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4" r:id="rId1"/>
  </p:sldMasterIdLst>
  <p:notesMasterIdLst>
    <p:notesMasterId r:id="rId12"/>
  </p:notesMasterIdLst>
  <p:sldIdLst>
    <p:sldId id="256" r:id="rId2"/>
    <p:sldId id="257" r:id="rId3"/>
    <p:sldId id="259" r:id="rId4"/>
    <p:sldId id="258" r:id="rId5"/>
    <p:sldId id="260" r:id="rId6"/>
    <p:sldId id="262" r:id="rId7"/>
    <p:sldId id="261" r:id="rId8"/>
    <p:sldId id="265" r:id="rId9"/>
    <p:sldId id="268" r:id="rId10"/>
    <p:sldId id="285" r:id="rId11"/>
  </p:sldIdLst>
  <p:sldSz cx="9144000" cy="5143500" type="screen16x9"/>
  <p:notesSz cx="6858000" cy="9144000"/>
  <p:embeddedFontLst>
    <p:embeddedFont>
      <p:font typeface="Josefin Sans Light" panose="020B0604020202020204" charset="0"/>
      <p:regular r:id="rId13"/>
      <p:bold r:id="rId14"/>
      <p:italic r:id="rId15"/>
      <p:boldItalic r:id="rId16"/>
    </p:embeddedFont>
    <p:embeddedFont>
      <p:font typeface="Metamorphous" panose="020B0604020202020204" charset="0"/>
      <p:regular r:id="rId17"/>
    </p:embeddedFont>
    <p:embeddedFont>
      <p:font typeface="Calibri" panose="020F0502020204030204" pitchFamily="34" charset="0"/>
      <p:regular r:id="rId18"/>
      <p:bold r:id="rId19"/>
      <p:italic r:id="rId20"/>
      <p:boldItalic r:id="rId21"/>
    </p:embeddedFont>
    <p:embeddedFont>
      <p:font typeface="Bebas Neue" panose="020B0604020202020204" charset="0"/>
      <p:regular r:id="rId22"/>
    </p:embeddedFont>
    <p:embeddedFont>
      <p:font typeface="Roboto Condensed Light" panose="020B0604020202020204" charset="0"/>
      <p:regular r:id="rId23"/>
      <p:italic r:id="rId24"/>
    </p:embeddedFont>
    <p:embeddedFont>
      <p:font typeface="Josefin Sans" panose="020B0604020202020204" charset="0"/>
      <p:regular r:id="rId25"/>
      <p:bold r:id="rId26"/>
      <p:italic r:id="rId27"/>
      <p:boldItalic r:id="rId2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pos="5760">
          <p15:clr>
            <a:srgbClr val="9AA0A6"/>
          </p15:clr>
        </p15:guide>
        <p15:guide id="2" orient="horz" pos="162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C49F2243-3DCD-4B34-B912-9919084BB2E3}">
  <a:tblStyle styleId="{C49F2243-3DCD-4B34-B912-9919084BB2E3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44" d="100"/>
          <a:sy n="144" d="100"/>
        </p:scale>
        <p:origin x="654" y="120"/>
      </p:cViewPr>
      <p:guideLst>
        <p:guide pos="5760"/>
        <p:guide orient="horz" pos="162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1.fntdata"/><Relationship Id="rId18" Type="http://schemas.openxmlformats.org/officeDocument/2006/relationships/font" Target="fonts/font6.fntdata"/><Relationship Id="rId26" Type="http://schemas.openxmlformats.org/officeDocument/2006/relationships/font" Target="fonts/font14.fntdata"/><Relationship Id="rId3" Type="http://schemas.openxmlformats.org/officeDocument/2006/relationships/slide" Target="slides/slide2.xml"/><Relationship Id="rId21" Type="http://schemas.openxmlformats.org/officeDocument/2006/relationships/font" Target="fonts/font9.fntdata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openxmlformats.org/officeDocument/2006/relationships/font" Target="fonts/font5.fntdata"/><Relationship Id="rId25" Type="http://schemas.openxmlformats.org/officeDocument/2006/relationships/font" Target="fonts/font13.fntdata"/><Relationship Id="rId2" Type="http://schemas.openxmlformats.org/officeDocument/2006/relationships/slide" Target="slides/slide1.xml"/><Relationship Id="rId16" Type="http://schemas.openxmlformats.org/officeDocument/2006/relationships/font" Target="fonts/font4.fntdata"/><Relationship Id="rId20" Type="http://schemas.openxmlformats.org/officeDocument/2006/relationships/font" Target="fonts/font8.fntdata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2.fntdata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font" Target="fonts/font3.fntdata"/><Relationship Id="rId23" Type="http://schemas.openxmlformats.org/officeDocument/2006/relationships/font" Target="fonts/font11.fntdata"/><Relationship Id="rId28" Type="http://schemas.openxmlformats.org/officeDocument/2006/relationships/font" Target="fonts/font16.fntdata"/><Relationship Id="rId10" Type="http://schemas.openxmlformats.org/officeDocument/2006/relationships/slide" Target="slides/slide9.xml"/><Relationship Id="rId19" Type="http://schemas.openxmlformats.org/officeDocument/2006/relationships/font" Target="fonts/font7.fntdata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2.fntdata"/><Relationship Id="rId22" Type="http://schemas.openxmlformats.org/officeDocument/2006/relationships/font" Target="fonts/font10.fntdata"/><Relationship Id="rId27" Type="http://schemas.openxmlformats.org/officeDocument/2006/relationships/font" Target="fonts/font15.fntdata"/><Relationship Id="rId30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09141956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5" name="Google Shape;12375;g10e803e8d28_0_11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76" name="Google Shape;12376;g10e803e8d28_0_112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6103498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97" name="Google Shape;16097;ge5041bd611_0_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98" name="Google Shape;16098;ge5041bd611_0_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915580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6" name="Google Shape;12646;ge5041bd611_0_3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47" name="Google Shape;12647;ge5041bd611_0_3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310416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0" name="Google Shape;13250;g10e803e8d28_0_2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51" name="Google Shape;13251;g10e803e8d28_0_2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9373987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2" name="Google Shape;12652;ge4fce404e6_0_1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53" name="Google Shape;12653;ge4fce404e6_0_1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2012395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4" name="Google Shape;13344;ge5041bd611_0_3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45" name="Google Shape;13345;ge5041bd611_0_3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4734533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3" name="Google Shape;13773;ge5041bd611_0_2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74" name="Google Shape;13774;ge5041bd611_0_2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1832599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1" name="Google Shape;13751;ge4ef60547b_0_1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52" name="Google Shape;13752;ge4ef60547b_0_1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3568167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2" name="Google Shape;14052;ge5041bd611_0_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53" name="Google Shape;14053;ge5041bd611_0_9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2848566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27" name="Google Shape;14727;ge5041bd611_0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728" name="Google Shape;14728;ge5041bd611_0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47153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60891" y="140468"/>
            <a:ext cx="9022219" cy="4862481"/>
            <a:chOff x="60891" y="140468"/>
            <a:chExt cx="9022219" cy="4862481"/>
          </a:xfrm>
        </p:grpSpPr>
        <p:grpSp>
          <p:nvGrpSpPr>
            <p:cNvPr id="10" name="Google Shape;10;p2"/>
            <p:cNvGrpSpPr/>
            <p:nvPr/>
          </p:nvGrpSpPr>
          <p:grpSpPr>
            <a:xfrm>
              <a:off x="60891" y="140468"/>
              <a:ext cx="9022219" cy="4862481"/>
              <a:chOff x="60891" y="140468"/>
              <a:chExt cx="9022219" cy="4862481"/>
            </a:xfrm>
          </p:grpSpPr>
          <p:grpSp>
            <p:nvGrpSpPr>
              <p:cNvPr id="11" name="Google Shape;11;p2"/>
              <p:cNvGrpSpPr/>
              <p:nvPr/>
            </p:nvGrpSpPr>
            <p:grpSpPr>
              <a:xfrm>
                <a:off x="60891" y="140468"/>
                <a:ext cx="9022219" cy="4862481"/>
                <a:chOff x="60891" y="140468"/>
                <a:chExt cx="9022219" cy="4862481"/>
              </a:xfrm>
            </p:grpSpPr>
            <p:sp>
              <p:nvSpPr>
                <p:cNvPr id="12" name="Google Shape;12;p2"/>
                <p:cNvSpPr/>
                <p:nvPr/>
              </p:nvSpPr>
              <p:spPr>
                <a:xfrm>
                  <a:off x="2466218" y="2561358"/>
                  <a:ext cx="268345" cy="27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8" h="551" extrusionOk="0">
                      <a:moveTo>
                        <a:pt x="5328" y="0"/>
                      </a:moveTo>
                      <a:lnTo>
                        <a:pt x="5328" y="0"/>
                      </a:lnTo>
                      <a:cubicBezTo>
                        <a:pt x="4298" y="20"/>
                        <a:pt x="3279" y="60"/>
                        <a:pt x="2249" y="91"/>
                      </a:cubicBezTo>
                      <a:cubicBezTo>
                        <a:pt x="1500" y="111"/>
                        <a:pt x="750" y="140"/>
                        <a:pt x="0" y="160"/>
                      </a:cubicBezTo>
                      <a:cubicBezTo>
                        <a:pt x="60" y="160"/>
                        <a:pt x="110" y="171"/>
                        <a:pt x="170" y="180"/>
                      </a:cubicBezTo>
                      <a:cubicBezTo>
                        <a:pt x="1800" y="370"/>
                        <a:pt x="3448" y="490"/>
                        <a:pt x="5098" y="550"/>
                      </a:cubicBezTo>
                      <a:cubicBezTo>
                        <a:pt x="5118" y="470"/>
                        <a:pt x="5138" y="390"/>
                        <a:pt x="5168" y="300"/>
                      </a:cubicBezTo>
                      <a:cubicBezTo>
                        <a:pt x="5198" y="191"/>
                        <a:pt x="5258" y="80"/>
                        <a:pt x="532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3" name="Google Shape;13;p2"/>
                <p:cNvSpPr/>
                <p:nvPr/>
              </p:nvSpPr>
              <p:spPr>
                <a:xfrm>
                  <a:off x="2300115" y="2560854"/>
                  <a:ext cx="5741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151" extrusionOk="0">
                      <a:moveTo>
                        <a:pt x="0" y="1"/>
                      </a:moveTo>
                      <a:cubicBezTo>
                        <a:pt x="10" y="41"/>
                        <a:pt x="20" y="90"/>
                        <a:pt x="20" y="150"/>
                      </a:cubicBezTo>
                      <a:cubicBezTo>
                        <a:pt x="389" y="110"/>
                        <a:pt x="769" y="70"/>
                        <a:pt x="1139" y="3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" name="Google Shape;14;p2"/>
                <p:cNvSpPr/>
                <p:nvPr/>
              </p:nvSpPr>
              <p:spPr>
                <a:xfrm>
                  <a:off x="1209715" y="2555314"/>
                  <a:ext cx="597581" cy="34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5" h="691" extrusionOk="0">
                      <a:moveTo>
                        <a:pt x="11755" y="0"/>
                      </a:moveTo>
                      <a:lnTo>
                        <a:pt x="11755" y="0"/>
                      </a:lnTo>
                      <a:cubicBezTo>
                        <a:pt x="8006" y="71"/>
                        <a:pt x="4258" y="131"/>
                        <a:pt x="530" y="400"/>
                      </a:cubicBezTo>
                      <a:cubicBezTo>
                        <a:pt x="350" y="410"/>
                        <a:pt x="180" y="420"/>
                        <a:pt x="0" y="430"/>
                      </a:cubicBezTo>
                      <a:cubicBezTo>
                        <a:pt x="180" y="450"/>
                        <a:pt x="360" y="460"/>
                        <a:pt x="540" y="470"/>
                      </a:cubicBezTo>
                      <a:cubicBezTo>
                        <a:pt x="2569" y="590"/>
                        <a:pt x="4588" y="680"/>
                        <a:pt x="6617" y="690"/>
                      </a:cubicBezTo>
                      <a:cubicBezTo>
                        <a:pt x="8366" y="690"/>
                        <a:pt x="10115" y="660"/>
                        <a:pt x="11864" y="620"/>
                      </a:cubicBezTo>
                      <a:cubicBezTo>
                        <a:pt x="11824" y="600"/>
                        <a:pt x="11784" y="590"/>
                        <a:pt x="11755" y="570"/>
                      </a:cubicBezTo>
                      <a:cubicBezTo>
                        <a:pt x="11664" y="560"/>
                        <a:pt x="11584" y="530"/>
                        <a:pt x="11504" y="480"/>
                      </a:cubicBezTo>
                      <a:cubicBezTo>
                        <a:pt x="11464" y="480"/>
                        <a:pt x="11424" y="480"/>
                        <a:pt x="11384" y="470"/>
                      </a:cubicBezTo>
                      <a:cubicBezTo>
                        <a:pt x="11324" y="470"/>
                        <a:pt x="11275" y="440"/>
                        <a:pt x="11244" y="410"/>
                      </a:cubicBezTo>
                      <a:cubicBezTo>
                        <a:pt x="11165" y="400"/>
                        <a:pt x="11075" y="390"/>
                        <a:pt x="10985" y="390"/>
                      </a:cubicBezTo>
                      <a:cubicBezTo>
                        <a:pt x="10935" y="390"/>
                        <a:pt x="10925" y="331"/>
                        <a:pt x="10945" y="300"/>
                      </a:cubicBezTo>
                      <a:cubicBezTo>
                        <a:pt x="10945" y="271"/>
                        <a:pt x="10965" y="251"/>
                        <a:pt x="10995" y="251"/>
                      </a:cubicBezTo>
                      <a:lnTo>
                        <a:pt x="11015" y="251"/>
                      </a:lnTo>
                      <a:cubicBezTo>
                        <a:pt x="11075" y="260"/>
                        <a:pt x="11145" y="271"/>
                        <a:pt x="11205" y="280"/>
                      </a:cubicBezTo>
                      <a:cubicBezTo>
                        <a:pt x="11205" y="191"/>
                        <a:pt x="11264" y="111"/>
                        <a:pt x="11384" y="100"/>
                      </a:cubicBezTo>
                      <a:cubicBezTo>
                        <a:pt x="11515" y="100"/>
                        <a:pt x="11635" y="60"/>
                        <a:pt x="11755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5" name="Google Shape;15;p2"/>
                <p:cNvSpPr/>
                <p:nvPr/>
              </p:nvSpPr>
              <p:spPr>
                <a:xfrm>
                  <a:off x="366455" y="3959336"/>
                  <a:ext cx="266380" cy="113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9" h="2250" extrusionOk="0">
                      <a:moveTo>
                        <a:pt x="4678" y="1"/>
                      </a:moveTo>
                      <a:cubicBezTo>
                        <a:pt x="3099" y="720"/>
                        <a:pt x="1540" y="1470"/>
                        <a:pt x="1" y="2249"/>
                      </a:cubicBezTo>
                      <a:cubicBezTo>
                        <a:pt x="1780" y="1660"/>
                        <a:pt x="3549" y="1050"/>
                        <a:pt x="5289" y="360"/>
                      </a:cubicBezTo>
                      <a:cubicBezTo>
                        <a:pt x="5089" y="241"/>
                        <a:pt x="4889" y="121"/>
                        <a:pt x="467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" name="Google Shape;16;p2"/>
                <p:cNvSpPr/>
                <p:nvPr/>
              </p:nvSpPr>
              <p:spPr>
                <a:xfrm>
                  <a:off x="2432977" y="2793439"/>
                  <a:ext cx="212490" cy="6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9" h="1280" extrusionOk="0">
                      <a:moveTo>
                        <a:pt x="4219" y="0"/>
                      </a:moveTo>
                      <a:lnTo>
                        <a:pt x="4219" y="0"/>
                      </a:lnTo>
                      <a:cubicBezTo>
                        <a:pt x="2799" y="380"/>
                        <a:pt x="1390" y="810"/>
                        <a:pt x="1" y="1280"/>
                      </a:cubicBezTo>
                      <a:cubicBezTo>
                        <a:pt x="1250" y="1070"/>
                        <a:pt x="2500" y="870"/>
                        <a:pt x="3739" y="630"/>
                      </a:cubicBezTo>
                      <a:cubicBezTo>
                        <a:pt x="3909" y="420"/>
                        <a:pt x="4059" y="210"/>
                        <a:pt x="421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" name="Google Shape;17;p2"/>
                <p:cNvSpPr/>
                <p:nvPr/>
              </p:nvSpPr>
              <p:spPr>
                <a:xfrm>
                  <a:off x="803925" y="2939447"/>
                  <a:ext cx="1288790" cy="368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9" h="7317" extrusionOk="0">
                      <a:moveTo>
                        <a:pt x="23152" y="536"/>
                      </a:moveTo>
                      <a:lnTo>
                        <a:pt x="23152" y="536"/>
                      </a:lnTo>
                      <a:cubicBezTo>
                        <a:pt x="23153" y="537"/>
                        <a:pt x="23156" y="538"/>
                        <a:pt x="23160" y="540"/>
                      </a:cubicBezTo>
                      <a:cubicBezTo>
                        <a:pt x="23157" y="538"/>
                        <a:pt x="23154" y="537"/>
                        <a:pt x="23152" y="536"/>
                      </a:cubicBezTo>
                      <a:close/>
                      <a:moveTo>
                        <a:pt x="22540" y="649"/>
                      </a:moveTo>
                      <a:cubicBezTo>
                        <a:pt x="22538" y="649"/>
                        <a:pt x="22537" y="650"/>
                        <a:pt x="22535" y="650"/>
                      </a:cubicBezTo>
                      <a:lnTo>
                        <a:pt x="22535" y="650"/>
                      </a:lnTo>
                      <a:cubicBezTo>
                        <a:pt x="22537" y="650"/>
                        <a:pt x="22538" y="650"/>
                        <a:pt x="22540" y="649"/>
                      </a:cubicBezTo>
                      <a:close/>
                      <a:moveTo>
                        <a:pt x="25589" y="0"/>
                      </a:moveTo>
                      <a:lnTo>
                        <a:pt x="25589" y="0"/>
                      </a:lnTo>
                      <a:cubicBezTo>
                        <a:pt x="25189" y="70"/>
                        <a:pt x="24789" y="150"/>
                        <a:pt x="24390" y="230"/>
                      </a:cubicBezTo>
                      <a:cubicBezTo>
                        <a:pt x="23950" y="320"/>
                        <a:pt x="23520" y="420"/>
                        <a:pt x="23080" y="520"/>
                      </a:cubicBezTo>
                      <a:cubicBezTo>
                        <a:pt x="23090" y="520"/>
                        <a:pt x="23100" y="529"/>
                        <a:pt x="23110" y="529"/>
                      </a:cubicBezTo>
                      <a:cubicBezTo>
                        <a:pt x="23118" y="529"/>
                        <a:pt x="23135" y="529"/>
                        <a:pt x="23152" y="536"/>
                      </a:cubicBezTo>
                      <a:lnTo>
                        <a:pt x="23152" y="536"/>
                      </a:lnTo>
                      <a:cubicBezTo>
                        <a:pt x="23148" y="533"/>
                        <a:pt x="23153" y="532"/>
                        <a:pt x="23160" y="532"/>
                      </a:cubicBezTo>
                      <a:cubicBezTo>
                        <a:pt x="23170" y="532"/>
                        <a:pt x="23185" y="535"/>
                        <a:pt x="23190" y="540"/>
                      </a:cubicBezTo>
                      <a:lnTo>
                        <a:pt x="23200" y="540"/>
                      </a:lnTo>
                      <a:cubicBezTo>
                        <a:pt x="23260" y="540"/>
                        <a:pt x="23310" y="580"/>
                        <a:pt x="23320" y="640"/>
                      </a:cubicBezTo>
                      <a:cubicBezTo>
                        <a:pt x="23340" y="709"/>
                        <a:pt x="23360" y="780"/>
                        <a:pt x="23390" y="860"/>
                      </a:cubicBezTo>
                      <a:cubicBezTo>
                        <a:pt x="23410" y="909"/>
                        <a:pt x="23380" y="980"/>
                        <a:pt x="23330" y="1009"/>
                      </a:cubicBezTo>
                      <a:cubicBezTo>
                        <a:pt x="23313" y="1019"/>
                        <a:pt x="23295" y="1024"/>
                        <a:pt x="23277" y="1024"/>
                      </a:cubicBezTo>
                      <a:cubicBezTo>
                        <a:pt x="23241" y="1024"/>
                        <a:pt x="23203" y="1006"/>
                        <a:pt x="23170" y="980"/>
                      </a:cubicBezTo>
                      <a:lnTo>
                        <a:pt x="23170" y="980"/>
                      </a:lnTo>
                      <a:cubicBezTo>
                        <a:pt x="23178" y="988"/>
                        <a:pt x="23180" y="991"/>
                        <a:pt x="23179" y="991"/>
                      </a:cubicBezTo>
                      <a:cubicBezTo>
                        <a:pt x="23177" y="991"/>
                        <a:pt x="23170" y="985"/>
                        <a:pt x="23170" y="980"/>
                      </a:cubicBezTo>
                      <a:lnTo>
                        <a:pt x="23170" y="980"/>
                      </a:lnTo>
                      <a:cubicBezTo>
                        <a:pt x="23170" y="980"/>
                        <a:pt x="23170" y="980"/>
                        <a:pt x="23170" y="980"/>
                      </a:cubicBezTo>
                      <a:cubicBezTo>
                        <a:pt x="23160" y="980"/>
                        <a:pt x="23150" y="969"/>
                        <a:pt x="23150" y="969"/>
                      </a:cubicBezTo>
                      <a:cubicBezTo>
                        <a:pt x="23140" y="960"/>
                        <a:pt x="23120" y="949"/>
                        <a:pt x="23110" y="949"/>
                      </a:cubicBezTo>
                      <a:cubicBezTo>
                        <a:pt x="23100" y="940"/>
                        <a:pt x="23090" y="929"/>
                        <a:pt x="23070" y="929"/>
                      </a:cubicBezTo>
                      <a:cubicBezTo>
                        <a:pt x="23070" y="920"/>
                        <a:pt x="23060" y="920"/>
                        <a:pt x="23050" y="920"/>
                      </a:cubicBezTo>
                      <a:cubicBezTo>
                        <a:pt x="23050" y="920"/>
                        <a:pt x="23050" y="909"/>
                        <a:pt x="23040" y="909"/>
                      </a:cubicBezTo>
                      <a:lnTo>
                        <a:pt x="23030" y="909"/>
                      </a:lnTo>
                      <a:cubicBezTo>
                        <a:pt x="23030" y="909"/>
                        <a:pt x="23020" y="900"/>
                        <a:pt x="23010" y="900"/>
                      </a:cubicBezTo>
                      <a:cubicBezTo>
                        <a:pt x="23000" y="900"/>
                        <a:pt x="22990" y="889"/>
                        <a:pt x="22970" y="889"/>
                      </a:cubicBezTo>
                      <a:cubicBezTo>
                        <a:pt x="22960" y="880"/>
                        <a:pt x="22950" y="880"/>
                        <a:pt x="22930" y="880"/>
                      </a:cubicBezTo>
                      <a:cubicBezTo>
                        <a:pt x="22920" y="880"/>
                        <a:pt x="22920" y="880"/>
                        <a:pt x="22910" y="869"/>
                      </a:cubicBezTo>
                      <a:lnTo>
                        <a:pt x="22740" y="869"/>
                      </a:lnTo>
                      <a:cubicBezTo>
                        <a:pt x="22740" y="869"/>
                        <a:pt x="22720" y="880"/>
                        <a:pt x="22710" y="880"/>
                      </a:cubicBezTo>
                      <a:cubicBezTo>
                        <a:pt x="22700" y="880"/>
                        <a:pt x="22680" y="880"/>
                        <a:pt x="22670" y="889"/>
                      </a:cubicBezTo>
                      <a:cubicBezTo>
                        <a:pt x="22643" y="896"/>
                        <a:pt x="22615" y="908"/>
                        <a:pt x="22584" y="908"/>
                      </a:cubicBezTo>
                      <a:cubicBezTo>
                        <a:pt x="22570" y="908"/>
                        <a:pt x="22556" y="906"/>
                        <a:pt x="22540" y="900"/>
                      </a:cubicBezTo>
                      <a:cubicBezTo>
                        <a:pt x="22470" y="880"/>
                        <a:pt x="22430" y="789"/>
                        <a:pt x="22470" y="720"/>
                      </a:cubicBezTo>
                      <a:cubicBezTo>
                        <a:pt x="22480" y="700"/>
                        <a:pt x="22500" y="689"/>
                        <a:pt x="22520" y="669"/>
                      </a:cubicBezTo>
                      <a:cubicBezTo>
                        <a:pt x="22520" y="669"/>
                        <a:pt x="22520" y="660"/>
                        <a:pt x="22530" y="660"/>
                      </a:cubicBezTo>
                      <a:cubicBezTo>
                        <a:pt x="22530" y="660"/>
                        <a:pt x="22530" y="653"/>
                        <a:pt x="22535" y="650"/>
                      </a:cubicBezTo>
                      <a:lnTo>
                        <a:pt x="22535" y="650"/>
                      </a:lnTo>
                      <a:cubicBezTo>
                        <a:pt x="20208" y="1190"/>
                        <a:pt x="17901" y="1800"/>
                        <a:pt x="15594" y="2409"/>
                      </a:cubicBezTo>
                      <a:cubicBezTo>
                        <a:pt x="12685" y="3168"/>
                        <a:pt x="9816" y="4018"/>
                        <a:pt x="6938" y="4878"/>
                      </a:cubicBezTo>
                      <a:cubicBezTo>
                        <a:pt x="4819" y="5538"/>
                        <a:pt x="2740" y="6297"/>
                        <a:pt x="661" y="7066"/>
                      </a:cubicBezTo>
                      <a:cubicBezTo>
                        <a:pt x="441" y="7157"/>
                        <a:pt x="221" y="7237"/>
                        <a:pt x="1" y="7317"/>
                      </a:cubicBezTo>
                      <a:cubicBezTo>
                        <a:pt x="490" y="7197"/>
                        <a:pt x="990" y="7077"/>
                        <a:pt x="1480" y="6946"/>
                      </a:cubicBezTo>
                      <a:cubicBezTo>
                        <a:pt x="6778" y="5607"/>
                        <a:pt x="12015" y="4038"/>
                        <a:pt x="17293" y="2639"/>
                      </a:cubicBezTo>
                      <a:cubicBezTo>
                        <a:pt x="19472" y="2039"/>
                        <a:pt x="21671" y="1499"/>
                        <a:pt x="23859" y="960"/>
                      </a:cubicBezTo>
                      <a:cubicBezTo>
                        <a:pt x="23859" y="769"/>
                        <a:pt x="23970" y="560"/>
                        <a:pt x="24210" y="540"/>
                      </a:cubicBezTo>
                      <a:cubicBezTo>
                        <a:pt x="24529" y="509"/>
                        <a:pt x="24879" y="430"/>
                        <a:pt x="25179" y="280"/>
                      </a:cubicBezTo>
                      <a:cubicBezTo>
                        <a:pt x="25309" y="170"/>
                        <a:pt x="25439" y="80"/>
                        <a:pt x="255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8" name="Google Shape;18;p2"/>
                <p:cNvSpPr/>
                <p:nvPr/>
              </p:nvSpPr>
              <p:spPr>
                <a:xfrm>
                  <a:off x="2139501" y="2898651"/>
                  <a:ext cx="201410" cy="54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9" h="1090" extrusionOk="0">
                      <a:moveTo>
                        <a:pt x="3998" y="0"/>
                      </a:moveTo>
                      <a:lnTo>
                        <a:pt x="3998" y="0"/>
                      </a:lnTo>
                      <a:cubicBezTo>
                        <a:pt x="3698" y="40"/>
                        <a:pt x="3389" y="80"/>
                        <a:pt x="3089" y="130"/>
                      </a:cubicBezTo>
                      <a:cubicBezTo>
                        <a:pt x="3069" y="150"/>
                        <a:pt x="3059" y="170"/>
                        <a:pt x="3039" y="190"/>
                      </a:cubicBezTo>
                      <a:cubicBezTo>
                        <a:pt x="2969" y="260"/>
                        <a:pt x="2867" y="298"/>
                        <a:pt x="2765" y="298"/>
                      </a:cubicBezTo>
                      <a:cubicBezTo>
                        <a:pt x="2677" y="298"/>
                        <a:pt x="2588" y="270"/>
                        <a:pt x="2519" y="210"/>
                      </a:cubicBezTo>
                      <a:cubicBezTo>
                        <a:pt x="1939" y="300"/>
                        <a:pt x="1359" y="400"/>
                        <a:pt x="790" y="500"/>
                      </a:cubicBezTo>
                      <a:cubicBezTo>
                        <a:pt x="780" y="500"/>
                        <a:pt x="770" y="510"/>
                        <a:pt x="760" y="520"/>
                      </a:cubicBezTo>
                      <a:cubicBezTo>
                        <a:pt x="510" y="710"/>
                        <a:pt x="260" y="910"/>
                        <a:pt x="0" y="1090"/>
                      </a:cubicBezTo>
                      <a:cubicBezTo>
                        <a:pt x="1339" y="740"/>
                        <a:pt x="2669" y="350"/>
                        <a:pt x="399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9" name="Google Shape;19;p2"/>
                <p:cNvSpPr/>
                <p:nvPr/>
              </p:nvSpPr>
              <p:spPr>
                <a:xfrm>
                  <a:off x="2357480" y="2701271"/>
                  <a:ext cx="276907" cy="29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8" h="592" extrusionOk="0">
                      <a:moveTo>
                        <a:pt x="999" y="1"/>
                      </a:moveTo>
                      <a:cubicBezTo>
                        <a:pt x="666" y="1"/>
                        <a:pt x="333" y="4"/>
                        <a:pt x="0" y="11"/>
                      </a:cubicBezTo>
                      <a:cubicBezTo>
                        <a:pt x="60" y="191"/>
                        <a:pt x="50" y="391"/>
                        <a:pt x="20" y="591"/>
                      </a:cubicBezTo>
                      <a:cubicBezTo>
                        <a:pt x="1849" y="511"/>
                        <a:pt x="3679" y="361"/>
                        <a:pt x="5498" y="141"/>
                      </a:cubicBezTo>
                      <a:cubicBezTo>
                        <a:pt x="4001" y="68"/>
                        <a:pt x="2498" y="1"/>
                        <a:pt x="99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" name="Google Shape;20;p2"/>
                <p:cNvSpPr/>
                <p:nvPr/>
              </p:nvSpPr>
              <p:spPr>
                <a:xfrm>
                  <a:off x="2022201" y="2719957"/>
                  <a:ext cx="104759" cy="13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70" extrusionOk="0">
                      <a:moveTo>
                        <a:pt x="2080" y="0"/>
                      </a:moveTo>
                      <a:lnTo>
                        <a:pt x="2080" y="0"/>
                      </a:lnTo>
                      <a:cubicBezTo>
                        <a:pt x="1390" y="80"/>
                        <a:pt x="690" y="160"/>
                        <a:pt x="1" y="250"/>
                      </a:cubicBezTo>
                      <a:cubicBezTo>
                        <a:pt x="650" y="260"/>
                        <a:pt x="1310" y="270"/>
                        <a:pt x="1960" y="270"/>
                      </a:cubicBezTo>
                      <a:cubicBezTo>
                        <a:pt x="1969" y="260"/>
                        <a:pt x="1969" y="250"/>
                        <a:pt x="1969" y="230"/>
                      </a:cubicBezTo>
                      <a:cubicBezTo>
                        <a:pt x="2000" y="150"/>
                        <a:pt x="2040" y="70"/>
                        <a:pt x="20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" name="Google Shape;21;p2"/>
                <p:cNvSpPr/>
                <p:nvPr/>
              </p:nvSpPr>
              <p:spPr>
                <a:xfrm>
                  <a:off x="184738" y="2833177"/>
                  <a:ext cx="519565" cy="77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1540" extrusionOk="0">
                      <a:moveTo>
                        <a:pt x="10316" y="1"/>
                      </a:moveTo>
                      <a:lnTo>
                        <a:pt x="10316" y="1"/>
                      </a:lnTo>
                      <a:cubicBezTo>
                        <a:pt x="9036" y="141"/>
                        <a:pt x="7757" y="301"/>
                        <a:pt x="6478" y="471"/>
                      </a:cubicBezTo>
                      <a:cubicBezTo>
                        <a:pt x="4579" y="751"/>
                        <a:pt x="2679" y="1091"/>
                        <a:pt x="780" y="1410"/>
                      </a:cubicBezTo>
                      <a:cubicBezTo>
                        <a:pt x="520" y="1450"/>
                        <a:pt x="261" y="1490"/>
                        <a:pt x="1" y="1540"/>
                      </a:cubicBezTo>
                      <a:cubicBezTo>
                        <a:pt x="550" y="1510"/>
                        <a:pt x="1090" y="1480"/>
                        <a:pt x="1630" y="1450"/>
                      </a:cubicBezTo>
                      <a:cubicBezTo>
                        <a:pt x="4259" y="1300"/>
                        <a:pt x="6877" y="1000"/>
                        <a:pt x="9486" y="700"/>
                      </a:cubicBezTo>
                      <a:cubicBezTo>
                        <a:pt x="9566" y="691"/>
                        <a:pt x="9636" y="691"/>
                        <a:pt x="9706" y="680"/>
                      </a:cubicBezTo>
                      <a:cubicBezTo>
                        <a:pt x="9706" y="671"/>
                        <a:pt x="9716" y="671"/>
                        <a:pt x="9716" y="660"/>
                      </a:cubicBezTo>
                      <a:lnTo>
                        <a:pt x="10316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2" name="Google Shape;22;p2"/>
                <p:cNvSpPr/>
                <p:nvPr/>
              </p:nvSpPr>
              <p:spPr>
                <a:xfrm>
                  <a:off x="709793" y="2749622"/>
                  <a:ext cx="1100526" cy="11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1" h="2260" extrusionOk="0">
                      <a:moveTo>
                        <a:pt x="21810" y="0"/>
                      </a:moveTo>
                      <a:lnTo>
                        <a:pt x="21810" y="0"/>
                      </a:lnTo>
                      <a:cubicBezTo>
                        <a:pt x="20231" y="31"/>
                        <a:pt x="18652" y="31"/>
                        <a:pt x="17072" y="140"/>
                      </a:cubicBezTo>
                      <a:cubicBezTo>
                        <a:pt x="14284" y="320"/>
                        <a:pt x="11505" y="640"/>
                        <a:pt x="8716" y="850"/>
                      </a:cubicBezTo>
                      <a:cubicBezTo>
                        <a:pt x="6038" y="1060"/>
                        <a:pt x="3359" y="1300"/>
                        <a:pt x="690" y="1580"/>
                      </a:cubicBezTo>
                      <a:cubicBezTo>
                        <a:pt x="580" y="1680"/>
                        <a:pt x="471" y="1790"/>
                        <a:pt x="371" y="1890"/>
                      </a:cubicBezTo>
                      <a:cubicBezTo>
                        <a:pt x="251" y="2010"/>
                        <a:pt x="131" y="2139"/>
                        <a:pt x="0" y="2259"/>
                      </a:cubicBezTo>
                      <a:cubicBezTo>
                        <a:pt x="1959" y="2060"/>
                        <a:pt x="3919" y="1870"/>
                        <a:pt x="5878" y="1720"/>
                      </a:cubicBezTo>
                      <a:cubicBezTo>
                        <a:pt x="8936" y="1490"/>
                        <a:pt x="12005" y="1250"/>
                        <a:pt x="15064" y="980"/>
                      </a:cubicBezTo>
                      <a:cubicBezTo>
                        <a:pt x="17332" y="791"/>
                        <a:pt x="19602" y="600"/>
                        <a:pt x="21850" y="271"/>
                      </a:cubicBezTo>
                      <a:cubicBezTo>
                        <a:pt x="21841" y="260"/>
                        <a:pt x="21841" y="260"/>
                        <a:pt x="21841" y="251"/>
                      </a:cubicBezTo>
                      <a:cubicBezTo>
                        <a:pt x="21830" y="251"/>
                        <a:pt x="21830" y="260"/>
                        <a:pt x="21830" y="260"/>
                      </a:cubicBezTo>
                      <a:lnTo>
                        <a:pt x="21810" y="260"/>
                      </a:lnTo>
                      <a:cubicBezTo>
                        <a:pt x="21801" y="260"/>
                        <a:pt x="21801" y="271"/>
                        <a:pt x="21790" y="271"/>
                      </a:cubicBezTo>
                      <a:lnTo>
                        <a:pt x="21781" y="271"/>
                      </a:lnTo>
                      <a:cubicBezTo>
                        <a:pt x="21750" y="271"/>
                        <a:pt x="21721" y="251"/>
                        <a:pt x="21701" y="240"/>
                      </a:cubicBezTo>
                      <a:lnTo>
                        <a:pt x="21670" y="180"/>
                      </a:lnTo>
                      <a:cubicBezTo>
                        <a:pt x="21670" y="160"/>
                        <a:pt x="21670" y="151"/>
                        <a:pt x="21681" y="140"/>
                      </a:cubicBezTo>
                      <a:cubicBezTo>
                        <a:pt x="21681" y="131"/>
                        <a:pt x="21681" y="120"/>
                        <a:pt x="21690" y="111"/>
                      </a:cubicBezTo>
                      <a:cubicBezTo>
                        <a:pt x="21701" y="91"/>
                        <a:pt x="21721" y="71"/>
                        <a:pt x="21750" y="60"/>
                      </a:cubicBezTo>
                      <a:lnTo>
                        <a:pt x="21761" y="60"/>
                      </a:lnTo>
                      <a:cubicBezTo>
                        <a:pt x="21770" y="51"/>
                        <a:pt x="21781" y="51"/>
                        <a:pt x="21790" y="40"/>
                      </a:cubicBezTo>
                      <a:cubicBezTo>
                        <a:pt x="21790" y="31"/>
                        <a:pt x="21801" y="11"/>
                        <a:pt x="218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" name="Google Shape;23;p2"/>
                <p:cNvSpPr/>
                <p:nvPr/>
              </p:nvSpPr>
              <p:spPr>
                <a:xfrm>
                  <a:off x="1854083" y="2747103"/>
                  <a:ext cx="49358" cy="9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" h="181" extrusionOk="0">
                      <a:moveTo>
                        <a:pt x="980" y="1"/>
                      </a:moveTo>
                      <a:cubicBezTo>
                        <a:pt x="669" y="21"/>
                        <a:pt x="370" y="21"/>
                        <a:pt x="60" y="30"/>
                      </a:cubicBezTo>
                      <a:cubicBezTo>
                        <a:pt x="60" y="41"/>
                        <a:pt x="50" y="50"/>
                        <a:pt x="50" y="61"/>
                      </a:cubicBezTo>
                      <a:cubicBezTo>
                        <a:pt x="40" y="101"/>
                        <a:pt x="20" y="141"/>
                        <a:pt x="0" y="181"/>
                      </a:cubicBezTo>
                      <a:cubicBezTo>
                        <a:pt x="330" y="130"/>
                        <a:pt x="660" y="70"/>
                        <a:pt x="98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" name="Google Shape;24;p2"/>
                <p:cNvSpPr/>
                <p:nvPr/>
              </p:nvSpPr>
              <p:spPr>
                <a:xfrm>
                  <a:off x="423367" y="3346194"/>
                  <a:ext cx="270359" cy="84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8" h="1670" extrusionOk="0">
                      <a:moveTo>
                        <a:pt x="5368" y="0"/>
                      </a:moveTo>
                      <a:lnTo>
                        <a:pt x="5368" y="0"/>
                      </a:lnTo>
                      <a:cubicBezTo>
                        <a:pt x="3559" y="210"/>
                        <a:pt x="1760" y="560"/>
                        <a:pt x="0" y="1049"/>
                      </a:cubicBezTo>
                      <a:cubicBezTo>
                        <a:pt x="20" y="1140"/>
                        <a:pt x="50" y="1220"/>
                        <a:pt x="70" y="1300"/>
                      </a:cubicBezTo>
                      <a:cubicBezTo>
                        <a:pt x="90" y="1360"/>
                        <a:pt x="110" y="1420"/>
                        <a:pt x="130" y="1489"/>
                      </a:cubicBezTo>
                      <a:cubicBezTo>
                        <a:pt x="150" y="1529"/>
                        <a:pt x="150" y="1569"/>
                        <a:pt x="150" y="1609"/>
                      </a:cubicBezTo>
                      <a:cubicBezTo>
                        <a:pt x="160" y="1629"/>
                        <a:pt x="160" y="1649"/>
                        <a:pt x="170" y="1669"/>
                      </a:cubicBezTo>
                      <a:cubicBezTo>
                        <a:pt x="1920" y="1189"/>
                        <a:pt x="3639" y="560"/>
                        <a:pt x="536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" name="Google Shape;25;p2"/>
                <p:cNvSpPr/>
                <p:nvPr/>
              </p:nvSpPr>
              <p:spPr>
                <a:xfrm>
                  <a:off x="160060" y="3414640"/>
                  <a:ext cx="210475" cy="83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1650" extrusionOk="0">
                      <a:moveTo>
                        <a:pt x="4179" y="1"/>
                      </a:moveTo>
                      <a:lnTo>
                        <a:pt x="4179" y="1"/>
                      </a:lnTo>
                      <a:cubicBezTo>
                        <a:pt x="2919" y="401"/>
                        <a:pt x="1680" y="880"/>
                        <a:pt x="471" y="1430"/>
                      </a:cubicBezTo>
                      <a:cubicBezTo>
                        <a:pt x="311" y="1500"/>
                        <a:pt x="160" y="1580"/>
                        <a:pt x="1" y="1650"/>
                      </a:cubicBezTo>
                      <a:cubicBezTo>
                        <a:pt x="80" y="1620"/>
                        <a:pt x="171" y="1600"/>
                        <a:pt x="260" y="1580"/>
                      </a:cubicBezTo>
                      <a:cubicBezTo>
                        <a:pt x="1510" y="1190"/>
                        <a:pt x="2799" y="930"/>
                        <a:pt x="4079" y="630"/>
                      </a:cubicBezTo>
                      <a:cubicBezTo>
                        <a:pt x="4109" y="421"/>
                        <a:pt x="4149" y="210"/>
                        <a:pt x="41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26;p2"/>
                <p:cNvSpPr/>
                <p:nvPr/>
              </p:nvSpPr>
              <p:spPr>
                <a:xfrm>
                  <a:off x="2440028" y="1632578"/>
                  <a:ext cx="374061" cy="19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7" h="381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1" y="70"/>
                        <a:pt x="190" y="150"/>
                        <a:pt x="290" y="230"/>
                      </a:cubicBezTo>
                      <a:cubicBezTo>
                        <a:pt x="580" y="460"/>
                        <a:pt x="890" y="690"/>
                        <a:pt x="1190" y="929"/>
                      </a:cubicBezTo>
                      <a:cubicBezTo>
                        <a:pt x="2069" y="1469"/>
                        <a:pt x="2959" y="2009"/>
                        <a:pt x="3859" y="2509"/>
                      </a:cubicBezTo>
                      <a:cubicBezTo>
                        <a:pt x="4339" y="2779"/>
                        <a:pt x="4818" y="3048"/>
                        <a:pt x="5288" y="3308"/>
                      </a:cubicBezTo>
                      <a:cubicBezTo>
                        <a:pt x="5298" y="3303"/>
                        <a:pt x="5310" y="3301"/>
                        <a:pt x="5323" y="3301"/>
                      </a:cubicBezTo>
                      <a:cubicBezTo>
                        <a:pt x="5336" y="3301"/>
                        <a:pt x="5348" y="3303"/>
                        <a:pt x="5358" y="3308"/>
                      </a:cubicBezTo>
                      <a:cubicBezTo>
                        <a:pt x="5538" y="3379"/>
                        <a:pt x="5728" y="3448"/>
                        <a:pt x="5908" y="3528"/>
                      </a:cubicBezTo>
                      <a:lnTo>
                        <a:pt x="5938" y="3528"/>
                      </a:lnTo>
                      <a:cubicBezTo>
                        <a:pt x="5998" y="3548"/>
                        <a:pt x="6058" y="3559"/>
                        <a:pt x="6118" y="3579"/>
                      </a:cubicBezTo>
                      <a:cubicBezTo>
                        <a:pt x="6567" y="3599"/>
                        <a:pt x="7007" y="3679"/>
                        <a:pt x="7427" y="3818"/>
                      </a:cubicBezTo>
                      <a:cubicBezTo>
                        <a:pt x="6178" y="3119"/>
                        <a:pt x="4928" y="2419"/>
                        <a:pt x="3659" y="1779"/>
                      </a:cubicBezTo>
                      <a:cubicBezTo>
                        <a:pt x="2449" y="1160"/>
                        <a:pt x="1230" y="58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" name="Google Shape;27;p2"/>
                <p:cNvSpPr/>
                <p:nvPr/>
              </p:nvSpPr>
              <p:spPr>
                <a:xfrm>
                  <a:off x="1884151" y="1333562"/>
                  <a:ext cx="273482" cy="165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3279" extrusionOk="0">
                      <a:moveTo>
                        <a:pt x="7" y="1"/>
                      </a:moveTo>
                      <a:cubicBezTo>
                        <a:pt x="0" y="1"/>
                        <a:pt x="19" y="16"/>
                        <a:pt x="83" y="60"/>
                      </a:cubicBezTo>
                      <a:cubicBezTo>
                        <a:pt x="1392" y="960"/>
                        <a:pt x="2722" y="1849"/>
                        <a:pt x="4121" y="2608"/>
                      </a:cubicBezTo>
                      <a:cubicBezTo>
                        <a:pt x="4550" y="2848"/>
                        <a:pt x="4990" y="3068"/>
                        <a:pt x="5430" y="3278"/>
                      </a:cubicBezTo>
                      <a:lnTo>
                        <a:pt x="5280" y="3159"/>
                      </a:lnTo>
                      <a:cubicBezTo>
                        <a:pt x="5110" y="3028"/>
                        <a:pt x="5130" y="2819"/>
                        <a:pt x="5240" y="2668"/>
                      </a:cubicBezTo>
                      <a:cubicBezTo>
                        <a:pt x="4350" y="2149"/>
                        <a:pt x="3441" y="1659"/>
                        <a:pt x="2511" y="1199"/>
                      </a:cubicBezTo>
                      <a:cubicBezTo>
                        <a:pt x="1752" y="820"/>
                        <a:pt x="972" y="449"/>
                        <a:pt x="192" y="90"/>
                      </a:cubicBezTo>
                      <a:cubicBezTo>
                        <a:pt x="133" y="63"/>
                        <a:pt x="2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28;p2"/>
                <p:cNvSpPr/>
                <p:nvPr/>
              </p:nvSpPr>
              <p:spPr>
                <a:xfrm>
                  <a:off x="1138196" y="902086"/>
                  <a:ext cx="570434" cy="3368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6" h="6688" extrusionOk="0">
                      <a:moveTo>
                        <a:pt x="141" y="1"/>
                      </a:moveTo>
                      <a:cubicBezTo>
                        <a:pt x="101" y="121"/>
                        <a:pt x="50" y="231"/>
                        <a:pt x="1" y="340"/>
                      </a:cubicBezTo>
                      <a:cubicBezTo>
                        <a:pt x="1690" y="1400"/>
                        <a:pt x="3389" y="2430"/>
                        <a:pt x="5138" y="3389"/>
                      </a:cubicBezTo>
                      <a:cubicBezTo>
                        <a:pt x="7078" y="4529"/>
                        <a:pt x="9037" y="5648"/>
                        <a:pt x="11045" y="6688"/>
                      </a:cubicBezTo>
                      <a:cubicBezTo>
                        <a:pt x="11076" y="6658"/>
                        <a:pt x="11116" y="6638"/>
                        <a:pt x="11165" y="6628"/>
                      </a:cubicBezTo>
                      <a:cubicBezTo>
                        <a:pt x="11216" y="6598"/>
                        <a:pt x="11265" y="6578"/>
                        <a:pt x="11325" y="6568"/>
                      </a:cubicBezTo>
                      <a:cubicBezTo>
                        <a:pt x="8537" y="4749"/>
                        <a:pt x="5718" y="2979"/>
                        <a:pt x="2800" y="1370"/>
                      </a:cubicBezTo>
                      <a:cubicBezTo>
                        <a:pt x="1920" y="900"/>
                        <a:pt x="1030" y="451"/>
                        <a:pt x="14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" name="Google Shape;29;p2"/>
                <p:cNvSpPr/>
                <p:nvPr/>
              </p:nvSpPr>
              <p:spPr>
                <a:xfrm>
                  <a:off x="3279712" y="999290"/>
                  <a:ext cx="97758" cy="14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1" h="2909" extrusionOk="0">
                      <a:moveTo>
                        <a:pt x="31" y="0"/>
                      </a:moveTo>
                      <a:cubicBezTo>
                        <a:pt x="61" y="210"/>
                        <a:pt x="50" y="430"/>
                        <a:pt x="1" y="649"/>
                      </a:cubicBezTo>
                      <a:cubicBezTo>
                        <a:pt x="641" y="1409"/>
                        <a:pt x="1290" y="2159"/>
                        <a:pt x="1940" y="2908"/>
                      </a:cubicBezTo>
                      <a:cubicBezTo>
                        <a:pt x="1320" y="1929"/>
                        <a:pt x="690" y="960"/>
                        <a:pt x="3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0" name="Google Shape;30;p2"/>
                <p:cNvSpPr/>
                <p:nvPr/>
              </p:nvSpPr>
              <p:spPr>
                <a:xfrm>
                  <a:off x="2849797" y="474186"/>
                  <a:ext cx="338352" cy="436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8" h="86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81" y="101"/>
                        <a:pt x="150" y="211"/>
                        <a:pt x="230" y="311"/>
                      </a:cubicBezTo>
                      <a:cubicBezTo>
                        <a:pt x="1190" y="1640"/>
                        <a:pt x="2030" y="2839"/>
                        <a:pt x="3000" y="4169"/>
                      </a:cubicBezTo>
                      <a:cubicBezTo>
                        <a:pt x="4149" y="5688"/>
                        <a:pt x="5328" y="7177"/>
                        <a:pt x="6527" y="8657"/>
                      </a:cubicBezTo>
                      <a:cubicBezTo>
                        <a:pt x="6507" y="8507"/>
                        <a:pt x="6498" y="8357"/>
                        <a:pt x="6487" y="8207"/>
                      </a:cubicBezTo>
                      <a:cubicBezTo>
                        <a:pt x="6478" y="8037"/>
                        <a:pt x="6578" y="7917"/>
                        <a:pt x="6718" y="7867"/>
                      </a:cubicBezTo>
                      <a:cubicBezTo>
                        <a:pt x="5878" y="6757"/>
                        <a:pt x="5019" y="5668"/>
                        <a:pt x="4129" y="4609"/>
                      </a:cubicBezTo>
                      <a:cubicBezTo>
                        <a:pt x="2940" y="3179"/>
                        <a:pt x="1760" y="1960"/>
                        <a:pt x="561" y="611"/>
                      </a:cubicBezTo>
                      <a:cubicBezTo>
                        <a:pt x="370" y="400"/>
                        <a:pt x="190" y="20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" name="Google Shape;31;p2"/>
                <p:cNvSpPr/>
                <p:nvPr/>
              </p:nvSpPr>
              <p:spPr>
                <a:xfrm>
                  <a:off x="4083183" y="767712"/>
                  <a:ext cx="203424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9" h="1223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" y="300"/>
                        <a:pt x="140" y="610"/>
                        <a:pt x="200" y="909"/>
                      </a:cubicBezTo>
                      <a:cubicBezTo>
                        <a:pt x="600" y="2709"/>
                        <a:pt x="1000" y="4508"/>
                        <a:pt x="1560" y="6257"/>
                      </a:cubicBezTo>
                      <a:cubicBezTo>
                        <a:pt x="2249" y="8306"/>
                        <a:pt x="3119" y="10285"/>
                        <a:pt x="4039" y="12235"/>
                      </a:cubicBezTo>
                      <a:cubicBezTo>
                        <a:pt x="3459" y="10125"/>
                        <a:pt x="2809" y="8037"/>
                        <a:pt x="2129" y="5947"/>
                      </a:cubicBezTo>
                      <a:cubicBezTo>
                        <a:pt x="1520" y="4038"/>
                        <a:pt x="870" y="2159"/>
                        <a:pt x="120" y="30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" name="Google Shape;32;p2"/>
                <p:cNvSpPr/>
                <p:nvPr/>
              </p:nvSpPr>
              <p:spPr>
                <a:xfrm>
                  <a:off x="3473063" y="422360"/>
                  <a:ext cx="333769" cy="680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7" h="13504" extrusionOk="0">
                      <a:moveTo>
                        <a:pt x="489" y="0"/>
                      </a:moveTo>
                      <a:cubicBezTo>
                        <a:pt x="330" y="90"/>
                        <a:pt x="160" y="190"/>
                        <a:pt x="0" y="280"/>
                      </a:cubicBezTo>
                      <a:cubicBezTo>
                        <a:pt x="80" y="470"/>
                        <a:pt x="150" y="650"/>
                        <a:pt x="230" y="830"/>
                      </a:cubicBezTo>
                      <a:cubicBezTo>
                        <a:pt x="1149" y="2869"/>
                        <a:pt x="2079" y="4908"/>
                        <a:pt x="3008" y="6937"/>
                      </a:cubicBezTo>
                      <a:cubicBezTo>
                        <a:pt x="4028" y="9136"/>
                        <a:pt x="5038" y="11345"/>
                        <a:pt x="6127" y="13504"/>
                      </a:cubicBezTo>
                      <a:cubicBezTo>
                        <a:pt x="6197" y="13444"/>
                        <a:pt x="6277" y="13384"/>
                        <a:pt x="6347" y="13324"/>
                      </a:cubicBezTo>
                      <a:cubicBezTo>
                        <a:pt x="6437" y="13254"/>
                        <a:pt x="6527" y="13204"/>
                        <a:pt x="6627" y="13164"/>
                      </a:cubicBezTo>
                      <a:cubicBezTo>
                        <a:pt x="5807" y="11325"/>
                        <a:pt x="4938" y="9506"/>
                        <a:pt x="4098" y="7666"/>
                      </a:cubicBezTo>
                      <a:cubicBezTo>
                        <a:pt x="2948" y="5088"/>
                        <a:pt x="1749" y="2529"/>
                        <a:pt x="4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" name="Google Shape;33;p2"/>
                <p:cNvSpPr/>
                <p:nvPr/>
              </p:nvSpPr>
              <p:spPr>
                <a:xfrm>
                  <a:off x="3361757" y="164593"/>
                  <a:ext cx="97255" cy="189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1" h="3760" extrusionOk="0">
                      <a:moveTo>
                        <a:pt x="1" y="1"/>
                      </a:moveTo>
                      <a:cubicBezTo>
                        <a:pt x="141" y="350"/>
                        <a:pt x="291" y="710"/>
                        <a:pt x="431" y="1070"/>
                      </a:cubicBezTo>
                      <a:cubicBezTo>
                        <a:pt x="800" y="1990"/>
                        <a:pt x="1160" y="2889"/>
                        <a:pt x="1520" y="3759"/>
                      </a:cubicBezTo>
                      <a:cubicBezTo>
                        <a:pt x="1650" y="3689"/>
                        <a:pt x="1790" y="3639"/>
                        <a:pt x="1930" y="3599"/>
                      </a:cubicBezTo>
                      <a:cubicBezTo>
                        <a:pt x="1400" y="2580"/>
                        <a:pt x="860" y="1560"/>
                        <a:pt x="301" y="561"/>
                      </a:cubicBezTo>
                      <a:cubicBezTo>
                        <a:pt x="201" y="370"/>
                        <a:pt x="101" y="18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4" name="Google Shape;34;p2"/>
                <p:cNvSpPr/>
                <p:nvPr/>
              </p:nvSpPr>
              <p:spPr>
                <a:xfrm>
                  <a:off x="1817317" y="416820"/>
                  <a:ext cx="1401054" cy="1174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8" h="2331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0" y="710"/>
                        <a:pt x="1399" y="1419"/>
                        <a:pt x="2110" y="2130"/>
                      </a:cubicBezTo>
                      <a:cubicBezTo>
                        <a:pt x="3079" y="3079"/>
                        <a:pt x="4049" y="4029"/>
                        <a:pt x="5058" y="4938"/>
                      </a:cubicBezTo>
                      <a:cubicBezTo>
                        <a:pt x="6467" y="6168"/>
                        <a:pt x="7907" y="7357"/>
                        <a:pt x="9346" y="8567"/>
                      </a:cubicBezTo>
                      <a:cubicBezTo>
                        <a:pt x="12605" y="11225"/>
                        <a:pt x="15913" y="13834"/>
                        <a:pt x="19202" y="16463"/>
                      </a:cubicBezTo>
                      <a:cubicBezTo>
                        <a:pt x="21550" y="18312"/>
                        <a:pt x="23749" y="20321"/>
                        <a:pt x="26048" y="22240"/>
                      </a:cubicBezTo>
                      <a:cubicBezTo>
                        <a:pt x="26478" y="22600"/>
                        <a:pt x="26928" y="22960"/>
                        <a:pt x="27367" y="23309"/>
                      </a:cubicBezTo>
                      <a:cubicBezTo>
                        <a:pt x="27487" y="23100"/>
                        <a:pt x="27667" y="22929"/>
                        <a:pt x="27817" y="22740"/>
                      </a:cubicBezTo>
                      <a:cubicBezTo>
                        <a:pt x="27427" y="22390"/>
                        <a:pt x="27038" y="22050"/>
                        <a:pt x="26638" y="21720"/>
                      </a:cubicBezTo>
                      <a:cubicBezTo>
                        <a:pt x="24479" y="19931"/>
                        <a:pt x="22370" y="18092"/>
                        <a:pt x="20191" y="16323"/>
                      </a:cubicBezTo>
                      <a:cubicBezTo>
                        <a:pt x="17692" y="14253"/>
                        <a:pt x="15233" y="12354"/>
                        <a:pt x="12964" y="10606"/>
                      </a:cubicBezTo>
                      <a:cubicBezTo>
                        <a:pt x="8976" y="7547"/>
                        <a:pt x="5188" y="4238"/>
                        <a:pt x="1300" y="1050"/>
                      </a:cubicBezTo>
                      <a:cubicBezTo>
                        <a:pt x="870" y="700"/>
                        <a:pt x="430" y="35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" name="Google Shape;35;p2"/>
                <p:cNvSpPr/>
                <p:nvPr/>
              </p:nvSpPr>
              <p:spPr>
                <a:xfrm>
                  <a:off x="1779039" y="872874"/>
                  <a:ext cx="996320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82" h="14285" extrusionOk="0">
                      <a:moveTo>
                        <a:pt x="0" y="1"/>
                      </a:moveTo>
                      <a:lnTo>
                        <a:pt x="420" y="361"/>
                      </a:lnTo>
                      <a:cubicBezTo>
                        <a:pt x="1840" y="1571"/>
                        <a:pt x="3269" y="2780"/>
                        <a:pt x="4738" y="3919"/>
                      </a:cubicBezTo>
                      <a:cubicBezTo>
                        <a:pt x="6417" y="5218"/>
                        <a:pt x="8157" y="6428"/>
                        <a:pt x="9866" y="7688"/>
                      </a:cubicBezTo>
                      <a:cubicBezTo>
                        <a:pt x="11495" y="8857"/>
                        <a:pt x="13094" y="10076"/>
                        <a:pt x="14764" y="11196"/>
                      </a:cubicBezTo>
                      <a:cubicBezTo>
                        <a:pt x="16403" y="12286"/>
                        <a:pt x="18102" y="13275"/>
                        <a:pt x="19782" y="14285"/>
                      </a:cubicBezTo>
                      <a:cubicBezTo>
                        <a:pt x="16873" y="11915"/>
                        <a:pt x="13804" y="9747"/>
                        <a:pt x="10775" y="7528"/>
                      </a:cubicBezTo>
                      <a:cubicBezTo>
                        <a:pt x="8896" y="6168"/>
                        <a:pt x="7037" y="4789"/>
                        <a:pt x="5148" y="3439"/>
                      </a:cubicBezTo>
                      <a:cubicBezTo>
                        <a:pt x="3619" y="2360"/>
                        <a:pt x="2040" y="1340"/>
                        <a:pt x="480" y="311"/>
                      </a:cubicBezTo>
                      <a:cubicBezTo>
                        <a:pt x="320" y="211"/>
                        <a:pt x="160" y="10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" name="Google Shape;36;p2"/>
                <p:cNvSpPr/>
                <p:nvPr/>
              </p:nvSpPr>
              <p:spPr>
                <a:xfrm>
                  <a:off x="1438271" y="610120"/>
                  <a:ext cx="205892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8" h="32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80" y="580"/>
                        <a:pt x="1159" y="1140"/>
                        <a:pt x="1779" y="1660"/>
                      </a:cubicBezTo>
                      <a:cubicBezTo>
                        <a:pt x="2519" y="2259"/>
                        <a:pt x="3288" y="2789"/>
                        <a:pt x="4088" y="3289"/>
                      </a:cubicBezTo>
                      <a:cubicBezTo>
                        <a:pt x="3458" y="2649"/>
                        <a:pt x="2808" y="2030"/>
                        <a:pt x="2109" y="1470"/>
                      </a:cubicBezTo>
                      <a:cubicBezTo>
                        <a:pt x="1429" y="950"/>
                        <a:pt x="709" y="48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" name="Google Shape;37;p2"/>
                <p:cNvSpPr/>
                <p:nvPr/>
              </p:nvSpPr>
              <p:spPr>
                <a:xfrm>
                  <a:off x="3100010" y="1178488"/>
                  <a:ext cx="146008" cy="18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9" h="3599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50" y="1209"/>
                        <a:pt x="1899" y="2419"/>
                        <a:pt x="2899" y="3599"/>
                      </a:cubicBezTo>
                      <a:cubicBezTo>
                        <a:pt x="2839" y="3339"/>
                        <a:pt x="2789" y="3079"/>
                        <a:pt x="2769" y="2829"/>
                      </a:cubicBezTo>
                      <a:cubicBezTo>
                        <a:pt x="2759" y="2779"/>
                        <a:pt x="2759" y="2729"/>
                        <a:pt x="2759" y="2689"/>
                      </a:cubicBezTo>
                      <a:cubicBezTo>
                        <a:pt x="1850" y="1780"/>
                        <a:pt x="930" y="8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" name="Google Shape;38;p2"/>
                <p:cNvSpPr/>
                <p:nvPr/>
              </p:nvSpPr>
              <p:spPr>
                <a:xfrm>
                  <a:off x="2312656" y="303046"/>
                  <a:ext cx="722486" cy="81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5" h="162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0" y="131"/>
                        <a:pt x="211" y="250"/>
                        <a:pt x="311" y="370"/>
                      </a:cubicBezTo>
                      <a:cubicBezTo>
                        <a:pt x="2159" y="2629"/>
                        <a:pt x="3949" y="4928"/>
                        <a:pt x="5838" y="7157"/>
                      </a:cubicBezTo>
                      <a:cubicBezTo>
                        <a:pt x="8517" y="10326"/>
                        <a:pt x="11346" y="13394"/>
                        <a:pt x="14344" y="16273"/>
                      </a:cubicBezTo>
                      <a:cubicBezTo>
                        <a:pt x="13174" y="14733"/>
                        <a:pt x="11975" y="13194"/>
                        <a:pt x="10726" y="11715"/>
                      </a:cubicBezTo>
                      <a:cubicBezTo>
                        <a:pt x="9646" y="10426"/>
                        <a:pt x="8487" y="9226"/>
                        <a:pt x="7397" y="7947"/>
                      </a:cubicBezTo>
                      <a:cubicBezTo>
                        <a:pt x="6218" y="6607"/>
                        <a:pt x="5098" y="5198"/>
                        <a:pt x="3909" y="3878"/>
                      </a:cubicBezTo>
                      <a:cubicBezTo>
                        <a:pt x="2790" y="2639"/>
                        <a:pt x="1580" y="1490"/>
                        <a:pt x="371" y="340"/>
                      </a:cubicBezTo>
                      <a:cubicBezTo>
                        <a:pt x="251" y="230"/>
                        <a:pt x="12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" name="Google Shape;39;p2"/>
                <p:cNvSpPr/>
                <p:nvPr/>
              </p:nvSpPr>
              <p:spPr>
                <a:xfrm>
                  <a:off x="3457954" y="923743"/>
                  <a:ext cx="186804" cy="28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9" h="5619" extrusionOk="0">
                      <a:moveTo>
                        <a:pt x="0" y="1"/>
                      </a:moveTo>
                      <a:cubicBezTo>
                        <a:pt x="809" y="1570"/>
                        <a:pt x="1600" y="3169"/>
                        <a:pt x="2549" y="4659"/>
                      </a:cubicBezTo>
                      <a:cubicBezTo>
                        <a:pt x="2759" y="4978"/>
                        <a:pt x="2979" y="5298"/>
                        <a:pt x="3199" y="5618"/>
                      </a:cubicBezTo>
                      <a:cubicBezTo>
                        <a:pt x="3348" y="5488"/>
                        <a:pt x="3528" y="5368"/>
                        <a:pt x="3708" y="5248"/>
                      </a:cubicBezTo>
                      <a:cubicBezTo>
                        <a:pt x="3608" y="5088"/>
                        <a:pt x="3508" y="4919"/>
                        <a:pt x="3399" y="4759"/>
                      </a:cubicBezTo>
                      <a:cubicBezTo>
                        <a:pt x="2429" y="3239"/>
                        <a:pt x="849" y="10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" name="Google Shape;40;p2"/>
                <p:cNvSpPr/>
                <p:nvPr/>
              </p:nvSpPr>
              <p:spPr>
                <a:xfrm>
                  <a:off x="2981703" y="140468"/>
                  <a:ext cx="439032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7" h="143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0" y="120"/>
                        <a:pt x="110" y="240"/>
                        <a:pt x="170" y="360"/>
                      </a:cubicBezTo>
                      <a:cubicBezTo>
                        <a:pt x="2520" y="5298"/>
                        <a:pt x="5258" y="10085"/>
                        <a:pt x="8717" y="14333"/>
                      </a:cubicBezTo>
                      <a:cubicBezTo>
                        <a:pt x="6977" y="11255"/>
                        <a:pt x="5238" y="8176"/>
                        <a:pt x="3399" y="5158"/>
                      </a:cubicBezTo>
                      <a:cubicBezTo>
                        <a:pt x="2369" y="3538"/>
                        <a:pt x="1280" y="1949"/>
                        <a:pt x="221" y="340"/>
                      </a:cubicBezTo>
                      <a:cubicBezTo>
                        <a:pt x="150" y="230"/>
                        <a:pt x="7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" name="Google Shape;41;p2"/>
                <p:cNvSpPr/>
                <p:nvPr/>
              </p:nvSpPr>
              <p:spPr>
                <a:xfrm>
                  <a:off x="3916073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0" y="1"/>
                      </a:moveTo>
                      <a:cubicBezTo>
                        <a:pt x="10" y="41"/>
                        <a:pt x="20" y="71"/>
                        <a:pt x="40" y="110"/>
                      </a:cubicBezTo>
                      <a:cubicBezTo>
                        <a:pt x="560" y="1810"/>
                        <a:pt x="1060" y="3529"/>
                        <a:pt x="1699" y="5188"/>
                      </a:cubicBezTo>
                      <a:cubicBezTo>
                        <a:pt x="2359" y="6827"/>
                        <a:pt x="3119" y="8427"/>
                        <a:pt x="3978" y="9966"/>
                      </a:cubicBezTo>
                      <a:cubicBezTo>
                        <a:pt x="3318" y="7887"/>
                        <a:pt x="2628" y="5808"/>
                        <a:pt x="1789" y="3789"/>
                      </a:cubicBezTo>
                      <a:cubicBezTo>
                        <a:pt x="1389" y="2809"/>
                        <a:pt x="929" y="1860"/>
                        <a:pt x="449" y="921"/>
                      </a:cubicBezTo>
                      <a:cubicBezTo>
                        <a:pt x="320" y="650"/>
                        <a:pt x="190" y="381"/>
                        <a:pt x="50" y="110"/>
                      </a:cubicBezTo>
                      <a:cubicBezTo>
                        <a:pt x="40" y="71"/>
                        <a:pt x="20" y="3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" name="Google Shape;42;p2"/>
                <p:cNvSpPr/>
                <p:nvPr/>
              </p:nvSpPr>
              <p:spPr>
                <a:xfrm>
                  <a:off x="1190576" y="427397"/>
                  <a:ext cx="130949" cy="86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0" h="1710" extrusionOk="0">
                      <a:moveTo>
                        <a:pt x="280" y="0"/>
                      </a:moveTo>
                      <a:cubicBezTo>
                        <a:pt x="270" y="10"/>
                        <a:pt x="260" y="10"/>
                        <a:pt x="250" y="20"/>
                      </a:cubicBezTo>
                      <a:cubicBezTo>
                        <a:pt x="240" y="40"/>
                        <a:pt x="230" y="70"/>
                        <a:pt x="210" y="100"/>
                      </a:cubicBezTo>
                      <a:cubicBezTo>
                        <a:pt x="140" y="180"/>
                        <a:pt x="70" y="250"/>
                        <a:pt x="0" y="320"/>
                      </a:cubicBezTo>
                      <a:cubicBezTo>
                        <a:pt x="850" y="810"/>
                        <a:pt x="1729" y="1249"/>
                        <a:pt x="2599" y="1709"/>
                      </a:cubicBezTo>
                      <a:cubicBezTo>
                        <a:pt x="1829" y="1120"/>
                        <a:pt x="1060" y="560"/>
                        <a:pt x="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" name="Google Shape;43;p2"/>
                <p:cNvSpPr/>
                <p:nvPr/>
              </p:nvSpPr>
              <p:spPr>
                <a:xfrm>
                  <a:off x="891157" y="219440"/>
                  <a:ext cx="261697" cy="187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6" h="3720" extrusionOk="0">
                      <a:moveTo>
                        <a:pt x="5" y="1"/>
                      </a:moveTo>
                      <a:cubicBezTo>
                        <a:pt x="1" y="1"/>
                        <a:pt x="81" y="57"/>
                        <a:pt x="88" y="71"/>
                      </a:cubicBezTo>
                      <a:cubicBezTo>
                        <a:pt x="1517" y="1320"/>
                        <a:pt x="2976" y="2550"/>
                        <a:pt x="4556" y="3610"/>
                      </a:cubicBezTo>
                      <a:cubicBezTo>
                        <a:pt x="4616" y="3639"/>
                        <a:pt x="4676" y="3679"/>
                        <a:pt x="4726" y="3719"/>
                      </a:cubicBezTo>
                      <a:cubicBezTo>
                        <a:pt x="4886" y="3610"/>
                        <a:pt x="5046" y="3510"/>
                        <a:pt x="5195" y="3399"/>
                      </a:cubicBezTo>
                      <a:cubicBezTo>
                        <a:pt x="4875" y="3170"/>
                        <a:pt x="4546" y="2930"/>
                        <a:pt x="4226" y="2700"/>
                      </a:cubicBezTo>
                      <a:cubicBezTo>
                        <a:pt x="3127" y="1940"/>
                        <a:pt x="2007" y="1211"/>
                        <a:pt x="868" y="521"/>
                      </a:cubicBezTo>
                      <a:cubicBezTo>
                        <a:pt x="597" y="351"/>
                        <a:pt x="328" y="191"/>
                        <a:pt x="58" y="31"/>
                      </a:cubicBezTo>
                      <a:cubicBezTo>
                        <a:pt x="22" y="9"/>
                        <a:pt x="7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" name="Google Shape;44;p2"/>
                <p:cNvSpPr/>
                <p:nvPr/>
              </p:nvSpPr>
              <p:spPr>
                <a:xfrm>
                  <a:off x="2661130" y="219440"/>
                  <a:ext cx="141878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7" h="3920" extrusionOk="0">
                      <a:moveTo>
                        <a:pt x="7" y="0"/>
                      </a:moveTo>
                      <a:cubicBezTo>
                        <a:pt x="0" y="0"/>
                        <a:pt x="44" y="63"/>
                        <a:pt x="58" y="91"/>
                      </a:cubicBezTo>
                      <a:cubicBezTo>
                        <a:pt x="298" y="501"/>
                        <a:pt x="548" y="901"/>
                        <a:pt x="808" y="1291"/>
                      </a:cubicBezTo>
                      <a:cubicBezTo>
                        <a:pt x="1408" y="2220"/>
                        <a:pt x="2097" y="3090"/>
                        <a:pt x="2817" y="3919"/>
                      </a:cubicBezTo>
                      <a:cubicBezTo>
                        <a:pt x="2108" y="2490"/>
                        <a:pt x="1178" y="1171"/>
                        <a:pt x="49" y="41"/>
                      </a:cubicBezTo>
                      <a:cubicBezTo>
                        <a:pt x="22" y="11"/>
                        <a:pt x="1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" name="Google Shape;45;p2"/>
                <p:cNvSpPr/>
                <p:nvPr/>
              </p:nvSpPr>
              <p:spPr>
                <a:xfrm>
                  <a:off x="3717182" y="448550"/>
                  <a:ext cx="154621" cy="352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6997" extrusionOk="0">
                      <a:moveTo>
                        <a:pt x="0" y="0"/>
                      </a:moveTo>
                      <a:cubicBezTo>
                        <a:pt x="131" y="430"/>
                        <a:pt x="271" y="860"/>
                        <a:pt x="420" y="1289"/>
                      </a:cubicBezTo>
                      <a:cubicBezTo>
                        <a:pt x="1150" y="3259"/>
                        <a:pt x="2110" y="5138"/>
                        <a:pt x="3069" y="6997"/>
                      </a:cubicBezTo>
                      <a:cubicBezTo>
                        <a:pt x="2450" y="5027"/>
                        <a:pt x="1740" y="3079"/>
                        <a:pt x="1040" y="1129"/>
                      </a:cubicBezTo>
                      <a:cubicBezTo>
                        <a:pt x="960" y="909"/>
                        <a:pt x="880" y="700"/>
                        <a:pt x="800" y="480"/>
                      </a:cubicBezTo>
                      <a:cubicBezTo>
                        <a:pt x="531" y="320"/>
                        <a:pt x="271" y="16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" name="Google Shape;46;p2"/>
                <p:cNvSpPr/>
                <p:nvPr/>
              </p:nvSpPr>
              <p:spPr>
                <a:xfrm>
                  <a:off x="3662334" y="222462"/>
                  <a:ext cx="83102" cy="21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" h="431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0" y="101"/>
                        <a:pt x="50" y="191"/>
                        <a:pt x="70" y="291"/>
                      </a:cubicBezTo>
                      <a:cubicBezTo>
                        <a:pt x="320" y="1491"/>
                        <a:pt x="590" y="2690"/>
                        <a:pt x="910" y="3870"/>
                      </a:cubicBezTo>
                      <a:cubicBezTo>
                        <a:pt x="1160" y="4009"/>
                        <a:pt x="1409" y="4169"/>
                        <a:pt x="1649" y="4319"/>
                      </a:cubicBezTo>
                      <a:cubicBezTo>
                        <a:pt x="1189" y="3060"/>
                        <a:pt x="720" y="1790"/>
                        <a:pt x="220" y="541"/>
                      </a:cubicBezTo>
                      <a:cubicBezTo>
                        <a:pt x="140" y="361"/>
                        <a:pt x="70" y="1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" name="Google Shape;47;p2"/>
                <p:cNvSpPr/>
                <p:nvPr/>
              </p:nvSpPr>
              <p:spPr>
                <a:xfrm>
                  <a:off x="394518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3" y="1"/>
                      </a:moveTo>
                      <a:lnTo>
                        <a:pt x="3" y="1"/>
                      </a:lnTo>
                      <a:cubicBezTo>
                        <a:pt x="1" y="1"/>
                        <a:pt x="11" y="64"/>
                        <a:pt x="11" y="86"/>
                      </a:cubicBezTo>
                      <a:cubicBezTo>
                        <a:pt x="142" y="1425"/>
                        <a:pt x="351" y="2764"/>
                        <a:pt x="681" y="4073"/>
                      </a:cubicBezTo>
                      <a:cubicBezTo>
                        <a:pt x="1021" y="5343"/>
                        <a:pt x="1491" y="6563"/>
                        <a:pt x="1961" y="7792"/>
                      </a:cubicBezTo>
                      <a:cubicBezTo>
                        <a:pt x="1641" y="5653"/>
                        <a:pt x="1181" y="3524"/>
                        <a:pt x="511" y="1465"/>
                      </a:cubicBezTo>
                      <a:cubicBezTo>
                        <a:pt x="362" y="985"/>
                        <a:pt x="191" y="506"/>
                        <a:pt x="11" y="35"/>
                      </a:cubicBezTo>
                      <a:cubicBezTo>
                        <a:pt x="6" y="10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" name="Google Shape;48;p2"/>
                <p:cNvSpPr/>
                <p:nvPr/>
              </p:nvSpPr>
              <p:spPr>
                <a:xfrm>
                  <a:off x="60891" y="291462"/>
                  <a:ext cx="752151" cy="452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4" h="897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21" y="81"/>
                        <a:pt x="230" y="170"/>
                        <a:pt x="350" y="250"/>
                      </a:cubicBezTo>
                      <a:cubicBezTo>
                        <a:pt x="1750" y="1260"/>
                        <a:pt x="3169" y="2249"/>
                        <a:pt x="4639" y="3159"/>
                      </a:cubicBezTo>
                      <a:cubicBezTo>
                        <a:pt x="5978" y="3999"/>
                        <a:pt x="7367" y="4778"/>
                        <a:pt x="8726" y="5578"/>
                      </a:cubicBezTo>
                      <a:cubicBezTo>
                        <a:pt x="10696" y="6758"/>
                        <a:pt x="12665" y="7927"/>
                        <a:pt x="14694" y="8976"/>
                      </a:cubicBezTo>
                      <a:lnTo>
                        <a:pt x="14934" y="8797"/>
                      </a:lnTo>
                      <a:cubicBezTo>
                        <a:pt x="13524" y="7827"/>
                        <a:pt x="12105" y="6877"/>
                        <a:pt x="10656" y="5978"/>
                      </a:cubicBezTo>
                      <a:cubicBezTo>
                        <a:pt x="8766" y="4848"/>
                        <a:pt x="6867" y="3739"/>
                        <a:pt x="4948" y="2669"/>
                      </a:cubicBezTo>
                      <a:cubicBezTo>
                        <a:pt x="3439" y="1840"/>
                        <a:pt x="1910" y="1050"/>
                        <a:pt x="401" y="221"/>
                      </a:cubicBezTo>
                      <a:cubicBezTo>
                        <a:pt x="270" y="150"/>
                        <a:pt x="141" y="7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9" name="Google Shape;49;p2"/>
                <p:cNvSpPr/>
                <p:nvPr/>
              </p:nvSpPr>
              <p:spPr>
                <a:xfrm>
                  <a:off x="680128" y="1195058"/>
                  <a:ext cx="362477" cy="168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7" h="3350" extrusionOk="0">
                      <a:moveTo>
                        <a:pt x="489" y="1"/>
                      </a:moveTo>
                      <a:cubicBezTo>
                        <a:pt x="460" y="61"/>
                        <a:pt x="420" y="131"/>
                        <a:pt x="350" y="181"/>
                      </a:cubicBezTo>
                      <a:cubicBezTo>
                        <a:pt x="230" y="271"/>
                        <a:pt x="120" y="361"/>
                        <a:pt x="0" y="471"/>
                      </a:cubicBezTo>
                      <a:cubicBezTo>
                        <a:pt x="220" y="561"/>
                        <a:pt x="440" y="661"/>
                        <a:pt x="660" y="751"/>
                      </a:cubicBezTo>
                      <a:cubicBezTo>
                        <a:pt x="2719" y="1600"/>
                        <a:pt x="4807" y="2370"/>
                        <a:pt x="6866" y="3219"/>
                      </a:cubicBezTo>
                      <a:cubicBezTo>
                        <a:pt x="6977" y="3259"/>
                        <a:pt x="7086" y="3310"/>
                        <a:pt x="7197" y="3350"/>
                      </a:cubicBezTo>
                      <a:cubicBezTo>
                        <a:pt x="7106" y="3299"/>
                        <a:pt x="7006" y="3250"/>
                        <a:pt x="6906" y="3190"/>
                      </a:cubicBezTo>
                      <a:cubicBezTo>
                        <a:pt x="5038" y="2170"/>
                        <a:pt x="3159" y="1160"/>
                        <a:pt x="1209" y="311"/>
                      </a:cubicBezTo>
                      <a:cubicBezTo>
                        <a:pt x="969" y="201"/>
                        <a:pt x="729" y="101"/>
                        <a:pt x="4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" name="Google Shape;50;p2"/>
                <p:cNvSpPr/>
                <p:nvPr/>
              </p:nvSpPr>
              <p:spPr>
                <a:xfrm>
                  <a:off x="1137189" y="1395964"/>
                  <a:ext cx="461192" cy="208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7" h="414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29" y="1480"/>
                        <a:pt x="5498" y="2899"/>
                        <a:pt x="8347" y="4148"/>
                      </a:cubicBezTo>
                      <a:cubicBezTo>
                        <a:pt x="8377" y="4128"/>
                        <a:pt x="8417" y="4108"/>
                        <a:pt x="8457" y="4088"/>
                      </a:cubicBezTo>
                      <a:cubicBezTo>
                        <a:pt x="8617" y="4039"/>
                        <a:pt x="8786" y="3979"/>
                        <a:pt x="8957" y="3928"/>
                      </a:cubicBezTo>
                      <a:cubicBezTo>
                        <a:pt x="9017" y="3899"/>
                        <a:pt x="9086" y="3879"/>
                        <a:pt x="9157" y="3859"/>
                      </a:cubicBezTo>
                      <a:cubicBezTo>
                        <a:pt x="6128" y="2509"/>
                        <a:pt x="3119" y="1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" name="Google Shape;51;p2"/>
                <p:cNvSpPr/>
                <p:nvPr/>
              </p:nvSpPr>
              <p:spPr>
                <a:xfrm>
                  <a:off x="2157582" y="1849500"/>
                  <a:ext cx="676654" cy="358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35" h="7118" extrusionOk="0">
                      <a:moveTo>
                        <a:pt x="1" y="1"/>
                      </a:moveTo>
                      <a:cubicBezTo>
                        <a:pt x="3599" y="2180"/>
                        <a:pt x="7388" y="4019"/>
                        <a:pt x="11116" y="5968"/>
                      </a:cubicBezTo>
                      <a:cubicBezTo>
                        <a:pt x="11826" y="6348"/>
                        <a:pt x="12545" y="6728"/>
                        <a:pt x="13255" y="7117"/>
                      </a:cubicBezTo>
                      <a:cubicBezTo>
                        <a:pt x="13265" y="7068"/>
                        <a:pt x="13285" y="7018"/>
                        <a:pt x="13305" y="6978"/>
                      </a:cubicBezTo>
                      <a:cubicBezTo>
                        <a:pt x="13335" y="6908"/>
                        <a:pt x="13355" y="6838"/>
                        <a:pt x="13385" y="6768"/>
                      </a:cubicBezTo>
                      <a:cubicBezTo>
                        <a:pt x="13395" y="6688"/>
                        <a:pt x="13415" y="6608"/>
                        <a:pt x="13435" y="6528"/>
                      </a:cubicBezTo>
                      <a:cubicBezTo>
                        <a:pt x="12306" y="5908"/>
                        <a:pt x="11156" y="5298"/>
                        <a:pt x="10007" y="4709"/>
                      </a:cubicBezTo>
                      <a:cubicBezTo>
                        <a:pt x="8357" y="3869"/>
                        <a:pt x="6728" y="3010"/>
                        <a:pt x="5049" y="2230"/>
                      </a:cubicBezTo>
                      <a:cubicBezTo>
                        <a:pt x="3390" y="1440"/>
                        <a:pt x="1691" y="72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2" name="Google Shape;52;p2"/>
                <p:cNvSpPr/>
                <p:nvPr/>
              </p:nvSpPr>
              <p:spPr>
                <a:xfrm>
                  <a:off x="2432977" y="2285459"/>
                  <a:ext cx="350440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58" h="192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880" y="631"/>
                        <a:pt x="3789" y="1200"/>
                        <a:pt x="5718" y="1660"/>
                      </a:cubicBezTo>
                      <a:cubicBezTo>
                        <a:pt x="6128" y="1750"/>
                        <a:pt x="6527" y="1840"/>
                        <a:pt x="6938" y="1920"/>
                      </a:cubicBezTo>
                      <a:cubicBezTo>
                        <a:pt x="6947" y="1880"/>
                        <a:pt x="6947" y="1850"/>
                        <a:pt x="6958" y="1810"/>
                      </a:cubicBezTo>
                      <a:lnTo>
                        <a:pt x="6958" y="1790"/>
                      </a:lnTo>
                      <a:cubicBezTo>
                        <a:pt x="6907" y="1660"/>
                        <a:pt x="6887" y="1500"/>
                        <a:pt x="6927" y="1371"/>
                      </a:cubicBezTo>
                      <a:cubicBezTo>
                        <a:pt x="6478" y="1251"/>
                        <a:pt x="6028" y="1140"/>
                        <a:pt x="5578" y="1040"/>
                      </a:cubicBezTo>
                      <a:cubicBezTo>
                        <a:pt x="3729" y="620"/>
                        <a:pt x="1860" y="31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3" name="Google Shape;53;p2"/>
                <p:cNvSpPr/>
                <p:nvPr/>
              </p:nvSpPr>
              <p:spPr>
                <a:xfrm>
                  <a:off x="2151085" y="2192838"/>
                  <a:ext cx="189826" cy="52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9" h="104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90" y="171"/>
                        <a:pt x="570" y="360"/>
                        <a:pt x="830" y="580"/>
                      </a:cubicBezTo>
                      <a:cubicBezTo>
                        <a:pt x="1809" y="751"/>
                        <a:pt x="2789" y="900"/>
                        <a:pt x="3768" y="1040"/>
                      </a:cubicBezTo>
                      <a:cubicBezTo>
                        <a:pt x="2509" y="700"/>
                        <a:pt x="1260" y="3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" name="Google Shape;54;p2"/>
                <p:cNvSpPr/>
                <p:nvPr/>
              </p:nvSpPr>
              <p:spPr>
                <a:xfrm>
                  <a:off x="803925" y="1835398"/>
                  <a:ext cx="1304907" cy="372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9" h="7388" extrusionOk="0">
                      <a:moveTo>
                        <a:pt x="1" y="1"/>
                      </a:moveTo>
                      <a:cubicBezTo>
                        <a:pt x="221" y="81"/>
                        <a:pt x="441" y="161"/>
                        <a:pt x="661" y="251"/>
                      </a:cubicBezTo>
                      <a:cubicBezTo>
                        <a:pt x="2740" y="1020"/>
                        <a:pt x="4819" y="1780"/>
                        <a:pt x="6938" y="2440"/>
                      </a:cubicBezTo>
                      <a:cubicBezTo>
                        <a:pt x="9816" y="3299"/>
                        <a:pt x="12685" y="4149"/>
                        <a:pt x="15594" y="4909"/>
                      </a:cubicBezTo>
                      <a:cubicBezTo>
                        <a:pt x="17893" y="5518"/>
                        <a:pt x="20191" y="6118"/>
                        <a:pt x="22510" y="6668"/>
                      </a:cubicBezTo>
                      <a:cubicBezTo>
                        <a:pt x="22490" y="6628"/>
                        <a:pt x="22470" y="6588"/>
                        <a:pt x="22460" y="6558"/>
                      </a:cubicBezTo>
                      <a:cubicBezTo>
                        <a:pt x="22440" y="6508"/>
                        <a:pt x="22460" y="6458"/>
                        <a:pt x="22490" y="6428"/>
                      </a:cubicBezTo>
                      <a:cubicBezTo>
                        <a:pt x="22521" y="6398"/>
                        <a:pt x="22551" y="6385"/>
                        <a:pt x="22586" y="6385"/>
                      </a:cubicBezTo>
                      <a:cubicBezTo>
                        <a:pt x="22597" y="6385"/>
                        <a:pt x="22608" y="6386"/>
                        <a:pt x="22620" y="6388"/>
                      </a:cubicBezTo>
                      <a:cubicBezTo>
                        <a:pt x="22650" y="6398"/>
                        <a:pt x="22670" y="6408"/>
                        <a:pt x="22700" y="6408"/>
                      </a:cubicBezTo>
                      <a:lnTo>
                        <a:pt x="22710" y="6408"/>
                      </a:lnTo>
                      <a:cubicBezTo>
                        <a:pt x="22720" y="6408"/>
                        <a:pt x="22730" y="6408"/>
                        <a:pt x="22740" y="6418"/>
                      </a:cubicBezTo>
                      <a:cubicBezTo>
                        <a:pt x="22790" y="6418"/>
                        <a:pt x="22850" y="6418"/>
                        <a:pt x="22900" y="6408"/>
                      </a:cubicBezTo>
                      <a:lnTo>
                        <a:pt x="22900" y="6408"/>
                      </a:lnTo>
                      <a:cubicBezTo>
                        <a:pt x="22886" y="6412"/>
                        <a:pt x="22883" y="6413"/>
                        <a:pt x="22885" y="6413"/>
                      </a:cubicBezTo>
                      <a:cubicBezTo>
                        <a:pt x="22888" y="6413"/>
                        <a:pt x="22910" y="6408"/>
                        <a:pt x="22910" y="6408"/>
                      </a:cubicBezTo>
                      <a:cubicBezTo>
                        <a:pt x="22920" y="6408"/>
                        <a:pt x="22930" y="6398"/>
                        <a:pt x="22940" y="6398"/>
                      </a:cubicBezTo>
                      <a:cubicBezTo>
                        <a:pt x="22970" y="6398"/>
                        <a:pt x="23000" y="6388"/>
                        <a:pt x="23020" y="6378"/>
                      </a:cubicBezTo>
                      <a:cubicBezTo>
                        <a:pt x="23040" y="6378"/>
                        <a:pt x="23050" y="6368"/>
                        <a:pt x="23060" y="6368"/>
                      </a:cubicBezTo>
                      <a:cubicBezTo>
                        <a:pt x="23060" y="6358"/>
                        <a:pt x="23070" y="6358"/>
                        <a:pt x="23070" y="6358"/>
                      </a:cubicBezTo>
                      <a:cubicBezTo>
                        <a:pt x="23100" y="6348"/>
                        <a:pt x="23120" y="6338"/>
                        <a:pt x="23150" y="6318"/>
                      </a:cubicBezTo>
                      <a:cubicBezTo>
                        <a:pt x="23171" y="6306"/>
                        <a:pt x="23192" y="6300"/>
                        <a:pt x="23213" y="6300"/>
                      </a:cubicBezTo>
                      <a:cubicBezTo>
                        <a:pt x="23293" y="6300"/>
                        <a:pt x="23364" y="6381"/>
                        <a:pt x="23340" y="6468"/>
                      </a:cubicBezTo>
                      <a:cubicBezTo>
                        <a:pt x="23300" y="6608"/>
                        <a:pt x="23200" y="6728"/>
                        <a:pt x="23070" y="6788"/>
                      </a:cubicBezTo>
                      <a:cubicBezTo>
                        <a:pt x="23070" y="6798"/>
                        <a:pt x="23070" y="6798"/>
                        <a:pt x="23060" y="6798"/>
                      </a:cubicBezTo>
                      <a:cubicBezTo>
                        <a:pt x="23510" y="6898"/>
                        <a:pt x="23950" y="6998"/>
                        <a:pt x="24390" y="7088"/>
                      </a:cubicBezTo>
                      <a:cubicBezTo>
                        <a:pt x="24899" y="7188"/>
                        <a:pt x="25409" y="7288"/>
                        <a:pt x="25909" y="7388"/>
                      </a:cubicBezTo>
                      <a:cubicBezTo>
                        <a:pt x="25889" y="7368"/>
                        <a:pt x="25869" y="7358"/>
                        <a:pt x="25849" y="7348"/>
                      </a:cubicBezTo>
                      <a:cubicBezTo>
                        <a:pt x="25379" y="7078"/>
                        <a:pt x="24869" y="6908"/>
                        <a:pt x="24359" y="6738"/>
                      </a:cubicBezTo>
                      <a:cubicBezTo>
                        <a:pt x="24350" y="6748"/>
                        <a:pt x="24330" y="6748"/>
                        <a:pt x="24319" y="6758"/>
                      </a:cubicBezTo>
                      <a:cubicBezTo>
                        <a:pt x="24290" y="6768"/>
                        <a:pt x="24270" y="6768"/>
                        <a:pt x="24239" y="6778"/>
                      </a:cubicBezTo>
                      <a:cubicBezTo>
                        <a:pt x="24197" y="6784"/>
                        <a:pt x="24155" y="6794"/>
                        <a:pt x="24112" y="6794"/>
                      </a:cubicBezTo>
                      <a:cubicBezTo>
                        <a:pt x="24085" y="6794"/>
                        <a:pt x="24057" y="6790"/>
                        <a:pt x="24030" y="6778"/>
                      </a:cubicBezTo>
                      <a:cubicBezTo>
                        <a:pt x="23939" y="6748"/>
                        <a:pt x="23870" y="6688"/>
                        <a:pt x="23850" y="6598"/>
                      </a:cubicBezTo>
                      <a:cubicBezTo>
                        <a:pt x="23830" y="6538"/>
                        <a:pt x="23839" y="6478"/>
                        <a:pt x="23870" y="6418"/>
                      </a:cubicBezTo>
                      <a:cubicBezTo>
                        <a:pt x="23859" y="6398"/>
                        <a:pt x="23859" y="6378"/>
                        <a:pt x="23850" y="6358"/>
                      </a:cubicBezTo>
                      <a:cubicBezTo>
                        <a:pt x="21660" y="5818"/>
                        <a:pt x="19472" y="5278"/>
                        <a:pt x="17293" y="4689"/>
                      </a:cubicBezTo>
                      <a:cubicBezTo>
                        <a:pt x="12015" y="3279"/>
                        <a:pt x="6778" y="1711"/>
                        <a:pt x="1480" y="371"/>
                      </a:cubicBezTo>
                      <a:cubicBezTo>
                        <a:pt x="990" y="241"/>
                        <a:pt x="490" y="1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" name="Google Shape;55;p2"/>
                <p:cNvSpPr/>
                <p:nvPr/>
              </p:nvSpPr>
              <p:spPr>
                <a:xfrm>
                  <a:off x="1614447" y="1848493"/>
                  <a:ext cx="820093" cy="2875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3" h="5709" extrusionOk="0">
                      <a:moveTo>
                        <a:pt x="240" y="1"/>
                      </a:moveTo>
                      <a:cubicBezTo>
                        <a:pt x="230" y="11"/>
                        <a:pt x="230" y="21"/>
                        <a:pt x="220" y="31"/>
                      </a:cubicBezTo>
                      <a:cubicBezTo>
                        <a:pt x="150" y="151"/>
                        <a:pt x="80" y="261"/>
                        <a:pt x="0" y="381"/>
                      </a:cubicBezTo>
                      <a:cubicBezTo>
                        <a:pt x="2829" y="1491"/>
                        <a:pt x="5678" y="2530"/>
                        <a:pt x="8556" y="3499"/>
                      </a:cubicBezTo>
                      <a:cubicBezTo>
                        <a:pt x="10116" y="4029"/>
                        <a:pt x="11695" y="4489"/>
                        <a:pt x="13274" y="4949"/>
                      </a:cubicBezTo>
                      <a:cubicBezTo>
                        <a:pt x="14274" y="5229"/>
                        <a:pt x="15253" y="5569"/>
                        <a:pt x="16282" y="5709"/>
                      </a:cubicBezTo>
                      <a:cubicBezTo>
                        <a:pt x="15043" y="5358"/>
                        <a:pt x="13883" y="4789"/>
                        <a:pt x="12674" y="4349"/>
                      </a:cubicBezTo>
                      <a:cubicBezTo>
                        <a:pt x="11045" y="3719"/>
                        <a:pt x="9396" y="3179"/>
                        <a:pt x="7746" y="2610"/>
                      </a:cubicBezTo>
                      <a:cubicBezTo>
                        <a:pt x="5807" y="1960"/>
                        <a:pt x="3908" y="1231"/>
                        <a:pt x="1979" y="561"/>
                      </a:cubicBezTo>
                      <a:cubicBezTo>
                        <a:pt x="1400" y="361"/>
                        <a:pt x="820" y="181"/>
                        <a:pt x="24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6" name="Google Shape;56;p2"/>
                <p:cNvSpPr/>
                <p:nvPr/>
              </p:nvSpPr>
              <p:spPr>
                <a:xfrm>
                  <a:off x="395667" y="1385891"/>
                  <a:ext cx="876502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03" h="684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1" y="30"/>
                        <a:pt x="131" y="61"/>
                        <a:pt x="200" y="100"/>
                      </a:cubicBezTo>
                      <a:cubicBezTo>
                        <a:pt x="4238" y="2120"/>
                        <a:pt x="8416" y="3768"/>
                        <a:pt x="12674" y="5278"/>
                      </a:cubicBezTo>
                      <a:cubicBezTo>
                        <a:pt x="14244" y="5827"/>
                        <a:pt x="15853" y="6267"/>
                        <a:pt x="17403" y="6847"/>
                      </a:cubicBezTo>
                      <a:cubicBezTo>
                        <a:pt x="16193" y="6178"/>
                        <a:pt x="14913" y="5638"/>
                        <a:pt x="13644" y="5108"/>
                      </a:cubicBezTo>
                      <a:cubicBezTo>
                        <a:pt x="12315" y="4558"/>
                        <a:pt x="10995" y="4019"/>
                        <a:pt x="9646" y="3528"/>
                      </a:cubicBezTo>
                      <a:cubicBezTo>
                        <a:pt x="6728" y="2389"/>
                        <a:pt x="3799" y="1310"/>
                        <a:pt x="840" y="290"/>
                      </a:cubicBezTo>
                      <a:cubicBezTo>
                        <a:pt x="560" y="200"/>
                        <a:pt x="280" y="10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7" name="Google Shape;57;p2"/>
                <p:cNvSpPr/>
                <p:nvPr/>
              </p:nvSpPr>
              <p:spPr>
                <a:xfrm>
                  <a:off x="2349926" y="2411874"/>
                  <a:ext cx="284462" cy="29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8" h="595" extrusionOk="0">
                      <a:moveTo>
                        <a:pt x="0" y="0"/>
                      </a:moveTo>
                      <a:cubicBezTo>
                        <a:pt x="0" y="10"/>
                        <a:pt x="11" y="10"/>
                        <a:pt x="11" y="10"/>
                      </a:cubicBezTo>
                      <a:cubicBezTo>
                        <a:pt x="31" y="40"/>
                        <a:pt x="51" y="80"/>
                        <a:pt x="60" y="110"/>
                      </a:cubicBezTo>
                      <a:lnTo>
                        <a:pt x="111" y="240"/>
                      </a:lnTo>
                      <a:cubicBezTo>
                        <a:pt x="140" y="380"/>
                        <a:pt x="120" y="489"/>
                        <a:pt x="51" y="580"/>
                      </a:cubicBezTo>
                      <a:cubicBezTo>
                        <a:pt x="447" y="590"/>
                        <a:pt x="844" y="595"/>
                        <a:pt x="1240" y="595"/>
                      </a:cubicBezTo>
                      <a:cubicBezTo>
                        <a:pt x="2712" y="595"/>
                        <a:pt x="4183" y="530"/>
                        <a:pt x="5648" y="460"/>
                      </a:cubicBezTo>
                      <a:cubicBezTo>
                        <a:pt x="3769" y="240"/>
                        <a:pt x="1890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8" name="Google Shape;58;p2"/>
                <p:cNvSpPr/>
                <p:nvPr/>
              </p:nvSpPr>
              <p:spPr>
                <a:xfrm>
                  <a:off x="697705" y="2278407"/>
                  <a:ext cx="1111606" cy="11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1" h="2291" extrusionOk="0">
                      <a:moveTo>
                        <a:pt x="1" y="1"/>
                      </a:moveTo>
                      <a:cubicBezTo>
                        <a:pt x="60" y="71"/>
                        <a:pt x="120" y="141"/>
                        <a:pt x="180" y="201"/>
                      </a:cubicBezTo>
                      <a:cubicBezTo>
                        <a:pt x="340" y="361"/>
                        <a:pt x="511" y="531"/>
                        <a:pt x="680" y="691"/>
                      </a:cubicBezTo>
                      <a:cubicBezTo>
                        <a:pt x="3429" y="980"/>
                        <a:pt x="6198" y="1220"/>
                        <a:pt x="8956" y="1451"/>
                      </a:cubicBezTo>
                      <a:cubicBezTo>
                        <a:pt x="11745" y="1650"/>
                        <a:pt x="14524" y="1980"/>
                        <a:pt x="17312" y="2160"/>
                      </a:cubicBezTo>
                      <a:cubicBezTo>
                        <a:pt x="18892" y="2260"/>
                        <a:pt x="20481" y="2270"/>
                        <a:pt x="22070" y="2290"/>
                      </a:cubicBezTo>
                      <a:cubicBezTo>
                        <a:pt x="22061" y="2280"/>
                        <a:pt x="22050" y="2280"/>
                        <a:pt x="22041" y="2260"/>
                      </a:cubicBezTo>
                      <a:lnTo>
                        <a:pt x="21950" y="2200"/>
                      </a:lnTo>
                      <a:cubicBezTo>
                        <a:pt x="21950" y="2190"/>
                        <a:pt x="21950" y="2190"/>
                        <a:pt x="21941" y="2190"/>
                      </a:cubicBezTo>
                      <a:cubicBezTo>
                        <a:pt x="21910" y="2160"/>
                        <a:pt x="21921" y="2110"/>
                        <a:pt x="21950" y="2090"/>
                      </a:cubicBezTo>
                      <a:cubicBezTo>
                        <a:pt x="21930" y="2060"/>
                        <a:pt x="21941" y="2020"/>
                        <a:pt x="21970" y="2010"/>
                      </a:cubicBezTo>
                      <a:cubicBezTo>
                        <a:pt x="19762" y="1680"/>
                        <a:pt x="17532" y="1500"/>
                        <a:pt x="15304" y="1320"/>
                      </a:cubicBezTo>
                      <a:cubicBezTo>
                        <a:pt x="12245" y="1040"/>
                        <a:pt x="9176" y="811"/>
                        <a:pt x="6118" y="571"/>
                      </a:cubicBezTo>
                      <a:cubicBezTo>
                        <a:pt x="4079" y="411"/>
                        <a:pt x="2030" y="2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" name="Google Shape;59;p2"/>
                <p:cNvSpPr/>
                <p:nvPr/>
              </p:nvSpPr>
              <p:spPr>
                <a:xfrm>
                  <a:off x="184738" y="2232626"/>
                  <a:ext cx="505463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36" h="15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61" y="50"/>
                        <a:pt x="520" y="90"/>
                        <a:pt x="780" y="141"/>
                      </a:cubicBezTo>
                      <a:cubicBezTo>
                        <a:pt x="2679" y="450"/>
                        <a:pt x="4579" y="790"/>
                        <a:pt x="6478" y="1080"/>
                      </a:cubicBezTo>
                      <a:cubicBezTo>
                        <a:pt x="7657" y="1230"/>
                        <a:pt x="8846" y="1380"/>
                        <a:pt x="10036" y="1510"/>
                      </a:cubicBezTo>
                      <a:cubicBezTo>
                        <a:pt x="9906" y="1360"/>
                        <a:pt x="9776" y="1220"/>
                        <a:pt x="9646" y="1080"/>
                      </a:cubicBezTo>
                      <a:cubicBezTo>
                        <a:pt x="9586" y="1010"/>
                        <a:pt x="9566" y="930"/>
                        <a:pt x="9586" y="850"/>
                      </a:cubicBezTo>
                      <a:cubicBezTo>
                        <a:pt x="9556" y="850"/>
                        <a:pt x="9526" y="840"/>
                        <a:pt x="9486" y="840"/>
                      </a:cubicBezTo>
                      <a:cubicBezTo>
                        <a:pt x="6877" y="540"/>
                        <a:pt x="4259" y="241"/>
                        <a:pt x="1630" y="90"/>
                      </a:cubicBezTo>
                      <a:cubicBezTo>
                        <a:pt x="1090" y="61"/>
                        <a:pt x="550" y="3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0" name="Google Shape;60;p2"/>
                <p:cNvSpPr/>
                <p:nvPr/>
              </p:nvSpPr>
              <p:spPr>
                <a:xfrm>
                  <a:off x="427397" y="1714623"/>
                  <a:ext cx="266330" cy="8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8" h="1640" extrusionOk="0">
                      <a:moveTo>
                        <a:pt x="180" y="0"/>
                      </a:moveTo>
                      <a:cubicBezTo>
                        <a:pt x="150" y="140"/>
                        <a:pt x="110" y="280"/>
                        <a:pt x="70" y="410"/>
                      </a:cubicBezTo>
                      <a:cubicBezTo>
                        <a:pt x="60" y="450"/>
                        <a:pt x="40" y="480"/>
                        <a:pt x="30" y="510"/>
                      </a:cubicBezTo>
                      <a:cubicBezTo>
                        <a:pt x="20" y="540"/>
                        <a:pt x="10" y="580"/>
                        <a:pt x="0" y="610"/>
                      </a:cubicBezTo>
                      <a:cubicBezTo>
                        <a:pt x="1729" y="1090"/>
                        <a:pt x="3508" y="1430"/>
                        <a:pt x="5288" y="1639"/>
                      </a:cubicBezTo>
                      <a:cubicBezTo>
                        <a:pt x="3588" y="1100"/>
                        <a:pt x="1909" y="480"/>
                        <a:pt x="1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1" name="Google Shape;61;p2"/>
                <p:cNvSpPr/>
                <p:nvPr/>
              </p:nvSpPr>
              <p:spPr>
                <a:xfrm>
                  <a:off x="160060" y="1645673"/>
                  <a:ext cx="213497" cy="830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9" h="1649" extrusionOk="0">
                      <a:moveTo>
                        <a:pt x="1" y="0"/>
                      </a:moveTo>
                      <a:cubicBezTo>
                        <a:pt x="160" y="80"/>
                        <a:pt x="311" y="150"/>
                        <a:pt x="471" y="220"/>
                      </a:cubicBezTo>
                      <a:cubicBezTo>
                        <a:pt x="1680" y="769"/>
                        <a:pt x="2930" y="1249"/>
                        <a:pt x="4199" y="1649"/>
                      </a:cubicBezTo>
                      <a:cubicBezTo>
                        <a:pt x="4179" y="1599"/>
                        <a:pt x="4169" y="1529"/>
                        <a:pt x="4179" y="1459"/>
                      </a:cubicBezTo>
                      <a:cubicBezTo>
                        <a:pt x="4199" y="1329"/>
                        <a:pt x="4229" y="1189"/>
                        <a:pt x="4239" y="1060"/>
                      </a:cubicBezTo>
                      <a:cubicBezTo>
                        <a:pt x="2910" y="740"/>
                        <a:pt x="1570" y="480"/>
                        <a:pt x="260" y="80"/>
                      </a:cubicBezTo>
                      <a:cubicBezTo>
                        <a:pt x="171" y="50"/>
                        <a:pt x="80" y="3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2" name="Google Shape;62;p2"/>
                <p:cNvSpPr/>
                <p:nvPr/>
              </p:nvSpPr>
              <p:spPr>
                <a:xfrm>
                  <a:off x="6409941" y="2561358"/>
                  <a:ext cx="267891" cy="2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560" extrusionOk="0">
                      <a:moveTo>
                        <a:pt x="221" y="0"/>
                      </a:moveTo>
                      <a:cubicBezTo>
                        <a:pt x="161" y="191"/>
                        <a:pt x="81" y="380"/>
                        <a:pt x="1" y="560"/>
                      </a:cubicBezTo>
                      <a:cubicBezTo>
                        <a:pt x="1720" y="500"/>
                        <a:pt x="3439" y="380"/>
                        <a:pt x="5158" y="180"/>
                      </a:cubicBezTo>
                      <a:cubicBezTo>
                        <a:pt x="5208" y="171"/>
                        <a:pt x="5268" y="160"/>
                        <a:pt x="5318" y="160"/>
                      </a:cubicBezTo>
                      <a:cubicBezTo>
                        <a:pt x="4568" y="140"/>
                        <a:pt x="3819" y="111"/>
                        <a:pt x="3069" y="91"/>
                      </a:cubicBez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3" name="Google Shape;63;p2"/>
                <p:cNvSpPr/>
                <p:nvPr/>
              </p:nvSpPr>
              <p:spPr>
                <a:xfrm>
                  <a:off x="6362095" y="2762716"/>
                  <a:ext cx="349432" cy="95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8" h="1890" extrusionOk="0">
                      <a:moveTo>
                        <a:pt x="111" y="0"/>
                      </a:moveTo>
                      <a:cubicBezTo>
                        <a:pt x="131" y="171"/>
                        <a:pt x="91" y="360"/>
                        <a:pt x="1" y="520"/>
                      </a:cubicBezTo>
                      <a:cubicBezTo>
                        <a:pt x="451" y="640"/>
                        <a:pt x="911" y="750"/>
                        <a:pt x="1360" y="850"/>
                      </a:cubicBezTo>
                      <a:cubicBezTo>
                        <a:pt x="3199" y="1280"/>
                        <a:pt x="5069" y="1580"/>
                        <a:pt x="6938" y="1890"/>
                      </a:cubicBezTo>
                      <a:cubicBezTo>
                        <a:pt x="5049" y="1260"/>
                        <a:pt x="3150" y="690"/>
                        <a:pt x="1211" y="231"/>
                      </a:cubicBezTo>
                      <a:cubicBezTo>
                        <a:pt x="851" y="151"/>
                        <a:pt x="481" y="71"/>
                        <a:pt x="1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4" name="Google Shape;64;p2"/>
                <p:cNvSpPr/>
                <p:nvPr/>
              </p:nvSpPr>
              <p:spPr>
                <a:xfrm>
                  <a:off x="6510117" y="2701271"/>
                  <a:ext cx="335834" cy="3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68" h="632" extrusionOk="0">
                      <a:moveTo>
                        <a:pt x="4511" y="0"/>
                      </a:moveTo>
                      <a:cubicBezTo>
                        <a:pt x="3005" y="0"/>
                        <a:pt x="1500" y="65"/>
                        <a:pt x="0" y="141"/>
                      </a:cubicBezTo>
                      <a:cubicBezTo>
                        <a:pt x="2060" y="391"/>
                        <a:pt x="4139" y="551"/>
                        <a:pt x="6208" y="621"/>
                      </a:cubicBezTo>
                      <a:cubicBezTo>
                        <a:pt x="6368" y="621"/>
                        <a:pt x="6517" y="631"/>
                        <a:pt x="6668" y="631"/>
                      </a:cubicBezTo>
                      <a:cubicBezTo>
                        <a:pt x="6517" y="471"/>
                        <a:pt x="6517" y="201"/>
                        <a:pt x="6668" y="61"/>
                      </a:cubicBezTo>
                      <a:cubicBezTo>
                        <a:pt x="6417" y="41"/>
                        <a:pt x="6178" y="31"/>
                        <a:pt x="5928" y="21"/>
                      </a:cubicBezTo>
                      <a:cubicBezTo>
                        <a:pt x="5456" y="7"/>
                        <a:pt x="4983" y="0"/>
                        <a:pt x="45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5" name="Google Shape;65;p2"/>
                <p:cNvSpPr/>
                <p:nvPr/>
              </p:nvSpPr>
              <p:spPr>
                <a:xfrm>
                  <a:off x="8447252" y="2834184"/>
                  <a:ext cx="512061" cy="76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7" h="1520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91" y="171"/>
                        <a:pt x="360" y="351"/>
                        <a:pt x="471" y="560"/>
                      </a:cubicBezTo>
                      <a:cubicBezTo>
                        <a:pt x="491" y="600"/>
                        <a:pt x="500" y="631"/>
                        <a:pt x="500" y="660"/>
                      </a:cubicBezTo>
                      <a:cubicBezTo>
                        <a:pt x="560" y="671"/>
                        <a:pt x="620" y="671"/>
                        <a:pt x="680" y="680"/>
                      </a:cubicBezTo>
                      <a:cubicBezTo>
                        <a:pt x="3299" y="980"/>
                        <a:pt x="5918" y="1280"/>
                        <a:pt x="8547" y="1430"/>
                      </a:cubicBezTo>
                      <a:lnTo>
                        <a:pt x="10166" y="1520"/>
                      </a:lnTo>
                      <a:cubicBezTo>
                        <a:pt x="9906" y="1470"/>
                        <a:pt x="9646" y="1430"/>
                        <a:pt x="9396" y="1390"/>
                      </a:cubicBezTo>
                      <a:cubicBezTo>
                        <a:pt x="7497" y="1071"/>
                        <a:pt x="5598" y="731"/>
                        <a:pt x="3689" y="451"/>
                      </a:cubicBezTo>
                      <a:cubicBezTo>
                        <a:pt x="2459" y="281"/>
                        <a:pt x="1230" y="14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6" name="Google Shape;66;p2"/>
                <p:cNvSpPr/>
                <p:nvPr/>
              </p:nvSpPr>
              <p:spPr>
                <a:xfrm>
                  <a:off x="7681051" y="2767249"/>
                  <a:ext cx="757187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4" h="1920" extrusionOk="0">
                      <a:moveTo>
                        <a:pt x="631" y="1"/>
                      </a:moveTo>
                      <a:cubicBezTo>
                        <a:pt x="491" y="281"/>
                        <a:pt x="251" y="510"/>
                        <a:pt x="1" y="630"/>
                      </a:cubicBezTo>
                      <a:cubicBezTo>
                        <a:pt x="3019" y="910"/>
                        <a:pt x="6058" y="1140"/>
                        <a:pt x="9087" y="1370"/>
                      </a:cubicBezTo>
                      <a:cubicBezTo>
                        <a:pt x="11066" y="1530"/>
                        <a:pt x="13054" y="1710"/>
                        <a:pt x="15034" y="1920"/>
                      </a:cubicBezTo>
                      <a:cubicBezTo>
                        <a:pt x="14804" y="1680"/>
                        <a:pt x="14564" y="1440"/>
                        <a:pt x="14314" y="1230"/>
                      </a:cubicBezTo>
                      <a:cubicBezTo>
                        <a:pt x="11635" y="950"/>
                        <a:pt x="8936" y="720"/>
                        <a:pt x="6248" y="500"/>
                      </a:cubicBezTo>
                      <a:cubicBezTo>
                        <a:pt x="4369" y="361"/>
                        <a:pt x="2499" y="170"/>
                        <a:pt x="63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7" name="Google Shape;67;p2"/>
                <p:cNvSpPr/>
                <p:nvPr/>
              </p:nvSpPr>
              <p:spPr>
                <a:xfrm>
                  <a:off x="7240610" y="2747103"/>
                  <a:ext cx="417878" cy="50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7" h="100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739" y="530"/>
                        <a:pt x="5518" y="770"/>
                        <a:pt x="8296" y="1000"/>
                      </a:cubicBezTo>
                      <a:cubicBezTo>
                        <a:pt x="8266" y="970"/>
                        <a:pt x="8236" y="940"/>
                        <a:pt x="8226" y="900"/>
                      </a:cubicBezTo>
                      <a:cubicBezTo>
                        <a:pt x="8126" y="701"/>
                        <a:pt x="8006" y="501"/>
                        <a:pt x="7926" y="281"/>
                      </a:cubicBezTo>
                      <a:cubicBezTo>
                        <a:pt x="7497" y="250"/>
                        <a:pt x="7066" y="210"/>
                        <a:pt x="6637" y="190"/>
                      </a:cubicBezTo>
                      <a:cubicBezTo>
                        <a:pt x="4428" y="41"/>
                        <a:pt x="2209" y="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8" name="Google Shape;68;p2"/>
                <p:cNvSpPr/>
                <p:nvPr/>
              </p:nvSpPr>
              <p:spPr>
                <a:xfrm>
                  <a:off x="6374182" y="1600848"/>
                  <a:ext cx="396775" cy="233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8" h="4629" extrusionOk="0">
                      <a:moveTo>
                        <a:pt x="7877" y="0"/>
                      </a:moveTo>
                      <a:lnTo>
                        <a:pt x="7877" y="0"/>
                      </a:lnTo>
                      <a:cubicBezTo>
                        <a:pt x="7797" y="40"/>
                        <a:pt x="7717" y="80"/>
                        <a:pt x="7637" y="110"/>
                      </a:cubicBezTo>
                      <a:cubicBezTo>
                        <a:pt x="6048" y="870"/>
                        <a:pt x="4459" y="1610"/>
                        <a:pt x="2899" y="2409"/>
                      </a:cubicBezTo>
                      <a:cubicBezTo>
                        <a:pt x="1920" y="2899"/>
                        <a:pt x="960" y="3429"/>
                        <a:pt x="1" y="3958"/>
                      </a:cubicBezTo>
                      <a:cubicBezTo>
                        <a:pt x="41" y="4018"/>
                        <a:pt x="61" y="4089"/>
                        <a:pt x="71" y="4158"/>
                      </a:cubicBezTo>
                      <a:cubicBezTo>
                        <a:pt x="81" y="4318"/>
                        <a:pt x="61" y="4478"/>
                        <a:pt x="11" y="4628"/>
                      </a:cubicBezTo>
                      <a:cubicBezTo>
                        <a:pt x="900" y="4138"/>
                        <a:pt x="1800" y="3638"/>
                        <a:pt x="2690" y="3139"/>
                      </a:cubicBezTo>
                      <a:cubicBezTo>
                        <a:pt x="4139" y="2329"/>
                        <a:pt x="5549" y="1459"/>
                        <a:pt x="6958" y="580"/>
                      </a:cubicBezTo>
                      <a:cubicBezTo>
                        <a:pt x="7268" y="390"/>
                        <a:pt x="7568" y="190"/>
                        <a:pt x="787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69" name="Google Shape;69;p2"/>
                <p:cNvSpPr/>
                <p:nvPr/>
              </p:nvSpPr>
              <p:spPr>
                <a:xfrm>
                  <a:off x="7014068" y="1333562"/>
                  <a:ext cx="246234" cy="151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89" h="3009" extrusionOk="0">
                      <a:moveTo>
                        <a:pt x="4881" y="1"/>
                      </a:moveTo>
                      <a:lnTo>
                        <a:pt x="4881" y="1"/>
                      </a:lnTo>
                      <a:cubicBezTo>
                        <a:pt x="4865" y="1"/>
                        <a:pt x="4748" y="63"/>
                        <a:pt x="4688" y="90"/>
                      </a:cubicBezTo>
                      <a:cubicBezTo>
                        <a:pt x="3908" y="449"/>
                        <a:pt x="3139" y="820"/>
                        <a:pt x="2369" y="1199"/>
                      </a:cubicBezTo>
                      <a:cubicBezTo>
                        <a:pt x="1719" y="1519"/>
                        <a:pt x="1089" y="1859"/>
                        <a:pt x="460" y="2209"/>
                      </a:cubicBezTo>
                      <a:lnTo>
                        <a:pt x="450" y="2209"/>
                      </a:lnTo>
                      <a:cubicBezTo>
                        <a:pt x="330" y="2488"/>
                        <a:pt x="180" y="2759"/>
                        <a:pt x="0" y="3008"/>
                      </a:cubicBezTo>
                      <a:cubicBezTo>
                        <a:pt x="260" y="2879"/>
                        <a:pt x="510" y="2748"/>
                        <a:pt x="769" y="2608"/>
                      </a:cubicBezTo>
                      <a:cubicBezTo>
                        <a:pt x="2169" y="1849"/>
                        <a:pt x="3488" y="960"/>
                        <a:pt x="4808" y="60"/>
                      </a:cubicBezTo>
                      <a:cubicBezTo>
                        <a:pt x="4871" y="16"/>
                        <a:pt x="4889" y="1"/>
                        <a:pt x="488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0" name="Google Shape;70;p2"/>
                <p:cNvSpPr/>
                <p:nvPr/>
              </p:nvSpPr>
              <p:spPr>
                <a:xfrm>
                  <a:off x="7356398" y="904100"/>
                  <a:ext cx="645881" cy="381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24" h="7578" extrusionOk="0">
                      <a:moveTo>
                        <a:pt x="12694" y="1"/>
                      </a:moveTo>
                      <a:cubicBezTo>
                        <a:pt x="11824" y="431"/>
                        <a:pt x="10955" y="880"/>
                        <a:pt x="10095" y="1330"/>
                      </a:cubicBezTo>
                      <a:cubicBezTo>
                        <a:pt x="6627" y="3249"/>
                        <a:pt x="3288" y="5378"/>
                        <a:pt x="0" y="7577"/>
                      </a:cubicBezTo>
                      <a:cubicBezTo>
                        <a:pt x="2648" y="6298"/>
                        <a:pt x="5218" y="4849"/>
                        <a:pt x="7756" y="3349"/>
                      </a:cubicBezTo>
                      <a:cubicBezTo>
                        <a:pt x="9485" y="2410"/>
                        <a:pt x="11155" y="1390"/>
                        <a:pt x="12824" y="351"/>
                      </a:cubicBezTo>
                      <a:cubicBezTo>
                        <a:pt x="12784" y="231"/>
                        <a:pt x="12734" y="121"/>
                        <a:pt x="1269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1" name="Google Shape;71;p2"/>
                <p:cNvSpPr/>
                <p:nvPr/>
              </p:nvSpPr>
              <p:spPr>
                <a:xfrm>
                  <a:off x="5369906" y="1194605"/>
                  <a:ext cx="352908" cy="4460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7" h="8857" extrusionOk="0">
                      <a:moveTo>
                        <a:pt x="7007" y="0"/>
                      </a:moveTo>
                      <a:lnTo>
                        <a:pt x="7007" y="0"/>
                      </a:lnTo>
                      <a:cubicBezTo>
                        <a:pt x="6867" y="150"/>
                        <a:pt x="6737" y="310"/>
                        <a:pt x="6597" y="470"/>
                      </a:cubicBezTo>
                      <a:cubicBezTo>
                        <a:pt x="6038" y="1109"/>
                        <a:pt x="5468" y="1759"/>
                        <a:pt x="4918" y="2409"/>
                      </a:cubicBezTo>
                      <a:cubicBezTo>
                        <a:pt x="3039" y="4608"/>
                        <a:pt x="1660" y="6397"/>
                        <a:pt x="0" y="8856"/>
                      </a:cubicBezTo>
                      <a:cubicBezTo>
                        <a:pt x="1150" y="7677"/>
                        <a:pt x="2299" y="6497"/>
                        <a:pt x="3339" y="5207"/>
                      </a:cubicBezTo>
                      <a:cubicBezTo>
                        <a:pt x="4648" y="3588"/>
                        <a:pt x="5807" y="1849"/>
                        <a:pt x="6937" y="100"/>
                      </a:cubicBezTo>
                      <a:cubicBezTo>
                        <a:pt x="6967" y="70"/>
                        <a:pt x="6987" y="30"/>
                        <a:pt x="700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2" name="Google Shape;72;p2"/>
                <p:cNvSpPr/>
                <p:nvPr/>
              </p:nvSpPr>
              <p:spPr>
                <a:xfrm>
                  <a:off x="5767084" y="1009816"/>
                  <a:ext cx="96197" cy="135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0" h="2700" extrusionOk="0">
                      <a:moveTo>
                        <a:pt x="1760" y="1"/>
                      </a:moveTo>
                      <a:cubicBezTo>
                        <a:pt x="1160" y="891"/>
                        <a:pt x="571" y="1790"/>
                        <a:pt x="0" y="2699"/>
                      </a:cubicBezTo>
                      <a:cubicBezTo>
                        <a:pt x="640" y="1960"/>
                        <a:pt x="1280" y="1220"/>
                        <a:pt x="1910" y="471"/>
                      </a:cubicBezTo>
                      <a:cubicBezTo>
                        <a:pt x="1850" y="320"/>
                        <a:pt x="1800" y="161"/>
                        <a:pt x="176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3" name="Google Shape;73;p2"/>
                <p:cNvSpPr/>
                <p:nvPr/>
              </p:nvSpPr>
              <p:spPr>
                <a:xfrm>
                  <a:off x="5950311" y="474186"/>
                  <a:ext cx="343892" cy="4455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8" h="8847" extrusionOk="0">
                      <a:moveTo>
                        <a:pt x="6828" y="1"/>
                      </a:moveTo>
                      <a:lnTo>
                        <a:pt x="6828" y="1"/>
                      </a:lnTo>
                      <a:cubicBezTo>
                        <a:pt x="6648" y="201"/>
                        <a:pt x="6458" y="400"/>
                        <a:pt x="6278" y="611"/>
                      </a:cubicBezTo>
                      <a:cubicBezTo>
                        <a:pt x="5078" y="1960"/>
                        <a:pt x="3899" y="3179"/>
                        <a:pt x="2710" y="4609"/>
                      </a:cubicBezTo>
                      <a:cubicBezTo>
                        <a:pt x="1780" y="5718"/>
                        <a:pt x="871" y="6857"/>
                        <a:pt x="1" y="8017"/>
                      </a:cubicBezTo>
                      <a:cubicBezTo>
                        <a:pt x="131" y="8117"/>
                        <a:pt x="231" y="8297"/>
                        <a:pt x="201" y="8467"/>
                      </a:cubicBezTo>
                      <a:cubicBezTo>
                        <a:pt x="171" y="8587"/>
                        <a:pt x="161" y="8717"/>
                        <a:pt x="151" y="8847"/>
                      </a:cubicBezTo>
                      <a:cubicBezTo>
                        <a:pt x="1410" y="7308"/>
                        <a:pt x="2639" y="5748"/>
                        <a:pt x="3839" y="4169"/>
                      </a:cubicBezTo>
                      <a:cubicBezTo>
                        <a:pt x="4809" y="2839"/>
                        <a:pt x="5648" y="1640"/>
                        <a:pt x="6608" y="311"/>
                      </a:cubicBezTo>
                      <a:cubicBezTo>
                        <a:pt x="6678" y="211"/>
                        <a:pt x="6758" y="101"/>
                        <a:pt x="682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4" name="Google Shape;74;p2"/>
                <p:cNvSpPr/>
                <p:nvPr/>
              </p:nvSpPr>
              <p:spPr>
                <a:xfrm>
                  <a:off x="4857443" y="767712"/>
                  <a:ext cx="203878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12235" extrusionOk="0">
                      <a:moveTo>
                        <a:pt x="4048" y="0"/>
                      </a:moveTo>
                      <a:lnTo>
                        <a:pt x="3928" y="300"/>
                      </a:lnTo>
                      <a:cubicBezTo>
                        <a:pt x="3179" y="2159"/>
                        <a:pt x="2519" y="4038"/>
                        <a:pt x="1919" y="5947"/>
                      </a:cubicBezTo>
                      <a:cubicBezTo>
                        <a:pt x="1240" y="8037"/>
                        <a:pt x="590" y="10125"/>
                        <a:pt x="0" y="12235"/>
                      </a:cubicBezTo>
                      <a:cubicBezTo>
                        <a:pt x="929" y="10285"/>
                        <a:pt x="1799" y="8306"/>
                        <a:pt x="2479" y="6257"/>
                      </a:cubicBezTo>
                      <a:cubicBezTo>
                        <a:pt x="3039" y="4508"/>
                        <a:pt x="3439" y="2709"/>
                        <a:pt x="3838" y="909"/>
                      </a:cubicBezTo>
                      <a:cubicBezTo>
                        <a:pt x="3908" y="610"/>
                        <a:pt x="3978" y="300"/>
                        <a:pt x="404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5" name="Google Shape;75;p2"/>
                <p:cNvSpPr/>
                <p:nvPr/>
              </p:nvSpPr>
              <p:spPr>
                <a:xfrm>
                  <a:off x="5212314" y="420345"/>
                  <a:ext cx="462200" cy="95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7" h="18902" extrusionOk="0">
                      <a:moveTo>
                        <a:pt x="8637" y="0"/>
                      </a:moveTo>
                      <a:cubicBezTo>
                        <a:pt x="7368" y="2539"/>
                        <a:pt x="6178" y="5118"/>
                        <a:pt x="5009" y="7706"/>
                      </a:cubicBezTo>
                      <a:cubicBezTo>
                        <a:pt x="4119" y="9676"/>
                        <a:pt x="3179" y="11625"/>
                        <a:pt x="2310" y="13604"/>
                      </a:cubicBezTo>
                      <a:cubicBezTo>
                        <a:pt x="1540" y="15363"/>
                        <a:pt x="780" y="17142"/>
                        <a:pt x="1" y="18901"/>
                      </a:cubicBezTo>
                      <a:cubicBezTo>
                        <a:pt x="2379" y="15113"/>
                        <a:pt x="4229" y="11035"/>
                        <a:pt x="6108" y="6977"/>
                      </a:cubicBezTo>
                      <a:cubicBezTo>
                        <a:pt x="7028" y="4948"/>
                        <a:pt x="7967" y="2909"/>
                        <a:pt x="8876" y="870"/>
                      </a:cubicBezTo>
                      <a:cubicBezTo>
                        <a:pt x="8976" y="640"/>
                        <a:pt x="9076" y="410"/>
                        <a:pt x="9176" y="170"/>
                      </a:cubicBezTo>
                      <a:cubicBezTo>
                        <a:pt x="9167" y="170"/>
                        <a:pt x="9147" y="170"/>
                        <a:pt x="9136" y="160"/>
                      </a:cubicBezTo>
                      <a:cubicBezTo>
                        <a:pt x="8967" y="100"/>
                        <a:pt x="8807" y="50"/>
                        <a:pt x="863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6" name="Google Shape;76;p2"/>
                <p:cNvSpPr/>
                <p:nvPr/>
              </p:nvSpPr>
              <p:spPr>
                <a:xfrm>
                  <a:off x="5902011" y="416820"/>
                  <a:ext cx="1424675" cy="1188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87" h="23590" extrusionOk="0">
                      <a:moveTo>
                        <a:pt x="28287" y="0"/>
                      </a:moveTo>
                      <a:lnTo>
                        <a:pt x="26998" y="1050"/>
                      </a:lnTo>
                      <a:cubicBezTo>
                        <a:pt x="23109" y="4238"/>
                        <a:pt x="19322" y="7547"/>
                        <a:pt x="15333" y="10606"/>
                      </a:cubicBezTo>
                      <a:cubicBezTo>
                        <a:pt x="13064" y="12354"/>
                        <a:pt x="10606" y="14253"/>
                        <a:pt x="8096" y="16323"/>
                      </a:cubicBezTo>
                      <a:cubicBezTo>
                        <a:pt x="5928" y="18092"/>
                        <a:pt x="3809" y="19931"/>
                        <a:pt x="1650" y="21720"/>
                      </a:cubicBezTo>
                      <a:cubicBezTo>
                        <a:pt x="1090" y="22190"/>
                        <a:pt x="540" y="22670"/>
                        <a:pt x="0" y="23169"/>
                      </a:cubicBezTo>
                      <a:cubicBezTo>
                        <a:pt x="200" y="23249"/>
                        <a:pt x="380" y="23380"/>
                        <a:pt x="530" y="23560"/>
                      </a:cubicBezTo>
                      <a:lnTo>
                        <a:pt x="560" y="23589"/>
                      </a:lnTo>
                      <a:cubicBezTo>
                        <a:pt x="1130" y="23149"/>
                        <a:pt x="1690" y="22700"/>
                        <a:pt x="2249" y="22240"/>
                      </a:cubicBezTo>
                      <a:cubicBezTo>
                        <a:pt x="4538" y="20321"/>
                        <a:pt x="6737" y="18312"/>
                        <a:pt x="9086" y="16463"/>
                      </a:cubicBezTo>
                      <a:cubicBezTo>
                        <a:pt x="12374" y="13834"/>
                        <a:pt x="15683" y="11225"/>
                        <a:pt x="18942" y="8567"/>
                      </a:cubicBezTo>
                      <a:cubicBezTo>
                        <a:pt x="20381" y="7357"/>
                        <a:pt x="21830" y="6168"/>
                        <a:pt x="23229" y="4938"/>
                      </a:cubicBezTo>
                      <a:cubicBezTo>
                        <a:pt x="24249" y="4029"/>
                        <a:pt x="25208" y="3079"/>
                        <a:pt x="26178" y="2130"/>
                      </a:cubicBezTo>
                      <a:cubicBezTo>
                        <a:pt x="26888" y="1419"/>
                        <a:pt x="27598" y="710"/>
                        <a:pt x="2828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7" name="Google Shape;77;p2"/>
                <p:cNvSpPr/>
                <p:nvPr/>
              </p:nvSpPr>
              <p:spPr>
                <a:xfrm>
                  <a:off x="6368692" y="872874"/>
                  <a:ext cx="996774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1" h="14285" extrusionOk="0">
                      <a:moveTo>
                        <a:pt x="19791" y="1"/>
                      </a:moveTo>
                      <a:lnTo>
                        <a:pt x="19791" y="1"/>
                      </a:lnTo>
                      <a:cubicBezTo>
                        <a:pt x="19631" y="101"/>
                        <a:pt x="19471" y="211"/>
                        <a:pt x="19311" y="311"/>
                      </a:cubicBezTo>
                      <a:cubicBezTo>
                        <a:pt x="17742" y="1340"/>
                        <a:pt x="16173" y="2360"/>
                        <a:pt x="14643" y="3439"/>
                      </a:cubicBezTo>
                      <a:cubicBezTo>
                        <a:pt x="12754" y="4789"/>
                        <a:pt x="10885" y="6168"/>
                        <a:pt x="9016" y="7528"/>
                      </a:cubicBezTo>
                      <a:cubicBezTo>
                        <a:pt x="5977" y="9747"/>
                        <a:pt x="2908" y="11915"/>
                        <a:pt x="0" y="14285"/>
                      </a:cubicBezTo>
                      <a:cubicBezTo>
                        <a:pt x="1679" y="13275"/>
                        <a:pt x="3388" y="12286"/>
                        <a:pt x="5018" y="11196"/>
                      </a:cubicBezTo>
                      <a:cubicBezTo>
                        <a:pt x="6687" y="10076"/>
                        <a:pt x="8286" y="8857"/>
                        <a:pt x="9925" y="7688"/>
                      </a:cubicBezTo>
                      <a:cubicBezTo>
                        <a:pt x="11635" y="6428"/>
                        <a:pt x="13364" y="5218"/>
                        <a:pt x="15043" y="3919"/>
                      </a:cubicBezTo>
                      <a:cubicBezTo>
                        <a:pt x="16522" y="2780"/>
                        <a:pt x="17941" y="1571"/>
                        <a:pt x="19361" y="361"/>
                      </a:cubicBezTo>
                      <a:cubicBezTo>
                        <a:pt x="19511" y="241"/>
                        <a:pt x="19651" y="121"/>
                        <a:pt x="1979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8" name="Google Shape;78;p2"/>
                <p:cNvSpPr/>
                <p:nvPr/>
              </p:nvSpPr>
              <p:spPr>
                <a:xfrm>
                  <a:off x="6052552" y="1758440"/>
                  <a:ext cx="64467" cy="4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" h="850" extrusionOk="0">
                      <a:moveTo>
                        <a:pt x="1280" y="0"/>
                      </a:moveTo>
                      <a:cubicBezTo>
                        <a:pt x="849" y="220"/>
                        <a:pt x="420" y="429"/>
                        <a:pt x="0" y="649"/>
                      </a:cubicBezTo>
                      <a:cubicBezTo>
                        <a:pt x="90" y="689"/>
                        <a:pt x="160" y="760"/>
                        <a:pt x="200" y="849"/>
                      </a:cubicBezTo>
                      <a:cubicBezTo>
                        <a:pt x="560" y="569"/>
                        <a:pt x="920" y="290"/>
                        <a:pt x="1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9" name="Google Shape;79;p2"/>
                <p:cNvSpPr/>
                <p:nvPr/>
              </p:nvSpPr>
              <p:spPr>
                <a:xfrm>
                  <a:off x="7500341" y="610120"/>
                  <a:ext cx="205439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9" h="3290" extrusionOk="0">
                      <a:moveTo>
                        <a:pt x="4079" y="0"/>
                      </a:moveTo>
                      <a:cubicBezTo>
                        <a:pt x="3369" y="480"/>
                        <a:pt x="2649" y="950"/>
                        <a:pt x="1969" y="1470"/>
                      </a:cubicBezTo>
                      <a:cubicBezTo>
                        <a:pt x="1270" y="2030"/>
                        <a:pt x="620" y="2649"/>
                        <a:pt x="1" y="3289"/>
                      </a:cubicBezTo>
                      <a:cubicBezTo>
                        <a:pt x="790" y="2789"/>
                        <a:pt x="1570" y="2259"/>
                        <a:pt x="2300" y="1660"/>
                      </a:cubicBezTo>
                      <a:cubicBezTo>
                        <a:pt x="2919" y="1140"/>
                        <a:pt x="3509" y="580"/>
                        <a:pt x="40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0" name="Google Shape;80;p2"/>
                <p:cNvSpPr/>
                <p:nvPr/>
              </p:nvSpPr>
              <p:spPr>
                <a:xfrm>
                  <a:off x="5498236" y="1600345"/>
                  <a:ext cx="136993" cy="160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0" h="3189" extrusionOk="0">
                      <a:moveTo>
                        <a:pt x="2690" y="1"/>
                      </a:moveTo>
                      <a:lnTo>
                        <a:pt x="2690" y="1"/>
                      </a:lnTo>
                      <a:cubicBezTo>
                        <a:pt x="1790" y="1060"/>
                        <a:pt x="911" y="2140"/>
                        <a:pt x="1" y="3189"/>
                      </a:cubicBezTo>
                      <a:cubicBezTo>
                        <a:pt x="940" y="2389"/>
                        <a:pt x="1840" y="1549"/>
                        <a:pt x="2720" y="690"/>
                      </a:cubicBezTo>
                      <a:cubicBezTo>
                        <a:pt x="2680" y="460"/>
                        <a:pt x="2670" y="230"/>
                        <a:pt x="269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1" name="Google Shape;81;p2"/>
                <p:cNvSpPr/>
                <p:nvPr/>
              </p:nvSpPr>
              <p:spPr>
                <a:xfrm>
                  <a:off x="5699141" y="1201102"/>
                  <a:ext cx="326718" cy="352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7" h="6998" extrusionOk="0">
                      <a:moveTo>
                        <a:pt x="6387" y="1"/>
                      </a:moveTo>
                      <a:cubicBezTo>
                        <a:pt x="4198" y="2100"/>
                        <a:pt x="2049" y="4229"/>
                        <a:pt x="0" y="6468"/>
                      </a:cubicBezTo>
                      <a:cubicBezTo>
                        <a:pt x="110" y="6568"/>
                        <a:pt x="180" y="6668"/>
                        <a:pt x="240" y="6818"/>
                      </a:cubicBezTo>
                      <a:cubicBezTo>
                        <a:pt x="250" y="6858"/>
                        <a:pt x="260" y="6898"/>
                        <a:pt x="250" y="6928"/>
                      </a:cubicBezTo>
                      <a:cubicBezTo>
                        <a:pt x="290" y="6948"/>
                        <a:pt x="330" y="6978"/>
                        <a:pt x="360" y="6998"/>
                      </a:cubicBezTo>
                      <a:cubicBezTo>
                        <a:pt x="960" y="6388"/>
                        <a:pt x="1560" y="5769"/>
                        <a:pt x="2159" y="5149"/>
                      </a:cubicBezTo>
                      <a:cubicBezTo>
                        <a:pt x="3708" y="3530"/>
                        <a:pt x="5098" y="1770"/>
                        <a:pt x="6487" y="21"/>
                      </a:cubicBezTo>
                      <a:cubicBezTo>
                        <a:pt x="6447" y="11"/>
                        <a:pt x="6417" y="1"/>
                        <a:pt x="63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2" name="Google Shape;82;p2"/>
                <p:cNvSpPr/>
                <p:nvPr/>
              </p:nvSpPr>
              <p:spPr>
                <a:xfrm>
                  <a:off x="6120494" y="303046"/>
                  <a:ext cx="710852" cy="804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14" h="15973" extrusionOk="0">
                      <a:moveTo>
                        <a:pt x="14114" y="0"/>
                      </a:moveTo>
                      <a:cubicBezTo>
                        <a:pt x="13994" y="120"/>
                        <a:pt x="13874" y="230"/>
                        <a:pt x="13754" y="340"/>
                      </a:cubicBezTo>
                      <a:cubicBezTo>
                        <a:pt x="12545" y="1490"/>
                        <a:pt x="11335" y="2639"/>
                        <a:pt x="10215" y="3878"/>
                      </a:cubicBezTo>
                      <a:cubicBezTo>
                        <a:pt x="9016" y="5198"/>
                        <a:pt x="7907" y="6607"/>
                        <a:pt x="6727" y="7947"/>
                      </a:cubicBezTo>
                      <a:cubicBezTo>
                        <a:pt x="5637" y="9226"/>
                        <a:pt x="4468" y="10426"/>
                        <a:pt x="3389" y="11715"/>
                      </a:cubicBezTo>
                      <a:cubicBezTo>
                        <a:pt x="2219" y="13104"/>
                        <a:pt x="1110" y="14524"/>
                        <a:pt x="0" y="15973"/>
                      </a:cubicBezTo>
                      <a:lnTo>
                        <a:pt x="80" y="15973"/>
                      </a:lnTo>
                      <a:cubicBezTo>
                        <a:pt x="2969" y="13184"/>
                        <a:pt x="5697" y="10215"/>
                        <a:pt x="8287" y="7157"/>
                      </a:cubicBezTo>
                      <a:cubicBezTo>
                        <a:pt x="10166" y="4928"/>
                        <a:pt x="11965" y="2629"/>
                        <a:pt x="13814" y="370"/>
                      </a:cubicBezTo>
                      <a:cubicBezTo>
                        <a:pt x="13914" y="250"/>
                        <a:pt x="14014" y="131"/>
                        <a:pt x="1411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3" name="Google Shape;83;p2"/>
                <p:cNvSpPr/>
                <p:nvPr/>
              </p:nvSpPr>
              <p:spPr>
                <a:xfrm>
                  <a:off x="5383001" y="923743"/>
                  <a:ext cx="303097" cy="463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9197" extrusionOk="0">
                      <a:moveTo>
                        <a:pt x="6018" y="1"/>
                      </a:moveTo>
                      <a:lnTo>
                        <a:pt x="6018" y="1"/>
                      </a:lnTo>
                      <a:cubicBezTo>
                        <a:pt x="5168" y="1040"/>
                        <a:pt x="3588" y="3239"/>
                        <a:pt x="2619" y="4759"/>
                      </a:cubicBezTo>
                      <a:cubicBezTo>
                        <a:pt x="2039" y="5688"/>
                        <a:pt x="1489" y="6638"/>
                        <a:pt x="950" y="7597"/>
                      </a:cubicBezTo>
                      <a:cubicBezTo>
                        <a:pt x="630" y="8127"/>
                        <a:pt x="360" y="8686"/>
                        <a:pt x="0" y="9197"/>
                      </a:cubicBezTo>
                      <a:cubicBezTo>
                        <a:pt x="500" y="8697"/>
                        <a:pt x="920" y="8127"/>
                        <a:pt x="1360" y="7577"/>
                      </a:cubicBezTo>
                      <a:cubicBezTo>
                        <a:pt x="2099" y="6627"/>
                        <a:pt x="2819" y="5668"/>
                        <a:pt x="3479" y="4659"/>
                      </a:cubicBezTo>
                      <a:cubicBezTo>
                        <a:pt x="4428" y="3169"/>
                        <a:pt x="5208" y="1570"/>
                        <a:pt x="601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4" name="Google Shape;84;p2"/>
                <p:cNvSpPr/>
                <p:nvPr/>
              </p:nvSpPr>
              <p:spPr>
                <a:xfrm>
                  <a:off x="5723317" y="140468"/>
                  <a:ext cx="439485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6" h="14334" extrusionOk="0">
                      <a:moveTo>
                        <a:pt x="8726" y="0"/>
                      </a:moveTo>
                      <a:cubicBezTo>
                        <a:pt x="8646" y="120"/>
                        <a:pt x="8576" y="230"/>
                        <a:pt x="8496" y="340"/>
                      </a:cubicBezTo>
                      <a:cubicBezTo>
                        <a:pt x="7437" y="1949"/>
                        <a:pt x="6357" y="3538"/>
                        <a:pt x="5318" y="5158"/>
                      </a:cubicBezTo>
                      <a:cubicBezTo>
                        <a:pt x="3479" y="8176"/>
                        <a:pt x="1739" y="11255"/>
                        <a:pt x="0" y="14333"/>
                      </a:cubicBezTo>
                      <a:cubicBezTo>
                        <a:pt x="3459" y="10085"/>
                        <a:pt x="6197" y="5298"/>
                        <a:pt x="8556" y="360"/>
                      </a:cubicBezTo>
                      <a:cubicBezTo>
                        <a:pt x="8606" y="240"/>
                        <a:pt x="8666" y="120"/>
                        <a:pt x="872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5" name="Google Shape;85;p2"/>
                <p:cNvSpPr/>
                <p:nvPr/>
              </p:nvSpPr>
              <p:spPr>
                <a:xfrm>
                  <a:off x="5027576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3979" y="1"/>
                      </a:moveTo>
                      <a:cubicBezTo>
                        <a:pt x="3968" y="31"/>
                        <a:pt x="3948" y="71"/>
                        <a:pt x="3928" y="110"/>
                      </a:cubicBezTo>
                      <a:cubicBezTo>
                        <a:pt x="3799" y="381"/>
                        <a:pt x="3669" y="650"/>
                        <a:pt x="3529" y="921"/>
                      </a:cubicBezTo>
                      <a:cubicBezTo>
                        <a:pt x="3059" y="1860"/>
                        <a:pt x="2589" y="2809"/>
                        <a:pt x="2189" y="3789"/>
                      </a:cubicBezTo>
                      <a:cubicBezTo>
                        <a:pt x="1350" y="5808"/>
                        <a:pt x="670" y="7887"/>
                        <a:pt x="1" y="9966"/>
                      </a:cubicBezTo>
                      <a:cubicBezTo>
                        <a:pt x="870" y="8427"/>
                        <a:pt x="1630" y="6827"/>
                        <a:pt x="2280" y="5188"/>
                      </a:cubicBezTo>
                      <a:cubicBezTo>
                        <a:pt x="2919" y="3529"/>
                        <a:pt x="3419" y="1810"/>
                        <a:pt x="3948" y="110"/>
                      </a:cubicBezTo>
                      <a:cubicBezTo>
                        <a:pt x="3959" y="71"/>
                        <a:pt x="3968" y="41"/>
                        <a:pt x="39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6" name="Google Shape;86;p2"/>
                <p:cNvSpPr/>
                <p:nvPr/>
              </p:nvSpPr>
              <p:spPr>
                <a:xfrm>
                  <a:off x="7823029" y="432433"/>
                  <a:ext cx="127423" cy="8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610" extrusionOk="0">
                      <a:moveTo>
                        <a:pt x="2179" y="0"/>
                      </a:moveTo>
                      <a:cubicBezTo>
                        <a:pt x="1450" y="530"/>
                        <a:pt x="720" y="1060"/>
                        <a:pt x="0" y="1609"/>
                      </a:cubicBezTo>
                      <a:cubicBezTo>
                        <a:pt x="840" y="1160"/>
                        <a:pt x="1690" y="730"/>
                        <a:pt x="2530" y="260"/>
                      </a:cubicBezTo>
                      <a:cubicBezTo>
                        <a:pt x="2410" y="170"/>
                        <a:pt x="2299" y="90"/>
                        <a:pt x="21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7" name="Google Shape;87;p2"/>
                <p:cNvSpPr/>
                <p:nvPr/>
              </p:nvSpPr>
              <p:spPr>
                <a:xfrm>
                  <a:off x="7991147" y="219440"/>
                  <a:ext cx="261948" cy="188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1" h="3740" extrusionOk="0">
                      <a:moveTo>
                        <a:pt x="5197" y="1"/>
                      </a:moveTo>
                      <a:cubicBezTo>
                        <a:pt x="5195" y="1"/>
                        <a:pt x="5182" y="9"/>
                        <a:pt x="5149" y="31"/>
                      </a:cubicBezTo>
                      <a:cubicBezTo>
                        <a:pt x="4869" y="191"/>
                        <a:pt x="4599" y="351"/>
                        <a:pt x="4329" y="521"/>
                      </a:cubicBezTo>
                      <a:cubicBezTo>
                        <a:pt x="3190" y="1211"/>
                        <a:pt x="2080" y="1940"/>
                        <a:pt x="980" y="2700"/>
                      </a:cubicBezTo>
                      <a:cubicBezTo>
                        <a:pt x="651" y="2930"/>
                        <a:pt x="331" y="3170"/>
                        <a:pt x="1" y="3399"/>
                      </a:cubicBezTo>
                      <a:cubicBezTo>
                        <a:pt x="151" y="3510"/>
                        <a:pt x="301" y="3619"/>
                        <a:pt x="441" y="3739"/>
                      </a:cubicBezTo>
                      <a:cubicBezTo>
                        <a:pt x="511" y="3690"/>
                        <a:pt x="580" y="3650"/>
                        <a:pt x="651" y="3610"/>
                      </a:cubicBezTo>
                      <a:cubicBezTo>
                        <a:pt x="2230" y="2550"/>
                        <a:pt x="3679" y="1320"/>
                        <a:pt x="5109" y="71"/>
                      </a:cubicBezTo>
                      <a:cubicBezTo>
                        <a:pt x="5123" y="57"/>
                        <a:pt x="5200" y="1"/>
                        <a:pt x="519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8" name="Google Shape;88;p2"/>
                <p:cNvSpPr/>
                <p:nvPr/>
              </p:nvSpPr>
              <p:spPr>
                <a:xfrm>
                  <a:off x="6340992" y="219440"/>
                  <a:ext cx="142130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2" h="3920" extrusionOk="0">
                      <a:moveTo>
                        <a:pt x="2818" y="0"/>
                      </a:moveTo>
                      <a:cubicBezTo>
                        <a:pt x="2816" y="0"/>
                        <a:pt x="2806" y="11"/>
                        <a:pt x="2779" y="41"/>
                      </a:cubicBezTo>
                      <a:cubicBezTo>
                        <a:pt x="1639" y="1171"/>
                        <a:pt x="720" y="2490"/>
                        <a:pt x="0" y="3919"/>
                      </a:cubicBezTo>
                      <a:cubicBezTo>
                        <a:pt x="720" y="3090"/>
                        <a:pt x="1419" y="2220"/>
                        <a:pt x="2010" y="1291"/>
                      </a:cubicBezTo>
                      <a:cubicBezTo>
                        <a:pt x="2269" y="901"/>
                        <a:pt x="2519" y="501"/>
                        <a:pt x="2759" y="91"/>
                      </a:cubicBezTo>
                      <a:cubicBezTo>
                        <a:pt x="2773" y="63"/>
                        <a:pt x="2822" y="0"/>
                        <a:pt x="28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" name="Google Shape;89;p2"/>
                <p:cNvSpPr/>
                <p:nvPr/>
              </p:nvSpPr>
              <p:spPr>
                <a:xfrm>
                  <a:off x="5272248" y="453032"/>
                  <a:ext cx="153563" cy="347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6908" extrusionOk="0">
                      <a:moveTo>
                        <a:pt x="3049" y="1"/>
                      </a:moveTo>
                      <a:lnTo>
                        <a:pt x="3049" y="1"/>
                      </a:lnTo>
                      <a:cubicBezTo>
                        <a:pt x="2979" y="31"/>
                        <a:pt x="2919" y="61"/>
                        <a:pt x="2859" y="91"/>
                      </a:cubicBezTo>
                      <a:cubicBezTo>
                        <a:pt x="2669" y="191"/>
                        <a:pt x="2479" y="301"/>
                        <a:pt x="2279" y="371"/>
                      </a:cubicBezTo>
                      <a:cubicBezTo>
                        <a:pt x="2199" y="591"/>
                        <a:pt x="2119" y="811"/>
                        <a:pt x="2039" y="1040"/>
                      </a:cubicBezTo>
                      <a:cubicBezTo>
                        <a:pt x="1329" y="2990"/>
                        <a:pt x="630" y="4938"/>
                        <a:pt x="0" y="6908"/>
                      </a:cubicBezTo>
                      <a:cubicBezTo>
                        <a:pt x="960" y="5049"/>
                        <a:pt x="1929" y="3170"/>
                        <a:pt x="2659" y="1200"/>
                      </a:cubicBezTo>
                      <a:cubicBezTo>
                        <a:pt x="2799" y="800"/>
                        <a:pt x="2929" y="401"/>
                        <a:pt x="304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" name="Google Shape;90;p2"/>
                <p:cNvSpPr/>
                <p:nvPr/>
              </p:nvSpPr>
              <p:spPr>
                <a:xfrm>
                  <a:off x="510055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1955" y="1"/>
                      </a:moveTo>
                      <a:cubicBezTo>
                        <a:pt x="1953" y="1"/>
                        <a:pt x="1948" y="10"/>
                        <a:pt x="1940" y="35"/>
                      </a:cubicBezTo>
                      <a:cubicBezTo>
                        <a:pt x="1770" y="506"/>
                        <a:pt x="1600" y="985"/>
                        <a:pt x="1440" y="1465"/>
                      </a:cubicBezTo>
                      <a:cubicBezTo>
                        <a:pt x="780" y="3524"/>
                        <a:pt x="311" y="5653"/>
                        <a:pt x="1" y="7792"/>
                      </a:cubicBezTo>
                      <a:cubicBezTo>
                        <a:pt x="460" y="6563"/>
                        <a:pt x="940" y="5343"/>
                        <a:pt x="1270" y="4073"/>
                      </a:cubicBezTo>
                      <a:cubicBezTo>
                        <a:pt x="1600" y="2764"/>
                        <a:pt x="1810" y="1425"/>
                        <a:pt x="1950" y="86"/>
                      </a:cubicBezTo>
                      <a:cubicBezTo>
                        <a:pt x="1950" y="64"/>
                        <a:pt x="1960" y="1"/>
                        <a:pt x="195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" name="Google Shape;91;p2"/>
                <p:cNvSpPr/>
                <p:nvPr/>
              </p:nvSpPr>
              <p:spPr>
                <a:xfrm>
                  <a:off x="8331967" y="291462"/>
                  <a:ext cx="751144" cy="45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14" h="8967" extrusionOk="0">
                      <a:moveTo>
                        <a:pt x="14914" y="1"/>
                      </a:moveTo>
                      <a:lnTo>
                        <a:pt x="14914" y="1"/>
                      </a:lnTo>
                      <a:cubicBezTo>
                        <a:pt x="14784" y="70"/>
                        <a:pt x="14654" y="150"/>
                        <a:pt x="14514" y="221"/>
                      </a:cubicBezTo>
                      <a:cubicBezTo>
                        <a:pt x="13004" y="1050"/>
                        <a:pt x="11476" y="1840"/>
                        <a:pt x="9966" y="2669"/>
                      </a:cubicBezTo>
                      <a:cubicBezTo>
                        <a:pt x="8047" y="3739"/>
                        <a:pt x="6148" y="4848"/>
                        <a:pt x="4269" y="5978"/>
                      </a:cubicBezTo>
                      <a:cubicBezTo>
                        <a:pt x="2820" y="6877"/>
                        <a:pt x="1410" y="7827"/>
                        <a:pt x="1" y="8786"/>
                      </a:cubicBezTo>
                      <a:cubicBezTo>
                        <a:pt x="81" y="8846"/>
                        <a:pt x="161" y="8906"/>
                        <a:pt x="250" y="8966"/>
                      </a:cubicBezTo>
                      <a:cubicBezTo>
                        <a:pt x="2269" y="7917"/>
                        <a:pt x="4239" y="6758"/>
                        <a:pt x="6188" y="5578"/>
                      </a:cubicBezTo>
                      <a:cubicBezTo>
                        <a:pt x="7557" y="4778"/>
                        <a:pt x="8937" y="3999"/>
                        <a:pt x="10286" y="3159"/>
                      </a:cubicBezTo>
                      <a:cubicBezTo>
                        <a:pt x="11745" y="2249"/>
                        <a:pt x="13164" y="1260"/>
                        <a:pt x="14564" y="250"/>
                      </a:cubicBezTo>
                      <a:cubicBezTo>
                        <a:pt x="14684" y="170"/>
                        <a:pt x="14804" y="81"/>
                        <a:pt x="1491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" name="Google Shape;92;p2"/>
                <p:cNvSpPr/>
                <p:nvPr/>
              </p:nvSpPr>
              <p:spPr>
                <a:xfrm>
                  <a:off x="8505172" y="1070758"/>
                  <a:ext cx="272878" cy="11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" h="2300" extrusionOk="0">
                      <a:moveTo>
                        <a:pt x="5418" y="0"/>
                      </a:moveTo>
                      <a:lnTo>
                        <a:pt x="5418" y="0"/>
                      </a:lnTo>
                      <a:cubicBezTo>
                        <a:pt x="3588" y="600"/>
                        <a:pt x="1780" y="1229"/>
                        <a:pt x="0" y="1940"/>
                      </a:cubicBezTo>
                      <a:lnTo>
                        <a:pt x="630" y="2299"/>
                      </a:lnTo>
                      <a:cubicBezTo>
                        <a:pt x="2239" y="1569"/>
                        <a:pt x="3839" y="800"/>
                        <a:pt x="54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" name="Google Shape;93;p2"/>
                <p:cNvSpPr/>
                <p:nvPr/>
              </p:nvSpPr>
              <p:spPr>
                <a:xfrm>
                  <a:off x="8101447" y="1199088"/>
                  <a:ext cx="353915" cy="164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7" h="3270" extrusionOk="0">
                      <a:moveTo>
                        <a:pt x="6527" y="1"/>
                      </a:moveTo>
                      <a:cubicBezTo>
                        <a:pt x="6347" y="81"/>
                        <a:pt x="6177" y="151"/>
                        <a:pt x="5997" y="231"/>
                      </a:cubicBezTo>
                      <a:cubicBezTo>
                        <a:pt x="4048" y="1080"/>
                        <a:pt x="2159" y="2090"/>
                        <a:pt x="290" y="3110"/>
                      </a:cubicBezTo>
                      <a:cubicBezTo>
                        <a:pt x="200" y="3170"/>
                        <a:pt x="100" y="3219"/>
                        <a:pt x="0" y="3270"/>
                      </a:cubicBezTo>
                      <a:cubicBezTo>
                        <a:pt x="110" y="3230"/>
                        <a:pt x="220" y="3179"/>
                        <a:pt x="330" y="3139"/>
                      </a:cubicBezTo>
                      <a:cubicBezTo>
                        <a:pt x="2389" y="2290"/>
                        <a:pt x="4488" y="1520"/>
                        <a:pt x="6547" y="671"/>
                      </a:cubicBezTo>
                      <a:lnTo>
                        <a:pt x="7026" y="461"/>
                      </a:lnTo>
                      <a:cubicBezTo>
                        <a:pt x="6857" y="321"/>
                        <a:pt x="6687" y="161"/>
                        <a:pt x="652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4" name="Google Shape;94;p2"/>
                <p:cNvSpPr/>
                <p:nvPr/>
              </p:nvSpPr>
              <p:spPr>
                <a:xfrm>
                  <a:off x="7040711" y="1711601"/>
                  <a:ext cx="262855" cy="112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9" h="2240" extrusionOk="0">
                      <a:moveTo>
                        <a:pt x="4569" y="0"/>
                      </a:moveTo>
                      <a:cubicBezTo>
                        <a:pt x="3169" y="650"/>
                        <a:pt x="1800" y="1330"/>
                        <a:pt x="431" y="2019"/>
                      </a:cubicBezTo>
                      <a:cubicBezTo>
                        <a:pt x="280" y="2090"/>
                        <a:pt x="140" y="2159"/>
                        <a:pt x="1" y="2239"/>
                      </a:cubicBezTo>
                      <a:cubicBezTo>
                        <a:pt x="160" y="2179"/>
                        <a:pt x="311" y="2119"/>
                        <a:pt x="471" y="2059"/>
                      </a:cubicBezTo>
                      <a:cubicBezTo>
                        <a:pt x="2070" y="1499"/>
                        <a:pt x="3649" y="900"/>
                        <a:pt x="5218" y="280"/>
                      </a:cubicBezTo>
                      <a:cubicBezTo>
                        <a:pt x="5078" y="230"/>
                        <a:pt x="4938" y="170"/>
                        <a:pt x="4798" y="130"/>
                      </a:cubicBezTo>
                      <a:cubicBezTo>
                        <a:pt x="4718" y="90"/>
                        <a:pt x="4638" y="50"/>
                        <a:pt x="456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" name="Google Shape;95;p2"/>
                <p:cNvSpPr/>
                <p:nvPr/>
              </p:nvSpPr>
              <p:spPr>
                <a:xfrm>
                  <a:off x="7486239" y="1395964"/>
                  <a:ext cx="521076" cy="227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6" h="4508" extrusionOk="0">
                      <a:moveTo>
                        <a:pt x="10346" y="0"/>
                      </a:moveTo>
                      <a:cubicBezTo>
                        <a:pt x="7117" y="1160"/>
                        <a:pt x="4009" y="2599"/>
                        <a:pt x="870" y="3999"/>
                      </a:cubicBezTo>
                      <a:cubicBezTo>
                        <a:pt x="581" y="4128"/>
                        <a:pt x="290" y="4248"/>
                        <a:pt x="1" y="4378"/>
                      </a:cubicBezTo>
                      <a:cubicBezTo>
                        <a:pt x="155" y="4359"/>
                        <a:pt x="302" y="4344"/>
                        <a:pt x="448" y="4344"/>
                      </a:cubicBezTo>
                      <a:cubicBezTo>
                        <a:pt x="680" y="4344"/>
                        <a:pt x="909" y="4382"/>
                        <a:pt x="1160" y="4498"/>
                      </a:cubicBezTo>
                      <a:cubicBezTo>
                        <a:pt x="1170" y="4498"/>
                        <a:pt x="1180" y="4508"/>
                        <a:pt x="1190" y="4508"/>
                      </a:cubicBezTo>
                      <a:cubicBezTo>
                        <a:pt x="1340" y="4448"/>
                        <a:pt x="1490" y="4378"/>
                        <a:pt x="1640" y="4308"/>
                      </a:cubicBezTo>
                      <a:cubicBezTo>
                        <a:pt x="4608" y="3029"/>
                        <a:pt x="7497" y="1549"/>
                        <a:pt x="10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" name="Google Shape;96;p2"/>
                <p:cNvSpPr/>
                <p:nvPr/>
              </p:nvSpPr>
              <p:spPr>
                <a:xfrm>
                  <a:off x="6639504" y="1849500"/>
                  <a:ext cx="346914" cy="178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8" h="3540" extrusionOk="0">
                      <a:moveTo>
                        <a:pt x="6887" y="1"/>
                      </a:moveTo>
                      <a:cubicBezTo>
                        <a:pt x="5198" y="720"/>
                        <a:pt x="3509" y="1440"/>
                        <a:pt x="1840" y="2230"/>
                      </a:cubicBezTo>
                      <a:cubicBezTo>
                        <a:pt x="1220" y="2520"/>
                        <a:pt x="610" y="2820"/>
                        <a:pt x="1" y="3119"/>
                      </a:cubicBezTo>
                      <a:cubicBezTo>
                        <a:pt x="210" y="3190"/>
                        <a:pt x="381" y="3350"/>
                        <a:pt x="480" y="3539"/>
                      </a:cubicBezTo>
                      <a:cubicBezTo>
                        <a:pt x="2649" y="2420"/>
                        <a:pt x="4798" y="1271"/>
                        <a:pt x="68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7" name="Google Shape;97;p2"/>
                <p:cNvSpPr/>
                <p:nvPr/>
              </p:nvSpPr>
              <p:spPr>
                <a:xfrm>
                  <a:off x="6507095" y="2285459"/>
                  <a:ext cx="204432" cy="6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9" h="1231" extrusionOk="0">
                      <a:moveTo>
                        <a:pt x="4059" y="1"/>
                      </a:moveTo>
                      <a:cubicBezTo>
                        <a:pt x="2819" y="211"/>
                        <a:pt x="1580" y="411"/>
                        <a:pt x="340" y="651"/>
                      </a:cubicBezTo>
                      <a:cubicBezTo>
                        <a:pt x="280" y="871"/>
                        <a:pt x="160" y="1060"/>
                        <a:pt x="1" y="1231"/>
                      </a:cubicBezTo>
                      <a:cubicBezTo>
                        <a:pt x="1370" y="860"/>
                        <a:pt x="2719" y="451"/>
                        <a:pt x="405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8" name="Google Shape;98;p2"/>
                <p:cNvSpPr/>
                <p:nvPr/>
              </p:nvSpPr>
              <p:spPr>
                <a:xfrm>
                  <a:off x="6803090" y="2033282"/>
                  <a:ext cx="826187" cy="211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" h="4209" extrusionOk="0">
                      <a:moveTo>
                        <a:pt x="16033" y="1"/>
                      </a:moveTo>
                      <a:cubicBezTo>
                        <a:pt x="15104" y="250"/>
                        <a:pt x="14165" y="510"/>
                        <a:pt x="13225" y="760"/>
                      </a:cubicBezTo>
                      <a:cubicBezTo>
                        <a:pt x="10526" y="1500"/>
                        <a:pt x="7788" y="2140"/>
                        <a:pt x="5069" y="2839"/>
                      </a:cubicBezTo>
                      <a:cubicBezTo>
                        <a:pt x="3370" y="3249"/>
                        <a:pt x="1690" y="3748"/>
                        <a:pt x="1" y="4208"/>
                      </a:cubicBezTo>
                      <a:cubicBezTo>
                        <a:pt x="2060" y="3928"/>
                        <a:pt x="4099" y="3568"/>
                        <a:pt x="6128" y="3159"/>
                      </a:cubicBezTo>
                      <a:cubicBezTo>
                        <a:pt x="9087" y="2529"/>
                        <a:pt x="12015" y="1749"/>
                        <a:pt x="14934" y="980"/>
                      </a:cubicBezTo>
                      <a:cubicBezTo>
                        <a:pt x="15424" y="850"/>
                        <a:pt x="15913" y="720"/>
                        <a:pt x="16403" y="580"/>
                      </a:cubicBezTo>
                      <a:cubicBezTo>
                        <a:pt x="16284" y="390"/>
                        <a:pt x="16153" y="190"/>
                        <a:pt x="1603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9" name="Google Shape;99;p2"/>
                <p:cNvSpPr/>
                <p:nvPr/>
              </p:nvSpPr>
              <p:spPr>
                <a:xfrm>
                  <a:off x="6709461" y="1855090"/>
                  <a:ext cx="801005" cy="280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5578" extrusionOk="0">
                      <a:moveTo>
                        <a:pt x="15604" y="0"/>
                      </a:moveTo>
                      <a:cubicBezTo>
                        <a:pt x="15174" y="140"/>
                        <a:pt x="14744" y="280"/>
                        <a:pt x="14304" y="430"/>
                      </a:cubicBezTo>
                      <a:cubicBezTo>
                        <a:pt x="12385" y="1100"/>
                        <a:pt x="10476" y="1829"/>
                        <a:pt x="8547" y="2479"/>
                      </a:cubicBezTo>
                      <a:cubicBezTo>
                        <a:pt x="6897" y="3048"/>
                        <a:pt x="5238" y="3588"/>
                        <a:pt x="3609" y="4218"/>
                      </a:cubicBezTo>
                      <a:cubicBezTo>
                        <a:pt x="2400" y="4658"/>
                        <a:pt x="1240" y="5227"/>
                        <a:pt x="1" y="5578"/>
                      </a:cubicBezTo>
                      <a:cubicBezTo>
                        <a:pt x="1031" y="5438"/>
                        <a:pt x="2020" y="5098"/>
                        <a:pt x="3019" y="4818"/>
                      </a:cubicBezTo>
                      <a:cubicBezTo>
                        <a:pt x="4598" y="4358"/>
                        <a:pt x="6168" y="3898"/>
                        <a:pt x="7727" y="3368"/>
                      </a:cubicBezTo>
                      <a:cubicBezTo>
                        <a:pt x="10476" y="2449"/>
                        <a:pt x="13205" y="1449"/>
                        <a:pt x="15904" y="400"/>
                      </a:cubicBezTo>
                      <a:lnTo>
                        <a:pt x="15813" y="280"/>
                      </a:lnTo>
                      <a:cubicBezTo>
                        <a:pt x="15744" y="190"/>
                        <a:pt x="15673" y="100"/>
                        <a:pt x="1560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0" name="Google Shape;100;p2"/>
                <p:cNvSpPr/>
                <p:nvPr/>
              </p:nvSpPr>
              <p:spPr>
                <a:xfrm>
                  <a:off x="7613108" y="1785083"/>
                  <a:ext cx="121380" cy="43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" h="871" extrusionOk="0">
                      <a:moveTo>
                        <a:pt x="2409" y="0"/>
                      </a:moveTo>
                      <a:lnTo>
                        <a:pt x="2409" y="0"/>
                      </a:lnTo>
                      <a:cubicBezTo>
                        <a:pt x="2249" y="40"/>
                        <a:pt x="2089" y="80"/>
                        <a:pt x="1929" y="131"/>
                      </a:cubicBezTo>
                      <a:cubicBezTo>
                        <a:pt x="1280" y="311"/>
                        <a:pt x="640" y="500"/>
                        <a:pt x="1" y="680"/>
                      </a:cubicBezTo>
                      <a:cubicBezTo>
                        <a:pt x="90" y="740"/>
                        <a:pt x="181" y="810"/>
                        <a:pt x="261" y="870"/>
                      </a:cubicBezTo>
                      <a:cubicBezTo>
                        <a:pt x="830" y="651"/>
                        <a:pt x="1390" y="420"/>
                        <a:pt x="1949" y="191"/>
                      </a:cubicBezTo>
                      <a:cubicBezTo>
                        <a:pt x="2100" y="120"/>
                        <a:pt x="2249" y="60"/>
                        <a:pt x="240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1" name="Google Shape;101;p2"/>
                <p:cNvSpPr/>
                <p:nvPr/>
              </p:nvSpPr>
              <p:spPr>
                <a:xfrm>
                  <a:off x="7871883" y="1385891"/>
                  <a:ext cx="877006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3" h="6847" extrusionOk="0">
                      <a:moveTo>
                        <a:pt x="17412" y="1"/>
                      </a:moveTo>
                      <a:cubicBezTo>
                        <a:pt x="17132" y="100"/>
                        <a:pt x="16852" y="200"/>
                        <a:pt x="16572" y="290"/>
                      </a:cubicBezTo>
                      <a:cubicBezTo>
                        <a:pt x="13614" y="1310"/>
                        <a:pt x="10675" y="2389"/>
                        <a:pt x="7757" y="3528"/>
                      </a:cubicBezTo>
                      <a:cubicBezTo>
                        <a:pt x="6417" y="4019"/>
                        <a:pt x="5087" y="4558"/>
                        <a:pt x="3768" y="5108"/>
                      </a:cubicBezTo>
                      <a:cubicBezTo>
                        <a:pt x="2489" y="5638"/>
                        <a:pt x="1209" y="6178"/>
                        <a:pt x="0" y="6847"/>
                      </a:cubicBezTo>
                      <a:cubicBezTo>
                        <a:pt x="1560" y="6267"/>
                        <a:pt x="3168" y="5827"/>
                        <a:pt x="4728" y="5278"/>
                      </a:cubicBezTo>
                      <a:cubicBezTo>
                        <a:pt x="8996" y="3768"/>
                        <a:pt x="13174" y="2120"/>
                        <a:pt x="17202" y="100"/>
                      </a:cubicBezTo>
                      <a:cubicBezTo>
                        <a:pt x="17272" y="61"/>
                        <a:pt x="17342" y="30"/>
                        <a:pt x="17412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2" name="Google Shape;102;p2"/>
                <p:cNvSpPr/>
                <p:nvPr/>
              </p:nvSpPr>
              <p:spPr>
                <a:xfrm>
                  <a:off x="6510117" y="2410867"/>
                  <a:ext cx="322235" cy="3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8" h="621" extrusionOk="0">
                      <a:moveTo>
                        <a:pt x="6208" y="0"/>
                      </a:moveTo>
                      <a:cubicBezTo>
                        <a:pt x="4139" y="80"/>
                        <a:pt x="2060" y="240"/>
                        <a:pt x="0" y="480"/>
                      </a:cubicBezTo>
                      <a:cubicBezTo>
                        <a:pt x="1500" y="556"/>
                        <a:pt x="3005" y="620"/>
                        <a:pt x="4511" y="620"/>
                      </a:cubicBezTo>
                      <a:cubicBezTo>
                        <a:pt x="4983" y="620"/>
                        <a:pt x="5456" y="614"/>
                        <a:pt x="5928" y="600"/>
                      </a:cubicBezTo>
                      <a:cubicBezTo>
                        <a:pt x="6058" y="589"/>
                        <a:pt x="6188" y="589"/>
                        <a:pt x="6318" y="580"/>
                      </a:cubicBezTo>
                      <a:cubicBezTo>
                        <a:pt x="6288" y="500"/>
                        <a:pt x="6278" y="420"/>
                        <a:pt x="6298" y="329"/>
                      </a:cubicBezTo>
                      <a:cubicBezTo>
                        <a:pt x="6318" y="220"/>
                        <a:pt x="6358" y="110"/>
                        <a:pt x="639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3" name="Google Shape;103;p2"/>
                <p:cNvSpPr/>
                <p:nvPr/>
              </p:nvSpPr>
              <p:spPr>
                <a:xfrm>
                  <a:off x="7240610" y="2345896"/>
                  <a:ext cx="420346" cy="50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6" h="1000" extrusionOk="0">
                      <a:moveTo>
                        <a:pt x="8346" y="0"/>
                      </a:moveTo>
                      <a:cubicBezTo>
                        <a:pt x="5558" y="231"/>
                        <a:pt x="2759" y="470"/>
                        <a:pt x="0" y="1000"/>
                      </a:cubicBezTo>
                      <a:cubicBezTo>
                        <a:pt x="2209" y="920"/>
                        <a:pt x="4428" y="960"/>
                        <a:pt x="6637" y="820"/>
                      </a:cubicBezTo>
                      <a:cubicBezTo>
                        <a:pt x="7057" y="790"/>
                        <a:pt x="7477" y="760"/>
                        <a:pt x="7906" y="720"/>
                      </a:cubicBezTo>
                      <a:cubicBezTo>
                        <a:pt x="7926" y="500"/>
                        <a:pt x="8066" y="280"/>
                        <a:pt x="8266" y="151"/>
                      </a:cubicBezTo>
                      <a:cubicBezTo>
                        <a:pt x="8266" y="131"/>
                        <a:pt x="8276" y="100"/>
                        <a:pt x="8286" y="80"/>
                      </a:cubicBezTo>
                      <a:cubicBezTo>
                        <a:pt x="8306" y="51"/>
                        <a:pt x="8326" y="20"/>
                        <a:pt x="8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4" name="Google Shape;104;p2"/>
                <p:cNvSpPr/>
                <p:nvPr/>
              </p:nvSpPr>
              <p:spPr>
                <a:xfrm>
                  <a:off x="7686087" y="2278407"/>
                  <a:ext cx="760713" cy="97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04" h="1940" extrusionOk="0">
                      <a:moveTo>
                        <a:pt x="15104" y="1"/>
                      </a:moveTo>
                      <a:lnTo>
                        <a:pt x="15104" y="1"/>
                      </a:lnTo>
                      <a:cubicBezTo>
                        <a:pt x="13065" y="221"/>
                        <a:pt x="11026" y="411"/>
                        <a:pt x="8987" y="571"/>
                      </a:cubicBezTo>
                      <a:cubicBezTo>
                        <a:pt x="5988" y="800"/>
                        <a:pt x="2990" y="1031"/>
                        <a:pt x="1" y="1300"/>
                      </a:cubicBezTo>
                      <a:cubicBezTo>
                        <a:pt x="51" y="1331"/>
                        <a:pt x="101" y="1371"/>
                        <a:pt x="131" y="1431"/>
                      </a:cubicBezTo>
                      <a:cubicBezTo>
                        <a:pt x="131" y="1440"/>
                        <a:pt x="140" y="1451"/>
                        <a:pt x="151" y="1471"/>
                      </a:cubicBezTo>
                      <a:cubicBezTo>
                        <a:pt x="220" y="1511"/>
                        <a:pt x="291" y="1560"/>
                        <a:pt x="351" y="1630"/>
                      </a:cubicBezTo>
                      <a:cubicBezTo>
                        <a:pt x="440" y="1730"/>
                        <a:pt x="491" y="1830"/>
                        <a:pt x="511" y="1940"/>
                      </a:cubicBezTo>
                      <a:cubicBezTo>
                        <a:pt x="2390" y="1770"/>
                        <a:pt x="4269" y="1580"/>
                        <a:pt x="6148" y="1451"/>
                      </a:cubicBezTo>
                      <a:cubicBezTo>
                        <a:pt x="8867" y="1220"/>
                        <a:pt x="11586" y="991"/>
                        <a:pt x="14294" y="701"/>
                      </a:cubicBezTo>
                      <a:cubicBezTo>
                        <a:pt x="14594" y="491"/>
                        <a:pt x="14864" y="261"/>
                        <a:pt x="1510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" name="Google Shape;105;p2"/>
                <p:cNvSpPr/>
                <p:nvPr/>
              </p:nvSpPr>
              <p:spPr>
                <a:xfrm>
                  <a:off x="8450777" y="2232626"/>
                  <a:ext cx="508535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7" h="1510" extrusionOk="0">
                      <a:moveTo>
                        <a:pt x="10096" y="1"/>
                      </a:moveTo>
                      <a:lnTo>
                        <a:pt x="8477" y="90"/>
                      </a:lnTo>
                      <a:cubicBezTo>
                        <a:pt x="5858" y="241"/>
                        <a:pt x="3249" y="540"/>
                        <a:pt x="650" y="840"/>
                      </a:cubicBezTo>
                      <a:cubicBezTo>
                        <a:pt x="490" y="1040"/>
                        <a:pt x="301" y="1210"/>
                        <a:pt x="121" y="1390"/>
                      </a:cubicBezTo>
                      <a:lnTo>
                        <a:pt x="1" y="1510"/>
                      </a:lnTo>
                      <a:cubicBezTo>
                        <a:pt x="1210" y="1380"/>
                        <a:pt x="2420" y="1240"/>
                        <a:pt x="3619" y="1080"/>
                      </a:cubicBezTo>
                      <a:cubicBezTo>
                        <a:pt x="5528" y="790"/>
                        <a:pt x="7427" y="450"/>
                        <a:pt x="9326" y="141"/>
                      </a:cubicBezTo>
                      <a:cubicBezTo>
                        <a:pt x="9576" y="90"/>
                        <a:pt x="9836" y="50"/>
                        <a:pt x="10096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" name="Google Shape;106;p2"/>
                <p:cNvSpPr/>
                <p:nvPr/>
              </p:nvSpPr>
              <p:spPr>
                <a:xfrm>
                  <a:off x="8450274" y="1715126"/>
                  <a:ext cx="265826" cy="82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8" h="1630" extrusionOk="0">
                      <a:moveTo>
                        <a:pt x="5078" y="0"/>
                      </a:moveTo>
                      <a:cubicBezTo>
                        <a:pt x="3359" y="480"/>
                        <a:pt x="1690" y="1090"/>
                        <a:pt x="0" y="1629"/>
                      </a:cubicBezTo>
                      <a:cubicBezTo>
                        <a:pt x="1780" y="1420"/>
                        <a:pt x="3549" y="1080"/>
                        <a:pt x="5278" y="600"/>
                      </a:cubicBezTo>
                      <a:lnTo>
                        <a:pt x="5248" y="540"/>
                      </a:lnTo>
                      <a:lnTo>
                        <a:pt x="5078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" name="Google Shape;107;p2"/>
                <p:cNvSpPr/>
                <p:nvPr/>
              </p:nvSpPr>
              <p:spPr>
                <a:xfrm>
                  <a:off x="8775480" y="1645673"/>
                  <a:ext cx="208964" cy="810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1609" extrusionOk="0">
                      <a:moveTo>
                        <a:pt x="4149" y="0"/>
                      </a:moveTo>
                      <a:cubicBezTo>
                        <a:pt x="4059" y="30"/>
                        <a:pt x="3979" y="50"/>
                        <a:pt x="3889" y="80"/>
                      </a:cubicBezTo>
                      <a:cubicBezTo>
                        <a:pt x="2610" y="470"/>
                        <a:pt x="1300" y="729"/>
                        <a:pt x="0" y="1029"/>
                      </a:cubicBezTo>
                      <a:cubicBezTo>
                        <a:pt x="60" y="1229"/>
                        <a:pt x="71" y="1449"/>
                        <a:pt x="60" y="1609"/>
                      </a:cubicBezTo>
                      <a:cubicBezTo>
                        <a:pt x="1290" y="1220"/>
                        <a:pt x="2499" y="760"/>
                        <a:pt x="3679" y="220"/>
                      </a:cubicBezTo>
                      <a:cubicBezTo>
                        <a:pt x="3829" y="150"/>
                        <a:pt x="3989" y="80"/>
                        <a:pt x="414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08" name="Google Shape;108;p2"/>
                <p:cNvGrpSpPr/>
                <p:nvPr/>
              </p:nvGrpSpPr>
              <p:grpSpPr>
                <a:xfrm>
                  <a:off x="60891" y="2898651"/>
                  <a:ext cx="9022219" cy="2104297"/>
                  <a:chOff x="60891" y="2898651"/>
                  <a:chExt cx="9022219" cy="2104297"/>
                </a:xfrm>
              </p:grpSpPr>
              <p:sp>
                <p:nvSpPr>
                  <p:cNvPr id="109" name="Google Shape;109;p2"/>
                  <p:cNvSpPr/>
                  <p:nvPr/>
                </p:nvSpPr>
                <p:spPr>
                  <a:xfrm>
                    <a:off x="1129634" y="3857649"/>
                    <a:ext cx="658522" cy="3871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75" h="7687" extrusionOk="0">
                        <a:moveTo>
                          <a:pt x="13074" y="1"/>
                        </a:moveTo>
                        <a:lnTo>
                          <a:pt x="13074" y="1"/>
                        </a:lnTo>
                        <a:cubicBezTo>
                          <a:pt x="10416" y="1280"/>
                          <a:pt x="7847" y="2739"/>
                          <a:pt x="5308" y="4228"/>
                        </a:cubicBezTo>
                        <a:cubicBezTo>
                          <a:pt x="3499" y="5218"/>
                          <a:pt x="1740" y="6287"/>
                          <a:pt x="1" y="7387"/>
                        </a:cubicBezTo>
                        <a:cubicBezTo>
                          <a:pt x="51" y="7487"/>
                          <a:pt x="100" y="7587"/>
                          <a:pt x="160" y="7687"/>
                        </a:cubicBezTo>
                        <a:cubicBezTo>
                          <a:pt x="1110" y="7217"/>
                          <a:pt x="2040" y="6737"/>
                          <a:pt x="2970" y="6247"/>
                        </a:cubicBezTo>
                        <a:cubicBezTo>
                          <a:pt x="6437" y="4328"/>
                          <a:pt x="9776" y="2200"/>
                          <a:pt x="1307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0" name="Google Shape;110;p2"/>
                  <p:cNvSpPr/>
                  <p:nvPr/>
                </p:nvSpPr>
                <p:spPr>
                  <a:xfrm>
                    <a:off x="3421691" y="3502728"/>
                    <a:ext cx="352454" cy="446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98" h="8857" extrusionOk="0">
                        <a:moveTo>
                          <a:pt x="6997" y="0"/>
                        </a:moveTo>
                        <a:lnTo>
                          <a:pt x="6997" y="0"/>
                        </a:lnTo>
                        <a:cubicBezTo>
                          <a:pt x="5858" y="1190"/>
                          <a:pt x="4698" y="2370"/>
                          <a:pt x="3668" y="3649"/>
                        </a:cubicBezTo>
                        <a:cubicBezTo>
                          <a:pt x="2359" y="5268"/>
                          <a:pt x="1200" y="7008"/>
                          <a:pt x="61" y="8756"/>
                        </a:cubicBezTo>
                        <a:cubicBezTo>
                          <a:pt x="41" y="8787"/>
                          <a:pt x="21" y="8827"/>
                          <a:pt x="1" y="8856"/>
                        </a:cubicBezTo>
                        <a:cubicBezTo>
                          <a:pt x="130" y="8707"/>
                          <a:pt x="270" y="8547"/>
                          <a:pt x="410" y="8397"/>
                        </a:cubicBezTo>
                        <a:lnTo>
                          <a:pt x="2089" y="6448"/>
                        </a:lnTo>
                        <a:cubicBezTo>
                          <a:pt x="3959" y="4249"/>
                          <a:pt x="5338" y="2459"/>
                          <a:pt x="699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1" name="Google Shape;111;p2"/>
                  <p:cNvSpPr/>
                  <p:nvPr/>
                </p:nvSpPr>
                <p:spPr>
                  <a:xfrm>
                    <a:off x="2849797" y="3997613"/>
                    <a:ext cx="527674" cy="6716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77" h="13335" extrusionOk="0">
                        <a:moveTo>
                          <a:pt x="10476" y="0"/>
                        </a:moveTo>
                        <a:cubicBezTo>
                          <a:pt x="7887" y="2979"/>
                          <a:pt x="5368" y="6017"/>
                          <a:pt x="3000" y="9166"/>
                        </a:cubicBezTo>
                        <a:cubicBezTo>
                          <a:pt x="2030" y="10495"/>
                          <a:pt x="1190" y="11695"/>
                          <a:pt x="230" y="13024"/>
                        </a:cubicBezTo>
                        <a:cubicBezTo>
                          <a:pt x="150" y="13124"/>
                          <a:pt x="81" y="13234"/>
                          <a:pt x="1" y="13334"/>
                        </a:cubicBezTo>
                        <a:cubicBezTo>
                          <a:pt x="190" y="13134"/>
                          <a:pt x="370" y="12934"/>
                          <a:pt x="561" y="12734"/>
                        </a:cubicBezTo>
                        <a:cubicBezTo>
                          <a:pt x="1760" y="11375"/>
                          <a:pt x="2940" y="10156"/>
                          <a:pt x="4129" y="8736"/>
                        </a:cubicBezTo>
                        <a:cubicBezTo>
                          <a:pt x="6438" y="5967"/>
                          <a:pt x="8567" y="3059"/>
                          <a:pt x="10476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2" name="Google Shape;112;p2"/>
                  <p:cNvSpPr/>
                  <p:nvPr/>
                </p:nvSpPr>
                <p:spPr>
                  <a:xfrm>
                    <a:off x="4083183" y="3759488"/>
                    <a:ext cx="203424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39" h="12235" extrusionOk="0">
                        <a:moveTo>
                          <a:pt x="4039" y="0"/>
                        </a:moveTo>
                        <a:lnTo>
                          <a:pt x="4039" y="0"/>
                        </a:lnTo>
                        <a:cubicBezTo>
                          <a:pt x="3119" y="1950"/>
                          <a:pt x="2249" y="3929"/>
                          <a:pt x="1560" y="5977"/>
                        </a:cubicBezTo>
                        <a:cubicBezTo>
                          <a:pt x="1000" y="7727"/>
                          <a:pt x="600" y="9526"/>
                          <a:pt x="200" y="11325"/>
                        </a:cubicBezTo>
                        <a:cubicBezTo>
                          <a:pt x="140" y="11625"/>
                          <a:pt x="70" y="11935"/>
                          <a:pt x="0" y="12234"/>
                        </a:cubicBezTo>
                        <a:lnTo>
                          <a:pt x="120" y="11935"/>
                        </a:lnTo>
                        <a:cubicBezTo>
                          <a:pt x="870" y="10086"/>
                          <a:pt x="1520" y="8196"/>
                          <a:pt x="2129" y="6288"/>
                        </a:cubicBezTo>
                        <a:cubicBezTo>
                          <a:pt x="2809" y="4209"/>
                          <a:pt x="3459" y="2110"/>
                          <a:pt x="403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3" name="Google Shape;113;p2"/>
                  <p:cNvSpPr/>
                  <p:nvPr/>
                </p:nvSpPr>
                <p:spPr>
                  <a:xfrm>
                    <a:off x="3361757" y="3771072"/>
                    <a:ext cx="569930" cy="1207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16" h="23979" extrusionOk="0">
                        <a:moveTo>
                          <a:pt x="11315" y="0"/>
                        </a:moveTo>
                        <a:lnTo>
                          <a:pt x="11315" y="0"/>
                        </a:lnTo>
                        <a:cubicBezTo>
                          <a:pt x="8937" y="3788"/>
                          <a:pt x="7088" y="7866"/>
                          <a:pt x="5218" y="11924"/>
                        </a:cubicBezTo>
                        <a:cubicBezTo>
                          <a:pt x="4289" y="13954"/>
                          <a:pt x="3359" y="15993"/>
                          <a:pt x="2440" y="18032"/>
                        </a:cubicBezTo>
                        <a:cubicBezTo>
                          <a:pt x="1780" y="19571"/>
                          <a:pt x="1120" y="21200"/>
                          <a:pt x="431" y="22910"/>
                        </a:cubicBezTo>
                        <a:cubicBezTo>
                          <a:pt x="291" y="23270"/>
                          <a:pt x="141" y="23629"/>
                          <a:pt x="1" y="23979"/>
                        </a:cubicBezTo>
                        <a:cubicBezTo>
                          <a:pt x="101" y="23799"/>
                          <a:pt x="201" y="23609"/>
                          <a:pt x="301" y="23429"/>
                        </a:cubicBezTo>
                        <a:cubicBezTo>
                          <a:pt x="2500" y="19451"/>
                          <a:pt x="4449" y="15343"/>
                          <a:pt x="6308" y="11195"/>
                        </a:cubicBezTo>
                        <a:cubicBezTo>
                          <a:pt x="7208" y="9226"/>
                          <a:pt x="8137" y="7277"/>
                          <a:pt x="9017" y="5298"/>
                        </a:cubicBezTo>
                        <a:cubicBezTo>
                          <a:pt x="9787" y="3539"/>
                          <a:pt x="10536" y="1760"/>
                          <a:pt x="1131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4" name="Google Shape;114;p2"/>
                  <p:cNvSpPr/>
                  <p:nvPr/>
                </p:nvSpPr>
                <p:spPr>
                  <a:xfrm>
                    <a:off x="1817317" y="3523881"/>
                    <a:ext cx="1435302" cy="12027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498" h="23880" extrusionOk="0">
                        <a:moveTo>
                          <a:pt x="28107" y="0"/>
                        </a:moveTo>
                        <a:cubicBezTo>
                          <a:pt x="27407" y="530"/>
                          <a:pt x="26718" y="1090"/>
                          <a:pt x="26048" y="1640"/>
                        </a:cubicBezTo>
                        <a:cubicBezTo>
                          <a:pt x="23749" y="3559"/>
                          <a:pt x="21550" y="5578"/>
                          <a:pt x="19202" y="7417"/>
                        </a:cubicBezTo>
                        <a:cubicBezTo>
                          <a:pt x="15913" y="10046"/>
                          <a:pt x="12605" y="12654"/>
                          <a:pt x="9346" y="15324"/>
                        </a:cubicBezTo>
                        <a:cubicBezTo>
                          <a:pt x="7907" y="16523"/>
                          <a:pt x="6467" y="17712"/>
                          <a:pt x="5058" y="18951"/>
                        </a:cubicBezTo>
                        <a:cubicBezTo>
                          <a:pt x="4049" y="19851"/>
                          <a:pt x="3079" y="20801"/>
                          <a:pt x="2110" y="21761"/>
                        </a:cubicBezTo>
                        <a:cubicBezTo>
                          <a:pt x="1399" y="22460"/>
                          <a:pt x="700" y="23169"/>
                          <a:pt x="0" y="23880"/>
                        </a:cubicBezTo>
                        <a:cubicBezTo>
                          <a:pt x="430" y="23529"/>
                          <a:pt x="870" y="23180"/>
                          <a:pt x="1300" y="22830"/>
                        </a:cubicBezTo>
                        <a:cubicBezTo>
                          <a:pt x="5188" y="19641"/>
                          <a:pt x="8976" y="16333"/>
                          <a:pt x="12964" y="13274"/>
                        </a:cubicBezTo>
                        <a:cubicBezTo>
                          <a:pt x="15233" y="11525"/>
                          <a:pt x="17692" y="9626"/>
                          <a:pt x="20191" y="7557"/>
                        </a:cubicBezTo>
                        <a:cubicBezTo>
                          <a:pt x="22370" y="5788"/>
                          <a:pt x="24479" y="3949"/>
                          <a:pt x="26638" y="2159"/>
                        </a:cubicBezTo>
                        <a:cubicBezTo>
                          <a:pt x="27278" y="1630"/>
                          <a:pt x="27887" y="1080"/>
                          <a:pt x="28497" y="530"/>
                        </a:cubicBezTo>
                        <a:cubicBezTo>
                          <a:pt x="28417" y="430"/>
                          <a:pt x="28337" y="320"/>
                          <a:pt x="28257" y="211"/>
                        </a:cubicBezTo>
                        <a:lnTo>
                          <a:pt x="28107" y="0"/>
                        </a:ln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" name="Google Shape;115;p2"/>
                  <p:cNvSpPr/>
                  <p:nvPr/>
                </p:nvSpPr>
                <p:spPr>
                  <a:xfrm>
                    <a:off x="1779039" y="3551078"/>
                    <a:ext cx="996320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82" h="14284" extrusionOk="0">
                        <a:moveTo>
                          <a:pt x="19782" y="0"/>
                        </a:moveTo>
                        <a:lnTo>
                          <a:pt x="19782" y="0"/>
                        </a:lnTo>
                        <a:cubicBezTo>
                          <a:pt x="18102" y="1010"/>
                          <a:pt x="16403" y="1999"/>
                          <a:pt x="14764" y="3089"/>
                        </a:cubicBezTo>
                        <a:cubicBezTo>
                          <a:pt x="13094" y="4208"/>
                          <a:pt x="11495" y="5428"/>
                          <a:pt x="9866" y="6597"/>
                        </a:cubicBezTo>
                        <a:cubicBezTo>
                          <a:pt x="8157" y="7856"/>
                          <a:pt x="6417" y="9076"/>
                          <a:pt x="4738" y="10366"/>
                        </a:cubicBezTo>
                        <a:cubicBezTo>
                          <a:pt x="3269" y="11505"/>
                          <a:pt x="1840" y="12714"/>
                          <a:pt x="420" y="13924"/>
                        </a:cubicBezTo>
                        <a:lnTo>
                          <a:pt x="0" y="14284"/>
                        </a:lnTo>
                        <a:cubicBezTo>
                          <a:pt x="160" y="14184"/>
                          <a:pt x="320" y="14073"/>
                          <a:pt x="480" y="13973"/>
                        </a:cubicBezTo>
                        <a:cubicBezTo>
                          <a:pt x="2040" y="12944"/>
                          <a:pt x="3619" y="11925"/>
                          <a:pt x="5148" y="10845"/>
                        </a:cubicBezTo>
                        <a:cubicBezTo>
                          <a:pt x="7037" y="9496"/>
                          <a:pt x="8896" y="8116"/>
                          <a:pt x="10775" y="6757"/>
                        </a:cubicBezTo>
                        <a:cubicBezTo>
                          <a:pt x="13804" y="4548"/>
                          <a:pt x="16873" y="2379"/>
                          <a:pt x="19782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" name="Google Shape;116;p2"/>
                  <p:cNvSpPr/>
                  <p:nvPr/>
                </p:nvSpPr>
                <p:spPr>
                  <a:xfrm>
                    <a:off x="1438271" y="4367594"/>
                    <a:ext cx="205892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88" h="3290" extrusionOk="0">
                        <a:moveTo>
                          <a:pt x="4088" y="0"/>
                        </a:moveTo>
                        <a:lnTo>
                          <a:pt x="4088" y="0"/>
                        </a:lnTo>
                        <a:cubicBezTo>
                          <a:pt x="3288" y="500"/>
                          <a:pt x="2519" y="1040"/>
                          <a:pt x="1779" y="1630"/>
                        </a:cubicBezTo>
                        <a:cubicBezTo>
                          <a:pt x="1159" y="2150"/>
                          <a:pt x="580" y="2710"/>
                          <a:pt x="0" y="3289"/>
                        </a:cubicBezTo>
                        <a:cubicBezTo>
                          <a:pt x="709" y="2810"/>
                          <a:pt x="1429" y="2339"/>
                          <a:pt x="2109" y="1820"/>
                        </a:cubicBezTo>
                        <a:cubicBezTo>
                          <a:pt x="2808" y="1260"/>
                          <a:pt x="3458" y="640"/>
                          <a:pt x="40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7" name="Google Shape;117;p2"/>
                  <p:cNvSpPr/>
                  <p:nvPr/>
                </p:nvSpPr>
                <p:spPr>
                  <a:xfrm>
                    <a:off x="3100010" y="3593888"/>
                    <a:ext cx="342331" cy="3710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97" h="7367" extrusionOk="0">
                        <a:moveTo>
                          <a:pt x="6408" y="0"/>
                        </a:moveTo>
                        <a:cubicBezTo>
                          <a:pt x="5837" y="589"/>
                          <a:pt x="5258" y="1179"/>
                          <a:pt x="4698" y="1769"/>
                        </a:cubicBezTo>
                        <a:cubicBezTo>
                          <a:pt x="3009" y="3528"/>
                          <a:pt x="1499" y="5457"/>
                          <a:pt x="0" y="7366"/>
                        </a:cubicBezTo>
                        <a:cubicBezTo>
                          <a:pt x="2329" y="5138"/>
                          <a:pt x="4618" y="2879"/>
                          <a:pt x="6797" y="509"/>
                        </a:cubicBezTo>
                        <a:cubicBezTo>
                          <a:pt x="6697" y="469"/>
                          <a:pt x="6617" y="400"/>
                          <a:pt x="6557" y="300"/>
                        </a:cubicBezTo>
                        <a:cubicBezTo>
                          <a:pt x="6497" y="210"/>
                          <a:pt x="6448" y="110"/>
                          <a:pt x="640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8" name="Google Shape;118;p2"/>
                  <p:cNvSpPr/>
                  <p:nvPr/>
                </p:nvSpPr>
                <p:spPr>
                  <a:xfrm>
                    <a:off x="2312656" y="4020781"/>
                    <a:ext cx="722486" cy="8195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45" h="16273" extrusionOk="0">
                        <a:moveTo>
                          <a:pt x="14344" y="0"/>
                        </a:moveTo>
                        <a:cubicBezTo>
                          <a:pt x="11346" y="2879"/>
                          <a:pt x="8517" y="5947"/>
                          <a:pt x="5838" y="9125"/>
                        </a:cubicBezTo>
                        <a:cubicBezTo>
                          <a:pt x="3949" y="11344"/>
                          <a:pt x="2159" y="13643"/>
                          <a:pt x="311" y="15902"/>
                        </a:cubicBezTo>
                        <a:cubicBezTo>
                          <a:pt x="211" y="16022"/>
                          <a:pt x="100" y="16153"/>
                          <a:pt x="1" y="16272"/>
                        </a:cubicBezTo>
                        <a:cubicBezTo>
                          <a:pt x="120" y="16162"/>
                          <a:pt x="251" y="16042"/>
                          <a:pt x="371" y="15933"/>
                        </a:cubicBezTo>
                        <a:cubicBezTo>
                          <a:pt x="1580" y="14783"/>
                          <a:pt x="2790" y="13643"/>
                          <a:pt x="3909" y="12404"/>
                        </a:cubicBezTo>
                        <a:cubicBezTo>
                          <a:pt x="5098" y="11075"/>
                          <a:pt x="6218" y="9676"/>
                          <a:pt x="7397" y="8326"/>
                        </a:cubicBezTo>
                        <a:cubicBezTo>
                          <a:pt x="8487" y="7057"/>
                          <a:pt x="9646" y="5847"/>
                          <a:pt x="10726" y="4558"/>
                        </a:cubicBezTo>
                        <a:cubicBezTo>
                          <a:pt x="11975" y="3079"/>
                          <a:pt x="13174" y="1549"/>
                          <a:pt x="14344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9" name="Google Shape;119;p2"/>
                  <p:cNvSpPr/>
                  <p:nvPr/>
                </p:nvSpPr>
                <p:spPr>
                  <a:xfrm>
                    <a:off x="3457954" y="3756466"/>
                    <a:ext cx="303600" cy="463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8" h="9207" extrusionOk="0">
                        <a:moveTo>
                          <a:pt x="6027" y="0"/>
                        </a:moveTo>
                        <a:cubicBezTo>
                          <a:pt x="5527" y="500"/>
                          <a:pt x="5107" y="1070"/>
                          <a:pt x="4668" y="1630"/>
                        </a:cubicBezTo>
                        <a:cubicBezTo>
                          <a:pt x="3918" y="2569"/>
                          <a:pt x="3199" y="3529"/>
                          <a:pt x="2549" y="4538"/>
                        </a:cubicBezTo>
                        <a:cubicBezTo>
                          <a:pt x="1600" y="6037"/>
                          <a:pt x="809" y="7627"/>
                          <a:pt x="0" y="9206"/>
                        </a:cubicBezTo>
                        <a:cubicBezTo>
                          <a:pt x="849" y="8156"/>
                          <a:pt x="2429" y="5957"/>
                          <a:pt x="3399" y="4438"/>
                        </a:cubicBezTo>
                        <a:cubicBezTo>
                          <a:pt x="3978" y="3509"/>
                          <a:pt x="4538" y="2559"/>
                          <a:pt x="5078" y="1599"/>
                        </a:cubicBezTo>
                        <a:cubicBezTo>
                          <a:pt x="5387" y="1070"/>
                          <a:pt x="5658" y="510"/>
                          <a:pt x="602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0" name="Google Shape;120;p2"/>
                  <p:cNvSpPr/>
                  <p:nvPr/>
                </p:nvSpPr>
                <p:spPr>
                  <a:xfrm>
                    <a:off x="2981703" y="4281017"/>
                    <a:ext cx="439032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17" h="14334" extrusionOk="0">
                        <a:moveTo>
                          <a:pt x="8717" y="0"/>
                        </a:moveTo>
                        <a:lnTo>
                          <a:pt x="8717" y="0"/>
                        </a:lnTo>
                        <a:cubicBezTo>
                          <a:pt x="5258" y="4258"/>
                          <a:pt x="2520" y="9036"/>
                          <a:pt x="170" y="13974"/>
                        </a:cubicBezTo>
                        <a:cubicBezTo>
                          <a:pt x="110" y="14094"/>
                          <a:pt x="50" y="14214"/>
                          <a:pt x="1" y="14334"/>
                        </a:cubicBezTo>
                        <a:cubicBezTo>
                          <a:pt x="70" y="14214"/>
                          <a:pt x="150" y="14104"/>
                          <a:pt x="221" y="13994"/>
                        </a:cubicBezTo>
                        <a:cubicBezTo>
                          <a:pt x="1280" y="12385"/>
                          <a:pt x="2369" y="10795"/>
                          <a:pt x="3399" y="9176"/>
                        </a:cubicBezTo>
                        <a:cubicBezTo>
                          <a:pt x="5238" y="6157"/>
                          <a:pt x="6977" y="3079"/>
                          <a:pt x="871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" name="Google Shape;121;p2"/>
                  <p:cNvSpPr/>
                  <p:nvPr/>
                </p:nvSpPr>
                <p:spPr>
                  <a:xfrm>
                    <a:off x="3916073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3978" y="1"/>
                        </a:moveTo>
                        <a:lnTo>
                          <a:pt x="3978" y="1"/>
                        </a:lnTo>
                        <a:cubicBezTo>
                          <a:pt x="3119" y="1540"/>
                          <a:pt x="2359" y="3139"/>
                          <a:pt x="1699" y="4779"/>
                        </a:cubicBezTo>
                        <a:cubicBezTo>
                          <a:pt x="1060" y="6438"/>
                          <a:pt x="560" y="8157"/>
                          <a:pt x="40" y="9856"/>
                        </a:cubicBezTo>
                        <a:cubicBezTo>
                          <a:pt x="20" y="9896"/>
                          <a:pt x="10" y="9936"/>
                          <a:pt x="0" y="9966"/>
                        </a:cubicBezTo>
                        <a:cubicBezTo>
                          <a:pt x="20" y="9936"/>
                          <a:pt x="40" y="9896"/>
                          <a:pt x="50" y="9866"/>
                        </a:cubicBezTo>
                        <a:cubicBezTo>
                          <a:pt x="190" y="9586"/>
                          <a:pt x="320" y="9316"/>
                          <a:pt x="449" y="9046"/>
                        </a:cubicBezTo>
                        <a:cubicBezTo>
                          <a:pt x="929" y="8107"/>
                          <a:pt x="1389" y="7157"/>
                          <a:pt x="1789" y="6178"/>
                        </a:cubicBezTo>
                        <a:cubicBezTo>
                          <a:pt x="2628" y="4159"/>
                          <a:pt x="3318" y="2080"/>
                          <a:pt x="397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2" name="Google Shape;122;p2"/>
                  <p:cNvSpPr/>
                  <p:nvPr/>
                </p:nvSpPr>
                <p:spPr>
                  <a:xfrm>
                    <a:off x="891207" y="4736618"/>
                    <a:ext cx="258121" cy="187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25" h="3724" extrusionOk="0">
                        <a:moveTo>
                          <a:pt x="4725" y="0"/>
                        </a:moveTo>
                        <a:cubicBezTo>
                          <a:pt x="4665" y="40"/>
                          <a:pt x="4605" y="80"/>
                          <a:pt x="4555" y="120"/>
                        </a:cubicBezTo>
                        <a:cubicBezTo>
                          <a:pt x="2975" y="1169"/>
                          <a:pt x="1516" y="2399"/>
                          <a:pt x="87" y="3648"/>
                        </a:cubicBezTo>
                        <a:cubicBezTo>
                          <a:pt x="80" y="3663"/>
                          <a:pt x="1" y="3723"/>
                          <a:pt x="4" y="3723"/>
                        </a:cubicBezTo>
                        <a:cubicBezTo>
                          <a:pt x="6" y="3723"/>
                          <a:pt x="20" y="3714"/>
                          <a:pt x="57" y="3688"/>
                        </a:cubicBezTo>
                        <a:cubicBezTo>
                          <a:pt x="327" y="3528"/>
                          <a:pt x="596" y="3368"/>
                          <a:pt x="867" y="3199"/>
                        </a:cubicBezTo>
                        <a:cubicBezTo>
                          <a:pt x="2006" y="2509"/>
                          <a:pt x="3126" y="1780"/>
                          <a:pt x="4225" y="1020"/>
                        </a:cubicBezTo>
                        <a:cubicBezTo>
                          <a:pt x="4525" y="810"/>
                          <a:pt x="4825" y="590"/>
                          <a:pt x="5125" y="370"/>
                        </a:cubicBezTo>
                        <a:cubicBezTo>
                          <a:pt x="4985" y="250"/>
                          <a:pt x="4854" y="130"/>
                          <a:pt x="472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3" name="Google Shape;123;p2"/>
                  <p:cNvSpPr/>
                  <p:nvPr/>
                </p:nvSpPr>
                <p:spPr>
                  <a:xfrm>
                    <a:off x="2661130" y="4726545"/>
                    <a:ext cx="141878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" h="3920" extrusionOk="0">
                        <a:moveTo>
                          <a:pt x="2817" y="1"/>
                        </a:moveTo>
                        <a:cubicBezTo>
                          <a:pt x="2097" y="830"/>
                          <a:pt x="1408" y="1700"/>
                          <a:pt x="808" y="2629"/>
                        </a:cubicBezTo>
                        <a:cubicBezTo>
                          <a:pt x="548" y="3019"/>
                          <a:pt x="298" y="3419"/>
                          <a:pt x="58" y="3828"/>
                        </a:cubicBezTo>
                        <a:cubicBezTo>
                          <a:pt x="44" y="3856"/>
                          <a:pt x="0" y="3919"/>
                          <a:pt x="7" y="3919"/>
                        </a:cubicBezTo>
                        <a:cubicBezTo>
                          <a:pt x="10" y="3919"/>
                          <a:pt x="22" y="3908"/>
                          <a:pt x="49" y="3879"/>
                        </a:cubicBezTo>
                        <a:cubicBezTo>
                          <a:pt x="1178" y="2759"/>
                          <a:pt x="2108" y="1429"/>
                          <a:pt x="2817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4" name="Google Shape;124;p2"/>
                  <p:cNvSpPr/>
                  <p:nvPr/>
                </p:nvSpPr>
                <p:spPr>
                  <a:xfrm>
                    <a:off x="3662334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4158" y="1"/>
                        </a:moveTo>
                        <a:lnTo>
                          <a:pt x="4158" y="1"/>
                        </a:lnTo>
                        <a:cubicBezTo>
                          <a:pt x="3199" y="1870"/>
                          <a:pt x="2239" y="3739"/>
                          <a:pt x="1509" y="5708"/>
                        </a:cubicBezTo>
                        <a:cubicBezTo>
                          <a:pt x="870" y="7497"/>
                          <a:pt x="460" y="9347"/>
                          <a:pt x="70" y="11195"/>
                        </a:cubicBezTo>
                        <a:cubicBezTo>
                          <a:pt x="50" y="11295"/>
                          <a:pt x="20" y="11395"/>
                          <a:pt x="0" y="11486"/>
                        </a:cubicBezTo>
                        <a:cubicBezTo>
                          <a:pt x="70" y="11306"/>
                          <a:pt x="140" y="11126"/>
                          <a:pt x="220" y="10946"/>
                        </a:cubicBezTo>
                        <a:cubicBezTo>
                          <a:pt x="900" y="9276"/>
                          <a:pt x="1509" y="7568"/>
                          <a:pt x="2129" y="5868"/>
                        </a:cubicBezTo>
                        <a:cubicBezTo>
                          <a:pt x="2829" y="3919"/>
                          <a:pt x="3539" y="1970"/>
                          <a:pt x="415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" name="Google Shape;125;p2"/>
                  <p:cNvSpPr/>
                  <p:nvPr/>
                </p:nvSpPr>
                <p:spPr>
                  <a:xfrm>
                    <a:off x="3945234" y="4465755"/>
                    <a:ext cx="98715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0" h="7794" extrusionOk="0">
                        <a:moveTo>
                          <a:pt x="1960" y="1"/>
                        </a:moveTo>
                        <a:lnTo>
                          <a:pt x="1960" y="1"/>
                        </a:lnTo>
                        <a:cubicBezTo>
                          <a:pt x="1490" y="1230"/>
                          <a:pt x="1020" y="2449"/>
                          <a:pt x="680" y="3729"/>
                        </a:cubicBezTo>
                        <a:cubicBezTo>
                          <a:pt x="350" y="5028"/>
                          <a:pt x="141" y="6368"/>
                          <a:pt x="10" y="7707"/>
                        </a:cubicBezTo>
                        <a:cubicBezTo>
                          <a:pt x="10" y="7735"/>
                          <a:pt x="0" y="7793"/>
                          <a:pt x="2" y="7793"/>
                        </a:cubicBezTo>
                        <a:cubicBezTo>
                          <a:pt x="2" y="7793"/>
                          <a:pt x="4" y="7784"/>
                          <a:pt x="10" y="7757"/>
                        </a:cubicBezTo>
                        <a:cubicBezTo>
                          <a:pt x="190" y="7287"/>
                          <a:pt x="361" y="6807"/>
                          <a:pt x="510" y="6328"/>
                        </a:cubicBezTo>
                        <a:cubicBezTo>
                          <a:pt x="1180" y="4269"/>
                          <a:pt x="1640" y="2140"/>
                          <a:pt x="196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6" name="Google Shape;126;p2"/>
                  <p:cNvSpPr/>
                  <p:nvPr/>
                </p:nvSpPr>
                <p:spPr>
                  <a:xfrm>
                    <a:off x="60891" y="4402346"/>
                    <a:ext cx="746107" cy="4495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14" h="8926" extrusionOk="0">
                        <a:moveTo>
                          <a:pt x="14594" y="1"/>
                        </a:moveTo>
                        <a:cubicBezTo>
                          <a:pt x="12595" y="1040"/>
                          <a:pt x="10656" y="2189"/>
                          <a:pt x="8726" y="3349"/>
                        </a:cubicBezTo>
                        <a:cubicBezTo>
                          <a:pt x="7367" y="4148"/>
                          <a:pt x="5978" y="4928"/>
                          <a:pt x="4639" y="5767"/>
                        </a:cubicBezTo>
                        <a:cubicBezTo>
                          <a:pt x="3169" y="6677"/>
                          <a:pt x="1750" y="7667"/>
                          <a:pt x="350" y="8676"/>
                        </a:cubicBezTo>
                        <a:cubicBezTo>
                          <a:pt x="230" y="8756"/>
                          <a:pt x="121" y="8846"/>
                          <a:pt x="1" y="8926"/>
                        </a:cubicBezTo>
                        <a:cubicBezTo>
                          <a:pt x="141" y="8856"/>
                          <a:pt x="270" y="8786"/>
                          <a:pt x="401" y="8706"/>
                        </a:cubicBezTo>
                        <a:cubicBezTo>
                          <a:pt x="1910" y="7877"/>
                          <a:pt x="3439" y="7087"/>
                          <a:pt x="4948" y="6258"/>
                        </a:cubicBezTo>
                        <a:cubicBezTo>
                          <a:pt x="6867" y="5188"/>
                          <a:pt x="8766" y="4079"/>
                          <a:pt x="10656" y="2949"/>
                        </a:cubicBezTo>
                        <a:cubicBezTo>
                          <a:pt x="12055" y="2069"/>
                          <a:pt x="13444" y="1150"/>
                          <a:pt x="14814" y="220"/>
                        </a:cubicBezTo>
                        <a:cubicBezTo>
                          <a:pt x="14734" y="150"/>
                          <a:pt x="14664" y="70"/>
                          <a:pt x="1459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" name="Google Shape;127;p2"/>
                  <p:cNvSpPr/>
                  <p:nvPr/>
                </p:nvSpPr>
                <p:spPr>
                  <a:xfrm>
                    <a:off x="680581" y="3779584"/>
                    <a:ext cx="362024" cy="1672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88" h="3320" extrusionOk="0">
                        <a:moveTo>
                          <a:pt x="7188" y="1"/>
                        </a:moveTo>
                        <a:lnTo>
                          <a:pt x="7188" y="1"/>
                        </a:lnTo>
                        <a:cubicBezTo>
                          <a:pt x="7077" y="41"/>
                          <a:pt x="6968" y="91"/>
                          <a:pt x="6857" y="131"/>
                        </a:cubicBezTo>
                        <a:cubicBezTo>
                          <a:pt x="4798" y="980"/>
                          <a:pt x="2710" y="1750"/>
                          <a:pt x="651" y="2600"/>
                        </a:cubicBezTo>
                        <a:cubicBezTo>
                          <a:pt x="431" y="2690"/>
                          <a:pt x="221" y="2790"/>
                          <a:pt x="1" y="2880"/>
                        </a:cubicBezTo>
                        <a:cubicBezTo>
                          <a:pt x="191" y="3019"/>
                          <a:pt x="371" y="3170"/>
                          <a:pt x="551" y="3319"/>
                        </a:cubicBezTo>
                        <a:cubicBezTo>
                          <a:pt x="760" y="3230"/>
                          <a:pt x="980" y="3139"/>
                          <a:pt x="1200" y="3039"/>
                        </a:cubicBezTo>
                        <a:cubicBezTo>
                          <a:pt x="3150" y="2190"/>
                          <a:pt x="5029" y="1180"/>
                          <a:pt x="6897" y="161"/>
                        </a:cubicBezTo>
                        <a:cubicBezTo>
                          <a:pt x="6997" y="111"/>
                          <a:pt x="7097" y="51"/>
                          <a:pt x="718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8" name="Google Shape;128;p2"/>
                  <p:cNvSpPr/>
                  <p:nvPr/>
                </p:nvSpPr>
                <p:spPr>
                  <a:xfrm>
                    <a:off x="1137189" y="3318997"/>
                    <a:ext cx="966605" cy="4284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192" h="8507" extrusionOk="0">
                        <a:moveTo>
                          <a:pt x="19192" y="1"/>
                        </a:moveTo>
                        <a:lnTo>
                          <a:pt x="18712" y="181"/>
                        </a:lnTo>
                        <a:cubicBezTo>
                          <a:pt x="15323" y="1390"/>
                          <a:pt x="11985" y="2709"/>
                          <a:pt x="8706" y="4199"/>
                        </a:cubicBezTo>
                        <a:cubicBezTo>
                          <a:pt x="5728" y="5478"/>
                          <a:pt x="2840" y="6957"/>
                          <a:pt x="1" y="8506"/>
                        </a:cubicBezTo>
                        <a:cubicBezTo>
                          <a:pt x="3229" y="7347"/>
                          <a:pt x="6338" y="5907"/>
                          <a:pt x="9466" y="4508"/>
                        </a:cubicBezTo>
                        <a:cubicBezTo>
                          <a:pt x="11036" y="3819"/>
                          <a:pt x="12615" y="3169"/>
                          <a:pt x="14164" y="2449"/>
                        </a:cubicBezTo>
                        <a:cubicBezTo>
                          <a:pt x="15713" y="1749"/>
                          <a:pt x="17242" y="990"/>
                          <a:pt x="18762" y="220"/>
                        </a:cubicBezTo>
                        <a:cubicBezTo>
                          <a:pt x="18902" y="150"/>
                          <a:pt x="19052" y="81"/>
                          <a:pt x="19192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" name="Google Shape;129;p2"/>
                  <p:cNvSpPr/>
                  <p:nvPr/>
                </p:nvSpPr>
                <p:spPr>
                  <a:xfrm>
                    <a:off x="2157582" y="3113609"/>
                    <a:ext cx="361520" cy="180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78" h="3579" extrusionOk="0">
                        <a:moveTo>
                          <a:pt x="6488" y="0"/>
                        </a:moveTo>
                        <a:cubicBezTo>
                          <a:pt x="4289" y="1140"/>
                          <a:pt x="2110" y="2299"/>
                          <a:pt x="1" y="3579"/>
                        </a:cubicBezTo>
                        <a:cubicBezTo>
                          <a:pt x="1691" y="2859"/>
                          <a:pt x="3390" y="2139"/>
                          <a:pt x="5049" y="1360"/>
                        </a:cubicBezTo>
                        <a:cubicBezTo>
                          <a:pt x="5769" y="1020"/>
                          <a:pt x="6478" y="670"/>
                          <a:pt x="7178" y="310"/>
                        </a:cubicBezTo>
                        <a:cubicBezTo>
                          <a:pt x="7068" y="300"/>
                          <a:pt x="6978" y="270"/>
                          <a:pt x="6888" y="230"/>
                        </a:cubicBezTo>
                        <a:cubicBezTo>
                          <a:pt x="6868" y="220"/>
                          <a:pt x="6848" y="220"/>
                          <a:pt x="6818" y="210"/>
                        </a:cubicBezTo>
                        <a:cubicBezTo>
                          <a:pt x="6688" y="180"/>
                          <a:pt x="6578" y="100"/>
                          <a:pt x="64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0" name="Google Shape;130;p2"/>
                  <p:cNvSpPr/>
                  <p:nvPr/>
                </p:nvSpPr>
                <p:spPr>
                  <a:xfrm>
                    <a:off x="1410066" y="3007389"/>
                    <a:ext cx="1024474" cy="3513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341" h="6977" extrusionOk="0">
                        <a:moveTo>
                          <a:pt x="20340" y="0"/>
                        </a:moveTo>
                        <a:lnTo>
                          <a:pt x="20340" y="0"/>
                        </a:lnTo>
                        <a:cubicBezTo>
                          <a:pt x="19311" y="140"/>
                          <a:pt x="18332" y="480"/>
                          <a:pt x="17332" y="760"/>
                        </a:cubicBezTo>
                        <a:cubicBezTo>
                          <a:pt x="15753" y="1220"/>
                          <a:pt x="14174" y="1679"/>
                          <a:pt x="12614" y="2209"/>
                        </a:cubicBezTo>
                        <a:cubicBezTo>
                          <a:pt x="8516" y="3589"/>
                          <a:pt x="4458" y="5128"/>
                          <a:pt x="460" y="6787"/>
                        </a:cubicBezTo>
                        <a:cubicBezTo>
                          <a:pt x="300" y="6847"/>
                          <a:pt x="150" y="6907"/>
                          <a:pt x="0" y="6977"/>
                        </a:cubicBezTo>
                        <a:cubicBezTo>
                          <a:pt x="160" y="6927"/>
                          <a:pt x="320" y="6887"/>
                          <a:pt x="480" y="6837"/>
                        </a:cubicBezTo>
                        <a:cubicBezTo>
                          <a:pt x="2339" y="6317"/>
                          <a:pt x="4198" y="5768"/>
                          <a:pt x="6037" y="5148"/>
                        </a:cubicBezTo>
                        <a:cubicBezTo>
                          <a:pt x="7966" y="4478"/>
                          <a:pt x="9865" y="3749"/>
                          <a:pt x="11804" y="3099"/>
                        </a:cubicBezTo>
                        <a:cubicBezTo>
                          <a:pt x="13454" y="2539"/>
                          <a:pt x="15103" y="1990"/>
                          <a:pt x="16732" y="1359"/>
                        </a:cubicBezTo>
                        <a:cubicBezTo>
                          <a:pt x="17941" y="920"/>
                          <a:pt x="19101" y="350"/>
                          <a:pt x="203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1" name="Google Shape;131;p2"/>
                  <p:cNvSpPr/>
                  <p:nvPr/>
                </p:nvSpPr>
                <p:spPr>
                  <a:xfrm>
                    <a:off x="395667" y="3412625"/>
                    <a:ext cx="876502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03" h="6848" extrusionOk="0">
                        <a:moveTo>
                          <a:pt x="17403" y="1"/>
                        </a:moveTo>
                        <a:cubicBezTo>
                          <a:pt x="15853" y="580"/>
                          <a:pt x="14244" y="1020"/>
                          <a:pt x="12674" y="1570"/>
                        </a:cubicBezTo>
                        <a:cubicBezTo>
                          <a:pt x="8416" y="3079"/>
                          <a:pt x="4238" y="4728"/>
                          <a:pt x="200" y="6747"/>
                        </a:cubicBezTo>
                        <a:cubicBezTo>
                          <a:pt x="131" y="6787"/>
                          <a:pt x="71" y="6818"/>
                          <a:pt x="0" y="6847"/>
                        </a:cubicBezTo>
                        <a:cubicBezTo>
                          <a:pt x="280" y="6747"/>
                          <a:pt x="560" y="6658"/>
                          <a:pt x="840" y="6558"/>
                        </a:cubicBezTo>
                        <a:cubicBezTo>
                          <a:pt x="3799" y="5548"/>
                          <a:pt x="6728" y="4459"/>
                          <a:pt x="9646" y="3319"/>
                        </a:cubicBezTo>
                        <a:cubicBezTo>
                          <a:pt x="10995" y="2829"/>
                          <a:pt x="12315" y="2289"/>
                          <a:pt x="13644" y="1740"/>
                        </a:cubicBezTo>
                        <a:cubicBezTo>
                          <a:pt x="14913" y="1210"/>
                          <a:pt x="16193" y="670"/>
                          <a:pt x="17403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2" name="Google Shape;132;p2"/>
                  <p:cNvSpPr/>
                  <p:nvPr/>
                </p:nvSpPr>
                <p:spPr>
                  <a:xfrm>
                    <a:off x="6956652" y="3630101"/>
                    <a:ext cx="303550" cy="179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7" h="3571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201" y="270"/>
                          <a:pt x="410" y="540"/>
                          <a:pt x="610" y="800"/>
                        </a:cubicBezTo>
                        <a:cubicBezTo>
                          <a:pt x="1560" y="1360"/>
                          <a:pt x="2520" y="1880"/>
                          <a:pt x="3509" y="2369"/>
                        </a:cubicBezTo>
                        <a:cubicBezTo>
                          <a:pt x="4279" y="2749"/>
                          <a:pt x="5048" y="3119"/>
                          <a:pt x="5828" y="3479"/>
                        </a:cubicBezTo>
                        <a:cubicBezTo>
                          <a:pt x="5889" y="3506"/>
                          <a:pt x="6011" y="3571"/>
                          <a:pt x="6022" y="3571"/>
                        </a:cubicBezTo>
                        <a:cubicBezTo>
                          <a:pt x="6027" y="3571"/>
                          <a:pt x="6008" y="3557"/>
                          <a:pt x="5948" y="3519"/>
                        </a:cubicBezTo>
                        <a:cubicBezTo>
                          <a:pt x="4628" y="2609"/>
                          <a:pt x="3309" y="1720"/>
                          <a:pt x="1909" y="960"/>
                        </a:cubicBezTo>
                        <a:cubicBezTo>
                          <a:pt x="1280" y="620"/>
                          <a:pt x="640" y="30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3" name="Google Shape;133;p2"/>
                  <p:cNvSpPr/>
                  <p:nvPr/>
                </p:nvSpPr>
                <p:spPr>
                  <a:xfrm>
                    <a:off x="7356398" y="3857649"/>
                    <a:ext cx="787860" cy="4541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43" h="901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288" y="2200"/>
                          <a:pt x="6627" y="4328"/>
                          <a:pt x="10095" y="6247"/>
                        </a:cubicBezTo>
                        <a:cubicBezTo>
                          <a:pt x="11795" y="7147"/>
                          <a:pt x="13514" y="7997"/>
                          <a:pt x="15242" y="8826"/>
                        </a:cubicBezTo>
                        <a:cubicBezTo>
                          <a:pt x="15373" y="8886"/>
                          <a:pt x="15513" y="8956"/>
                          <a:pt x="15642" y="9016"/>
                        </a:cubicBezTo>
                        <a:cubicBezTo>
                          <a:pt x="15522" y="8946"/>
                          <a:pt x="15413" y="8866"/>
                          <a:pt x="15293" y="8796"/>
                        </a:cubicBezTo>
                        <a:cubicBezTo>
                          <a:pt x="12824" y="7217"/>
                          <a:pt x="10335" y="5638"/>
                          <a:pt x="7756" y="4228"/>
                        </a:cubicBezTo>
                        <a:cubicBezTo>
                          <a:pt x="5218" y="2739"/>
                          <a:pt x="2648" y="12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" name="Google Shape;134;p2"/>
                  <p:cNvSpPr/>
                  <p:nvPr/>
                </p:nvSpPr>
                <p:spPr>
                  <a:xfrm>
                    <a:off x="5767084" y="3997613"/>
                    <a:ext cx="97708" cy="14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0" h="2959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620" y="1000"/>
                          <a:pt x="1270" y="1989"/>
                          <a:pt x="1939" y="2959"/>
                        </a:cubicBezTo>
                        <a:lnTo>
                          <a:pt x="1939" y="2559"/>
                        </a:lnTo>
                        <a:lnTo>
                          <a:pt x="1939" y="2269"/>
                        </a:lnTo>
                        <a:cubicBezTo>
                          <a:pt x="1300" y="1509"/>
                          <a:pt x="650" y="7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" name="Google Shape;135;p2"/>
                  <p:cNvSpPr/>
                  <p:nvPr/>
                </p:nvSpPr>
                <p:spPr>
                  <a:xfrm>
                    <a:off x="5950865" y="4222593"/>
                    <a:ext cx="343338" cy="4466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8868" extrusionOk="0">
                        <a:moveTo>
                          <a:pt x="120" y="1"/>
                        </a:moveTo>
                        <a:cubicBezTo>
                          <a:pt x="160" y="241"/>
                          <a:pt x="180" y="491"/>
                          <a:pt x="170" y="740"/>
                        </a:cubicBezTo>
                        <a:cubicBezTo>
                          <a:pt x="170" y="817"/>
                          <a:pt x="105" y="865"/>
                          <a:pt x="36" y="865"/>
                        </a:cubicBezTo>
                        <a:cubicBezTo>
                          <a:pt x="24" y="865"/>
                          <a:pt x="12" y="863"/>
                          <a:pt x="0" y="860"/>
                        </a:cubicBezTo>
                        <a:lnTo>
                          <a:pt x="0" y="860"/>
                        </a:lnTo>
                        <a:cubicBezTo>
                          <a:pt x="869" y="2020"/>
                          <a:pt x="1769" y="3159"/>
                          <a:pt x="2699" y="4269"/>
                        </a:cubicBezTo>
                        <a:cubicBezTo>
                          <a:pt x="3888" y="5689"/>
                          <a:pt x="5067" y="6908"/>
                          <a:pt x="6267" y="8267"/>
                        </a:cubicBezTo>
                        <a:cubicBezTo>
                          <a:pt x="6447" y="8467"/>
                          <a:pt x="6637" y="8667"/>
                          <a:pt x="6817" y="8867"/>
                        </a:cubicBezTo>
                        <a:cubicBezTo>
                          <a:pt x="6747" y="8767"/>
                          <a:pt x="6667" y="8657"/>
                          <a:pt x="6597" y="8557"/>
                        </a:cubicBezTo>
                        <a:cubicBezTo>
                          <a:pt x="5637" y="7228"/>
                          <a:pt x="4798" y="6028"/>
                          <a:pt x="3828" y="4699"/>
                        </a:cubicBezTo>
                        <a:cubicBezTo>
                          <a:pt x="2619" y="3110"/>
                          <a:pt x="1379" y="1540"/>
                          <a:pt x="1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" name="Google Shape;136;p2"/>
                  <p:cNvSpPr/>
                  <p:nvPr/>
                </p:nvSpPr>
                <p:spPr>
                  <a:xfrm>
                    <a:off x="4857443" y="3759488"/>
                    <a:ext cx="203878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48" h="1223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590" y="2110"/>
                          <a:pt x="1240" y="4209"/>
                          <a:pt x="1919" y="6288"/>
                        </a:cubicBezTo>
                        <a:cubicBezTo>
                          <a:pt x="2519" y="8196"/>
                          <a:pt x="3179" y="10086"/>
                          <a:pt x="3928" y="11935"/>
                        </a:cubicBezTo>
                        <a:lnTo>
                          <a:pt x="4048" y="12234"/>
                        </a:lnTo>
                        <a:cubicBezTo>
                          <a:pt x="3978" y="11935"/>
                          <a:pt x="3908" y="11625"/>
                          <a:pt x="3838" y="11325"/>
                        </a:cubicBezTo>
                        <a:cubicBezTo>
                          <a:pt x="3439" y="9526"/>
                          <a:pt x="3039" y="7727"/>
                          <a:pt x="2479" y="5977"/>
                        </a:cubicBezTo>
                        <a:cubicBezTo>
                          <a:pt x="1799" y="3929"/>
                          <a:pt x="929" y="19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" name="Google Shape;137;p2"/>
                  <p:cNvSpPr/>
                  <p:nvPr/>
                </p:nvSpPr>
                <p:spPr>
                  <a:xfrm>
                    <a:off x="5332636" y="4033322"/>
                    <a:ext cx="450112" cy="9454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8772" extrusionOk="0">
                        <a:moveTo>
                          <a:pt x="521" y="1"/>
                        </a:moveTo>
                        <a:cubicBezTo>
                          <a:pt x="390" y="151"/>
                          <a:pt x="201" y="260"/>
                          <a:pt x="1" y="280"/>
                        </a:cubicBezTo>
                        <a:cubicBezTo>
                          <a:pt x="850" y="2200"/>
                          <a:pt x="1760" y="4089"/>
                          <a:pt x="2620" y="5988"/>
                        </a:cubicBezTo>
                        <a:cubicBezTo>
                          <a:pt x="4488" y="10136"/>
                          <a:pt x="6427" y="14244"/>
                          <a:pt x="8626" y="18222"/>
                        </a:cubicBezTo>
                        <a:cubicBezTo>
                          <a:pt x="8726" y="18402"/>
                          <a:pt x="8826" y="18592"/>
                          <a:pt x="8937" y="18772"/>
                        </a:cubicBezTo>
                        <a:cubicBezTo>
                          <a:pt x="8786" y="18422"/>
                          <a:pt x="8646" y="18063"/>
                          <a:pt x="8506" y="17703"/>
                        </a:cubicBezTo>
                        <a:cubicBezTo>
                          <a:pt x="7807" y="15993"/>
                          <a:pt x="7157" y="14364"/>
                          <a:pt x="6487" y="12825"/>
                        </a:cubicBezTo>
                        <a:cubicBezTo>
                          <a:pt x="5578" y="10786"/>
                          <a:pt x="4639" y="8747"/>
                          <a:pt x="3719" y="6717"/>
                        </a:cubicBezTo>
                        <a:cubicBezTo>
                          <a:pt x="2680" y="4469"/>
                          <a:pt x="1640" y="2210"/>
                          <a:pt x="52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" name="Google Shape;138;p2"/>
                  <p:cNvSpPr/>
                  <p:nvPr/>
                </p:nvSpPr>
                <p:spPr>
                  <a:xfrm>
                    <a:off x="5921653" y="3553093"/>
                    <a:ext cx="1405032" cy="1173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897" h="23300" extrusionOk="0">
                        <a:moveTo>
                          <a:pt x="540" y="0"/>
                        </a:moveTo>
                        <a:cubicBezTo>
                          <a:pt x="420" y="150"/>
                          <a:pt x="260" y="280"/>
                          <a:pt x="80" y="420"/>
                        </a:cubicBezTo>
                        <a:cubicBezTo>
                          <a:pt x="60" y="440"/>
                          <a:pt x="30" y="460"/>
                          <a:pt x="0" y="480"/>
                        </a:cubicBezTo>
                        <a:cubicBezTo>
                          <a:pt x="410" y="860"/>
                          <a:pt x="830" y="1219"/>
                          <a:pt x="1260" y="1579"/>
                        </a:cubicBezTo>
                        <a:cubicBezTo>
                          <a:pt x="3419" y="3369"/>
                          <a:pt x="5538" y="5208"/>
                          <a:pt x="7706" y="6977"/>
                        </a:cubicBezTo>
                        <a:cubicBezTo>
                          <a:pt x="10216" y="9046"/>
                          <a:pt x="12674" y="10945"/>
                          <a:pt x="14943" y="12694"/>
                        </a:cubicBezTo>
                        <a:cubicBezTo>
                          <a:pt x="18932" y="15753"/>
                          <a:pt x="22719" y="19061"/>
                          <a:pt x="26608" y="22250"/>
                        </a:cubicBezTo>
                        <a:lnTo>
                          <a:pt x="27897" y="23300"/>
                        </a:lnTo>
                        <a:cubicBezTo>
                          <a:pt x="27208" y="22589"/>
                          <a:pt x="26498" y="21880"/>
                          <a:pt x="25788" y="21181"/>
                        </a:cubicBezTo>
                        <a:cubicBezTo>
                          <a:pt x="24818" y="20221"/>
                          <a:pt x="23859" y="19271"/>
                          <a:pt x="22839" y="18371"/>
                        </a:cubicBezTo>
                        <a:cubicBezTo>
                          <a:pt x="21440" y="17132"/>
                          <a:pt x="19991" y="15943"/>
                          <a:pt x="18552" y="14744"/>
                        </a:cubicBezTo>
                        <a:cubicBezTo>
                          <a:pt x="15293" y="12074"/>
                          <a:pt x="11984" y="9466"/>
                          <a:pt x="8696" y="6837"/>
                        </a:cubicBezTo>
                        <a:cubicBezTo>
                          <a:pt x="6347" y="4998"/>
                          <a:pt x="4148" y="2979"/>
                          <a:pt x="1859" y="1060"/>
                        </a:cubicBezTo>
                        <a:cubicBezTo>
                          <a:pt x="1420" y="710"/>
                          <a:pt x="990" y="350"/>
                          <a:pt x="54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9" name="Google Shape;139;p2"/>
                  <p:cNvSpPr/>
                  <p:nvPr/>
                </p:nvSpPr>
                <p:spPr>
                  <a:xfrm>
                    <a:off x="6368692" y="3551078"/>
                    <a:ext cx="996774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91" h="14284" extrusionOk="0">
                        <a:moveTo>
                          <a:pt x="0" y="0"/>
                        </a:moveTo>
                        <a:cubicBezTo>
                          <a:pt x="2908" y="2379"/>
                          <a:pt x="5977" y="4548"/>
                          <a:pt x="9016" y="6757"/>
                        </a:cubicBezTo>
                        <a:cubicBezTo>
                          <a:pt x="10885" y="8116"/>
                          <a:pt x="12754" y="9496"/>
                          <a:pt x="14643" y="10845"/>
                        </a:cubicBezTo>
                        <a:cubicBezTo>
                          <a:pt x="16173" y="11925"/>
                          <a:pt x="17742" y="12944"/>
                          <a:pt x="19311" y="13973"/>
                        </a:cubicBezTo>
                        <a:cubicBezTo>
                          <a:pt x="19471" y="14073"/>
                          <a:pt x="19631" y="14184"/>
                          <a:pt x="19791" y="14284"/>
                        </a:cubicBezTo>
                        <a:cubicBezTo>
                          <a:pt x="19651" y="14164"/>
                          <a:pt x="19511" y="14044"/>
                          <a:pt x="19361" y="13924"/>
                        </a:cubicBezTo>
                        <a:cubicBezTo>
                          <a:pt x="17941" y="12714"/>
                          <a:pt x="16522" y="11505"/>
                          <a:pt x="15043" y="10366"/>
                        </a:cubicBezTo>
                        <a:cubicBezTo>
                          <a:pt x="13364" y="9076"/>
                          <a:pt x="11635" y="7856"/>
                          <a:pt x="9925" y="6597"/>
                        </a:cubicBezTo>
                        <a:cubicBezTo>
                          <a:pt x="8286" y="5428"/>
                          <a:pt x="6687" y="4208"/>
                          <a:pt x="5018" y="3089"/>
                        </a:cubicBezTo>
                        <a:cubicBezTo>
                          <a:pt x="3388" y="1999"/>
                          <a:pt x="1679" y="10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0" name="Google Shape;140;p2"/>
                  <p:cNvSpPr/>
                  <p:nvPr/>
                </p:nvSpPr>
                <p:spPr>
                  <a:xfrm>
                    <a:off x="7500341" y="4367594"/>
                    <a:ext cx="205439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79" h="3290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20" y="640"/>
                          <a:pt x="1270" y="1260"/>
                          <a:pt x="1969" y="1820"/>
                        </a:cubicBezTo>
                        <a:cubicBezTo>
                          <a:pt x="2649" y="2339"/>
                          <a:pt x="3369" y="2810"/>
                          <a:pt x="4079" y="3289"/>
                        </a:cubicBezTo>
                        <a:cubicBezTo>
                          <a:pt x="3509" y="2710"/>
                          <a:pt x="2919" y="2150"/>
                          <a:pt x="2300" y="1630"/>
                        </a:cubicBezTo>
                        <a:cubicBezTo>
                          <a:pt x="1570" y="1040"/>
                          <a:pt x="790" y="50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1" name="Google Shape;141;p2"/>
                  <p:cNvSpPr/>
                  <p:nvPr/>
                </p:nvSpPr>
                <p:spPr>
                  <a:xfrm>
                    <a:off x="5900500" y="3786182"/>
                    <a:ext cx="126920" cy="1575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0" h="3129" extrusionOk="0">
                        <a:moveTo>
                          <a:pt x="1" y="0"/>
                        </a:moveTo>
                        <a:cubicBezTo>
                          <a:pt x="41" y="100"/>
                          <a:pt x="70" y="190"/>
                          <a:pt x="90" y="290"/>
                        </a:cubicBezTo>
                        <a:cubicBezTo>
                          <a:pt x="130" y="480"/>
                          <a:pt x="110" y="660"/>
                          <a:pt x="41" y="809"/>
                        </a:cubicBezTo>
                        <a:cubicBezTo>
                          <a:pt x="820" y="1589"/>
                          <a:pt x="1609" y="2349"/>
                          <a:pt x="2399" y="3108"/>
                        </a:cubicBezTo>
                        <a:cubicBezTo>
                          <a:pt x="2439" y="3119"/>
                          <a:pt x="2479" y="3119"/>
                          <a:pt x="2519" y="3128"/>
                        </a:cubicBezTo>
                        <a:cubicBezTo>
                          <a:pt x="1700" y="2079"/>
                          <a:pt x="870" y="102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2" name="Google Shape;142;p2"/>
                  <p:cNvSpPr/>
                  <p:nvPr/>
                </p:nvSpPr>
                <p:spPr>
                  <a:xfrm>
                    <a:off x="6120998" y="4036344"/>
                    <a:ext cx="710348" cy="8040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04" h="15964" extrusionOk="0">
                        <a:moveTo>
                          <a:pt x="1" y="1"/>
                        </a:moveTo>
                        <a:cubicBezTo>
                          <a:pt x="1100" y="1440"/>
                          <a:pt x="2219" y="2870"/>
                          <a:pt x="3379" y="4249"/>
                        </a:cubicBezTo>
                        <a:cubicBezTo>
                          <a:pt x="4458" y="5538"/>
                          <a:pt x="5627" y="6748"/>
                          <a:pt x="6717" y="8017"/>
                        </a:cubicBezTo>
                        <a:cubicBezTo>
                          <a:pt x="7897" y="9367"/>
                          <a:pt x="9006" y="10766"/>
                          <a:pt x="10205" y="12095"/>
                        </a:cubicBezTo>
                        <a:cubicBezTo>
                          <a:pt x="11325" y="13334"/>
                          <a:pt x="12535" y="14474"/>
                          <a:pt x="13744" y="15624"/>
                        </a:cubicBezTo>
                        <a:cubicBezTo>
                          <a:pt x="13864" y="15733"/>
                          <a:pt x="13984" y="15853"/>
                          <a:pt x="14104" y="15963"/>
                        </a:cubicBezTo>
                        <a:cubicBezTo>
                          <a:pt x="14004" y="15844"/>
                          <a:pt x="13904" y="15713"/>
                          <a:pt x="13804" y="15593"/>
                        </a:cubicBezTo>
                        <a:cubicBezTo>
                          <a:pt x="11955" y="13334"/>
                          <a:pt x="10156" y="11035"/>
                          <a:pt x="8277" y="8816"/>
                        </a:cubicBezTo>
                        <a:cubicBezTo>
                          <a:pt x="5687" y="5748"/>
                          <a:pt x="2969" y="2790"/>
                          <a:pt x="8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3" name="Google Shape;143;p2"/>
                  <p:cNvSpPr/>
                  <p:nvPr/>
                </p:nvSpPr>
                <p:spPr>
                  <a:xfrm>
                    <a:off x="5495214" y="3931635"/>
                    <a:ext cx="190883" cy="2885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" h="5729" extrusionOk="0">
                        <a:moveTo>
                          <a:pt x="521" y="0"/>
                        </a:moveTo>
                        <a:cubicBezTo>
                          <a:pt x="381" y="140"/>
                          <a:pt x="201" y="251"/>
                          <a:pt x="1" y="311"/>
                        </a:cubicBezTo>
                        <a:cubicBezTo>
                          <a:pt x="131" y="531"/>
                          <a:pt x="261" y="751"/>
                          <a:pt x="391" y="960"/>
                        </a:cubicBezTo>
                        <a:cubicBezTo>
                          <a:pt x="1360" y="2479"/>
                          <a:pt x="2940" y="4678"/>
                          <a:pt x="3790" y="5728"/>
                        </a:cubicBezTo>
                        <a:cubicBezTo>
                          <a:pt x="2980" y="4149"/>
                          <a:pt x="2200" y="2559"/>
                          <a:pt x="1251" y="1060"/>
                        </a:cubicBezTo>
                        <a:cubicBezTo>
                          <a:pt x="1011" y="700"/>
                          <a:pt x="771" y="351"/>
                          <a:pt x="52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4" name="Google Shape;144;p2"/>
                  <p:cNvSpPr/>
                  <p:nvPr/>
                </p:nvSpPr>
                <p:spPr>
                  <a:xfrm>
                    <a:off x="5723317" y="4281017"/>
                    <a:ext cx="439485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26" h="14334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739" y="3079"/>
                          <a:pt x="3479" y="6157"/>
                          <a:pt x="5318" y="9176"/>
                        </a:cubicBezTo>
                        <a:cubicBezTo>
                          <a:pt x="6357" y="10795"/>
                          <a:pt x="7437" y="12385"/>
                          <a:pt x="8496" y="13994"/>
                        </a:cubicBezTo>
                        <a:cubicBezTo>
                          <a:pt x="8576" y="14104"/>
                          <a:pt x="8646" y="14214"/>
                          <a:pt x="8726" y="14334"/>
                        </a:cubicBezTo>
                        <a:cubicBezTo>
                          <a:pt x="8666" y="14214"/>
                          <a:pt x="8606" y="14094"/>
                          <a:pt x="8556" y="13974"/>
                        </a:cubicBezTo>
                        <a:cubicBezTo>
                          <a:pt x="6197" y="9036"/>
                          <a:pt x="3459" y="42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5" name="Google Shape;145;p2"/>
                  <p:cNvSpPr/>
                  <p:nvPr/>
                </p:nvSpPr>
                <p:spPr>
                  <a:xfrm>
                    <a:off x="5027576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670" y="2080"/>
                          <a:pt x="1350" y="4159"/>
                          <a:pt x="2189" y="6178"/>
                        </a:cubicBezTo>
                        <a:cubicBezTo>
                          <a:pt x="2589" y="7157"/>
                          <a:pt x="3059" y="8107"/>
                          <a:pt x="3529" y="9046"/>
                        </a:cubicBezTo>
                        <a:cubicBezTo>
                          <a:pt x="3669" y="9316"/>
                          <a:pt x="3799" y="9586"/>
                          <a:pt x="3928" y="9866"/>
                        </a:cubicBezTo>
                        <a:cubicBezTo>
                          <a:pt x="3948" y="9896"/>
                          <a:pt x="3968" y="9936"/>
                          <a:pt x="3979" y="9966"/>
                        </a:cubicBezTo>
                        <a:cubicBezTo>
                          <a:pt x="3968" y="9936"/>
                          <a:pt x="3959" y="9896"/>
                          <a:pt x="3948" y="9856"/>
                        </a:cubicBezTo>
                        <a:cubicBezTo>
                          <a:pt x="3419" y="8157"/>
                          <a:pt x="2919" y="6438"/>
                          <a:pt x="2280" y="4779"/>
                        </a:cubicBezTo>
                        <a:cubicBezTo>
                          <a:pt x="1630" y="3139"/>
                          <a:pt x="870" y="154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6" name="Google Shape;146;p2"/>
                  <p:cNvSpPr/>
                  <p:nvPr/>
                </p:nvSpPr>
                <p:spPr>
                  <a:xfrm>
                    <a:off x="7995731" y="4738129"/>
                    <a:ext cx="257264" cy="1860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08" h="3694" extrusionOk="0">
                        <a:moveTo>
                          <a:pt x="420" y="0"/>
                        </a:moveTo>
                        <a:cubicBezTo>
                          <a:pt x="350" y="60"/>
                          <a:pt x="270" y="120"/>
                          <a:pt x="190" y="180"/>
                        </a:cubicBezTo>
                        <a:cubicBezTo>
                          <a:pt x="130" y="240"/>
                          <a:pt x="70" y="300"/>
                          <a:pt x="0" y="350"/>
                        </a:cubicBezTo>
                        <a:cubicBezTo>
                          <a:pt x="300" y="570"/>
                          <a:pt x="589" y="780"/>
                          <a:pt x="889" y="990"/>
                        </a:cubicBezTo>
                        <a:cubicBezTo>
                          <a:pt x="1989" y="1750"/>
                          <a:pt x="3099" y="2479"/>
                          <a:pt x="4238" y="3169"/>
                        </a:cubicBezTo>
                        <a:cubicBezTo>
                          <a:pt x="4508" y="3338"/>
                          <a:pt x="4778" y="3498"/>
                          <a:pt x="5058" y="3658"/>
                        </a:cubicBezTo>
                        <a:cubicBezTo>
                          <a:pt x="5092" y="3684"/>
                          <a:pt x="5105" y="3693"/>
                          <a:pt x="5106" y="3693"/>
                        </a:cubicBezTo>
                        <a:cubicBezTo>
                          <a:pt x="5108" y="3693"/>
                          <a:pt x="5032" y="3633"/>
                          <a:pt x="5018" y="3618"/>
                        </a:cubicBezTo>
                        <a:cubicBezTo>
                          <a:pt x="3588" y="2369"/>
                          <a:pt x="2139" y="1139"/>
                          <a:pt x="560" y="90"/>
                        </a:cubicBezTo>
                        <a:cubicBezTo>
                          <a:pt x="509" y="60"/>
                          <a:pt x="469" y="30"/>
                          <a:pt x="4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7" name="Google Shape;147;p2"/>
                  <p:cNvSpPr/>
                  <p:nvPr/>
                </p:nvSpPr>
                <p:spPr>
                  <a:xfrm>
                    <a:off x="6340992" y="4726545"/>
                    <a:ext cx="142130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2" h="3920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720" y="1429"/>
                          <a:pt x="1639" y="2759"/>
                          <a:pt x="2779" y="3879"/>
                        </a:cubicBezTo>
                        <a:cubicBezTo>
                          <a:pt x="2806" y="3908"/>
                          <a:pt x="2816" y="3919"/>
                          <a:pt x="2818" y="3919"/>
                        </a:cubicBezTo>
                        <a:cubicBezTo>
                          <a:pt x="2822" y="3919"/>
                          <a:pt x="2773" y="3856"/>
                          <a:pt x="2759" y="3828"/>
                        </a:cubicBezTo>
                        <a:cubicBezTo>
                          <a:pt x="2519" y="3419"/>
                          <a:pt x="2269" y="3019"/>
                          <a:pt x="2010" y="2629"/>
                        </a:cubicBezTo>
                        <a:cubicBezTo>
                          <a:pt x="1419" y="1700"/>
                          <a:pt x="720" y="83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8" name="Google Shape;148;p2"/>
                  <p:cNvSpPr/>
                  <p:nvPr/>
                </p:nvSpPr>
                <p:spPr>
                  <a:xfrm>
                    <a:off x="5272248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0" y="1"/>
                        </a:moveTo>
                        <a:cubicBezTo>
                          <a:pt x="630" y="1970"/>
                          <a:pt x="1329" y="3919"/>
                          <a:pt x="2039" y="5868"/>
                        </a:cubicBezTo>
                        <a:cubicBezTo>
                          <a:pt x="2659" y="7568"/>
                          <a:pt x="3268" y="9276"/>
                          <a:pt x="3948" y="10946"/>
                        </a:cubicBezTo>
                        <a:lnTo>
                          <a:pt x="4158" y="11486"/>
                        </a:lnTo>
                        <a:cubicBezTo>
                          <a:pt x="4138" y="11395"/>
                          <a:pt x="4118" y="11295"/>
                          <a:pt x="4098" y="11195"/>
                        </a:cubicBezTo>
                        <a:cubicBezTo>
                          <a:pt x="3699" y="9347"/>
                          <a:pt x="3288" y="7497"/>
                          <a:pt x="2659" y="5708"/>
                        </a:cubicBezTo>
                        <a:cubicBezTo>
                          <a:pt x="1929" y="3739"/>
                          <a:pt x="960" y="187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9" name="Google Shape;149;p2"/>
                  <p:cNvSpPr/>
                  <p:nvPr/>
                </p:nvSpPr>
                <p:spPr>
                  <a:xfrm>
                    <a:off x="5100554" y="4465755"/>
                    <a:ext cx="98766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1" h="7794" extrusionOk="0">
                        <a:moveTo>
                          <a:pt x="1" y="1"/>
                        </a:moveTo>
                        <a:cubicBezTo>
                          <a:pt x="311" y="2140"/>
                          <a:pt x="780" y="4269"/>
                          <a:pt x="1440" y="6328"/>
                        </a:cubicBezTo>
                        <a:cubicBezTo>
                          <a:pt x="1600" y="6807"/>
                          <a:pt x="1770" y="7287"/>
                          <a:pt x="1940" y="7757"/>
                        </a:cubicBezTo>
                        <a:cubicBezTo>
                          <a:pt x="1949" y="7784"/>
                          <a:pt x="1953" y="7793"/>
                          <a:pt x="1955" y="7793"/>
                        </a:cubicBezTo>
                        <a:cubicBezTo>
                          <a:pt x="1960" y="7793"/>
                          <a:pt x="1950" y="7735"/>
                          <a:pt x="1950" y="7707"/>
                        </a:cubicBezTo>
                        <a:cubicBezTo>
                          <a:pt x="1810" y="6368"/>
                          <a:pt x="1600" y="5028"/>
                          <a:pt x="1270" y="3729"/>
                        </a:cubicBezTo>
                        <a:cubicBezTo>
                          <a:pt x="940" y="2449"/>
                          <a:pt x="460" y="123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0" name="Google Shape;150;p2"/>
                  <p:cNvSpPr/>
                  <p:nvPr/>
                </p:nvSpPr>
                <p:spPr>
                  <a:xfrm>
                    <a:off x="8336500" y="4401339"/>
                    <a:ext cx="746611" cy="4505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24" h="8946" extrusionOk="0">
                        <a:moveTo>
                          <a:pt x="200" y="1"/>
                        </a:moveTo>
                        <a:cubicBezTo>
                          <a:pt x="180" y="30"/>
                          <a:pt x="160" y="50"/>
                          <a:pt x="140" y="70"/>
                        </a:cubicBezTo>
                        <a:cubicBezTo>
                          <a:pt x="91" y="120"/>
                          <a:pt x="40" y="170"/>
                          <a:pt x="1" y="230"/>
                        </a:cubicBezTo>
                        <a:cubicBezTo>
                          <a:pt x="1380" y="1160"/>
                          <a:pt x="2759" y="2089"/>
                          <a:pt x="4179" y="2969"/>
                        </a:cubicBezTo>
                        <a:cubicBezTo>
                          <a:pt x="6058" y="4099"/>
                          <a:pt x="7957" y="5208"/>
                          <a:pt x="9876" y="6278"/>
                        </a:cubicBezTo>
                        <a:cubicBezTo>
                          <a:pt x="11386" y="7107"/>
                          <a:pt x="12914" y="7897"/>
                          <a:pt x="14424" y="8726"/>
                        </a:cubicBezTo>
                        <a:cubicBezTo>
                          <a:pt x="14564" y="8806"/>
                          <a:pt x="14694" y="8876"/>
                          <a:pt x="14824" y="8946"/>
                        </a:cubicBezTo>
                        <a:cubicBezTo>
                          <a:pt x="14714" y="8866"/>
                          <a:pt x="14594" y="8776"/>
                          <a:pt x="14474" y="8696"/>
                        </a:cubicBezTo>
                        <a:cubicBezTo>
                          <a:pt x="13074" y="7687"/>
                          <a:pt x="11655" y="6697"/>
                          <a:pt x="10196" y="5787"/>
                        </a:cubicBezTo>
                        <a:cubicBezTo>
                          <a:pt x="8847" y="4948"/>
                          <a:pt x="7467" y="4168"/>
                          <a:pt x="6098" y="3369"/>
                        </a:cubicBezTo>
                        <a:cubicBezTo>
                          <a:pt x="4159" y="2200"/>
                          <a:pt x="2210" y="1050"/>
                          <a:pt x="20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1" name="Google Shape;151;p2"/>
                  <p:cNvSpPr/>
                  <p:nvPr/>
                </p:nvSpPr>
                <p:spPr>
                  <a:xfrm>
                    <a:off x="8101447" y="3779584"/>
                    <a:ext cx="360462" cy="1651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57" h="3280" extrusionOk="0">
                        <a:moveTo>
                          <a:pt x="0" y="1"/>
                        </a:moveTo>
                        <a:cubicBezTo>
                          <a:pt x="100" y="51"/>
                          <a:pt x="200" y="111"/>
                          <a:pt x="290" y="161"/>
                        </a:cubicBezTo>
                        <a:cubicBezTo>
                          <a:pt x="2159" y="1180"/>
                          <a:pt x="4048" y="2190"/>
                          <a:pt x="5997" y="3039"/>
                        </a:cubicBezTo>
                        <a:cubicBezTo>
                          <a:pt x="6177" y="3119"/>
                          <a:pt x="6367" y="3199"/>
                          <a:pt x="6557" y="3279"/>
                        </a:cubicBezTo>
                        <a:cubicBezTo>
                          <a:pt x="6747" y="3159"/>
                          <a:pt x="6957" y="3010"/>
                          <a:pt x="7157" y="2870"/>
                        </a:cubicBezTo>
                        <a:cubicBezTo>
                          <a:pt x="6957" y="2780"/>
                          <a:pt x="6747" y="2690"/>
                          <a:pt x="6547" y="2600"/>
                        </a:cubicBezTo>
                        <a:cubicBezTo>
                          <a:pt x="4488" y="1750"/>
                          <a:pt x="2389" y="980"/>
                          <a:pt x="330" y="131"/>
                        </a:cubicBezTo>
                        <a:cubicBezTo>
                          <a:pt x="220" y="91"/>
                          <a:pt x="110" y="4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2" name="Google Shape;152;p2"/>
                  <p:cNvSpPr/>
                  <p:nvPr/>
                </p:nvSpPr>
                <p:spPr>
                  <a:xfrm>
                    <a:off x="7552721" y="3546042"/>
                    <a:ext cx="454594" cy="2014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026" h="3999" extrusionOk="0">
                        <a:moveTo>
                          <a:pt x="1029" y="0"/>
                        </a:moveTo>
                        <a:cubicBezTo>
                          <a:pt x="689" y="80"/>
                          <a:pt x="350" y="150"/>
                          <a:pt x="0" y="200"/>
                        </a:cubicBezTo>
                        <a:cubicBezTo>
                          <a:pt x="2979" y="1539"/>
                          <a:pt x="5947" y="2899"/>
                          <a:pt x="9026" y="3998"/>
                        </a:cubicBezTo>
                        <a:cubicBezTo>
                          <a:pt x="6407" y="2579"/>
                          <a:pt x="3758" y="1220"/>
                          <a:pt x="102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3" name="Google Shape;153;p2"/>
                  <p:cNvSpPr/>
                  <p:nvPr/>
                </p:nvSpPr>
                <p:spPr>
                  <a:xfrm>
                    <a:off x="7040711" y="3318997"/>
                    <a:ext cx="303651" cy="130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9" h="2600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140" y="81"/>
                          <a:pt x="280" y="150"/>
                          <a:pt x="431" y="220"/>
                        </a:cubicBezTo>
                        <a:cubicBezTo>
                          <a:pt x="1950" y="990"/>
                          <a:pt x="3469" y="1749"/>
                          <a:pt x="5018" y="2449"/>
                        </a:cubicBezTo>
                        <a:cubicBezTo>
                          <a:pt x="5129" y="2499"/>
                          <a:pt x="5229" y="2549"/>
                          <a:pt x="5338" y="2599"/>
                        </a:cubicBezTo>
                        <a:cubicBezTo>
                          <a:pt x="5568" y="2489"/>
                          <a:pt x="5798" y="2389"/>
                          <a:pt x="6028" y="2289"/>
                        </a:cubicBezTo>
                        <a:cubicBezTo>
                          <a:pt x="4189" y="1540"/>
                          <a:pt x="2339" y="840"/>
                          <a:pt x="471" y="181"/>
                        </a:cubicBezTo>
                        <a:cubicBezTo>
                          <a:pt x="311" y="121"/>
                          <a:pt x="160" y="6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4" name="Google Shape;154;p2"/>
                  <p:cNvSpPr/>
                  <p:nvPr/>
                </p:nvSpPr>
                <p:spPr>
                  <a:xfrm>
                    <a:off x="6295663" y="2925345"/>
                    <a:ext cx="690756" cy="368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15" h="7317" extrusionOk="0">
                        <a:moveTo>
                          <a:pt x="111" y="0"/>
                        </a:moveTo>
                        <a:cubicBezTo>
                          <a:pt x="71" y="210"/>
                          <a:pt x="40" y="420"/>
                          <a:pt x="0" y="630"/>
                        </a:cubicBezTo>
                        <a:cubicBezTo>
                          <a:pt x="1230" y="1309"/>
                          <a:pt x="2470" y="1969"/>
                          <a:pt x="3719" y="2609"/>
                        </a:cubicBezTo>
                        <a:cubicBezTo>
                          <a:pt x="5358" y="3448"/>
                          <a:pt x="6997" y="4308"/>
                          <a:pt x="8667" y="5098"/>
                        </a:cubicBezTo>
                        <a:cubicBezTo>
                          <a:pt x="10336" y="5877"/>
                          <a:pt x="12025" y="6597"/>
                          <a:pt x="13714" y="7317"/>
                        </a:cubicBezTo>
                        <a:cubicBezTo>
                          <a:pt x="10126" y="5138"/>
                          <a:pt x="6338" y="3299"/>
                          <a:pt x="2610" y="1349"/>
                        </a:cubicBezTo>
                        <a:cubicBezTo>
                          <a:pt x="1770" y="909"/>
                          <a:pt x="940" y="460"/>
                          <a:pt x="11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5" name="Google Shape;155;p2"/>
                  <p:cNvSpPr/>
                  <p:nvPr/>
                </p:nvSpPr>
                <p:spPr>
                  <a:xfrm>
                    <a:off x="6803090" y="2898651"/>
                    <a:ext cx="1537492" cy="4093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7" h="8127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690" y="450"/>
                          <a:pt x="3370" y="950"/>
                          <a:pt x="5069" y="1359"/>
                        </a:cubicBezTo>
                        <a:cubicBezTo>
                          <a:pt x="7788" y="2059"/>
                          <a:pt x="10526" y="2699"/>
                          <a:pt x="13225" y="3449"/>
                        </a:cubicBezTo>
                        <a:cubicBezTo>
                          <a:pt x="18512" y="4848"/>
                          <a:pt x="23740" y="6417"/>
                          <a:pt x="29038" y="7756"/>
                        </a:cubicBezTo>
                        <a:cubicBezTo>
                          <a:pt x="29537" y="7887"/>
                          <a:pt x="30027" y="8007"/>
                          <a:pt x="30526" y="8127"/>
                        </a:cubicBezTo>
                        <a:cubicBezTo>
                          <a:pt x="30307" y="8047"/>
                          <a:pt x="30087" y="7967"/>
                          <a:pt x="29867" y="7876"/>
                        </a:cubicBezTo>
                        <a:cubicBezTo>
                          <a:pt x="27788" y="7107"/>
                          <a:pt x="25699" y="6348"/>
                          <a:pt x="23590" y="5688"/>
                        </a:cubicBezTo>
                        <a:cubicBezTo>
                          <a:pt x="20711" y="4828"/>
                          <a:pt x="17832" y="3978"/>
                          <a:pt x="14934" y="3219"/>
                        </a:cubicBezTo>
                        <a:cubicBezTo>
                          <a:pt x="12015" y="2449"/>
                          <a:pt x="9087" y="1679"/>
                          <a:pt x="6128" y="1040"/>
                        </a:cubicBezTo>
                        <a:cubicBezTo>
                          <a:pt x="4099" y="640"/>
                          <a:pt x="2060" y="27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6" name="Google Shape;156;p2"/>
                  <p:cNvSpPr/>
                  <p:nvPr/>
                </p:nvSpPr>
                <p:spPr>
                  <a:xfrm>
                    <a:off x="6709461" y="3007389"/>
                    <a:ext cx="824626" cy="288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73" h="5728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240" y="350"/>
                          <a:pt x="2400" y="920"/>
                          <a:pt x="3609" y="1359"/>
                        </a:cubicBezTo>
                        <a:cubicBezTo>
                          <a:pt x="5238" y="1990"/>
                          <a:pt x="6897" y="2539"/>
                          <a:pt x="8547" y="3099"/>
                        </a:cubicBezTo>
                        <a:cubicBezTo>
                          <a:pt x="10476" y="3749"/>
                          <a:pt x="12385" y="4478"/>
                          <a:pt x="14304" y="5148"/>
                        </a:cubicBezTo>
                        <a:cubicBezTo>
                          <a:pt x="14904" y="5348"/>
                          <a:pt x="15493" y="5537"/>
                          <a:pt x="16093" y="5728"/>
                        </a:cubicBezTo>
                        <a:cubicBezTo>
                          <a:pt x="16183" y="5608"/>
                          <a:pt x="16283" y="5488"/>
                          <a:pt x="16373" y="5368"/>
                        </a:cubicBezTo>
                        <a:cubicBezTo>
                          <a:pt x="13514" y="4238"/>
                          <a:pt x="10636" y="3189"/>
                          <a:pt x="7727" y="2209"/>
                        </a:cubicBezTo>
                        <a:cubicBezTo>
                          <a:pt x="6168" y="1679"/>
                          <a:pt x="4598" y="1220"/>
                          <a:pt x="3019" y="760"/>
                        </a:cubicBezTo>
                        <a:cubicBezTo>
                          <a:pt x="2020" y="480"/>
                          <a:pt x="1031" y="14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7" name="Google Shape;157;p2"/>
                  <p:cNvSpPr/>
                  <p:nvPr/>
                </p:nvSpPr>
                <p:spPr>
                  <a:xfrm>
                    <a:off x="7871883" y="3412625"/>
                    <a:ext cx="877006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13" h="684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209" y="670"/>
                          <a:pt x="2489" y="1210"/>
                          <a:pt x="3768" y="1740"/>
                        </a:cubicBezTo>
                        <a:cubicBezTo>
                          <a:pt x="5087" y="2289"/>
                          <a:pt x="6417" y="2829"/>
                          <a:pt x="7757" y="3319"/>
                        </a:cubicBezTo>
                        <a:cubicBezTo>
                          <a:pt x="10675" y="4459"/>
                          <a:pt x="13614" y="5548"/>
                          <a:pt x="16572" y="6558"/>
                        </a:cubicBezTo>
                        <a:cubicBezTo>
                          <a:pt x="16852" y="6658"/>
                          <a:pt x="17132" y="6747"/>
                          <a:pt x="17412" y="6847"/>
                        </a:cubicBezTo>
                        <a:cubicBezTo>
                          <a:pt x="17342" y="6818"/>
                          <a:pt x="17272" y="6787"/>
                          <a:pt x="17202" y="6747"/>
                        </a:cubicBezTo>
                        <a:cubicBezTo>
                          <a:pt x="13174" y="4728"/>
                          <a:pt x="8996" y="3079"/>
                          <a:pt x="4728" y="1570"/>
                        </a:cubicBezTo>
                        <a:cubicBezTo>
                          <a:pt x="3168" y="1020"/>
                          <a:pt x="1560" y="5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8" name="Google Shape;158;p2"/>
                  <p:cNvSpPr/>
                  <p:nvPr/>
                </p:nvSpPr>
                <p:spPr>
                  <a:xfrm>
                    <a:off x="8781524" y="3418165"/>
                    <a:ext cx="202921" cy="795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29" h="1580" extrusionOk="0">
                        <a:moveTo>
                          <a:pt x="40" y="0"/>
                        </a:moveTo>
                        <a:cubicBezTo>
                          <a:pt x="91" y="140"/>
                          <a:pt x="100" y="300"/>
                          <a:pt x="51" y="450"/>
                        </a:cubicBezTo>
                        <a:cubicBezTo>
                          <a:pt x="31" y="500"/>
                          <a:pt x="20" y="540"/>
                          <a:pt x="0" y="580"/>
                        </a:cubicBezTo>
                        <a:cubicBezTo>
                          <a:pt x="1260" y="870"/>
                          <a:pt x="2530" y="1130"/>
                          <a:pt x="3769" y="1510"/>
                        </a:cubicBezTo>
                        <a:cubicBezTo>
                          <a:pt x="3859" y="1530"/>
                          <a:pt x="3939" y="1550"/>
                          <a:pt x="4029" y="1580"/>
                        </a:cubicBezTo>
                        <a:cubicBezTo>
                          <a:pt x="3869" y="1510"/>
                          <a:pt x="3709" y="1430"/>
                          <a:pt x="3559" y="1360"/>
                        </a:cubicBezTo>
                        <a:cubicBezTo>
                          <a:pt x="2410" y="840"/>
                          <a:pt x="1240" y="390"/>
                          <a:pt x="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59" name="Google Shape;159;p2"/>
                  <p:cNvSpPr/>
                  <p:nvPr/>
                </p:nvSpPr>
                <p:spPr>
                  <a:xfrm>
                    <a:off x="4521610" y="3855635"/>
                    <a:ext cx="62503" cy="10818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41" h="21481" extrusionOk="0">
                        <a:moveTo>
                          <a:pt x="261" y="1"/>
                        </a:moveTo>
                        <a:cubicBezTo>
                          <a:pt x="231" y="2020"/>
                          <a:pt x="31" y="4039"/>
                          <a:pt x="11" y="6058"/>
                        </a:cubicBezTo>
                        <a:cubicBezTo>
                          <a:pt x="1" y="8776"/>
                          <a:pt x="121" y="11495"/>
                          <a:pt x="321" y="14214"/>
                        </a:cubicBezTo>
                        <a:cubicBezTo>
                          <a:pt x="491" y="16403"/>
                          <a:pt x="801" y="18582"/>
                          <a:pt x="1140" y="20751"/>
                        </a:cubicBezTo>
                        <a:cubicBezTo>
                          <a:pt x="1171" y="21000"/>
                          <a:pt x="1211" y="21240"/>
                          <a:pt x="1240" y="21480"/>
                        </a:cubicBezTo>
                        <a:lnTo>
                          <a:pt x="1240" y="20721"/>
                        </a:lnTo>
                        <a:cubicBezTo>
                          <a:pt x="1240" y="18901"/>
                          <a:pt x="1191" y="17093"/>
                          <a:pt x="1100" y="15273"/>
                        </a:cubicBezTo>
                        <a:cubicBezTo>
                          <a:pt x="1001" y="13604"/>
                          <a:pt x="871" y="11945"/>
                          <a:pt x="821" y="10276"/>
                        </a:cubicBezTo>
                        <a:cubicBezTo>
                          <a:pt x="741" y="8046"/>
                          <a:pt x="741" y="5818"/>
                          <a:pt x="601" y="3599"/>
                        </a:cubicBezTo>
                        <a:cubicBezTo>
                          <a:pt x="531" y="2399"/>
                          <a:pt x="471" y="1190"/>
                          <a:pt x="26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0" name="Google Shape;160;p2"/>
                  <p:cNvSpPr/>
                  <p:nvPr/>
                </p:nvSpPr>
                <p:spPr>
                  <a:xfrm>
                    <a:off x="4369609" y="3875781"/>
                    <a:ext cx="56409" cy="5049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0" h="10026" extrusionOk="0">
                        <a:moveTo>
                          <a:pt x="1120" y="0"/>
                        </a:moveTo>
                        <a:lnTo>
                          <a:pt x="1120" y="0"/>
                        </a:lnTo>
                        <a:cubicBezTo>
                          <a:pt x="730" y="1780"/>
                          <a:pt x="391" y="3568"/>
                          <a:pt x="211" y="5378"/>
                        </a:cubicBezTo>
                        <a:cubicBezTo>
                          <a:pt x="60" y="6927"/>
                          <a:pt x="40" y="8476"/>
                          <a:pt x="0" y="10025"/>
                        </a:cubicBezTo>
                        <a:cubicBezTo>
                          <a:pt x="291" y="8396"/>
                          <a:pt x="660" y="6427"/>
                          <a:pt x="820" y="5048"/>
                        </a:cubicBezTo>
                        <a:cubicBezTo>
                          <a:pt x="1040" y="3368"/>
                          <a:pt x="1110" y="1689"/>
                          <a:pt x="11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1" name="Google Shape;161;p2"/>
                  <p:cNvSpPr/>
                  <p:nvPr/>
                </p:nvSpPr>
                <p:spPr>
                  <a:xfrm>
                    <a:off x="4160695" y="3980489"/>
                    <a:ext cx="158599" cy="8669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9" h="17213" extrusionOk="0">
                        <a:moveTo>
                          <a:pt x="3149" y="0"/>
                        </a:moveTo>
                        <a:lnTo>
                          <a:pt x="3149" y="0"/>
                        </a:lnTo>
                        <a:cubicBezTo>
                          <a:pt x="2799" y="1200"/>
                          <a:pt x="2529" y="2419"/>
                          <a:pt x="2249" y="3628"/>
                        </a:cubicBezTo>
                        <a:cubicBezTo>
                          <a:pt x="1969" y="4828"/>
                          <a:pt x="1660" y="6027"/>
                          <a:pt x="1410" y="7247"/>
                        </a:cubicBezTo>
                        <a:cubicBezTo>
                          <a:pt x="1120" y="8676"/>
                          <a:pt x="810" y="10105"/>
                          <a:pt x="590" y="11555"/>
                        </a:cubicBezTo>
                        <a:cubicBezTo>
                          <a:pt x="341" y="13224"/>
                          <a:pt x="150" y="15083"/>
                          <a:pt x="21" y="16953"/>
                        </a:cubicBezTo>
                        <a:cubicBezTo>
                          <a:pt x="10" y="17042"/>
                          <a:pt x="10" y="17122"/>
                          <a:pt x="1" y="17212"/>
                        </a:cubicBezTo>
                        <a:cubicBezTo>
                          <a:pt x="30" y="17082"/>
                          <a:pt x="50" y="16953"/>
                          <a:pt x="81" y="16822"/>
                        </a:cubicBezTo>
                        <a:cubicBezTo>
                          <a:pt x="381" y="15143"/>
                          <a:pt x="780" y="13484"/>
                          <a:pt x="1140" y="11825"/>
                        </a:cubicBezTo>
                        <a:cubicBezTo>
                          <a:pt x="1580" y="9725"/>
                          <a:pt x="2020" y="7617"/>
                          <a:pt x="2409" y="5507"/>
                        </a:cubicBezTo>
                        <a:cubicBezTo>
                          <a:pt x="2759" y="3688"/>
                          <a:pt x="2889" y="1829"/>
                          <a:pt x="314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2" name="Google Shape;162;p2"/>
                  <p:cNvSpPr/>
                  <p:nvPr/>
                </p:nvSpPr>
                <p:spPr>
                  <a:xfrm>
                    <a:off x="4349966" y="4498996"/>
                    <a:ext cx="32284" cy="3789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1" h="7525" extrusionOk="0">
                        <a:moveTo>
                          <a:pt x="590" y="1"/>
                        </a:moveTo>
                        <a:cubicBezTo>
                          <a:pt x="321" y="1270"/>
                          <a:pt x="121" y="2569"/>
                          <a:pt x="51" y="3868"/>
                        </a:cubicBezTo>
                        <a:cubicBezTo>
                          <a:pt x="1" y="5058"/>
                          <a:pt x="71" y="6247"/>
                          <a:pt x="131" y="7427"/>
                        </a:cubicBezTo>
                        <a:cubicBezTo>
                          <a:pt x="131" y="7450"/>
                          <a:pt x="131" y="7524"/>
                          <a:pt x="135" y="7524"/>
                        </a:cubicBezTo>
                        <a:cubicBezTo>
                          <a:pt x="136" y="7524"/>
                          <a:pt x="138" y="7517"/>
                          <a:pt x="141" y="7497"/>
                        </a:cubicBezTo>
                        <a:cubicBezTo>
                          <a:pt x="201" y="7017"/>
                          <a:pt x="261" y="6538"/>
                          <a:pt x="321" y="6067"/>
                        </a:cubicBezTo>
                        <a:cubicBezTo>
                          <a:pt x="410" y="5338"/>
                          <a:pt x="501" y="4608"/>
                          <a:pt x="550" y="3868"/>
                        </a:cubicBezTo>
                        <a:cubicBezTo>
                          <a:pt x="641" y="2579"/>
                          <a:pt x="610" y="1290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3" name="Google Shape;163;p2"/>
                  <p:cNvSpPr/>
                  <p:nvPr/>
                </p:nvSpPr>
                <p:spPr>
                  <a:xfrm>
                    <a:off x="4741100" y="3872255"/>
                    <a:ext cx="105767" cy="6444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0" h="12795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11" y="2219"/>
                          <a:pt x="331" y="4448"/>
                          <a:pt x="681" y="6637"/>
                        </a:cubicBezTo>
                        <a:cubicBezTo>
                          <a:pt x="1040" y="8666"/>
                          <a:pt x="1571" y="10655"/>
                          <a:pt x="2070" y="12654"/>
                        </a:cubicBezTo>
                        <a:cubicBezTo>
                          <a:pt x="2080" y="12705"/>
                          <a:pt x="2090" y="12744"/>
                          <a:pt x="2100" y="12794"/>
                        </a:cubicBezTo>
                        <a:cubicBezTo>
                          <a:pt x="2090" y="12694"/>
                          <a:pt x="2080" y="12585"/>
                          <a:pt x="2070" y="12485"/>
                        </a:cubicBezTo>
                        <a:cubicBezTo>
                          <a:pt x="2030" y="12065"/>
                          <a:pt x="1980" y="11645"/>
                          <a:pt x="1940" y="11225"/>
                        </a:cubicBezTo>
                        <a:cubicBezTo>
                          <a:pt x="1790" y="9706"/>
                          <a:pt x="1600" y="8187"/>
                          <a:pt x="1371" y="6677"/>
                        </a:cubicBezTo>
                        <a:cubicBezTo>
                          <a:pt x="1020" y="4438"/>
                          <a:pt x="521" y="220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4" name="Google Shape;164;p2"/>
                  <p:cNvSpPr/>
                  <p:nvPr/>
                </p:nvSpPr>
                <p:spPr>
                  <a:xfrm>
                    <a:off x="4893655" y="4634377"/>
                    <a:ext cx="50415" cy="2386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1" h="4739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50" y="881"/>
                          <a:pt x="150" y="1760"/>
                          <a:pt x="341" y="2630"/>
                        </a:cubicBezTo>
                        <a:cubicBezTo>
                          <a:pt x="510" y="3350"/>
                          <a:pt x="761" y="4049"/>
                          <a:pt x="1000" y="4739"/>
                        </a:cubicBezTo>
                        <a:cubicBezTo>
                          <a:pt x="900" y="3959"/>
                          <a:pt x="830" y="3159"/>
                          <a:pt x="670" y="2390"/>
                        </a:cubicBezTo>
                        <a:cubicBezTo>
                          <a:pt x="490" y="1580"/>
                          <a:pt x="241" y="79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65" name="Google Shape;165;p2"/>
                  <p:cNvSpPr/>
                  <p:nvPr/>
                </p:nvSpPr>
                <p:spPr>
                  <a:xfrm>
                    <a:off x="4645004" y="4042892"/>
                    <a:ext cx="109242" cy="7571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15034" extrusionOk="0">
                        <a:moveTo>
                          <a:pt x="20" y="1"/>
                        </a:moveTo>
                        <a:cubicBezTo>
                          <a:pt x="0" y="3189"/>
                          <a:pt x="250" y="6387"/>
                          <a:pt x="820" y="9526"/>
                        </a:cubicBezTo>
                        <a:cubicBezTo>
                          <a:pt x="1140" y="11265"/>
                          <a:pt x="1629" y="12975"/>
                          <a:pt x="2079" y="14684"/>
                        </a:cubicBezTo>
                        <a:cubicBezTo>
                          <a:pt x="2109" y="14804"/>
                          <a:pt x="2139" y="14923"/>
                          <a:pt x="2169" y="15034"/>
                        </a:cubicBezTo>
                        <a:cubicBezTo>
                          <a:pt x="2129" y="14734"/>
                          <a:pt x="2089" y="14424"/>
                          <a:pt x="2039" y="14114"/>
                        </a:cubicBezTo>
                        <a:cubicBezTo>
                          <a:pt x="1699" y="11645"/>
                          <a:pt x="1480" y="9786"/>
                          <a:pt x="1149" y="7247"/>
                        </a:cubicBezTo>
                        <a:cubicBezTo>
                          <a:pt x="800" y="4828"/>
                          <a:pt x="400" y="2420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66" name="Google Shape;166;p2"/>
                <p:cNvSpPr/>
                <p:nvPr/>
              </p:nvSpPr>
              <p:spPr>
                <a:xfrm>
                  <a:off x="4553390" y="994707"/>
                  <a:ext cx="38781" cy="389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" h="7728" extrusionOk="0">
                      <a:moveTo>
                        <a:pt x="689" y="1"/>
                      </a:moveTo>
                      <a:lnTo>
                        <a:pt x="0" y="121"/>
                      </a:lnTo>
                      <a:cubicBezTo>
                        <a:pt x="80" y="2670"/>
                        <a:pt x="240" y="5209"/>
                        <a:pt x="649" y="7728"/>
                      </a:cubicBezTo>
                      <a:cubicBezTo>
                        <a:pt x="669" y="5808"/>
                        <a:pt x="769" y="3889"/>
                        <a:pt x="740" y="1980"/>
                      </a:cubicBezTo>
                      <a:cubicBezTo>
                        <a:pt x="729" y="1320"/>
                        <a:pt x="709" y="660"/>
                        <a:pt x="6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7" name="Google Shape;167;p2"/>
                <p:cNvSpPr/>
                <p:nvPr/>
              </p:nvSpPr>
              <p:spPr>
                <a:xfrm>
                  <a:off x="4543317" y="207403"/>
                  <a:ext cx="42810" cy="7350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" h="14594" extrusionOk="0">
                      <a:moveTo>
                        <a:pt x="110" y="0"/>
                      </a:moveTo>
                      <a:cubicBezTo>
                        <a:pt x="100" y="380"/>
                        <a:pt x="90" y="760"/>
                        <a:pt x="90" y="1140"/>
                      </a:cubicBezTo>
                      <a:cubicBezTo>
                        <a:pt x="50" y="3029"/>
                        <a:pt x="0" y="4918"/>
                        <a:pt x="10" y="6807"/>
                      </a:cubicBezTo>
                      <a:cubicBezTo>
                        <a:pt x="40" y="8706"/>
                        <a:pt x="90" y="10595"/>
                        <a:pt x="120" y="12494"/>
                      </a:cubicBezTo>
                      <a:cubicBezTo>
                        <a:pt x="130" y="13184"/>
                        <a:pt x="150" y="13874"/>
                        <a:pt x="160" y="14564"/>
                      </a:cubicBezTo>
                      <a:lnTo>
                        <a:pt x="849" y="14593"/>
                      </a:lnTo>
                      <a:cubicBezTo>
                        <a:pt x="820" y="13704"/>
                        <a:pt x="789" y="12814"/>
                        <a:pt x="769" y="11934"/>
                      </a:cubicBezTo>
                      <a:cubicBezTo>
                        <a:pt x="700" y="10006"/>
                        <a:pt x="669" y="8087"/>
                        <a:pt x="580" y="6157"/>
                      </a:cubicBezTo>
                      <a:cubicBezTo>
                        <a:pt x="490" y="4278"/>
                        <a:pt x="340" y="2399"/>
                        <a:pt x="160" y="520"/>
                      </a:cubicBezTo>
                      <a:cubicBezTo>
                        <a:pt x="140" y="350"/>
                        <a:pt x="130" y="180"/>
                        <a:pt x="1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8" name="Google Shape;168;p2"/>
                <p:cNvSpPr/>
                <p:nvPr/>
              </p:nvSpPr>
              <p:spPr>
                <a:xfrm>
                  <a:off x="4324280" y="881940"/>
                  <a:ext cx="117854" cy="47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0" h="93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41" y="720"/>
                        <a:pt x="291" y="1451"/>
                        <a:pt x="441" y="2170"/>
                      </a:cubicBezTo>
                      <a:cubicBezTo>
                        <a:pt x="951" y="4589"/>
                        <a:pt x="1630" y="6988"/>
                        <a:pt x="2340" y="9356"/>
                      </a:cubicBezTo>
                      <a:cubicBezTo>
                        <a:pt x="2150" y="7708"/>
                        <a:pt x="1940" y="6058"/>
                        <a:pt x="1670" y="4429"/>
                      </a:cubicBezTo>
                      <a:cubicBezTo>
                        <a:pt x="1471" y="3179"/>
                        <a:pt x="1211" y="1940"/>
                        <a:pt x="951" y="711"/>
                      </a:cubicBezTo>
                      <a:cubicBezTo>
                        <a:pt x="680" y="531"/>
                        <a:pt x="421" y="331"/>
                        <a:pt x="181" y="141"/>
                      </a:cubicBezTo>
                      <a:cubicBezTo>
                        <a:pt x="121" y="101"/>
                        <a:pt x="61" y="5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9" name="Google Shape;169;p2"/>
                <p:cNvSpPr/>
                <p:nvPr/>
              </p:nvSpPr>
              <p:spPr>
                <a:xfrm>
                  <a:off x="4229645" y="346863"/>
                  <a:ext cx="128431" cy="502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0" h="997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1" y="240"/>
                        <a:pt x="91" y="480"/>
                        <a:pt x="141" y="720"/>
                      </a:cubicBezTo>
                      <a:cubicBezTo>
                        <a:pt x="640" y="3519"/>
                        <a:pt x="1091" y="6327"/>
                        <a:pt x="1600" y="9116"/>
                      </a:cubicBezTo>
                      <a:cubicBezTo>
                        <a:pt x="1920" y="9396"/>
                        <a:pt x="2240" y="9685"/>
                        <a:pt x="2550" y="9976"/>
                      </a:cubicBezTo>
                      <a:cubicBezTo>
                        <a:pt x="2290" y="8716"/>
                        <a:pt x="2040" y="7446"/>
                        <a:pt x="1750" y="6197"/>
                      </a:cubicBezTo>
                      <a:cubicBezTo>
                        <a:pt x="1270" y="4268"/>
                        <a:pt x="731" y="2359"/>
                        <a:pt x="151" y="460"/>
                      </a:cubicBezTo>
                      <a:cubicBezTo>
                        <a:pt x="101" y="300"/>
                        <a:pt x="51" y="15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0" name="Google Shape;170;p2"/>
                <p:cNvSpPr/>
                <p:nvPr/>
              </p:nvSpPr>
              <p:spPr>
                <a:xfrm>
                  <a:off x="4728559" y="1003319"/>
                  <a:ext cx="47343" cy="346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0" h="6877" extrusionOk="0">
                      <a:moveTo>
                        <a:pt x="940" y="0"/>
                      </a:moveTo>
                      <a:cubicBezTo>
                        <a:pt x="640" y="1189"/>
                        <a:pt x="360" y="2399"/>
                        <a:pt x="190" y="3618"/>
                      </a:cubicBezTo>
                      <a:cubicBezTo>
                        <a:pt x="50" y="4698"/>
                        <a:pt x="20" y="5787"/>
                        <a:pt x="0" y="6877"/>
                      </a:cubicBezTo>
                      <a:cubicBezTo>
                        <a:pt x="280" y="5777"/>
                        <a:pt x="510" y="4668"/>
                        <a:pt x="670" y="3538"/>
                      </a:cubicBezTo>
                      <a:cubicBezTo>
                        <a:pt x="810" y="2399"/>
                        <a:pt x="900" y="1040"/>
                        <a:pt x="94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1" name="Google Shape;171;p2"/>
                <p:cNvSpPr/>
                <p:nvPr/>
              </p:nvSpPr>
              <p:spPr>
                <a:xfrm>
                  <a:off x="4819669" y="228506"/>
                  <a:ext cx="130445" cy="608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076" extrusionOk="0">
                      <a:moveTo>
                        <a:pt x="2589" y="1"/>
                      </a:moveTo>
                      <a:cubicBezTo>
                        <a:pt x="2519" y="201"/>
                        <a:pt x="2459" y="391"/>
                        <a:pt x="2399" y="591"/>
                      </a:cubicBezTo>
                      <a:cubicBezTo>
                        <a:pt x="1899" y="2200"/>
                        <a:pt x="1310" y="3799"/>
                        <a:pt x="910" y="5438"/>
                      </a:cubicBezTo>
                      <a:cubicBezTo>
                        <a:pt x="380" y="7617"/>
                        <a:pt x="71" y="9847"/>
                        <a:pt x="0" y="12075"/>
                      </a:cubicBezTo>
                      <a:cubicBezTo>
                        <a:pt x="520" y="9827"/>
                        <a:pt x="1130" y="7597"/>
                        <a:pt x="1619" y="5338"/>
                      </a:cubicBezTo>
                      <a:cubicBezTo>
                        <a:pt x="1979" y="3670"/>
                        <a:pt x="2230" y="1980"/>
                        <a:pt x="2529" y="301"/>
                      </a:cubicBezTo>
                      <a:lnTo>
                        <a:pt x="2589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72" name="Google Shape;172;p2"/>
                <p:cNvSpPr/>
                <p:nvPr/>
              </p:nvSpPr>
              <p:spPr>
                <a:xfrm>
                  <a:off x="366455" y="1070758"/>
                  <a:ext cx="270913" cy="11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9" h="22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70" y="800"/>
                        <a:pt x="3159" y="1560"/>
                        <a:pt x="4769" y="2289"/>
                      </a:cubicBezTo>
                      <a:cubicBezTo>
                        <a:pt x="4969" y="2159"/>
                        <a:pt x="5169" y="2040"/>
                        <a:pt x="5378" y="1929"/>
                      </a:cubicBezTo>
                      <a:cubicBezTo>
                        <a:pt x="3609" y="1229"/>
                        <a:pt x="1810" y="60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73" name="Google Shape;173;p2"/>
              <p:cNvSpPr/>
              <p:nvPr/>
            </p:nvSpPr>
            <p:spPr>
              <a:xfrm>
                <a:off x="8517712" y="3962358"/>
                <a:ext cx="260337" cy="110299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2190" extrusionOk="0">
                    <a:moveTo>
                      <a:pt x="601" y="1"/>
                    </a:moveTo>
                    <a:cubicBezTo>
                      <a:pt x="411" y="121"/>
                      <a:pt x="201" y="240"/>
                      <a:pt x="1" y="350"/>
                    </a:cubicBezTo>
                    <a:cubicBezTo>
                      <a:pt x="1700" y="1010"/>
                      <a:pt x="3430" y="1620"/>
                      <a:pt x="5169" y="2189"/>
                    </a:cubicBezTo>
                    <a:cubicBezTo>
                      <a:pt x="3659" y="1430"/>
                      <a:pt x="2140" y="700"/>
                      <a:pt x="601" y="1"/>
                    </a:cubicBezTo>
                    <a:close/>
                  </a:path>
                </a:pathLst>
              </a:custGeom>
              <a:solidFill>
                <a:srgbClr val="2131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4" name="Google Shape;174;p2"/>
            <p:cNvSpPr/>
            <p:nvPr/>
          </p:nvSpPr>
          <p:spPr>
            <a:xfrm>
              <a:off x="5687054" y="164593"/>
              <a:ext cx="95693" cy="183329"/>
            </a:xfrm>
            <a:custGeom>
              <a:avLst/>
              <a:gdLst/>
              <a:ahLst/>
              <a:cxnLst/>
              <a:rect l="l" t="t" r="r" b="b"/>
              <a:pathLst>
                <a:path w="1900" h="3640" extrusionOk="0">
                  <a:moveTo>
                    <a:pt x="1900" y="1"/>
                  </a:moveTo>
                  <a:lnTo>
                    <a:pt x="1900" y="1"/>
                  </a:lnTo>
                  <a:cubicBezTo>
                    <a:pt x="1789" y="181"/>
                    <a:pt x="1689" y="370"/>
                    <a:pt x="1589" y="561"/>
                  </a:cubicBezTo>
                  <a:cubicBezTo>
                    <a:pt x="1050" y="1540"/>
                    <a:pt x="520" y="2540"/>
                    <a:pt x="1" y="3539"/>
                  </a:cubicBezTo>
                  <a:cubicBezTo>
                    <a:pt x="1" y="3539"/>
                    <a:pt x="10" y="3539"/>
                    <a:pt x="10" y="3549"/>
                  </a:cubicBezTo>
                  <a:cubicBezTo>
                    <a:pt x="33" y="3541"/>
                    <a:pt x="55" y="3538"/>
                    <a:pt x="79" y="3538"/>
                  </a:cubicBezTo>
                  <a:cubicBezTo>
                    <a:pt x="117" y="3538"/>
                    <a:pt x="157" y="3547"/>
                    <a:pt x="200" y="3559"/>
                  </a:cubicBezTo>
                  <a:cubicBezTo>
                    <a:pt x="280" y="3579"/>
                    <a:pt x="350" y="3609"/>
                    <a:pt x="420" y="3639"/>
                  </a:cubicBezTo>
                  <a:cubicBezTo>
                    <a:pt x="760" y="2809"/>
                    <a:pt x="1110" y="1950"/>
                    <a:pt x="1469" y="1070"/>
                  </a:cubicBezTo>
                  <a:cubicBezTo>
                    <a:pt x="1609" y="710"/>
                    <a:pt x="1749" y="350"/>
                    <a:pt x="19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5400125" y="222462"/>
              <a:ext cx="81591" cy="213044"/>
            </a:xfrm>
            <a:custGeom>
              <a:avLst/>
              <a:gdLst/>
              <a:ahLst/>
              <a:cxnLst/>
              <a:rect l="l" t="t" r="r" b="b"/>
              <a:pathLst>
                <a:path w="1620" h="4230" extrusionOk="0">
                  <a:moveTo>
                    <a:pt x="1619" y="1"/>
                  </a:moveTo>
                  <a:lnTo>
                    <a:pt x="1409" y="541"/>
                  </a:lnTo>
                  <a:cubicBezTo>
                    <a:pt x="909" y="1760"/>
                    <a:pt x="460" y="3000"/>
                    <a:pt x="0" y="4229"/>
                  </a:cubicBezTo>
                  <a:cubicBezTo>
                    <a:pt x="20" y="4229"/>
                    <a:pt x="30" y="4219"/>
                    <a:pt x="50" y="4209"/>
                  </a:cubicBezTo>
                  <a:lnTo>
                    <a:pt x="709" y="3879"/>
                  </a:lnTo>
                  <a:cubicBezTo>
                    <a:pt x="1040" y="2690"/>
                    <a:pt x="1300" y="1491"/>
                    <a:pt x="1559" y="291"/>
                  </a:cubicBezTo>
                  <a:cubicBezTo>
                    <a:pt x="1579" y="191"/>
                    <a:pt x="1599" y="101"/>
                    <a:pt x="1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6" name="Google Shape;176;p2"/>
          <p:cNvSpPr txBox="1">
            <a:spLocks noGrp="1"/>
          </p:cNvSpPr>
          <p:nvPr>
            <p:ph type="ctrTitle"/>
          </p:nvPr>
        </p:nvSpPr>
        <p:spPr>
          <a:xfrm>
            <a:off x="2350763" y="1391960"/>
            <a:ext cx="4553700" cy="155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77" name="Google Shape;177;p2"/>
          <p:cNvSpPr txBox="1">
            <a:spLocks noGrp="1"/>
          </p:cNvSpPr>
          <p:nvPr>
            <p:ph type="subTitle" idx="1"/>
          </p:nvPr>
        </p:nvSpPr>
        <p:spPr>
          <a:xfrm>
            <a:off x="2241113" y="3226260"/>
            <a:ext cx="4773000" cy="3462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78" name="Google Shape;178;p2"/>
          <p:cNvGrpSpPr/>
          <p:nvPr/>
        </p:nvGrpSpPr>
        <p:grpSpPr>
          <a:xfrm>
            <a:off x="217979" y="253235"/>
            <a:ext cx="8671829" cy="4710982"/>
            <a:chOff x="217979" y="253235"/>
            <a:chExt cx="8671829" cy="4710982"/>
          </a:xfrm>
        </p:grpSpPr>
        <p:sp>
          <p:nvSpPr>
            <p:cNvPr id="179" name="Google Shape;179;p2"/>
            <p:cNvSpPr/>
            <p:nvPr/>
          </p:nvSpPr>
          <p:spPr>
            <a:xfrm>
              <a:off x="3336574" y="1246431"/>
              <a:ext cx="31831" cy="21204"/>
            </a:xfrm>
            <a:custGeom>
              <a:avLst/>
              <a:gdLst/>
              <a:ahLst/>
              <a:cxnLst/>
              <a:rect l="l" t="t" r="r" b="b"/>
              <a:pathLst>
                <a:path w="632" h="421" extrusionOk="0">
                  <a:moveTo>
                    <a:pt x="618" y="0"/>
                  </a:moveTo>
                  <a:cubicBezTo>
                    <a:pt x="379" y="0"/>
                    <a:pt x="40" y="263"/>
                    <a:pt x="1" y="420"/>
                  </a:cubicBezTo>
                  <a:cubicBezTo>
                    <a:pt x="111" y="340"/>
                    <a:pt x="221" y="280"/>
                    <a:pt x="331" y="200"/>
                  </a:cubicBezTo>
                  <a:cubicBezTo>
                    <a:pt x="431" y="131"/>
                    <a:pt x="511" y="60"/>
                    <a:pt x="631" y="0"/>
                  </a:cubicBezTo>
                  <a:cubicBezTo>
                    <a:pt x="627" y="0"/>
                    <a:pt x="623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2658008" y="4648832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2" y="0"/>
                    <a:pt x="10" y="143"/>
                    <a:pt x="0" y="424"/>
                  </a:cubicBezTo>
                  <a:cubicBezTo>
                    <a:pt x="10" y="704"/>
                    <a:pt x="220" y="844"/>
                    <a:pt x="429" y="844"/>
                  </a:cubicBezTo>
                  <a:cubicBezTo>
                    <a:pt x="638" y="844"/>
                    <a:pt x="845" y="704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745345" y="4023803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49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5426264" y="997578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3" y="0"/>
                    <a:pt x="11" y="142"/>
                    <a:pt x="1" y="424"/>
                  </a:cubicBezTo>
                  <a:cubicBezTo>
                    <a:pt x="6" y="703"/>
                    <a:pt x="216" y="843"/>
                    <a:pt x="426" y="843"/>
                  </a:cubicBezTo>
                  <a:cubicBezTo>
                    <a:pt x="635" y="843"/>
                    <a:pt x="845" y="703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7844686" y="3810357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8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8271579" y="34629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7269267" y="754617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6703972" y="1210722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2" y="0"/>
                    <a:pt x="5" y="140"/>
                    <a:pt x="0" y="420"/>
                  </a:cubicBezTo>
                  <a:cubicBezTo>
                    <a:pt x="5" y="700"/>
                    <a:pt x="212" y="840"/>
                    <a:pt x="421" y="840"/>
                  </a:cubicBezTo>
                  <a:cubicBezTo>
                    <a:pt x="629" y="840"/>
                    <a:pt x="839" y="700"/>
                    <a:pt x="849" y="420"/>
                  </a:cubicBezTo>
                  <a:cubicBezTo>
                    <a:pt x="839" y="140"/>
                    <a:pt x="629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7189741" y="2063954"/>
              <a:ext cx="43314" cy="42357"/>
            </a:xfrm>
            <a:custGeom>
              <a:avLst/>
              <a:gdLst/>
              <a:ahLst/>
              <a:cxnLst/>
              <a:rect l="l" t="t" r="r" b="b"/>
              <a:pathLst>
                <a:path w="860" h="841" extrusionOk="0">
                  <a:moveTo>
                    <a:pt x="430" y="1"/>
                  </a:moveTo>
                  <a:cubicBezTo>
                    <a:pt x="220" y="1"/>
                    <a:pt x="10" y="141"/>
                    <a:pt x="0" y="421"/>
                  </a:cubicBezTo>
                  <a:cubicBezTo>
                    <a:pt x="10" y="701"/>
                    <a:pt x="220" y="840"/>
                    <a:pt x="430" y="840"/>
                  </a:cubicBezTo>
                  <a:cubicBezTo>
                    <a:pt x="640" y="840"/>
                    <a:pt x="850" y="701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634468" y="2927359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6" y="140"/>
                    <a:pt x="1" y="420"/>
                  </a:cubicBezTo>
                  <a:cubicBezTo>
                    <a:pt x="6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7288910" y="4157673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1"/>
                  </a:moveTo>
                  <a:cubicBezTo>
                    <a:pt x="221" y="1"/>
                    <a:pt x="11" y="141"/>
                    <a:pt x="1" y="421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8618392" y="4802545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1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1" y="840"/>
                  </a:cubicBezTo>
                  <a:cubicBezTo>
                    <a:pt x="641" y="840"/>
                    <a:pt x="850" y="700"/>
                    <a:pt x="860" y="420"/>
                  </a:cubicBezTo>
                  <a:cubicBezTo>
                    <a:pt x="850" y="140"/>
                    <a:pt x="641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8846948" y="2649446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0"/>
                    <a:pt x="213" y="840"/>
                    <a:pt x="422" y="840"/>
                  </a:cubicBezTo>
                  <a:cubicBezTo>
                    <a:pt x="631" y="840"/>
                    <a:pt x="841" y="700"/>
                    <a:pt x="851" y="421"/>
                  </a:cubicBezTo>
                  <a:cubicBezTo>
                    <a:pt x="846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8836875" y="357389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9" y="1"/>
                  </a:moveTo>
                  <a:cubicBezTo>
                    <a:pt x="221" y="1"/>
                    <a:pt x="11" y="141"/>
                    <a:pt x="1" y="420"/>
                  </a:cubicBezTo>
                  <a:cubicBezTo>
                    <a:pt x="6" y="700"/>
                    <a:pt x="216" y="840"/>
                    <a:pt x="426" y="840"/>
                  </a:cubicBezTo>
                  <a:cubicBezTo>
                    <a:pt x="636" y="840"/>
                    <a:pt x="846" y="700"/>
                    <a:pt x="851" y="420"/>
                  </a:cubicBezTo>
                  <a:cubicBezTo>
                    <a:pt x="846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4868150" y="326975"/>
              <a:ext cx="21250" cy="21100"/>
            </a:xfrm>
            <a:custGeom>
              <a:avLst/>
              <a:gdLst/>
              <a:ahLst/>
              <a:cxnLst/>
              <a:rect l="l" t="t" r="r" b="b"/>
              <a:pathLst>
                <a:path w="850" h="844" extrusionOk="0">
                  <a:moveTo>
                    <a:pt x="423" y="1"/>
                  </a:moveTo>
                  <a:cubicBezTo>
                    <a:pt x="214" y="1"/>
                    <a:pt x="5" y="143"/>
                    <a:pt x="0" y="424"/>
                  </a:cubicBezTo>
                  <a:cubicBezTo>
                    <a:pt x="5" y="704"/>
                    <a:pt x="212" y="844"/>
                    <a:pt x="421" y="844"/>
                  </a:cubicBezTo>
                  <a:cubicBezTo>
                    <a:pt x="629" y="844"/>
                    <a:pt x="839" y="704"/>
                    <a:pt x="849" y="424"/>
                  </a:cubicBezTo>
                  <a:cubicBezTo>
                    <a:pt x="839" y="141"/>
                    <a:pt x="631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6624395" y="3721211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0"/>
                  </a:moveTo>
                  <a:cubicBezTo>
                    <a:pt x="216" y="0"/>
                    <a:pt x="6" y="140"/>
                    <a:pt x="1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6356605" y="4505040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5" y="1"/>
                  </a:moveTo>
                  <a:cubicBezTo>
                    <a:pt x="215" y="1"/>
                    <a:pt x="5" y="141"/>
                    <a:pt x="0" y="420"/>
                  </a:cubicBezTo>
                  <a:cubicBezTo>
                    <a:pt x="5" y="700"/>
                    <a:pt x="212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5" y="141"/>
                    <a:pt x="635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6158268" y="4921658"/>
              <a:ext cx="42810" cy="42558"/>
            </a:xfrm>
            <a:custGeom>
              <a:avLst/>
              <a:gdLst/>
              <a:ahLst/>
              <a:cxnLst/>
              <a:rect l="l" t="t" r="r" b="b"/>
              <a:pathLst>
                <a:path w="850" h="845" extrusionOk="0">
                  <a:moveTo>
                    <a:pt x="424" y="1"/>
                  </a:moveTo>
                  <a:cubicBezTo>
                    <a:pt x="214" y="1"/>
                    <a:pt x="5" y="143"/>
                    <a:pt x="0" y="425"/>
                  </a:cubicBezTo>
                  <a:cubicBezTo>
                    <a:pt x="5" y="704"/>
                    <a:pt x="212" y="844"/>
                    <a:pt x="421" y="844"/>
                  </a:cubicBezTo>
                  <a:cubicBezTo>
                    <a:pt x="629" y="844"/>
                    <a:pt x="839" y="704"/>
                    <a:pt x="849" y="425"/>
                  </a:cubicBezTo>
                  <a:cubicBezTo>
                    <a:pt x="839" y="141"/>
                    <a:pt x="631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878042" y="3949263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9" y="1"/>
                  </a:moveTo>
                  <a:cubicBezTo>
                    <a:pt x="221" y="1"/>
                    <a:pt x="11" y="141"/>
                    <a:pt x="1" y="421"/>
                  </a:cubicBezTo>
                  <a:cubicBezTo>
                    <a:pt x="11" y="700"/>
                    <a:pt x="221" y="840"/>
                    <a:pt x="429" y="840"/>
                  </a:cubicBezTo>
                  <a:cubicBezTo>
                    <a:pt x="638" y="840"/>
                    <a:pt x="845" y="700"/>
                    <a:pt x="851" y="421"/>
                  </a:cubicBezTo>
                  <a:cubicBezTo>
                    <a:pt x="845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4679705" y="4792472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0"/>
                    <a:pt x="1" y="420"/>
                  </a:cubicBezTo>
                  <a:cubicBezTo>
                    <a:pt x="6" y="700"/>
                    <a:pt x="216" y="840"/>
                    <a:pt x="426" y="840"/>
                  </a:cubicBezTo>
                  <a:cubicBezTo>
                    <a:pt x="635" y="840"/>
                    <a:pt x="845" y="700"/>
                    <a:pt x="851" y="420"/>
                  </a:cubicBezTo>
                  <a:cubicBezTo>
                    <a:pt x="845" y="140"/>
                    <a:pt x="635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3788196" y="4073614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7" y="840"/>
                    <a:pt x="845" y="700"/>
                    <a:pt x="849" y="420"/>
                  </a:cubicBezTo>
                  <a:cubicBezTo>
                    <a:pt x="845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550575" y="4212067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8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841698" y="3034385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24" y="0"/>
                  </a:moveTo>
                  <a:cubicBezTo>
                    <a:pt x="215" y="0"/>
                    <a:pt x="5" y="143"/>
                    <a:pt x="0" y="424"/>
                  </a:cubicBezTo>
                  <a:cubicBezTo>
                    <a:pt x="5" y="703"/>
                    <a:pt x="213" y="843"/>
                    <a:pt x="422" y="843"/>
                  </a:cubicBezTo>
                  <a:cubicBezTo>
                    <a:pt x="630" y="843"/>
                    <a:pt x="840" y="703"/>
                    <a:pt x="850" y="424"/>
                  </a:cubicBezTo>
                  <a:cubicBezTo>
                    <a:pt x="840" y="140"/>
                    <a:pt x="632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21552" y="3588298"/>
              <a:ext cx="42861" cy="42558"/>
            </a:xfrm>
            <a:custGeom>
              <a:avLst/>
              <a:gdLst/>
              <a:ahLst/>
              <a:cxnLst/>
              <a:rect l="l" t="t" r="r" b="b"/>
              <a:pathLst>
                <a:path w="851" h="845" extrusionOk="0">
                  <a:moveTo>
                    <a:pt x="429" y="1"/>
                  </a:moveTo>
                  <a:cubicBezTo>
                    <a:pt x="220" y="1"/>
                    <a:pt x="10" y="141"/>
                    <a:pt x="0" y="420"/>
                  </a:cubicBezTo>
                  <a:cubicBezTo>
                    <a:pt x="10" y="704"/>
                    <a:pt x="218" y="844"/>
                    <a:pt x="426" y="844"/>
                  </a:cubicBezTo>
                  <a:cubicBezTo>
                    <a:pt x="636" y="844"/>
                    <a:pt x="845" y="702"/>
                    <a:pt x="850" y="420"/>
                  </a:cubicBezTo>
                  <a:cubicBezTo>
                    <a:pt x="845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158342" y="3934960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4" y="1"/>
                  </a:moveTo>
                  <a:cubicBezTo>
                    <a:pt x="215" y="1"/>
                    <a:pt x="5" y="144"/>
                    <a:pt x="1" y="425"/>
                  </a:cubicBezTo>
                  <a:cubicBezTo>
                    <a:pt x="5" y="703"/>
                    <a:pt x="211" y="841"/>
                    <a:pt x="418" y="841"/>
                  </a:cubicBezTo>
                  <a:cubicBezTo>
                    <a:pt x="628" y="841"/>
                    <a:pt x="840" y="701"/>
                    <a:pt x="850" y="425"/>
                  </a:cubicBezTo>
                  <a:cubicBezTo>
                    <a:pt x="840" y="141"/>
                    <a:pt x="632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25886" y="467718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1"/>
                  </a:moveTo>
                  <a:cubicBezTo>
                    <a:pt x="215" y="1"/>
                    <a:pt x="5" y="141"/>
                    <a:pt x="0" y="421"/>
                  </a:cubicBezTo>
                  <a:cubicBezTo>
                    <a:pt x="5" y="701"/>
                    <a:pt x="215" y="841"/>
                    <a:pt x="425" y="841"/>
                  </a:cubicBezTo>
                  <a:cubicBezTo>
                    <a:pt x="635" y="841"/>
                    <a:pt x="845" y="701"/>
                    <a:pt x="850" y="421"/>
                  </a:cubicBezTo>
                  <a:cubicBezTo>
                    <a:pt x="845" y="141"/>
                    <a:pt x="635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702741" y="4845356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217979" y="42910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870653" y="4429694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32" y="1"/>
                  </a:moveTo>
                  <a:cubicBezTo>
                    <a:pt x="222" y="1"/>
                    <a:pt x="11" y="141"/>
                    <a:pt x="1" y="417"/>
                  </a:cubicBezTo>
                  <a:cubicBezTo>
                    <a:pt x="11" y="701"/>
                    <a:pt x="219" y="840"/>
                    <a:pt x="427" y="840"/>
                  </a:cubicBezTo>
                  <a:cubicBezTo>
                    <a:pt x="636" y="840"/>
                    <a:pt x="845" y="698"/>
                    <a:pt x="851" y="417"/>
                  </a:cubicBezTo>
                  <a:cubicBezTo>
                    <a:pt x="845" y="138"/>
                    <a:pt x="640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6218655" y="563382"/>
              <a:ext cx="167665" cy="166305"/>
            </a:xfrm>
            <a:custGeom>
              <a:avLst/>
              <a:gdLst/>
              <a:ahLst/>
              <a:cxnLst/>
              <a:rect l="l" t="t" r="r" b="b"/>
              <a:pathLst>
                <a:path w="3329" h="3302" extrusionOk="0">
                  <a:moveTo>
                    <a:pt x="1727" y="1"/>
                  </a:moveTo>
                  <a:cubicBezTo>
                    <a:pt x="1558" y="1"/>
                    <a:pt x="1386" y="27"/>
                    <a:pt x="1220" y="59"/>
                  </a:cubicBezTo>
                  <a:cubicBezTo>
                    <a:pt x="520" y="239"/>
                    <a:pt x="1" y="928"/>
                    <a:pt x="10" y="1648"/>
                  </a:cubicBezTo>
                  <a:cubicBezTo>
                    <a:pt x="1" y="2288"/>
                    <a:pt x="410" y="2958"/>
                    <a:pt x="1020" y="3167"/>
                  </a:cubicBezTo>
                  <a:cubicBezTo>
                    <a:pt x="1195" y="3268"/>
                    <a:pt x="1387" y="3301"/>
                    <a:pt x="1582" y="3301"/>
                  </a:cubicBezTo>
                  <a:cubicBezTo>
                    <a:pt x="1755" y="3301"/>
                    <a:pt x="1931" y="3275"/>
                    <a:pt x="2100" y="3247"/>
                  </a:cubicBezTo>
                  <a:cubicBezTo>
                    <a:pt x="2799" y="3058"/>
                    <a:pt x="3329" y="2378"/>
                    <a:pt x="3319" y="1648"/>
                  </a:cubicBezTo>
                  <a:cubicBezTo>
                    <a:pt x="3319" y="1008"/>
                    <a:pt x="2919" y="349"/>
                    <a:pt x="2300" y="139"/>
                  </a:cubicBezTo>
                  <a:cubicBezTo>
                    <a:pt x="2121" y="36"/>
                    <a:pt x="1926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7280347" y="43840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36" y="0"/>
                  </a:moveTo>
                  <a:cubicBezTo>
                    <a:pt x="1564" y="0"/>
                    <a:pt x="1388" y="26"/>
                    <a:pt x="1220" y="54"/>
                  </a:cubicBezTo>
                  <a:cubicBezTo>
                    <a:pt x="520" y="245"/>
                    <a:pt x="0" y="924"/>
                    <a:pt x="11" y="1654"/>
                  </a:cubicBezTo>
                  <a:cubicBezTo>
                    <a:pt x="0" y="2284"/>
                    <a:pt x="411" y="2953"/>
                    <a:pt x="1020" y="3163"/>
                  </a:cubicBezTo>
                  <a:cubicBezTo>
                    <a:pt x="1195" y="3264"/>
                    <a:pt x="1388" y="3297"/>
                    <a:pt x="1583" y="3297"/>
                  </a:cubicBezTo>
                  <a:cubicBezTo>
                    <a:pt x="1756" y="3297"/>
                    <a:pt x="1931" y="3271"/>
                    <a:pt x="2099" y="3243"/>
                  </a:cubicBezTo>
                  <a:cubicBezTo>
                    <a:pt x="2799" y="3063"/>
                    <a:pt x="3329" y="2373"/>
                    <a:pt x="3319" y="1654"/>
                  </a:cubicBezTo>
                  <a:cubicBezTo>
                    <a:pt x="3319" y="1014"/>
                    <a:pt x="2919" y="345"/>
                    <a:pt x="2299" y="134"/>
                  </a:cubicBezTo>
                  <a:cubicBezTo>
                    <a:pt x="2124" y="34"/>
                    <a:pt x="1932" y="0"/>
                    <a:pt x="17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646333" y="45773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47" y="1"/>
                  </a:moveTo>
                  <a:cubicBezTo>
                    <a:pt x="1575" y="1"/>
                    <a:pt x="1399" y="26"/>
                    <a:pt x="1231" y="54"/>
                  </a:cubicBezTo>
                  <a:cubicBezTo>
                    <a:pt x="531" y="234"/>
                    <a:pt x="1" y="924"/>
                    <a:pt x="11" y="1644"/>
                  </a:cubicBezTo>
                  <a:cubicBezTo>
                    <a:pt x="11" y="2284"/>
                    <a:pt x="411" y="2953"/>
                    <a:pt x="1031" y="3163"/>
                  </a:cubicBezTo>
                  <a:cubicBezTo>
                    <a:pt x="1206" y="3264"/>
                    <a:pt x="1398" y="3297"/>
                    <a:pt x="1594" y="3297"/>
                  </a:cubicBezTo>
                  <a:cubicBezTo>
                    <a:pt x="1766" y="3297"/>
                    <a:pt x="1942" y="3271"/>
                    <a:pt x="2110" y="3243"/>
                  </a:cubicBezTo>
                  <a:cubicBezTo>
                    <a:pt x="2810" y="3063"/>
                    <a:pt x="3330" y="2373"/>
                    <a:pt x="3319" y="1644"/>
                  </a:cubicBezTo>
                  <a:cubicBezTo>
                    <a:pt x="3330" y="1014"/>
                    <a:pt x="2920" y="345"/>
                    <a:pt x="2310" y="134"/>
                  </a:cubicBezTo>
                  <a:cubicBezTo>
                    <a:pt x="2135" y="34"/>
                    <a:pt x="1943" y="1"/>
                    <a:pt x="17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380094" y="838676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29" y="840"/>
                  </a:cubicBezTo>
                  <a:cubicBezTo>
                    <a:pt x="638" y="840"/>
                    <a:pt x="846" y="700"/>
                    <a:pt x="851" y="420"/>
                  </a:cubicBezTo>
                  <a:cubicBezTo>
                    <a:pt x="846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2082639" y="1076802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4" y="700"/>
                    <a:pt x="849" y="420"/>
                  </a:cubicBezTo>
                  <a:cubicBezTo>
                    <a:pt x="844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840732" y="26325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1"/>
                    <a:pt x="213" y="841"/>
                    <a:pt x="422" y="841"/>
                  </a:cubicBezTo>
                  <a:cubicBezTo>
                    <a:pt x="630" y="841"/>
                    <a:pt x="840" y="701"/>
                    <a:pt x="850" y="421"/>
                  </a:cubicBezTo>
                  <a:cubicBezTo>
                    <a:pt x="845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2781351" y="658974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37571" y="768014"/>
              <a:ext cx="43364" cy="42508"/>
            </a:xfrm>
            <a:custGeom>
              <a:avLst/>
              <a:gdLst/>
              <a:ahLst/>
              <a:cxnLst/>
              <a:rect l="l" t="t" r="r" b="b"/>
              <a:pathLst>
                <a:path w="861" h="844" extrusionOk="0">
                  <a:moveTo>
                    <a:pt x="433" y="0"/>
                  </a:moveTo>
                  <a:cubicBezTo>
                    <a:pt x="222" y="0"/>
                    <a:pt x="11" y="143"/>
                    <a:pt x="1" y="424"/>
                  </a:cubicBezTo>
                  <a:cubicBezTo>
                    <a:pt x="11" y="704"/>
                    <a:pt x="221" y="843"/>
                    <a:pt x="431" y="843"/>
                  </a:cubicBezTo>
                  <a:cubicBezTo>
                    <a:pt x="640" y="843"/>
                    <a:pt x="850" y="704"/>
                    <a:pt x="860" y="424"/>
                  </a:cubicBezTo>
                  <a:cubicBezTo>
                    <a:pt x="850" y="140"/>
                    <a:pt x="642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613646" y="253235"/>
              <a:ext cx="43364" cy="42307"/>
            </a:xfrm>
            <a:custGeom>
              <a:avLst/>
              <a:gdLst/>
              <a:ahLst/>
              <a:cxnLst/>
              <a:rect l="l" t="t" r="r" b="b"/>
              <a:pathLst>
                <a:path w="861" h="840" extrusionOk="0">
                  <a:moveTo>
                    <a:pt x="430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762923" y="628604"/>
              <a:ext cx="167212" cy="166305"/>
            </a:xfrm>
            <a:custGeom>
              <a:avLst/>
              <a:gdLst/>
              <a:ahLst/>
              <a:cxnLst/>
              <a:rect l="l" t="t" r="r" b="b"/>
              <a:pathLst>
                <a:path w="3320" h="3302" extrusionOk="0">
                  <a:moveTo>
                    <a:pt x="1726" y="0"/>
                  </a:moveTo>
                  <a:cubicBezTo>
                    <a:pt x="1557" y="0"/>
                    <a:pt x="1385" y="26"/>
                    <a:pt x="1220" y="53"/>
                  </a:cubicBezTo>
                  <a:cubicBezTo>
                    <a:pt x="520" y="243"/>
                    <a:pt x="1" y="933"/>
                    <a:pt x="1" y="1652"/>
                  </a:cubicBezTo>
                  <a:cubicBezTo>
                    <a:pt x="1" y="2292"/>
                    <a:pt x="411" y="2952"/>
                    <a:pt x="1020" y="3162"/>
                  </a:cubicBezTo>
                  <a:cubicBezTo>
                    <a:pt x="1202" y="3267"/>
                    <a:pt x="1403" y="3301"/>
                    <a:pt x="1606" y="3301"/>
                  </a:cubicBezTo>
                  <a:cubicBezTo>
                    <a:pt x="1771" y="3301"/>
                    <a:pt x="1938" y="3279"/>
                    <a:pt x="2100" y="3252"/>
                  </a:cubicBezTo>
                  <a:cubicBezTo>
                    <a:pt x="2799" y="3062"/>
                    <a:pt x="3319" y="2372"/>
                    <a:pt x="3319" y="1652"/>
                  </a:cubicBezTo>
                  <a:cubicBezTo>
                    <a:pt x="3319" y="1013"/>
                    <a:pt x="2910" y="343"/>
                    <a:pt x="2300" y="143"/>
                  </a:cubicBezTo>
                  <a:cubicBezTo>
                    <a:pt x="2121" y="35"/>
                    <a:pt x="1925" y="0"/>
                    <a:pt x="17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" name="Google Shape;218;p2"/>
          <p:cNvGrpSpPr/>
          <p:nvPr/>
        </p:nvGrpSpPr>
        <p:grpSpPr>
          <a:xfrm>
            <a:off x="205892" y="3786736"/>
            <a:ext cx="3105607" cy="1144696"/>
            <a:chOff x="205892" y="3786736"/>
            <a:chExt cx="3105607" cy="1144696"/>
          </a:xfrm>
        </p:grpSpPr>
        <p:sp>
          <p:nvSpPr>
            <p:cNvPr id="219" name="Google Shape;219;p2"/>
            <p:cNvSpPr/>
            <p:nvPr/>
          </p:nvSpPr>
          <p:spPr>
            <a:xfrm>
              <a:off x="205892" y="3786736"/>
              <a:ext cx="3105607" cy="1144696"/>
            </a:xfrm>
            <a:custGeom>
              <a:avLst/>
              <a:gdLst/>
              <a:ahLst/>
              <a:cxnLst/>
              <a:rect l="l" t="t" r="r" b="b"/>
              <a:pathLst>
                <a:path w="61662" h="22728" extrusionOk="0">
                  <a:moveTo>
                    <a:pt x="47348" y="7875"/>
                  </a:moveTo>
                  <a:cubicBezTo>
                    <a:pt x="47358" y="7895"/>
                    <a:pt x="47368" y="7915"/>
                    <a:pt x="47388" y="7935"/>
                  </a:cubicBezTo>
                  <a:cubicBezTo>
                    <a:pt x="47248" y="8045"/>
                    <a:pt x="47108" y="8165"/>
                    <a:pt x="46978" y="8275"/>
                  </a:cubicBezTo>
                  <a:cubicBezTo>
                    <a:pt x="47098" y="8145"/>
                    <a:pt x="47228" y="8005"/>
                    <a:pt x="47348" y="7875"/>
                  </a:cubicBezTo>
                  <a:close/>
                  <a:moveTo>
                    <a:pt x="56883" y="3128"/>
                  </a:moveTo>
                  <a:cubicBezTo>
                    <a:pt x="58553" y="3137"/>
                    <a:pt x="60002" y="4027"/>
                    <a:pt x="60652" y="5447"/>
                  </a:cubicBezTo>
                  <a:cubicBezTo>
                    <a:pt x="60992" y="6176"/>
                    <a:pt x="61072" y="7056"/>
                    <a:pt x="60882" y="7715"/>
                  </a:cubicBezTo>
                  <a:cubicBezTo>
                    <a:pt x="60662" y="8485"/>
                    <a:pt x="60092" y="9215"/>
                    <a:pt x="59533" y="9534"/>
                  </a:cubicBezTo>
                  <a:cubicBezTo>
                    <a:pt x="59342" y="9625"/>
                    <a:pt x="59302" y="9665"/>
                    <a:pt x="59162" y="9665"/>
                  </a:cubicBezTo>
                  <a:lnTo>
                    <a:pt x="59142" y="9665"/>
                  </a:lnTo>
                  <a:lnTo>
                    <a:pt x="59142" y="9654"/>
                  </a:lnTo>
                  <a:cubicBezTo>
                    <a:pt x="59142" y="9645"/>
                    <a:pt x="59133" y="9625"/>
                    <a:pt x="59133" y="9614"/>
                  </a:cubicBezTo>
                  <a:cubicBezTo>
                    <a:pt x="59133" y="9594"/>
                    <a:pt x="59133" y="9574"/>
                    <a:pt x="59142" y="9554"/>
                  </a:cubicBezTo>
                  <a:cubicBezTo>
                    <a:pt x="59253" y="8955"/>
                    <a:pt x="59422" y="8345"/>
                    <a:pt x="59282" y="7735"/>
                  </a:cubicBezTo>
                  <a:cubicBezTo>
                    <a:pt x="58973" y="6126"/>
                    <a:pt x="57383" y="5147"/>
                    <a:pt x="55854" y="4907"/>
                  </a:cubicBezTo>
                  <a:cubicBezTo>
                    <a:pt x="55474" y="4851"/>
                    <a:pt x="55097" y="4825"/>
                    <a:pt x="54724" y="4825"/>
                  </a:cubicBezTo>
                  <a:cubicBezTo>
                    <a:pt x="52293" y="4825"/>
                    <a:pt x="50026" y="5950"/>
                    <a:pt x="48068" y="7406"/>
                  </a:cubicBezTo>
                  <a:cubicBezTo>
                    <a:pt x="48718" y="6756"/>
                    <a:pt x="49407" y="6146"/>
                    <a:pt x="50167" y="5616"/>
                  </a:cubicBezTo>
                  <a:cubicBezTo>
                    <a:pt x="52086" y="4307"/>
                    <a:pt x="54635" y="3137"/>
                    <a:pt x="56883" y="3128"/>
                  </a:cubicBezTo>
                  <a:close/>
                  <a:moveTo>
                    <a:pt x="3968" y="283"/>
                  </a:moveTo>
                  <a:cubicBezTo>
                    <a:pt x="4181" y="283"/>
                    <a:pt x="4395" y="299"/>
                    <a:pt x="4608" y="329"/>
                  </a:cubicBezTo>
                  <a:cubicBezTo>
                    <a:pt x="5927" y="569"/>
                    <a:pt x="7237" y="1218"/>
                    <a:pt x="8386" y="1948"/>
                  </a:cubicBezTo>
                  <a:cubicBezTo>
                    <a:pt x="10265" y="3208"/>
                    <a:pt x="11635" y="4747"/>
                    <a:pt x="13154" y="6406"/>
                  </a:cubicBezTo>
                  <a:cubicBezTo>
                    <a:pt x="14214" y="7555"/>
                    <a:pt x="15273" y="8705"/>
                    <a:pt x="16362" y="9834"/>
                  </a:cubicBezTo>
                  <a:cubicBezTo>
                    <a:pt x="16542" y="10025"/>
                    <a:pt x="16713" y="10204"/>
                    <a:pt x="16893" y="10394"/>
                  </a:cubicBezTo>
                  <a:cubicBezTo>
                    <a:pt x="16782" y="10294"/>
                    <a:pt x="16662" y="10204"/>
                    <a:pt x="16553" y="10105"/>
                  </a:cubicBezTo>
                  <a:cubicBezTo>
                    <a:pt x="15183" y="8965"/>
                    <a:pt x="13814" y="7826"/>
                    <a:pt x="12444" y="6676"/>
                  </a:cubicBezTo>
                  <a:cubicBezTo>
                    <a:pt x="11085" y="5556"/>
                    <a:pt x="9696" y="4457"/>
                    <a:pt x="8206" y="3517"/>
                  </a:cubicBezTo>
                  <a:cubicBezTo>
                    <a:pt x="6917" y="2738"/>
                    <a:pt x="5498" y="2118"/>
                    <a:pt x="4008" y="1868"/>
                  </a:cubicBezTo>
                  <a:cubicBezTo>
                    <a:pt x="3671" y="1814"/>
                    <a:pt x="3322" y="1780"/>
                    <a:pt x="2974" y="1780"/>
                  </a:cubicBezTo>
                  <a:cubicBezTo>
                    <a:pt x="2240" y="1780"/>
                    <a:pt x="1510" y="1931"/>
                    <a:pt x="900" y="2358"/>
                  </a:cubicBezTo>
                  <a:cubicBezTo>
                    <a:pt x="750" y="2458"/>
                    <a:pt x="620" y="2568"/>
                    <a:pt x="490" y="2688"/>
                  </a:cubicBezTo>
                  <a:cubicBezTo>
                    <a:pt x="740" y="2078"/>
                    <a:pt x="1320" y="1429"/>
                    <a:pt x="1829" y="989"/>
                  </a:cubicBezTo>
                  <a:cubicBezTo>
                    <a:pt x="2426" y="494"/>
                    <a:pt x="3189" y="283"/>
                    <a:pt x="3968" y="283"/>
                  </a:cubicBezTo>
                  <a:close/>
                  <a:moveTo>
                    <a:pt x="13314" y="2698"/>
                  </a:moveTo>
                  <a:cubicBezTo>
                    <a:pt x="13574" y="2768"/>
                    <a:pt x="13854" y="2877"/>
                    <a:pt x="14143" y="2988"/>
                  </a:cubicBezTo>
                  <a:cubicBezTo>
                    <a:pt x="16882" y="3957"/>
                    <a:pt x="17482" y="6456"/>
                    <a:pt x="18541" y="9065"/>
                  </a:cubicBezTo>
                  <a:cubicBezTo>
                    <a:pt x="19152" y="10564"/>
                    <a:pt x="19881" y="12013"/>
                    <a:pt x="20880" y="13283"/>
                  </a:cubicBezTo>
                  <a:cubicBezTo>
                    <a:pt x="21000" y="13423"/>
                    <a:pt x="21111" y="13563"/>
                    <a:pt x="21231" y="13703"/>
                  </a:cubicBezTo>
                  <a:cubicBezTo>
                    <a:pt x="21120" y="13623"/>
                    <a:pt x="21011" y="13553"/>
                    <a:pt x="20891" y="13473"/>
                  </a:cubicBezTo>
                  <a:cubicBezTo>
                    <a:pt x="20811" y="13403"/>
                    <a:pt x="20720" y="13333"/>
                    <a:pt x="20640" y="13273"/>
                  </a:cubicBezTo>
                  <a:cubicBezTo>
                    <a:pt x="20631" y="13263"/>
                    <a:pt x="20631" y="13253"/>
                    <a:pt x="20620" y="13253"/>
                  </a:cubicBezTo>
                  <a:cubicBezTo>
                    <a:pt x="20271" y="12963"/>
                    <a:pt x="19951" y="12663"/>
                    <a:pt x="19661" y="12363"/>
                  </a:cubicBezTo>
                  <a:cubicBezTo>
                    <a:pt x="19012" y="11704"/>
                    <a:pt x="18401" y="11004"/>
                    <a:pt x="17922" y="10204"/>
                  </a:cubicBezTo>
                  <a:cubicBezTo>
                    <a:pt x="17122" y="9025"/>
                    <a:pt x="16582" y="7575"/>
                    <a:pt x="15863" y="6236"/>
                  </a:cubicBezTo>
                  <a:cubicBezTo>
                    <a:pt x="15183" y="4947"/>
                    <a:pt x="14303" y="3767"/>
                    <a:pt x="13314" y="2698"/>
                  </a:cubicBezTo>
                  <a:close/>
                  <a:moveTo>
                    <a:pt x="5498" y="7966"/>
                  </a:moveTo>
                  <a:lnTo>
                    <a:pt x="5498" y="7966"/>
                  </a:lnTo>
                  <a:cubicBezTo>
                    <a:pt x="5938" y="8045"/>
                    <a:pt x="6378" y="8165"/>
                    <a:pt x="6797" y="8335"/>
                  </a:cubicBezTo>
                  <a:cubicBezTo>
                    <a:pt x="9696" y="9445"/>
                    <a:pt x="12044" y="11704"/>
                    <a:pt x="14374" y="13843"/>
                  </a:cubicBezTo>
                  <a:cubicBezTo>
                    <a:pt x="15963" y="15332"/>
                    <a:pt x="17572" y="16821"/>
                    <a:pt x="19361" y="18090"/>
                  </a:cubicBezTo>
                  <a:cubicBezTo>
                    <a:pt x="20800" y="19150"/>
                    <a:pt x="22390" y="20060"/>
                    <a:pt x="24099" y="20609"/>
                  </a:cubicBezTo>
                  <a:cubicBezTo>
                    <a:pt x="25652" y="21103"/>
                    <a:pt x="27280" y="21376"/>
                    <a:pt x="28907" y="21376"/>
                  </a:cubicBezTo>
                  <a:cubicBezTo>
                    <a:pt x="29750" y="21376"/>
                    <a:pt x="30593" y="21303"/>
                    <a:pt x="31426" y="21149"/>
                  </a:cubicBezTo>
                  <a:cubicBezTo>
                    <a:pt x="32195" y="21009"/>
                    <a:pt x="32955" y="20780"/>
                    <a:pt x="33694" y="20520"/>
                  </a:cubicBezTo>
                  <a:cubicBezTo>
                    <a:pt x="34584" y="20209"/>
                    <a:pt x="35453" y="19830"/>
                    <a:pt x="36264" y="19350"/>
                  </a:cubicBezTo>
                  <a:cubicBezTo>
                    <a:pt x="37483" y="18590"/>
                    <a:pt x="38582" y="17671"/>
                    <a:pt x="39622" y="16681"/>
                  </a:cubicBezTo>
                  <a:lnTo>
                    <a:pt x="39622" y="16681"/>
                  </a:lnTo>
                  <a:cubicBezTo>
                    <a:pt x="39502" y="16801"/>
                    <a:pt x="39382" y="16921"/>
                    <a:pt x="39252" y="17041"/>
                  </a:cubicBezTo>
                  <a:cubicBezTo>
                    <a:pt x="38132" y="18101"/>
                    <a:pt x="36913" y="19070"/>
                    <a:pt x="35664" y="19970"/>
                  </a:cubicBezTo>
                  <a:cubicBezTo>
                    <a:pt x="33565" y="21479"/>
                    <a:pt x="30956" y="22219"/>
                    <a:pt x="28277" y="22348"/>
                  </a:cubicBezTo>
                  <a:cubicBezTo>
                    <a:pt x="27892" y="22372"/>
                    <a:pt x="27549" y="22386"/>
                    <a:pt x="27206" y="22386"/>
                  </a:cubicBezTo>
                  <a:cubicBezTo>
                    <a:pt x="26809" y="22386"/>
                    <a:pt x="26414" y="22367"/>
                    <a:pt x="25958" y="22319"/>
                  </a:cubicBezTo>
                  <a:cubicBezTo>
                    <a:pt x="24938" y="22188"/>
                    <a:pt x="24039" y="21979"/>
                    <a:pt x="23159" y="21689"/>
                  </a:cubicBezTo>
                  <a:cubicBezTo>
                    <a:pt x="22020" y="21269"/>
                    <a:pt x="21120" y="20780"/>
                    <a:pt x="20171" y="20120"/>
                  </a:cubicBezTo>
                  <a:cubicBezTo>
                    <a:pt x="18392" y="18890"/>
                    <a:pt x="17013" y="17471"/>
                    <a:pt x="15553" y="15922"/>
                  </a:cubicBezTo>
                  <a:cubicBezTo>
                    <a:pt x="14303" y="14662"/>
                    <a:pt x="13124" y="13323"/>
                    <a:pt x="11815" y="12113"/>
                  </a:cubicBezTo>
                  <a:cubicBezTo>
                    <a:pt x="10325" y="10744"/>
                    <a:pt x="8766" y="9385"/>
                    <a:pt x="6907" y="8525"/>
                  </a:cubicBezTo>
                  <a:cubicBezTo>
                    <a:pt x="6457" y="8305"/>
                    <a:pt x="5978" y="8115"/>
                    <a:pt x="5498" y="7966"/>
                  </a:cubicBezTo>
                  <a:close/>
                  <a:moveTo>
                    <a:pt x="4027" y="1"/>
                  </a:moveTo>
                  <a:cubicBezTo>
                    <a:pt x="3457" y="1"/>
                    <a:pt x="2881" y="106"/>
                    <a:pt x="2349" y="329"/>
                  </a:cubicBezTo>
                  <a:cubicBezTo>
                    <a:pt x="1740" y="619"/>
                    <a:pt x="1240" y="1098"/>
                    <a:pt x="800" y="1618"/>
                  </a:cubicBezTo>
                  <a:cubicBezTo>
                    <a:pt x="480" y="2008"/>
                    <a:pt x="180" y="2448"/>
                    <a:pt x="60" y="2948"/>
                  </a:cubicBezTo>
                  <a:cubicBezTo>
                    <a:pt x="40" y="3037"/>
                    <a:pt x="30" y="3128"/>
                    <a:pt x="40" y="3217"/>
                  </a:cubicBezTo>
                  <a:cubicBezTo>
                    <a:pt x="10" y="3248"/>
                    <a:pt x="0" y="3288"/>
                    <a:pt x="0" y="3337"/>
                  </a:cubicBezTo>
                  <a:cubicBezTo>
                    <a:pt x="10" y="3388"/>
                    <a:pt x="40" y="3428"/>
                    <a:pt x="90" y="3457"/>
                  </a:cubicBezTo>
                  <a:cubicBezTo>
                    <a:pt x="90" y="3468"/>
                    <a:pt x="100" y="3468"/>
                    <a:pt x="110" y="3477"/>
                  </a:cubicBezTo>
                  <a:cubicBezTo>
                    <a:pt x="139" y="3501"/>
                    <a:pt x="173" y="3512"/>
                    <a:pt x="206" y="3512"/>
                  </a:cubicBezTo>
                  <a:cubicBezTo>
                    <a:pt x="298" y="3512"/>
                    <a:pt x="387" y="3431"/>
                    <a:pt x="380" y="3328"/>
                  </a:cubicBezTo>
                  <a:cubicBezTo>
                    <a:pt x="440" y="3248"/>
                    <a:pt x="500" y="3177"/>
                    <a:pt x="570" y="3108"/>
                  </a:cubicBezTo>
                  <a:cubicBezTo>
                    <a:pt x="1142" y="2439"/>
                    <a:pt x="2024" y="2127"/>
                    <a:pt x="2888" y="2127"/>
                  </a:cubicBezTo>
                  <a:cubicBezTo>
                    <a:pt x="2915" y="2127"/>
                    <a:pt x="2942" y="2128"/>
                    <a:pt x="2969" y="2128"/>
                  </a:cubicBezTo>
                  <a:cubicBezTo>
                    <a:pt x="4348" y="2148"/>
                    <a:pt x="5468" y="2548"/>
                    <a:pt x="6727" y="3117"/>
                  </a:cubicBezTo>
                  <a:cubicBezTo>
                    <a:pt x="7686" y="3548"/>
                    <a:pt x="8517" y="4097"/>
                    <a:pt x="9426" y="4757"/>
                  </a:cubicBezTo>
                  <a:cubicBezTo>
                    <a:pt x="10436" y="5496"/>
                    <a:pt x="11415" y="6266"/>
                    <a:pt x="12375" y="7066"/>
                  </a:cubicBezTo>
                  <a:cubicBezTo>
                    <a:pt x="13684" y="8165"/>
                    <a:pt x="15003" y="9265"/>
                    <a:pt x="16322" y="10364"/>
                  </a:cubicBezTo>
                  <a:cubicBezTo>
                    <a:pt x="18042" y="11813"/>
                    <a:pt x="19801" y="13243"/>
                    <a:pt x="21730" y="14422"/>
                  </a:cubicBezTo>
                  <a:cubicBezTo>
                    <a:pt x="24647" y="16272"/>
                    <a:pt x="28045" y="17457"/>
                    <a:pt x="31512" y="17457"/>
                  </a:cubicBezTo>
                  <a:cubicBezTo>
                    <a:pt x="31942" y="17457"/>
                    <a:pt x="32373" y="17439"/>
                    <a:pt x="32805" y="17401"/>
                  </a:cubicBezTo>
                  <a:cubicBezTo>
                    <a:pt x="34114" y="17281"/>
                    <a:pt x="35404" y="16951"/>
                    <a:pt x="36653" y="16551"/>
                  </a:cubicBezTo>
                  <a:cubicBezTo>
                    <a:pt x="38932" y="15771"/>
                    <a:pt x="40951" y="14442"/>
                    <a:pt x="42730" y="12833"/>
                  </a:cubicBezTo>
                  <a:lnTo>
                    <a:pt x="42730" y="12833"/>
                  </a:lnTo>
                  <a:lnTo>
                    <a:pt x="42430" y="13283"/>
                  </a:lnTo>
                  <a:lnTo>
                    <a:pt x="41921" y="13883"/>
                  </a:lnTo>
                  <a:cubicBezTo>
                    <a:pt x="40271" y="15862"/>
                    <a:pt x="38212" y="17831"/>
                    <a:pt x="36093" y="19140"/>
                  </a:cubicBezTo>
                  <a:cubicBezTo>
                    <a:pt x="35284" y="19620"/>
                    <a:pt x="34414" y="20000"/>
                    <a:pt x="33525" y="20300"/>
                  </a:cubicBezTo>
                  <a:cubicBezTo>
                    <a:pt x="32595" y="20629"/>
                    <a:pt x="31795" y="20849"/>
                    <a:pt x="30806" y="20989"/>
                  </a:cubicBezTo>
                  <a:cubicBezTo>
                    <a:pt x="30181" y="21082"/>
                    <a:pt x="29567" y="21125"/>
                    <a:pt x="28955" y="21125"/>
                  </a:cubicBezTo>
                  <a:cubicBezTo>
                    <a:pt x="27913" y="21125"/>
                    <a:pt x="26879" y="21000"/>
                    <a:pt x="25808" y="20780"/>
                  </a:cubicBezTo>
                  <a:cubicBezTo>
                    <a:pt x="25029" y="20600"/>
                    <a:pt x="24269" y="20389"/>
                    <a:pt x="23459" y="20069"/>
                  </a:cubicBezTo>
                  <a:cubicBezTo>
                    <a:pt x="22799" y="19820"/>
                    <a:pt x="21910" y="19360"/>
                    <a:pt x="21410" y="19090"/>
                  </a:cubicBezTo>
                  <a:cubicBezTo>
                    <a:pt x="19301" y="17841"/>
                    <a:pt x="17432" y="16231"/>
                    <a:pt x="15643" y="14572"/>
                  </a:cubicBezTo>
                  <a:cubicBezTo>
                    <a:pt x="14174" y="13213"/>
                    <a:pt x="12744" y="11813"/>
                    <a:pt x="11175" y="10574"/>
                  </a:cubicBezTo>
                  <a:cubicBezTo>
                    <a:pt x="10016" y="9654"/>
                    <a:pt x="8786" y="8805"/>
                    <a:pt x="7417" y="8225"/>
                  </a:cubicBezTo>
                  <a:cubicBezTo>
                    <a:pt x="6697" y="7915"/>
                    <a:pt x="5947" y="7646"/>
                    <a:pt x="5168" y="7586"/>
                  </a:cubicBezTo>
                  <a:cubicBezTo>
                    <a:pt x="4942" y="7571"/>
                    <a:pt x="4715" y="7562"/>
                    <a:pt x="4489" y="7562"/>
                  </a:cubicBezTo>
                  <a:cubicBezTo>
                    <a:pt x="4405" y="7562"/>
                    <a:pt x="4322" y="7563"/>
                    <a:pt x="4239" y="7566"/>
                  </a:cubicBezTo>
                  <a:cubicBezTo>
                    <a:pt x="4148" y="7575"/>
                    <a:pt x="4039" y="7555"/>
                    <a:pt x="3979" y="7635"/>
                  </a:cubicBezTo>
                  <a:cubicBezTo>
                    <a:pt x="3948" y="7675"/>
                    <a:pt x="3939" y="7726"/>
                    <a:pt x="3959" y="7775"/>
                  </a:cubicBezTo>
                  <a:cubicBezTo>
                    <a:pt x="3948" y="7846"/>
                    <a:pt x="3988" y="7926"/>
                    <a:pt x="4068" y="7926"/>
                  </a:cubicBezTo>
                  <a:cubicBezTo>
                    <a:pt x="4878" y="7986"/>
                    <a:pt x="5547" y="8215"/>
                    <a:pt x="6318" y="8525"/>
                  </a:cubicBezTo>
                  <a:cubicBezTo>
                    <a:pt x="7877" y="9155"/>
                    <a:pt x="9196" y="10125"/>
                    <a:pt x="10496" y="11254"/>
                  </a:cubicBezTo>
                  <a:cubicBezTo>
                    <a:pt x="11565" y="12193"/>
                    <a:pt x="12484" y="13053"/>
                    <a:pt x="13434" y="14092"/>
                  </a:cubicBezTo>
                  <a:cubicBezTo>
                    <a:pt x="14354" y="15082"/>
                    <a:pt x="15293" y="16051"/>
                    <a:pt x="16222" y="17031"/>
                  </a:cubicBezTo>
                  <a:cubicBezTo>
                    <a:pt x="17862" y="18790"/>
                    <a:pt x="19791" y="20500"/>
                    <a:pt x="21850" y="21499"/>
                  </a:cubicBezTo>
                  <a:cubicBezTo>
                    <a:pt x="22879" y="22039"/>
                    <a:pt x="24009" y="22328"/>
                    <a:pt x="25149" y="22548"/>
                  </a:cubicBezTo>
                  <a:cubicBezTo>
                    <a:pt x="25840" y="22677"/>
                    <a:pt x="26544" y="22727"/>
                    <a:pt x="27249" y="22727"/>
                  </a:cubicBezTo>
                  <a:cubicBezTo>
                    <a:pt x="27970" y="22727"/>
                    <a:pt x="28694" y="22674"/>
                    <a:pt x="29407" y="22599"/>
                  </a:cubicBezTo>
                  <a:cubicBezTo>
                    <a:pt x="30946" y="22439"/>
                    <a:pt x="32455" y="22029"/>
                    <a:pt x="33874" y="21409"/>
                  </a:cubicBezTo>
                  <a:cubicBezTo>
                    <a:pt x="34834" y="20959"/>
                    <a:pt x="35724" y="20380"/>
                    <a:pt x="36563" y="19740"/>
                  </a:cubicBezTo>
                  <a:cubicBezTo>
                    <a:pt x="37533" y="19020"/>
                    <a:pt x="38372" y="18241"/>
                    <a:pt x="39192" y="17471"/>
                  </a:cubicBezTo>
                  <a:cubicBezTo>
                    <a:pt x="39871" y="16841"/>
                    <a:pt x="40482" y="16151"/>
                    <a:pt x="41071" y="15452"/>
                  </a:cubicBezTo>
                  <a:cubicBezTo>
                    <a:pt x="41451" y="15002"/>
                    <a:pt x="41841" y="14552"/>
                    <a:pt x="42181" y="14072"/>
                  </a:cubicBezTo>
                  <a:cubicBezTo>
                    <a:pt x="42430" y="13732"/>
                    <a:pt x="42661" y="13393"/>
                    <a:pt x="42890" y="13043"/>
                  </a:cubicBezTo>
                  <a:lnTo>
                    <a:pt x="43940" y="11724"/>
                  </a:lnTo>
                  <a:cubicBezTo>
                    <a:pt x="44020" y="11624"/>
                    <a:pt x="44100" y="11524"/>
                    <a:pt x="44169" y="11424"/>
                  </a:cubicBezTo>
                  <a:cubicBezTo>
                    <a:pt x="44529" y="11054"/>
                    <a:pt x="44869" y="10664"/>
                    <a:pt x="45209" y="10274"/>
                  </a:cubicBezTo>
                  <a:cubicBezTo>
                    <a:pt x="45329" y="10134"/>
                    <a:pt x="45449" y="9994"/>
                    <a:pt x="45579" y="9845"/>
                  </a:cubicBezTo>
                  <a:cubicBezTo>
                    <a:pt x="47828" y="7635"/>
                    <a:pt x="50626" y="5616"/>
                    <a:pt x="53765" y="5216"/>
                  </a:cubicBezTo>
                  <a:cubicBezTo>
                    <a:pt x="54085" y="5184"/>
                    <a:pt x="54406" y="5166"/>
                    <a:pt x="54726" y="5166"/>
                  </a:cubicBezTo>
                  <a:cubicBezTo>
                    <a:pt x="55898" y="5166"/>
                    <a:pt x="57045" y="5417"/>
                    <a:pt x="57963" y="6186"/>
                  </a:cubicBezTo>
                  <a:cubicBezTo>
                    <a:pt x="58603" y="6716"/>
                    <a:pt x="59042" y="7546"/>
                    <a:pt x="59002" y="8335"/>
                  </a:cubicBezTo>
                  <a:cubicBezTo>
                    <a:pt x="59002" y="8595"/>
                    <a:pt x="58953" y="8865"/>
                    <a:pt x="58893" y="9125"/>
                  </a:cubicBezTo>
                  <a:cubicBezTo>
                    <a:pt x="58853" y="9305"/>
                    <a:pt x="58803" y="9485"/>
                    <a:pt x="58813" y="9665"/>
                  </a:cubicBezTo>
                  <a:cubicBezTo>
                    <a:pt x="58813" y="9845"/>
                    <a:pt x="58953" y="9994"/>
                    <a:pt x="59122" y="10005"/>
                  </a:cubicBezTo>
                  <a:cubicBezTo>
                    <a:pt x="59140" y="10007"/>
                    <a:pt x="59158" y="10008"/>
                    <a:pt x="59177" y="10008"/>
                  </a:cubicBezTo>
                  <a:cubicBezTo>
                    <a:pt x="59470" y="10008"/>
                    <a:pt x="59911" y="9728"/>
                    <a:pt x="60192" y="9465"/>
                  </a:cubicBezTo>
                  <a:cubicBezTo>
                    <a:pt x="61472" y="8245"/>
                    <a:pt x="61661" y="6496"/>
                    <a:pt x="60792" y="4977"/>
                  </a:cubicBezTo>
                  <a:cubicBezTo>
                    <a:pt x="60402" y="4277"/>
                    <a:pt x="59802" y="3717"/>
                    <a:pt x="59102" y="3337"/>
                  </a:cubicBezTo>
                  <a:cubicBezTo>
                    <a:pt x="59113" y="3337"/>
                    <a:pt x="59122" y="3337"/>
                    <a:pt x="59133" y="3328"/>
                  </a:cubicBezTo>
                  <a:cubicBezTo>
                    <a:pt x="59142" y="3328"/>
                    <a:pt x="59142" y="3328"/>
                    <a:pt x="59153" y="3317"/>
                  </a:cubicBezTo>
                  <a:cubicBezTo>
                    <a:pt x="58513" y="3048"/>
                    <a:pt x="57853" y="2818"/>
                    <a:pt x="57163" y="2718"/>
                  </a:cubicBezTo>
                  <a:cubicBezTo>
                    <a:pt x="57054" y="2698"/>
                    <a:pt x="56943" y="2688"/>
                    <a:pt x="56834" y="2678"/>
                  </a:cubicBezTo>
                  <a:cubicBezTo>
                    <a:pt x="56184" y="2678"/>
                    <a:pt x="55544" y="2788"/>
                    <a:pt x="54924" y="2948"/>
                  </a:cubicBezTo>
                  <a:cubicBezTo>
                    <a:pt x="53056" y="3388"/>
                    <a:pt x="51296" y="4237"/>
                    <a:pt x="49727" y="5336"/>
                  </a:cubicBezTo>
                  <a:cubicBezTo>
                    <a:pt x="47238" y="7066"/>
                    <a:pt x="45359" y="9765"/>
                    <a:pt x="43350" y="11784"/>
                  </a:cubicBezTo>
                  <a:cubicBezTo>
                    <a:pt x="41191" y="13972"/>
                    <a:pt x="38442" y="15771"/>
                    <a:pt x="35644" y="16502"/>
                  </a:cubicBezTo>
                  <a:cubicBezTo>
                    <a:pt x="34259" y="16917"/>
                    <a:pt x="32864" y="17109"/>
                    <a:pt x="31481" y="17109"/>
                  </a:cubicBezTo>
                  <a:cubicBezTo>
                    <a:pt x="30968" y="17109"/>
                    <a:pt x="30456" y="17082"/>
                    <a:pt x="29946" y="17031"/>
                  </a:cubicBezTo>
                  <a:cubicBezTo>
                    <a:pt x="29936" y="17021"/>
                    <a:pt x="29916" y="17011"/>
                    <a:pt x="29896" y="17011"/>
                  </a:cubicBezTo>
                  <a:cubicBezTo>
                    <a:pt x="28387" y="16801"/>
                    <a:pt x="26957" y="16391"/>
                    <a:pt x="25529" y="15902"/>
                  </a:cubicBezTo>
                  <a:cubicBezTo>
                    <a:pt x="25509" y="15891"/>
                    <a:pt x="25478" y="15871"/>
                    <a:pt x="25449" y="15871"/>
                  </a:cubicBezTo>
                  <a:cubicBezTo>
                    <a:pt x="24569" y="15522"/>
                    <a:pt x="23709" y="15132"/>
                    <a:pt x="22990" y="14722"/>
                  </a:cubicBezTo>
                  <a:cubicBezTo>
                    <a:pt x="22170" y="14263"/>
                    <a:pt x="21670" y="13723"/>
                    <a:pt x="21080" y="12983"/>
                  </a:cubicBezTo>
                  <a:cubicBezTo>
                    <a:pt x="20061" y="11653"/>
                    <a:pt x="19381" y="10244"/>
                    <a:pt x="18741" y="8635"/>
                  </a:cubicBezTo>
                  <a:cubicBezTo>
                    <a:pt x="18002" y="6796"/>
                    <a:pt x="17402" y="4747"/>
                    <a:pt x="15773" y="3477"/>
                  </a:cubicBezTo>
                  <a:cubicBezTo>
                    <a:pt x="15223" y="3068"/>
                    <a:pt x="14523" y="2778"/>
                    <a:pt x="13994" y="2588"/>
                  </a:cubicBezTo>
                  <a:cubicBezTo>
                    <a:pt x="13734" y="2498"/>
                    <a:pt x="13464" y="2418"/>
                    <a:pt x="13194" y="2358"/>
                  </a:cubicBezTo>
                  <a:cubicBezTo>
                    <a:pt x="13137" y="2345"/>
                    <a:pt x="13075" y="2328"/>
                    <a:pt x="13012" y="2328"/>
                  </a:cubicBezTo>
                  <a:cubicBezTo>
                    <a:pt x="12976" y="2328"/>
                    <a:pt x="12940" y="2334"/>
                    <a:pt x="12904" y="2348"/>
                  </a:cubicBezTo>
                  <a:cubicBezTo>
                    <a:pt x="12814" y="2378"/>
                    <a:pt x="12775" y="2498"/>
                    <a:pt x="12824" y="2588"/>
                  </a:cubicBezTo>
                  <a:cubicBezTo>
                    <a:pt x="12864" y="2668"/>
                    <a:pt x="12934" y="2718"/>
                    <a:pt x="12994" y="2778"/>
                  </a:cubicBezTo>
                  <a:cubicBezTo>
                    <a:pt x="13134" y="2917"/>
                    <a:pt x="13244" y="3017"/>
                    <a:pt x="13414" y="3197"/>
                  </a:cubicBezTo>
                  <a:cubicBezTo>
                    <a:pt x="13854" y="3657"/>
                    <a:pt x="14223" y="4177"/>
                    <a:pt x="14583" y="4697"/>
                  </a:cubicBezTo>
                  <a:cubicBezTo>
                    <a:pt x="15233" y="5616"/>
                    <a:pt x="15703" y="6536"/>
                    <a:pt x="16213" y="7606"/>
                  </a:cubicBezTo>
                  <a:cubicBezTo>
                    <a:pt x="16562" y="8315"/>
                    <a:pt x="16882" y="9035"/>
                    <a:pt x="17282" y="9714"/>
                  </a:cubicBezTo>
                  <a:cubicBezTo>
                    <a:pt x="17712" y="10444"/>
                    <a:pt x="18202" y="11124"/>
                    <a:pt x="18752" y="11764"/>
                  </a:cubicBezTo>
                  <a:cubicBezTo>
                    <a:pt x="18092" y="11154"/>
                    <a:pt x="17462" y="10504"/>
                    <a:pt x="16793" y="9785"/>
                  </a:cubicBezTo>
                  <a:cubicBezTo>
                    <a:pt x="15833" y="8785"/>
                    <a:pt x="14883" y="7795"/>
                    <a:pt x="13944" y="6776"/>
                  </a:cubicBezTo>
                  <a:cubicBezTo>
                    <a:pt x="12584" y="5336"/>
                    <a:pt x="11295" y="3807"/>
                    <a:pt x="9736" y="2568"/>
                  </a:cubicBezTo>
                  <a:cubicBezTo>
                    <a:pt x="8856" y="1848"/>
                    <a:pt x="7886" y="1249"/>
                    <a:pt x="6857" y="778"/>
                  </a:cubicBezTo>
                  <a:cubicBezTo>
                    <a:pt x="6047" y="409"/>
                    <a:pt x="5198" y="79"/>
                    <a:pt x="4308" y="9"/>
                  </a:cubicBezTo>
                  <a:cubicBezTo>
                    <a:pt x="4215" y="4"/>
                    <a:pt x="4121" y="1"/>
                    <a:pt x="4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745089" y="3952889"/>
              <a:ext cx="529638" cy="333467"/>
            </a:xfrm>
            <a:custGeom>
              <a:avLst/>
              <a:gdLst/>
              <a:ahLst/>
              <a:cxnLst/>
              <a:rect l="l" t="t" r="r" b="b"/>
              <a:pathLst>
                <a:path w="10516" h="6621" extrusionOk="0">
                  <a:moveTo>
                    <a:pt x="6447" y="0"/>
                  </a:moveTo>
                  <a:cubicBezTo>
                    <a:pt x="6184" y="0"/>
                    <a:pt x="5922" y="17"/>
                    <a:pt x="5668" y="49"/>
                  </a:cubicBezTo>
                  <a:cubicBezTo>
                    <a:pt x="5688" y="48"/>
                    <a:pt x="5709" y="48"/>
                    <a:pt x="5730" y="48"/>
                  </a:cubicBezTo>
                  <a:cubicBezTo>
                    <a:pt x="6464" y="48"/>
                    <a:pt x="7282" y="226"/>
                    <a:pt x="7827" y="488"/>
                  </a:cubicBezTo>
                  <a:cubicBezTo>
                    <a:pt x="8477" y="748"/>
                    <a:pt x="9106" y="1228"/>
                    <a:pt x="9506" y="1817"/>
                  </a:cubicBezTo>
                  <a:cubicBezTo>
                    <a:pt x="9117" y="1318"/>
                    <a:pt x="8626" y="908"/>
                    <a:pt x="8057" y="648"/>
                  </a:cubicBezTo>
                  <a:cubicBezTo>
                    <a:pt x="7363" y="323"/>
                    <a:pt x="6669" y="191"/>
                    <a:pt x="5886" y="191"/>
                  </a:cubicBezTo>
                  <a:cubicBezTo>
                    <a:pt x="5779" y="191"/>
                    <a:pt x="5669" y="193"/>
                    <a:pt x="5558" y="198"/>
                  </a:cubicBezTo>
                  <a:cubicBezTo>
                    <a:pt x="5168" y="209"/>
                    <a:pt x="4708" y="309"/>
                    <a:pt x="4288" y="349"/>
                  </a:cubicBezTo>
                  <a:cubicBezTo>
                    <a:pt x="4609" y="343"/>
                    <a:pt x="4932" y="324"/>
                    <a:pt x="5257" y="324"/>
                  </a:cubicBezTo>
                  <a:cubicBezTo>
                    <a:pt x="5500" y="324"/>
                    <a:pt x="5744" y="334"/>
                    <a:pt x="5988" y="369"/>
                  </a:cubicBezTo>
                  <a:cubicBezTo>
                    <a:pt x="6618" y="458"/>
                    <a:pt x="7467" y="708"/>
                    <a:pt x="8037" y="1018"/>
                  </a:cubicBezTo>
                  <a:cubicBezTo>
                    <a:pt x="8566" y="1298"/>
                    <a:pt x="8857" y="1558"/>
                    <a:pt x="9226" y="2017"/>
                  </a:cubicBezTo>
                  <a:cubicBezTo>
                    <a:pt x="9466" y="2308"/>
                    <a:pt x="9706" y="2687"/>
                    <a:pt x="9826" y="2987"/>
                  </a:cubicBezTo>
                  <a:cubicBezTo>
                    <a:pt x="9736" y="2777"/>
                    <a:pt x="9616" y="2567"/>
                    <a:pt x="9486" y="2368"/>
                  </a:cubicBezTo>
                  <a:cubicBezTo>
                    <a:pt x="8946" y="1598"/>
                    <a:pt x="8137" y="1018"/>
                    <a:pt x="7247" y="698"/>
                  </a:cubicBezTo>
                  <a:cubicBezTo>
                    <a:pt x="6827" y="548"/>
                    <a:pt x="6387" y="488"/>
                    <a:pt x="5938" y="458"/>
                  </a:cubicBezTo>
                  <a:cubicBezTo>
                    <a:pt x="5741" y="440"/>
                    <a:pt x="5543" y="431"/>
                    <a:pt x="5345" y="431"/>
                  </a:cubicBezTo>
                  <a:cubicBezTo>
                    <a:pt x="4368" y="431"/>
                    <a:pt x="3389" y="653"/>
                    <a:pt x="2500" y="1068"/>
                  </a:cubicBezTo>
                  <a:cubicBezTo>
                    <a:pt x="3290" y="789"/>
                    <a:pt x="4167" y="645"/>
                    <a:pt x="5014" y="645"/>
                  </a:cubicBezTo>
                  <a:cubicBezTo>
                    <a:pt x="5742" y="645"/>
                    <a:pt x="6448" y="751"/>
                    <a:pt x="7058" y="968"/>
                  </a:cubicBezTo>
                  <a:cubicBezTo>
                    <a:pt x="7997" y="1318"/>
                    <a:pt x="9077" y="2057"/>
                    <a:pt x="9526" y="3167"/>
                  </a:cubicBezTo>
                  <a:cubicBezTo>
                    <a:pt x="9297" y="2737"/>
                    <a:pt x="8997" y="2337"/>
                    <a:pt x="8657" y="1988"/>
                  </a:cubicBezTo>
                  <a:cubicBezTo>
                    <a:pt x="8187" y="1548"/>
                    <a:pt x="7607" y="1228"/>
                    <a:pt x="6998" y="1038"/>
                  </a:cubicBezTo>
                  <a:cubicBezTo>
                    <a:pt x="6390" y="838"/>
                    <a:pt x="5755" y="770"/>
                    <a:pt x="5120" y="770"/>
                  </a:cubicBezTo>
                  <a:cubicBezTo>
                    <a:pt x="4993" y="770"/>
                    <a:pt x="4866" y="773"/>
                    <a:pt x="4739" y="778"/>
                  </a:cubicBezTo>
                  <a:cubicBezTo>
                    <a:pt x="3039" y="838"/>
                    <a:pt x="1340" y="1398"/>
                    <a:pt x="1" y="2457"/>
                  </a:cubicBezTo>
                  <a:cubicBezTo>
                    <a:pt x="821" y="1948"/>
                    <a:pt x="1570" y="1658"/>
                    <a:pt x="2429" y="1408"/>
                  </a:cubicBezTo>
                  <a:cubicBezTo>
                    <a:pt x="3213" y="1171"/>
                    <a:pt x="3952" y="1056"/>
                    <a:pt x="4720" y="1056"/>
                  </a:cubicBezTo>
                  <a:cubicBezTo>
                    <a:pt x="5118" y="1056"/>
                    <a:pt x="5524" y="1087"/>
                    <a:pt x="5948" y="1148"/>
                  </a:cubicBezTo>
                  <a:cubicBezTo>
                    <a:pt x="6867" y="1268"/>
                    <a:pt x="7647" y="1578"/>
                    <a:pt x="8277" y="2117"/>
                  </a:cubicBezTo>
                  <a:cubicBezTo>
                    <a:pt x="7917" y="1857"/>
                    <a:pt x="7527" y="1638"/>
                    <a:pt x="7127" y="1468"/>
                  </a:cubicBezTo>
                  <a:cubicBezTo>
                    <a:pt x="6398" y="1200"/>
                    <a:pt x="5689" y="1083"/>
                    <a:pt x="4986" y="1083"/>
                  </a:cubicBezTo>
                  <a:cubicBezTo>
                    <a:pt x="4118" y="1083"/>
                    <a:pt x="3258" y="1261"/>
                    <a:pt x="2380" y="1548"/>
                  </a:cubicBezTo>
                  <a:cubicBezTo>
                    <a:pt x="2940" y="1428"/>
                    <a:pt x="3529" y="1338"/>
                    <a:pt x="4059" y="1318"/>
                  </a:cubicBezTo>
                  <a:cubicBezTo>
                    <a:pt x="4107" y="1317"/>
                    <a:pt x="4155" y="1316"/>
                    <a:pt x="4203" y="1316"/>
                  </a:cubicBezTo>
                  <a:cubicBezTo>
                    <a:pt x="4634" y="1316"/>
                    <a:pt x="5065" y="1354"/>
                    <a:pt x="5488" y="1408"/>
                  </a:cubicBezTo>
                  <a:cubicBezTo>
                    <a:pt x="5928" y="1488"/>
                    <a:pt x="6208" y="1528"/>
                    <a:pt x="6747" y="1688"/>
                  </a:cubicBezTo>
                  <a:cubicBezTo>
                    <a:pt x="7138" y="1828"/>
                    <a:pt x="7327" y="1928"/>
                    <a:pt x="7707" y="2148"/>
                  </a:cubicBezTo>
                  <a:cubicBezTo>
                    <a:pt x="8107" y="2397"/>
                    <a:pt x="8297" y="2567"/>
                    <a:pt x="8626" y="2887"/>
                  </a:cubicBezTo>
                  <a:cubicBezTo>
                    <a:pt x="9017" y="3287"/>
                    <a:pt x="9257" y="3647"/>
                    <a:pt x="9376" y="4096"/>
                  </a:cubicBezTo>
                  <a:cubicBezTo>
                    <a:pt x="9456" y="4396"/>
                    <a:pt x="9496" y="4696"/>
                    <a:pt x="9496" y="4976"/>
                  </a:cubicBezTo>
                  <a:cubicBezTo>
                    <a:pt x="9466" y="4336"/>
                    <a:pt x="9217" y="3707"/>
                    <a:pt x="8826" y="3197"/>
                  </a:cubicBezTo>
                  <a:cubicBezTo>
                    <a:pt x="8317" y="2537"/>
                    <a:pt x="7547" y="2157"/>
                    <a:pt x="6738" y="1797"/>
                  </a:cubicBezTo>
                  <a:lnTo>
                    <a:pt x="6738" y="1797"/>
                  </a:lnTo>
                  <a:cubicBezTo>
                    <a:pt x="8207" y="2637"/>
                    <a:pt x="9226" y="3817"/>
                    <a:pt x="9166" y="5376"/>
                  </a:cubicBezTo>
                  <a:cubicBezTo>
                    <a:pt x="9157" y="5686"/>
                    <a:pt x="9086" y="5926"/>
                    <a:pt x="8997" y="6095"/>
                  </a:cubicBezTo>
                  <a:cubicBezTo>
                    <a:pt x="9126" y="5676"/>
                    <a:pt x="9166" y="5216"/>
                    <a:pt x="9046" y="4796"/>
                  </a:cubicBezTo>
                  <a:lnTo>
                    <a:pt x="9046" y="4796"/>
                  </a:lnTo>
                  <a:cubicBezTo>
                    <a:pt x="9057" y="5286"/>
                    <a:pt x="8897" y="5736"/>
                    <a:pt x="8697" y="6206"/>
                  </a:cubicBezTo>
                  <a:cubicBezTo>
                    <a:pt x="8686" y="6226"/>
                    <a:pt x="8666" y="6255"/>
                    <a:pt x="8657" y="6266"/>
                  </a:cubicBezTo>
                  <a:cubicBezTo>
                    <a:pt x="8626" y="6346"/>
                    <a:pt x="8557" y="6415"/>
                    <a:pt x="8577" y="6506"/>
                  </a:cubicBezTo>
                  <a:cubicBezTo>
                    <a:pt x="8597" y="6577"/>
                    <a:pt x="8644" y="6607"/>
                    <a:pt x="8694" y="6607"/>
                  </a:cubicBezTo>
                  <a:cubicBezTo>
                    <a:pt x="8741" y="6607"/>
                    <a:pt x="8792" y="6579"/>
                    <a:pt x="8826" y="6535"/>
                  </a:cubicBezTo>
                  <a:cubicBezTo>
                    <a:pt x="8851" y="6585"/>
                    <a:pt x="8910" y="6620"/>
                    <a:pt x="8969" y="6620"/>
                  </a:cubicBezTo>
                  <a:cubicBezTo>
                    <a:pt x="8981" y="6620"/>
                    <a:pt x="8994" y="6619"/>
                    <a:pt x="9006" y="6615"/>
                  </a:cubicBezTo>
                  <a:cubicBezTo>
                    <a:pt x="9097" y="6595"/>
                    <a:pt x="9146" y="6495"/>
                    <a:pt x="9197" y="6426"/>
                  </a:cubicBezTo>
                  <a:cubicBezTo>
                    <a:pt x="9246" y="6355"/>
                    <a:pt x="9286" y="6286"/>
                    <a:pt x="9326" y="6206"/>
                  </a:cubicBezTo>
                  <a:cubicBezTo>
                    <a:pt x="9358" y="6243"/>
                    <a:pt x="9405" y="6263"/>
                    <a:pt x="9452" y="6263"/>
                  </a:cubicBezTo>
                  <a:cubicBezTo>
                    <a:pt x="9493" y="6263"/>
                    <a:pt x="9534" y="6248"/>
                    <a:pt x="9566" y="6215"/>
                  </a:cubicBezTo>
                  <a:cubicBezTo>
                    <a:pt x="9586" y="6195"/>
                    <a:pt x="9606" y="6166"/>
                    <a:pt x="9616" y="6146"/>
                  </a:cubicBezTo>
                  <a:cubicBezTo>
                    <a:pt x="9676" y="6095"/>
                    <a:pt x="9706" y="6015"/>
                    <a:pt x="9746" y="5956"/>
                  </a:cubicBezTo>
                  <a:cubicBezTo>
                    <a:pt x="9816" y="5846"/>
                    <a:pt x="9866" y="5726"/>
                    <a:pt x="9906" y="5606"/>
                  </a:cubicBezTo>
                  <a:cubicBezTo>
                    <a:pt x="9929" y="5614"/>
                    <a:pt x="9955" y="5619"/>
                    <a:pt x="9981" y="5619"/>
                  </a:cubicBezTo>
                  <a:cubicBezTo>
                    <a:pt x="10023" y="5619"/>
                    <a:pt x="10065" y="5607"/>
                    <a:pt x="10096" y="5576"/>
                  </a:cubicBezTo>
                  <a:cubicBezTo>
                    <a:pt x="10146" y="5526"/>
                    <a:pt x="10156" y="5446"/>
                    <a:pt x="10176" y="5376"/>
                  </a:cubicBezTo>
                  <a:cubicBezTo>
                    <a:pt x="10186" y="5326"/>
                    <a:pt x="10196" y="5266"/>
                    <a:pt x="10206" y="5206"/>
                  </a:cubicBezTo>
                  <a:cubicBezTo>
                    <a:pt x="10213" y="5207"/>
                    <a:pt x="10221" y="5208"/>
                    <a:pt x="10229" y="5208"/>
                  </a:cubicBezTo>
                  <a:cubicBezTo>
                    <a:pt x="10283" y="5208"/>
                    <a:pt x="10340" y="5180"/>
                    <a:pt x="10366" y="5136"/>
                  </a:cubicBezTo>
                  <a:cubicBezTo>
                    <a:pt x="10416" y="5046"/>
                    <a:pt x="10406" y="4936"/>
                    <a:pt x="10426" y="4836"/>
                  </a:cubicBezTo>
                  <a:cubicBezTo>
                    <a:pt x="10446" y="4726"/>
                    <a:pt x="10456" y="4607"/>
                    <a:pt x="10456" y="4476"/>
                  </a:cubicBezTo>
                  <a:cubicBezTo>
                    <a:pt x="10496" y="4227"/>
                    <a:pt x="10516" y="3967"/>
                    <a:pt x="10506" y="3717"/>
                  </a:cubicBezTo>
                  <a:cubicBezTo>
                    <a:pt x="10486" y="3037"/>
                    <a:pt x="10256" y="2377"/>
                    <a:pt x="9896" y="1808"/>
                  </a:cubicBezTo>
                  <a:cubicBezTo>
                    <a:pt x="9606" y="1308"/>
                    <a:pt x="9197" y="878"/>
                    <a:pt x="8697" y="568"/>
                  </a:cubicBezTo>
                  <a:cubicBezTo>
                    <a:pt x="8106" y="166"/>
                    <a:pt x="7273" y="0"/>
                    <a:pt x="64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917195" y="3949767"/>
              <a:ext cx="357340" cy="527624"/>
            </a:xfrm>
            <a:custGeom>
              <a:avLst/>
              <a:gdLst/>
              <a:ahLst/>
              <a:cxnLst/>
              <a:rect l="l" t="t" r="r" b="b"/>
              <a:pathLst>
                <a:path w="7095" h="10476" extrusionOk="0">
                  <a:moveTo>
                    <a:pt x="0" y="0"/>
                  </a:moveTo>
                  <a:lnTo>
                    <a:pt x="0" y="0"/>
                  </a:lnTo>
                  <a:cubicBezTo>
                    <a:pt x="1140" y="1160"/>
                    <a:pt x="1860" y="2619"/>
                    <a:pt x="2550" y="4098"/>
                  </a:cubicBezTo>
                  <a:cubicBezTo>
                    <a:pt x="3159" y="5398"/>
                    <a:pt x="3859" y="6907"/>
                    <a:pt x="4758" y="8187"/>
                  </a:cubicBezTo>
                  <a:cubicBezTo>
                    <a:pt x="5168" y="8787"/>
                    <a:pt x="5628" y="9346"/>
                    <a:pt x="6128" y="9856"/>
                  </a:cubicBezTo>
                  <a:cubicBezTo>
                    <a:pt x="6228" y="9966"/>
                    <a:pt x="6328" y="10066"/>
                    <a:pt x="6437" y="10156"/>
                  </a:cubicBezTo>
                  <a:cubicBezTo>
                    <a:pt x="6517" y="10216"/>
                    <a:pt x="6448" y="10206"/>
                    <a:pt x="6577" y="10246"/>
                  </a:cubicBezTo>
                  <a:lnTo>
                    <a:pt x="6597" y="10246"/>
                  </a:lnTo>
                  <a:cubicBezTo>
                    <a:pt x="6648" y="10296"/>
                    <a:pt x="6697" y="10355"/>
                    <a:pt x="6748" y="10415"/>
                  </a:cubicBezTo>
                  <a:cubicBezTo>
                    <a:pt x="6777" y="10446"/>
                    <a:pt x="6817" y="10466"/>
                    <a:pt x="6857" y="10475"/>
                  </a:cubicBezTo>
                  <a:cubicBezTo>
                    <a:pt x="6861" y="10476"/>
                    <a:pt x="6865" y="10476"/>
                    <a:pt x="6869" y="10476"/>
                  </a:cubicBezTo>
                  <a:cubicBezTo>
                    <a:pt x="7012" y="10476"/>
                    <a:pt x="7095" y="10293"/>
                    <a:pt x="6997" y="10186"/>
                  </a:cubicBezTo>
                  <a:cubicBezTo>
                    <a:pt x="6548" y="9646"/>
                    <a:pt x="6158" y="9136"/>
                    <a:pt x="5788" y="8607"/>
                  </a:cubicBezTo>
                  <a:cubicBezTo>
                    <a:pt x="5798" y="8587"/>
                    <a:pt x="5818" y="8567"/>
                    <a:pt x="5818" y="8536"/>
                  </a:cubicBezTo>
                  <a:cubicBezTo>
                    <a:pt x="5818" y="8476"/>
                    <a:pt x="5768" y="8427"/>
                    <a:pt x="5748" y="8376"/>
                  </a:cubicBezTo>
                  <a:cubicBezTo>
                    <a:pt x="5009" y="7057"/>
                    <a:pt x="4409" y="5668"/>
                    <a:pt x="3789" y="4289"/>
                  </a:cubicBezTo>
                  <a:cubicBezTo>
                    <a:pt x="3489" y="3639"/>
                    <a:pt x="3209" y="2979"/>
                    <a:pt x="2839" y="2370"/>
                  </a:cubicBezTo>
                  <a:cubicBezTo>
                    <a:pt x="2530" y="1850"/>
                    <a:pt x="2139" y="1370"/>
                    <a:pt x="1700" y="940"/>
                  </a:cubicBezTo>
                  <a:lnTo>
                    <a:pt x="1700" y="940"/>
                  </a:lnTo>
                  <a:cubicBezTo>
                    <a:pt x="2559" y="1999"/>
                    <a:pt x="3099" y="3279"/>
                    <a:pt x="3629" y="4538"/>
                  </a:cubicBezTo>
                  <a:cubicBezTo>
                    <a:pt x="3919" y="5228"/>
                    <a:pt x="4199" y="5918"/>
                    <a:pt x="4518" y="6597"/>
                  </a:cubicBezTo>
                  <a:cubicBezTo>
                    <a:pt x="3929" y="5528"/>
                    <a:pt x="3489" y="4378"/>
                    <a:pt x="2959" y="3279"/>
                  </a:cubicBezTo>
                  <a:cubicBezTo>
                    <a:pt x="2430" y="2199"/>
                    <a:pt x="1760" y="1180"/>
                    <a:pt x="870" y="360"/>
                  </a:cubicBezTo>
                  <a:lnTo>
                    <a:pt x="870" y="360"/>
                  </a:lnTo>
                  <a:cubicBezTo>
                    <a:pt x="2210" y="1950"/>
                    <a:pt x="2930" y="3949"/>
                    <a:pt x="3769" y="5838"/>
                  </a:cubicBezTo>
                  <a:cubicBezTo>
                    <a:pt x="3359" y="5028"/>
                    <a:pt x="2969" y="4209"/>
                    <a:pt x="2550" y="3409"/>
                  </a:cubicBezTo>
                  <a:cubicBezTo>
                    <a:pt x="1910" y="2139"/>
                    <a:pt x="1140" y="89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57717" y="3808846"/>
              <a:ext cx="788917" cy="500024"/>
            </a:xfrm>
            <a:custGeom>
              <a:avLst/>
              <a:gdLst/>
              <a:ahLst/>
              <a:cxnLst/>
              <a:rect l="l" t="t" r="r" b="b"/>
              <a:pathLst>
                <a:path w="15664" h="9928" extrusionOk="0">
                  <a:moveTo>
                    <a:pt x="3486" y="1"/>
                  </a:moveTo>
                  <a:cubicBezTo>
                    <a:pt x="3019" y="1"/>
                    <a:pt x="2553" y="63"/>
                    <a:pt x="2110" y="190"/>
                  </a:cubicBezTo>
                  <a:cubicBezTo>
                    <a:pt x="2354" y="161"/>
                    <a:pt x="2594" y="147"/>
                    <a:pt x="2831" y="147"/>
                  </a:cubicBezTo>
                  <a:cubicBezTo>
                    <a:pt x="3661" y="147"/>
                    <a:pt x="4453" y="321"/>
                    <a:pt x="5238" y="639"/>
                  </a:cubicBezTo>
                  <a:cubicBezTo>
                    <a:pt x="5378" y="690"/>
                    <a:pt x="5518" y="759"/>
                    <a:pt x="5658" y="830"/>
                  </a:cubicBezTo>
                  <a:cubicBezTo>
                    <a:pt x="5378" y="730"/>
                    <a:pt x="5098" y="639"/>
                    <a:pt x="4809" y="579"/>
                  </a:cubicBezTo>
                  <a:cubicBezTo>
                    <a:pt x="4237" y="422"/>
                    <a:pt x="3643" y="332"/>
                    <a:pt x="3051" y="332"/>
                  </a:cubicBezTo>
                  <a:cubicBezTo>
                    <a:pt x="2443" y="332"/>
                    <a:pt x="1837" y="427"/>
                    <a:pt x="1260" y="639"/>
                  </a:cubicBezTo>
                  <a:cubicBezTo>
                    <a:pt x="1659" y="551"/>
                    <a:pt x="2050" y="514"/>
                    <a:pt x="2431" y="514"/>
                  </a:cubicBezTo>
                  <a:cubicBezTo>
                    <a:pt x="3129" y="514"/>
                    <a:pt x="3796" y="638"/>
                    <a:pt x="4429" y="799"/>
                  </a:cubicBezTo>
                  <a:cubicBezTo>
                    <a:pt x="5149" y="959"/>
                    <a:pt x="6098" y="1319"/>
                    <a:pt x="6518" y="1549"/>
                  </a:cubicBezTo>
                  <a:cubicBezTo>
                    <a:pt x="7277" y="1939"/>
                    <a:pt x="8027" y="2438"/>
                    <a:pt x="8707" y="2958"/>
                  </a:cubicBezTo>
                  <a:cubicBezTo>
                    <a:pt x="7477" y="2129"/>
                    <a:pt x="6148" y="1439"/>
                    <a:pt x="4718" y="1010"/>
                  </a:cubicBezTo>
                  <a:cubicBezTo>
                    <a:pt x="4049" y="790"/>
                    <a:pt x="3349" y="650"/>
                    <a:pt x="2630" y="650"/>
                  </a:cubicBezTo>
                  <a:cubicBezTo>
                    <a:pt x="2010" y="650"/>
                    <a:pt x="1340" y="710"/>
                    <a:pt x="811" y="1070"/>
                  </a:cubicBezTo>
                  <a:cubicBezTo>
                    <a:pt x="1167" y="891"/>
                    <a:pt x="1606" y="827"/>
                    <a:pt x="2053" y="827"/>
                  </a:cubicBezTo>
                  <a:cubicBezTo>
                    <a:pt x="2734" y="827"/>
                    <a:pt x="3435" y="975"/>
                    <a:pt x="3899" y="1090"/>
                  </a:cubicBezTo>
                  <a:cubicBezTo>
                    <a:pt x="5708" y="1579"/>
                    <a:pt x="7208" y="2339"/>
                    <a:pt x="8747" y="3408"/>
                  </a:cubicBezTo>
                  <a:cubicBezTo>
                    <a:pt x="9866" y="4168"/>
                    <a:pt x="10736" y="4888"/>
                    <a:pt x="11675" y="5817"/>
                  </a:cubicBezTo>
                  <a:cubicBezTo>
                    <a:pt x="11995" y="6127"/>
                    <a:pt x="12305" y="6447"/>
                    <a:pt x="12615" y="6776"/>
                  </a:cubicBezTo>
                  <a:cubicBezTo>
                    <a:pt x="12435" y="6607"/>
                    <a:pt x="12255" y="6447"/>
                    <a:pt x="12085" y="6287"/>
                  </a:cubicBezTo>
                  <a:cubicBezTo>
                    <a:pt x="10646" y="5017"/>
                    <a:pt x="9207" y="3728"/>
                    <a:pt x="7507" y="2829"/>
                  </a:cubicBezTo>
                  <a:cubicBezTo>
                    <a:pt x="6238" y="2159"/>
                    <a:pt x="4938" y="1509"/>
                    <a:pt x="3539" y="1159"/>
                  </a:cubicBezTo>
                  <a:cubicBezTo>
                    <a:pt x="3107" y="1053"/>
                    <a:pt x="2648" y="983"/>
                    <a:pt x="2187" y="983"/>
                  </a:cubicBezTo>
                  <a:cubicBezTo>
                    <a:pt x="1430" y="983"/>
                    <a:pt x="665" y="1171"/>
                    <a:pt x="1" y="1699"/>
                  </a:cubicBezTo>
                  <a:cubicBezTo>
                    <a:pt x="578" y="1352"/>
                    <a:pt x="1221" y="1211"/>
                    <a:pt x="1893" y="1211"/>
                  </a:cubicBezTo>
                  <a:cubicBezTo>
                    <a:pt x="3779" y="1211"/>
                    <a:pt x="5886" y="2325"/>
                    <a:pt x="7368" y="3129"/>
                  </a:cubicBezTo>
                  <a:cubicBezTo>
                    <a:pt x="8867" y="3938"/>
                    <a:pt x="10196" y="5097"/>
                    <a:pt x="11386" y="6127"/>
                  </a:cubicBezTo>
                  <a:cubicBezTo>
                    <a:pt x="12315" y="6967"/>
                    <a:pt x="13245" y="7806"/>
                    <a:pt x="14144" y="8676"/>
                  </a:cubicBezTo>
                  <a:cubicBezTo>
                    <a:pt x="14514" y="9046"/>
                    <a:pt x="14884" y="9406"/>
                    <a:pt x="15253" y="9775"/>
                  </a:cubicBezTo>
                  <a:cubicBezTo>
                    <a:pt x="15320" y="9834"/>
                    <a:pt x="15387" y="9927"/>
                    <a:pt x="15477" y="9927"/>
                  </a:cubicBezTo>
                  <a:cubicBezTo>
                    <a:pt x="15495" y="9927"/>
                    <a:pt x="15513" y="9923"/>
                    <a:pt x="15533" y="9915"/>
                  </a:cubicBezTo>
                  <a:cubicBezTo>
                    <a:pt x="15624" y="9885"/>
                    <a:pt x="15664" y="9795"/>
                    <a:pt x="15653" y="9715"/>
                  </a:cubicBezTo>
                  <a:cubicBezTo>
                    <a:pt x="15604" y="9586"/>
                    <a:pt x="15453" y="9506"/>
                    <a:pt x="15364" y="9395"/>
                  </a:cubicBezTo>
                  <a:cubicBezTo>
                    <a:pt x="15193" y="9226"/>
                    <a:pt x="15014" y="9055"/>
                    <a:pt x="14844" y="8886"/>
                  </a:cubicBezTo>
                  <a:cubicBezTo>
                    <a:pt x="14654" y="8686"/>
                    <a:pt x="14464" y="8496"/>
                    <a:pt x="14264" y="8316"/>
                  </a:cubicBezTo>
                  <a:cubicBezTo>
                    <a:pt x="14304" y="8226"/>
                    <a:pt x="14244" y="8116"/>
                    <a:pt x="14224" y="8106"/>
                  </a:cubicBezTo>
                  <a:cubicBezTo>
                    <a:pt x="14114" y="7956"/>
                    <a:pt x="13994" y="7816"/>
                    <a:pt x="13885" y="7676"/>
                  </a:cubicBezTo>
                  <a:cubicBezTo>
                    <a:pt x="13365" y="7056"/>
                    <a:pt x="12805" y="6467"/>
                    <a:pt x="12235" y="5887"/>
                  </a:cubicBezTo>
                  <a:cubicBezTo>
                    <a:pt x="11955" y="5597"/>
                    <a:pt x="11666" y="5317"/>
                    <a:pt x="11366" y="5037"/>
                  </a:cubicBezTo>
                  <a:cubicBezTo>
                    <a:pt x="11366" y="5017"/>
                    <a:pt x="11375" y="4997"/>
                    <a:pt x="11366" y="4968"/>
                  </a:cubicBezTo>
                  <a:cubicBezTo>
                    <a:pt x="11366" y="4945"/>
                    <a:pt x="11337" y="4904"/>
                    <a:pt x="11331" y="4895"/>
                  </a:cubicBezTo>
                  <a:lnTo>
                    <a:pt x="11331" y="4895"/>
                  </a:lnTo>
                  <a:cubicBezTo>
                    <a:pt x="11333" y="4896"/>
                    <a:pt x="11334" y="4897"/>
                    <a:pt x="11335" y="4897"/>
                  </a:cubicBezTo>
                  <a:cubicBezTo>
                    <a:pt x="11333" y="4895"/>
                    <a:pt x="11331" y="4893"/>
                    <a:pt x="11331" y="4893"/>
                  </a:cubicBezTo>
                  <a:lnTo>
                    <a:pt x="11331" y="4893"/>
                  </a:lnTo>
                  <a:cubicBezTo>
                    <a:pt x="11330" y="4893"/>
                    <a:pt x="11331" y="4894"/>
                    <a:pt x="11331" y="4895"/>
                  </a:cubicBezTo>
                  <a:lnTo>
                    <a:pt x="11331" y="4895"/>
                  </a:lnTo>
                  <a:cubicBezTo>
                    <a:pt x="11314" y="4885"/>
                    <a:pt x="11305" y="4866"/>
                    <a:pt x="11295" y="4848"/>
                  </a:cubicBezTo>
                  <a:cubicBezTo>
                    <a:pt x="11275" y="4837"/>
                    <a:pt x="11266" y="4817"/>
                    <a:pt x="11255" y="4797"/>
                  </a:cubicBezTo>
                  <a:cubicBezTo>
                    <a:pt x="11195" y="4717"/>
                    <a:pt x="11106" y="4637"/>
                    <a:pt x="11046" y="4558"/>
                  </a:cubicBezTo>
                  <a:cubicBezTo>
                    <a:pt x="10826" y="4328"/>
                    <a:pt x="10596" y="4118"/>
                    <a:pt x="10366" y="3898"/>
                  </a:cubicBezTo>
                  <a:cubicBezTo>
                    <a:pt x="9547" y="3169"/>
                    <a:pt x="8677" y="2458"/>
                    <a:pt x="7747" y="1869"/>
                  </a:cubicBezTo>
                  <a:cubicBezTo>
                    <a:pt x="6997" y="1229"/>
                    <a:pt x="5848" y="430"/>
                    <a:pt x="4729" y="150"/>
                  </a:cubicBezTo>
                  <a:cubicBezTo>
                    <a:pt x="4323" y="51"/>
                    <a:pt x="3904" y="1"/>
                    <a:pt x="3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876450" y="4450696"/>
              <a:ext cx="1205839" cy="468495"/>
            </a:xfrm>
            <a:custGeom>
              <a:avLst/>
              <a:gdLst/>
              <a:ahLst/>
              <a:cxnLst/>
              <a:rect l="l" t="t" r="r" b="b"/>
              <a:pathLst>
                <a:path w="23942" h="9302" extrusionOk="0">
                  <a:moveTo>
                    <a:pt x="0" y="0"/>
                  </a:moveTo>
                  <a:lnTo>
                    <a:pt x="0" y="0"/>
                  </a:lnTo>
                  <a:cubicBezTo>
                    <a:pt x="580" y="580"/>
                    <a:pt x="1120" y="1200"/>
                    <a:pt x="1699" y="1779"/>
                  </a:cubicBezTo>
                  <a:cubicBezTo>
                    <a:pt x="2719" y="2768"/>
                    <a:pt x="3748" y="3758"/>
                    <a:pt x="4858" y="4638"/>
                  </a:cubicBezTo>
                  <a:cubicBezTo>
                    <a:pt x="6177" y="5667"/>
                    <a:pt x="7617" y="6557"/>
                    <a:pt x="9136" y="7257"/>
                  </a:cubicBezTo>
                  <a:cubicBezTo>
                    <a:pt x="11169" y="8184"/>
                    <a:pt x="13015" y="8577"/>
                    <a:pt x="15002" y="8577"/>
                  </a:cubicBezTo>
                  <a:cubicBezTo>
                    <a:pt x="15927" y="8577"/>
                    <a:pt x="16883" y="8492"/>
                    <a:pt x="17901" y="8336"/>
                  </a:cubicBezTo>
                  <a:cubicBezTo>
                    <a:pt x="18021" y="8316"/>
                    <a:pt x="18152" y="8296"/>
                    <a:pt x="18281" y="8266"/>
                  </a:cubicBezTo>
                  <a:lnTo>
                    <a:pt x="18281" y="8266"/>
                  </a:lnTo>
                  <a:cubicBezTo>
                    <a:pt x="17202" y="8566"/>
                    <a:pt x="16182" y="8666"/>
                    <a:pt x="15093" y="8676"/>
                  </a:cubicBezTo>
                  <a:cubicBezTo>
                    <a:pt x="15035" y="8677"/>
                    <a:pt x="14977" y="8677"/>
                    <a:pt x="14919" y="8677"/>
                  </a:cubicBezTo>
                  <a:cubicBezTo>
                    <a:pt x="13242" y="8677"/>
                    <a:pt x="11770" y="8396"/>
                    <a:pt x="10205" y="7816"/>
                  </a:cubicBezTo>
                  <a:cubicBezTo>
                    <a:pt x="8916" y="7366"/>
                    <a:pt x="7826" y="6877"/>
                    <a:pt x="6677" y="6167"/>
                  </a:cubicBezTo>
                  <a:cubicBezTo>
                    <a:pt x="5627" y="5527"/>
                    <a:pt x="4658" y="4807"/>
                    <a:pt x="3778" y="3958"/>
                  </a:cubicBezTo>
                  <a:lnTo>
                    <a:pt x="3778" y="3958"/>
                  </a:lnTo>
                  <a:cubicBezTo>
                    <a:pt x="4538" y="4898"/>
                    <a:pt x="5467" y="5677"/>
                    <a:pt x="6487" y="6327"/>
                  </a:cubicBezTo>
                  <a:cubicBezTo>
                    <a:pt x="7217" y="6797"/>
                    <a:pt x="7977" y="7237"/>
                    <a:pt x="8776" y="7597"/>
                  </a:cubicBezTo>
                  <a:cubicBezTo>
                    <a:pt x="10065" y="8166"/>
                    <a:pt x="11405" y="8656"/>
                    <a:pt x="12794" y="8856"/>
                  </a:cubicBezTo>
                  <a:cubicBezTo>
                    <a:pt x="13034" y="8896"/>
                    <a:pt x="13274" y="8926"/>
                    <a:pt x="13514" y="8945"/>
                  </a:cubicBezTo>
                  <a:cubicBezTo>
                    <a:pt x="12994" y="8926"/>
                    <a:pt x="12484" y="8876"/>
                    <a:pt x="11984" y="8786"/>
                  </a:cubicBezTo>
                  <a:cubicBezTo>
                    <a:pt x="10635" y="8556"/>
                    <a:pt x="8996" y="7886"/>
                    <a:pt x="7617" y="7286"/>
                  </a:cubicBezTo>
                  <a:lnTo>
                    <a:pt x="7617" y="7286"/>
                  </a:lnTo>
                  <a:cubicBezTo>
                    <a:pt x="8976" y="8086"/>
                    <a:pt x="10375" y="8786"/>
                    <a:pt x="11955" y="9085"/>
                  </a:cubicBezTo>
                  <a:cubicBezTo>
                    <a:pt x="12554" y="9216"/>
                    <a:pt x="13414" y="9276"/>
                    <a:pt x="14154" y="9296"/>
                  </a:cubicBezTo>
                  <a:cubicBezTo>
                    <a:pt x="14294" y="9299"/>
                    <a:pt x="14435" y="9301"/>
                    <a:pt x="14577" y="9301"/>
                  </a:cubicBezTo>
                  <a:cubicBezTo>
                    <a:pt x="15963" y="9301"/>
                    <a:pt x="17416" y="9121"/>
                    <a:pt x="18621" y="8686"/>
                  </a:cubicBezTo>
                  <a:cubicBezTo>
                    <a:pt x="19021" y="8546"/>
                    <a:pt x="19411" y="8366"/>
                    <a:pt x="19781" y="8176"/>
                  </a:cubicBezTo>
                  <a:cubicBezTo>
                    <a:pt x="19831" y="8146"/>
                    <a:pt x="19881" y="8126"/>
                    <a:pt x="19931" y="8106"/>
                  </a:cubicBezTo>
                  <a:cubicBezTo>
                    <a:pt x="20551" y="7876"/>
                    <a:pt x="21150" y="7626"/>
                    <a:pt x="21720" y="7286"/>
                  </a:cubicBezTo>
                  <a:cubicBezTo>
                    <a:pt x="21890" y="7166"/>
                    <a:pt x="21900" y="7166"/>
                    <a:pt x="22060" y="7046"/>
                  </a:cubicBezTo>
                  <a:lnTo>
                    <a:pt x="22070" y="7046"/>
                  </a:lnTo>
                  <a:cubicBezTo>
                    <a:pt x="22120" y="7017"/>
                    <a:pt x="22139" y="6946"/>
                    <a:pt x="22130" y="6886"/>
                  </a:cubicBezTo>
                  <a:cubicBezTo>
                    <a:pt x="22490" y="6697"/>
                    <a:pt x="22830" y="6497"/>
                    <a:pt x="23059" y="6317"/>
                  </a:cubicBezTo>
                  <a:cubicBezTo>
                    <a:pt x="23329" y="6117"/>
                    <a:pt x="23599" y="5907"/>
                    <a:pt x="23849" y="5687"/>
                  </a:cubicBezTo>
                  <a:cubicBezTo>
                    <a:pt x="23942" y="5604"/>
                    <a:pt x="23880" y="5444"/>
                    <a:pt x="23751" y="5444"/>
                  </a:cubicBezTo>
                  <a:cubicBezTo>
                    <a:pt x="23741" y="5444"/>
                    <a:pt x="23730" y="5445"/>
                    <a:pt x="23719" y="5447"/>
                  </a:cubicBezTo>
                  <a:cubicBezTo>
                    <a:pt x="23629" y="5478"/>
                    <a:pt x="23559" y="5567"/>
                    <a:pt x="23469" y="5617"/>
                  </a:cubicBezTo>
                  <a:cubicBezTo>
                    <a:pt x="23179" y="5837"/>
                    <a:pt x="23049" y="5937"/>
                    <a:pt x="22799" y="6097"/>
                  </a:cubicBezTo>
                  <a:cubicBezTo>
                    <a:pt x="20990" y="7217"/>
                    <a:pt x="19161" y="7876"/>
                    <a:pt x="17052" y="8106"/>
                  </a:cubicBezTo>
                  <a:cubicBezTo>
                    <a:pt x="16322" y="8176"/>
                    <a:pt x="15693" y="8236"/>
                    <a:pt x="14893" y="8236"/>
                  </a:cubicBezTo>
                  <a:cubicBezTo>
                    <a:pt x="14864" y="8237"/>
                    <a:pt x="14835" y="8237"/>
                    <a:pt x="14805" y="8237"/>
                  </a:cubicBezTo>
                  <a:cubicBezTo>
                    <a:pt x="14044" y="8237"/>
                    <a:pt x="13041" y="8121"/>
                    <a:pt x="12474" y="8006"/>
                  </a:cubicBezTo>
                  <a:cubicBezTo>
                    <a:pt x="9685" y="7406"/>
                    <a:pt x="7286" y="6137"/>
                    <a:pt x="4998" y="4438"/>
                  </a:cubicBezTo>
                  <a:cubicBezTo>
                    <a:pt x="3328" y="3168"/>
                    <a:pt x="1759" y="142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" name="Google Shape;224;p2"/>
          <p:cNvGrpSpPr/>
          <p:nvPr/>
        </p:nvGrpSpPr>
        <p:grpSpPr>
          <a:xfrm>
            <a:off x="5833062" y="3786736"/>
            <a:ext cx="3105556" cy="1144696"/>
            <a:chOff x="5833062" y="3786736"/>
            <a:chExt cx="3105556" cy="1144696"/>
          </a:xfrm>
        </p:grpSpPr>
        <p:sp>
          <p:nvSpPr>
            <p:cNvPr id="225" name="Google Shape;225;p2"/>
            <p:cNvSpPr/>
            <p:nvPr/>
          </p:nvSpPr>
          <p:spPr>
            <a:xfrm>
              <a:off x="5833062" y="3786736"/>
              <a:ext cx="3105556" cy="1144696"/>
            </a:xfrm>
            <a:custGeom>
              <a:avLst/>
              <a:gdLst/>
              <a:ahLst/>
              <a:cxnLst/>
              <a:rect l="l" t="t" r="r" b="b"/>
              <a:pathLst>
                <a:path w="61661" h="22728" extrusionOk="0">
                  <a:moveTo>
                    <a:pt x="14303" y="7875"/>
                  </a:moveTo>
                  <a:cubicBezTo>
                    <a:pt x="14433" y="8005"/>
                    <a:pt x="14563" y="8145"/>
                    <a:pt x="14683" y="8275"/>
                  </a:cubicBezTo>
                  <a:cubicBezTo>
                    <a:pt x="14543" y="8165"/>
                    <a:pt x="14403" y="8045"/>
                    <a:pt x="14263" y="7935"/>
                  </a:cubicBezTo>
                  <a:cubicBezTo>
                    <a:pt x="14283" y="7915"/>
                    <a:pt x="14303" y="7895"/>
                    <a:pt x="14303" y="7875"/>
                  </a:cubicBezTo>
                  <a:close/>
                  <a:moveTo>
                    <a:pt x="4768" y="3128"/>
                  </a:moveTo>
                  <a:cubicBezTo>
                    <a:pt x="7017" y="3137"/>
                    <a:pt x="9565" y="4307"/>
                    <a:pt x="11495" y="5616"/>
                  </a:cubicBezTo>
                  <a:cubicBezTo>
                    <a:pt x="12244" y="6146"/>
                    <a:pt x="12934" y="6756"/>
                    <a:pt x="13583" y="7406"/>
                  </a:cubicBezTo>
                  <a:cubicBezTo>
                    <a:pt x="11634" y="5950"/>
                    <a:pt x="9361" y="4825"/>
                    <a:pt x="6928" y="4825"/>
                  </a:cubicBezTo>
                  <a:cubicBezTo>
                    <a:pt x="6555" y="4825"/>
                    <a:pt x="6178" y="4851"/>
                    <a:pt x="5797" y="4907"/>
                  </a:cubicBezTo>
                  <a:cubicBezTo>
                    <a:pt x="4278" y="5147"/>
                    <a:pt x="2679" y="6126"/>
                    <a:pt x="2369" y="7735"/>
                  </a:cubicBezTo>
                  <a:cubicBezTo>
                    <a:pt x="2229" y="8345"/>
                    <a:pt x="2409" y="8955"/>
                    <a:pt x="2519" y="9554"/>
                  </a:cubicBezTo>
                  <a:lnTo>
                    <a:pt x="2519" y="9614"/>
                  </a:lnTo>
                  <a:lnTo>
                    <a:pt x="2519" y="9654"/>
                  </a:lnTo>
                  <a:lnTo>
                    <a:pt x="2519" y="9665"/>
                  </a:lnTo>
                  <a:lnTo>
                    <a:pt x="2489" y="9665"/>
                  </a:lnTo>
                  <a:cubicBezTo>
                    <a:pt x="2349" y="9665"/>
                    <a:pt x="2319" y="9625"/>
                    <a:pt x="2129" y="9534"/>
                  </a:cubicBezTo>
                  <a:cubicBezTo>
                    <a:pt x="1559" y="9215"/>
                    <a:pt x="1000" y="8485"/>
                    <a:pt x="780" y="7715"/>
                  </a:cubicBezTo>
                  <a:cubicBezTo>
                    <a:pt x="590" y="7056"/>
                    <a:pt x="660" y="6176"/>
                    <a:pt x="1000" y="5447"/>
                  </a:cubicBezTo>
                  <a:cubicBezTo>
                    <a:pt x="1659" y="4027"/>
                    <a:pt x="3108" y="3137"/>
                    <a:pt x="4768" y="3128"/>
                  </a:cubicBezTo>
                  <a:close/>
                  <a:moveTo>
                    <a:pt x="57690" y="283"/>
                  </a:moveTo>
                  <a:cubicBezTo>
                    <a:pt x="58467" y="283"/>
                    <a:pt x="59236" y="494"/>
                    <a:pt x="59832" y="989"/>
                  </a:cubicBezTo>
                  <a:cubicBezTo>
                    <a:pt x="60332" y="1429"/>
                    <a:pt x="60921" y="2078"/>
                    <a:pt x="61161" y="2688"/>
                  </a:cubicBezTo>
                  <a:cubicBezTo>
                    <a:pt x="61041" y="2568"/>
                    <a:pt x="60901" y="2458"/>
                    <a:pt x="60761" y="2358"/>
                  </a:cubicBezTo>
                  <a:cubicBezTo>
                    <a:pt x="60151" y="1931"/>
                    <a:pt x="59421" y="1780"/>
                    <a:pt x="58688" y="1780"/>
                  </a:cubicBezTo>
                  <a:cubicBezTo>
                    <a:pt x="58340" y="1780"/>
                    <a:pt x="57991" y="1814"/>
                    <a:pt x="57653" y="1868"/>
                  </a:cubicBezTo>
                  <a:cubicBezTo>
                    <a:pt x="56154" y="2118"/>
                    <a:pt x="54744" y="2738"/>
                    <a:pt x="53445" y="3517"/>
                  </a:cubicBezTo>
                  <a:cubicBezTo>
                    <a:pt x="51956" y="4457"/>
                    <a:pt x="50577" y="5556"/>
                    <a:pt x="49207" y="6676"/>
                  </a:cubicBezTo>
                  <a:cubicBezTo>
                    <a:pt x="47847" y="7826"/>
                    <a:pt x="46478" y="8965"/>
                    <a:pt x="45109" y="10105"/>
                  </a:cubicBezTo>
                  <a:cubicBezTo>
                    <a:pt x="44989" y="10204"/>
                    <a:pt x="44879" y="10294"/>
                    <a:pt x="44759" y="10394"/>
                  </a:cubicBezTo>
                  <a:cubicBezTo>
                    <a:pt x="44939" y="10204"/>
                    <a:pt x="45119" y="10025"/>
                    <a:pt x="45299" y="9834"/>
                  </a:cubicBezTo>
                  <a:cubicBezTo>
                    <a:pt x="46378" y="8705"/>
                    <a:pt x="47438" y="7555"/>
                    <a:pt x="48497" y="6406"/>
                  </a:cubicBezTo>
                  <a:cubicBezTo>
                    <a:pt x="50026" y="4747"/>
                    <a:pt x="51396" y="3208"/>
                    <a:pt x="53275" y="1948"/>
                  </a:cubicBezTo>
                  <a:cubicBezTo>
                    <a:pt x="54424" y="1218"/>
                    <a:pt x="55724" y="569"/>
                    <a:pt x="57053" y="329"/>
                  </a:cubicBezTo>
                  <a:cubicBezTo>
                    <a:pt x="57264" y="299"/>
                    <a:pt x="57477" y="283"/>
                    <a:pt x="57690" y="283"/>
                  </a:cubicBezTo>
                  <a:close/>
                  <a:moveTo>
                    <a:pt x="48338" y="2698"/>
                  </a:moveTo>
                  <a:lnTo>
                    <a:pt x="48338" y="2698"/>
                  </a:lnTo>
                  <a:cubicBezTo>
                    <a:pt x="47348" y="3767"/>
                    <a:pt x="46478" y="4947"/>
                    <a:pt x="45799" y="6236"/>
                  </a:cubicBezTo>
                  <a:cubicBezTo>
                    <a:pt x="45069" y="7575"/>
                    <a:pt x="44529" y="9025"/>
                    <a:pt x="43740" y="10204"/>
                  </a:cubicBezTo>
                  <a:cubicBezTo>
                    <a:pt x="43250" y="11004"/>
                    <a:pt x="42640" y="11704"/>
                    <a:pt x="42001" y="12363"/>
                  </a:cubicBezTo>
                  <a:cubicBezTo>
                    <a:pt x="41710" y="12663"/>
                    <a:pt x="41381" y="12963"/>
                    <a:pt x="41041" y="13253"/>
                  </a:cubicBezTo>
                  <a:cubicBezTo>
                    <a:pt x="41031" y="13253"/>
                    <a:pt x="41021" y="13263"/>
                    <a:pt x="41011" y="13273"/>
                  </a:cubicBezTo>
                  <a:cubicBezTo>
                    <a:pt x="40931" y="13333"/>
                    <a:pt x="40851" y="13403"/>
                    <a:pt x="40761" y="13473"/>
                  </a:cubicBezTo>
                  <a:cubicBezTo>
                    <a:pt x="40651" y="13553"/>
                    <a:pt x="40541" y="13623"/>
                    <a:pt x="40421" y="13703"/>
                  </a:cubicBezTo>
                  <a:cubicBezTo>
                    <a:pt x="40541" y="13563"/>
                    <a:pt x="40661" y="13423"/>
                    <a:pt x="40771" y="13283"/>
                  </a:cubicBezTo>
                  <a:cubicBezTo>
                    <a:pt x="41770" y="12013"/>
                    <a:pt x="42510" y="10564"/>
                    <a:pt x="43110" y="9065"/>
                  </a:cubicBezTo>
                  <a:cubicBezTo>
                    <a:pt x="44180" y="6456"/>
                    <a:pt x="44779" y="3957"/>
                    <a:pt x="47518" y="2988"/>
                  </a:cubicBezTo>
                  <a:cubicBezTo>
                    <a:pt x="47798" y="2877"/>
                    <a:pt x="48078" y="2768"/>
                    <a:pt x="48338" y="2698"/>
                  </a:cubicBezTo>
                  <a:close/>
                  <a:moveTo>
                    <a:pt x="56154" y="7966"/>
                  </a:moveTo>
                  <a:lnTo>
                    <a:pt x="56154" y="7966"/>
                  </a:lnTo>
                  <a:cubicBezTo>
                    <a:pt x="55674" y="8115"/>
                    <a:pt x="55204" y="8305"/>
                    <a:pt x="54744" y="8525"/>
                  </a:cubicBezTo>
                  <a:cubicBezTo>
                    <a:pt x="52895" y="9385"/>
                    <a:pt x="51336" y="10744"/>
                    <a:pt x="49837" y="12113"/>
                  </a:cubicBezTo>
                  <a:cubicBezTo>
                    <a:pt x="48527" y="13323"/>
                    <a:pt x="47348" y="14662"/>
                    <a:pt x="46099" y="15922"/>
                  </a:cubicBezTo>
                  <a:cubicBezTo>
                    <a:pt x="44649" y="17471"/>
                    <a:pt x="43260" y="18890"/>
                    <a:pt x="41490" y="20120"/>
                  </a:cubicBezTo>
                  <a:cubicBezTo>
                    <a:pt x="40541" y="20780"/>
                    <a:pt x="39631" y="21269"/>
                    <a:pt x="38502" y="21689"/>
                  </a:cubicBezTo>
                  <a:cubicBezTo>
                    <a:pt x="37623" y="21979"/>
                    <a:pt x="36713" y="22188"/>
                    <a:pt x="35703" y="22319"/>
                  </a:cubicBezTo>
                  <a:cubicBezTo>
                    <a:pt x="35243" y="22367"/>
                    <a:pt x="34848" y="22386"/>
                    <a:pt x="34451" y="22386"/>
                  </a:cubicBezTo>
                  <a:cubicBezTo>
                    <a:pt x="34108" y="22386"/>
                    <a:pt x="33764" y="22372"/>
                    <a:pt x="33374" y="22348"/>
                  </a:cubicBezTo>
                  <a:cubicBezTo>
                    <a:pt x="30695" y="22219"/>
                    <a:pt x="28097" y="21479"/>
                    <a:pt x="25998" y="19970"/>
                  </a:cubicBezTo>
                  <a:cubicBezTo>
                    <a:pt x="24749" y="19070"/>
                    <a:pt x="23529" y="18101"/>
                    <a:pt x="22399" y="17041"/>
                  </a:cubicBezTo>
                  <a:cubicBezTo>
                    <a:pt x="22270" y="16921"/>
                    <a:pt x="22150" y="16801"/>
                    <a:pt x="22039" y="16681"/>
                  </a:cubicBezTo>
                  <a:lnTo>
                    <a:pt x="22039" y="16681"/>
                  </a:lnTo>
                  <a:cubicBezTo>
                    <a:pt x="23069" y="17671"/>
                    <a:pt x="24178" y="18590"/>
                    <a:pt x="25398" y="19350"/>
                  </a:cubicBezTo>
                  <a:cubicBezTo>
                    <a:pt x="26208" y="19830"/>
                    <a:pt x="27077" y="20209"/>
                    <a:pt x="27967" y="20520"/>
                  </a:cubicBezTo>
                  <a:cubicBezTo>
                    <a:pt x="28707" y="20780"/>
                    <a:pt x="29456" y="21009"/>
                    <a:pt x="30226" y="21149"/>
                  </a:cubicBezTo>
                  <a:cubicBezTo>
                    <a:pt x="31059" y="21303"/>
                    <a:pt x="31903" y="21376"/>
                    <a:pt x="32747" y="21376"/>
                  </a:cubicBezTo>
                  <a:cubicBezTo>
                    <a:pt x="34376" y="21376"/>
                    <a:pt x="36005" y="21103"/>
                    <a:pt x="37552" y="20609"/>
                  </a:cubicBezTo>
                  <a:cubicBezTo>
                    <a:pt x="39271" y="20060"/>
                    <a:pt x="40851" y="19150"/>
                    <a:pt x="42300" y="18090"/>
                  </a:cubicBezTo>
                  <a:cubicBezTo>
                    <a:pt x="44080" y="16821"/>
                    <a:pt x="45688" y="15332"/>
                    <a:pt x="47288" y="13843"/>
                  </a:cubicBezTo>
                  <a:cubicBezTo>
                    <a:pt x="49617" y="11704"/>
                    <a:pt x="51956" y="9445"/>
                    <a:pt x="54864" y="8335"/>
                  </a:cubicBezTo>
                  <a:cubicBezTo>
                    <a:pt x="55274" y="8165"/>
                    <a:pt x="55714" y="8045"/>
                    <a:pt x="56154" y="7966"/>
                  </a:cubicBezTo>
                  <a:close/>
                  <a:moveTo>
                    <a:pt x="57628" y="1"/>
                  </a:moveTo>
                  <a:cubicBezTo>
                    <a:pt x="57533" y="1"/>
                    <a:pt x="57438" y="4"/>
                    <a:pt x="57343" y="9"/>
                  </a:cubicBezTo>
                  <a:cubicBezTo>
                    <a:pt x="56454" y="79"/>
                    <a:pt x="55604" y="409"/>
                    <a:pt x="54804" y="778"/>
                  </a:cubicBezTo>
                  <a:cubicBezTo>
                    <a:pt x="53775" y="1249"/>
                    <a:pt x="52795" y="1848"/>
                    <a:pt x="51925" y="2568"/>
                  </a:cubicBezTo>
                  <a:cubicBezTo>
                    <a:pt x="50366" y="3807"/>
                    <a:pt x="49067" y="5336"/>
                    <a:pt x="47707" y="6776"/>
                  </a:cubicBezTo>
                  <a:cubicBezTo>
                    <a:pt x="46778" y="7795"/>
                    <a:pt x="45819" y="8785"/>
                    <a:pt x="44869" y="9785"/>
                  </a:cubicBezTo>
                  <a:cubicBezTo>
                    <a:pt x="44189" y="10504"/>
                    <a:pt x="43560" y="11154"/>
                    <a:pt x="42900" y="11764"/>
                  </a:cubicBezTo>
                  <a:cubicBezTo>
                    <a:pt x="43460" y="11124"/>
                    <a:pt x="43949" y="10444"/>
                    <a:pt x="44369" y="9714"/>
                  </a:cubicBezTo>
                  <a:cubicBezTo>
                    <a:pt x="44779" y="9035"/>
                    <a:pt x="45099" y="8315"/>
                    <a:pt x="45439" y="7606"/>
                  </a:cubicBezTo>
                  <a:cubicBezTo>
                    <a:pt x="45959" y="6536"/>
                    <a:pt x="46428" y="5616"/>
                    <a:pt x="47078" y="4697"/>
                  </a:cubicBezTo>
                  <a:cubicBezTo>
                    <a:pt x="47438" y="4177"/>
                    <a:pt x="47807" y="3657"/>
                    <a:pt x="48238" y="3197"/>
                  </a:cubicBezTo>
                  <a:cubicBezTo>
                    <a:pt x="48418" y="3017"/>
                    <a:pt x="48517" y="2917"/>
                    <a:pt x="48667" y="2778"/>
                  </a:cubicBezTo>
                  <a:cubicBezTo>
                    <a:pt x="48727" y="2718"/>
                    <a:pt x="48797" y="2668"/>
                    <a:pt x="48837" y="2588"/>
                  </a:cubicBezTo>
                  <a:cubicBezTo>
                    <a:pt x="48887" y="2498"/>
                    <a:pt x="48847" y="2378"/>
                    <a:pt x="48747" y="2348"/>
                  </a:cubicBezTo>
                  <a:cubicBezTo>
                    <a:pt x="48715" y="2334"/>
                    <a:pt x="48681" y="2328"/>
                    <a:pt x="48646" y="2328"/>
                  </a:cubicBezTo>
                  <a:cubicBezTo>
                    <a:pt x="48585" y="2328"/>
                    <a:pt x="48521" y="2345"/>
                    <a:pt x="48458" y="2358"/>
                  </a:cubicBezTo>
                  <a:cubicBezTo>
                    <a:pt x="48187" y="2418"/>
                    <a:pt x="47927" y="2498"/>
                    <a:pt x="47667" y="2588"/>
                  </a:cubicBezTo>
                  <a:cubicBezTo>
                    <a:pt x="47138" y="2778"/>
                    <a:pt x="46428" y="3068"/>
                    <a:pt x="45888" y="3477"/>
                  </a:cubicBezTo>
                  <a:cubicBezTo>
                    <a:pt x="44259" y="4747"/>
                    <a:pt x="43660" y="6796"/>
                    <a:pt x="42920" y="8635"/>
                  </a:cubicBezTo>
                  <a:cubicBezTo>
                    <a:pt x="42280" y="10244"/>
                    <a:pt x="41590" y="11653"/>
                    <a:pt x="40571" y="12983"/>
                  </a:cubicBezTo>
                  <a:cubicBezTo>
                    <a:pt x="39981" y="13723"/>
                    <a:pt x="39491" y="14263"/>
                    <a:pt x="38672" y="14722"/>
                  </a:cubicBezTo>
                  <a:cubicBezTo>
                    <a:pt x="37952" y="15132"/>
                    <a:pt x="37083" y="15522"/>
                    <a:pt x="36213" y="15871"/>
                  </a:cubicBezTo>
                  <a:cubicBezTo>
                    <a:pt x="36173" y="15871"/>
                    <a:pt x="36143" y="15891"/>
                    <a:pt x="36133" y="15902"/>
                  </a:cubicBezTo>
                  <a:cubicBezTo>
                    <a:pt x="34694" y="16391"/>
                    <a:pt x="33265" y="16801"/>
                    <a:pt x="31755" y="17011"/>
                  </a:cubicBezTo>
                  <a:cubicBezTo>
                    <a:pt x="31735" y="17011"/>
                    <a:pt x="31725" y="17021"/>
                    <a:pt x="31705" y="17031"/>
                  </a:cubicBezTo>
                  <a:cubicBezTo>
                    <a:pt x="31196" y="17082"/>
                    <a:pt x="30685" y="17109"/>
                    <a:pt x="30172" y="17109"/>
                  </a:cubicBezTo>
                  <a:cubicBezTo>
                    <a:pt x="28792" y="17109"/>
                    <a:pt x="27402" y="16917"/>
                    <a:pt x="26018" y="16502"/>
                  </a:cubicBezTo>
                  <a:cubicBezTo>
                    <a:pt x="23209" y="15771"/>
                    <a:pt x="20471" y="13972"/>
                    <a:pt x="18312" y="11784"/>
                  </a:cubicBezTo>
                  <a:cubicBezTo>
                    <a:pt x="16302" y="9765"/>
                    <a:pt x="14423" y="7066"/>
                    <a:pt x="11924" y="5336"/>
                  </a:cubicBezTo>
                  <a:cubicBezTo>
                    <a:pt x="10355" y="4237"/>
                    <a:pt x="8596" y="3388"/>
                    <a:pt x="6727" y="2948"/>
                  </a:cubicBezTo>
                  <a:cubicBezTo>
                    <a:pt x="6107" y="2788"/>
                    <a:pt x="5467" y="2678"/>
                    <a:pt x="4828" y="2678"/>
                  </a:cubicBezTo>
                  <a:cubicBezTo>
                    <a:pt x="4718" y="2688"/>
                    <a:pt x="4608" y="2698"/>
                    <a:pt x="4498" y="2718"/>
                  </a:cubicBezTo>
                  <a:cubicBezTo>
                    <a:pt x="3798" y="2818"/>
                    <a:pt x="3148" y="3048"/>
                    <a:pt x="2509" y="3317"/>
                  </a:cubicBezTo>
                  <a:cubicBezTo>
                    <a:pt x="2509" y="3328"/>
                    <a:pt x="2519" y="3328"/>
                    <a:pt x="2519" y="3328"/>
                  </a:cubicBezTo>
                  <a:cubicBezTo>
                    <a:pt x="2529" y="3337"/>
                    <a:pt x="2539" y="3337"/>
                    <a:pt x="2549" y="3337"/>
                  </a:cubicBezTo>
                  <a:cubicBezTo>
                    <a:pt x="1859" y="3717"/>
                    <a:pt x="1260" y="4277"/>
                    <a:pt x="860" y="4977"/>
                  </a:cubicBezTo>
                  <a:cubicBezTo>
                    <a:pt x="0" y="6496"/>
                    <a:pt x="190" y="8245"/>
                    <a:pt x="1460" y="9465"/>
                  </a:cubicBezTo>
                  <a:cubicBezTo>
                    <a:pt x="1741" y="9728"/>
                    <a:pt x="2190" y="10008"/>
                    <a:pt x="2484" y="10008"/>
                  </a:cubicBezTo>
                  <a:cubicBezTo>
                    <a:pt x="2503" y="10008"/>
                    <a:pt x="2521" y="10007"/>
                    <a:pt x="2539" y="10005"/>
                  </a:cubicBezTo>
                  <a:cubicBezTo>
                    <a:pt x="2709" y="9994"/>
                    <a:pt x="2839" y="9845"/>
                    <a:pt x="2839" y="9665"/>
                  </a:cubicBezTo>
                  <a:cubicBezTo>
                    <a:pt x="2848" y="9485"/>
                    <a:pt x="2799" y="9305"/>
                    <a:pt x="2768" y="9125"/>
                  </a:cubicBezTo>
                  <a:cubicBezTo>
                    <a:pt x="2709" y="8865"/>
                    <a:pt x="2659" y="8595"/>
                    <a:pt x="2649" y="8335"/>
                  </a:cubicBezTo>
                  <a:cubicBezTo>
                    <a:pt x="2619" y="7546"/>
                    <a:pt x="3048" y="6716"/>
                    <a:pt x="3698" y="6186"/>
                  </a:cubicBezTo>
                  <a:cubicBezTo>
                    <a:pt x="4609" y="5417"/>
                    <a:pt x="5760" y="5166"/>
                    <a:pt x="6934" y="5166"/>
                  </a:cubicBezTo>
                  <a:cubicBezTo>
                    <a:pt x="7255" y="5166"/>
                    <a:pt x="7577" y="5184"/>
                    <a:pt x="7896" y="5216"/>
                  </a:cubicBezTo>
                  <a:cubicBezTo>
                    <a:pt x="11035" y="5616"/>
                    <a:pt x="13834" y="7635"/>
                    <a:pt x="16082" y="9845"/>
                  </a:cubicBezTo>
                  <a:cubicBezTo>
                    <a:pt x="16202" y="9994"/>
                    <a:pt x="16322" y="10134"/>
                    <a:pt x="16452" y="10274"/>
                  </a:cubicBezTo>
                  <a:cubicBezTo>
                    <a:pt x="16782" y="10664"/>
                    <a:pt x="17132" y="11054"/>
                    <a:pt x="17482" y="11424"/>
                  </a:cubicBezTo>
                  <a:cubicBezTo>
                    <a:pt x="17562" y="11524"/>
                    <a:pt x="17632" y="11624"/>
                    <a:pt x="17712" y="11724"/>
                  </a:cubicBezTo>
                  <a:cubicBezTo>
                    <a:pt x="18061" y="12164"/>
                    <a:pt x="18412" y="12603"/>
                    <a:pt x="18771" y="13043"/>
                  </a:cubicBezTo>
                  <a:cubicBezTo>
                    <a:pt x="19001" y="13393"/>
                    <a:pt x="19231" y="13732"/>
                    <a:pt x="19481" y="14072"/>
                  </a:cubicBezTo>
                  <a:cubicBezTo>
                    <a:pt x="19821" y="14552"/>
                    <a:pt x="20200" y="15002"/>
                    <a:pt x="20580" y="15452"/>
                  </a:cubicBezTo>
                  <a:cubicBezTo>
                    <a:pt x="21170" y="16151"/>
                    <a:pt x="21780" y="16841"/>
                    <a:pt x="22459" y="17471"/>
                  </a:cubicBezTo>
                  <a:cubicBezTo>
                    <a:pt x="23289" y="18241"/>
                    <a:pt x="24118" y="19020"/>
                    <a:pt x="25098" y="19740"/>
                  </a:cubicBezTo>
                  <a:cubicBezTo>
                    <a:pt x="25938" y="20380"/>
                    <a:pt x="26828" y="20959"/>
                    <a:pt x="27787" y="21409"/>
                  </a:cubicBezTo>
                  <a:cubicBezTo>
                    <a:pt x="29196" y="22029"/>
                    <a:pt x="30715" y="22439"/>
                    <a:pt x="32245" y="22599"/>
                  </a:cubicBezTo>
                  <a:cubicBezTo>
                    <a:pt x="32963" y="22674"/>
                    <a:pt x="33686" y="22727"/>
                    <a:pt x="34407" y="22727"/>
                  </a:cubicBezTo>
                  <a:cubicBezTo>
                    <a:pt x="35110" y="22727"/>
                    <a:pt x="35812" y="22677"/>
                    <a:pt x="36503" y="22548"/>
                  </a:cubicBezTo>
                  <a:cubicBezTo>
                    <a:pt x="37643" y="22328"/>
                    <a:pt x="38782" y="22039"/>
                    <a:pt x="39811" y="21499"/>
                  </a:cubicBezTo>
                  <a:cubicBezTo>
                    <a:pt x="41861" y="20500"/>
                    <a:pt x="43789" y="18790"/>
                    <a:pt x="45439" y="17031"/>
                  </a:cubicBezTo>
                  <a:cubicBezTo>
                    <a:pt x="46358" y="16051"/>
                    <a:pt x="47298" y="15082"/>
                    <a:pt x="48218" y="14092"/>
                  </a:cubicBezTo>
                  <a:cubicBezTo>
                    <a:pt x="49167" y="13053"/>
                    <a:pt x="50086" y="12193"/>
                    <a:pt x="51166" y="11254"/>
                  </a:cubicBezTo>
                  <a:cubicBezTo>
                    <a:pt x="52465" y="10125"/>
                    <a:pt x="53785" y="9155"/>
                    <a:pt x="55344" y="8525"/>
                  </a:cubicBezTo>
                  <a:cubicBezTo>
                    <a:pt x="56114" y="8215"/>
                    <a:pt x="56774" y="7986"/>
                    <a:pt x="57593" y="7926"/>
                  </a:cubicBezTo>
                  <a:cubicBezTo>
                    <a:pt x="57673" y="7926"/>
                    <a:pt x="57713" y="7846"/>
                    <a:pt x="57703" y="7775"/>
                  </a:cubicBezTo>
                  <a:cubicBezTo>
                    <a:pt x="57713" y="7726"/>
                    <a:pt x="57713" y="7675"/>
                    <a:pt x="57683" y="7635"/>
                  </a:cubicBezTo>
                  <a:cubicBezTo>
                    <a:pt x="57623" y="7555"/>
                    <a:pt x="57503" y="7575"/>
                    <a:pt x="57413" y="7566"/>
                  </a:cubicBezTo>
                  <a:cubicBezTo>
                    <a:pt x="57330" y="7563"/>
                    <a:pt x="57247" y="7562"/>
                    <a:pt x="57164" y="7562"/>
                  </a:cubicBezTo>
                  <a:cubicBezTo>
                    <a:pt x="56941" y="7562"/>
                    <a:pt x="56720" y="7571"/>
                    <a:pt x="56494" y="7586"/>
                  </a:cubicBezTo>
                  <a:cubicBezTo>
                    <a:pt x="55704" y="7646"/>
                    <a:pt x="54954" y="7915"/>
                    <a:pt x="54235" y="8225"/>
                  </a:cubicBezTo>
                  <a:cubicBezTo>
                    <a:pt x="52865" y="8805"/>
                    <a:pt x="51646" y="9654"/>
                    <a:pt x="50477" y="10574"/>
                  </a:cubicBezTo>
                  <a:cubicBezTo>
                    <a:pt x="48917" y="11813"/>
                    <a:pt x="47478" y="13213"/>
                    <a:pt x="46019" y="14572"/>
                  </a:cubicBezTo>
                  <a:cubicBezTo>
                    <a:pt x="44229" y="16231"/>
                    <a:pt x="42350" y="17841"/>
                    <a:pt x="40241" y="19090"/>
                  </a:cubicBezTo>
                  <a:cubicBezTo>
                    <a:pt x="39751" y="19360"/>
                    <a:pt x="38862" y="19820"/>
                    <a:pt x="38202" y="20069"/>
                  </a:cubicBezTo>
                  <a:cubicBezTo>
                    <a:pt x="37383" y="20389"/>
                    <a:pt x="36633" y="20600"/>
                    <a:pt x="35843" y="20780"/>
                  </a:cubicBezTo>
                  <a:cubicBezTo>
                    <a:pt x="34773" y="21000"/>
                    <a:pt x="33738" y="21125"/>
                    <a:pt x="32699" y="21125"/>
                  </a:cubicBezTo>
                  <a:cubicBezTo>
                    <a:pt x="32089" y="21125"/>
                    <a:pt x="31477" y="21082"/>
                    <a:pt x="30855" y="20989"/>
                  </a:cubicBezTo>
                  <a:cubicBezTo>
                    <a:pt x="29856" y="20849"/>
                    <a:pt x="29067" y="20629"/>
                    <a:pt x="28127" y="20300"/>
                  </a:cubicBezTo>
                  <a:cubicBezTo>
                    <a:pt x="27237" y="20000"/>
                    <a:pt x="26377" y="19620"/>
                    <a:pt x="25568" y="19140"/>
                  </a:cubicBezTo>
                  <a:cubicBezTo>
                    <a:pt x="23439" y="17831"/>
                    <a:pt x="21390" y="15862"/>
                    <a:pt x="19731" y="13883"/>
                  </a:cubicBezTo>
                  <a:cubicBezTo>
                    <a:pt x="19561" y="13683"/>
                    <a:pt x="19401" y="13483"/>
                    <a:pt x="19231" y="13283"/>
                  </a:cubicBezTo>
                  <a:cubicBezTo>
                    <a:pt x="19131" y="13133"/>
                    <a:pt x="19021" y="12983"/>
                    <a:pt x="18921" y="12833"/>
                  </a:cubicBezTo>
                  <a:lnTo>
                    <a:pt x="18921" y="12833"/>
                  </a:lnTo>
                  <a:cubicBezTo>
                    <a:pt x="20700" y="14442"/>
                    <a:pt x="22719" y="15771"/>
                    <a:pt x="25008" y="16551"/>
                  </a:cubicBezTo>
                  <a:cubicBezTo>
                    <a:pt x="26257" y="16951"/>
                    <a:pt x="27547" y="17281"/>
                    <a:pt x="28856" y="17401"/>
                  </a:cubicBezTo>
                  <a:cubicBezTo>
                    <a:pt x="29287" y="17439"/>
                    <a:pt x="29717" y="17457"/>
                    <a:pt x="30147" y="17457"/>
                  </a:cubicBezTo>
                  <a:cubicBezTo>
                    <a:pt x="33608" y="17457"/>
                    <a:pt x="37015" y="16272"/>
                    <a:pt x="39931" y="14422"/>
                  </a:cubicBezTo>
                  <a:cubicBezTo>
                    <a:pt x="41850" y="13243"/>
                    <a:pt x="43609" y="11813"/>
                    <a:pt x="45339" y="10364"/>
                  </a:cubicBezTo>
                  <a:cubicBezTo>
                    <a:pt x="46648" y="9265"/>
                    <a:pt x="47967" y="8165"/>
                    <a:pt x="49277" y="7066"/>
                  </a:cubicBezTo>
                  <a:cubicBezTo>
                    <a:pt x="50237" y="6266"/>
                    <a:pt x="51216" y="5496"/>
                    <a:pt x="52236" y="4757"/>
                  </a:cubicBezTo>
                  <a:cubicBezTo>
                    <a:pt x="53145" y="4097"/>
                    <a:pt x="53975" y="3548"/>
                    <a:pt x="54934" y="3117"/>
                  </a:cubicBezTo>
                  <a:cubicBezTo>
                    <a:pt x="56183" y="2548"/>
                    <a:pt x="57313" y="2148"/>
                    <a:pt x="58682" y="2128"/>
                  </a:cubicBezTo>
                  <a:cubicBezTo>
                    <a:pt x="58709" y="2128"/>
                    <a:pt x="58736" y="2127"/>
                    <a:pt x="58763" y="2127"/>
                  </a:cubicBezTo>
                  <a:cubicBezTo>
                    <a:pt x="59628" y="2127"/>
                    <a:pt x="60519" y="2439"/>
                    <a:pt x="61092" y="3108"/>
                  </a:cubicBezTo>
                  <a:cubicBezTo>
                    <a:pt x="61152" y="3177"/>
                    <a:pt x="61221" y="3248"/>
                    <a:pt x="61281" y="3328"/>
                  </a:cubicBezTo>
                  <a:cubicBezTo>
                    <a:pt x="61266" y="3431"/>
                    <a:pt x="61354" y="3512"/>
                    <a:pt x="61450" y="3512"/>
                  </a:cubicBezTo>
                  <a:cubicBezTo>
                    <a:pt x="61484" y="3512"/>
                    <a:pt x="61520" y="3501"/>
                    <a:pt x="61551" y="3477"/>
                  </a:cubicBezTo>
                  <a:cubicBezTo>
                    <a:pt x="61551" y="3468"/>
                    <a:pt x="61561" y="3468"/>
                    <a:pt x="61571" y="3457"/>
                  </a:cubicBezTo>
                  <a:cubicBezTo>
                    <a:pt x="61611" y="3428"/>
                    <a:pt x="61641" y="3388"/>
                    <a:pt x="61651" y="3337"/>
                  </a:cubicBezTo>
                  <a:cubicBezTo>
                    <a:pt x="61661" y="3288"/>
                    <a:pt x="61641" y="3248"/>
                    <a:pt x="61621" y="3217"/>
                  </a:cubicBezTo>
                  <a:cubicBezTo>
                    <a:pt x="61621" y="3128"/>
                    <a:pt x="61621" y="3037"/>
                    <a:pt x="61591" y="2948"/>
                  </a:cubicBezTo>
                  <a:cubicBezTo>
                    <a:pt x="61481" y="2448"/>
                    <a:pt x="61172" y="2008"/>
                    <a:pt x="60852" y="1618"/>
                  </a:cubicBezTo>
                  <a:cubicBezTo>
                    <a:pt x="60422" y="1098"/>
                    <a:pt x="59922" y="619"/>
                    <a:pt x="59302" y="329"/>
                  </a:cubicBezTo>
                  <a:cubicBezTo>
                    <a:pt x="58779" y="106"/>
                    <a:pt x="58204" y="1"/>
                    <a:pt x="57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869274" y="3952889"/>
              <a:ext cx="530142" cy="333467"/>
            </a:xfrm>
            <a:custGeom>
              <a:avLst/>
              <a:gdLst/>
              <a:ahLst/>
              <a:cxnLst/>
              <a:rect l="l" t="t" r="r" b="b"/>
              <a:pathLst>
                <a:path w="10526" h="6621" extrusionOk="0">
                  <a:moveTo>
                    <a:pt x="4073" y="0"/>
                  </a:moveTo>
                  <a:cubicBezTo>
                    <a:pt x="3249" y="0"/>
                    <a:pt x="2411" y="166"/>
                    <a:pt x="1820" y="568"/>
                  </a:cubicBezTo>
                  <a:cubicBezTo>
                    <a:pt x="1330" y="878"/>
                    <a:pt x="920" y="1308"/>
                    <a:pt x="621" y="1808"/>
                  </a:cubicBezTo>
                  <a:cubicBezTo>
                    <a:pt x="270" y="2377"/>
                    <a:pt x="30" y="3037"/>
                    <a:pt x="10" y="3717"/>
                  </a:cubicBezTo>
                  <a:cubicBezTo>
                    <a:pt x="1" y="3967"/>
                    <a:pt x="21" y="4227"/>
                    <a:pt x="61" y="4476"/>
                  </a:cubicBezTo>
                  <a:cubicBezTo>
                    <a:pt x="61" y="4607"/>
                    <a:pt x="70" y="4726"/>
                    <a:pt x="90" y="4836"/>
                  </a:cubicBezTo>
                  <a:cubicBezTo>
                    <a:pt x="110" y="4936"/>
                    <a:pt x="110" y="5046"/>
                    <a:pt x="150" y="5136"/>
                  </a:cubicBezTo>
                  <a:cubicBezTo>
                    <a:pt x="185" y="5180"/>
                    <a:pt x="243" y="5208"/>
                    <a:pt x="298" y="5208"/>
                  </a:cubicBezTo>
                  <a:cubicBezTo>
                    <a:pt x="305" y="5208"/>
                    <a:pt x="313" y="5207"/>
                    <a:pt x="321" y="5206"/>
                  </a:cubicBezTo>
                  <a:cubicBezTo>
                    <a:pt x="330" y="5266"/>
                    <a:pt x="341" y="5326"/>
                    <a:pt x="350" y="5376"/>
                  </a:cubicBezTo>
                  <a:cubicBezTo>
                    <a:pt x="370" y="5446"/>
                    <a:pt x="370" y="5526"/>
                    <a:pt x="430" y="5576"/>
                  </a:cubicBezTo>
                  <a:cubicBezTo>
                    <a:pt x="461" y="5607"/>
                    <a:pt x="499" y="5619"/>
                    <a:pt x="538" y="5619"/>
                  </a:cubicBezTo>
                  <a:cubicBezTo>
                    <a:pt x="562" y="5619"/>
                    <a:pt x="587" y="5614"/>
                    <a:pt x="610" y="5606"/>
                  </a:cubicBezTo>
                  <a:cubicBezTo>
                    <a:pt x="650" y="5726"/>
                    <a:pt x="710" y="5846"/>
                    <a:pt x="770" y="5956"/>
                  </a:cubicBezTo>
                  <a:cubicBezTo>
                    <a:pt x="810" y="6015"/>
                    <a:pt x="850" y="6095"/>
                    <a:pt x="900" y="6146"/>
                  </a:cubicBezTo>
                  <a:cubicBezTo>
                    <a:pt x="920" y="6166"/>
                    <a:pt x="930" y="6195"/>
                    <a:pt x="950" y="6215"/>
                  </a:cubicBezTo>
                  <a:cubicBezTo>
                    <a:pt x="983" y="6248"/>
                    <a:pt x="1026" y="6263"/>
                    <a:pt x="1069" y="6263"/>
                  </a:cubicBezTo>
                  <a:cubicBezTo>
                    <a:pt x="1119" y="6263"/>
                    <a:pt x="1168" y="6243"/>
                    <a:pt x="1200" y="6206"/>
                  </a:cubicBezTo>
                  <a:cubicBezTo>
                    <a:pt x="1230" y="6286"/>
                    <a:pt x="1270" y="6355"/>
                    <a:pt x="1320" y="6426"/>
                  </a:cubicBezTo>
                  <a:cubicBezTo>
                    <a:pt x="1380" y="6495"/>
                    <a:pt x="1420" y="6595"/>
                    <a:pt x="1520" y="6615"/>
                  </a:cubicBezTo>
                  <a:cubicBezTo>
                    <a:pt x="1532" y="6619"/>
                    <a:pt x="1545" y="6620"/>
                    <a:pt x="1557" y="6620"/>
                  </a:cubicBezTo>
                  <a:cubicBezTo>
                    <a:pt x="1614" y="6620"/>
                    <a:pt x="1667" y="6585"/>
                    <a:pt x="1700" y="6535"/>
                  </a:cubicBezTo>
                  <a:cubicBezTo>
                    <a:pt x="1734" y="6579"/>
                    <a:pt x="1785" y="6607"/>
                    <a:pt x="1833" y="6607"/>
                  </a:cubicBezTo>
                  <a:cubicBezTo>
                    <a:pt x="1883" y="6607"/>
                    <a:pt x="1929" y="6577"/>
                    <a:pt x="1950" y="6506"/>
                  </a:cubicBezTo>
                  <a:cubicBezTo>
                    <a:pt x="1970" y="6415"/>
                    <a:pt x="1890" y="6346"/>
                    <a:pt x="1860" y="6266"/>
                  </a:cubicBezTo>
                  <a:cubicBezTo>
                    <a:pt x="1850" y="6255"/>
                    <a:pt x="1840" y="6226"/>
                    <a:pt x="1830" y="6206"/>
                  </a:cubicBezTo>
                  <a:cubicBezTo>
                    <a:pt x="1630" y="5736"/>
                    <a:pt x="1460" y="5286"/>
                    <a:pt x="1480" y="4796"/>
                  </a:cubicBezTo>
                  <a:lnTo>
                    <a:pt x="1480" y="4796"/>
                  </a:lnTo>
                  <a:cubicBezTo>
                    <a:pt x="1360" y="5216"/>
                    <a:pt x="1390" y="5676"/>
                    <a:pt x="1520" y="6095"/>
                  </a:cubicBezTo>
                  <a:cubicBezTo>
                    <a:pt x="1440" y="5926"/>
                    <a:pt x="1360" y="5686"/>
                    <a:pt x="1350" y="5376"/>
                  </a:cubicBezTo>
                  <a:cubicBezTo>
                    <a:pt x="1300" y="3817"/>
                    <a:pt x="2320" y="2637"/>
                    <a:pt x="3779" y="1797"/>
                  </a:cubicBezTo>
                  <a:lnTo>
                    <a:pt x="3779" y="1797"/>
                  </a:lnTo>
                  <a:cubicBezTo>
                    <a:pt x="2969" y="2157"/>
                    <a:pt x="2200" y="2537"/>
                    <a:pt x="1690" y="3197"/>
                  </a:cubicBezTo>
                  <a:cubicBezTo>
                    <a:pt x="1300" y="3707"/>
                    <a:pt x="1060" y="4336"/>
                    <a:pt x="1020" y="4976"/>
                  </a:cubicBezTo>
                  <a:cubicBezTo>
                    <a:pt x="1030" y="4696"/>
                    <a:pt x="1070" y="4396"/>
                    <a:pt x="1150" y="4096"/>
                  </a:cubicBezTo>
                  <a:cubicBezTo>
                    <a:pt x="1270" y="3647"/>
                    <a:pt x="1510" y="3287"/>
                    <a:pt x="1900" y="2887"/>
                  </a:cubicBezTo>
                  <a:cubicBezTo>
                    <a:pt x="2220" y="2567"/>
                    <a:pt x="2409" y="2397"/>
                    <a:pt x="2820" y="2148"/>
                  </a:cubicBezTo>
                  <a:cubicBezTo>
                    <a:pt x="3199" y="1928"/>
                    <a:pt x="3379" y="1828"/>
                    <a:pt x="3769" y="1688"/>
                  </a:cubicBezTo>
                  <a:cubicBezTo>
                    <a:pt x="4319" y="1528"/>
                    <a:pt x="4599" y="1488"/>
                    <a:pt x="5028" y="1408"/>
                  </a:cubicBezTo>
                  <a:cubicBezTo>
                    <a:pt x="5460" y="1354"/>
                    <a:pt x="5892" y="1316"/>
                    <a:pt x="6324" y="1316"/>
                  </a:cubicBezTo>
                  <a:cubicBezTo>
                    <a:pt x="6372" y="1316"/>
                    <a:pt x="6420" y="1317"/>
                    <a:pt x="6467" y="1318"/>
                  </a:cubicBezTo>
                  <a:cubicBezTo>
                    <a:pt x="6987" y="1338"/>
                    <a:pt x="7587" y="1428"/>
                    <a:pt x="8147" y="1548"/>
                  </a:cubicBezTo>
                  <a:cubicBezTo>
                    <a:pt x="7269" y="1261"/>
                    <a:pt x="6406" y="1083"/>
                    <a:pt x="5536" y="1083"/>
                  </a:cubicBezTo>
                  <a:cubicBezTo>
                    <a:pt x="4832" y="1083"/>
                    <a:pt x="4124" y="1200"/>
                    <a:pt x="3399" y="1468"/>
                  </a:cubicBezTo>
                  <a:cubicBezTo>
                    <a:pt x="2989" y="1638"/>
                    <a:pt x="2600" y="1857"/>
                    <a:pt x="2249" y="2117"/>
                  </a:cubicBezTo>
                  <a:cubicBezTo>
                    <a:pt x="2880" y="1578"/>
                    <a:pt x="3659" y="1268"/>
                    <a:pt x="4579" y="1148"/>
                  </a:cubicBezTo>
                  <a:cubicBezTo>
                    <a:pt x="4999" y="1087"/>
                    <a:pt x="5403" y="1056"/>
                    <a:pt x="5802" y="1056"/>
                  </a:cubicBezTo>
                  <a:cubicBezTo>
                    <a:pt x="6570" y="1056"/>
                    <a:pt x="7314" y="1171"/>
                    <a:pt x="8097" y="1408"/>
                  </a:cubicBezTo>
                  <a:cubicBezTo>
                    <a:pt x="8957" y="1658"/>
                    <a:pt x="9706" y="1948"/>
                    <a:pt x="10526" y="2457"/>
                  </a:cubicBezTo>
                  <a:cubicBezTo>
                    <a:pt x="9186" y="1398"/>
                    <a:pt x="7487" y="838"/>
                    <a:pt x="5788" y="778"/>
                  </a:cubicBezTo>
                  <a:cubicBezTo>
                    <a:pt x="5661" y="773"/>
                    <a:pt x="5533" y="770"/>
                    <a:pt x="5405" y="770"/>
                  </a:cubicBezTo>
                  <a:cubicBezTo>
                    <a:pt x="4769" y="770"/>
                    <a:pt x="4128" y="838"/>
                    <a:pt x="3529" y="1038"/>
                  </a:cubicBezTo>
                  <a:cubicBezTo>
                    <a:pt x="2909" y="1228"/>
                    <a:pt x="2329" y="1548"/>
                    <a:pt x="1870" y="1988"/>
                  </a:cubicBezTo>
                  <a:cubicBezTo>
                    <a:pt x="1530" y="2337"/>
                    <a:pt x="1230" y="2737"/>
                    <a:pt x="990" y="3167"/>
                  </a:cubicBezTo>
                  <a:cubicBezTo>
                    <a:pt x="1450" y="2057"/>
                    <a:pt x="2529" y="1318"/>
                    <a:pt x="3469" y="968"/>
                  </a:cubicBezTo>
                  <a:cubicBezTo>
                    <a:pt x="4079" y="751"/>
                    <a:pt x="4784" y="645"/>
                    <a:pt x="5512" y="645"/>
                  </a:cubicBezTo>
                  <a:cubicBezTo>
                    <a:pt x="6359" y="645"/>
                    <a:pt x="7237" y="789"/>
                    <a:pt x="8027" y="1068"/>
                  </a:cubicBezTo>
                  <a:cubicBezTo>
                    <a:pt x="7138" y="653"/>
                    <a:pt x="6158" y="431"/>
                    <a:pt x="5176" y="431"/>
                  </a:cubicBezTo>
                  <a:cubicBezTo>
                    <a:pt x="4977" y="431"/>
                    <a:pt x="4777" y="440"/>
                    <a:pt x="4579" y="458"/>
                  </a:cubicBezTo>
                  <a:cubicBezTo>
                    <a:pt x="4139" y="488"/>
                    <a:pt x="3699" y="548"/>
                    <a:pt x="3269" y="698"/>
                  </a:cubicBezTo>
                  <a:cubicBezTo>
                    <a:pt x="2389" y="1018"/>
                    <a:pt x="1580" y="1598"/>
                    <a:pt x="1040" y="2368"/>
                  </a:cubicBezTo>
                  <a:cubicBezTo>
                    <a:pt x="900" y="2567"/>
                    <a:pt x="790" y="2777"/>
                    <a:pt x="690" y="2987"/>
                  </a:cubicBezTo>
                  <a:cubicBezTo>
                    <a:pt x="810" y="2687"/>
                    <a:pt x="1060" y="2308"/>
                    <a:pt x="1300" y="2017"/>
                  </a:cubicBezTo>
                  <a:cubicBezTo>
                    <a:pt x="1660" y="1558"/>
                    <a:pt x="1960" y="1298"/>
                    <a:pt x="2480" y="1018"/>
                  </a:cubicBezTo>
                  <a:cubicBezTo>
                    <a:pt x="3059" y="708"/>
                    <a:pt x="3909" y="458"/>
                    <a:pt x="4539" y="369"/>
                  </a:cubicBezTo>
                  <a:cubicBezTo>
                    <a:pt x="4778" y="334"/>
                    <a:pt x="5019" y="324"/>
                    <a:pt x="5262" y="324"/>
                  </a:cubicBezTo>
                  <a:cubicBezTo>
                    <a:pt x="5586" y="324"/>
                    <a:pt x="5912" y="343"/>
                    <a:pt x="6238" y="349"/>
                  </a:cubicBezTo>
                  <a:cubicBezTo>
                    <a:pt x="5808" y="309"/>
                    <a:pt x="5358" y="209"/>
                    <a:pt x="4968" y="198"/>
                  </a:cubicBezTo>
                  <a:cubicBezTo>
                    <a:pt x="4857" y="193"/>
                    <a:pt x="4748" y="191"/>
                    <a:pt x="4640" y="191"/>
                  </a:cubicBezTo>
                  <a:cubicBezTo>
                    <a:pt x="3856" y="191"/>
                    <a:pt x="3155" y="323"/>
                    <a:pt x="2469" y="648"/>
                  </a:cubicBezTo>
                  <a:cubicBezTo>
                    <a:pt x="1890" y="908"/>
                    <a:pt x="1410" y="1318"/>
                    <a:pt x="1020" y="1817"/>
                  </a:cubicBezTo>
                  <a:cubicBezTo>
                    <a:pt x="1410" y="1228"/>
                    <a:pt x="2040" y="748"/>
                    <a:pt x="2700" y="488"/>
                  </a:cubicBezTo>
                  <a:cubicBezTo>
                    <a:pt x="3234" y="226"/>
                    <a:pt x="4061" y="48"/>
                    <a:pt x="4787" y="48"/>
                  </a:cubicBezTo>
                  <a:cubicBezTo>
                    <a:pt x="4807" y="48"/>
                    <a:pt x="4828" y="48"/>
                    <a:pt x="4848" y="49"/>
                  </a:cubicBezTo>
                  <a:cubicBezTo>
                    <a:pt x="4597" y="17"/>
                    <a:pt x="4336" y="0"/>
                    <a:pt x="40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7869466" y="3949767"/>
              <a:ext cx="357340" cy="527624"/>
            </a:xfrm>
            <a:custGeom>
              <a:avLst/>
              <a:gdLst/>
              <a:ahLst/>
              <a:cxnLst/>
              <a:rect l="l" t="t" r="r" b="b"/>
              <a:pathLst>
                <a:path w="7095" h="10476" extrusionOk="0">
                  <a:moveTo>
                    <a:pt x="7095" y="0"/>
                  </a:moveTo>
                  <a:cubicBezTo>
                    <a:pt x="5965" y="890"/>
                    <a:pt x="5186" y="2139"/>
                    <a:pt x="4556" y="3409"/>
                  </a:cubicBezTo>
                  <a:cubicBezTo>
                    <a:pt x="4136" y="4209"/>
                    <a:pt x="3747" y="5028"/>
                    <a:pt x="3327" y="5838"/>
                  </a:cubicBezTo>
                  <a:cubicBezTo>
                    <a:pt x="4176" y="3949"/>
                    <a:pt x="4896" y="1950"/>
                    <a:pt x="6225" y="360"/>
                  </a:cubicBezTo>
                  <a:lnTo>
                    <a:pt x="6225" y="360"/>
                  </a:lnTo>
                  <a:cubicBezTo>
                    <a:pt x="5346" y="1180"/>
                    <a:pt x="4676" y="2199"/>
                    <a:pt x="4146" y="3279"/>
                  </a:cubicBezTo>
                  <a:cubicBezTo>
                    <a:pt x="3607" y="4378"/>
                    <a:pt x="3167" y="5528"/>
                    <a:pt x="2587" y="6597"/>
                  </a:cubicBezTo>
                  <a:cubicBezTo>
                    <a:pt x="2897" y="5918"/>
                    <a:pt x="3187" y="5228"/>
                    <a:pt x="3476" y="4538"/>
                  </a:cubicBezTo>
                  <a:cubicBezTo>
                    <a:pt x="3996" y="3279"/>
                    <a:pt x="4546" y="1999"/>
                    <a:pt x="5395" y="940"/>
                  </a:cubicBezTo>
                  <a:lnTo>
                    <a:pt x="5395" y="940"/>
                  </a:lnTo>
                  <a:cubicBezTo>
                    <a:pt x="4966" y="1370"/>
                    <a:pt x="4576" y="1850"/>
                    <a:pt x="4256" y="2370"/>
                  </a:cubicBezTo>
                  <a:cubicBezTo>
                    <a:pt x="3896" y="2979"/>
                    <a:pt x="3607" y="3639"/>
                    <a:pt x="3316" y="4289"/>
                  </a:cubicBezTo>
                  <a:cubicBezTo>
                    <a:pt x="2687" y="5668"/>
                    <a:pt x="2097" y="7057"/>
                    <a:pt x="1357" y="8376"/>
                  </a:cubicBezTo>
                  <a:cubicBezTo>
                    <a:pt x="1328" y="8427"/>
                    <a:pt x="1288" y="8476"/>
                    <a:pt x="1288" y="8536"/>
                  </a:cubicBezTo>
                  <a:cubicBezTo>
                    <a:pt x="1288" y="8567"/>
                    <a:pt x="1297" y="8587"/>
                    <a:pt x="1317" y="8607"/>
                  </a:cubicBezTo>
                  <a:cubicBezTo>
                    <a:pt x="948" y="9136"/>
                    <a:pt x="558" y="9646"/>
                    <a:pt x="108" y="10186"/>
                  </a:cubicBezTo>
                  <a:cubicBezTo>
                    <a:pt x="1" y="10293"/>
                    <a:pt x="93" y="10476"/>
                    <a:pt x="227" y="10476"/>
                  </a:cubicBezTo>
                  <a:cubicBezTo>
                    <a:pt x="230" y="10476"/>
                    <a:pt x="234" y="10476"/>
                    <a:pt x="238" y="10475"/>
                  </a:cubicBezTo>
                  <a:cubicBezTo>
                    <a:pt x="288" y="10466"/>
                    <a:pt x="328" y="10446"/>
                    <a:pt x="358" y="10415"/>
                  </a:cubicBezTo>
                  <a:cubicBezTo>
                    <a:pt x="408" y="10355"/>
                    <a:pt x="458" y="10296"/>
                    <a:pt x="508" y="10246"/>
                  </a:cubicBezTo>
                  <a:lnTo>
                    <a:pt x="528" y="10246"/>
                  </a:lnTo>
                  <a:cubicBezTo>
                    <a:pt x="658" y="10206"/>
                    <a:pt x="588" y="10216"/>
                    <a:pt x="668" y="10156"/>
                  </a:cubicBezTo>
                  <a:cubicBezTo>
                    <a:pt x="777" y="10066"/>
                    <a:pt x="868" y="9966"/>
                    <a:pt x="968" y="9856"/>
                  </a:cubicBezTo>
                  <a:cubicBezTo>
                    <a:pt x="1477" y="9346"/>
                    <a:pt x="1937" y="8787"/>
                    <a:pt x="2337" y="8187"/>
                  </a:cubicBezTo>
                  <a:cubicBezTo>
                    <a:pt x="3247" y="6907"/>
                    <a:pt x="3946" y="5398"/>
                    <a:pt x="4546" y="4098"/>
                  </a:cubicBezTo>
                  <a:cubicBezTo>
                    <a:pt x="5235" y="2619"/>
                    <a:pt x="5955" y="1160"/>
                    <a:pt x="70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8097417" y="3808846"/>
              <a:ext cx="789371" cy="500024"/>
            </a:xfrm>
            <a:custGeom>
              <a:avLst/>
              <a:gdLst/>
              <a:ahLst/>
              <a:cxnLst/>
              <a:rect l="l" t="t" r="r" b="b"/>
              <a:pathLst>
                <a:path w="15673" h="9928" extrusionOk="0">
                  <a:moveTo>
                    <a:pt x="12180" y="1"/>
                  </a:moveTo>
                  <a:cubicBezTo>
                    <a:pt x="11763" y="1"/>
                    <a:pt x="11346" y="51"/>
                    <a:pt x="10945" y="150"/>
                  </a:cubicBezTo>
                  <a:cubicBezTo>
                    <a:pt x="9816" y="430"/>
                    <a:pt x="8676" y="1229"/>
                    <a:pt x="7926" y="1869"/>
                  </a:cubicBezTo>
                  <a:cubicBezTo>
                    <a:pt x="6986" y="2458"/>
                    <a:pt x="6127" y="3169"/>
                    <a:pt x="5307" y="3898"/>
                  </a:cubicBezTo>
                  <a:cubicBezTo>
                    <a:pt x="5067" y="4118"/>
                    <a:pt x="4838" y="4328"/>
                    <a:pt x="4628" y="4558"/>
                  </a:cubicBezTo>
                  <a:cubicBezTo>
                    <a:pt x="4558" y="4637"/>
                    <a:pt x="4468" y="4717"/>
                    <a:pt x="4418" y="4797"/>
                  </a:cubicBezTo>
                  <a:cubicBezTo>
                    <a:pt x="4398" y="4817"/>
                    <a:pt x="4388" y="4837"/>
                    <a:pt x="4378" y="4848"/>
                  </a:cubicBezTo>
                  <a:cubicBezTo>
                    <a:pt x="4368" y="4868"/>
                    <a:pt x="4348" y="4888"/>
                    <a:pt x="4338" y="4897"/>
                  </a:cubicBezTo>
                  <a:cubicBezTo>
                    <a:pt x="4339" y="4895"/>
                    <a:pt x="4340" y="4893"/>
                    <a:pt x="4339" y="4893"/>
                  </a:cubicBezTo>
                  <a:lnTo>
                    <a:pt x="4339" y="4893"/>
                  </a:lnTo>
                  <a:cubicBezTo>
                    <a:pt x="4337" y="4893"/>
                    <a:pt x="4306" y="4942"/>
                    <a:pt x="4298" y="4968"/>
                  </a:cubicBezTo>
                  <a:cubicBezTo>
                    <a:pt x="4298" y="4997"/>
                    <a:pt x="4298" y="5017"/>
                    <a:pt x="4308" y="5037"/>
                  </a:cubicBezTo>
                  <a:cubicBezTo>
                    <a:pt x="4008" y="5317"/>
                    <a:pt x="3718" y="5597"/>
                    <a:pt x="3428" y="5887"/>
                  </a:cubicBezTo>
                  <a:cubicBezTo>
                    <a:pt x="2868" y="6467"/>
                    <a:pt x="2299" y="7056"/>
                    <a:pt x="1789" y="7676"/>
                  </a:cubicBezTo>
                  <a:cubicBezTo>
                    <a:pt x="1669" y="7816"/>
                    <a:pt x="1559" y="7956"/>
                    <a:pt x="1449" y="8106"/>
                  </a:cubicBezTo>
                  <a:cubicBezTo>
                    <a:pt x="1429" y="8116"/>
                    <a:pt x="1360" y="8226"/>
                    <a:pt x="1399" y="8316"/>
                  </a:cubicBezTo>
                  <a:cubicBezTo>
                    <a:pt x="1209" y="8496"/>
                    <a:pt x="1020" y="8686"/>
                    <a:pt x="829" y="8886"/>
                  </a:cubicBezTo>
                  <a:cubicBezTo>
                    <a:pt x="649" y="9055"/>
                    <a:pt x="480" y="9226"/>
                    <a:pt x="310" y="9395"/>
                  </a:cubicBezTo>
                  <a:cubicBezTo>
                    <a:pt x="220" y="9506"/>
                    <a:pt x="70" y="9586"/>
                    <a:pt x="20" y="9715"/>
                  </a:cubicBezTo>
                  <a:cubicBezTo>
                    <a:pt x="0" y="9795"/>
                    <a:pt x="50" y="9885"/>
                    <a:pt x="130" y="9915"/>
                  </a:cubicBezTo>
                  <a:cubicBezTo>
                    <a:pt x="150" y="9923"/>
                    <a:pt x="168" y="9927"/>
                    <a:pt x="186" y="9927"/>
                  </a:cubicBezTo>
                  <a:cubicBezTo>
                    <a:pt x="276" y="9927"/>
                    <a:pt x="343" y="9834"/>
                    <a:pt x="410" y="9775"/>
                  </a:cubicBezTo>
                  <a:cubicBezTo>
                    <a:pt x="780" y="9406"/>
                    <a:pt x="1149" y="9046"/>
                    <a:pt x="1519" y="8676"/>
                  </a:cubicBezTo>
                  <a:cubicBezTo>
                    <a:pt x="2419" y="7806"/>
                    <a:pt x="3348" y="6967"/>
                    <a:pt x="4278" y="6127"/>
                  </a:cubicBezTo>
                  <a:cubicBezTo>
                    <a:pt x="5478" y="5097"/>
                    <a:pt x="6797" y="3938"/>
                    <a:pt x="8306" y="3129"/>
                  </a:cubicBezTo>
                  <a:cubicBezTo>
                    <a:pt x="9780" y="2325"/>
                    <a:pt x="11885" y="1211"/>
                    <a:pt x="13775" y="1211"/>
                  </a:cubicBezTo>
                  <a:cubicBezTo>
                    <a:pt x="14447" y="1211"/>
                    <a:pt x="15093" y="1352"/>
                    <a:pt x="15673" y="1699"/>
                  </a:cubicBezTo>
                  <a:cubicBezTo>
                    <a:pt x="15008" y="1171"/>
                    <a:pt x="14244" y="983"/>
                    <a:pt x="13484" y="983"/>
                  </a:cubicBezTo>
                  <a:cubicBezTo>
                    <a:pt x="13021" y="983"/>
                    <a:pt x="12560" y="1053"/>
                    <a:pt x="12124" y="1159"/>
                  </a:cubicBezTo>
                  <a:cubicBezTo>
                    <a:pt x="10725" y="1509"/>
                    <a:pt x="9425" y="2159"/>
                    <a:pt x="8166" y="2829"/>
                  </a:cubicBezTo>
                  <a:cubicBezTo>
                    <a:pt x="6467" y="3728"/>
                    <a:pt x="5018" y="5017"/>
                    <a:pt x="3588" y="6287"/>
                  </a:cubicBezTo>
                  <a:cubicBezTo>
                    <a:pt x="3408" y="6447"/>
                    <a:pt x="3239" y="6607"/>
                    <a:pt x="3059" y="6776"/>
                  </a:cubicBezTo>
                  <a:cubicBezTo>
                    <a:pt x="3368" y="6447"/>
                    <a:pt x="3678" y="6127"/>
                    <a:pt x="3998" y="5817"/>
                  </a:cubicBezTo>
                  <a:cubicBezTo>
                    <a:pt x="4927" y="4888"/>
                    <a:pt x="5807" y="4168"/>
                    <a:pt x="6917" y="3408"/>
                  </a:cubicBezTo>
                  <a:cubicBezTo>
                    <a:pt x="8456" y="2339"/>
                    <a:pt x="9965" y="1579"/>
                    <a:pt x="11764" y="1090"/>
                  </a:cubicBezTo>
                  <a:cubicBezTo>
                    <a:pt x="12235" y="975"/>
                    <a:pt x="12938" y="827"/>
                    <a:pt x="13619" y="827"/>
                  </a:cubicBezTo>
                  <a:cubicBezTo>
                    <a:pt x="14067" y="827"/>
                    <a:pt x="14506" y="891"/>
                    <a:pt x="14863" y="1070"/>
                  </a:cubicBezTo>
                  <a:cubicBezTo>
                    <a:pt x="14333" y="710"/>
                    <a:pt x="13654" y="650"/>
                    <a:pt x="13034" y="650"/>
                  </a:cubicBezTo>
                  <a:cubicBezTo>
                    <a:pt x="12324" y="650"/>
                    <a:pt x="11624" y="790"/>
                    <a:pt x="10945" y="1010"/>
                  </a:cubicBezTo>
                  <a:cubicBezTo>
                    <a:pt x="9516" y="1439"/>
                    <a:pt x="8186" y="2129"/>
                    <a:pt x="6957" y="2958"/>
                  </a:cubicBezTo>
                  <a:cubicBezTo>
                    <a:pt x="7637" y="2438"/>
                    <a:pt x="8396" y="1939"/>
                    <a:pt x="9156" y="1549"/>
                  </a:cubicBezTo>
                  <a:cubicBezTo>
                    <a:pt x="9565" y="1319"/>
                    <a:pt x="10515" y="959"/>
                    <a:pt x="11244" y="799"/>
                  </a:cubicBezTo>
                  <a:cubicBezTo>
                    <a:pt x="11872" y="638"/>
                    <a:pt x="12540" y="514"/>
                    <a:pt x="13240" y="514"/>
                  </a:cubicBezTo>
                  <a:cubicBezTo>
                    <a:pt x="13622" y="514"/>
                    <a:pt x="14014" y="551"/>
                    <a:pt x="14413" y="639"/>
                  </a:cubicBezTo>
                  <a:cubicBezTo>
                    <a:pt x="13836" y="427"/>
                    <a:pt x="13230" y="332"/>
                    <a:pt x="12621" y="332"/>
                  </a:cubicBezTo>
                  <a:cubicBezTo>
                    <a:pt x="12028" y="332"/>
                    <a:pt x="11432" y="422"/>
                    <a:pt x="10855" y="579"/>
                  </a:cubicBezTo>
                  <a:cubicBezTo>
                    <a:pt x="10575" y="639"/>
                    <a:pt x="10285" y="730"/>
                    <a:pt x="10015" y="830"/>
                  </a:cubicBezTo>
                  <a:cubicBezTo>
                    <a:pt x="10155" y="759"/>
                    <a:pt x="10295" y="690"/>
                    <a:pt x="10435" y="639"/>
                  </a:cubicBezTo>
                  <a:cubicBezTo>
                    <a:pt x="11221" y="321"/>
                    <a:pt x="12012" y="147"/>
                    <a:pt x="12843" y="147"/>
                  </a:cubicBezTo>
                  <a:cubicBezTo>
                    <a:pt x="13080" y="147"/>
                    <a:pt x="13320" y="161"/>
                    <a:pt x="13563" y="190"/>
                  </a:cubicBezTo>
                  <a:cubicBezTo>
                    <a:pt x="13115" y="63"/>
                    <a:pt x="12647" y="1"/>
                    <a:pt x="12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7062217" y="4450696"/>
              <a:ext cx="1205889" cy="468495"/>
            </a:xfrm>
            <a:custGeom>
              <a:avLst/>
              <a:gdLst/>
              <a:ahLst/>
              <a:cxnLst/>
              <a:rect l="l" t="t" r="r" b="b"/>
              <a:pathLst>
                <a:path w="23943" h="9302" extrusionOk="0">
                  <a:moveTo>
                    <a:pt x="23942" y="0"/>
                  </a:moveTo>
                  <a:lnTo>
                    <a:pt x="23942" y="0"/>
                  </a:lnTo>
                  <a:cubicBezTo>
                    <a:pt x="22173" y="1429"/>
                    <a:pt x="20604" y="3168"/>
                    <a:pt x="18935" y="4438"/>
                  </a:cubicBezTo>
                  <a:cubicBezTo>
                    <a:pt x="16656" y="6137"/>
                    <a:pt x="14247" y="7406"/>
                    <a:pt x="11458" y="8006"/>
                  </a:cubicBezTo>
                  <a:cubicBezTo>
                    <a:pt x="10891" y="8121"/>
                    <a:pt x="9898" y="8237"/>
                    <a:pt x="9137" y="8237"/>
                  </a:cubicBezTo>
                  <a:cubicBezTo>
                    <a:pt x="9108" y="8237"/>
                    <a:pt x="9078" y="8237"/>
                    <a:pt x="9049" y="8236"/>
                  </a:cubicBezTo>
                  <a:cubicBezTo>
                    <a:pt x="8240" y="8236"/>
                    <a:pt x="7620" y="8176"/>
                    <a:pt x="6881" y="8106"/>
                  </a:cubicBezTo>
                  <a:cubicBezTo>
                    <a:pt x="4771" y="7876"/>
                    <a:pt x="2942" y="7217"/>
                    <a:pt x="1143" y="6097"/>
                  </a:cubicBezTo>
                  <a:cubicBezTo>
                    <a:pt x="893" y="5937"/>
                    <a:pt x="753" y="5837"/>
                    <a:pt x="464" y="5617"/>
                  </a:cubicBezTo>
                  <a:cubicBezTo>
                    <a:pt x="384" y="5567"/>
                    <a:pt x="313" y="5478"/>
                    <a:pt x="213" y="5447"/>
                  </a:cubicBezTo>
                  <a:cubicBezTo>
                    <a:pt x="202" y="5445"/>
                    <a:pt x="191" y="5444"/>
                    <a:pt x="181" y="5444"/>
                  </a:cubicBezTo>
                  <a:cubicBezTo>
                    <a:pt x="54" y="5444"/>
                    <a:pt x="1" y="5604"/>
                    <a:pt x="93" y="5687"/>
                  </a:cubicBezTo>
                  <a:cubicBezTo>
                    <a:pt x="344" y="5907"/>
                    <a:pt x="603" y="6117"/>
                    <a:pt x="873" y="6317"/>
                  </a:cubicBezTo>
                  <a:cubicBezTo>
                    <a:pt x="1113" y="6497"/>
                    <a:pt x="1453" y="6697"/>
                    <a:pt x="1813" y="6886"/>
                  </a:cubicBezTo>
                  <a:cubicBezTo>
                    <a:pt x="1793" y="6946"/>
                    <a:pt x="1823" y="7017"/>
                    <a:pt x="1872" y="7046"/>
                  </a:cubicBezTo>
                  <a:lnTo>
                    <a:pt x="1883" y="7046"/>
                  </a:lnTo>
                  <a:cubicBezTo>
                    <a:pt x="2032" y="7166"/>
                    <a:pt x="2052" y="7166"/>
                    <a:pt x="2223" y="7286"/>
                  </a:cubicBezTo>
                  <a:cubicBezTo>
                    <a:pt x="2782" y="7626"/>
                    <a:pt x="3392" y="7876"/>
                    <a:pt x="4011" y="8106"/>
                  </a:cubicBezTo>
                  <a:cubicBezTo>
                    <a:pt x="4051" y="8126"/>
                    <a:pt x="4111" y="8146"/>
                    <a:pt x="4151" y="8176"/>
                  </a:cubicBezTo>
                  <a:cubicBezTo>
                    <a:pt x="4531" y="8366"/>
                    <a:pt x="4911" y="8546"/>
                    <a:pt x="5311" y="8686"/>
                  </a:cubicBezTo>
                  <a:cubicBezTo>
                    <a:pt x="6526" y="9121"/>
                    <a:pt x="7979" y="9301"/>
                    <a:pt x="9365" y="9301"/>
                  </a:cubicBezTo>
                  <a:cubicBezTo>
                    <a:pt x="9507" y="9301"/>
                    <a:pt x="9648" y="9299"/>
                    <a:pt x="9789" y="9296"/>
                  </a:cubicBezTo>
                  <a:cubicBezTo>
                    <a:pt x="10528" y="9276"/>
                    <a:pt x="11388" y="9216"/>
                    <a:pt x="11988" y="9085"/>
                  </a:cubicBezTo>
                  <a:cubicBezTo>
                    <a:pt x="13557" y="8786"/>
                    <a:pt x="14957" y="8086"/>
                    <a:pt x="16316" y="7286"/>
                  </a:cubicBezTo>
                  <a:lnTo>
                    <a:pt x="16316" y="7286"/>
                  </a:lnTo>
                  <a:cubicBezTo>
                    <a:pt x="14946" y="7886"/>
                    <a:pt x="13307" y="8556"/>
                    <a:pt x="11958" y="8786"/>
                  </a:cubicBezTo>
                  <a:cubicBezTo>
                    <a:pt x="11448" y="8876"/>
                    <a:pt x="10939" y="8926"/>
                    <a:pt x="10428" y="8945"/>
                  </a:cubicBezTo>
                  <a:cubicBezTo>
                    <a:pt x="10668" y="8926"/>
                    <a:pt x="10899" y="8896"/>
                    <a:pt x="11139" y="8856"/>
                  </a:cubicBezTo>
                  <a:cubicBezTo>
                    <a:pt x="12538" y="8656"/>
                    <a:pt x="13877" y="8166"/>
                    <a:pt x="15157" y="7597"/>
                  </a:cubicBezTo>
                  <a:cubicBezTo>
                    <a:pt x="15956" y="7237"/>
                    <a:pt x="16716" y="6797"/>
                    <a:pt x="17456" y="6327"/>
                  </a:cubicBezTo>
                  <a:cubicBezTo>
                    <a:pt x="18465" y="5677"/>
                    <a:pt x="19404" y="4898"/>
                    <a:pt x="20164" y="3958"/>
                  </a:cubicBezTo>
                  <a:lnTo>
                    <a:pt x="20164" y="3958"/>
                  </a:lnTo>
                  <a:cubicBezTo>
                    <a:pt x="19284" y="4807"/>
                    <a:pt x="18315" y="5527"/>
                    <a:pt x="17256" y="6167"/>
                  </a:cubicBezTo>
                  <a:cubicBezTo>
                    <a:pt x="16106" y="6877"/>
                    <a:pt x="15026" y="7366"/>
                    <a:pt x="13737" y="7816"/>
                  </a:cubicBezTo>
                  <a:cubicBezTo>
                    <a:pt x="12172" y="8396"/>
                    <a:pt x="10700" y="8677"/>
                    <a:pt x="9023" y="8677"/>
                  </a:cubicBezTo>
                  <a:cubicBezTo>
                    <a:pt x="8965" y="8677"/>
                    <a:pt x="8907" y="8677"/>
                    <a:pt x="8849" y="8676"/>
                  </a:cubicBezTo>
                  <a:cubicBezTo>
                    <a:pt x="7760" y="8666"/>
                    <a:pt x="6730" y="8566"/>
                    <a:pt x="5661" y="8266"/>
                  </a:cubicBezTo>
                  <a:lnTo>
                    <a:pt x="5661" y="8266"/>
                  </a:lnTo>
                  <a:cubicBezTo>
                    <a:pt x="5781" y="8296"/>
                    <a:pt x="5911" y="8316"/>
                    <a:pt x="6041" y="8336"/>
                  </a:cubicBezTo>
                  <a:cubicBezTo>
                    <a:pt x="7060" y="8492"/>
                    <a:pt x="8015" y="8577"/>
                    <a:pt x="8940" y="8577"/>
                  </a:cubicBezTo>
                  <a:cubicBezTo>
                    <a:pt x="10926" y="8577"/>
                    <a:pt x="12771" y="8184"/>
                    <a:pt x="14797" y="7257"/>
                  </a:cubicBezTo>
                  <a:cubicBezTo>
                    <a:pt x="16326" y="6557"/>
                    <a:pt x="17755" y="5667"/>
                    <a:pt x="19084" y="4638"/>
                  </a:cubicBezTo>
                  <a:cubicBezTo>
                    <a:pt x="20194" y="3758"/>
                    <a:pt x="21214" y="2768"/>
                    <a:pt x="22233" y="1779"/>
                  </a:cubicBezTo>
                  <a:cubicBezTo>
                    <a:pt x="22823" y="1200"/>
                    <a:pt x="23362" y="580"/>
                    <a:pt x="239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" name="Google Shape;230;p2"/>
          <p:cNvGrpSpPr/>
          <p:nvPr/>
        </p:nvGrpSpPr>
        <p:grpSpPr>
          <a:xfrm>
            <a:off x="3328062" y="4126648"/>
            <a:ext cx="2490397" cy="686022"/>
            <a:chOff x="3328062" y="4126648"/>
            <a:chExt cx="2490397" cy="686022"/>
          </a:xfrm>
        </p:grpSpPr>
        <p:sp>
          <p:nvSpPr>
            <p:cNvPr id="231" name="Google Shape;231;p2"/>
            <p:cNvSpPr/>
            <p:nvPr/>
          </p:nvSpPr>
          <p:spPr>
            <a:xfrm>
              <a:off x="3328062" y="4126648"/>
              <a:ext cx="1996066" cy="678971"/>
            </a:xfrm>
            <a:custGeom>
              <a:avLst/>
              <a:gdLst/>
              <a:ahLst/>
              <a:cxnLst/>
              <a:rect l="l" t="t" r="r" b="b"/>
              <a:pathLst>
                <a:path w="39632" h="13481" extrusionOk="0">
                  <a:moveTo>
                    <a:pt x="23671" y="233"/>
                  </a:moveTo>
                  <a:cubicBezTo>
                    <a:pt x="23939" y="233"/>
                    <a:pt x="24207" y="245"/>
                    <a:pt x="24519" y="277"/>
                  </a:cubicBezTo>
                  <a:cubicBezTo>
                    <a:pt x="25218" y="357"/>
                    <a:pt x="25838" y="497"/>
                    <a:pt x="26438" y="697"/>
                  </a:cubicBezTo>
                  <a:cubicBezTo>
                    <a:pt x="27217" y="977"/>
                    <a:pt x="27837" y="1306"/>
                    <a:pt x="28487" y="1746"/>
                  </a:cubicBezTo>
                  <a:cubicBezTo>
                    <a:pt x="29707" y="2585"/>
                    <a:pt x="30666" y="3525"/>
                    <a:pt x="31655" y="4575"/>
                  </a:cubicBezTo>
                  <a:cubicBezTo>
                    <a:pt x="32515" y="5424"/>
                    <a:pt x="33325" y="6324"/>
                    <a:pt x="34224" y="7134"/>
                  </a:cubicBezTo>
                  <a:cubicBezTo>
                    <a:pt x="35254" y="8053"/>
                    <a:pt x="36323" y="8973"/>
                    <a:pt x="37592" y="9553"/>
                  </a:cubicBezTo>
                  <a:cubicBezTo>
                    <a:pt x="37912" y="9693"/>
                    <a:pt x="38232" y="9822"/>
                    <a:pt x="38562" y="9922"/>
                  </a:cubicBezTo>
                  <a:cubicBezTo>
                    <a:pt x="38263" y="9872"/>
                    <a:pt x="37952" y="9782"/>
                    <a:pt x="37672" y="9673"/>
                  </a:cubicBezTo>
                  <a:cubicBezTo>
                    <a:pt x="35684" y="8933"/>
                    <a:pt x="34074" y="7414"/>
                    <a:pt x="32475" y="5974"/>
                  </a:cubicBezTo>
                  <a:cubicBezTo>
                    <a:pt x="31375" y="4964"/>
                    <a:pt x="30276" y="3965"/>
                    <a:pt x="29047" y="3116"/>
                  </a:cubicBezTo>
                  <a:cubicBezTo>
                    <a:pt x="28057" y="2406"/>
                    <a:pt x="26968" y="1796"/>
                    <a:pt x="25788" y="1426"/>
                  </a:cubicBezTo>
                  <a:cubicBezTo>
                    <a:pt x="24734" y="1092"/>
                    <a:pt x="23624" y="909"/>
                    <a:pt x="22511" y="909"/>
                  </a:cubicBezTo>
                  <a:cubicBezTo>
                    <a:pt x="21926" y="909"/>
                    <a:pt x="21339" y="959"/>
                    <a:pt x="20760" y="1066"/>
                  </a:cubicBezTo>
                  <a:cubicBezTo>
                    <a:pt x="20231" y="1157"/>
                    <a:pt x="19711" y="1306"/>
                    <a:pt x="19201" y="1486"/>
                  </a:cubicBezTo>
                  <a:cubicBezTo>
                    <a:pt x="18592" y="1696"/>
                    <a:pt x="18002" y="1946"/>
                    <a:pt x="17442" y="2276"/>
                  </a:cubicBezTo>
                  <a:cubicBezTo>
                    <a:pt x="16602" y="2776"/>
                    <a:pt x="15843" y="3395"/>
                    <a:pt x="15133" y="4065"/>
                  </a:cubicBezTo>
                  <a:cubicBezTo>
                    <a:pt x="15213" y="3985"/>
                    <a:pt x="15303" y="3905"/>
                    <a:pt x="15383" y="3825"/>
                  </a:cubicBezTo>
                  <a:cubicBezTo>
                    <a:pt x="16163" y="3105"/>
                    <a:pt x="16993" y="2466"/>
                    <a:pt x="17852" y="1856"/>
                  </a:cubicBezTo>
                  <a:cubicBezTo>
                    <a:pt x="19301" y="837"/>
                    <a:pt x="21080" y="347"/>
                    <a:pt x="22919" y="257"/>
                  </a:cubicBezTo>
                  <a:cubicBezTo>
                    <a:pt x="23192" y="243"/>
                    <a:pt x="23432" y="233"/>
                    <a:pt x="23671" y="233"/>
                  </a:cubicBezTo>
                  <a:close/>
                  <a:moveTo>
                    <a:pt x="1740" y="8783"/>
                  </a:moveTo>
                  <a:lnTo>
                    <a:pt x="1740" y="8813"/>
                  </a:lnTo>
                  <a:cubicBezTo>
                    <a:pt x="1740" y="8823"/>
                    <a:pt x="1740" y="8843"/>
                    <a:pt x="1729" y="8853"/>
                  </a:cubicBezTo>
                  <a:cubicBezTo>
                    <a:pt x="1660" y="9262"/>
                    <a:pt x="1540" y="9673"/>
                    <a:pt x="1629" y="10082"/>
                  </a:cubicBezTo>
                  <a:cubicBezTo>
                    <a:pt x="1849" y="11161"/>
                    <a:pt x="2939" y="11821"/>
                    <a:pt x="3988" y="11981"/>
                  </a:cubicBezTo>
                  <a:cubicBezTo>
                    <a:pt x="4249" y="12018"/>
                    <a:pt x="4508" y="12036"/>
                    <a:pt x="4764" y="12036"/>
                  </a:cubicBezTo>
                  <a:cubicBezTo>
                    <a:pt x="6438" y="12036"/>
                    <a:pt x="7992" y="11282"/>
                    <a:pt x="9336" y="10302"/>
                  </a:cubicBezTo>
                  <a:lnTo>
                    <a:pt x="9336" y="10302"/>
                  </a:lnTo>
                  <a:cubicBezTo>
                    <a:pt x="8886" y="10732"/>
                    <a:pt x="8417" y="11141"/>
                    <a:pt x="7897" y="11501"/>
                  </a:cubicBezTo>
                  <a:cubicBezTo>
                    <a:pt x="6577" y="12381"/>
                    <a:pt x="4828" y="13171"/>
                    <a:pt x="3279" y="13171"/>
                  </a:cubicBezTo>
                  <a:cubicBezTo>
                    <a:pt x="2139" y="13171"/>
                    <a:pt x="1140" y="12571"/>
                    <a:pt x="700" y="11612"/>
                  </a:cubicBezTo>
                  <a:cubicBezTo>
                    <a:pt x="460" y="11121"/>
                    <a:pt x="410" y="10542"/>
                    <a:pt x="540" y="10092"/>
                  </a:cubicBezTo>
                  <a:cubicBezTo>
                    <a:pt x="690" y="9573"/>
                    <a:pt x="1080" y="9082"/>
                    <a:pt x="1469" y="8873"/>
                  </a:cubicBezTo>
                  <a:cubicBezTo>
                    <a:pt x="1600" y="8813"/>
                    <a:pt x="1620" y="8783"/>
                    <a:pt x="1720" y="8783"/>
                  </a:cubicBezTo>
                  <a:close/>
                  <a:moveTo>
                    <a:pt x="23639" y="0"/>
                  </a:moveTo>
                  <a:cubicBezTo>
                    <a:pt x="23142" y="0"/>
                    <a:pt x="22643" y="36"/>
                    <a:pt x="22150" y="87"/>
                  </a:cubicBezTo>
                  <a:cubicBezTo>
                    <a:pt x="21091" y="197"/>
                    <a:pt x="20051" y="466"/>
                    <a:pt x="19081" y="886"/>
                  </a:cubicBezTo>
                  <a:cubicBezTo>
                    <a:pt x="18421" y="1186"/>
                    <a:pt x="17812" y="1576"/>
                    <a:pt x="17242" y="2006"/>
                  </a:cubicBezTo>
                  <a:cubicBezTo>
                    <a:pt x="16573" y="2496"/>
                    <a:pt x="15993" y="3016"/>
                    <a:pt x="15423" y="3535"/>
                  </a:cubicBezTo>
                  <a:cubicBezTo>
                    <a:pt x="14963" y="3955"/>
                    <a:pt x="14543" y="4415"/>
                    <a:pt x="14143" y="4884"/>
                  </a:cubicBezTo>
                  <a:cubicBezTo>
                    <a:pt x="13874" y="5195"/>
                    <a:pt x="13614" y="5495"/>
                    <a:pt x="13374" y="5814"/>
                  </a:cubicBezTo>
                  <a:cubicBezTo>
                    <a:pt x="13214" y="6044"/>
                    <a:pt x="13054" y="6274"/>
                    <a:pt x="12894" y="6514"/>
                  </a:cubicBezTo>
                  <a:cubicBezTo>
                    <a:pt x="12644" y="6804"/>
                    <a:pt x="12404" y="7103"/>
                    <a:pt x="12164" y="7394"/>
                  </a:cubicBezTo>
                  <a:cubicBezTo>
                    <a:pt x="12115" y="7463"/>
                    <a:pt x="12064" y="7534"/>
                    <a:pt x="12015" y="7594"/>
                  </a:cubicBezTo>
                  <a:cubicBezTo>
                    <a:pt x="11765" y="7853"/>
                    <a:pt x="11535" y="8103"/>
                    <a:pt x="11305" y="8373"/>
                  </a:cubicBezTo>
                  <a:cubicBezTo>
                    <a:pt x="11215" y="8463"/>
                    <a:pt x="11135" y="8563"/>
                    <a:pt x="11045" y="8653"/>
                  </a:cubicBezTo>
                  <a:cubicBezTo>
                    <a:pt x="10955" y="8743"/>
                    <a:pt x="10865" y="8833"/>
                    <a:pt x="10775" y="8913"/>
                  </a:cubicBezTo>
                  <a:cubicBezTo>
                    <a:pt x="10576" y="9073"/>
                    <a:pt x="10385" y="9233"/>
                    <a:pt x="10205" y="9413"/>
                  </a:cubicBezTo>
                  <a:cubicBezTo>
                    <a:pt x="8826" y="10582"/>
                    <a:pt x="7207" y="11552"/>
                    <a:pt x="5428" y="11772"/>
                  </a:cubicBezTo>
                  <a:cubicBezTo>
                    <a:pt x="5205" y="11793"/>
                    <a:pt x="4981" y="11806"/>
                    <a:pt x="4759" y="11806"/>
                  </a:cubicBezTo>
                  <a:cubicBezTo>
                    <a:pt x="3953" y="11806"/>
                    <a:pt x="3166" y="11639"/>
                    <a:pt x="2539" y="11121"/>
                  </a:cubicBezTo>
                  <a:cubicBezTo>
                    <a:pt x="2099" y="10762"/>
                    <a:pt x="1800" y="10202"/>
                    <a:pt x="1829" y="9682"/>
                  </a:cubicBezTo>
                  <a:cubicBezTo>
                    <a:pt x="1829" y="9493"/>
                    <a:pt x="1869" y="9322"/>
                    <a:pt x="1900" y="9142"/>
                  </a:cubicBezTo>
                  <a:cubicBezTo>
                    <a:pt x="1929" y="9022"/>
                    <a:pt x="1969" y="8903"/>
                    <a:pt x="1960" y="8783"/>
                  </a:cubicBezTo>
                  <a:cubicBezTo>
                    <a:pt x="1960" y="8663"/>
                    <a:pt x="1869" y="8563"/>
                    <a:pt x="1749" y="8553"/>
                  </a:cubicBezTo>
                  <a:cubicBezTo>
                    <a:pt x="1740" y="8552"/>
                    <a:pt x="1730" y="8552"/>
                    <a:pt x="1720" y="8552"/>
                  </a:cubicBezTo>
                  <a:cubicBezTo>
                    <a:pt x="1519" y="8552"/>
                    <a:pt x="1210" y="8741"/>
                    <a:pt x="1010" y="8913"/>
                  </a:cubicBezTo>
                  <a:cubicBezTo>
                    <a:pt x="140" y="9733"/>
                    <a:pt x="0" y="10912"/>
                    <a:pt x="600" y="11932"/>
                  </a:cubicBezTo>
                  <a:cubicBezTo>
                    <a:pt x="870" y="12401"/>
                    <a:pt x="1280" y="12781"/>
                    <a:pt x="1760" y="13031"/>
                  </a:cubicBezTo>
                  <a:cubicBezTo>
                    <a:pt x="1749" y="13031"/>
                    <a:pt x="1749" y="13041"/>
                    <a:pt x="1740" y="13041"/>
                  </a:cubicBezTo>
                  <a:cubicBezTo>
                    <a:pt x="1729" y="13041"/>
                    <a:pt x="1729" y="13041"/>
                    <a:pt x="1729" y="13051"/>
                  </a:cubicBezTo>
                  <a:cubicBezTo>
                    <a:pt x="2169" y="13231"/>
                    <a:pt x="2619" y="13380"/>
                    <a:pt x="3089" y="13451"/>
                  </a:cubicBezTo>
                  <a:cubicBezTo>
                    <a:pt x="3169" y="13460"/>
                    <a:pt x="3239" y="13471"/>
                    <a:pt x="3319" y="13480"/>
                  </a:cubicBezTo>
                  <a:cubicBezTo>
                    <a:pt x="3759" y="13480"/>
                    <a:pt x="4199" y="13400"/>
                    <a:pt x="4628" y="13300"/>
                  </a:cubicBezTo>
                  <a:cubicBezTo>
                    <a:pt x="5907" y="13001"/>
                    <a:pt x="7117" y="12431"/>
                    <a:pt x="8197" y="11692"/>
                  </a:cubicBezTo>
                  <a:cubicBezTo>
                    <a:pt x="9226" y="10992"/>
                    <a:pt x="10096" y="10062"/>
                    <a:pt x="10935" y="9133"/>
                  </a:cubicBezTo>
                  <a:cubicBezTo>
                    <a:pt x="11205" y="8853"/>
                    <a:pt x="11465" y="8563"/>
                    <a:pt x="11725" y="8263"/>
                  </a:cubicBezTo>
                  <a:lnTo>
                    <a:pt x="11964" y="7993"/>
                  </a:lnTo>
                  <a:cubicBezTo>
                    <a:pt x="12004" y="7953"/>
                    <a:pt x="12035" y="7913"/>
                    <a:pt x="12075" y="7873"/>
                  </a:cubicBezTo>
                  <a:cubicBezTo>
                    <a:pt x="12084" y="7853"/>
                    <a:pt x="12095" y="7843"/>
                    <a:pt x="12095" y="7833"/>
                  </a:cubicBezTo>
                  <a:cubicBezTo>
                    <a:pt x="12255" y="7634"/>
                    <a:pt x="12415" y="7434"/>
                    <a:pt x="12564" y="7234"/>
                  </a:cubicBezTo>
                  <a:cubicBezTo>
                    <a:pt x="12794" y="6934"/>
                    <a:pt x="13014" y="6624"/>
                    <a:pt x="13234" y="6314"/>
                  </a:cubicBezTo>
                  <a:cubicBezTo>
                    <a:pt x="13344" y="6194"/>
                    <a:pt x="13444" y="6064"/>
                    <a:pt x="13554" y="5944"/>
                  </a:cubicBezTo>
                  <a:cubicBezTo>
                    <a:pt x="14694" y="4615"/>
                    <a:pt x="16103" y="3296"/>
                    <a:pt x="17562" y="2406"/>
                  </a:cubicBezTo>
                  <a:cubicBezTo>
                    <a:pt x="18112" y="2086"/>
                    <a:pt x="18712" y="1836"/>
                    <a:pt x="19321" y="1626"/>
                  </a:cubicBezTo>
                  <a:cubicBezTo>
                    <a:pt x="19961" y="1406"/>
                    <a:pt x="20511" y="1256"/>
                    <a:pt x="21191" y="1166"/>
                  </a:cubicBezTo>
                  <a:cubicBezTo>
                    <a:pt x="21617" y="1107"/>
                    <a:pt x="22036" y="1080"/>
                    <a:pt x="22453" y="1080"/>
                  </a:cubicBezTo>
                  <a:cubicBezTo>
                    <a:pt x="23169" y="1080"/>
                    <a:pt x="23880" y="1161"/>
                    <a:pt x="24619" y="1306"/>
                  </a:cubicBezTo>
                  <a:cubicBezTo>
                    <a:pt x="25158" y="1426"/>
                    <a:pt x="25668" y="1576"/>
                    <a:pt x="26228" y="1786"/>
                  </a:cubicBezTo>
                  <a:cubicBezTo>
                    <a:pt x="26688" y="1956"/>
                    <a:pt x="27297" y="2266"/>
                    <a:pt x="27637" y="2446"/>
                  </a:cubicBezTo>
                  <a:cubicBezTo>
                    <a:pt x="29087" y="3285"/>
                    <a:pt x="30376" y="4365"/>
                    <a:pt x="31606" y="5484"/>
                  </a:cubicBezTo>
                  <a:cubicBezTo>
                    <a:pt x="32605" y="6394"/>
                    <a:pt x="33594" y="7334"/>
                    <a:pt x="34664" y="8173"/>
                  </a:cubicBezTo>
                  <a:cubicBezTo>
                    <a:pt x="35464" y="8783"/>
                    <a:pt x="36303" y="9362"/>
                    <a:pt x="37243" y="9753"/>
                  </a:cubicBezTo>
                  <a:cubicBezTo>
                    <a:pt x="37743" y="9962"/>
                    <a:pt x="38252" y="10132"/>
                    <a:pt x="38792" y="10172"/>
                  </a:cubicBezTo>
                  <a:cubicBezTo>
                    <a:pt x="38946" y="10187"/>
                    <a:pt x="39100" y="10196"/>
                    <a:pt x="39258" y="10196"/>
                  </a:cubicBezTo>
                  <a:cubicBezTo>
                    <a:pt x="39315" y="10196"/>
                    <a:pt x="39373" y="10195"/>
                    <a:pt x="39432" y="10192"/>
                  </a:cubicBezTo>
                  <a:cubicBezTo>
                    <a:pt x="39492" y="10182"/>
                    <a:pt x="39562" y="10202"/>
                    <a:pt x="39612" y="10142"/>
                  </a:cubicBezTo>
                  <a:cubicBezTo>
                    <a:pt x="39632" y="10122"/>
                    <a:pt x="39632" y="10082"/>
                    <a:pt x="39622" y="10052"/>
                  </a:cubicBezTo>
                  <a:cubicBezTo>
                    <a:pt x="39632" y="10002"/>
                    <a:pt x="39602" y="9952"/>
                    <a:pt x="39542" y="9952"/>
                  </a:cubicBezTo>
                  <a:cubicBezTo>
                    <a:pt x="38992" y="9912"/>
                    <a:pt x="38532" y="9753"/>
                    <a:pt x="38003" y="9542"/>
                  </a:cubicBezTo>
                  <a:cubicBezTo>
                    <a:pt x="36933" y="9122"/>
                    <a:pt x="36024" y="8473"/>
                    <a:pt x="35134" y="7713"/>
                  </a:cubicBezTo>
                  <a:cubicBezTo>
                    <a:pt x="34394" y="7083"/>
                    <a:pt x="33765" y="6504"/>
                    <a:pt x="33115" y="5804"/>
                  </a:cubicBezTo>
                  <a:cubicBezTo>
                    <a:pt x="32485" y="5135"/>
                    <a:pt x="31835" y="4495"/>
                    <a:pt x="31206" y="3825"/>
                  </a:cubicBezTo>
                  <a:cubicBezTo>
                    <a:pt x="30076" y="2645"/>
                    <a:pt x="28747" y="1496"/>
                    <a:pt x="27337" y="826"/>
                  </a:cubicBezTo>
                  <a:cubicBezTo>
                    <a:pt x="26628" y="466"/>
                    <a:pt x="25848" y="267"/>
                    <a:pt x="25069" y="117"/>
                  </a:cubicBezTo>
                  <a:cubicBezTo>
                    <a:pt x="24597" y="33"/>
                    <a:pt x="24119" y="0"/>
                    <a:pt x="236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3353245" y="4560290"/>
              <a:ext cx="363988" cy="224124"/>
            </a:xfrm>
            <a:custGeom>
              <a:avLst/>
              <a:gdLst/>
              <a:ahLst/>
              <a:cxnLst/>
              <a:rect l="l" t="t" r="r" b="b"/>
              <a:pathLst>
                <a:path w="7227" h="4450" extrusionOk="0">
                  <a:moveTo>
                    <a:pt x="480" y="2442"/>
                  </a:moveTo>
                  <a:lnTo>
                    <a:pt x="480" y="2442"/>
                  </a:lnTo>
                  <a:cubicBezTo>
                    <a:pt x="500" y="2490"/>
                    <a:pt x="523" y="2538"/>
                    <a:pt x="548" y="2587"/>
                  </a:cubicBezTo>
                  <a:lnTo>
                    <a:pt x="548" y="2587"/>
                  </a:lnTo>
                  <a:cubicBezTo>
                    <a:pt x="521" y="2537"/>
                    <a:pt x="498" y="2488"/>
                    <a:pt x="480" y="2442"/>
                  </a:cubicBezTo>
                  <a:close/>
                  <a:moveTo>
                    <a:pt x="1065" y="0"/>
                  </a:moveTo>
                  <a:cubicBezTo>
                    <a:pt x="1057" y="0"/>
                    <a:pt x="1048" y="1"/>
                    <a:pt x="1040" y="3"/>
                  </a:cubicBezTo>
                  <a:cubicBezTo>
                    <a:pt x="980" y="13"/>
                    <a:pt x="949" y="83"/>
                    <a:pt x="909" y="133"/>
                  </a:cubicBezTo>
                  <a:cubicBezTo>
                    <a:pt x="880" y="173"/>
                    <a:pt x="849" y="223"/>
                    <a:pt x="820" y="273"/>
                  </a:cubicBezTo>
                  <a:cubicBezTo>
                    <a:pt x="799" y="251"/>
                    <a:pt x="767" y="239"/>
                    <a:pt x="734" y="239"/>
                  </a:cubicBezTo>
                  <a:cubicBezTo>
                    <a:pt x="704" y="239"/>
                    <a:pt x="673" y="249"/>
                    <a:pt x="650" y="273"/>
                  </a:cubicBezTo>
                  <a:cubicBezTo>
                    <a:pt x="640" y="283"/>
                    <a:pt x="630" y="303"/>
                    <a:pt x="620" y="323"/>
                  </a:cubicBezTo>
                  <a:cubicBezTo>
                    <a:pt x="580" y="352"/>
                    <a:pt x="560" y="403"/>
                    <a:pt x="530" y="443"/>
                  </a:cubicBezTo>
                  <a:cubicBezTo>
                    <a:pt x="490" y="523"/>
                    <a:pt x="450" y="603"/>
                    <a:pt x="420" y="683"/>
                  </a:cubicBezTo>
                  <a:cubicBezTo>
                    <a:pt x="406" y="676"/>
                    <a:pt x="390" y="672"/>
                    <a:pt x="374" y="672"/>
                  </a:cubicBezTo>
                  <a:cubicBezTo>
                    <a:pt x="345" y="672"/>
                    <a:pt x="315" y="683"/>
                    <a:pt x="290" y="703"/>
                  </a:cubicBezTo>
                  <a:cubicBezTo>
                    <a:pt x="250" y="732"/>
                    <a:pt x="250" y="792"/>
                    <a:pt x="240" y="832"/>
                  </a:cubicBezTo>
                  <a:cubicBezTo>
                    <a:pt x="230" y="872"/>
                    <a:pt x="230" y="912"/>
                    <a:pt x="220" y="952"/>
                  </a:cubicBezTo>
                  <a:cubicBezTo>
                    <a:pt x="213" y="951"/>
                    <a:pt x="207" y="950"/>
                    <a:pt x="199" y="950"/>
                  </a:cubicBezTo>
                  <a:cubicBezTo>
                    <a:pt x="164" y="950"/>
                    <a:pt x="125" y="969"/>
                    <a:pt x="100" y="1003"/>
                  </a:cubicBezTo>
                  <a:cubicBezTo>
                    <a:pt x="70" y="1063"/>
                    <a:pt x="80" y="1132"/>
                    <a:pt x="60" y="1192"/>
                  </a:cubicBezTo>
                  <a:cubicBezTo>
                    <a:pt x="50" y="1272"/>
                    <a:pt x="40" y="1352"/>
                    <a:pt x="40" y="1442"/>
                  </a:cubicBezTo>
                  <a:cubicBezTo>
                    <a:pt x="20" y="1612"/>
                    <a:pt x="0" y="1782"/>
                    <a:pt x="10" y="1952"/>
                  </a:cubicBezTo>
                  <a:cubicBezTo>
                    <a:pt x="20" y="2412"/>
                    <a:pt x="180" y="2851"/>
                    <a:pt x="430" y="3242"/>
                  </a:cubicBezTo>
                  <a:cubicBezTo>
                    <a:pt x="630" y="3571"/>
                    <a:pt x="909" y="3861"/>
                    <a:pt x="1249" y="4071"/>
                  </a:cubicBezTo>
                  <a:cubicBezTo>
                    <a:pt x="1664" y="4340"/>
                    <a:pt x="2250" y="4449"/>
                    <a:pt x="2821" y="4449"/>
                  </a:cubicBezTo>
                  <a:cubicBezTo>
                    <a:pt x="2993" y="4449"/>
                    <a:pt x="3164" y="4440"/>
                    <a:pt x="3328" y="4421"/>
                  </a:cubicBezTo>
                  <a:cubicBezTo>
                    <a:pt x="2819" y="4421"/>
                    <a:pt x="2229" y="4301"/>
                    <a:pt x="1849" y="4121"/>
                  </a:cubicBezTo>
                  <a:cubicBezTo>
                    <a:pt x="1400" y="3951"/>
                    <a:pt x="969" y="3621"/>
                    <a:pt x="700" y="3231"/>
                  </a:cubicBezTo>
                  <a:lnTo>
                    <a:pt x="700" y="3231"/>
                  </a:lnTo>
                  <a:cubicBezTo>
                    <a:pt x="969" y="3561"/>
                    <a:pt x="1300" y="3841"/>
                    <a:pt x="1699" y="4021"/>
                  </a:cubicBezTo>
                  <a:cubicBezTo>
                    <a:pt x="2177" y="4238"/>
                    <a:pt x="2672" y="4324"/>
                    <a:pt x="3227" y="4324"/>
                  </a:cubicBezTo>
                  <a:cubicBezTo>
                    <a:pt x="3287" y="4324"/>
                    <a:pt x="3347" y="4323"/>
                    <a:pt x="3408" y="4321"/>
                  </a:cubicBezTo>
                  <a:cubicBezTo>
                    <a:pt x="3679" y="4311"/>
                    <a:pt x="3988" y="4241"/>
                    <a:pt x="4278" y="4211"/>
                  </a:cubicBezTo>
                  <a:lnTo>
                    <a:pt x="4278" y="4211"/>
                  </a:lnTo>
                  <a:cubicBezTo>
                    <a:pt x="4054" y="4217"/>
                    <a:pt x="3830" y="4229"/>
                    <a:pt x="3608" y="4229"/>
                  </a:cubicBezTo>
                  <a:cubicBezTo>
                    <a:pt x="3444" y="4229"/>
                    <a:pt x="3280" y="4222"/>
                    <a:pt x="3119" y="4201"/>
                  </a:cubicBezTo>
                  <a:cubicBezTo>
                    <a:pt x="2679" y="4141"/>
                    <a:pt x="2099" y="3981"/>
                    <a:pt x="1699" y="3771"/>
                  </a:cubicBezTo>
                  <a:cubicBezTo>
                    <a:pt x="1340" y="3581"/>
                    <a:pt x="1140" y="3401"/>
                    <a:pt x="889" y="3091"/>
                  </a:cubicBezTo>
                  <a:cubicBezTo>
                    <a:pt x="871" y="3069"/>
                    <a:pt x="852" y="3047"/>
                    <a:pt x="834" y="3023"/>
                  </a:cubicBezTo>
                  <a:lnTo>
                    <a:pt x="834" y="3023"/>
                  </a:lnTo>
                  <a:cubicBezTo>
                    <a:pt x="1199" y="3462"/>
                    <a:pt x="1704" y="3793"/>
                    <a:pt x="2249" y="3981"/>
                  </a:cubicBezTo>
                  <a:cubicBezTo>
                    <a:pt x="2539" y="4081"/>
                    <a:pt x="2839" y="4121"/>
                    <a:pt x="3148" y="4141"/>
                  </a:cubicBezTo>
                  <a:cubicBezTo>
                    <a:pt x="3282" y="4153"/>
                    <a:pt x="3416" y="4158"/>
                    <a:pt x="3550" y="4158"/>
                  </a:cubicBezTo>
                  <a:cubicBezTo>
                    <a:pt x="4222" y="4158"/>
                    <a:pt x="4900" y="4014"/>
                    <a:pt x="5507" y="3731"/>
                  </a:cubicBezTo>
                  <a:lnTo>
                    <a:pt x="5507" y="3731"/>
                  </a:lnTo>
                  <a:cubicBezTo>
                    <a:pt x="4965" y="3919"/>
                    <a:pt x="4364" y="4015"/>
                    <a:pt x="3783" y="4015"/>
                  </a:cubicBezTo>
                  <a:cubicBezTo>
                    <a:pt x="3284" y="4015"/>
                    <a:pt x="2799" y="3944"/>
                    <a:pt x="2379" y="3801"/>
                  </a:cubicBezTo>
                  <a:cubicBezTo>
                    <a:pt x="1739" y="3571"/>
                    <a:pt x="989" y="3062"/>
                    <a:pt x="680" y="2322"/>
                  </a:cubicBezTo>
                  <a:lnTo>
                    <a:pt x="680" y="2322"/>
                  </a:lnTo>
                  <a:cubicBezTo>
                    <a:pt x="840" y="2611"/>
                    <a:pt x="1049" y="2882"/>
                    <a:pt x="1280" y="3111"/>
                  </a:cubicBezTo>
                  <a:cubicBezTo>
                    <a:pt x="1599" y="3411"/>
                    <a:pt x="1999" y="3621"/>
                    <a:pt x="2419" y="3751"/>
                  </a:cubicBezTo>
                  <a:cubicBezTo>
                    <a:pt x="2842" y="3886"/>
                    <a:pt x="3285" y="3936"/>
                    <a:pt x="3726" y="3936"/>
                  </a:cubicBezTo>
                  <a:cubicBezTo>
                    <a:pt x="3807" y="3936"/>
                    <a:pt x="3888" y="3934"/>
                    <a:pt x="3968" y="3931"/>
                  </a:cubicBezTo>
                  <a:cubicBezTo>
                    <a:pt x="5138" y="3891"/>
                    <a:pt x="6307" y="3511"/>
                    <a:pt x="7226" y="2802"/>
                  </a:cubicBezTo>
                  <a:lnTo>
                    <a:pt x="7226" y="2802"/>
                  </a:lnTo>
                  <a:cubicBezTo>
                    <a:pt x="6667" y="3142"/>
                    <a:pt x="6147" y="3331"/>
                    <a:pt x="5558" y="3501"/>
                  </a:cubicBezTo>
                  <a:cubicBezTo>
                    <a:pt x="5019" y="3666"/>
                    <a:pt x="4509" y="3743"/>
                    <a:pt x="3983" y="3743"/>
                  </a:cubicBezTo>
                  <a:cubicBezTo>
                    <a:pt x="3708" y="3743"/>
                    <a:pt x="3429" y="3722"/>
                    <a:pt x="3139" y="3681"/>
                  </a:cubicBezTo>
                  <a:cubicBezTo>
                    <a:pt x="2509" y="3601"/>
                    <a:pt x="1979" y="3391"/>
                    <a:pt x="1540" y="3022"/>
                  </a:cubicBezTo>
                  <a:lnTo>
                    <a:pt x="1540" y="3022"/>
                  </a:lnTo>
                  <a:cubicBezTo>
                    <a:pt x="1789" y="3202"/>
                    <a:pt x="2059" y="3351"/>
                    <a:pt x="2329" y="3461"/>
                  </a:cubicBezTo>
                  <a:cubicBezTo>
                    <a:pt x="2831" y="3645"/>
                    <a:pt x="3319" y="3724"/>
                    <a:pt x="3803" y="3724"/>
                  </a:cubicBezTo>
                  <a:cubicBezTo>
                    <a:pt x="4400" y="3724"/>
                    <a:pt x="4991" y="3604"/>
                    <a:pt x="5598" y="3411"/>
                  </a:cubicBezTo>
                  <a:lnTo>
                    <a:pt x="5598" y="3411"/>
                  </a:lnTo>
                  <a:cubicBezTo>
                    <a:pt x="5207" y="3491"/>
                    <a:pt x="4798" y="3551"/>
                    <a:pt x="4438" y="3561"/>
                  </a:cubicBezTo>
                  <a:cubicBezTo>
                    <a:pt x="4396" y="3563"/>
                    <a:pt x="4353" y="3563"/>
                    <a:pt x="4311" y="3563"/>
                  </a:cubicBezTo>
                  <a:cubicBezTo>
                    <a:pt x="4023" y="3563"/>
                    <a:pt x="3737" y="3536"/>
                    <a:pt x="3459" y="3501"/>
                  </a:cubicBezTo>
                  <a:cubicBezTo>
                    <a:pt x="3159" y="3451"/>
                    <a:pt x="2959" y="3431"/>
                    <a:pt x="2589" y="3311"/>
                  </a:cubicBezTo>
                  <a:cubicBezTo>
                    <a:pt x="2319" y="3222"/>
                    <a:pt x="2189" y="3151"/>
                    <a:pt x="1929" y="3011"/>
                  </a:cubicBezTo>
                  <a:cubicBezTo>
                    <a:pt x="1659" y="2842"/>
                    <a:pt x="1529" y="2731"/>
                    <a:pt x="1300" y="2511"/>
                  </a:cubicBezTo>
                  <a:cubicBezTo>
                    <a:pt x="1040" y="2242"/>
                    <a:pt x="869" y="2002"/>
                    <a:pt x="789" y="1692"/>
                  </a:cubicBezTo>
                  <a:cubicBezTo>
                    <a:pt x="729" y="1492"/>
                    <a:pt x="710" y="1292"/>
                    <a:pt x="700" y="1103"/>
                  </a:cubicBezTo>
                  <a:lnTo>
                    <a:pt x="700" y="1103"/>
                  </a:lnTo>
                  <a:cubicBezTo>
                    <a:pt x="729" y="1542"/>
                    <a:pt x="889" y="1962"/>
                    <a:pt x="1160" y="2302"/>
                  </a:cubicBezTo>
                  <a:cubicBezTo>
                    <a:pt x="1509" y="2742"/>
                    <a:pt x="2039" y="3002"/>
                    <a:pt x="2599" y="3242"/>
                  </a:cubicBezTo>
                  <a:cubicBezTo>
                    <a:pt x="1589" y="2682"/>
                    <a:pt x="889" y="1882"/>
                    <a:pt x="929" y="832"/>
                  </a:cubicBezTo>
                  <a:cubicBezTo>
                    <a:pt x="929" y="632"/>
                    <a:pt x="989" y="472"/>
                    <a:pt x="1049" y="352"/>
                  </a:cubicBezTo>
                  <a:lnTo>
                    <a:pt x="1049" y="352"/>
                  </a:lnTo>
                  <a:cubicBezTo>
                    <a:pt x="960" y="632"/>
                    <a:pt x="929" y="943"/>
                    <a:pt x="1009" y="1222"/>
                  </a:cubicBezTo>
                  <a:cubicBezTo>
                    <a:pt x="1000" y="903"/>
                    <a:pt x="1120" y="592"/>
                    <a:pt x="1260" y="283"/>
                  </a:cubicBezTo>
                  <a:cubicBezTo>
                    <a:pt x="1260" y="263"/>
                    <a:pt x="1269" y="243"/>
                    <a:pt x="1280" y="243"/>
                  </a:cubicBezTo>
                  <a:cubicBezTo>
                    <a:pt x="1300" y="183"/>
                    <a:pt x="1349" y="143"/>
                    <a:pt x="1340" y="83"/>
                  </a:cubicBezTo>
                  <a:cubicBezTo>
                    <a:pt x="1324" y="32"/>
                    <a:pt x="1290" y="9"/>
                    <a:pt x="1255" y="9"/>
                  </a:cubicBezTo>
                  <a:cubicBezTo>
                    <a:pt x="1222" y="9"/>
                    <a:pt x="1189" y="29"/>
                    <a:pt x="1169" y="63"/>
                  </a:cubicBezTo>
                  <a:cubicBezTo>
                    <a:pt x="1145" y="21"/>
                    <a:pt x="1106" y="0"/>
                    <a:pt x="106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172027" y="4134807"/>
              <a:ext cx="828404" cy="314932"/>
            </a:xfrm>
            <a:custGeom>
              <a:avLst/>
              <a:gdLst/>
              <a:ahLst/>
              <a:cxnLst/>
              <a:rect l="l" t="t" r="r" b="b"/>
              <a:pathLst>
                <a:path w="16448" h="6253" extrusionOk="0">
                  <a:moveTo>
                    <a:pt x="6419" y="0"/>
                  </a:moveTo>
                  <a:cubicBezTo>
                    <a:pt x="5477" y="0"/>
                    <a:pt x="4484" y="126"/>
                    <a:pt x="3654" y="415"/>
                  </a:cubicBezTo>
                  <a:cubicBezTo>
                    <a:pt x="3384" y="515"/>
                    <a:pt x="3114" y="635"/>
                    <a:pt x="2854" y="755"/>
                  </a:cubicBezTo>
                  <a:cubicBezTo>
                    <a:pt x="2824" y="775"/>
                    <a:pt x="2794" y="795"/>
                    <a:pt x="2754" y="804"/>
                  </a:cubicBezTo>
                  <a:cubicBezTo>
                    <a:pt x="2335" y="955"/>
                    <a:pt x="1915" y="1134"/>
                    <a:pt x="1535" y="1354"/>
                  </a:cubicBezTo>
                  <a:cubicBezTo>
                    <a:pt x="1415" y="1434"/>
                    <a:pt x="1405" y="1434"/>
                    <a:pt x="1295" y="1514"/>
                  </a:cubicBezTo>
                  <a:lnTo>
                    <a:pt x="1295" y="1524"/>
                  </a:lnTo>
                  <a:cubicBezTo>
                    <a:pt x="1255" y="1544"/>
                    <a:pt x="1235" y="1584"/>
                    <a:pt x="1255" y="1624"/>
                  </a:cubicBezTo>
                  <a:cubicBezTo>
                    <a:pt x="1005" y="1754"/>
                    <a:pt x="765" y="1884"/>
                    <a:pt x="605" y="2004"/>
                  </a:cubicBezTo>
                  <a:lnTo>
                    <a:pt x="65" y="2423"/>
                  </a:lnTo>
                  <a:cubicBezTo>
                    <a:pt x="1" y="2489"/>
                    <a:pt x="38" y="2596"/>
                    <a:pt x="132" y="2596"/>
                  </a:cubicBezTo>
                  <a:cubicBezTo>
                    <a:pt x="139" y="2596"/>
                    <a:pt x="147" y="2595"/>
                    <a:pt x="156" y="2594"/>
                  </a:cubicBezTo>
                  <a:cubicBezTo>
                    <a:pt x="216" y="2574"/>
                    <a:pt x="265" y="2514"/>
                    <a:pt x="325" y="2474"/>
                  </a:cubicBezTo>
                  <a:cubicBezTo>
                    <a:pt x="525" y="2334"/>
                    <a:pt x="615" y="2264"/>
                    <a:pt x="785" y="2154"/>
                  </a:cubicBezTo>
                  <a:cubicBezTo>
                    <a:pt x="2024" y="1404"/>
                    <a:pt x="3284" y="964"/>
                    <a:pt x="4733" y="804"/>
                  </a:cubicBezTo>
                  <a:cubicBezTo>
                    <a:pt x="5233" y="755"/>
                    <a:pt x="5663" y="715"/>
                    <a:pt x="6213" y="715"/>
                  </a:cubicBezTo>
                  <a:cubicBezTo>
                    <a:pt x="6742" y="715"/>
                    <a:pt x="7472" y="795"/>
                    <a:pt x="7872" y="875"/>
                  </a:cubicBezTo>
                  <a:cubicBezTo>
                    <a:pt x="9791" y="1274"/>
                    <a:pt x="11440" y="2134"/>
                    <a:pt x="13010" y="3263"/>
                  </a:cubicBezTo>
                  <a:cubicBezTo>
                    <a:pt x="14149" y="4123"/>
                    <a:pt x="15228" y="5293"/>
                    <a:pt x="16448" y="6252"/>
                  </a:cubicBezTo>
                  <a:cubicBezTo>
                    <a:pt x="16038" y="5862"/>
                    <a:pt x="15668" y="5442"/>
                    <a:pt x="15268" y="5053"/>
                  </a:cubicBezTo>
                  <a:cubicBezTo>
                    <a:pt x="14569" y="4393"/>
                    <a:pt x="13869" y="3733"/>
                    <a:pt x="13109" y="3134"/>
                  </a:cubicBezTo>
                  <a:cubicBezTo>
                    <a:pt x="12200" y="2443"/>
                    <a:pt x="11210" y="1844"/>
                    <a:pt x="10171" y="1374"/>
                  </a:cubicBezTo>
                  <a:cubicBezTo>
                    <a:pt x="8766" y="751"/>
                    <a:pt x="7493" y="489"/>
                    <a:pt x="6123" y="489"/>
                  </a:cubicBezTo>
                  <a:cubicBezTo>
                    <a:pt x="5494" y="489"/>
                    <a:pt x="4845" y="544"/>
                    <a:pt x="4154" y="644"/>
                  </a:cubicBezTo>
                  <a:cubicBezTo>
                    <a:pt x="4063" y="664"/>
                    <a:pt x="3974" y="675"/>
                    <a:pt x="3894" y="695"/>
                  </a:cubicBezTo>
                  <a:cubicBezTo>
                    <a:pt x="4633" y="495"/>
                    <a:pt x="5333" y="424"/>
                    <a:pt x="6082" y="415"/>
                  </a:cubicBezTo>
                  <a:cubicBezTo>
                    <a:pt x="6113" y="415"/>
                    <a:pt x="6144" y="414"/>
                    <a:pt x="6175" y="414"/>
                  </a:cubicBezTo>
                  <a:cubicBezTo>
                    <a:pt x="7336" y="414"/>
                    <a:pt x="8350" y="605"/>
                    <a:pt x="9431" y="995"/>
                  </a:cubicBezTo>
                  <a:cubicBezTo>
                    <a:pt x="10320" y="1304"/>
                    <a:pt x="11070" y="1624"/>
                    <a:pt x="11850" y="2104"/>
                  </a:cubicBezTo>
                  <a:cubicBezTo>
                    <a:pt x="12579" y="2534"/>
                    <a:pt x="13239" y="3023"/>
                    <a:pt x="13849" y="3593"/>
                  </a:cubicBezTo>
                  <a:cubicBezTo>
                    <a:pt x="13329" y="2963"/>
                    <a:pt x="12690" y="2434"/>
                    <a:pt x="11990" y="2004"/>
                  </a:cubicBezTo>
                  <a:cubicBezTo>
                    <a:pt x="11480" y="1684"/>
                    <a:pt x="10960" y="1384"/>
                    <a:pt x="10411" y="1154"/>
                  </a:cubicBezTo>
                  <a:cubicBezTo>
                    <a:pt x="9531" y="764"/>
                    <a:pt x="8612" y="435"/>
                    <a:pt x="7652" y="295"/>
                  </a:cubicBezTo>
                  <a:cubicBezTo>
                    <a:pt x="7492" y="275"/>
                    <a:pt x="7332" y="255"/>
                    <a:pt x="7162" y="235"/>
                  </a:cubicBezTo>
                  <a:lnTo>
                    <a:pt x="7162" y="235"/>
                  </a:lnTo>
                  <a:cubicBezTo>
                    <a:pt x="7522" y="255"/>
                    <a:pt x="7872" y="284"/>
                    <a:pt x="8212" y="344"/>
                  </a:cubicBezTo>
                  <a:cubicBezTo>
                    <a:pt x="9141" y="504"/>
                    <a:pt x="10271" y="944"/>
                    <a:pt x="11210" y="1354"/>
                  </a:cubicBezTo>
                  <a:cubicBezTo>
                    <a:pt x="10271" y="815"/>
                    <a:pt x="9311" y="344"/>
                    <a:pt x="8232" y="145"/>
                  </a:cubicBezTo>
                  <a:cubicBezTo>
                    <a:pt x="7822" y="55"/>
                    <a:pt x="7232" y="15"/>
                    <a:pt x="6722" y="5"/>
                  </a:cubicBezTo>
                  <a:cubicBezTo>
                    <a:pt x="6622" y="2"/>
                    <a:pt x="6521" y="0"/>
                    <a:pt x="64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3822394" y="4133649"/>
              <a:ext cx="1996066" cy="679021"/>
            </a:xfrm>
            <a:custGeom>
              <a:avLst/>
              <a:gdLst/>
              <a:ahLst/>
              <a:cxnLst/>
              <a:rect l="l" t="t" r="r" b="b"/>
              <a:pathLst>
                <a:path w="39632" h="13482" extrusionOk="0">
                  <a:moveTo>
                    <a:pt x="16000" y="225"/>
                  </a:moveTo>
                  <a:cubicBezTo>
                    <a:pt x="16228" y="225"/>
                    <a:pt x="16457" y="234"/>
                    <a:pt x="16713" y="248"/>
                  </a:cubicBezTo>
                  <a:cubicBezTo>
                    <a:pt x="18552" y="338"/>
                    <a:pt x="20341" y="838"/>
                    <a:pt x="21780" y="1847"/>
                  </a:cubicBezTo>
                  <a:cubicBezTo>
                    <a:pt x="22640" y="2457"/>
                    <a:pt x="23470" y="3106"/>
                    <a:pt x="24250" y="3816"/>
                  </a:cubicBezTo>
                  <a:lnTo>
                    <a:pt x="24499" y="4066"/>
                  </a:lnTo>
                  <a:cubicBezTo>
                    <a:pt x="23790" y="3396"/>
                    <a:pt x="23030" y="2777"/>
                    <a:pt x="22190" y="2267"/>
                  </a:cubicBezTo>
                  <a:cubicBezTo>
                    <a:pt x="21640" y="1947"/>
                    <a:pt x="21041" y="1687"/>
                    <a:pt x="20431" y="1477"/>
                  </a:cubicBezTo>
                  <a:cubicBezTo>
                    <a:pt x="19921" y="1307"/>
                    <a:pt x="19401" y="1157"/>
                    <a:pt x="18872" y="1058"/>
                  </a:cubicBezTo>
                  <a:cubicBezTo>
                    <a:pt x="18302" y="955"/>
                    <a:pt x="17724" y="906"/>
                    <a:pt x="17146" y="906"/>
                  </a:cubicBezTo>
                  <a:cubicBezTo>
                    <a:pt x="16029" y="906"/>
                    <a:pt x="14911" y="1088"/>
                    <a:pt x="13844" y="1417"/>
                  </a:cubicBezTo>
                  <a:cubicBezTo>
                    <a:pt x="12665" y="1797"/>
                    <a:pt x="11585" y="2397"/>
                    <a:pt x="10586" y="3117"/>
                  </a:cubicBezTo>
                  <a:cubicBezTo>
                    <a:pt x="9366" y="3966"/>
                    <a:pt x="8257" y="4965"/>
                    <a:pt x="7167" y="5975"/>
                  </a:cubicBezTo>
                  <a:cubicBezTo>
                    <a:pt x="5568" y="7404"/>
                    <a:pt x="3959" y="8923"/>
                    <a:pt x="1960" y="9673"/>
                  </a:cubicBezTo>
                  <a:cubicBezTo>
                    <a:pt x="1680" y="9783"/>
                    <a:pt x="1370" y="9863"/>
                    <a:pt x="1070" y="9923"/>
                  </a:cubicBezTo>
                  <a:cubicBezTo>
                    <a:pt x="1400" y="9813"/>
                    <a:pt x="1730" y="9693"/>
                    <a:pt x="2040" y="9543"/>
                  </a:cubicBezTo>
                  <a:cubicBezTo>
                    <a:pt x="3319" y="8974"/>
                    <a:pt x="4379" y="8054"/>
                    <a:pt x="5408" y="7135"/>
                  </a:cubicBezTo>
                  <a:cubicBezTo>
                    <a:pt x="6308" y="6325"/>
                    <a:pt x="7118" y="5425"/>
                    <a:pt x="7977" y="4565"/>
                  </a:cubicBezTo>
                  <a:cubicBezTo>
                    <a:pt x="8977" y="3526"/>
                    <a:pt x="9926" y="2577"/>
                    <a:pt x="11145" y="1747"/>
                  </a:cubicBezTo>
                  <a:cubicBezTo>
                    <a:pt x="11795" y="1307"/>
                    <a:pt x="12415" y="978"/>
                    <a:pt x="13195" y="698"/>
                  </a:cubicBezTo>
                  <a:cubicBezTo>
                    <a:pt x="13804" y="498"/>
                    <a:pt x="14424" y="358"/>
                    <a:pt x="15114" y="278"/>
                  </a:cubicBezTo>
                  <a:cubicBezTo>
                    <a:pt x="15439" y="239"/>
                    <a:pt x="15718" y="225"/>
                    <a:pt x="16000" y="225"/>
                  </a:cubicBezTo>
                  <a:close/>
                  <a:moveTo>
                    <a:pt x="37913" y="8774"/>
                  </a:moveTo>
                  <a:cubicBezTo>
                    <a:pt x="38013" y="8784"/>
                    <a:pt x="38043" y="8804"/>
                    <a:pt x="38173" y="8874"/>
                  </a:cubicBezTo>
                  <a:cubicBezTo>
                    <a:pt x="38552" y="9083"/>
                    <a:pt x="38943" y="9574"/>
                    <a:pt x="39092" y="10093"/>
                  </a:cubicBezTo>
                  <a:cubicBezTo>
                    <a:pt x="39223" y="10533"/>
                    <a:pt x="39172" y="11122"/>
                    <a:pt x="38943" y="11613"/>
                  </a:cubicBezTo>
                  <a:cubicBezTo>
                    <a:pt x="38492" y="12562"/>
                    <a:pt x="37493" y="13172"/>
                    <a:pt x="36353" y="13172"/>
                  </a:cubicBezTo>
                  <a:cubicBezTo>
                    <a:pt x="34814" y="13172"/>
                    <a:pt x="33055" y="12382"/>
                    <a:pt x="31736" y="11502"/>
                  </a:cubicBezTo>
                  <a:cubicBezTo>
                    <a:pt x="31226" y="11142"/>
                    <a:pt x="30746" y="10733"/>
                    <a:pt x="30296" y="10303"/>
                  </a:cubicBezTo>
                  <a:lnTo>
                    <a:pt x="30296" y="10303"/>
                  </a:lnTo>
                  <a:cubicBezTo>
                    <a:pt x="31641" y="11283"/>
                    <a:pt x="33203" y="12037"/>
                    <a:pt x="34872" y="12037"/>
                  </a:cubicBezTo>
                  <a:cubicBezTo>
                    <a:pt x="35127" y="12037"/>
                    <a:pt x="35384" y="12019"/>
                    <a:pt x="35644" y="11982"/>
                  </a:cubicBezTo>
                  <a:cubicBezTo>
                    <a:pt x="36693" y="11822"/>
                    <a:pt x="37793" y="11162"/>
                    <a:pt x="38003" y="10083"/>
                  </a:cubicBezTo>
                  <a:cubicBezTo>
                    <a:pt x="38103" y="9663"/>
                    <a:pt x="37973" y="9254"/>
                    <a:pt x="37903" y="8854"/>
                  </a:cubicBezTo>
                  <a:lnTo>
                    <a:pt x="37903" y="8814"/>
                  </a:lnTo>
                  <a:lnTo>
                    <a:pt x="37903" y="8784"/>
                  </a:lnTo>
                  <a:lnTo>
                    <a:pt x="37903" y="8774"/>
                  </a:lnTo>
                  <a:close/>
                  <a:moveTo>
                    <a:pt x="16019" y="0"/>
                  </a:moveTo>
                  <a:cubicBezTo>
                    <a:pt x="15531" y="0"/>
                    <a:pt x="15043" y="33"/>
                    <a:pt x="14564" y="118"/>
                  </a:cubicBezTo>
                  <a:cubicBezTo>
                    <a:pt x="13784" y="267"/>
                    <a:pt x="13004" y="458"/>
                    <a:pt x="12295" y="818"/>
                  </a:cubicBezTo>
                  <a:cubicBezTo>
                    <a:pt x="10885" y="1497"/>
                    <a:pt x="9566" y="2646"/>
                    <a:pt x="8437" y="3826"/>
                  </a:cubicBezTo>
                  <a:cubicBezTo>
                    <a:pt x="7797" y="4486"/>
                    <a:pt x="7158" y="5136"/>
                    <a:pt x="6518" y="5805"/>
                  </a:cubicBezTo>
                  <a:cubicBezTo>
                    <a:pt x="5868" y="6505"/>
                    <a:pt x="5238" y="7084"/>
                    <a:pt x="4499" y="7714"/>
                  </a:cubicBezTo>
                  <a:cubicBezTo>
                    <a:pt x="3609" y="8474"/>
                    <a:pt x="2700" y="9123"/>
                    <a:pt x="1630" y="9543"/>
                  </a:cubicBezTo>
                  <a:cubicBezTo>
                    <a:pt x="1100" y="9753"/>
                    <a:pt x="650" y="9913"/>
                    <a:pt x="90" y="9943"/>
                  </a:cubicBezTo>
                  <a:cubicBezTo>
                    <a:pt x="30" y="9953"/>
                    <a:pt x="1" y="10003"/>
                    <a:pt x="10" y="10053"/>
                  </a:cubicBezTo>
                  <a:cubicBezTo>
                    <a:pt x="1" y="10083"/>
                    <a:pt x="10" y="10113"/>
                    <a:pt x="30" y="10143"/>
                  </a:cubicBezTo>
                  <a:cubicBezTo>
                    <a:pt x="70" y="10203"/>
                    <a:pt x="141" y="10183"/>
                    <a:pt x="210" y="10193"/>
                  </a:cubicBezTo>
                  <a:cubicBezTo>
                    <a:pt x="421" y="10193"/>
                    <a:pt x="630" y="10193"/>
                    <a:pt x="840" y="10173"/>
                  </a:cubicBezTo>
                  <a:cubicBezTo>
                    <a:pt x="1380" y="10133"/>
                    <a:pt x="1900" y="9963"/>
                    <a:pt x="2389" y="9753"/>
                  </a:cubicBezTo>
                  <a:cubicBezTo>
                    <a:pt x="3329" y="9363"/>
                    <a:pt x="4169" y="8784"/>
                    <a:pt x="4968" y="8174"/>
                  </a:cubicBezTo>
                  <a:cubicBezTo>
                    <a:pt x="6048" y="7335"/>
                    <a:pt x="7027" y="6395"/>
                    <a:pt x="8037" y="5475"/>
                  </a:cubicBezTo>
                  <a:cubicBezTo>
                    <a:pt x="9266" y="4366"/>
                    <a:pt x="10546" y="3286"/>
                    <a:pt x="11995" y="2446"/>
                  </a:cubicBezTo>
                  <a:cubicBezTo>
                    <a:pt x="12335" y="2257"/>
                    <a:pt x="12944" y="1957"/>
                    <a:pt x="13404" y="1777"/>
                  </a:cubicBezTo>
                  <a:cubicBezTo>
                    <a:pt x="13964" y="1567"/>
                    <a:pt x="14474" y="1427"/>
                    <a:pt x="15014" y="1307"/>
                  </a:cubicBezTo>
                  <a:cubicBezTo>
                    <a:pt x="15754" y="1162"/>
                    <a:pt x="16471" y="1076"/>
                    <a:pt x="17191" y="1076"/>
                  </a:cubicBezTo>
                  <a:cubicBezTo>
                    <a:pt x="17609" y="1076"/>
                    <a:pt x="18027" y="1105"/>
                    <a:pt x="18452" y="1167"/>
                  </a:cubicBezTo>
                  <a:cubicBezTo>
                    <a:pt x="19132" y="1257"/>
                    <a:pt x="19672" y="1407"/>
                    <a:pt x="20321" y="1627"/>
                  </a:cubicBezTo>
                  <a:cubicBezTo>
                    <a:pt x="20931" y="1837"/>
                    <a:pt x="21520" y="2087"/>
                    <a:pt x="22080" y="2406"/>
                  </a:cubicBezTo>
                  <a:cubicBezTo>
                    <a:pt x="23530" y="3296"/>
                    <a:pt x="24949" y="4616"/>
                    <a:pt x="26078" y="5945"/>
                  </a:cubicBezTo>
                  <a:cubicBezTo>
                    <a:pt x="26189" y="6065"/>
                    <a:pt x="26289" y="6185"/>
                    <a:pt x="26398" y="6315"/>
                  </a:cubicBezTo>
                  <a:cubicBezTo>
                    <a:pt x="26618" y="6625"/>
                    <a:pt x="26848" y="6924"/>
                    <a:pt x="27068" y="7235"/>
                  </a:cubicBezTo>
                  <a:cubicBezTo>
                    <a:pt x="27228" y="7435"/>
                    <a:pt x="27378" y="7634"/>
                    <a:pt x="27538" y="7824"/>
                  </a:cubicBezTo>
                  <a:cubicBezTo>
                    <a:pt x="27548" y="7844"/>
                    <a:pt x="27548" y="7854"/>
                    <a:pt x="27558" y="7864"/>
                  </a:cubicBezTo>
                  <a:cubicBezTo>
                    <a:pt x="27598" y="7904"/>
                    <a:pt x="27628" y="7944"/>
                    <a:pt x="27668" y="7984"/>
                  </a:cubicBezTo>
                  <a:cubicBezTo>
                    <a:pt x="27748" y="8084"/>
                    <a:pt x="27828" y="8174"/>
                    <a:pt x="27917" y="8254"/>
                  </a:cubicBezTo>
                  <a:cubicBezTo>
                    <a:pt x="28168" y="8564"/>
                    <a:pt x="28428" y="8854"/>
                    <a:pt x="28707" y="9134"/>
                  </a:cubicBezTo>
                  <a:cubicBezTo>
                    <a:pt x="29537" y="10063"/>
                    <a:pt x="30416" y="10993"/>
                    <a:pt x="31436" y="11693"/>
                  </a:cubicBezTo>
                  <a:cubicBezTo>
                    <a:pt x="32515" y="12432"/>
                    <a:pt x="33725" y="12992"/>
                    <a:pt x="35004" y="13292"/>
                  </a:cubicBezTo>
                  <a:cubicBezTo>
                    <a:pt x="35434" y="13401"/>
                    <a:pt x="35874" y="13472"/>
                    <a:pt x="36313" y="13481"/>
                  </a:cubicBezTo>
                  <a:cubicBezTo>
                    <a:pt x="36393" y="13472"/>
                    <a:pt x="36464" y="13461"/>
                    <a:pt x="36544" y="13452"/>
                  </a:cubicBezTo>
                  <a:cubicBezTo>
                    <a:pt x="37013" y="13381"/>
                    <a:pt x="37473" y="13232"/>
                    <a:pt x="37913" y="13042"/>
                  </a:cubicBezTo>
                  <a:cubicBezTo>
                    <a:pt x="37903" y="13042"/>
                    <a:pt x="37903" y="13042"/>
                    <a:pt x="37893" y="13032"/>
                  </a:cubicBezTo>
                  <a:lnTo>
                    <a:pt x="37873" y="13032"/>
                  </a:lnTo>
                  <a:cubicBezTo>
                    <a:pt x="38353" y="12782"/>
                    <a:pt x="38763" y="12402"/>
                    <a:pt x="39032" y="11932"/>
                  </a:cubicBezTo>
                  <a:cubicBezTo>
                    <a:pt x="39632" y="10903"/>
                    <a:pt x="39502" y="9733"/>
                    <a:pt x="38623" y="8914"/>
                  </a:cubicBezTo>
                  <a:cubicBezTo>
                    <a:pt x="38437" y="8737"/>
                    <a:pt x="38137" y="8551"/>
                    <a:pt x="37936" y="8551"/>
                  </a:cubicBezTo>
                  <a:cubicBezTo>
                    <a:pt x="37921" y="8551"/>
                    <a:pt x="37906" y="8552"/>
                    <a:pt x="37893" y="8554"/>
                  </a:cubicBezTo>
                  <a:cubicBezTo>
                    <a:pt x="37773" y="8554"/>
                    <a:pt x="37683" y="8664"/>
                    <a:pt x="37673" y="8774"/>
                  </a:cubicBezTo>
                  <a:cubicBezTo>
                    <a:pt x="37673" y="8903"/>
                    <a:pt x="37703" y="9023"/>
                    <a:pt x="37733" y="9143"/>
                  </a:cubicBezTo>
                  <a:cubicBezTo>
                    <a:pt x="37773" y="9314"/>
                    <a:pt x="37803" y="9494"/>
                    <a:pt x="37813" y="9673"/>
                  </a:cubicBezTo>
                  <a:cubicBezTo>
                    <a:pt x="37833" y="10203"/>
                    <a:pt x="37533" y="10763"/>
                    <a:pt x="37093" y="11113"/>
                  </a:cubicBezTo>
                  <a:cubicBezTo>
                    <a:pt x="36471" y="11626"/>
                    <a:pt x="35691" y="11801"/>
                    <a:pt x="34895" y="11801"/>
                  </a:cubicBezTo>
                  <a:cubicBezTo>
                    <a:pt x="34668" y="11801"/>
                    <a:pt x="34440" y="11787"/>
                    <a:pt x="34214" y="11762"/>
                  </a:cubicBezTo>
                  <a:cubicBezTo>
                    <a:pt x="32426" y="11553"/>
                    <a:pt x="30806" y="10583"/>
                    <a:pt x="29427" y="9414"/>
                  </a:cubicBezTo>
                  <a:cubicBezTo>
                    <a:pt x="29247" y="9234"/>
                    <a:pt x="29057" y="9074"/>
                    <a:pt x="28857" y="8914"/>
                  </a:cubicBezTo>
                  <a:cubicBezTo>
                    <a:pt x="28767" y="8823"/>
                    <a:pt x="28677" y="8744"/>
                    <a:pt x="28587" y="8654"/>
                  </a:cubicBezTo>
                  <a:cubicBezTo>
                    <a:pt x="28508" y="8564"/>
                    <a:pt x="28417" y="8464"/>
                    <a:pt x="28337" y="8374"/>
                  </a:cubicBezTo>
                  <a:cubicBezTo>
                    <a:pt x="28108" y="8104"/>
                    <a:pt x="27868" y="7844"/>
                    <a:pt x="27628" y="7594"/>
                  </a:cubicBezTo>
                  <a:cubicBezTo>
                    <a:pt x="27578" y="7524"/>
                    <a:pt x="27518" y="7464"/>
                    <a:pt x="27468" y="7395"/>
                  </a:cubicBezTo>
                  <a:cubicBezTo>
                    <a:pt x="27228" y="7095"/>
                    <a:pt x="26988" y="6804"/>
                    <a:pt x="26748" y="6515"/>
                  </a:cubicBezTo>
                  <a:cubicBezTo>
                    <a:pt x="26588" y="6275"/>
                    <a:pt x="26429" y="6045"/>
                    <a:pt x="26258" y="5815"/>
                  </a:cubicBezTo>
                  <a:cubicBezTo>
                    <a:pt x="26018" y="5495"/>
                    <a:pt x="25758" y="5196"/>
                    <a:pt x="25499" y="4885"/>
                  </a:cubicBezTo>
                  <a:cubicBezTo>
                    <a:pt x="25089" y="4416"/>
                    <a:pt x="24669" y="3956"/>
                    <a:pt x="24210" y="3536"/>
                  </a:cubicBezTo>
                  <a:cubicBezTo>
                    <a:pt x="23639" y="3017"/>
                    <a:pt x="23070" y="2486"/>
                    <a:pt x="22400" y="2007"/>
                  </a:cubicBezTo>
                  <a:cubicBezTo>
                    <a:pt x="21820" y="1577"/>
                    <a:pt x="21211" y="1187"/>
                    <a:pt x="20551" y="887"/>
                  </a:cubicBezTo>
                  <a:cubicBezTo>
                    <a:pt x="19581" y="467"/>
                    <a:pt x="18542" y="188"/>
                    <a:pt x="17482" y="78"/>
                  </a:cubicBezTo>
                  <a:cubicBezTo>
                    <a:pt x="16998" y="33"/>
                    <a:pt x="16508" y="0"/>
                    <a:pt x="160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429790" y="4567341"/>
              <a:ext cx="363535" cy="224124"/>
            </a:xfrm>
            <a:custGeom>
              <a:avLst/>
              <a:gdLst/>
              <a:ahLst/>
              <a:cxnLst/>
              <a:rect l="l" t="t" r="r" b="b"/>
              <a:pathLst>
                <a:path w="7218" h="4450" extrusionOk="0">
                  <a:moveTo>
                    <a:pt x="6152" y="0"/>
                  </a:moveTo>
                  <a:cubicBezTo>
                    <a:pt x="6111" y="0"/>
                    <a:pt x="6074" y="20"/>
                    <a:pt x="6058" y="53"/>
                  </a:cubicBezTo>
                  <a:cubicBezTo>
                    <a:pt x="6034" y="24"/>
                    <a:pt x="5998" y="6"/>
                    <a:pt x="5964" y="6"/>
                  </a:cubicBezTo>
                  <a:cubicBezTo>
                    <a:pt x="5928" y="6"/>
                    <a:pt x="5894" y="26"/>
                    <a:pt x="5878" y="73"/>
                  </a:cubicBezTo>
                  <a:cubicBezTo>
                    <a:pt x="5868" y="133"/>
                    <a:pt x="5918" y="183"/>
                    <a:pt x="5948" y="232"/>
                  </a:cubicBezTo>
                  <a:cubicBezTo>
                    <a:pt x="5948" y="243"/>
                    <a:pt x="5958" y="263"/>
                    <a:pt x="5968" y="272"/>
                  </a:cubicBezTo>
                  <a:cubicBezTo>
                    <a:pt x="6108" y="592"/>
                    <a:pt x="6218" y="892"/>
                    <a:pt x="6208" y="1222"/>
                  </a:cubicBezTo>
                  <a:cubicBezTo>
                    <a:pt x="6288" y="943"/>
                    <a:pt x="6268" y="632"/>
                    <a:pt x="6178" y="352"/>
                  </a:cubicBezTo>
                  <a:lnTo>
                    <a:pt x="6178" y="352"/>
                  </a:lnTo>
                  <a:cubicBezTo>
                    <a:pt x="6238" y="463"/>
                    <a:pt x="6288" y="632"/>
                    <a:pt x="6288" y="832"/>
                  </a:cubicBezTo>
                  <a:cubicBezTo>
                    <a:pt x="6328" y="1882"/>
                    <a:pt x="5628" y="2682"/>
                    <a:pt x="4629" y="3241"/>
                  </a:cubicBezTo>
                  <a:cubicBezTo>
                    <a:pt x="5178" y="3002"/>
                    <a:pt x="5708" y="2742"/>
                    <a:pt x="6058" y="2302"/>
                  </a:cubicBezTo>
                  <a:cubicBezTo>
                    <a:pt x="6328" y="1952"/>
                    <a:pt x="6497" y="1532"/>
                    <a:pt x="6517" y="1102"/>
                  </a:cubicBezTo>
                  <a:lnTo>
                    <a:pt x="6517" y="1102"/>
                  </a:lnTo>
                  <a:cubicBezTo>
                    <a:pt x="6517" y="1292"/>
                    <a:pt x="6488" y="1492"/>
                    <a:pt x="6438" y="1692"/>
                  </a:cubicBezTo>
                  <a:cubicBezTo>
                    <a:pt x="6348" y="1992"/>
                    <a:pt x="6188" y="2232"/>
                    <a:pt x="5918" y="2502"/>
                  </a:cubicBezTo>
                  <a:cubicBezTo>
                    <a:pt x="5698" y="2722"/>
                    <a:pt x="5568" y="2831"/>
                    <a:pt x="5288" y="3002"/>
                  </a:cubicBezTo>
                  <a:cubicBezTo>
                    <a:pt x="5029" y="3151"/>
                    <a:pt x="4898" y="3221"/>
                    <a:pt x="4629" y="3311"/>
                  </a:cubicBezTo>
                  <a:cubicBezTo>
                    <a:pt x="4259" y="3421"/>
                    <a:pt x="4069" y="3451"/>
                    <a:pt x="3769" y="3501"/>
                  </a:cubicBezTo>
                  <a:cubicBezTo>
                    <a:pt x="3481" y="3536"/>
                    <a:pt x="3194" y="3563"/>
                    <a:pt x="2907" y="3563"/>
                  </a:cubicBezTo>
                  <a:cubicBezTo>
                    <a:pt x="2864" y="3563"/>
                    <a:pt x="2822" y="3563"/>
                    <a:pt x="2779" y="3561"/>
                  </a:cubicBezTo>
                  <a:cubicBezTo>
                    <a:pt x="2419" y="3551"/>
                    <a:pt x="2010" y="3491"/>
                    <a:pt x="1630" y="3411"/>
                  </a:cubicBezTo>
                  <a:lnTo>
                    <a:pt x="1630" y="3411"/>
                  </a:lnTo>
                  <a:cubicBezTo>
                    <a:pt x="2228" y="3603"/>
                    <a:pt x="2818" y="3720"/>
                    <a:pt x="3411" y="3720"/>
                  </a:cubicBezTo>
                  <a:cubicBezTo>
                    <a:pt x="3898" y="3720"/>
                    <a:pt x="4388" y="3642"/>
                    <a:pt x="4889" y="3461"/>
                  </a:cubicBezTo>
                  <a:cubicBezTo>
                    <a:pt x="5169" y="3351"/>
                    <a:pt x="5438" y="3201"/>
                    <a:pt x="5678" y="3022"/>
                  </a:cubicBezTo>
                  <a:lnTo>
                    <a:pt x="5678" y="3022"/>
                  </a:lnTo>
                  <a:cubicBezTo>
                    <a:pt x="5248" y="3381"/>
                    <a:pt x="4709" y="3591"/>
                    <a:pt x="4079" y="3681"/>
                  </a:cubicBezTo>
                  <a:cubicBezTo>
                    <a:pt x="3796" y="3721"/>
                    <a:pt x="3524" y="3741"/>
                    <a:pt x="3256" y="3741"/>
                  </a:cubicBezTo>
                  <a:cubicBezTo>
                    <a:pt x="2722" y="3741"/>
                    <a:pt x="2206" y="3661"/>
                    <a:pt x="1660" y="3501"/>
                  </a:cubicBezTo>
                  <a:cubicBezTo>
                    <a:pt x="1070" y="3331"/>
                    <a:pt x="560" y="3131"/>
                    <a:pt x="1" y="2791"/>
                  </a:cubicBezTo>
                  <a:lnTo>
                    <a:pt x="1" y="2791"/>
                  </a:lnTo>
                  <a:cubicBezTo>
                    <a:pt x="920" y="3501"/>
                    <a:pt x="2080" y="3891"/>
                    <a:pt x="3249" y="3921"/>
                  </a:cubicBezTo>
                  <a:cubicBezTo>
                    <a:pt x="3340" y="3925"/>
                    <a:pt x="3431" y="3927"/>
                    <a:pt x="3522" y="3927"/>
                  </a:cubicBezTo>
                  <a:cubicBezTo>
                    <a:pt x="3953" y="3927"/>
                    <a:pt x="4386" y="3883"/>
                    <a:pt x="4798" y="3751"/>
                  </a:cubicBezTo>
                  <a:cubicBezTo>
                    <a:pt x="5218" y="3621"/>
                    <a:pt x="5618" y="3411"/>
                    <a:pt x="5938" y="3111"/>
                  </a:cubicBezTo>
                  <a:cubicBezTo>
                    <a:pt x="6178" y="2882"/>
                    <a:pt x="6378" y="2611"/>
                    <a:pt x="6537" y="2322"/>
                  </a:cubicBezTo>
                  <a:lnTo>
                    <a:pt x="6537" y="2322"/>
                  </a:lnTo>
                  <a:cubicBezTo>
                    <a:pt x="6228" y="3062"/>
                    <a:pt x="5488" y="3561"/>
                    <a:pt x="4838" y="3791"/>
                  </a:cubicBezTo>
                  <a:cubicBezTo>
                    <a:pt x="4418" y="3940"/>
                    <a:pt x="3929" y="4013"/>
                    <a:pt x="3424" y="4013"/>
                  </a:cubicBezTo>
                  <a:cubicBezTo>
                    <a:pt x="2846" y="4013"/>
                    <a:pt x="2248" y="3918"/>
                    <a:pt x="1710" y="3731"/>
                  </a:cubicBezTo>
                  <a:lnTo>
                    <a:pt x="1710" y="3731"/>
                  </a:lnTo>
                  <a:cubicBezTo>
                    <a:pt x="2318" y="4014"/>
                    <a:pt x="2996" y="4158"/>
                    <a:pt x="3673" y="4158"/>
                  </a:cubicBezTo>
                  <a:cubicBezTo>
                    <a:pt x="3808" y="4158"/>
                    <a:pt x="3944" y="4153"/>
                    <a:pt x="4079" y="4141"/>
                  </a:cubicBezTo>
                  <a:cubicBezTo>
                    <a:pt x="4378" y="4121"/>
                    <a:pt x="4689" y="4081"/>
                    <a:pt x="4969" y="3981"/>
                  </a:cubicBezTo>
                  <a:cubicBezTo>
                    <a:pt x="5578" y="3761"/>
                    <a:pt x="6138" y="3381"/>
                    <a:pt x="6508" y="2851"/>
                  </a:cubicBezTo>
                  <a:cubicBezTo>
                    <a:pt x="6597" y="2722"/>
                    <a:pt x="6677" y="2582"/>
                    <a:pt x="6748" y="2442"/>
                  </a:cubicBezTo>
                  <a:lnTo>
                    <a:pt x="6748" y="2442"/>
                  </a:lnTo>
                  <a:cubicBezTo>
                    <a:pt x="6657" y="2642"/>
                    <a:pt x="6497" y="2902"/>
                    <a:pt x="6328" y="3091"/>
                  </a:cubicBezTo>
                  <a:cubicBezTo>
                    <a:pt x="6078" y="3401"/>
                    <a:pt x="5878" y="3571"/>
                    <a:pt x="5518" y="3761"/>
                  </a:cubicBezTo>
                  <a:cubicBezTo>
                    <a:pt x="5118" y="3971"/>
                    <a:pt x="4538" y="4141"/>
                    <a:pt x="4109" y="4201"/>
                  </a:cubicBezTo>
                  <a:cubicBezTo>
                    <a:pt x="3943" y="4222"/>
                    <a:pt x="3777" y="4229"/>
                    <a:pt x="3611" y="4229"/>
                  </a:cubicBezTo>
                  <a:cubicBezTo>
                    <a:pt x="3387" y="4229"/>
                    <a:pt x="3163" y="4217"/>
                    <a:pt x="2939" y="4211"/>
                  </a:cubicBezTo>
                  <a:lnTo>
                    <a:pt x="2939" y="4211"/>
                  </a:lnTo>
                  <a:cubicBezTo>
                    <a:pt x="3229" y="4241"/>
                    <a:pt x="3549" y="4301"/>
                    <a:pt x="3809" y="4311"/>
                  </a:cubicBezTo>
                  <a:cubicBezTo>
                    <a:pt x="3894" y="4315"/>
                    <a:pt x="3977" y="4317"/>
                    <a:pt x="4059" y="4317"/>
                  </a:cubicBezTo>
                  <a:cubicBezTo>
                    <a:pt x="4592" y="4317"/>
                    <a:pt x="5060" y="4228"/>
                    <a:pt x="5528" y="4011"/>
                  </a:cubicBezTo>
                  <a:cubicBezTo>
                    <a:pt x="5918" y="3841"/>
                    <a:pt x="6258" y="3561"/>
                    <a:pt x="6517" y="3231"/>
                  </a:cubicBezTo>
                  <a:lnTo>
                    <a:pt x="6517" y="3231"/>
                  </a:lnTo>
                  <a:cubicBezTo>
                    <a:pt x="6248" y="3621"/>
                    <a:pt x="5818" y="3941"/>
                    <a:pt x="5368" y="4121"/>
                  </a:cubicBezTo>
                  <a:cubicBezTo>
                    <a:pt x="4989" y="4301"/>
                    <a:pt x="4398" y="4421"/>
                    <a:pt x="3889" y="4421"/>
                  </a:cubicBezTo>
                  <a:cubicBezTo>
                    <a:pt x="4055" y="4439"/>
                    <a:pt x="4226" y="4449"/>
                    <a:pt x="4398" y="4449"/>
                  </a:cubicBezTo>
                  <a:cubicBezTo>
                    <a:pt x="4975" y="4449"/>
                    <a:pt x="5560" y="4338"/>
                    <a:pt x="5968" y="4061"/>
                  </a:cubicBezTo>
                  <a:cubicBezTo>
                    <a:pt x="6308" y="3861"/>
                    <a:pt x="6588" y="3571"/>
                    <a:pt x="6797" y="3231"/>
                  </a:cubicBezTo>
                  <a:cubicBezTo>
                    <a:pt x="7037" y="2851"/>
                    <a:pt x="7197" y="2402"/>
                    <a:pt x="7208" y="1952"/>
                  </a:cubicBezTo>
                  <a:cubicBezTo>
                    <a:pt x="7217" y="1782"/>
                    <a:pt x="7208" y="1602"/>
                    <a:pt x="7177" y="1432"/>
                  </a:cubicBezTo>
                  <a:cubicBezTo>
                    <a:pt x="7177" y="1352"/>
                    <a:pt x="7168" y="1272"/>
                    <a:pt x="7157" y="1192"/>
                  </a:cubicBezTo>
                  <a:cubicBezTo>
                    <a:pt x="7148" y="1132"/>
                    <a:pt x="7148" y="1052"/>
                    <a:pt x="7117" y="992"/>
                  </a:cubicBezTo>
                  <a:cubicBezTo>
                    <a:pt x="7088" y="963"/>
                    <a:pt x="7048" y="943"/>
                    <a:pt x="6997" y="943"/>
                  </a:cubicBezTo>
                  <a:cubicBezTo>
                    <a:pt x="6997" y="912"/>
                    <a:pt x="6988" y="872"/>
                    <a:pt x="6977" y="832"/>
                  </a:cubicBezTo>
                  <a:cubicBezTo>
                    <a:pt x="6968" y="783"/>
                    <a:pt x="6968" y="732"/>
                    <a:pt x="6928" y="703"/>
                  </a:cubicBezTo>
                  <a:cubicBezTo>
                    <a:pt x="6908" y="683"/>
                    <a:pt x="6881" y="672"/>
                    <a:pt x="6850" y="672"/>
                  </a:cubicBezTo>
                  <a:cubicBezTo>
                    <a:pt x="6833" y="672"/>
                    <a:pt x="6815" y="676"/>
                    <a:pt x="6797" y="683"/>
                  </a:cubicBezTo>
                  <a:cubicBezTo>
                    <a:pt x="6768" y="592"/>
                    <a:pt x="6737" y="523"/>
                    <a:pt x="6688" y="443"/>
                  </a:cubicBezTo>
                  <a:cubicBezTo>
                    <a:pt x="6668" y="403"/>
                    <a:pt x="6637" y="352"/>
                    <a:pt x="6597" y="323"/>
                  </a:cubicBezTo>
                  <a:lnTo>
                    <a:pt x="6568" y="263"/>
                  </a:lnTo>
                  <a:cubicBezTo>
                    <a:pt x="6546" y="245"/>
                    <a:pt x="6518" y="237"/>
                    <a:pt x="6490" y="237"/>
                  </a:cubicBezTo>
                  <a:cubicBezTo>
                    <a:pt x="6455" y="237"/>
                    <a:pt x="6420" y="250"/>
                    <a:pt x="6398" y="272"/>
                  </a:cubicBezTo>
                  <a:cubicBezTo>
                    <a:pt x="6378" y="223"/>
                    <a:pt x="6348" y="173"/>
                    <a:pt x="6308" y="123"/>
                  </a:cubicBezTo>
                  <a:cubicBezTo>
                    <a:pt x="6278" y="83"/>
                    <a:pt x="6248" y="13"/>
                    <a:pt x="6178" y="3"/>
                  </a:cubicBezTo>
                  <a:cubicBezTo>
                    <a:pt x="6169" y="1"/>
                    <a:pt x="6160" y="0"/>
                    <a:pt x="615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146593" y="4141808"/>
              <a:ext cx="827900" cy="314983"/>
            </a:xfrm>
            <a:custGeom>
              <a:avLst/>
              <a:gdLst/>
              <a:ahLst/>
              <a:cxnLst/>
              <a:rect l="l" t="t" r="r" b="b"/>
              <a:pathLst>
                <a:path w="16438" h="6254" extrusionOk="0">
                  <a:moveTo>
                    <a:pt x="10040" y="1"/>
                  </a:moveTo>
                  <a:cubicBezTo>
                    <a:pt x="9932" y="1"/>
                    <a:pt x="9824" y="2"/>
                    <a:pt x="9716" y="6"/>
                  </a:cubicBezTo>
                  <a:cubicBezTo>
                    <a:pt x="9206" y="16"/>
                    <a:pt x="8617" y="56"/>
                    <a:pt x="8207" y="145"/>
                  </a:cubicBezTo>
                  <a:cubicBezTo>
                    <a:pt x="7127" y="345"/>
                    <a:pt x="6168" y="816"/>
                    <a:pt x="5228" y="1355"/>
                  </a:cubicBezTo>
                  <a:cubicBezTo>
                    <a:pt x="6178" y="945"/>
                    <a:pt x="7307" y="505"/>
                    <a:pt x="8227" y="345"/>
                  </a:cubicBezTo>
                  <a:cubicBezTo>
                    <a:pt x="8577" y="285"/>
                    <a:pt x="8926" y="256"/>
                    <a:pt x="9277" y="236"/>
                  </a:cubicBezTo>
                  <a:lnTo>
                    <a:pt x="9277" y="236"/>
                  </a:lnTo>
                  <a:cubicBezTo>
                    <a:pt x="9117" y="256"/>
                    <a:pt x="8946" y="276"/>
                    <a:pt x="8786" y="296"/>
                  </a:cubicBezTo>
                  <a:cubicBezTo>
                    <a:pt x="7827" y="436"/>
                    <a:pt x="6907" y="765"/>
                    <a:pt x="6028" y="1145"/>
                  </a:cubicBezTo>
                  <a:cubicBezTo>
                    <a:pt x="5478" y="1385"/>
                    <a:pt x="4959" y="1685"/>
                    <a:pt x="4459" y="1995"/>
                  </a:cubicBezTo>
                  <a:cubicBezTo>
                    <a:pt x="3759" y="2435"/>
                    <a:pt x="3119" y="2964"/>
                    <a:pt x="2589" y="3594"/>
                  </a:cubicBezTo>
                  <a:cubicBezTo>
                    <a:pt x="3199" y="3024"/>
                    <a:pt x="3859" y="2535"/>
                    <a:pt x="4588" y="2105"/>
                  </a:cubicBezTo>
                  <a:cubicBezTo>
                    <a:pt x="5378" y="1625"/>
                    <a:pt x="6118" y="1305"/>
                    <a:pt x="7007" y="995"/>
                  </a:cubicBezTo>
                  <a:cubicBezTo>
                    <a:pt x="8088" y="606"/>
                    <a:pt x="9112" y="415"/>
                    <a:pt x="10273" y="415"/>
                  </a:cubicBezTo>
                  <a:cubicBezTo>
                    <a:pt x="10304" y="415"/>
                    <a:pt x="10335" y="415"/>
                    <a:pt x="10366" y="416"/>
                  </a:cubicBezTo>
                  <a:cubicBezTo>
                    <a:pt x="11105" y="425"/>
                    <a:pt x="11815" y="496"/>
                    <a:pt x="12555" y="696"/>
                  </a:cubicBezTo>
                  <a:cubicBezTo>
                    <a:pt x="12465" y="676"/>
                    <a:pt x="12375" y="656"/>
                    <a:pt x="12285" y="645"/>
                  </a:cubicBezTo>
                  <a:cubicBezTo>
                    <a:pt x="11586" y="541"/>
                    <a:pt x="10931" y="483"/>
                    <a:pt x="10297" y="483"/>
                  </a:cubicBezTo>
                  <a:cubicBezTo>
                    <a:pt x="8935" y="483"/>
                    <a:pt x="7669" y="748"/>
                    <a:pt x="6278" y="1375"/>
                  </a:cubicBezTo>
                  <a:cubicBezTo>
                    <a:pt x="5228" y="1845"/>
                    <a:pt x="4239" y="2444"/>
                    <a:pt x="3339" y="3134"/>
                  </a:cubicBezTo>
                  <a:cubicBezTo>
                    <a:pt x="2569" y="3724"/>
                    <a:pt x="1870" y="4394"/>
                    <a:pt x="1170" y="5054"/>
                  </a:cubicBezTo>
                  <a:cubicBezTo>
                    <a:pt x="770" y="5443"/>
                    <a:pt x="401" y="5863"/>
                    <a:pt x="1" y="6253"/>
                  </a:cubicBezTo>
                  <a:cubicBezTo>
                    <a:pt x="1210" y="5293"/>
                    <a:pt x="2289" y="4124"/>
                    <a:pt x="3429" y="3264"/>
                  </a:cubicBezTo>
                  <a:cubicBezTo>
                    <a:pt x="4999" y="2125"/>
                    <a:pt x="6647" y="1275"/>
                    <a:pt x="8566" y="876"/>
                  </a:cubicBezTo>
                  <a:cubicBezTo>
                    <a:pt x="8977" y="785"/>
                    <a:pt x="9696" y="716"/>
                    <a:pt x="10226" y="716"/>
                  </a:cubicBezTo>
                  <a:cubicBezTo>
                    <a:pt x="10776" y="716"/>
                    <a:pt x="11205" y="756"/>
                    <a:pt x="11715" y="805"/>
                  </a:cubicBezTo>
                  <a:cubicBezTo>
                    <a:pt x="13155" y="955"/>
                    <a:pt x="14414" y="1405"/>
                    <a:pt x="15654" y="2155"/>
                  </a:cubicBezTo>
                  <a:cubicBezTo>
                    <a:pt x="15823" y="2264"/>
                    <a:pt x="15913" y="2335"/>
                    <a:pt x="16113" y="2475"/>
                  </a:cubicBezTo>
                  <a:cubicBezTo>
                    <a:pt x="16173" y="2515"/>
                    <a:pt x="16223" y="2564"/>
                    <a:pt x="16283" y="2595"/>
                  </a:cubicBezTo>
                  <a:cubicBezTo>
                    <a:pt x="16291" y="2596"/>
                    <a:pt x="16299" y="2597"/>
                    <a:pt x="16307" y="2597"/>
                  </a:cubicBezTo>
                  <a:cubicBezTo>
                    <a:pt x="16400" y="2597"/>
                    <a:pt x="16438" y="2489"/>
                    <a:pt x="16373" y="2424"/>
                  </a:cubicBezTo>
                  <a:cubicBezTo>
                    <a:pt x="16203" y="2275"/>
                    <a:pt x="16023" y="2135"/>
                    <a:pt x="15833" y="2005"/>
                  </a:cubicBezTo>
                  <a:cubicBezTo>
                    <a:pt x="15674" y="1885"/>
                    <a:pt x="15443" y="1745"/>
                    <a:pt x="15194" y="1615"/>
                  </a:cubicBezTo>
                  <a:cubicBezTo>
                    <a:pt x="15203" y="1585"/>
                    <a:pt x="15183" y="1535"/>
                    <a:pt x="15154" y="1515"/>
                  </a:cubicBezTo>
                  <a:lnTo>
                    <a:pt x="15143" y="1515"/>
                  </a:lnTo>
                  <a:cubicBezTo>
                    <a:pt x="15034" y="1435"/>
                    <a:pt x="15034" y="1435"/>
                    <a:pt x="14914" y="1355"/>
                  </a:cubicBezTo>
                  <a:cubicBezTo>
                    <a:pt x="14524" y="1125"/>
                    <a:pt x="14104" y="955"/>
                    <a:pt x="13684" y="805"/>
                  </a:cubicBezTo>
                  <a:cubicBezTo>
                    <a:pt x="13654" y="785"/>
                    <a:pt x="13614" y="776"/>
                    <a:pt x="13584" y="756"/>
                  </a:cubicBezTo>
                  <a:cubicBezTo>
                    <a:pt x="13324" y="625"/>
                    <a:pt x="13064" y="505"/>
                    <a:pt x="12784" y="416"/>
                  </a:cubicBezTo>
                  <a:cubicBezTo>
                    <a:pt x="11969" y="120"/>
                    <a:pt x="10985" y="1"/>
                    <a:pt x="1004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" name="Google Shape;237;p2"/>
          <p:cNvGrpSpPr/>
          <p:nvPr/>
        </p:nvGrpSpPr>
        <p:grpSpPr>
          <a:xfrm>
            <a:off x="3328062" y="331200"/>
            <a:ext cx="2490397" cy="685568"/>
            <a:chOff x="3328062" y="331200"/>
            <a:chExt cx="2490397" cy="685568"/>
          </a:xfrm>
        </p:grpSpPr>
        <p:sp>
          <p:nvSpPr>
            <p:cNvPr id="238" name="Google Shape;238;p2"/>
            <p:cNvSpPr/>
            <p:nvPr/>
          </p:nvSpPr>
          <p:spPr>
            <a:xfrm>
              <a:off x="3328062" y="337797"/>
              <a:ext cx="1996066" cy="678971"/>
            </a:xfrm>
            <a:custGeom>
              <a:avLst/>
              <a:gdLst/>
              <a:ahLst/>
              <a:cxnLst/>
              <a:rect l="l" t="t" r="r" b="b"/>
              <a:pathLst>
                <a:path w="39632" h="13481" extrusionOk="0">
                  <a:moveTo>
                    <a:pt x="3279" y="310"/>
                  </a:moveTo>
                  <a:cubicBezTo>
                    <a:pt x="4828" y="310"/>
                    <a:pt x="6577" y="1100"/>
                    <a:pt x="7897" y="1979"/>
                  </a:cubicBezTo>
                  <a:cubicBezTo>
                    <a:pt x="8417" y="2339"/>
                    <a:pt x="8886" y="2749"/>
                    <a:pt x="9336" y="3179"/>
                  </a:cubicBezTo>
                  <a:cubicBezTo>
                    <a:pt x="7992" y="2199"/>
                    <a:pt x="6438" y="1445"/>
                    <a:pt x="4764" y="1445"/>
                  </a:cubicBezTo>
                  <a:cubicBezTo>
                    <a:pt x="4508" y="1445"/>
                    <a:pt x="4249" y="1462"/>
                    <a:pt x="3988" y="1500"/>
                  </a:cubicBezTo>
                  <a:cubicBezTo>
                    <a:pt x="2939" y="1659"/>
                    <a:pt x="1849" y="2319"/>
                    <a:pt x="1629" y="3399"/>
                  </a:cubicBezTo>
                  <a:cubicBezTo>
                    <a:pt x="1540" y="3818"/>
                    <a:pt x="1660" y="4228"/>
                    <a:pt x="1729" y="4628"/>
                  </a:cubicBezTo>
                  <a:cubicBezTo>
                    <a:pt x="1740" y="4638"/>
                    <a:pt x="1740" y="4658"/>
                    <a:pt x="1740" y="4668"/>
                  </a:cubicBezTo>
                  <a:lnTo>
                    <a:pt x="1740" y="4698"/>
                  </a:lnTo>
                  <a:cubicBezTo>
                    <a:pt x="1740" y="4698"/>
                    <a:pt x="1729" y="4698"/>
                    <a:pt x="1729" y="4708"/>
                  </a:cubicBezTo>
                  <a:lnTo>
                    <a:pt x="1720" y="4708"/>
                  </a:lnTo>
                  <a:cubicBezTo>
                    <a:pt x="1620" y="4698"/>
                    <a:pt x="1600" y="4668"/>
                    <a:pt x="1469" y="4608"/>
                  </a:cubicBezTo>
                  <a:cubicBezTo>
                    <a:pt x="1080" y="4398"/>
                    <a:pt x="690" y="3908"/>
                    <a:pt x="540" y="3388"/>
                  </a:cubicBezTo>
                  <a:cubicBezTo>
                    <a:pt x="410" y="2948"/>
                    <a:pt x="460" y="2359"/>
                    <a:pt x="700" y="1869"/>
                  </a:cubicBezTo>
                  <a:cubicBezTo>
                    <a:pt x="1140" y="909"/>
                    <a:pt x="2139" y="310"/>
                    <a:pt x="3279" y="310"/>
                  </a:cubicBezTo>
                  <a:close/>
                  <a:moveTo>
                    <a:pt x="38562" y="3559"/>
                  </a:moveTo>
                  <a:cubicBezTo>
                    <a:pt x="38232" y="3659"/>
                    <a:pt x="37912" y="3788"/>
                    <a:pt x="37592" y="3928"/>
                  </a:cubicBezTo>
                  <a:cubicBezTo>
                    <a:pt x="36323" y="4508"/>
                    <a:pt x="35254" y="5427"/>
                    <a:pt x="34224" y="6347"/>
                  </a:cubicBezTo>
                  <a:cubicBezTo>
                    <a:pt x="33325" y="7157"/>
                    <a:pt x="32515" y="8056"/>
                    <a:pt x="31655" y="8906"/>
                  </a:cubicBezTo>
                  <a:cubicBezTo>
                    <a:pt x="30666" y="9956"/>
                    <a:pt x="29707" y="10905"/>
                    <a:pt x="28487" y="11735"/>
                  </a:cubicBezTo>
                  <a:cubicBezTo>
                    <a:pt x="27837" y="12175"/>
                    <a:pt x="27217" y="12504"/>
                    <a:pt x="26438" y="12784"/>
                  </a:cubicBezTo>
                  <a:cubicBezTo>
                    <a:pt x="25838" y="12984"/>
                    <a:pt x="25218" y="13124"/>
                    <a:pt x="24519" y="13204"/>
                  </a:cubicBezTo>
                  <a:cubicBezTo>
                    <a:pt x="24172" y="13239"/>
                    <a:pt x="23881" y="13253"/>
                    <a:pt x="23582" y="13253"/>
                  </a:cubicBezTo>
                  <a:cubicBezTo>
                    <a:pt x="23372" y="13253"/>
                    <a:pt x="23159" y="13246"/>
                    <a:pt x="22919" y="13234"/>
                  </a:cubicBezTo>
                  <a:cubicBezTo>
                    <a:pt x="21080" y="13144"/>
                    <a:pt x="19301" y="12644"/>
                    <a:pt x="17852" y="11635"/>
                  </a:cubicBezTo>
                  <a:cubicBezTo>
                    <a:pt x="16993" y="11025"/>
                    <a:pt x="16163" y="10375"/>
                    <a:pt x="15383" y="9665"/>
                  </a:cubicBezTo>
                  <a:cubicBezTo>
                    <a:pt x="15303" y="9576"/>
                    <a:pt x="15213" y="9496"/>
                    <a:pt x="15133" y="9416"/>
                  </a:cubicBezTo>
                  <a:lnTo>
                    <a:pt x="15133" y="9416"/>
                  </a:lnTo>
                  <a:cubicBezTo>
                    <a:pt x="15843" y="10085"/>
                    <a:pt x="16602" y="10705"/>
                    <a:pt x="17442" y="11215"/>
                  </a:cubicBezTo>
                  <a:cubicBezTo>
                    <a:pt x="18002" y="11535"/>
                    <a:pt x="18592" y="11795"/>
                    <a:pt x="19201" y="11995"/>
                  </a:cubicBezTo>
                  <a:cubicBezTo>
                    <a:pt x="19711" y="12175"/>
                    <a:pt x="20231" y="12324"/>
                    <a:pt x="20760" y="12424"/>
                  </a:cubicBezTo>
                  <a:cubicBezTo>
                    <a:pt x="21331" y="12526"/>
                    <a:pt x="21909" y="12575"/>
                    <a:pt x="22486" y="12575"/>
                  </a:cubicBezTo>
                  <a:cubicBezTo>
                    <a:pt x="23607" y="12575"/>
                    <a:pt x="24726" y="12391"/>
                    <a:pt x="25788" y="12055"/>
                  </a:cubicBezTo>
                  <a:cubicBezTo>
                    <a:pt x="26968" y="11684"/>
                    <a:pt x="28057" y="11075"/>
                    <a:pt x="29047" y="10365"/>
                  </a:cubicBezTo>
                  <a:cubicBezTo>
                    <a:pt x="30276" y="9516"/>
                    <a:pt x="31375" y="8516"/>
                    <a:pt x="32475" y="7506"/>
                  </a:cubicBezTo>
                  <a:cubicBezTo>
                    <a:pt x="34074" y="6077"/>
                    <a:pt x="35684" y="4558"/>
                    <a:pt x="37672" y="3808"/>
                  </a:cubicBezTo>
                  <a:cubicBezTo>
                    <a:pt x="37952" y="3699"/>
                    <a:pt x="38263" y="3608"/>
                    <a:pt x="38562" y="3559"/>
                  </a:cubicBezTo>
                  <a:close/>
                  <a:moveTo>
                    <a:pt x="3319" y="0"/>
                  </a:moveTo>
                  <a:cubicBezTo>
                    <a:pt x="3239" y="10"/>
                    <a:pt x="3169" y="20"/>
                    <a:pt x="3089" y="30"/>
                  </a:cubicBezTo>
                  <a:cubicBezTo>
                    <a:pt x="2619" y="100"/>
                    <a:pt x="2169" y="250"/>
                    <a:pt x="1729" y="440"/>
                  </a:cubicBezTo>
                  <a:lnTo>
                    <a:pt x="1740" y="440"/>
                  </a:lnTo>
                  <a:cubicBezTo>
                    <a:pt x="1749" y="450"/>
                    <a:pt x="1749" y="450"/>
                    <a:pt x="1760" y="450"/>
                  </a:cubicBezTo>
                  <a:cubicBezTo>
                    <a:pt x="1280" y="700"/>
                    <a:pt x="870" y="1080"/>
                    <a:pt x="600" y="1549"/>
                  </a:cubicBezTo>
                  <a:cubicBezTo>
                    <a:pt x="0" y="2569"/>
                    <a:pt x="140" y="3748"/>
                    <a:pt x="1010" y="4568"/>
                  </a:cubicBezTo>
                  <a:cubicBezTo>
                    <a:pt x="1206" y="4745"/>
                    <a:pt x="1505" y="4931"/>
                    <a:pt x="1706" y="4931"/>
                  </a:cubicBezTo>
                  <a:cubicBezTo>
                    <a:pt x="1721" y="4931"/>
                    <a:pt x="1736" y="4930"/>
                    <a:pt x="1749" y="4928"/>
                  </a:cubicBezTo>
                  <a:cubicBezTo>
                    <a:pt x="1869" y="4918"/>
                    <a:pt x="1960" y="4818"/>
                    <a:pt x="1960" y="4708"/>
                  </a:cubicBezTo>
                  <a:cubicBezTo>
                    <a:pt x="1969" y="4578"/>
                    <a:pt x="1929" y="4458"/>
                    <a:pt x="1900" y="4338"/>
                  </a:cubicBezTo>
                  <a:cubicBezTo>
                    <a:pt x="1869" y="4168"/>
                    <a:pt x="1829" y="3988"/>
                    <a:pt x="1829" y="3808"/>
                  </a:cubicBezTo>
                  <a:cubicBezTo>
                    <a:pt x="1800" y="3279"/>
                    <a:pt x="2099" y="2719"/>
                    <a:pt x="2539" y="2369"/>
                  </a:cubicBezTo>
                  <a:cubicBezTo>
                    <a:pt x="3171" y="1848"/>
                    <a:pt x="3964" y="1676"/>
                    <a:pt x="4777" y="1676"/>
                  </a:cubicBezTo>
                  <a:cubicBezTo>
                    <a:pt x="4993" y="1676"/>
                    <a:pt x="5211" y="1688"/>
                    <a:pt x="5428" y="1709"/>
                  </a:cubicBezTo>
                  <a:cubicBezTo>
                    <a:pt x="7207" y="1929"/>
                    <a:pt x="8826" y="2899"/>
                    <a:pt x="10205" y="4068"/>
                  </a:cubicBezTo>
                  <a:cubicBezTo>
                    <a:pt x="10385" y="4248"/>
                    <a:pt x="10576" y="4408"/>
                    <a:pt x="10775" y="4568"/>
                  </a:cubicBezTo>
                  <a:cubicBezTo>
                    <a:pt x="10865" y="4658"/>
                    <a:pt x="10955" y="4738"/>
                    <a:pt x="11045" y="4828"/>
                  </a:cubicBezTo>
                  <a:cubicBezTo>
                    <a:pt x="11135" y="4918"/>
                    <a:pt x="11215" y="5018"/>
                    <a:pt x="11305" y="5107"/>
                  </a:cubicBezTo>
                  <a:cubicBezTo>
                    <a:pt x="11535" y="5378"/>
                    <a:pt x="11765" y="5638"/>
                    <a:pt x="12015" y="5887"/>
                  </a:cubicBezTo>
                  <a:cubicBezTo>
                    <a:pt x="12064" y="5957"/>
                    <a:pt x="12115" y="6017"/>
                    <a:pt x="12164" y="6087"/>
                  </a:cubicBezTo>
                  <a:cubicBezTo>
                    <a:pt x="12404" y="6387"/>
                    <a:pt x="12644" y="6677"/>
                    <a:pt x="12894" y="6967"/>
                  </a:cubicBezTo>
                  <a:cubicBezTo>
                    <a:pt x="13054" y="7206"/>
                    <a:pt x="13214" y="7437"/>
                    <a:pt x="13374" y="7666"/>
                  </a:cubicBezTo>
                  <a:cubicBezTo>
                    <a:pt x="13614" y="7986"/>
                    <a:pt x="13874" y="8286"/>
                    <a:pt x="14143" y="8596"/>
                  </a:cubicBezTo>
                  <a:cubicBezTo>
                    <a:pt x="14543" y="9066"/>
                    <a:pt x="14963" y="9525"/>
                    <a:pt x="15423" y="9945"/>
                  </a:cubicBezTo>
                  <a:cubicBezTo>
                    <a:pt x="15993" y="10465"/>
                    <a:pt x="16573" y="10985"/>
                    <a:pt x="17242" y="11475"/>
                  </a:cubicBezTo>
                  <a:cubicBezTo>
                    <a:pt x="17812" y="11904"/>
                    <a:pt x="18421" y="12295"/>
                    <a:pt x="19081" y="12594"/>
                  </a:cubicBezTo>
                  <a:cubicBezTo>
                    <a:pt x="20051" y="13014"/>
                    <a:pt x="21091" y="13294"/>
                    <a:pt x="22150" y="13394"/>
                  </a:cubicBezTo>
                  <a:cubicBezTo>
                    <a:pt x="22643" y="13445"/>
                    <a:pt x="23142" y="13480"/>
                    <a:pt x="23639" y="13480"/>
                  </a:cubicBezTo>
                  <a:cubicBezTo>
                    <a:pt x="24119" y="13480"/>
                    <a:pt x="24597" y="13447"/>
                    <a:pt x="25069" y="13364"/>
                  </a:cubicBezTo>
                  <a:cubicBezTo>
                    <a:pt x="25848" y="13214"/>
                    <a:pt x="26628" y="13024"/>
                    <a:pt x="27337" y="12664"/>
                  </a:cubicBezTo>
                  <a:cubicBezTo>
                    <a:pt x="28747" y="11984"/>
                    <a:pt x="30076" y="10835"/>
                    <a:pt x="31206" y="9656"/>
                  </a:cubicBezTo>
                  <a:cubicBezTo>
                    <a:pt x="31835" y="8996"/>
                    <a:pt x="32485" y="8346"/>
                    <a:pt x="33115" y="7677"/>
                  </a:cubicBezTo>
                  <a:cubicBezTo>
                    <a:pt x="33765" y="6977"/>
                    <a:pt x="34394" y="6397"/>
                    <a:pt x="35134" y="5767"/>
                  </a:cubicBezTo>
                  <a:cubicBezTo>
                    <a:pt x="36024" y="5008"/>
                    <a:pt x="36933" y="4358"/>
                    <a:pt x="38003" y="3938"/>
                  </a:cubicBezTo>
                  <a:cubicBezTo>
                    <a:pt x="38532" y="3728"/>
                    <a:pt x="38992" y="3568"/>
                    <a:pt x="39542" y="3539"/>
                  </a:cubicBezTo>
                  <a:cubicBezTo>
                    <a:pt x="39602" y="3528"/>
                    <a:pt x="39632" y="3479"/>
                    <a:pt x="39622" y="3428"/>
                  </a:cubicBezTo>
                  <a:cubicBezTo>
                    <a:pt x="39632" y="3399"/>
                    <a:pt x="39632" y="3359"/>
                    <a:pt x="39612" y="3339"/>
                  </a:cubicBezTo>
                  <a:cubicBezTo>
                    <a:pt x="39562" y="3279"/>
                    <a:pt x="39492" y="3299"/>
                    <a:pt x="39432" y="3288"/>
                  </a:cubicBezTo>
                  <a:cubicBezTo>
                    <a:pt x="39373" y="3286"/>
                    <a:pt x="39315" y="3285"/>
                    <a:pt x="39258" y="3285"/>
                  </a:cubicBezTo>
                  <a:cubicBezTo>
                    <a:pt x="39100" y="3285"/>
                    <a:pt x="38946" y="3294"/>
                    <a:pt x="38792" y="3308"/>
                  </a:cubicBezTo>
                  <a:cubicBezTo>
                    <a:pt x="38252" y="3348"/>
                    <a:pt x="37743" y="3519"/>
                    <a:pt x="37243" y="3728"/>
                  </a:cubicBezTo>
                  <a:cubicBezTo>
                    <a:pt x="36303" y="4118"/>
                    <a:pt x="35464" y="4698"/>
                    <a:pt x="34664" y="5307"/>
                  </a:cubicBezTo>
                  <a:cubicBezTo>
                    <a:pt x="33594" y="6147"/>
                    <a:pt x="32605" y="7087"/>
                    <a:pt x="31606" y="7997"/>
                  </a:cubicBezTo>
                  <a:cubicBezTo>
                    <a:pt x="30376" y="9116"/>
                    <a:pt x="29087" y="10195"/>
                    <a:pt x="27637" y="11035"/>
                  </a:cubicBezTo>
                  <a:cubicBezTo>
                    <a:pt x="27297" y="11215"/>
                    <a:pt x="26688" y="11524"/>
                    <a:pt x="26228" y="11695"/>
                  </a:cubicBezTo>
                  <a:cubicBezTo>
                    <a:pt x="25668" y="11915"/>
                    <a:pt x="25158" y="12055"/>
                    <a:pt x="24619" y="12175"/>
                  </a:cubicBezTo>
                  <a:cubicBezTo>
                    <a:pt x="23878" y="12320"/>
                    <a:pt x="23166" y="12405"/>
                    <a:pt x="22448" y="12405"/>
                  </a:cubicBezTo>
                  <a:cubicBezTo>
                    <a:pt x="22033" y="12405"/>
                    <a:pt x="21616" y="12377"/>
                    <a:pt x="21191" y="12315"/>
                  </a:cubicBezTo>
                  <a:cubicBezTo>
                    <a:pt x="20511" y="12224"/>
                    <a:pt x="19961" y="12075"/>
                    <a:pt x="19321" y="11855"/>
                  </a:cubicBezTo>
                  <a:cubicBezTo>
                    <a:pt x="18712" y="11644"/>
                    <a:pt x="18112" y="11395"/>
                    <a:pt x="17562" y="11075"/>
                  </a:cubicBezTo>
                  <a:cubicBezTo>
                    <a:pt x="16103" y="10185"/>
                    <a:pt x="14694" y="8866"/>
                    <a:pt x="13554" y="7537"/>
                  </a:cubicBezTo>
                  <a:cubicBezTo>
                    <a:pt x="13444" y="7417"/>
                    <a:pt x="13344" y="7297"/>
                    <a:pt x="13234" y="7167"/>
                  </a:cubicBezTo>
                  <a:cubicBezTo>
                    <a:pt x="13014" y="6857"/>
                    <a:pt x="12794" y="6547"/>
                    <a:pt x="12564" y="6247"/>
                  </a:cubicBezTo>
                  <a:cubicBezTo>
                    <a:pt x="12415" y="6047"/>
                    <a:pt x="12255" y="5847"/>
                    <a:pt x="12095" y="5647"/>
                  </a:cubicBezTo>
                  <a:cubicBezTo>
                    <a:pt x="12095" y="5638"/>
                    <a:pt x="12084" y="5627"/>
                    <a:pt x="12075" y="5618"/>
                  </a:cubicBezTo>
                  <a:cubicBezTo>
                    <a:pt x="12035" y="5578"/>
                    <a:pt x="12004" y="5538"/>
                    <a:pt x="11964" y="5498"/>
                  </a:cubicBezTo>
                  <a:cubicBezTo>
                    <a:pt x="11885" y="5398"/>
                    <a:pt x="11805" y="5307"/>
                    <a:pt x="11725" y="5218"/>
                  </a:cubicBezTo>
                  <a:cubicBezTo>
                    <a:pt x="11465" y="4918"/>
                    <a:pt x="11205" y="4628"/>
                    <a:pt x="10935" y="4348"/>
                  </a:cubicBezTo>
                  <a:cubicBezTo>
                    <a:pt x="10096" y="3419"/>
                    <a:pt x="9226" y="2489"/>
                    <a:pt x="8197" y="1789"/>
                  </a:cubicBezTo>
                  <a:cubicBezTo>
                    <a:pt x="7117" y="1049"/>
                    <a:pt x="5907" y="480"/>
                    <a:pt x="4628" y="180"/>
                  </a:cubicBezTo>
                  <a:cubicBezTo>
                    <a:pt x="4199" y="80"/>
                    <a:pt x="3759" y="0"/>
                    <a:pt x="331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3822394" y="331200"/>
              <a:ext cx="1996066" cy="678920"/>
            </a:xfrm>
            <a:custGeom>
              <a:avLst/>
              <a:gdLst/>
              <a:ahLst/>
              <a:cxnLst/>
              <a:rect l="l" t="t" r="r" b="b"/>
              <a:pathLst>
                <a:path w="39632" h="13480" extrusionOk="0">
                  <a:moveTo>
                    <a:pt x="36353" y="301"/>
                  </a:moveTo>
                  <a:cubicBezTo>
                    <a:pt x="37493" y="301"/>
                    <a:pt x="38492" y="911"/>
                    <a:pt x="38943" y="1860"/>
                  </a:cubicBezTo>
                  <a:cubicBezTo>
                    <a:pt x="39172" y="2350"/>
                    <a:pt x="39223" y="2940"/>
                    <a:pt x="39092" y="3379"/>
                  </a:cubicBezTo>
                  <a:cubicBezTo>
                    <a:pt x="38943" y="3909"/>
                    <a:pt x="38552" y="4389"/>
                    <a:pt x="38173" y="4609"/>
                  </a:cubicBezTo>
                  <a:cubicBezTo>
                    <a:pt x="38043" y="4669"/>
                    <a:pt x="38013" y="4689"/>
                    <a:pt x="37913" y="4699"/>
                  </a:cubicBezTo>
                  <a:lnTo>
                    <a:pt x="37903" y="4699"/>
                  </a:lnTo>
                  <a:lnTo>
                    <a:pt x="37903" y="4689"/>
                  </a:lnTo>
                  <a:lnTo>
                    <a:pt x="37903" y="4659"/>
                  </a:lnTo>
                  <a:lnTo>
                    <a:pt x="37903" y="4619"/>
                  </a:lnTo>
                  <a:cubicBezTo>
                    <a:pt x="37973" y="4219"/>
                    <a:pt x="38103" y="3810"/>
                    <a:pt x="38003" y="3399"/>
                  </a:cubicBezTo>
                  <a:cubicBezTo>
                    <a:pt x="37793" y="2310"/>
                    <a:pt x="36693" y="1660"/>
                    <a:pt x="35644" y="1491"/>
                  </a:cubicBezTo>
                  <a:cubicBezTo>
                    <a:pt x="35387" y="1454"/>
                    <a:pt x="35131" y="1436"/>
                    <a:pt x="34879" y="1436"/>
                  </a:cubicBezTo>
                  <a:cubicBezTo>
                    <a:pt x="33207" y="1436"/>
                    <a:pt x="31642" y="2199"/>
                    <a:pt x="30296" y="3179"/>
                  </a:cubicBezTo>
                  <a:cubicBezTo>
                    <a:pt x="30746" y="2740"/>
                    <a:pt x="31226" y="2330"/>
                    <a:pt x="31736" y="1980"/>
                  </a:cubicBezTo>
                  <a:cubicBezTo>
                    <a:pt x="33055" y="1091"/>
                    <a:pt x="34814" y="311"/>
                    <a:pt x="36353" y="301"/>
                  </a:cubicBezTo>
                  <a:close/>
                  <a:moveTo>
                    <a:pt x="1070" y="3550"/>
                  </a:moveTo>
                  <a:lnTo>
                    <a:pt x="1070" y="3550"/>
                  </a:lnTo>
                  <a:cubicBezTo>
                    <a:pt x="1370" y="3610"/>
                    <a:pt x="1680" y="3690"/>
                    <a:pt x="1960" y="3799"/>
                  </a:cubicBezTo>
                  <a:cubicBezTo>
                    <a:pt x="3959" y="4549"/>
                    <a:pt x="5568" y="6068"/>
                    <a:pt x="7167" y="7508"/>
                  </a:cubicBezTo>
                  <a:cubicBezTo>
                    <a:pt x="8257" y="8507"/>
                    <a:pt x="9366" y="9507"/>
                    <a:pt x="10586" y="10356"/>
                  </a:cubicBezTo>
                  <a:cubicBezTo>
                    <a:pt x="11585" y="11076"/>
                    <a:pt x="12665" y="11675"/>
                    <a:pt x="13844" y="12055"/>
                  </a:cubicBezTo>
                  <a:cubicBezTo>
                    <a:pt x="14911" y="12384"/>
                    <a:pt x="16029" y="12566"/>
                    <a:pt x="17146" y="12566"/>
                  </a:cubicBezTo>
                  <a:cubicBezTo>
                    <a:pt x="17724" y="12566"/>
                    <a:pt x="18302" y="12517"/>
                    <a:pt x="18872" y="12415"/>
                  </a:cubicBezTo>
                  <a:cubicBezTo>
                    <a:pt x="19401" y="12315"/>
                    <a:pt x="19921" y="12166"/>
                    <a:pt x="20431" y="11995"/>
                  </a:cubicBezTo>
                  <a:cubicBezTo>
                    <a:pt x="21041" y="11786"/>
                    <a:pt x="21640" y="11526"/>
                    <a:pt x="22190" y="11206"/>
                  </a:cubicBezTo>
                  <a:cubicBezTo>
                    <a:pt x="23030" y="10696"/>
                    <a:pt x="23790" y="10076"/>
                    <a:pt x="24499" y="9417"/>
                  </a:cubicBezTo>
                  <a:lnTo>
                    <a:pt x="24499" y="9417"/>
                  </a:lnTo>
                  <a:cubicBezTo>
                    <a:pt x="24419" y="9496"/>
                    <a:pt x="24339" y="9576"/>
                    <a:pt x="24250" y="9656"/>
                  </a:cubicBezTo>
                  <a:cubicBezTo>
                    <a:pt x="23470" y="10366"/>
                    <a:pt x="22640" y="11016"/>
                    <a:pt x="21780" y="11626"/>
                  </a:cubicBezTo>
                  <a:cubicBezTo>
                    <a:pt x="20341" y="12635"/>
                    <a:pt x="18552" y="13135"/>
                    <a:pt x="16713" y="13225"/>
                  </a:cubicBezTo>
                  <a:cubicBezTo>
                    <a:pt x="16443" y="13239"/>
                    <a:pt x="16203" y="13249"/>
                    <a:pt x="15962" y="13249"/>
                  </a:cubicBezTo>
                  <a:cubicBezTo>
                    <a:pt x="15694" y="13249"/>
                    <a:pt x="15424" y="13237"/>
                    <a:pt x="15114" y="13205"/>
                  </a:cubicBezTo>
                  <a:cubicBezTo>
                    <a:pt x="14424" y="13115"/>
                    <a:pt x="13804" y="12975"/>
                    <a:pt x="13195" y="12785"/>
                  </a:cubicBezTo>
                  <a:cubicBezTo>
                    <a:pt x="12415" y="12495"/>
                    <a:pt x="11795" y="12166"/>
                    <a:pt x="11145" y="11726"/>
                  </a:cubicBezTo>
                  <a:cubicBezTo>
                    <a:pt x="9926" y="10896"/>
                    <a:pt x="8977" y="9947"/>
                    <a:pt x="7977" y="8907"/>
                  </a:cubicBezTo>
                  <a:cubicBezTo>
                    <a:pt x="7118" y="8048"/>
                    <a:pt x="6308" y="7158"/>
                    <a:pt x="5408" y="6338"/>
                  </a:cubicBezTo>
                  <a:cubicBezTo>
                    <a:pt x="4379" y="5418"/>
                    <a:pt x="3319" y="4509"/>
                    <a:pt x="2040" y="3929"/>
                  </a:cubicBezTo>
                  <a:cubicBezTo>
                    <a:pt x="1730" y="3779"/>
                    <a:pt x="1400" y="3659"/>
                    <a:pt x="1070" y="3550"/>
                  </a:cubicBezTo>
                  <a:close/>
                  <a:moveTo>
                    <a:pt x="36313" y="1"/>
                  </a:moveTo>
                  <a:cubicBezTo>
                    <a:pt x="35874" y="1"/>
                    <a:pt x="35434" y="71"/>
                    <a:pt x="35004" y="181"/>
                  </a:cubicBezTo>
                  <a:cubicBezTo>
                    <a:pt x="33725" y="481"/>
                    <a:pt x="32515" y="1040"/>
                    <a:pt x="31436" y="1780"/>
                  </a:cubicBezTo>
                  <a:cubicBezTo>
                    <a:pt x="30416" y="2480"/>
                    <a:pt x="29537" y="3410"/>
                    <a:pt x="28707" y="4339"/>
                  </a:cubicBezTo>
                  <a:cubicBezTo>
                    <a:pt x="28428" y="4619"/>
                    <a:pt x="28168" y="4919"/>
                    <a:pt x="27917" y="5218"/>
                  </a:cubicBezTo>
                  <a:cubicBezTo>
                    <a:pt x="27828" y="5309"/>
                    <a:pt x="27748" y="5398"/>
                    <a:pt x="27668" y="5489"/>
                  </a:cubicBezTo>
                  <a:cubicBezTo>
                    <a:pt x="27628" y="5529"/>
                    <a:pt x="27598" y="5569"/>
                    <a:pt x="27558" y="5609"/>
                  </a:cubicBezTo>
                  <a:cubicBezTo>
                    <a:pt x="27548" y="5618"/>
                    <a:pt x="27548" y="5629"/>
                    <a:pt x="27538" y="5649"/>
                  </a:cubicBezTo>
                  <a:cubicBezTo>
                    <a:pt x="27378" y="5838"/>
                    <a:pt x="27228" y="6038"/>
                    <a:pt x="27068" y="6238"/>
                  </a:cubicBezTo>
                  <a:cubicBezTo>
                    <a:pt x="26848" y="6548"/>
                    <a:pt x="26618" y="6848"/>
                    <a:pt x="26398" y="7168"/>
                  </a:cubicBezTo>
                  <a:cubicBezTo>
                    <a:pt x="26289" y="7288"/>
                    <a:pt x="26189" y="7408"/>
                    <a:pt x="26078" y="7528"/>
                  </a:cubicBezTo>
                  <a:cubicBezTo>
                    <a:pt x="24949" y="8857"/>
                    <a:pt x="23530" y="10187"/>
                    <a:pt x="22080" y="11066"/>
                  </a:cubicBezTo>
                  <a:cubicBezTo>
                    <a:pt x="21520" y="11386"/>
                    <a:pt x="20931" y="11646"/>
                    <a:pt x="20321" y="11846"/>
                  </a:cubicBezTo>
                  <a:cubicBezTo>
                    <a:pt x="19672" y="12066"/>
                    <a:pt x="19132" y="12215"/>
                    <a:pt x="18452" y="12306"/>
                  </a:cubicBezTo>
                  <a:cubicBezTo>
                    <a:pt x="18018" y="12369"/>
                    <a:pt x="17590" y="12399"/>
                    <a:pt x="17164" y="12399"/>
                  </a:cubicBezTo>
                  <a:cubicBezTo>
                    <a:pt x="16453" y="12399"/>
                    <a:pt x="15745" y="12316"/>
                    <a:pt x="15014" y="12166"/>
                  </a:cubicBezTo>
                  <a:cubicBezTo>
                    <a:pt x="14474" y="12046"/>
                    <a:pt x="13964" y="11906"/>
                    <a:pt x="13404" y="11695"/>
                  </a:cubicBezTo>
                  <a:cubicBezTo>
                    <a:pt x="12944" y="11516"/>
                    <a:pt x="12335" y="11216"/>
                    <a:pt x="11995" y="11026"/>
                  </a:cubicBezTo>
                  <a:cubicBezTo>
                    <a:pt x="10546" y="10187"/>
                    <a:pt x="9266" y="9117"/>
                    <a:pt x="8037" y="7997"/>
                  </a:cubicBezTo>
                  <a:cubicBezTo>
                    <a:pt x="7027" y="7078"/>
                    <a:pt x="6048" y="6138"/>
                    <a:pt x="4968" y="5309"/>
                  </a:cubicBezTo>
                  <a:cubicBezTo>
                    <a:pt x="4169" y="4689"/>
                    <a:pt x="3329" y="4119"/>
                    <a:pt x="2389" y="3730"/>
                  </a:cubicBezTo>
                  <a:cubicBezTo>
                    <a:pt x="1900" y="3519"/>
                    <a:pt x="1380" y="3339"/>
                    <a:pt x="840" y="3299"/>
                  </a:cubicBezTo>
                  <a:cubicBezTo>
                    <a:pt x="718" y="3288"/>
                    <a:pt x="596" y="3283"/>
                    <a:pt x="474" y="3283"/>
                  </a:cubicBezTo>
                  <a:cubicBezTo>
                    <a:pt x="386" y="3283"/>
                    <a:pt x="298" y="3285"/>
                    <a:pt x="210" y="3290"/>
                  </a:cubicBezTo>
                  <a:cubicBezTo>
                    <a:pt x="190" y="3290"/>
                    <a:pt x="170" y="3289"/>
                    <a:pt x="150" y="3289"/>
                  </a:cubicBezTo>
                  <a:cubicBezTo>
                    <a:pt x="102" y="3289"/>
                    <a:pt x="59" y="3294"/>
                    <a:pt x="30" y="3330"/>
                  </a:cubicBezTo>
                  <a:cubicBezTo>
                    <a:pt x="10" y="3359"/>
                    <a:pt x="1" y="3390"/>
                    <a:pt x="10" y="3419"/>
                  </a:cubicBezTo>
                  <a:cubicBezTo>
                    <a:pt x="1" y="3470"/>
                    <a:pt x="30" y="3519"/>
                    <a:pt x="90" y="3530"/>
                  </a:cubicBezTo>
                  <a:cubicBezTo>
                    <a:pt x="650" y="3559"/>
                    <a:pt x="1100" y="3719"/>
                    <a:pt x="1630" y="3929"/>
                  </a:cubicBezTo>
                  <a:cubicBezTo>
                    <a:pt x="2700" y="4349"/>
                    <a:pt x="3609" y="5009"/>
                    <a:pt x="4499" y="5769"/>
                  </a:cubicBezTo>
                  <a:cubicBezTo>
                    <a:pt x="5238" y="6388"/>
                    <a:pt x="5868" y="6978"/>
                    <a:pt x="6518" y="7677"/>
                  </a:cubicBezTo>
                  <a:cubicBezTo>
                    <a:pt x="7158" y="8337"/>
                    <a:pt x="7797" y="8987"/>
                    <a:pt x="8437" y="9647"/>
                  </a:cubicBezTo>
                  <a:cubicBezTo>
                    <a:pt x="9566" y="10826"/>
                    <a:pt x="10885" y="11975"/>
                    <a:pt x="12295" y="12655"/>
                  </a:cubicBezTo>
                  <a:cubicBezTo>
                    <a:pt x="13004" y="13015"/>
                    <a:pt x="13784" y="13215"/>
                    <a:pt x="14564" y="13355"/>
                  </a:cubicBezTo>
                  <a:cubicBezTo>
                    <a:pt x="15043" y="13445"/>
                    <a:pt x="15531" y="13480"/>
                    <a:pt x="16019" y="13480"/>
                  </a:cubicBezTo>
                  <a:cubicBezTo>
                    <a:pt x="16508" y="13480"/>
                    <a:pt x="16998" y="13445"/>
                    <a:pt x="17482" y="13395"/>
                  </a:cubicBezTo>
                  <a:cubicBezTo>
                    <a:pt x="18542" y="13285"/>
                    <a:pt x="19581" y="13005"/>
                    <a:pt x="20551" y="12585"/>
                  </a:cubicBezTo>
                  <a:cubicBezTo>
                    <a:pt x="21211" y="12286"/>
                    <a:pt x="21820" y="11895"/>
                    <a:pt x="22400" y="11466"/>
                  </a:cubicBezTo>
                  <a:cubicBezTo>
                    <a:pt x="23070" y="10986"/>
                    <a:pt x="23639" y="10456"/>
                    <a:pt x="24210" y="9936"/>
                  </a:cubicBezTo>
                  <a:cubicBezTo>
                    <a:pt x="24669" y="9527"/>
                    <a:pt x="25089" y="9057"/>
                    <a:pt x="25499" y="8587"/>
                  </a:cubicBezTo>
                  <a:cubicBezTo>
                    <a:pt x="25758" y="8287"/>
                    <a:pt x="26018" y="7977"/>
                    <a:pt x="26258" y="7657"/>
                  </a:cubicBezTo>
                  <a:cubicBezTo>
                    <a:pt x="26429" y="7428"/>
                    <a:pt x="26588" y="7198"/>
                    <a:pt x="26748" y="6968"/>
                  </a:cubicBezTo>
                  <a:cubicBezTo>
                    <a:pt x="26988" y="6668"/>
                    <a:pt x="27228" y="6378"/>
                    <a:pt x="27468" y="6078"/>
                  </a:cubicBezTo>
                  <a:cubicBezTo>
                    <a:pt x="27518" y="6018"/>
                    <a:pt x="27578" y="5949"/>
                    <a:pt x="27628" y="5878"/>
                  </a:cubicBezTo>
                  <a:cubicBezTo>
                    <a:pt x="27868" y="5629"/>
                    <a:pt x="28108" y="5369"/>
                    <a:pt x="28337" y="5109"/>
                  </a:cubicBezTo>
                  <a:cubicBezTo>
                    <a:pt x="28417" y="5009"/>
                    <a:pt x="28508" y="4909"/>
                    <a:pt x="28587" y="4819"/>
                  </a:cubicBezTo>
                  <a:cubicBezTo>
                    <a:pt x="28677" y="4729"/>
                    <a:pt x="28767" y="4649"/>
                    <a:pt x="28857" y="4559"/>
                  </a:cubicBezTo>
                  <a:cubicBezTo>
                    <a:pt x="29057" y="4409"/>
                    <a:pt x="29247" y="4239"/>
                    <a:pt x="29427" y="4059"/>
                  </a:cubicBezTo>
                  <a:cubicBezTo>
                    <a:pt x="30806" y="2890"/>
                    <a:pt x="32426" y="1930"/>
                    <a:pt x="34214" y="1711"/>
                  </a:cubicBezTo>
                  <a:cubicBezTo>
                    <a:pt x="34440" y="1686"/>
                    <a:pt x="34668" y="1672"/>
                    <a:pt x="34895" y="1672"/>
                  </a:cubicBezTo>
                  <a:cubicBezTo>
                    <a:pt x="35691" y="1672"/>
                    <a:pt x="36471" y="1846"/>
                    <a:pt x="37093" y="2360"/>
                  </a:cubicBezTo>
                  <a:cubicBezTo>
                    <a:pt x="37533" y="2710"/>
                    <a:pt x="37833" y="3270"/>
                    <a:pt x="37813" y="3799"/>
                  </a:cubicBezTo>
                  <a:cubicBezTo>
                    <a:pt x="37803" y="3979"/>
                    <a:pt x="37773" y="4159"/>
                    <a:pt x="37733" y="4339"/>
                  </a:cubicBezTo>
                  <a:cubicBezTo>
                    <a:pt x="37703" y="4459"/>
                    <a:pt x="37673" y="4579"/>
                    <a:pt x="37673" y="4699"/>
                  </a:cubicBezTo>
                  <a:cubicBezTo>
                    <a:pt x="37683" y="4809"/>
                    <a:pt x="37773" y="4919"/>
                    <a:pt x="37893" y="4919"/>
                  </a:cubicBezTo>
                  <a:cubicBezTo>
                    <a:pt x="37906" y="4921"/>
                    <a:pt x="37921" y="4922"/>
                    <a:pt x="37936" y="4922"/>
                  </a:cubicBezTo>
                  <a:cubicBezTo>
                    <a:pt x="38137" y="4922"/>
                    <a:pt x="38437" y="4736"/>
                    <a:pt x="38623" y="4559"/>
                  </a:cubicBezTo>
                  <a:cubicBezTo>
                    <a:pt x="39502" y="3739"/>
                    <a:pt x="39632" y="2570"/>
                    <a:pt x="39032" y="1551"/>
                  </a:cubicBezTo>
                  <a:cubicBezTo>
                    <a:pt x="38763" y="1071"/>
                    <a:pt x="38353" y="701"/>
                    <a:pt x="37873" y="441"/>
                  </a:cubicBezTo>
                  <a:lnTo>
                    <a:pt x="37893" y="441"/>
                  </a:lnTo>
                  <a:cubicBezTo>
                    <a:pt x="37903" y="441"/>
                    <a:pt x="37903" y="431"/>
                    <a:pt x="37913" y="431"/>
                  </a:cubicBezTo>
                  <a:cubicBezTo>
                    <a:pt x="37473" y="241"/>
                    <a:pt x="37013" y="91"/>
                    <a:pt x="36544" y="21"/>
                  </a:cubicBezTo>
                  <a:cubicBezTo>
                    <a:pt x="36464" y="11"/>
                    <a:pt x="36393" y="1"/>
                    <a:pt x="3631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146593" y="686625"/>
              <a:ext cx="827900" cy="314932"/>
            </a:xfrm>
            <a:custGeom>
              <a:avLst/>
              <a:gdLst/>
              <a:ahLst/>
              <a:cxnLst/>
              <a:rect l="l" t="t" r="r" b="b"/>
              <a:pathLst>
                <a:path w="16438" h="6253" extrusionOk="0">
                  <a:moveTo>
                    <a:pt x="1" y="1"/>
                  </a:moveTo>
                  <a:lnTo>
                    <a:pt x="1" y="1"/>
                  </a:lnTo>
                  <a:cubicBezTo>
                    <a:pt x="401" y="391"/>
                    <a:pt x="770" y="811"/>
                    <a:pt x="1170" y="1200"/>
                  </a:cubicBezTo>
                  <a:cubicBezTo>
                    <a:pt x="1870" y="1860"/>
                    <a:pt x="2569" y="2530"/>
                    <a:pt x="3339" y="3119"/>
                  </a:cubicBezTo>
                  <a:cubicBezTo>
                    <a:pt x="4239" y="3809"/>
                    <a:pt x="5228" y="4409"/>
                    <a:pt x="6278" y="4889"/>
                  </a:cubicBezTo>
                  <a:cubicBezTo>
                    <a:pt x="7667" y="5508"/>
                    <a:pt x="8932" y="5771"/>
                    <a:pt x="10292" y="5771"/>
                  </a:cubicBezTo>
                  <a:cubicBezTo>
                    <a:pt x="10927" y="5771"/>
                    <a:pt x="11584" y="5713"/>
                    <a:pt x="12285" y="5608"/>
                  </a:cubicBezTo>
                  <a:cubicBezTo>
                    <a:pt x="12375" y="5598"/>
                    <a:pt x="12465" y="5578"/>
                    <a:pt x="12555" y="5568"/>
                  </a:cubicBezTo>
                  <a:lnTo>
                    <a:pt x="12555" y="5568"/>
                  </a:lnTo>
                  <a:cubicBezTo>
                    <a:pt x="11815" y="5758"/>
                    <a:pt x="11105" y="5828"/>
                    <a:pt x="10366" y="5838"/>
                  </a:cubicBezTo>
                  <a:cubicBezTo>
                    <a:pt x="10335" y="5838"/>
                    <a:pt x="10304" y="5838"/>
                    <a:pt x="10273" y="5838"/>
                  </a:cubicBezTo>
                  <a:cubicBezTo>
                    <a:pt x="9112" y="5838"/>
                    <a:pt x="8088" y="5648"/>
                    <a:pt x="7007" y="5258"/>
                  </a:cubicBezTo>
                  <a:cubicBezTo>
                    <a:pt x="6118" y="4958"/>
                    <a:pt x="5378" y="4629"/>
                    <a:pt x="4588" y="4149"/>
                  </a:cubicBezTo>
                  <a:cubicBezTo>
                    <a:pt x="3859" y="3719"/>
                    <a:pt x="3199" y="3239"/>
                    <a:pt x="2589" y="2670"/>
                  </a:cubicBezTo>
                  <a:lnTo>
                    <a:pt x="2589" y="2670"/>
                  </a:lnTo>
                  <a:cubicBezTo>
                    <a:pt x="3119" y="3299"/>
                    <a:pt x="3759" y="3819"/>
                    <a:pt x="4459" y="4259"/>
                  </a:cubicBezTo>
                  <a:cubicBezTo>
                    <a:pt x="4959" y="4578"/>
                    <a:pt x="5478" y="4869"/>
                    <a:pt x="6028" y="5109"/>
                  </a:cubicBezTo>
                  <a:cubicBezTo>
                    <a:pt x="6907" y="5488"/>
                    <a:pt x="7827" y="5818"/>
                    <a:pt x="8786" y="5958"/>
                  </a:cubicBezTo>
                  <a:cubicBezTo>
                    <a:pt x="8946" y="5988"/>
                    <a:pt x="9117" y="6008"/>
                    <a:pt x="9277" y="6018"/>
                  </a:cubicBezTo>
                  <a:cubicBezTo>
                    <a:pt x="8926" y="6008"/>
                    <a:pt x="8577" y="5968"/>
                    <a:pt x="8227" y="5908"/>
                  </a:cubicBezTo>
                  <a:cubicBezTo>
                    <a:pt x="7307" y="5758"/>
                    <a:pt x="6178" y="5309"/>
                    <a:pt x="5228" y="4898"/>
                  </a:cubicBezTo>
                  <a:lnTo>
                    <a:pt x="5228" y="4898"/>
                  </a:lnTo>
                  <a:cubicBezTo>
                    <a:pt x="6168" y="5438"/>
                    <a:pt x="7127" y="5908"/>
                    <a:pt x="8207" y="6108"/>
                  </a:cubicBezTo>
                  <a:cubicBezTo>
                    <a:pt x="8617" y="6198"/>
                    <a:pt x="9206" y="6238"/>
                    <a:pt x="9716" y="6248"/>
                  </a:cubicBezTo>
                  <a:cubicBezTo>
                    <a:pt x="9824" y="6251"/>
                    <a:pt x="9932" y="6253"/>
                    <a:pt x="10040" y="6253"/>
                  </a:cubicBezTo>
                  <a:cubicBezTo>
                    <a:pt x="10985" y="6253"/>
                    <a:pt x="11969" y="6134"/>
                    <a:pt x="12784" y="5838"/>
                  </a:cubicBezTo>
                  <a:cubicBezTo>
                    <a:pt x="13064" y="5748"/>
                    <a:pt x="13324" y="5628"/>
                    <a:pt x="13584" y="5498"/>
                  </a:cubicBezTo>
                  <a:cubicBezTo>
                    <a:pt x="13614" y="5478"/>
                    <a:pt x="13654" y="5468"/>
                    <a:pt x="13684" y="5448"/>
                  </a:cubicBezTo>
                  <a:cubicBezTo>
                    <a:pt x="14104" y="5298"/>
                    <a:pt x="14524" y="5129"/>
                    <a:pt x="14914" y="4898"/>
                  </a:cubicBezTo>
                  <a:cubicBezTo>
                    <a:pt x="15034" y="4829"/>
                    <a:pt x="15034" y="4818"/>
                    <a:pt x="15143" y="4738"/>
                  </a:cubicBezTo>
                  <a:lnTo>
                    <a:pt x="15154" y="4738"/>
                  </a:lnTo>
                  <a:cubicBezTo>
                    <a:pt x="15183" y="4718"/>
                    <a:pt x="15203" y="4678"/>
                    <a:pt x="15194" y="4638"/>
                  </a:cubicBezTo>
                  <a:cubicBezTo>
                    <a:pt x="15443" y="4509"/>
                    <a:pt x="15674" y="4369"/>
                    <a:pt x="15833" y="4249"/>
                  </a:cubicBezTo>
                  <a:cubicBezTo>
                    <a:pt x="16023" y="4119"/>
                    <a:pt x="16203" y="3979"/>
                    <a:pt x="16373" y="3829"/>
                  </a:cubicBezTo>
                  <a:cubicBezTo>
                    <a:pt x="16438" y="3773"/>
                    <a:pt x="16400" y="3657"/>
                    <a:pt x="16305" y="3657"/>
                  </a:cubicBezTo>
                  <a:cubicBezTo>
                    <a:pt x="16298" y="3657"/>
                    <a:pt x="16291" y="3658"/>
                    <a:pt x="16283" y="3659"/>
                  </a:cubicBezTo>
                  <a:cubicBezTo>
                    <a:pt x="16223" y="3689"/>
                    <a:pt x="16173" y="3739"/>
                    <a:pt x="16113" y="3779"/>
                  </a:cubicBezTo>
                  <a:cubicBezTo>
                    <a:pt x="15913" y="3929"/>
                    <a:pt x="15823" y="3989"/>
                    <a:pt x="15654" y="4109"/>
                  </a:cubicBezTo>
                  <a:cubicBezTo>
                    <a:pt x="14414" y="4858"/>
                    <a:pt x="13155" y="5298"/>
                    <a:pt x="11715" y="5458"/>
                  </a:cubicBezTo>
                  <a:cubicBezTo>
                    <a:pt x="11205" y="5498"/>
                    <a:pt x="10776" y="5538"/>
                    <a:pt x="10226" y="5538"/>
                  </a:cubicBezTo>
                  <a:cubicBezTo>
                    <a:pt x="10194" y="5539"/>
                    <a:pt x="10162" y="5539"/>
                    <a:pt x="10130" y="5539"/>
                  </a:cubicBezTo>
                  <a:cubicBezTo>
                    <a:pt x="9612" y="5539"/>
                    <a:pt x="8952" y="5464"/>
                    <a:pt x="8566" y="5389"/>
                  </a:cubicBezTo>
                  <a:cubicBezTo>
                    <a:pt x="6647" y="4989"/>
                    <a:pt x="4999" y="4129"/>
                    <a:pt x="3429" y="2990"/>
                  </a:cubicBezTo>
                  <a:cubicBezTo>
                    <a:pt x="2289" y="2130"/>
                    <a:pt x="1210" y="960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" name="Google Shape;241;p2"/>
          <p:cNvGrpSpPr/>
          <p:nvPr/>
        </p:nvGrpSpPr>
        <p:grpSpPr>
          <a:xfrm>
            <a:off x="205892" y="211986"/>
            <a:ext cx="3105607" cy="1144645"/>
            <a:chOff x="205892" y="211986"/>
            <a:chExt cx="3105607" cy="1144645"/>
          </a:xfrm>
        </p:grpSpPr>
        <p:sp>
          <p:nvSpPr>
            <p:cNvPr id="242" name="Google Shape;242;p2"/>
            <p:cNvSpPr/>
            <p:nvPr/>
          </p:nvSpPr>
          <p:spPr>
            <a:xfrm>
              <a:off x="205892" y="211986"/>
              <a:ext cx="3105607" cy="1144645"/>
            </a:xfrm>
            <a:custGeom>
              <a:avLst/>
              <a:gdLst/>
              <a:ahLst/>
              <a:cxnLst/>
              <a:rect l="l" t="t" r="r" b="b"/>
              <a:pathLst>
                <a:path w="61662" h="22727" extrusionOk="0">
                  <a:moveTo>
                    <a:pt x="27206" y="341"/>
                  </a:moveTo>
                  <a:cubicBezTo>
                    <a:pt x="27549" y="341"/>
                    <a:pt x="27892" y="356"/>
                    <a:pt x="28277" y="379"/>
                  </a:cubicBezTo>
                  <a:cubicBezTo>
                    <a:pt x="30956" y="509"/>
                    <a:pt x="33565" y="1248"/>
                    <a:pt x="35664" y="2758"/>
                  </a:cubicBezTo>
                  <a:cubicBezTo>
                    <a:pt x="36913" y="3667"/>
                    <a:pt x="38132" y="4627"/>
                    <a:pt x="39252" y="5686"/>
                  </a:cubicBezTo>
                  <a:cubicBezTo>
                    <a:pt x="39382" y="5806"/>
                    <a:pt x="39502" y="5926"/>
                    <a:pt x="39622" y="6046"/>
                  </a:cubicBezTo>
                  <a:cubicBezTo>
                    <a:pt x="38582" y="5057"/>
                    <a:pt x="37483" y="4137"/>
                    <a:pt x="36264" y="3378"/>
                  </a:cubicBezTo>
                  <a:cubicBezTo>
                    <a:pt x="35453" y="2898"/>
                    <a:pt x="34584" y="2518"/>
                    <a:pt x="33694" y="2208"/>
                  </a:cubicBezTo>
                  <a:cubicBezTo>
                    <a:pt x="32955" y="1948"/>
                    <a:pt x="32195" y="1728"/>
                    <a:pt x="31426" y="1579"/>
                  </a:cubicBezTo>
                  <a:cubicBezTo>
                    <a:pt x="30593" y="1425"/>
                    <a:pt x="29750" y="1352"/>
                    <a:pt x="28907" y="1352"/>
                  </a:cubicBezTo>
                  <a:cubicBezTo>
                    <a:pt x="27280" y="1352"/>
                    <a:pt x="25652" y="1624"/>
                    <a:pt x="24099" y="2118"/>
                  </a:cubicBezTo>
                  <a:cubicBezTo>
                    <a:pt x="22390" y="2678"/>
                    <a:pt x="20800" y="3578"/>
                    <a:pt x="19361" y="4637"/>
                  </a:cubicBezTo>
                  <a:cubicBezTo>
                    <a:pt x="17572" y="5906"/>
                    <a:pt x="15963" y="7396"/>
                    <a:pt x="14374" y="8885"/>
                  </a:cubicBezTo>
                  <a:cubicBezTo>
                    <a:pt x="12044" y="11024"/>
                    <a:pt x="9696" y="13283"/>
                    <a:pt x="6797" y="14393"/>
                  </a:cubicBezTo>
                  <a:cubicBezTo>
                    <a:pt x="6378" y="14562"/>
                    <a:pt x="5938" y="14682"/>
                    <a:pt x="5498" y="14762"/>
                  </a:cubicBezTo>
                  <a:cubicBezTo>
                    <a:pt x="5978" y="14613"/>
                    <a:pt x="6457" y="14422"/>
                    <a:pt x="6907" y="14213"/>
                  </a:cubicBezTo>
                  <a:cubicBezTo>
                    <a:pt x="8766" y="13343"/>
                    <a:pt x="10325" y="11983"/>
                    <a:pt x="11815" y="10614"/>
                  </a:cubicBezTo>
                  <a:cubicBezTo>
                    <a:pt x="13124" y="9405"/>
                    <a:pt x="14303" y="8076"/>
                    <a:pt x="15553" y="6806"/>
                  </a:cubicBezTo>
                  <a:cubicBezTo>
                    <a:pt x="17013" y="5257"/>
                    <a:pt x="18392" y="3838"/>
                    <a:pt x="20171" y="2608"/>
                  </a:cubicBezTo>
                  <a:cubicBezTo>
                    <a:pt x="21120" y="1948"/>
                    <a:pt x="22020" y="1459"/>
                    <a:pt x="23159" y="1039"/>
                  </a:cubicBezTo>
                  <a:cubicBezTo>
                    <a:pt x="24039" y="749"/>
                    <a:pt x="24938" y="539"/>
                    <a:pt x="25958" y="409"/>
                  </a:cubicBezTo>
                  <a:cubicBezTo>
                    <a:pt x="26414" y="361"/>
                    <a:pt x="26809" y="341"/>
                    <a:pt x="27206" y="341"/>
                  </a:cubicBezTo>
                  <a:close/>
                  <a:moveTo>
                    <a:pt x="46978" y="14453"/>
                  </a:moveTo>
                  <a:lnTo>
                    <a:pt x="46978" y="14453"/>
                  </a:lnTo>
                  <a:cubicBezTo>
                    <a:pt x="47108" y="14573"/>
                    <a:pt x="47248" y="14682"/>
                    <a:pt x="47388" y="14793"/>
                  </a:cubicBezTo>
                  <a:cubicBezTo>
                    <a:pt x="47368" y="14813"/>
                    <a:pt x="47358" y="14832"/>
                    <a:pt x="47348" y="14852"/>
                  </a:cubicBezTo>
                  <a:cubicBezTo>
                    <a:pt x="47228" y="14722"/>
                    <a:pt x="47098" y="14582"/>
                    <a:pt x="46978" y="14453"/>
                  </a:cubicBezTo>
                  <a:close/>
                  <a:moveTo>
                    <a:pt x="59162" y="13063"/>
                  </a:moveTo>
                  <a:cubicBezTo>
                    <a:pt x="59302" y="13063"/>
                    <a:pt x="59342" y="13103"/>
                    <a:pt x="59533" y="13203"/>
                  </a:cubicBezTo>
                  <a:cubicBezTo>
                    <a:pt x="60092" y="13513"/>
                    <a:pt x="60662" y="14242"/>
                    <a:pt x="60882" y="15022"/>
                  </a:cubicBezTo>
                  <a:cubicBezTo>
                    <a:pt x="61072" y="15672"/>
                    <a:pt x="60992" y="16552"/>
                    <a:pt x="60652" y="17281"/>
                  </a:cubicBezTo>
                  <a:cubicBezTo>
                    <a:pt x="60002" y="18700"/>
                    <a:pt x="58553" y="19600"/>
                    <a:pt x="56883" y="19600"/>
                  </a:cubicBezTo>
                  <a:cubicBezTo>
                    <a:pt x="54635" y="19590"/>
                    <a:pt x="52086" y="18420"/>
                    <a:pt x="50167" y="17111"/>
                  </a:cubicBezTo>
                  <a:cubicBezTo>
                    <a:pt x="49407" y="16581"/>
                    <a:pt x="48718" y="15972"/>
                    <a:pt x="48068" y="15322"/>
                  </a:cubicBezTo>
                  <a:lnTo>
                    <a:pt x="48068" y="15322"/>
                  </a:lnTo>
                  <a:cubicBezTo>
                    <a:pt x="50026" y="16778"/>
                    <a:pt x="52293" y="17903"/>
                    <a:pt x="54724" y="17903"/>
                  </a:cubicBezTo>
                  <a:cubicBezTo>
                    <a:pt x="55097" y="17903"/>
                    <a:pt x="55474" y="17877"/>
                    <a:pt x="55854" y="17821"/>
                  </a:cubicBezTo>
                  <a:cubicBezTo>
                    <a:pt x="57383" y="17591"/>
                    <a:pt x="58973" y="16601"/>
                    <a:pt x="59282" y="15002"/>
                  </a:cubicBezTo>
                  <a:cubicBezTo>
                    <a:pt x="59422" y="14382"/>
                    <a:pt x="59253" y="13773"/>
                    <a:pt x="59142" y="13173"/>
                  </a:cubicBezTo>
                  <a:cubicBezTo>
                    <a:pt x="59133" y="13153"/>
                    <a:pt x="59133" y="13133"/>
                    <a:pt x="59133" y="13113"/>
                  </a:cubicBezTo>
                  <a:cubicBezTo>
                    <a:pt x="59133" y="13103"/>
                    <a:pt x="59142" y="13083"/>
                    <a:pt x="59142" y="13073"/>
                  </a:cubicBezTo>
                  <a:lnTo>
                    <a:pt x="59142" y="13063"/>
                  </a:lnTo>
                  <a:close/>
                  <a:moveTo>
                    <a:pt x="21231" y="9025"/>
                  </a:moveTo>
                  <a:lnTo>
                    <a:pt x="21231" y="9025"/>
                  </a:lnTo>
                  <a:cubicBezTo>
                    <a:pt x="21111" y="9165"/>
                    <a:pt x="21000" y="9305"/>
                    <a:pt x="20880" y="9445"/>
                  </a:cubicBezTo>
                  <a:cubicBezTo>
                    <a:pt x="19881" y="10714"/>
                    <a:pt x="19152" y="12174"/>
                    <a:pt x="18541" y="13663"/>
                  </a:cubicBezTo>
                  <a:cubicBezTo>
                    <a:pt x="17482" y="16272"/>
                    <a:pt x="16882" y="18771"/>
                    <a:pt x="14143" y="19740"/>
                  </a:cubicBezTo>
                  <a:cubicBezTo>
                    <a:pt x="13854" y="19850"/>
                    <a:pt x="13574" y="19960"/>
                    <a:pt x="13314" y="20030"/>
                  </a:cubicBezTo>
                  <a:cubicBezTo>
                    <a:pt x="14303" y="18960"/>
                    <a:pt x="15183" y="17781"/>
                    <a:pt x="15863" y="16492"/>
                  </a:cubicBezTo>
                  <a:cubicBezTo>
                    <a:pt x="16582" y="15152"/>
                    <a:pt x="17122" y="13703"/>
                    <a:pt x="17922" y="12523"/>
                  </a:cubicBezTo>
                  <a:cubicBezTo>
                    <a:pt x="18401" y="11734"/>
                    <a:pt x="19012" y="11024"/>
                    <a:pt x="19661" y="10364"/>
                  </a:cubicBezTo>
                  <a:cubicBezTo>
                    <a:pt x="19951" y="10064"/>
                    <a:pt x="20271" y="9764"/>
                    <a:pt x="20620" y="9485"/>
                  </a:cubicBezTo>
                  <a:cubicBezTo>
                    <a:pt x="20631" y="9475"/>
                    <a:pt x="20631" y="9465"/>
                    <a:pt x="20640" y="9465"/>
                  </a:cubicBezTo>
                  <a:cubicBezTo>
                    <a:pt x="20720" y="9395"/>
                    <a:pt x="20811" y="9325"/>
                    <a:pt x="20891" y="9255"/>
                  </a:cubicBezTo>
                  <a:cubicBezTo>
                    <a:pt x="21011" y="9185"/>
                    <a:pt x="21120" y="9105"/>
                    <a:pt x="21231" y="9025"/>
                  </a:cubicBezTo>
                  <a:close/>
                  <a:moveTo>
                    <a:pt x="16893" y="12334"/>
                  </a:moveTo>
                  <a:lnTo>
                    <a:pt x="16893" y="12334"/>
                  </a:lnTo>
                  <a:cubicBezTo>
                    <a:pt x="16713" y="12523"/>
                    <a:pt x="16542" y="12713"/>
                    <a:pt x="16362" y="12893"/>
                  </a:cubicBezTo>
                  <a:cubicBezTo>
                    <a:pt x="15273" y="14022"/>
                    <a:pt x="14214" y="15172"/>
                    <a:pt x="13154" y="16332"/>
                  </a:cubicBezTo>
                  <a:cubicBezTo>
                    <a:pt x="11635" y="17981"/>
                    <a:pt x="10265" y="19530"/>
                    <a:pt x="8386" y="20779"/>
                  </a:cubicBezTo>
                  <a:cubicBezTo>
                    <a:pt x="7237" y="21509"/>
                    <a:pt x="5927" y="22159"/>
                    <a:pt x="4608" y="22399"/>
                  </a:cubicBezTo>
                  <a:cubicBezTo>
                    <a:pt x="4395" y="22429"/>
                    <a:pt x="4181" y="22444"/>
                    <a:pt x="3968" y="22444"/>
                  </a:cubicBezTo>
                  <a:cubicBezTo>
                    <a:pt x="3189" y="22444"/>
                    <a:pt x="2426" y="22234"/>
                    <a:pt x="1829" y="21739"/>
                  </a:cubicBezTo>
                  <a:cubicBezTo>
                    <a:pt x="1320" y="21299"/>
                    <a:pt x="740" y="20650"/>
                    <a:pt x="490" y="20040"/>
                  </a:cubicBezTo>
                  <a:lnTo>
                    <a:pt x="490" y="20040"/>
                  </a:lnTo>
                  <a:cubicBezTo>
                    <a:pt x="620" y="20160"/>
                    <a:pt x="750" y="20270"/>
                    <a:pt x="900" y="20370"/>
                  </a:cubicBezTo>
                  <a:cubicBezTo>
                    <a:pt x="1510" y="20797"/>
                    <a:pt x="2240" y="20948"/>
                    <a:pt x="2974" y="20948"/>
                  </a:cubicBezTo>
                  <a:cubicBezTo>
                    <a:pt x="3322" y="20948"/>
                    <a:pt x="3671" y="20914"/>
                    <a:pt x="4008" y="20859"/>
                  </a:cubicBezTo>
                  <a:cubicBezTo>
                    <a:pt x="5498" y="20610"/>
                    <a:pt x="6917" y="19990"/>
                    <a:pt x="8206" y="19210"/>
                  </a:cubicBezTo>
                  <a:cubicBezTo>
                    <a:pt x="9696" y="18271"/>
                    <a:pt x="11085" y="17171"/>
                    <a:pt x="12444" y="16052"/>
                  </a:cubicBezTo>
                  <a:cubicBezTo>
                    <a:pt x="13814" y="14902"/>
                    <a:pt x="15183" y="13763"/>
                    <a:pt x="16553" y="12623"/>
                  </a:cubicBezTo>
                  <a:cubicBezTo>
                    <a:pt x="16662" y="12534"/>
                    <a:pt x="16782" y="12434"/>
                    <a:pt x="16893" y="12334"/>
                  </a:cubicBezTo>
                  <a:close/>
                  <a:moveTo>
                    <a:pt x="27249" y="1"/>
                  </a:moveTo>
                  <a:cubicBezTo>
                    <a:pt x="26544" y="1"/>
                    <a:pt x="25840" y="51"/>
                    <a:pt x="25149" y="179"/>
                  </a:cubicBezTo>
                  <a:cubicBezTo>
                    <a:pt x="24009" y="399"/>
                    <a:pt x="22879" y="689"/>
                    <a:pt x="21850" y="1228"/>
                  </a:cubicBezTo>
                  <a:cubicBezTo>
                    <a:pt x="19791" y="2228"/>
                    <a:pt x="17862" y="3938"/>
                    <a:pt x="16222" y="5697"/>
                  </a:cubicBezTo>
                  <a:cubicBezTo>
                    <a:pt x="15293" y="6686"/>
                    <a:pt x="14354" y="7645"/>
                    <a:pt x="13434" y="8635"/>
                  </a:cubicBezTo>
                  <a:cubicBezTo>
                    <a:pt x="12484" y="9675"/>
                    <a:pt x="11565" y="10544"/>
                    <a:pt x="10496" y="11474"/>
                  </a:cubicBezTo>
                  <a:cubicBezTo>
                    <a:pt x="9196" y="12603"/>
                    <a:pt x="7877" y="13573"/>
                    <a:pt x="6318" y="14202"/>
                  </a:cubicBezTo>
                  <a:cubicBezTo>
                    <a:pt x="5547" y="14513"/>
                    <a:pt x="4878" y="14753"/>
                    <a:pt x="4068" y="14802"/>
                  </a:cubicBezTo>
                  <a:cubicBezTo>
                    <a:pt x="3988" y="14802"/>
                    <a:pt x="3948" y="14882"/>
                    <a:pt x="3959" y="14962"/>
                  </a:cubicBezTo>
                  <a:cubicBezTo>
                    <a:pt x="3939" y="15002"/>
                    <a:pt x="3948" y="15052"/>
                    <a:pt x="3979" y="15092"/>
                  </a:cubicBezTo>
                  <a:cubicBezTo>
                    <a:pt x="4039" y="15172"/>
                    <a:pt x="4148" y="15152"/>
                    <a:pt x="4239" y="15162"/>
                  </a:cubicBezTo>
                  <a:cubicBezTo>
                    <a:pt x="4353" y="15166"/>
                    <a:pt x="4467" y="15168"/>
                    <a:pt x="4581" y="15168"/>
                  </a:cubicBezTo>
                  <a:cubicBezTo>
                    <a:pt x="4777" y="15168"/>
                    <a:pt x="4972" y="15161"/>
                    <a:pt x="5168" y="15142"/>
                  </a:cubicBezTo>
                  <a:cubicBezTo>
                    <a:pt x="5947" y="15082"/>
                    <a:pt x="6697" y="14822"/>
                    <a:pt x="7417" y="14502"/>
                  </a:cubicBezTo>
                  <a:cubicBezTo>
                    <a:pt x="8786" y="13933"/>
                    <a:pt x="10016" y="13073"/>
                    <a:pt x="11175" y="12154"/>
                  </a:cubicBezTo>
                  <a:cubicBezTo>
                    <a:pt x="12744" y="10914"/>
                    <a:pt x="14174" y="9515"/>
                    <a:pt x="15643" y="8156"/>
                  </a:cubicBezTo>
                  <a:cubicBezTo>
                    <a:pt x="17432" y="6496"/>
                    <a:pt x="19301" y="4887"/>
                    <a:pt x="21410" y="3638"/>
                  </a:cubicBezTo>
                  <a:cubicBezTo>
                    <a:pt x="21910" y="3367"/>
                    <a:pt x="22799" y="2908"/>
                    <a:pt x="23459" y="2658"/>
                  </a:cubicBezTo>
                  <a:cubicBezTo>
                    <a:pt x="24269" y="2338"/>
                    <a:pt x="25029" y="2128"/>
                    <a:pt x="25808" y="1948"/>
                  </a:cubicBezTo>
                  <a:cubicBezTo>
                    <a:pt x="26879" y="1728"/>
                    <a:pt x="27913" y="1603"/>
                    <a:pt x="28955" y="1603"/>
                  </a:cubicBezTo>
                  <a:cubicBezTo>
                    <a:pt x="29567" y="1603"/>
                    <a:pt x="30181" y="1646"/>
                    <a:pt x="30806" y="1739"/>
                  </a:cubicBezTo>
                  <a:cubicBezTo>
                    <a:pt x="31795" y="1879"/>
                    <a:pt x="32595" y="2098"/>
                    <a:pt x="33525" y="2428"/>
                  </a:cubicBezTo>
                  <a:cubicBezTo>
                    <a:pt x="34414" y="2738"/>
                    <a:pt x="35284" y="3108"/>
                    <a:pt x="36093" y="3587"/>
                  </a:cubicBezTo>
                  <a:cubicBezTo>
                    <a:pt x="38212" y="4897"/>
                    <a:pt x="40271" y="6876"/>
                    <a:pt x="41921" y="8845"/>
                  </a:cubicBezTo>
                  <a:lnTo>
                    <a:pt x="42430" y="9445"/>
                  </a:lnTo>
                  <a:lnTo>
                    <a:pt x="42730" y="9895"/>
                  </a:lnTo>
                  <a:cubicBezTo>
                    <a:pt x="40951" y="8285"/>
                    <a:pt x="38932" y="6956"/>
                    <a:pt x="36653" y="6177"/>
                  </a:cubicBezTo>
                  <a:cubicBezTo>
                    <a:pt x="35404" y="5777"/>
                    <a:pt x="34114" y="5446"/>
                    <a:pt x="32805" y="5327"/>
                  </a:cubicBezTo>
                  <a:cubicBezTo>
                    <a:pt x="32373" y="5289"/>
                    <a:pt x="31942" y="5271"/>
                    <a:pt x="31512" y="5271"/>
                  </a:cubicBezTo>
                  <a:cubicBezTo>
                    <a:pt x="28045" y="5271"/>
                    <a:pt x="24647" y="6456"/>
                    <a:pt x="21730" y="8305"/>
                  </a:cubicBezTo>
                  <a:cubicBezTo>
                    <a:pt x="19801" y="9495"/>
                    <a:pt x="18042" y="10914"/>
                    <a:pt x="16322" y="12374"/>
                  </a:cubicBezTo>
                  <a:cubicBezTo>
                    <a:pt x="15003" y="13463"/>
                    <a:pt x="13684" y="14562"/>
                    <a:pt x="12375" y="15662"/>
                  </a:cubicBezTo>
                  <a:cubicBezTo>
                    <a:pt x="11415" y="16461"/>
                    <a:pt x="10436" y="17241"/>
                    <a:pt x="9426" y="17971"/>
                  </a:cubicBezTo>
                  <a:cubicBezTo>
                    <a:pt x="8517" y="18631"/>
                    <a:pt x="7686" y="19190"/>
                    <a:pt x="6727" y="19620"/>
                  </a:cubicBezTo>
                  <a:cubicBezTo>
                    <a:pt x="5468" y="20180"/>
                    <a:pt x="4348" y="20579"/>
                    <a:pt x="2969" y="20599"/>
                  </a:cubicBezTo>
                  <a:cubicBezTo>
                    <a:pt x="2942" y="20600"/>
                    <a:pt x="2915" y="20600"/>
                    <a:pt x="2888" y="20600"/>
                  </a:cubicBezTo>
                  <a:cubicBezTo>
                    <a:pt x="2024" y="20600"/>
                    <a:pt x="1142" y="20289"/>
                    <a:pt x="570" y="19630"/>
                  </a:cubicBezTo>
                  <a:cubicBezTo>
                    <a:pt x="500" y="19550"/>
                    <a:pt x="440" y="19480"/>
                    <a:pt x="380" y="19400"/>
                  </a:cubicBezTo>
                  <a:cubicBezTo>
                    <a:pt x="387" y="19297"/>
                    <a:pt x="298" y="19216"/>
                    <a:pt x="206" y="19216"/>
                  </a:cubicBezTo>
                  <a:cubicBezTo>
                    <a:pt x="173" y="19216"/>
                    <a:pt x="139" y="19226"/>
                    <a:pt x="110" y="19250"/>
                  </a:cubicBezTo>
                  <a:cubicBezTo>
                    <a:pt x="100" y="19260"/>
                    <a:pt x="90" y="19260"/>
                    <a:pt x="90" y="19270"/>
                  </a:cubicBezTo>
                  <a:cubicBezTo>
                    <a:pt x="40" y="19300"/>
                    <a:pt x="10" y="19340"/>
                    <a:pt x="0" y="19390"/>
                  </a:cubicBezTo>
                  <a:cubicBezTo>
                    <a:pt x="0" y="19440"/>
                    <a:pt x="10" y="19480"/>
                    <a:pt x="40" y="19520"/>
                  </a:cubicBezTo>
                  <a:cubicBezTo>
                    <a:pt x="30" y="19610"/>
                    <a:pt x="40" y="19700"/>
                    <a:pt x="60" y="19780"/>
                  </a:cubicBezTo>
                  <a:cubicBezTo>
                    <a:pt x="180" y="20290"/>
                    <a:pt x="480" y="20719"/>
                    <a:pt x="800" y="21119"/>
                  </a:cubicBezTo>
                  <a:cubicBezTo>
                    <a:pt x="1240" y="21629"/>
                    <a:pt x="1740" y="22109"/>
                    <a:pt x="2349" y="22399"/>
                  </a:cubicBezTo>
                  <a:cubicBezTo>
                    <a:pt x="2881" y="22622"/>
                    <a:pt x="3457" y="22727"/>
                    <a:pt x="4027" y="22727"/>
                  </a:cubicBezTo>
                  <a:cubicBezTo>
                    <a:pt x="4121" y="22727"/>
                    <a:pt x="4215" y="22724"/>
                    <a:pt x="4308" y="22718"/>
                  </a:cubicBezTo>
                  <a:cubicBezTo>
                    <a:pt x="5198" y="22649"/>
                    <a:pt x="6047" y="22319"/>
                    <a:pt x="6857" y="21949"/>
                  </a:cubicBezTo>
                  <a:cubicBezTo>
                    <a:pt x="7886" y="21479"/>
                    <a:pt x="8856" y="20879"/>
                    <a:pt x="9736" y="20160"/>
                  </a:cubicBezTo>
                  <a:cubicBezTo>
                    <a:pt x="11295" y="18920"/>
                    <a:pt x="12584" y="17391"/>
                    <a:pt x="13944" y="15952"/>
                  </a:cubicBezTo>
                  <a:cubicBezTo>
                    <a:pt x="14883" y="14932"/>
                    <a:pt x="15833" y="13943"/>
                    <a:pt x="16793" y="12943"/>
                  </a:cubicBezTo>
                  <a:cubicBezTo>
                    <a:pt x="17462" y="12223"/>
                    <a:pt x="18092" y="11574"/>
                    <a:pt x="18752" y="10964"/>
                  </a:cubicBezTo>
                  <a:lnTo>
                    <a:pt x="18752" y="10964"/>
                  </a:lnTo>
                  <a:cubicBezTo>
                    <a:pt x="18202" y="11604"/>
                    <a:pt x="17712" y="12294"/>
                    <a:pt x="17282" y="13023"/>
                  </a:cubicBezTo>
                  <a:cubicBezTo>
                    <a:pt x="16882" y="13693"/>
                    <a:pt x="16562" y="14422"/>
                    <a:pt x="16213" y="15122"/>
                  </a:cubicBezTo>
                  <a:cubicBezTo>
                    <a:pt x="15703" y="16192"/>
                    <a:pt x="15233" y="17111"/>
                    <a:pt x="14583" y="18041"/>
                  </a:cubicBezTo>
                  <a:cubicBezTo>
                    <a:pt x="14223" y="18551"/>
                    <a:pt x="13854" y="19071"/>
                    <a:pt x="13414" y="19530"/>
                  </a:cubicBezTo>
                  <a:cubicBezTo>
                    <a:pt x="13244" y="19710"/>
                    <a:pt x="13134" y="19810"/>
                    <a:pt x="12994" y="19950"/>
                  </a:cubicBezTo>
                  <a:cubicBezTo>
                    <a:pt x="12934" y="20010"/>
                    <a:pt x="12864" y="20060"/>
                    <a:pt x="12824" y="20140"/>
                  </a:cubicBezTo>
                  <a:cubicBezTo>
                    <a:pt x="12775" y="20230"/>
                    <a:pt x="12814" y="20350"/>
                    <a:pt x="12904" y="20390"/>
                  </a:cubicBezTo>
                  <a:cubicBezTo>
                    <a:pt x="12934" y="20399"/>
                    <a:pt x="12965" y="20402"/>
                    <a:pt x="12995" y="20402"/>
                  </a:cubicBezTo>
                  <a:cubicBezTo>
                    <a:pt x="13064" y="20402"/>
                    <a:pt x="13131" y="20384"/>
                    <a:pt x="13194" y="20370"/>
                  </a:cubicBezTo>
                  <a:cubicBezTo>
                    <a:pt x="13464" y="20310"/>
                    <a:pt x="13734" y="20230"/>
                    <a:pt x="13994" y="20140"/>
                  </a:cubicBezTo>
                  <a:cubicBezTo>
                    <a:pt x="14523" y="19950"/>
                    <a:pt x="15223" y="19670"/>
                    <a:pt x="15773" y="19250"/>
                  </a:cubicBezTo>
                  <a:cubicBezTo>
                    <a:pt x="17402" y="17991"/>
                    <a:pt x="18002" y="15932"/>
                    <a:pt x="18741" y="14093"/>
                  </a:cubicBezTo>
                  <a:cubicBezTo>
                    <a:pt x="19381" y="12483"/>
                    <a:pt x="20061" y="11074"/>
                    <a:pt x="21080" y="9744"/>
                  </a:cubicBezTo>
                  <a:cubicBezTo>
                    <a:pt x="21670" y="9015"/>
                    <a:pt x="22170" y="8465"/>
                    <a:pt x="22990" y="8005"/>
                  </a:cubicBezTo>
                  <a:cubicBezTo>
                    <a:pt x="23709" y="7596"/>
                    <a:pt x="24569" y="7206"/>
                    <a:pt x="25449" y="6866"/>
                  </a:cubicBezTo>
                  <a:cubicBezTo>
                    <a:pt x="25478" y="6856"/>
                    <a:pt x="25509" y="6836"/>
                    <a:pt x="25529" y="6826"/>
                  </a:cubicBezTo>
                  <a:cubicBezTo>
                    <a:pt x="26957" y="6336"/>
                    <a:pt x="28387" y="5926"/>
                    <a:pt x="29896" y="5717"/>
                  </a:cubicBezTo>
                  <a:cubicBezTo>
                    <a:pt x="29916" y="5717"/>
                    <a:pt x="29936" y="5706"/>
                    <a:pt x="29946" y="5697"/>
                  </a:cubicBezTo>
                  <a:cubicBezTo>
                    <a:pt x="30456" y="5645"/>
                    <a:pt x="30968" y="5619"/>
                    <a:pt x="31481" y="5619"/>
                  </a:cubicBezTo>
                  <a:cubicBezTo>
                    <a:pt x="32864" y="5619"/>
                    <a:pt x="34259" y="5811"/>
                    <a:pt x="35644" y="6226"/>
                  </a:cubicBezTo>
                  <a:cubicBezTo>
                    <a:pt x="38442" y="6956"/>
                    <a:pt x="41191" y="8765"/>
                    <a:pt x="43350" y="10944"/>
                  </a:cubicBezTo>
                  <a:cubicBezTo>
                    <a:pt x="45359" y="12963"/>
                    <a:pt x="47238" y="15662"/>
                    <a:pt x="49727" y="17391"/>
                  </a:cubicBezTo>
                  <a:cubicBezTo>
                    <a:pt x="51296" y="18491"/>
                    <a:pt x="53056" y="19340"/>
                    <a:pt x="54924" y="19780"/>
                  </a:cubicBezTo>
                  <a:cubicBezTo>
                    <a:pt x="55544" y="19940"/>
                    <a:pt x="56184" y="20050"/>
                    <a:pt x="56834" y="20050"/>
                  </a:cubicBezTo>
                  <a:lnTo>
                    <a:pt x="57163" y="20020"/>
                  </a:lnTo>
                  <a:cubicBezTo>
                    <a:pt x="57853" y="19910"/>
                    <a:pt x="58513" y="19690"/>
                    <a:pt x="59153" y="19410"/>
                  </a:cubicBezTo>
                  <a:cubicBezTo>
                    <a:pt x="59142" y="19400"/>
                    <a:pt x="59142" y="19400"/>
                    <a:pt x="59133" y="19400"/>
                  </a:cubicBezTo>
                  <a:cubicBezTo>
                    <a:pt x="59122" y="19390"/>
                    <a:pt x="59113" y="19390"/>
                    <a:pt x="59102" y="19390"/>
                  </a:cubicBezTo>
                  <a:cubicBezTo>
                    <a:pt x="59802" y="19011"/>
                    <a:pt x="60402" y="18460"/>
                    <a:pt x="60792" y="17751"/>
                  </a:cubicBezTo>
                  <a:cubicBezTo>
                    <a:pt x="61661" y="16232"/>
                    <a:pt x="61472" y="14482"/>
                    <a:pt x="60192" y="13263"/>
                  </a:cubicBezTo>
                  <a:cubicBezTo>
                    <a:pt x="59911" y="13001"/>
                    <a:pt x="59472" y="12730"/>
                    <a:pt x="59179" y="12730"/>
                  </a:cubicBezTo>
                  <a:cubicBezTo>
                    <a:pt x="59160" y="12730"/>
                    <a:pt x="59141" y="12731"/>
                    <a:pt x="59122" y="12733"/>
                  </a:cubicBezTo>
                  <a:cubicBezTo>
                    <a:pt x="58953" y="12733"/>
                    <a:pt x="58813" y="12893"/>
                    <a:pt x="58813" y="13063"/>
                  </a:cubicBezTo>
                  <a:cubicBezTo>
                    <a:pt x="58803" y="13243"/>
                    <a:pt x="58853" y="13423"/>
                    <a:pt x="58893" y="13603"/>
                  </a:cubicBezTo>
                  <a:cubicBezTo>
                    <a:pt x="58953" y="13863"/>
                    <a:pt x="59002" y="14133"/>
                    <a:pt x="59002" y="14402"/>
                  </a:cubicBezTo>
                  <a:cubicBezTo>
                    <a:pt x="59042" y="15182"/>
                    <a:pt x="58603" y="16012"/>
                    <a:pt x="57963" y="16541"/>
                  </a:cubicBezTo>
                  <a:cubicBezTo>
                    <a:pt x="57045" y="17311"/>
                    <a:pt x="55898" y="17562"/>
                    <a:pt x="54726" y="17562"/>
                  </a:cubicBezTo>
                  <a:cubicBezTo>
                    <a:pt x="54406" y="17562"/>
                    <a:pt x="54085" y="17543"/>
                    <a:pt x="53765" y="17511"/>
                  </a:cubicBezTo>
                  <a:cubicBezTo>
                    <a:pt x="50626" y="17111"/>
                    <a:pt x="47828" y="15092"/>
                    <a:pt x="45579" y="12883"/>
                  </a:cubicBezTo>
                  <a:cubicBezTo>
                    <a:pt x="45449" y="12743"/>
                    <a:pt x="45329" y="12594"/>
                    <a:pt x="45209" y="12454"/>
                  </a:cubicBezTo>
                  <a:cubicBezTo>
                    <a:pt x="44869" y="12063"/>
                    <a:pt x="44529" y="11684"/>
                    <a:pt x="44169" y="11304"/>
                  </a:cubicBezTo>
                  <a:cubicBezTo>
                    <a:pt x="44100" y="11204"/>
                    <a:pt x="44020" y="11104"/>
                    <a:pt x="43940" y="11004"/>
                  </a:cubicBezTo>
                  <a:cubicBezTo>
                    <a:pt x="43590" y="10564"/>
                    <a:pt x="43240" y="10124"/>
                    <a:pt x="42890" y="9695"/>
                  </a:cubicBezTo>
                  <a:cubicBezTo>
                    <a:pt x="42661" y="9345"/>
                    <a:pt x="42430" y="8995"/>
                    <a:pt x="42181" y="8655"/>
                  </a:cubicBezTo>
                  <a:cubicBezTo>
                    <a:pt x="41841" y="8176"/>
                    <a:pt x="41451" y="7725"/>
                    <a:pt x="41071" y="7276"/>
                  </a:cubicBezTo>
                  <a:cubicBezTo>
                    <a:pt x="40482" y="6576"/>
                    <a:pt x="39871" y="5886"/>
                    <a:pt x="39192" y="5267"/>
                  </a:cubicBezTo>
                  <a:cubicBezTo>
                    <a:pt x="38372" y="4487"/>
                    <a:pt x="37533" y="3707"/>
                    <a:pt x="36563" y="2988"/>
                  </a:cubicBezTo>
                  <a:cubicBezTo>
                    <a:pt x="35724" y="2348"/>
                    <a:pt x="34834" y="1768"/>
                    <a:pt x="33874" y="1319"/>
                  </a:cubicBezTo>
                  <a:cubicBezTo>
                    <a:pt x="32455" y="699"/>
                    <a:pt x="30946" y="289"/>
                    <a:pt x="29407" y="129"/>
                  </a:cubicBezTo>
                  <a:cubicBezTo>
                    <a:pt x="28694" y="53"/>
                    <a:pt x="27970" y="1"/>
                    <a:pt x="27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2745089" y="857060"/>
              <a:ext cx="529638" cy="333668"/>
            </a:xfrm>
            <a:custGeom>
              <a:avLst/>
              <a:gdLst/>
              <a:ahLst/>
              <a:cxnLst/>
              <a:rect l="l" t="t" r="r" b="b"/>
              <a:pathLst>
                <a:path w="10516" h="6625" extrusionOk="0">
                  <a:moveTo>
                    <a:pt x="9826" y="3633"/>
                  </a:moveTo>
                  <a:lnTo>
                    <a:pt x="9826" y="3633"/>
                  </a:lnTo>
                  <a:cubicBezTo>
                    <a:pt x="9804" y="3689"/>
                    <a:pt x="9777" y="3748"/>
                    <a:pt x="9748" y="3808"/>
                  </a:cubicBezTo>
                  <a:lnTo>
                    <a:pt x="9748" y="3808"/>
                  </a:lnTo>
                  <a:cubicBezTo>
                    <a:pt x="9776" y="3751"/>
                    <a:pt x="9802" y="3692"/>
                    <a:pt x="9826" y="3633"/>
                  </a:cubicBezTo>
                  <a:close/>
                  <a:moveTo>
                    <a:pt x="8969" y="0"/>
                  </a:moveTo>
                  <a:cubicBezTo>
                    <a:pt x="8910" y="0"/>
                    <a:pt x="8851" y="36"/>
                    <a:pt x="8826" y="85"/>
                  </a:cubicBezTo>
                  <a:cubicBezTo>
                    <a:pt x="8794" y="43"/>
                    <a:pt x="8746" y="19"/>
                    <a:pt x="8700" y="19"/>
                  </a:cubicBezTo>
                  <a:cubicBezTo>
                    <a:pt x="8648" y="19"/>
                    <a:pt x="8598" y="51"/>
                    <a:pt x="8577" y="125"/>
                  </a:cubicBezTo>
                  <a:cubicBezTo>
                    <a:pt x="8557" y="205"/>
                    <a:pt x="8626" y="275"/>
                    <a:pt x="8657" y="355"/>
                  </a:cubicBezTo>
                  <a:cubicBezTo>
                    <a:pt x="8666" y="365"/>
                    <a:pt x="8686" y="395"/>
                    <a:pt x="8697" y="415"/>
                  </a:cubicBezTo>
                  <a:cubicBezTo>
                    <a:pt x="8897" y="885"/>
                    <a:pt x="9057" y="1334"/>
                    <a:pt x="9046" y="1825"/>
                  </a:cubicBezTo>
                  <a:cubicBezTo>
                    <a:pt x="9166" y="1405"/>
                    <a:pt x="9126" y="945"/>
                    <a:pt x="8997" y="525"/>
                  </a:cubicBezTo>
                  <a:lnTo>
                    <a:pt x="8997" y="525"/>
                  </a:lnTo>
                  <a:cubicBezTo>
                    <a:pt x="9086" y="705"/>
                    <a:pt x="9157" y="945"/>
                    <a:pt x="9166" y="1245"/>
                  </a:cubicBezTo>
                  <a:cubicBezTo>
                    <a:pt x="9226" y="2804"/>
                    <a:pt x="8207" y="3993"/>
                    <a:pt x="6738" y="4833"/>
                  </a:cubicBezTo>
                  <a:cubicBezTo>
                    <a:pt x="7547" y="4463"/>
                    <a:pt x="8317" y="4084"/>
                    <a:pt x="8826" y="3424"/>
                  </a:cubicBezTo>
                  <a:cubicBezTo>
                    <a:pt x="9217" y="2914"/>
                    <a:pt x="9466" y="2294"/>
                    <a:pt x="9496" y="1645"/>
                  </a:cubicBezTo>
                  <a:lnTo>
                    <a:pt x="9496" y="1645"/>
                  </a:lnTo>
                  <a:cubicBezTo>
                    <a:pt x="9496" y="1925"/>
                    <a:pt x="9456" y="2224"/>
                    <a:pt x="9376" y="2524"/>
                  </a:cubicBezTo>
                  <a:cubicBezTo>
                    <a:pt x="9257" y="2974"/>
                    <a:pt x="9017" y="3333"/>
                    <a:pt x="8626" y="3733"/>
                  </a:cubicBezTo>
                  <a:cubicBezTo>
                    <a:pt x="8297" y="4064"/>
                    <a:pt x="8107" y="4223"/>
                    <a:pt x="7707" y="4473"/>
                  </a:cubicBezTo>
                  <a:cubicBezTo>
                    <a:pt x="7327" y="4693"/>
                    <a:pt x="7138" y="4793"/>
                    <a:pt x="6747" y="4933"/>
                  </a:cubicBezTo>
                  <a:cubicBezTo>
                    <a:pt x="6208" y="5103"/>
                    <a:pt x="5928" y="5143"/>
                    <a:pt x="5488" y="5213"/>
                  </a:cubicBezTo>
                  <a:cubicBezTo>
                    <a:pt x="5065" y="5267"/>
                    <a:pt x="4634" y="5304"/>
                    <a:pt x="4203" y="5304"/>
                  </a:cubicBezTo>
                  <a:cubicBezTo>
                    <a:pt x="4155" y="5304"/>
                    <a:pt x="4107" y="5304"/>
                    <a:pt x="4059" y="5303"/>
                  </a:cubicBezTo>
                  <a:cubicBezTo>
                    <a:pt x="3529" y="5283"/>
                    <a:pt x="2940" y="5193"/>
                    <a:pt x="2380" y="5073"/>
                  </a:cubicBezTo>
                  <a:lnTo>
                    <a:pt x="2380" y="5073"/>
                  </a:lnTo>
                  <a:cubicBezTo>
                    <a:pt x="3258" y="5360"/>
                    <a:pt x="4118" y="5537"/>
                    <a:pt x="4986" y="5537"/>
                  </a:cubicBezTo>
                  <a:cubicBezTo>
                    <a:pt x="5689" y="5537"/>
                    <a:pt x="6398" y="5421"/>
                    <a:pt x="7127" y="5153"/>
                  </a:cubicBezTo>
                  <a:cubicBezTo>
                    <a:pt x="7527" y="4983"/>
                    <a:pt x="7917" y="4763"/>
                    <a:pt x="8277" y="4503"/>
                  </a:cubicBezTo>
                  <a:lnTo>
                    <a:pt x="8277" y="4503"/>
                  </a:lnTo>
                  <a:cubicBezTo>
                    <a:pt x="7647" y="5043"/>
                    <a:pt x="6867" y="5353"/>
                    <a:pt x="5948" y="5472"/>
                  </a:cubicBezTo>
                  <a:cubicBezTo>
                    <a:pt x="5524" y="5534"/>
                    <a:pt x="5118" y="5565"/>
                    <a:pt x="4720" y="5565"/>
                  </a:cubicBezTo>
                  <a:cubicBezTo>
                    <a:pt x="3952" y="5565"/>
                    <a:pt x="3213" y="5449"/>
                    <a:pt x="2429" y="5213"/>
                  </a:cubicBezTo>
                  <a:cubicBezTo>
                    <a:pt x="1570" y="4963"/>
                    <a:pt x="821" y="4673"/>
                    <a:pt x="1" y="4163"/>
                  </a:cubicBezTo>
                  <a:lnTo>
                    <a:pt x="1" y="4163"/>
                  </a:lnTo>
                  <a:cubicBezTo>
                    <a:pt x="1340" y="5223"/>
                    <a:pt x="3039" y="5792"/>
                    <a:pt x="4739" y="5843"/>
                  </a:cubicBezTo>
                  <a:cubicBezTo>
                    <a:pt x="4866" y="5848"/>
                    <a:pt x="4993" y="5850"/>
                    <a:pt x="5120" y="5850"/>
                  </a:cubicBezTo>
                  <a:cubicBezTo>
                    <a:pt x="5755" y="5850"/>
                    <a:pt x="6390" y="5783"/>
                    <a:pt x="6998" y="5583"/>
                  </a:cubicBezTo>
                  <a:cubicBezTo>
                    <a:pt x="7607" y="5393"/>
                    <a:pt x="8187" y="5073"/>
                    <a:pt x="8657" y="4633"/>
                  </a:cubicBezTo>
                  <a:cubicBezTo>
                    <a:pt x="8997" y="4283"/>
                    <a:pt x="9297" y="3893"/>
                    <a:pt x="9526" y="3453"/>
                  </a:cubicBezTo>
                  <a:lnTo>
                    <a:pt x="9526" y="3453"/>
                  </a:lnTo>
                  <a:cubicBezTo>
                    <a:pt x="9077" y="4563"/>
                    <a:pt x="7997" y="5313"/>
                    <a:pt x="7058" y="5652"/>
                  </a:cubicBezTo>
                  <a:cubicBezTo>
                    <a:pt x="6448" y="5870"/>
                    <a:pt x="5742" y="5976"/>
                    <a:pt x="5014" y="5976"/>
                  </a:cubicBezTo>
                  <a:cubicBezTo>
                    <a:pt x="4167" y="5976"/>
                    <a:pt x="3290" y="5832"/>
                    <a:pt x="2500" y="5552"/>
                  </a:cubicBezTo>
                  <a:lnTo>
                    <a:pt x="2500" y="5552"/>
                  </a:lnTo>
                  <a:cubicBezTo>
                    <a:pt x="3384" y="5975"/>
                    <a:pt x="4358" y="6191"/>
                    <a:pt x="5331" y="6191"/>
                  </a:cubicBezTo>
                  <a:cubicBezTo>
                    <a:pt x="5534" y="6191"/>
                    <a:pt x="5736" y="6181"/>
                    <a:pt x="5938" y="6163"/>
                  </a:cubicBezTo>
                  <a:cubicBezTo>
                    <a:pt x="6387" y="6132"/>
                    <a:pt x="6827" y="6072"/>
                    <a:pt x="7247" y="5923"/>
                  </a:cubicBezTo>
                  <a:cubicBezTo>
                    <a:pt x="8137" y="5603"/>
                    <a:pt x="8946" y="5033"/>
                    <a:pt x="9486" y="4253"/>
                  </a:cubicBezTo>
                  <a:cubicBezTo>
                    <a:pt x="9542" y="4171"/>
                    <a:pt x="9597" y="4085"/>
                    <a:pt x="9647" y="3997"/>
                  </a:cubicBezTo>
                  <a:lnTo>
                    <a:pt x="9647" y="3997"/>
                  </a:lnTo>
                  <a:cubicBezTo>
                    <a:pt x="9527" y="4209"/>
                    <a:pt x="9376" y="4428"/>
                    <a:pt x="9226" y="4603"/>
                  </a:cubicBezTo>
                  <a:cubicBezTo>
                    <a:pt x="8857" y="5073"/>
                    <a:pt x="8566" y="5323"/>
                    <a:pt x="8037" y="5603"/>
                  </a:cubicBezTo>
                  <a:cubicBezTo>
                    <a:pt x="7467" y="5923"/>
                    <a:pt x="6618" y="6172"/>
                    <a:pt x="5988" y="6252"/>
                  </a:cubicBezTo>
                  <a:cubicBezTo>
                    <a:pt x="5744" y="6286"/>
                    <a:pt x="5500" y="6297"/>
                    <a:pt x="5257" y="6297"/>
                  </a:cubicBezTo>
                  <a:cubicBezTo>
                    <a:pt x="4932" y="6297"/>
                    <a:pt x="4609" y="6278"/>
                    <a:pt x="4288" y="6272"/>
                  </a:cubicBezTo>
                  <a:lnTo>
                    <a:pt x="4288" y="6272"/>
                  </a:lnTo>
                  <a:cubicBezTo>
                    <a:pt x="4708" y="6312"/>
                    <a:pt x="5168" y="6412"/>
                    <a:pt x="5558" y="6422"/>
                  </a:cubicBezTo>
                  <a:cubicBezTo>
                    <a:pt x="5670" y="6427"/>
                    <a:pt x="5779" y="6430"/>
                    <a:pt x="5887" y="6430"/>
                  </a:cubicBezTo>
                  <a:cubicBezTo>
                    <a:pt x="6669" y="6430"/>
                    <a:pt x="7363" y="6299"/>
                    <a:pt x="8057" y="5983"/>
                  </a:cubicBezTo>
                  <a:cubicBezTo>
                    <a:pt x="8626" y="5723"/>
                    <a:pt x="9117" y="5303"/>
                    <a:pt x="9506" y="4803"/>
                  </a:cubicBezTo>
                  <a:lnTo>
                    <a:pt x="9506" y="4803"/>
                  </a:lnTo>
                  <a:cubicBezTo>
                    <a:pt x="9106" y="5393"/>
                    <a:pt x="8477" y="5872"/>
                    <a:pt x="7827" y="6132"/>
                  </a:cubicBezTo>
                  <a:cubicBezTo>
                    <a:pt x="7267" y="6402"/>
                    <a:pt x="6418" y="6582"/>
                    <a:pt x="5668" y="6582"/>
                  </a:cubicBezTo>
                  <a:cubicBezTo>
                    <a:pt x="5910" y="6610"/>
                    <a:pt x="6161" y="6625"/>
                    <a:pt x="6412" y="6625"/>
                  </a:cubicBezTo>
                  <a:cubicBezTo>
                    <a:pt x="7250" y="6625"/>
                    <a:pt x="8097" y="6460"/>
                    <a:pt x="8697" y="6052"/>
                  </a:cubicBezTo>
                  <a:cubicBezTo>
                    <a:pt x="9197" y="5743"/>
                    <a:pt x="9606" y="5323"/>
                    <a:pt x="9896" y="4813"/>
                  </a:cubicBezTo>
                  <a:cubicBezTo>
                    <a:pt x="10256" y="4243"/>
                    <a:pt x="10486" y="3584"/>
                    <a:pt x="10506" y="2904"/>
                  </a:cubicBezTo>
                  <a:cubicBezTo>
                    <a:pt x="10516" y="2654"/>
                    <a:pt x="10496" y="2394"/>
                    <a:pt x="10456" y="2144"/>
                  </a:cubicBezTo>
                  <a:cubicBezTo>
                    <a:pt x="10456" y="2024"/>
                    <a:pt x="10446" y="1905"/>
                    <a:pt x="10426" y="1785"/>
                  </a:cubicBezTo>
                  <a:cubicBezTo>
                    <a:pt x="10406" y="1685"/>
                    <a:pt x="10416" y="1574"/>
                    <a:pt x="10366" y="1494"/>
                  </a:cubicBezTo>
                  <a:cubicBezTo>
                    <a:pt x="10340" y="1442"/>
                    <a:pt x="10283" y="1413"/>
                    <a:pt x="10228" y="1413"/>
                  </a:cubicBezTo>
                  <a:cubicBezTo>
                    <a:pt x="10221" y="1413"/>
                    <a:pt x="10213" y="1413"/>
                    <a:pt x="10206" y="1414"/>
                  </a:cubicBezTo>
                  <a:cubicBezTo>
                    <a:pt x="10196" y="1354"/>
                    <a:pt x="10186" y="1294"/>
                    <a:pt x="10176" y="1245"/>
                  </a:cubicBezTo>
                  <a:cubicBezTo>
                    <a:pt x="10156" y="1174"/>
                    <a:pt x="10146" y="1095"/>
                    <a:pt x="10096" y="1045"/>
                  </a:cubicBezTo>
                  <a:cubicBezTo>
                    <a:pt x="10065" y="1014"/>
                    <a:pt x="10023" y="1002"/>
                    <a:pt x="9981" y="1002"/>
                  </a:cubicBezTo>
                  <a:cubicBezTo>
                    <a:pt x="9955" y="1002"/>
                    <a:pt x="9929" y="1007"/>
                    <a:pt x="9906" y="1015"/>
                  </a:cubicBezTo>
                  <a:cubicBezTo>
                    <a:pt x="9866" y="895"/>
                    <a:pt x="9816" y="775"/>
                    <a:pt x="9746" y="665"/>
                  </a:cubicBezTo>
                  <a:cubicBezTo>
                    <a:pt x="9706" y="605"/>
                    <a:pt x="9676" y="525"/>
                    <a:pt x="9616" y="485"/>
                  </a:cubicBezTo>
                  <a:cubicBezTo>
                    <a:pt x="9606" y="455"/>
                    <a:pt x="9586" y="425"/>
                    <a:pt x="9566" y="405"/>
                  </a:cubicBezTo>
                  <a:cubicBezTo>
                    <a:pt x="9534" y="373"/>
                    <a:pt x="9493" y="357"/>
                    <a:pt x="9452" y="357"/>
                  </a:cubicBezTo>
                  <a:cubicBezTo>
                    <a:pt x="9405" y="357"/>
                    <a:pt x="9358" y="378"/>
                    <a:pt x="9326" y="415"/>
                  </a:cubicBezTo>
                  <a:cubicBezTo>
                    <a:pt x="9286" y="335"/>
                    <a:pt x="9246" y="265"/>
                    <a:pt x="9197" y="195"/>
                  </a:cubicBezTo>
                  <a:cubicBezTo>
                    <a:pt x="9146" y="125"/>
                    <a:pt x="9097" y="25"/>
                    <a:pt x="9006" y="5"/>
                  </a:cubicBezTo>
                  <a:cubicBezTo>
                    <a:pt x="8994" y="2"/>
                    <a:pt x="8981" y="0"/>
                    <a:pt x="89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917195" y="666428"/>
              <a:ext cx="357239" cy="527221"/>
            </a:xfrm>
            <a:custGeom>
              <a:avLst/>
              <a:gdLst/>
              <a:ahLst/>
              <a:cxnLst/>
              <a:rect l="l" t="t" r="r" b="b"/>
              <a:pathLst>
                <a:path w="7093" h="10468" extrusionOk="0">
                  <a:moveTo>
                    <a:pt x="6879" y="0"/>
                  </a:moveTo>
                  <a:cubicBezTo>
                    <a:pt x="6872" y="0"/>
                    <a:pt x="6865" y="1"/>
                    <a:pt x="6857" y="2"/>
                  </a:cubicBezTo>
                  <a:cubicBezTo>
                    <a:pt x="6817" y="2"/>
                    <a:pt x="6777" y="22"/>
                    <a:pt x="6748" y="52"/>
                  </a:cubicBezTo>
                  <a:lnTo>
                    <a:pt x="6597" y="232"/>
                  </a:lnTo>
                  <a:cubicBezTo>
                    <a:pt x="6591" y="232"/>
                    <a:pt x="6589" y="227"/>
                    <a:pt x="6585" y="227"/>
                  </a:cubicBezTo>
                  <a:cubicBezTo>
                    <a:pt x="6583" y="227"/>
                    <a:pt x="6581" y="229"/>
                    <a:pt x="6577" y="232"/>
                  </a:cubicBezTo>
                  <a:cubicBezTo>
                    <a:pt x="6448" y="262"/>
                    <a:pt x="6517" y="252"/>
                    <a:pt x="6437" y="312"/>
                  </a:cubicBezTo>
                  <a:cubicBezTo>
                    <a:pt x="6328" y="402"/>
                    <a:pt x="6228" y="502"/>
                    <a:pt x="6128" y="612"/>
                  </a:cubicBezTo>
                  <a:cubicBezTo>
                    <a:pt x="5628" y="1132"/>
                    <a:pt x="5168" y="1681"/>
                    <a:pt x="4758" y="2281"/>
                  </a:cubicBezTo>
                  <a:cubicBezTo>
                    <a:pt x="3859" y="3560"/>
                    <a:pt x="3159" y="5070"/>
                    <a:pt x="2550" y="6369"/>
                  </a:cubicBezTo>
                  <a:cubicBezTo>
                    <a:pt x="1860" y="7849"/>
                    <a:pt x="1140" y="9308"/>
                    <a:pt x="0" y="10467"/>
                  </a:cubicBezTo>
                  <a:cubicBezTo>
                    <a:pt x="1140" y="9577"/>
                    <a:pt x="1910" y="8328"/>
                    <a:pt x="2550" y="7059"/>
                  </a:cubicBezTo>
                  <a:cubicBezTo>
                    <a:pt x="2969" y="6259"/>
                    <a:pt x="3359" y="5439"/>
                    <a:pt x="3769" y="4630"/>
                  </a:cubicBezTo>
                  <a:lnTo>
                    <a:pt x="3769" y="4630"/>
                  </a:lnTo>
                  <a:cubicBezTo>
                    <a:pt x="2930" y="6529"/>
                    <a:pt x="2210" y="8518"/>
                    <a:pt x="870" y="10117"/>
                  </a:cubicBezTo>
                  <a:cubicBezTo>
                    <a:pt x="1760" y="9288"/>
                    <a:pt x="2430" y="8268"/>
                    <a:pt x="2959" y="7189"/>
                  </a:cubicBezTo>
                  <a:cubicBezTo>
                    <a:pt x="3489" y="6089"/>
                    <a:pt x="3929" y="4940"/>
                    <a:pt x="4518" y="3870"/>
                  </a:cubicBezTo>
                  <a:lnTo>
                    <a:pt x="4518" y="3870"/>
                  </a:lnTo>
                  <a:cubicBezTo>
                    <a:pt x="4199" y="4550"/>
                    <a:pt x="3919" y="5239"/>
                    <a:pt x="3629" y="5929"/>
                  </a:cubicBezTo>
                  <a:cubicBezTo>
                    <a:pt x="3099" y="7189"/>
                    <a:pt x="2559" y="8468"/>
                    <a:pt x="1700" y="9528"/>
                  </a:cubicBezTo>
                  <a:cubicBezTo>
                    <a:pt x="2139" y="9098"/>
                    <a:pt x="2530" y="8628"/>
                    <a:pt x="2839" y="8098"/>
                  </a:cubicBezTo>
                  <a:cubicBezTo>
                    <a:pt x="3209" y="7489"/>
                    <a:pt x="3489" y="6829"/>
                    <a:pt x="3789" y="6179"/>
                  </a:cubicBezTo>
                  <a:cubicBezTo>
                    <a:pt x="4409" y="4800"/>
                    <a:pt x="5009" y="3411"/>
                    <a:pt x="5748" y="2091"/>
                  </a:cubicBezTo>
                  <a:cubicBezTo>
                    <a:pt x="5768" y="2041"/>
                    <a:pt x="5818" y="1991"/>
                    <a:pt x="5818" y="1931"/>
                  </a:cubicBezTo>
                  <a:cubicBezTo>
                    <a:pt x="5818" y="1901"/>
                    <a:pt x="5798" y="1881"/>
                    <a:pt x="5788" y="1861"/>
                  </a:cubicBezTo>
                  <a:cubicBezTo>
                    <a:pt x="6158" y="1332"/>
                    <a:pt x="6548" y="821"/>
                    <a:pt x="6997" y="282"/>
                  </a:cubicBezTo>
                  <a:cubicBezTo>
                    <a:pt x="7092" y="178"/>
                    <a:pt x="7016" y="0"/>
                    <a:pt x="68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257717" y="834546"/>
              <a:ext cx="788917" cy="500024"/>
            </a:xfrm>
            <a:custGeom>
              <a:avLst/>
              <a:gdLst/>
              <a:ahLst/>
              <a:cxnLst/>
              <a:rect l="l" t="t" r="r" b="b"/>
              <a:pathLst>
                <a:path w="15664" h="9928" extrusionOk="0">
                  <a:moveTo>
                    <a:pt x="15477" y="1"/>
                  </a:moveTo>
                  <a:cubicBezTo>
                    <a:pt x="15387" y="1"/>
                    <a:pt x="15320" y="94"/>
                    <a:pt x="15253" y="153"/>
                  </a:cubicBezTo>
                  <a:cubicBezTo>
                    <a:pt x="14884" y="522"/>
                    <a:pt x="14514" y="892"/>
                    <a:pt x="14144" y="1252"/>
                  </a:cubicBezTo>
                  <a:cubicBezTo>
                    <a:pt x="13245" y="2121"/>
                    <a:pt x="12315" y="2961"/>
                    <a:pt x="11386" y="3800"/>
                  </a:cubicBezTo>
                  <a:cubicBezTo>
                    <a:pt x="10196" y="4840"/>
                    <a:pt x="8867" y="5990"/>
                    <a:pt x="7368" y="6799"/>
                  </a:cubicBezTo>
                  <a:cubicBezTo>
                    <a:pt x="5886" y="7603"/>
                    <a:pt x="3779" y="8716"/>
                    <a:pt x="1893" y="8716"/>
                  </a:cubicBezTo>
                  <a:cubicBezTo>
                    <a:pt x="1221" y="8716"/>
                    <a:pt x="578" y="8575"/>
                    <a:pt x="1" y="8229"/>
                  </a:cubicBezTo>
                  <a:lnTo>
                    <a:pt x="1" y="8229"/>
                  </a:lnTo>
                  <a:cubicBezTo>
                    <a:pt x="665" y="8756"/>
                    <a:pt x="1430" y="8945"/>
                    <a:pt x="2187" y="8945"/>
                  </a:cubicBezTo>
                  <a:cubicBezTo>
                    <a:pt x="2648" y="8945"/>
                    <a:pt x="3107" y="8875"/>
                    <a:pt x="3539" y="8769"/>
                  </a:cubicBezTo>
                  <a:cubicBezTo>
                    <a:pt x="4938" y="8429"/>
                    <a:pt x="6238" y="7769"/>
                    <a:pt x="7507" y="7109"/>
                  </a:cubicBezTo>
                  <a:cubicBezTo>
                    <a:pt x="9207" y="6199"/>
                    <a:pt x="10646" y="4910"/>
                    <a:pt x="12085" y="3651"/>
                  </a:cubicBezTo>
                  <a:cubicBezTo>
                    <a:pt x="12255" y="3481"/>
                    <a:pt x="12435" y="3321"/>
                    <a:pt x="12615" y="3161"/>
                  </a:cubicBezTo>
                  <a:lnTo>
                    <a:pt x="12615" y="3161"/>
                  </a:lnTo>
                  <a:cubicBezTo>
                    <a:pt x="12305" y="3481"/>
                    <a:pt x="11995" y="3800"/>
                    <a:pt x="11675" y="4111"/>
                  </a:cubicBezTo>
                  <a:cubicBezTo>
                    <a:pt x="10736" y="5040"/>
                    <a:pt x="9866" y="5760"/>
                    <a:pt x="8747" y="6519"/>
                  </a:cubicBezTo>
                  <a:cubicBezTo>
                    <a:pt x="7208" y="7599"/>
                    <a:pt x="5708" y="8349"/>
                    <a:pt x="3899" y="8838"/>
                  </a:cubicBezTo>
                  <a:cubicBezTo>
                    <a:pt x="3435" y="8953"/>
                    <a:pt x="2734" y="9100"/>
                    <a:pt x="2053" y="9100"/>
                  </a:cubicBezTo>
                  <a:cubicBezTo>
                    <a:pt x="1606" y="9100"/>
                    <a:pt x="1167" y="9037"/>
                    <a:pt x="811" y="8858"/>
                  </a:cubicBezTo>
                  <a:lnTo>
                    <a:pt x="811" y="8858"/>
                  </a:lnTo>
                  <a:cubicBezTo>
                    <a:pt x="1340" y="9218"/>
                    <a:pt x="2010" y="9278"/>
                    <a:pt x="2630" y="9278"/>
                  </a:cubicBezTo>
                  <a:cubicBezTo>
                    <a:pt x="3349" y="9278"/>
                    <a:pt x="4049" y="9138"/>
                    <a:pt x="4718" y="8918"/>
                  </a:cubicBezTo>
                  <a:cubicBezTo>
                    <a:pt x="6148" y="8498"/>
                    <a:pt x="7477" y="7799"/>
                    <a:pt x="8707" y="6969"/>
                  </a:cubicBezTo>
                  <a:lnTo>
                    <a:pt x="8707" y="6969"/>
                  </a:lnTo>
                  <a:cubicBezTo>
                    <a:pt x="8027" y="7489"/>
                    <a:pt x="7277" y="7989"/>
                    <a:pt x="6518" y="8378"/>
                  </a:cubicBezTo>
                  <a:cubicBezTo>
                    <a:pt x="6098" y="8609"/>
                    <a:pt x="5149" y="8968"/>
                    <a:pt x="4429" y="9138"/>
                  </a:cubicBezTo>
                  <a:cubicBezTo>
                    <a:pt x="3798" y="9293"/>
                    <a:pt x="3133" y="9414"/>
                    <a:pt x="2438" y="9414"/>
                  </a:cubicBezTo>
                  <a:cubicBezTo>
                    <a:pt x="2055" y="9414"/>
                    <a:pt x="1662" y="9377"/>
                    <a:pt x="1260" y="9288"/>
                  </a:cubicBezTo>
                  <a:lnTo>
                    <a:pt x="1260" y="9288"/>
                  </a:lnTo>
                  <a:cubicBezTo>
                    <a:pt x="1845" y="9504"/>
                    <a:pt x="2459" y="9601"/>
                    <a:pt x="3075" y="9601"/>
                  </a:cubicBezTo>
                  <a:cubicBezTo>
                    <a:pt x="3659" y="9601"/>
                    <a:pt x="4244" y="9514"/>
                    <a:pt x="4809" y="9358"/>
                  </a:cubicBezTo>
                  <a:cubicBezTo>
                    <a:pt x="5098" y="9288"/>
                    <a:pt x="5378" y="9198"/>
                    <a:pt x="5658" y="9098"/>
                  </a:cubicBezTo>
                  <a:lnTo>
                    <a:pt x="5658" y="9098"/>
                  </a:lnTo>
                  <a:cubicBezTo>
                    <a:pt x="5518" y="9168"/>
                    <a:pt x="5378" y="9238"/>
                    <a:pt x="5238" y="9288"/>
                  </a:cubicBezTo>
                  <a:cubicBezTo>
                    <a:pt x="4453" y="9607"/>
                    <a:pt x="3661" y="9781"/>
                    <a:pt x="2831" y="9781"/>
                  </a:cubicBezTo>
                  <a:cubicBezTo>
                    <a:pt x="2594" y="9781"/>
                    <a:pt x="2354" y="9767"/>
                    <a:pt x="2110" y="9738"/>
                  </a:cubicBezTo>
                  <a:lnTo>
                    <a:pt x="2110" y="9738"/>
                  </a:lnTo>
                  <a:cubicBezTo>
                    <a:pt x="2553" y="9864"/>
                    <a:pt x="3019" y="9927"/>
                    <a:pt x="3486" y="9927"/>
                  </a:cubicBezTo>
                  <a:cubicBezTo>
                    <a:pt x="3904" y="9927"/>
                    <a:pt x="4323" y="9877"/>
                    <a:pt x="4729" y="9778"/>
                  </a:cubicBezTo>
                  <a:cubicBezTo>
                    <a:pt x="5848" y="9498"/>
                    <a:pt x="6997" y="8698"/>
                    <a:pt x="7747" y="8069"/>
                  </a:cubicBezTo>
                  <a:cubicBezTo>
                    <a:pt x="8677" y="7469"/>
                    <a:pt x="9547" y="6759"/>
                    <a:pt x="10366" y="6030"/>
                  </a:cubicBezTo>
                  <a:cubicBezTo>
                    <a:pt x="10596" y="5820"/>
                    <a:pt x="10826" y="5600"/>
                    <a:pt x="11046" y="5370"/>
                  </a:cubicBezTo>
                  <a:cubicBezTo>
                    <a:pt x="11106" y="5290"/>
                    <a:pt x="11195" y="5220"/>
                    <a:pt x="11255" y="5130"/>
                  </a:cubicBezTo>
                  <a:cubicBezTo>
                    <a:pt x="11266" y="5110"/>
                    <a:pt x="11275" y="5100"/>
                    <a:pt x="11295" y="5080"/>
                  </a:cubicBezTo>
                  <a:cubicBezTo>
                    <a:pt x="11306" y="5060"/>
                    <a:pt x="11315" y="5050"/>
                    <a:pt x="11335" y="5030"/>
                  </a:cubicBezTo>
                  <a:lnTo>
                    <a:pt x="11335" y="5030"/>
                  </a:lnTo>
                  <a:cubicBezTo>
                    <a:pt x="11333" y="5033"/>
                    <a:pt x="11331" y="5034"/>
                    <a:pt x="11331" y="5034"/>
                  </a:cubicBezTo>
                  <a:cubicBezTo>
                    <a:pt x="11328" y="5034"/>
                    <a:pt x="11366" y="4986"/>
                    <a:pt x="11366" y="4960"/>
                  </a:cubicBezTo>
                  <a:cubicBezTo>
                    <a:pt x="11375" y="4940"/>
                    <a:pt x="11366" y="4910"/>
                    <a:pt x="11366" y="4890"/>
                  </a:cubicBezTo>
                  <a:cubicBezTo>
                    <a:pt x="11666" y="4610"/>
                    <a:pt x="11955" y="4331"/>
                    <a:pt x="12235" y="4040"/>
                  </a:cubicBezTo>
                  <a:cubicBezTo>
                    <a:pt x="12805" y="3461"/>
                    <a:pt x="13365" y="2881"/>
                    <a:pt x="13885" y="2252"/>
                  </a:cubicBezTo>
                  <a:cubicBezTo>
                    <a:pt x="13994" y="2112"/>
                    <a:pt x="14114" y="1972"/>
                    <a:pt x="14224" y="1821"/>
                  </a:cubicBezTo>
                  <a:cubicBezTo>
                    <a:pt x="14244" y="1812"/>
                    <a:pt x="14304" y="1701"/>
                    <a:pt x="14264" y="1612"/>
                  </a:cubicBezTo>
                  <a:cubicBezTo>
                    <a:pt x="14464" y="1432"/>
                    <a:pt x="14654" y="1242"/>
                    <a:pt x="14844" y="1052"/>
                  </a:cubicBezTo>
                  <a:lnTo>
                    <a:pt x="15364" y="532"/>
                  </a:lnTo>
                  <a:cubicBezTo>
                    <a:pt x="15453" y="422"/>
                    <a:pt x="15604" y="342"/>
                    <a:pt x="15653" y="213"/>
                  </a:cubicBezTo>
                  <a:cubicBezTo>
                    <a:pt x="15664" y="133"/>
                    <a:pt x="15624" y="42"/>
                    <a:pt x="15533" y="13"/>
                  </a:cubicBezTo>
                  <a:cubicBezTo>
                    <a:pt x="15513" y="4"/>
                    <a:pt x="15495" y="1"/>
                    <a:pt x="154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876450" y="224577"/>
              <a:ext cx="1205839" cy="468143"/>
            </a:xfrm>
            <a:custGeom>
              <a:avLst/>
              <a:gdLst/>
              <a:ahLst/>
              <a:cxnLst/>
              <a:rect l="l" t="t" r="r" b="b"/>
              <a:pathLst>
                <a:path w="23942" h="9295" extrusionOk="0">
                  <a:moveTo>
                    <a:pt x="14663" y="1"/>
                  </a:moveTo>
                  <a:cubicBezTo>
                    <a:pt x="14492" y="1"/>
                    <a:pt x="14322" y="4"/>
                    <a:pt x="14154" y="9"/>
                  </a:cubicBezTo>
                  <a:cubicBezTo>
                    <a:pt x="13414" y="19"/>
                    <a:pt x="12554" y="79"/>
                    <a:pt x="11955" y="209"/>
                  </a:cubicBezTo>
                  <a:cubicBezTo>
                    <a:pt x="10375" y="509"/>
                    <a:pt x="8976" y="1209"/>
                    <a:pt x="7617" y="2008"/>
                  </a:cubicBezTo>
                  <a:cubicBezTo>
                    <a:pt x="8996" y="1409"/>
                    <a:pt x="10635" y="739"/>
                    <a:pt x="11984" y="509"/>
                  </a:cubicBezTo>
                  <a:cubicBezTo>
                    <a:pt x="12484" y="419"/>
                    <a:pt x="12994" y="369"/>
                    <a:pt x="13514" y="349"/>
                  </a:cubicBezTo>
                  <a:lnTo>
                    <a:pt x="13514" y="349"/>
                  </a:lnTo>
                  <a:cubicBezTo>
                    <a:pt x="13274" y="369"/>
                    <a:pt x="13034" y="399"/>
                    <a:pt x="12794" y="439"/>
                  </a:cubicBezTo>
                  <a:cubicBezTo>
                    <a:pt x="11405" y="649"/>
                    <a:pt x="10065" y="1129"/>
                    <a:pt x="8776" y="1709"/>
                  </a:cubicBezTo>
                  <a:cubicBezTo>
                    <a:pt x="7977" y="2058"/>
                    <a:pt x="7217" y="2498"/>
                    <a:pt x="6487" y="2968"/>
                  </a:cubicBezTo>
                  <a:cubicBezTo>
                    <a:pt x="5467" y="3617"/>
                    <a:pt x="4538" y="4397"/>
                    <a:pt x="3778" y="5336"/>
                  </a:cubicBezTo>
                  <a:cubicBezTo>
                    <a:pt x="4658" y="4487"/>
                    <a:pt x="5627" y="3768"/>
                    <a:pt x="6677" y="3128"/>
                  </a:cubicBezTo>
                  <a:cubicBezTo>
                    <a:pt x="7826" y="2418"/>
                    <a:pt x="8916" y="1928"/>
                    <a:pt x="10205" y="1478"/>
                  </a:cubicBezTo>
                  <a:cubicBezTo>
                    <a:pt x="11770" y="898"/>
                    <a:pt x="13242" y="618"/>
                    <a:pt x="14919" y="618"/>
                  </a:cubicBezTo>
                  <a:cubicBezTo>
                    <a:pt x="14977" y="618"/>
                    <a:pt x="15035" y="618"/>
                    <a:pt x="15093" y="619"/>
                  </a:cubicBezTo>
                  <a:cubicBezTo>
                    <a:pt x="16182" y="629"/>
                    <a:pt x="17202" y="739"/>
                    <a:pt x="18281" y="1029"/>
                  </a:cubicBezTo>
                  <a:cubicBezTo>
                    <a:pt x="18152" y="998"/>
                    <a:pt x="18021" y="978"/>
                    <a:pt x="17901" y="958"/>
                  </a:cubicBezTo>
                  <a:cubicBezTo>
                    <a:pt x="16883" y="803"/>
                    <a:pt x="15927" y="718"/>
                    <a:pt x="15002" y="718"/>
                  </a:cubicBezTo>
                  <a:cubicBezTo>
                    <a:pt x="13015" y="718"/>
                    <a:pt x="11169" y="1110"/>
                    <a:pt x="9136" y="2038"/>
                  </a:cubicBezTo>
                  <a:cubicBezTo>
                    <a:pt x="7617" y="2738"/>
                    <a:pt x="6177" y="3628"/>
                    <a:pt x="4858" y="4657"/>
                  </a:cubicBezTo>
                  <a:cubicBezTo>
                    <a:pt x="3748" y="5536"/>
                    <a:pt x="2719" y="6526"/>
                    <a:pt x="1699" y="7515"/>
                  </a:cubicBezTo>
                  <a:cubicBezTo>
                    <a:pt x="1120" y="8095"/>
                    <a:pt x="580" y="8715"/>
                    <a:pt x="0" y="9295"/>
                  </a:cubicBezTo>
                  <a:cubicBezTo>
                    <a:pt x="1759" y="7866"/>
                    <a:pt x="3328" y="6126"/>
                    <a:pt x="4998" y="4857"/>
                  </a:cubicBezTo>
                  <a:cubicBezTo>
                    <a:pt x="7286" y="3168"/>
                    <a:pt x="9685" y="1888"/>
                    <a:pt x="12474" y="1289"/>
                  </a:cubicBezTo>
                  <a:cubicBezTo>
                    <a:pt x="13064" y="1169"/>
                    <a:pt x="14123" y="1058"/>
                    <a:pt x="14893" y="1058"/>
                  </a:cubicBezTo>
                  <a:cubicBezTo>
                    <a:pt x="15693" y="1058"/>
                    <a:pt x="16322" y="1118"/>
                    <a:pt x="17052" y="1189"/>
                  </a:cubicBezTo>
                  <a:cubicBezTo>
                    <a:pt x="19161" y="1418"/>
                    <a:pt x="20990" y="2078"/>
                    <a:pt x="22799" y="3197"/>
                  </a:cubicBezTo>
                  <a:cubicBezTo>
                    <a:pt x="23049" y="3357"/>
                    <a:pt x="23179" y="3468"/>
                    <a:pt x="23469" y="3677"/>
                  </a:cubicBezTo>
                  <a:cubicBezTo>
                    <a:pt x="23559" y="3728"/>
                    <a:pt x="23629" y="3817"/>
                    <a:pt x="23719" y="3848"/>
                  </a:cubicBezTo>
                  <a:cubicBezTo>
                    <a:pt x="23730" y="3850"/>
                    <a:pt x="23741" y="3851"/>
                    <a:pt x="23751" y="3851"/>
                  </a:cubicBezTo>
                  <a:cubicBezTo>
                    <a:pt x="23880" y="3851"/>
                    <a:pt x="23942" y="3691"/>
                    <a:pt x="23849" y="3608"/>
                  </a:cubicBezTo>
                  <a:cubicBezTo>
                    <a:pt x="23599" y="3388"/>
                    <a:pt x="23329" y="3177"/>
                    <a:pt x="23059" y="2978"/>
                  </a:cubicBezTo>
                  <a:cubicBezTo>
                    <a:pt x="22830" y="2798"/>
                    <a:pt x="22490" y="2598"/>
                    <a:pt x="22130" y="2408"/>
                  </a:cubicBezTo>
                  <a:cubicBezTo>
                    <a:pt x="22139" y="2348"/>
                    <a:pt x="22120" y="2288"/>
                    <a:pt x="22070" y="2258"/>
                  </a:cubicBezTo>
                  <a:lnTo>
                    <a:pt x="22060" y="2248"/>
                  </a:lnTo>
                  <a:cubicBezTo>
                    <a:pt x="21900" y="2128"/>
                    <a:pt x="21890" y="2128"/>
                    <a:pt x="21720" y="2018"/>
                  </a:cubicBezTo>
                  <a:cubicBezTo>
                    <a:pt x="21150" y="1678"/>
                    <a:pt x="20551" y="1418"/>
                    <a:pt x="19931" y="1198"/>
                  </a:cubicBezTo>
                  <a:cubicBezTo>
                    <a:pt x="19881" y="1169"/>
                    <a:pt x="19831" y="1149"/>
                    <a:pt x="19781" y="1118"/>
                  </a:cubicBezTo>
                  <a:cubicBezTo>
                    <a:pt x="19411" y="929"/>
                    <a:pt x="19021" y="759"/>
                    <a:pt x="18621" y="609"/>
                  </a:cubicBezTo>
                  <a:cubicBezTo>
                    <a:pt x="17441" y="183"/>
                    <a:pt x="16023" y="1"/>
                    <a:pt x="146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" name="Google Shape;247;p2"/>
          <p:cNvGrpSpPr/>
          <p:nvPr/>
        </p:nvGrpSpPr>
        <p:grpSpPr>
          <a:xfrm>
            <a:off x="5833062" y="211986"/>
            <a:ext cx="3105556" cy="1144645"/>
            <a:chOff x="5833062" y="211986"/>
            <a:chExt cx="3105556" cy="1144645"/>
          </a:xfrm>
        </p:grpSpPr>
        <p:sp>
          <p:nvSpPr>
            <p:cNvPr id="248" name="Google Shape;248;p2"/>
            <p:cNvSpPr/>
            <p:nvPr/>
          </p:nvSpPr>
          <p:spPr>
            <a:xfrm>
              <a:off x="5833062" y="211986"/>
              <a:ext cx="3105556" cy="1144645"/>
            </a:xfrm>
            <a:custGeom>
              <a:avLst/>
              <a:gdLst/>
              <a:ahLst/>
              <a:cxnLst/>
              <a:rect l="l" t="t" r="r" b="b"/>
              <a:pathLst>
                <a:path w="61661" h="22727" extrusionOk="0">
                  <a:moveTo>
                    <a:pt x="34451" y="341"/>
                  </a:moveTo>
                  <a:cubicBezTo>
                    <a:pt x="34848" y="341"/>
                    <a:pt x="35243" y="361"/>
                    <a:pt x="35703" y="409"/>
                  </a:cubicBezTo>
                  <a:cubicBezTo>
                    <a:pt x="36713" y="539"/>
                    <a:pt x="37623" y="749"/>
                    <a:pt x="38502" y="1039"/>
                  </a:cubicBezTo>
                  <a:cubicBezTo>
                    <a:pt x="39631" y="1459"/>
                    <a:pt x="40541" y="1948"/>
                    <a:pt x="41490" y="2608"/>
                  </a:cubicBezTo>
                  <a:cubicBezTo>
                    <a:pt x="43260" y="3838"/>
                    <a:pt x="44649" y="5257"/>
                    <a:pt x="46099" y="6806"/>
                  </a:cubicBezTo>
                  <a:cubicBezTo>
                    <a:pt x="47348" y="8076"/>
                    <a:pt x="48527" y="9405"/>
                    <a:pt x="49837" y="10614"/>
                  </a:cubicBezTo>
                  <a:cubicBezTo>
                    <a:pt x="51336" y="11983"/>
                    <a:pt x="52895" y="13343"/>
                    <a:pt x="54744" y="14213"/>
                  </a:cubicBezTo>
                  <a:cubicBezTo>
                    <a:pt x="55204" y="14422"/>
                    <a:pt x="55674" y="14613"/>
                    <a:pt x="56154" y="14762"/>
                  </a:cubicBezTo>
                  <a:cubicBezTo>
                    <a:pt x="55714" y="14682"/>
                    <a:pt x="55274" y="14562"/>
                    <a:pt x="54864" y="14393"/>
                  </a:cubicBezTo>
                  <a:cubicBezTo>
                    <a:pt x="51956" y="13283"/>
                    <a:pt x="49617" y="11024"/>
                    <a:pt x="47288" y="8885"/>
                  </a:cubicBezTo>
                  <a:cubicBezTo>
                    <a:pt x="45688" y="7396"/>
                    <a:pt x="44080" y="5906"/>
                    <a:pt x="42300" y="4637"/>
                  </a:cubicBezTo>
                  <a:cubicBezTo>
                    <a:pt x="40851" y="3578"/>
                    <a:pt x="39271" y="2678"/>
                    <a:pt x="37552" y="2118"/>
                  </a:cubicBezTo>
                  <a:cubicBezTo>
                    <a:pt x="36005" y="1624"/>
                    <a:pt x="34376" y="1352"/>
                    <a:pt x="32747" y="1352"/>
                  </a:cubicBezTo>
                  <a:cubicBezTo>
                    <a:pt x="31903" y="1352"/>
                    <a:pt x="31059" y="1425"/>
                    <a:pt x="30226" y="1579"/>
                  </a:cubicBezTo>
                  <a:cubicBezTo>
                    <a:pt x="29456" y="1728"/>
                    <a:pt x="28707" y="1948"/>
                    <a:pt x="27967" y="2208"/>
                  </a:cubicBezTo>
                  <a:cubicBezTo>
                    <a:pt x="27077" y="2518"/>
                    <a:pt x="26208" y="2898"/>
                    <a:pt x="25398" y="3378"/>
                  </a:cubicBezTo>
                  <a:cubicBezTo>
                    <a:pt x="24178" y="4137"/>
                    <a:pt x="23069" y="5057"/>
                    <a:pt x="22039" y="6046"/>
                  </a:cubicBezTo>
                  <a:cubicBezTo>
                    <a:pt x="22150" y="5926"/>
                    <a:pt x="22270" y="5806"/>
                    <a:pt x="22399" y="5686"/>
                  </a:cubicBezTo>
                  <a:cubicBezTo>
                    <a:pt x="23529" y="4627"/>
                    <a:pt x="24749" y="3667"/>
                    <a:pt x="25998" y="2758"/>
                  </a:cubicBezTo>
                  <a:cubicBezTo>
                    <a:pt x="28097" y="1248"/>
                    <a:pt x="30695" y="509"/>
                    <a:pt x="33374" y="379"/>
                  </a:cubicBezTo>
                  <a:cubicBezTo>
                    <a:pt x="33764" y="356"/>
                    <a:pt x="34108" y="341"/>
                    <a:pt x="34451" y="341"/>
                  </a:cubicBezTo>
                  <a:close/>
                  <a:moveTo>
                    <a:pt x="14683" y="14453"/>
                  </a:moveTo>
                  <a:cubicBezTo>
                    <a:pt x="14563" y="14582"/>
                    <a:pt x="14433" y="14722"/>
                    <a:pt x="14303" y="14852"/>
                  </a:cubicBezTo>
                  <a:cubicBezTo>
                    <a:pt x="14303" y="14832"/>
                    <a:pt x="14283" y="14813"/>
                    <a:pt x="14263" y="14793"/>
                  </a:cubicBezTo>
                  <a:cubicBezTo>
                    <a:pt x="14403" y="14682"/>
                    <a:pt x="14543" y="14573"/>
                    <a:pt x="14683" y="14453"/>
                  </a:cubicBezTo>
                  <a:close/>
                  <a:moveTo>
                    <a:pt x="2519" y="13063"/>
                  </a:moveTo>
                  <a:lnTo>
                    <a:pt x="2519" y="13073"/>
                  </a:lnTo>
                  <a:lnTo>
                    <a:pt x="2519" y="13113"/>
                  </a:lnTo>
                  <a:lnTo>
                    <a:pt x="2519" y="13173"/>
                  </a:lnTo>
                  <a:cubicBezTo>
                    <a:pt x="2409" y="13773"/>
                    <a:pt x="2229" y="14382"/>
                    <a:pt x="2369" y="15002"/>
                  </a:cubicBezTo>
                  <a:cubicBezTo>
                    <a:pt x="2679" y="16601"/>
                    <a:pt x="4278" y="17591"/>
                    <a:pt x="5797" y="17821"/>
                  </a:cubicBezTo>
                  <a:cubicBezTo>
                    <a:pt x="6178" y="17877"/>
                    <a:pt x="6555" y="17903"/>
                    <a:pt x="6928" y="17903"/>
                  </a:cubicBezTo>
                  <a:cubicBezTo>
                    <a:pt x="9361" y="17903"/>
                    <a:pt x="11634" y="16778"/>
                    <a:pt x="13583" y="15322"/>
                  </a:cubicBezTo>
                  <a:lnTo>
                    <a:pt x="13583" y="15322"/>
                  </a:lnTo>
                  <a:cubicBezTo>
                    <a:pt x="12934" y="15972"/>
                    <a:pt x="12244" y="16581"/>
                    <a:pt x="11495" y="17111"/>
                  </a:cubicBezTo>
                  <a:cubicBezTo>
                    <a:pt x="9565" y="18420"/>
                    <a:pt x="7017" y="19590"/>
                    <a:pt x="4768" y="19600"/>
                  </a:cubicBezTo>
                  <a:cubicBezTo>
                    <a:pt x="3108" y="19600"/>
                    <a:pt x="1659" y="18700"/>
                    <a:pt x="1000" y="17281"/>
                  </a:cubicBezTo>
                  <a:cubicBezTo>
                    <a:pt x="660" y="16552"/>
                    <a:pt x="590" y="15672"/>
                    <a:pt x="780" y="15022"/>
                  </a:cubicBezTo>
                  <a:cubicBezTo>
                    <a:pt x="1000" y="14242"/>
                    <a:pt x="1559" y="13513"/>
                    <a:pt x="2129" y="13203"/>
                  </a:cubicBezTo>
                  <a:cubicBezTo>
                    <a:pt x="2319" y="13103"/>
                    <a:pt x="2349" y="13063"/>
                    <a:pt x="2489" y="13063"/>
                  </a:cubicBezTo>
                  <a:close/>
                  <a:moveTo>
                    <a:pt x="40421" y="9025"/>
                  </a:moveTo>
                  <a:lnTo>
                    <a:pt x="40421" y="9025"/>
                  </a:lnTo>
                  <a:cubicBezTo>
                    <a:pt x="40541" y="9105"/>
                    <a:pt x="40651" y="9185"/>
                    <a:pt x="40761" y="9255"/>
                  </a:cubicBezTo>
                  <a:cubicBezTo>
                    <a:pt x="40851" y="9325"/>
                    <a:pt x="40931" y="9395"/>
                    <a:pt x="41011" y="9465"/>
                  </a:cubicBezTo>
                  <a:cubicBezTo>
                    <a:pt x="41021" y="9465"/>
                    <a:pt x="41031" y="9475"/>
                    <a:pt x="41041" y="9485"/>
                  </a:cubicBezTo>
                  <a:cubicBezTo>
                    <a:pt x="41381" y="9764"/>
                    <a:pt x="41710" y="10064"/>
                    <a:pt x="42001" y="10364"/>
                  </a:cubicBezTo>
                  <a:cubicBezTo>
                    <a:pt x="42640" y="11024"/>
                    <a:pt x="43250" y="11734"/>
                    <a:pt x="43740" y="12523"/>
                  </a:cubicBezTo>
                  <a:cubicBezTo>
                    <a:pt x="44529" y="13703"/>
                    <a:pt x="45069" y="15152"/>
                    <a:pt x="45799" y="16492"/>
                  </a:cubicBezTo>
                  <a:cubicBezTo>
                    <a:pt x="46478" y="17781"/>
                    <a:pt x="47348" y="18960"/>
                    <a:pt x="48338" y="20030"/>
                  </a:cubicBezTo>
                  <a:cubicBezTo>
                    <a:pt x="48078" y="19960"/>
                    <a:pt x="47798" y="19850"/>
                    <a:pt x="47518" y="19740"/>
                  </a:cubicBezTo>
                  <a:cubicBezTo>
                    <a:pt x="44779" y="18771"/>
                    <a:pt x="44180" y="16272"/>
                    <a:pt x="43110" y="13663"/>
                  </a:cubicBezTo>
                  <a:cubicBezTo>
                    <a:pt x="42510" y="12174"/>
                    <a:pt x="41770" y="10714"/>
                    <a:pt x="40771" y="9445"/>
                  </a:cubicBezTo>
                  <a:cubicBezTo>
                    <a:pt x="40661" y="9305"/>
                    <a:pt x="40541" y="9165"/>
                    <a:pt x="40421" y="9025"/>
                  </a:cubicBezTo>
                  <a:close/>
                  <a:moveTo>
                    <a:pt x="44759" y="12334"/>
                  </a:moveTo>
                  <a:cubicBezTo>
                    <a:pt x="44879" y="12434"/>
                    <a:pt x="44989" y="12534"/>
                    <a:pt x="45109" y="12623"/>
                  </a:cubicBezTo>
                  <a:cubicBezTo>
                    <a:pt x="46478" y="13763"/>
                    <a:pt x="47847" y="14902"/>
                    <a:pt x="49207" y="16052"/>
                  </a:cubicBezTo>
                  <a:cubicBezTo>
                    <a:pt x="50577" y="17171"/>
                    <a:pt x="51956" y="18271"/>
                    <a:pt x="53445" y="19210"/>
                  </a:cubicBezTo>
                  <a:cubicBezTo>
                    <a:pt x="54744" y="19990"/>
                    <a:pt x="56154" y="20610"/>
                    <a:pt x="57653" y="20859"/>
                  </a:cubicBezTo>
                  <a:cubicBezTo>
                    <a:pt x="57991" y="20914"/>
                    <a:pt x="58340" y="20948"/>
                    <a:pt x="58688" y="20948"/>
                  </a:cubicBezTo>
                  <a:cubicBezTo>
                    <a:pt x="59421" y="20948"/>
                    <a:pt x="60151" y="20797"/>
                    <a:pt x="60761" y="20370"/>
                  </a:cubicBezTo>
                  <a:cubicBezTo>
                    <a:pt x="60901" y="20270"/>
                    <a:pt x="61041" y="20160"/>
                    <a:pt x="61161" y="20040"/>
                  </a:cubicBezTo>
                  <a:lnTo>
                    <a:pt x="61161" y="20040"/>
                  </a:lnTo>
                  <a:cubicBezTo>
                    <a:pt x="60921" y="20650"/>
                    <a:pt x="60332" y="21299"/>
                    <a:pt x="59832" y="21739"/>
                  </a:cubicBezTo>
                  <a:cubicBezTo>
                    <a:pt x="59236" y="22234"/>
                    <a:pt x="58467" y="22444"/>
                    <a:pt x="57690" y="22444"/>
                  </a:cubicBezTo>
                  <a:cubicBezTo>
                    <a:pt x="57477" y="22444"/>
                    <a:pt x="57264" y="22429"/>
                    <a:pt x="57053" y="22399"/>
                  </a:cubicBezTo>
                  <a:cubicBezTo>
                    <a:pt x="55724" y="22159"/>
                    <a:pt x="54424" y="21509"/>
                    <a:pt x="53275" y="20779"/>
                  </a:cubicBezTo>
                  <a:cubicBezTo>
                    <a:pt x="51396" y="19530"/>
                    <a:pt x="50026" y="17981"/>
                    <a:pt x="48497" y="16332"/>
                  </a:cubicBezTo>
                  <a:cubicBezTo>
                    <a:pt x="47438" y="15172"/>
                    <a:pt x="46378" y="14022"/>
                    <a:pt x="45299" y="12893"/>
                  </a:cubicBezTo>
                  <a:cubicBezTo>
                    <a:pt x="45119" y="12713"/>
                    <a:pt x="44939" y="12523"/>
                    <a:pt x="44759" y="12334"/>
                  </a:cubicBezTo>
                  <a:close/>
                  <a:moveTo>
                    <a:pt x="34407" y="1"/>
                  </a:moveTo>
                  <a:cubicBezTo>
                    <a:pt x="33686" y="1"/>
                    <a:pt x="32963" y="53"/>
                    <a:pt x="32245" y="129"/>
                  </a:cubicBezTo>
                  <a:cubicBezTo>
                    <a:pt x="30715" y="289"/>
                    <a:pt x="29196" y="699"/>
                    <a:pt x="27787" y="1319"/>
                  </a:cubicBezTo>
                  <a:cubicBezTo>
                    <a:pt x="26828" y="1768"/>
                    <a:pt x="25938" y="2348"/>
                    <a:pt x="25098" y="2988"/>
                  </a:cubicBezTo>
                  <a:cubicBezTo>
                    <a:pt x="24118" y="3707"/>
                    <a:pt x="23289" y="4487"/>
                    <a:pt x="22459" y="5267"/>
                  </a:cubicBezTo>
                  <a:cubicBezTo>
                    <a:pt x="21780" y="5886"/>
                    <a:pt x="21170" y="6576"/>
                    <a:pt x="20580" y="7276"/>
                  </a:cubicBezTo>
                  <a:cubicBezTo>
                    <a:pt x="20200" y="7725"/>
                    <a:pt x="19821" y="8176"/>
                    <a:pt x="19481" y="8655"/>
                  </a:cubicBezTo>
                  <a:cubicBezTo>
                    <a:pt x="19231" y="8995"/>
                    <a:pt x="19001" y="9345"/>
                    <a:pt x="18771" y="9695"/>
                  </a:cubicBezTo>
                  <a:cubicBezTo>
                    <a:pt x="18412" y="10124"/>
                    <a:pt x="18061" y="10564"/>
                    <a:pt x="17712" y="11004"/>
                  </a:cubicBezTo>
                  <a:cubicBezTo>
                    <a:pt x="17632" y="11104"/>
                    <a:pt x="17562" y="11204"/>
                    <a:pt x="17482" y="11304"/>
                  </a:cubicBezTo>
                  <a:cubicBezTo>
                    <a:pt x="17132" y="11684"/>
                    <a:pt x="16782" y="12063"/>
                    <a:pt x="16452" y="12454"/>
                  </a:cubicBezTo>
                  <a:cubicBezTo>
                    <a:pt x="16322" y="12594"/>
                    <a:pt x="16202" y="12743"/>
                    <a:pt x="16082" y="12883"/>
                  </a:cubicBezTo>
                  <a:cubicBezTo>
                    <a:pt x="13834" y="15092"/>
                    <a:pt x="11035" y="17111"/>
                    <a:pt x="7896" y="17511"/>
                  </a:cubicBezTo>
                  <a:cubicBezTo>
                    <a:pt x="7577" y="17543"/>
                    <a:pt x="7255" y="17562"/>
                    <a:pt x="6934" y="17562"/>
                  </a:cubicBezTo>
                  <a:cubicBezTo>
                    <a:pt x="5760" y="17562"/>
                    <a:pt x="4609" y="17311"/>
                    <a:pt x="3698" y="16541"/>
                  </a:cubicBezTo>
                  <a:cubicBezTo>
                    <a:pt x="3048" y="16012"/>
                    <a:pt x="2619" y="15182"/>
                    <a:pt x="2649" y="14402"/>
                  </a:cubicBezTo>
                  <a:cubicBezTo>
                    <a:pt x="2659" y="14133"/>
                    <a:pt x="2709" y="13863"/>
                    <a:pt x="2768" y="13603"/>
                  </a:cubicBezTo>
                  <a:cubicBezTo>
                    <a:pt x="2799" y="13423"/>
                    <a:pt x="2848" y="13243"/>
                    <a:pt x="2839" y="13063"/>
                  </a:cubicBezTo>
                  <a:cubicBezTo>
                    <a:pt x="2839" y="12893"/>
                    <a:pt x="2709" y="12733"/>
                    <a:pt x="2539" y="12733"/>
                  </a:cubicBezTo>
                  <a:cubicBezTo>
                    <a:pt x="2521" y="12731"/>
                    <a:pt x="2502" y="12730"/>
                    <a:pt x="2482" y="12730"/>
                  </a:cubicBezTo>
                  <a:cubicBezTo>
                    <a:pt x="2188" y="12730"/>
                    <a:pt x="1741" y="13001"/>
                    <a:pt x="1460" y="13263"/>
                  </a:cubicBezTo>
                  <a:cubicBezTo>
                    <a:pt x="190" y="14482"/>
                    <a:pt x="0" y="16232"/>
                    <a:pt x="860" y="17751"/>
                  </a:cubicBezTo>
                  <a:cubicBezTo>
                    <a:pt x="1260" y="18460"/>
                    <a:pt x="1859" y="19011"/>
                    <a:pt x="2549" y="19390"/>
                  </a:cubicBezTo>
                  <a:cubicBezTo>
                    <a:pt x="2539" y="19390"/>
                    <a:pt x="2529" y="19390"/>
                    <a:pt x="2519" y="19400"/>
                  </a:cubicBezTo>
                  <a:cubicBezTo>
                    <a:pt x="2519" y="19400"/>
                    <a:pt x="2509" y="19400"/>
                    <a:pt x="2509" y="19410"/>
                  </a:cubicBezTo>
                  <a:cubicBezTo>
                    <a:pt x="3148" y="19690"/>
                    <a:pt x="3798" y="19910"/>
                    <a:pt x="4498" y="20020"/>
                  </a:cubicBezTo>
                  <a:lnTo>
                    <a:pt x="4828" y="20050"/>
                  </a:lnTo>
                  <a:cubicBezTo>
                    <a:pt x="5467" y="20050"/>
                    <a:pt x="6107" y="19940"/>
                    <a:pt x="6727" y="19780"/>
                  </a:cubicBezTo>
                  <a:cubicBezTo>
                    <a:pt x="8596" y="19340"/>
                    <a:pt x="10355" y="18491"/>
                    <a:pt x="11924" y="17391"/>
                  </a:cubicBezTo>
                  <a:cubicBezTo>
                    <a:pt x="14423" y="15662"/>
                    <a:pt x="16302" y="12963"/>
                    <a:pt x="18312" y="10944"/>
                  </a:cubicBezTo>
                  <a:cubicBezTo>
                    <a:pt x="20471" y="8765"/>
                    <a:pt x="23209" y="6956"/>
                    <a:pt x="26018" y="6226"/>
                  </a:cubicBezTo>
                  <a:cubicBezTo>
                    <a:pt x="27402" y="5811"/>
                    <a:pt x="28792" y="5619"/>
                    <a:pt x="30172" y="5619"/>
                  </a:cubicBezTo>
                  <a:cubicBezTo>
                    <a:pt x="30685" y="5619"/>
                    <a:pt x="31196" y="5645"/>
                    <a:pt x="31705" y="5697"/>
                  </a:cubicBezTo>
                  <a:cubicBezTo>
                    <a:pt x="31725" y="5706"/>
                    <a:pt x="31735" y="5717"/>
                    <a:pt x="31755" y="5717"/>
                  </a:cubicBezTo>
                  <a:cubicBezTo>
                    <a:pt x="33265" y="5926"/>
                    <a:pt x="34694" y="6336"/>
                    <a:pt x="36133" y="6826"/>
                  </a:cubicBezTo>
                  <a:cubicBezTo>
                    <a:pt x="36143" y="6836"/>
                    <a:pt x="36173" y="6856"/>
                    <a:pt x="36213" y="6866"/>
                  </a:cubicBezTo>
                  <a:cubicBezTo>
                    <a:pt x="37083" y="7206"/>
                    <a:pt x="37952" y="7596"/>
                    <a:pt x="38672" y="8005"/>
                  </a:cubicBezTo>
                  <a:cubicBezTo>
                    <a:pt x="39491" y="8465"/>
                    <a:pt x="39981" y="9015"/>
                    <a:pt x="40571" y="9744"/>
                  </a:cubicBezTo>
                  <a:cubicBezTo>
                    <a:pt x="41590" y="11074"/>
                    <a:pt x="42280" y="12483"/>
                    <a:pt x="42920" y="14093"/>
                  </a:cubicBezTo>
                  <a:cubicBezTo>
                    <a:pt x="43660" y="15932"/>
                    <a:pt x="44259" y="17991"/>
                    <a:pt x="45888" y="19250"/>
                  </a:cubicBezTo>
                  <a:cubicBezTo>
                    <a:pt x="46428" y="19670"/>
                    <a:pt x="47138" y="19950"/>
                    <a:pt x="47667" y="20140"/>
                  </a:cubicBezTo>
                  <a:cubicBezTo>
                    <a:pt x="47927" y="20230"/>
                    <a:pt x="48187" y="20310"/>
                    <a:pt x="48458" y="20370"/>
                  </a:cubicBezTo>
                  <a:cubicBezTo>
                    <a:pt x="48527" y="20384"/>
                    <a:pt x="48597" y="20402"/>
                    <a:pt x="48663" y="20402"/>
                  </a:cubicBezTo>
                  <a:cubicBezTo>
                    <a:pt x="48692" y="20402"/>
                    <a:pt x="48720" y="20399"/>
                    <a:pt x="48747" y="20390"/>
                  </a:cubicBezTo>
                  <a:cubicBezTo>
                    <a:pt x="48847" y="20350"/>
                    <a:pt x="48887" y="20230"/>
                    <a:pt x="48837" y="20140"/>
                  </a:cubicBezTo>
                  <a:cubicBezTo>
                    <a:pt x="48797" y="20060"/>
                    <a:pt x="48727" y="20010"/>
                    <a:pt x="48667" y="19950"/>
                  </a:cubicBezTo>
                  <a:cubicBezTo>
                    <a:pt x="48517" y="19810"/>
                    <a:pt x="48418" y="19710"/>
                    <a:pt x="48238" y="19530"/>
                  </a:cubicBezTo>
                  <a:cubicBezTo>
                    <a:pt x="47807" y="19071"/>
                    <a:pt x="47438" y="18551"/>
                    <a:pt x="47078" y="18041"/>
                  </a:cubicBezTo>
                  <a:cubicBezTo>
                    <a:pt x="46428" y="17111"/>
                    <a:pt x="45959" y="16192"/>
                    <a:pt x="45439" y="15122"/>
                  </a:cubicBezTo>
                  <a:cubicBezTo>
                    <a:pt x="45099" y="14422"/>
                    <a:pt x="44779" y="13693"/>
                    <a:pt x="44369" y="13023"/>
                  </a:cubicBezTo>
                  <a:cubicBezTo>
                    <a:pt x="43949" y="12294"/>
                    <a:pt x="43460" y="11604"/>
                    <a:pt x="42900" y="10964"/>
                  </a:cubicBezTo>
                  <a:lnTo>
                    <a:pt x="42900" y="10964"/>
                  </a:lnTo>
                  <a:cubicBezTo>
                    <a:pt x="43560" y="11574"/>
                    <a:pt x="44189" y="12223"/>
                    <a:pt x="44869" y="12943"/>
                  </a:cubicBezTo>
                  <a:cubicBezTo>
                    <a:pt x="45819" y="13943"/>
                    <a:pt x="46778" y="14932"/>
                    <a:pt x="47707" y="15952"/>
                  </a:cubicBezTo>
                  <a:cubicBezTo>
                    <a:pt x="49067" y="17391"/>
                    <a:pt x="50366" y="18920"/>
                    <a:pt x="51925" y="20160"/>
                  </a:cubicBezTo>
                  <a:cubicBezTo>
                    <a:pt x="52795" y="20879"/>
                    <a:pt x="53775" y="21479"/>
                    <a:pt x="54804" y="21949"/>
                  </a:cubicBezTo>
                  <a:cubicBezTo>
                    <a:pt x="55604" y="22319"/>
                    <a:pt x="56454" y="22649"/>
                    <a:pt x="57343" y="22718"/>
                  </a:cubicBezTo>
                  <a:cubicBezTo>
                    <a:pt x="57438" y="22724"/>
                    <a:pt x="57533" y="22727"/>
                    <a:pt x="57628" y="22727"/>
                  </a:cubicBezTo>
                  <a:cubicBezTo>
                    <a:pt x="58204" y="22727"/>
                    <a:pt x="58779" y="22622"/>
                    <a:pt x="59302" y="22399"/>
                  </a:cubicBezTo>
                  <a:cubicBezTo>
                    <a:pt x="59922" y="22109"/>
                    <a:pt x="60422" y="21629"/>
                    <a:pt x="60852" y="21119"/>
                  </a:cubicBezTo>
                  <a:cubicBezTo>
                    <a:pt x="61172" y="20719"/>
                    <a:pt x="61481" y="20290"/>
                    <a:pt x="61591" y="19780"/>
                  </a:cubicBezTo>
                  <a:cubicBezTo>
                    <a:pt x="61621" y="19700"/>
                    <a:pt x="61621" y="19610"/>
                    <a:pt x="61621" y="19520"/>
                  </a:cubicBezTo>
                  <a:cubicBezTo>
                    <a:pt x="61641" y="19480"/>
                    <a:pt x="61661" y="19440"/>
                    <a:pt x="61651" y="19390"/>
                  </a:cubicBezTo>
                  <a:cubicBezTo>
                    <a:pt x="61641" y="19340"/>
                    <a:pt x="61611" y="19300"/>
                    <a:pt x="61571" y="19270"/>
                  </a:cubicBezTo>
                  <a:cubicBezTo>
                    <a:pt x="61561" y="19260"/>
                    <a:pt x="61551" y="19260"/>
                    <a:pt x="61551" y="19250"/>
                  </a:cubicBezTo>
                  <a:cubicBezTo>
                    <a:pt x="61520" y="19226"/>
                    <a:pt x="61484" y="19216"/>
                    <a:pt x="61450" y="19216"/>
                  </a:cubicBezTo>
                  <a:cubicBezTo>
                    <a:pt x="61354" y="19216"/>
                    <a:pt x="61266" y="19297"/>
                    <a:pt x="61281" y="19400"/>
                  </a:cubicBezTo>
                  <a:cubicBezTo>
                    <a:pt x="61221" y="19480"/>
                    <a:pt x="61152" y="19550"/>
                    <a:pt x="61092" y="19630"/>
                  </a:cubicBezTo>
                  <a:cubicBezTo>
                    <a:pt x="60519" y="20289"/>
                    <a:pt x="59628" y="20600"/>
                    <a:pt x="58763" y="20600"/>
                  </a:cubicBezTo>
                  <a:cubicBezTo>
                    <a:pt x="58736" y="20600"/>
                    <a:pt x="58709" y="20600"/>
                    <a:pt x="58682" y="20599"/>
                  </a:cubicBezTo>
                  <a:cubicBezTo>
                    <a:pt x="57313" y="20579"/>
                    <a:pt x="56183" y="20180"/>
                    <a:pt x="54934" y="19620"/>
                  </a:cubicBezTo>
                  <a:cubicBezTo>
                    <a:pt x="53975" y="19190"/>
                    <a:pt x="53145" y="18631"/>
                    <a:pt x="52236" y="17971"/>
                  </a:cubicBezTo>
                  <a:cubicBezTo>
                    <a:pt x="51216" y="17241"/>
                    <a:pt x="50237" y="16461"/>
                    <a:pt x="49277" y="15662"/>
                  </a:cubicBezTo>
                  <a:cubicBezTo>
                    <a:pt x="47967" y="14562"/>
                    <a:pt x="46648" y="13463"/>
                    <a:pt x="45339" y="12374"/>
                  </a:cubicBezTo>
                  <a:cubicBezTo>
                    <a:pt x="43609" y="10914"/>
                    <a:pt x="41850" y="9495"/>
                    <a:pt x="39931" y="8305"/>
                  </a:cubicBezTo>
                  <a:cubicBezTo>
                    <a:pt x="37015" y="6456"/>
                    <a:pt x="33608" y="5271"/>
                    <a:pt x="30147" y="5271"/>
                  </a:cubicBezTo>
                  <a:cubicBezTo>
                    <a:pt x="29717" y="5271"/>
                    <a:pt x="29287" y="5289"/>
                    <a:pt x="28856" y="5327"/>
                  </a:cubicBezTo>
                  <a:cubicBezTo>
                    <a:pt x="27547" y="5446"/>
                    <a:pt x="26257" y="5777"/>
                    <a:pt x="25008" y="6177"/>
                  </a:cubicBezTo>
                  <a:cubicBezTo>
                    <a:pt x="22719" y="6956"/>
                    <a:pt x="20700" y="8285"/>
                    <a:pt x="18921" y="9895"/>
                  </a:cubicBezTo>
                  <a:cubicBezTo>
                    <a:pt x="19021" y="9744"/>
                    <a:pt x="19131" y="9595"/>
                    <a:pt x="19231" y="9445"/>
                  </a:cubicBezTo>
                  <a:cubicBezTo>
                    <a:pt x="19401" y="9245"/>
                    <a:pt x="19561" y="9045"/>
                    <a:pt x="19731" y="8845"/>
                  </a:cubicBezTo>
                  <a:cubicBezTo>
                    <a:pt x="21390" y="6876"/>
                    <a:pt x="23439" y="4897"/>
                    <a:pt x="25568" y="3587"/>
                  </a:cubicBezTo>
                  <a:cubicBezTo>
                    <a:pt x="26377" y="3108"/>
                    <a:pt x="27237" y="2738"/>
                    <a:pt x="28127" y="2428"/>
                  </a:cubicBezTo>
                  <a:cubicBezTo>
                    <a:pt x="29067" y="2098"/>
                    <a:pt x="29856" y="1879"/>
                    <a:pt x="30855" y="1739"/>
                  </a:cubicBezTo>
                  <a:cubicBezTo>
                    <a:pt x="31477" y="1646"/>
                    <a:pt x="32089" y="1603"/>
                    <a:pt x="32699" y="1603"/>
                  </a:cubicBezTo>
                  <a:cubicBezTo>
                    <a:pt x="33738" y="1603"/>
                    <a:pt x="34773" y="1728"/>
                    <a:pt x="35843" y="1948"/>
                  </a:cubicBezTo>
                  <a:cubicBezTo>
                    <a:pt x="36633" y="2128"/>
                    <a:pt x="37383" y="2338"/>
                    <a:pt x="38202" y="2658"/>
                  </a:cubicBezTo>
                  <a:cubicBezTo>
                    <a:pt x="38862" y="2908"/>
                    <a:pt x="39751" y="3367"/>
                    <a:pt x="40241" y="3638"/>
                  </a:cubicBezTo>
                  <a:cubicBezTo>
                    <a:pt x="42350" y="4887"/>
                    <a:pt x="44229" y="6496"/>
                    <a:pt x="46019" y="8156"/>
                  </a:cubicBezTo>
                  <a:cubicBezTo>
                    <a:pt x="47478" y="9515"/>
                    <a:pt x="48917" y="10914"/>
                    <a:pt x="50477" y="12154"/>
                  </a:cubicBezTo>
                  <a:cubicBezTo>
                    <a:pt x="51646" y="13073"/>
                    <a:pt x="52865" y="13933"/>
                    <a:pt x="54235" y="14502"/>
                  </a:cubicBezTo>
                  <a:cubicBezTo>
                    <a:pt x="54954" y="14822"/>
                    <a:pt x="55704" y="15082"/>
                    <a:pt x="56494" y="15142"/>
                  </a:cubicBezTo>
                  <a:cubicBezTo>
                    <a:pt x="56689" y="15161"/>
                    <a:pt x="56880" y="15168"/>
                    <a:pt x="57073" y="15168"/>
                  </a:cubicBezTo>
                  <a:cubicBezTo>
                    <a:pt x="57186" y="15168"/>
                    <a:pt x="57299" y="15166"/>
                    <a:pt x="57413" y="15162"/>
                  </a:cubicBezTo>
                  <a:cubicBezTo>
                    <a:pt x="57503" y="15152"/>
                    <a:pt x="57623" y="15172"/>
                    <a:pt x="57683" y="15092"/>
                  </a:cubicBezTo>
                  <a:cubicBezTo>
                    <a:pt x="57713" y="15052"/>
                    <a:pt x="57713" y="15002"/>
                    <a:pt x="57703" y="14962"/>
                  </a:cubicBezTo>
                  <a:cubicBezTo>
                    <a:pt x="57713" y="14882"/>
                    <a:pt x="57673" y="14802"/>
                    <a:pt x="57593" y="14802"/>
                  </a:cubicBezTo>
                  <a:cubicBezTo>
                    <a:pt x="56774" y="14753"/>
                    <a:pt x="56114" y="14513"/>
                    <a:pt x="55344" y="14202"/>
                  </a:cubicBezTo>
                  <a:cubicBezTo>
                    <a:pt x="53785" y="13573"/>
                    <a:pt x="52465" y="12603"/>
                    <a:pt x="51166" y="11474"/>
                  </a:cubicBezTo>
                  <a:cubicBezTo>
                    <a:pt x="50086" y="10544"/>
                    <a:pt x="49167" y="9675"/>
                    <a:pt x="48218" y="8635"/>
                  </a:cubicBezTo>
                  <a:cubicBezTo>
                    <a:pt x="47298" y="7645"/>
                    <a:pt x="46358" y="6686"/>
                    <a:pt x="45439" y="5697"/>
                  </a:cubicBezTo>
                  <a:cubicBezTo>
                    <a:pt x="43789" y="3938"/>
                    <a:pt x="41861" y="2228"/>
                    <a:pt x="39811" y="1228"/>
                  </a:cubicBezTo>
                  <a:cubicBezTo>
                    <a:pt x="38782" y="689"/>
                    <a:pt x="37643" y="399"/>
                    <a:pt x="36503" y="179"/>
                  </a:cubicBezTo>
                  <a:cubicBezTo>
                    <a:pt x="35812" y="51"/>
                    <a:pt x="35110" y="1"/>
                    <a:pt x="34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5869274" y="857060"/>
              <a:ext cx="530142" cy="333668"/>
            </a:xfrm>
            <a:custGeom>
              <a:avLst/>
              <a:gdLst/>
              <a:ahLst/>
              <a:cxnLst/>
              <a:rect l="l" t="t" r="r" b="b"/>
              <a:pathLst>
                <a:path w="10526" h="6625" extrusionOk="0">
                  <a:moveTo>
                    <a:pt x="1557" y="0"/>
                  </a:moveTo>
                  <a:cubicBezTo>
                    <a:pt x="1545" y="0"/>
                    <a:pt x="1532" y="2"/>
                    <a:pt x="1520" y="5"/>
                  </a:cubicBezTo>
                  <a:cubicBezTo>
                    <a:pt x="1420" y="25"/>
                    <a:pt x="1380" y="125"/>
                    <a:pt x="1320" y="195"/>
                  </a:cubicBezTo>
                  <a:cubicBezTo>
                    <a:pt x="1270" y="265"/>
                    <a:pt x="1230" y="335"/>
                    <a:pt x="1200" y="415"/>
                  </a:cubicBezTo>
                  <a:cubicBezTo>
                    <a:pt x="1168" y="378"/>
                    <a:pt x="1119" y="357"/>
                    <a:pt x="1069" y="357"/>
                  </a:cubicBezTo>
                  <a:cubicBezTo>
                    <a:pt x="1026" y="357"/>
                    <a:pt x="983" y="373"/>
                    <a:pt x="950" y="405"/>
                  </a:cubicBezTo>
                  <a:cubicBezTo>
                    <a:pt x="930" y="425"/>
                    <a:pt x="920" y="455"/>
                    <a:pt x="900" y="485"/>
                  </a:cubicBezTo>
                  <a:cubicBezTo>
                    <a:pt x="850" y="525"/>
                    <a:pt x="810" y="605"/>
                    <a:pt x="770" y="665"/>
                  </a:cubicBezTo>
                  <a:cubicBezTo>
                    <a:pt x="710" y="775"/>
                    <a:pt x="650" y="895"/>
                    <a:pt x="610" y="1015"/>
                  </a:cubicBezTo>
                  <a:cubicBezTo>
                    <a:pt x="587" y="1007"/>
                    <a:pt x="562" y="1002"/>
                    <a:pt x="538" y="1002"/>
                  </a:cubicBezTo>
                  <a:cubicBezTo>
                    <a:pt x="499" y="1002"/>
                    <a:pt x="461" y="1014"/>
                    <a:pt x="430" y="1045"/>
                  </a:cubicBezTo>
                  <a:cubicBezTo>
                    <a:pt x="370" y="1095"/>
                    <a:pt x="370" y="1174"/>
                    <a:pt x="350" y="1245"/>
                  </a:cubicBezTo>
                  <a:cubicBezTo>
                    <a:pt x="341" y="1294"/>
                    <a:pt x="330" y="1354"/>
                    <a:pt x="321" y="1414"/>
                  </a:cubicBezTo>
                  <a:cubicBezTo>
                    <a:pt x="313" y="1413"/>
                    <a:pt x="306" y="1413"/>
                    <a:pt x="298" y="1413"/>
                  </a:cubicBezTo>
                  <a:cubicBezTo>
                    <a:pt x="244" y="1413"/>
                    <a:pt x="185" y="1442"/>
                    <a:pt x="150" y="1494"/>
                  </a:cubicBezTo>
                  <a:cubicBezTo>
                    <a:pt x="110" y="1574"/>
                    <a:pt x="110" y="1685"/>
                    <a:pt x="90" y="1785"/>
                  </a:cubicBezTo>
                  <a:cubicBezTo>
                    <a:pt x="70" y="1905"/>
                    <a:pt x="61" y="2024"/>
                    <a:pt x="61" y="2144"/>
                  </a:cubicBezTo>
                  <a:cubicBezTo>
                    <a:pt x="21" y="2394"/>
                    <a:pt x="1" y="2654"/>
                    <a:pt x="10" y="2904"/>
                  </a:cubicBezTo>
                  <a:cubicBezTo>
                    <a:pt x="30" y="3584"/>
                    <a:pt x="270" y="4243"/>
                    <a:pt x="621" y="4813"/>
                  </a:cubicBezTo>
                  <a:cubicBezTo>
                    <a:pt x="920" y="5323"/>
                    <a:pt x="1330" y="5743"/>
                    <a:pt x="1820" y="6052"/>
                  </a:cubicBezTo>
                  <a:cubicBezTo>
                    <a:pt x="2420" y="6460"/>
                    <a:pt x="3273" y="6625"/>
                    <a:pt x="4108" y="6625"/>
                  </a:cubicBezTo>
                  <a:cubicBezTo>
                    <a:pt x="4359" y="6625"/>
                    <a:pt x="4608" y="6610"/>
                    <a:pt x="4848" y="6582"/>
                  </a:cubicBezTo>
                  <a:cubicBezTo>
                    <a:pt x="4109" y="6582"/>
                    <a:pt x="3249" y="6402"/>
                    <a:pt x="2700" y="6132"/>
                  </a:cubicBezTo>
                  <a:cubicBezTo>
                    <a:pt x="2040" y="5872"/>
                    <a:pt x="1410" y="5393"/>
                    <a:pt x="1020" y="4803"/>
                  </a:cubicBezTo>
                  <a:lnTo>
                    <a:pt x="1020" y="4803"/>
                  </a:lnTo>
                  <a:cubicBezTo>
                    <a:pt x="1410" y="5303"/>
                    <a:pt x="1890" y="5723"/>
                    <a:pt x="2469" y="5983"/>
                  </a:cubicBezTo>
                  <a:cubicBezTo>
                    <a:pt x="3154" y="6299"/>
                    <a:pt x="3855" y="6430"/>
                    <a:pt x="4639" y="6430"/>
                  </a:cubicBezTo>
                  <a:cubicBezTo>
                    <a:pt x="4747" y="6430"/>
                    <a:pt x="4857" y="6427"/>
                    <a:pt x="4968" y="6422"/>
                  </a:cubicBezTo>
                  <a:cubicBezTo>
                    <a:pt x="5358" y="6412"/>
                    <a:pt x="5808" y="6312"/>
                    <a:pt x="6238" y="6272"/>
                  </a:cubicBezTo>
                  <a:lnTo>
                    <a:pt x="6238" y="6272"/>
                  </a:lnTo>
                  <a:cubicBezTo>
                    <a:pt x="5912" y="6278"/>
                    <a:pt x="5586" y="6297"/>
                    <a:pt x="5262" y="6297"/>
                  </a:cubicBezTo>
                  <a:cubicBezTo>
                    <a:pt x="5019" y="6297"/>
                    <a:pt x="4778" y="6286"/>
                    <a:pt x="4539" y="6252"/>
                  </a:cubicBezTo>
                  <a:cubicBezTo>
                    <a:pt x="3909" y="6172"/>
                    <a:pt x="3059" y="5923"/>
                    <a:pt x="2480" y="5603"/>
                  </a:cubicBezTo>
                  <a:cubicBezTo>
                    <a:pt x="1960" y="5323"/>
                    <a:pt x="1660" y="5073"/>
                    <a:pt x="1300" y="4603"/>
                  </a:cubicBezTo>
                  <a:cubicBezTo>
                    <a:pt x="1060" y="4323"/>
                    <a:pt x="810" y="3933"/>
                    <a:pt x="690" y="3633"/>
                  </a:cubicBezTo>
                  <a:lnTo>
                    <a:pt x="690" y="3633"/>
                  </a:lnTo>
                  <a:cubicBezTo>
                    <a:pt x="790" y="3853"/>
                    <a:pt x="900" y="4064"/>
                    <a:pt x="1040" y="4253"/>
                  </a:cubicBezTo>
                  <a:cubicBezTo>
                    <a:pt x="1580" y="5033"/>
                    <a:pt x="2389" y="5603"/>
                    <a:pt x="3269" y="5923"/>
                  </a:cubicBezTo>
                  <a:cubicBezTo>
                    <a:pt x="3699" y="6072"/>
                    <a:pt x="4139" y="6132"/>
                    <a:pt x="4579" y="6163"/>
                  </a:cubicBezTo>
                  <a:cubicBezTo>
                    <a:pt x="4782" y="6181"/>
                    <a:pt x="4986" y="6191"/>
                    <a:pt x="5190" y="6191"/>
                  </a:cubicBezTo>
                  <a:cubicBezTo>
                    <a:pt x="6168" y="6191"/>
                    <a:pt x="7142" y="5975"/>
                    <a:pt x="8027" y="5552"/>
                  </a:cubicBezTo>
                  <a:lnTo>
                    <a:pt x="8027" y="5552"/>
                  </a:lnTo>
                  <a:cubicBezTo>
                    <a:pt x="7237" y="5832"/>
                    <a:pt x="6359" y="5976"/>
                    <a:pt x="5512" y="5976"/>
                  </a:cubicBezTo>
                  <a:cubicBezTo>
                    <a:pt x="4784" y="5976"/>
                    <a:pt x="4079" y="5870"/>
                    <a:pt x="3469" y="5652"/>
                  </a:cubicBezTo>
                  <a:cubicBezTo>
                    <a:pt x="2529" y="5313"/>
                    <a:pt x="1450" y="4563"/>
                    <a:pt x="990" y="3453"/>
                  </a:cubicBezTo>
                  <a:lnTo>
                    <a:pt x="990" y="3453"/>
                  </a:lnTo>
                  <a:cubicBezTo>
                    <a:pt x="1230" y="3893"/>
                    <a:pt x="1530" y="4283"/>
                    <a:pt x="1870" y="4633"/>
                  </a:cubicBezTo>
                  <a:cubicBezTo>
                    <a:pt x="2329" y="5073"/>
                    <a:pt x="2909" y="5393"/>
                    <a:pt x="3529" y="5583"/>
                  </a:cubicBezTo>
                  <a:cubicBezTo>
                    <a:pt x="4128" y="5783"/>
                    <a:pt x="4769" y="5850"/>
                    <a:pt x="5405" y="5850"/>
                  </a:cubicBezTo>
                  <a:cubicBezTo>
                    <a:pt x="5533" y="5850"/>
                    <a:pt x="5661" y="5848"/>
                    <a:pt x="5788" y="5843"/>
                  </a:cubicBezTo>
                  <a:cubicBezTo>
                    <a:pt x="7487" y="5792"/>
                    <a:pt x="9186" y="5223"/>
                    <a:pt x="10526" y="4163"/>
                  </a:cubicBezTo>
                  <a:lnTo>
                    <a:pt x="10526" y="4163"/>
                  </a:lnTo>
                  <a:cubicBezTo>
                    <a:pt x="9706" y="4673"/>
                    <a:pt x="8957" y="4963"/>
                    <a:pt x="8097" y="5213"/>
                  </a:cubicBezTo>
                  <a:cubicBezTo>
                    <a:pt x="7314" y="5449"/>
                    <a:pt x="6570" y="5565"/>
                    <a:pt x="5802" y="5565"/>
                  </a:cubicBezTo>
                  <a:cubicBezTo>
                    <a:pt x="5403" y="5565"/>
                    <a:pt x="4999" y="5534"/>
                    <a:pt x="4579" y="5472"/>
                  </a:cubicBezTo>
                  <a:cubicBezTo>
                    <a:pt x="3659" y="5353"/>
                    <a:pt x="2880" y="5043"/>
                    <a:pt x="2249" y="4503"/>
                  </a:cubicBezTo>
                  <a:lnTo>
                    <a:pt x="2249" y="4503"/>
                  </a:lnTo>
                  <a:cubicBezTo>
                    <a:pt x="2600" y="4763"/>
                    <a:pt x="2989" y="4983"/>
                    <a:pt x="3399" y="5153"/>
                  </a:cubicBezTo>
                  <a:cubicBezTo>
                    <a:pt x="4124" y="5421"/>
                    <a:pt x="4832" y="5537"/>
                    <a:pt x="5536" y="5537"/>
                  </a:cubicBezTo>
                  <a:cubicBezTo>
                    <a:pt x="6406" y="5537"/>
                    <a:pt x="7269" y="5360"/>
                    <a:pt x="8147" y="5073"/>
                  </a:cubicBezTo>
                  <a:lnTo>
                    <a:pt x="8147" y="5073"/>
                  </a:lnTo>
                  <a:cubicBezTo>
                    <a:pt x="7587" y="5193"/>
                    <a:pt x="6987" y="5283"/>
                    <a:pt x="6467" y="5303"/>
                  </a:cubicBezTo>
                  <a:cubicBezTo>
                    <a:pt x="6420" y="5304"/>
                    <a:pt x="6372" y="5304"/>
                    <a:pt x="6324" y="5304"/>
                  </a:cubicBezTo>
                  <a:cubicBezTo>
                    <a:pt x="5892" y="5304"/>
                    <a:pt x="5460" y="5267"/>
                    <a:pt x="5028" y="5213"/>
                  </a:cubicBezTo>
                  <a:cubicBezTo>
                    <a:pt x="4599" y="5143"/>
                    <a:pt x="4319" y="5103"/>
                    <a:pt x="3769" y="4933"/>
                  </a:cubicBezTo>
                  <a:cubicBezTo>
                    <a:pt x="3379" y="4793"/>
                    <a:pt x="3199" y="4693"/>
                    <a:pt x="2820" y="4473"/>
                  </a:cubicBezTo>
                  <a:cubicBezTo>
                    <a:pt x="2409" y="4223"/>
                    <a:pt x="2220" y="4064"/>
                    <a:pt x="1900" y="3733"/>
                  </a:cubicBezTo>
                  <a:cubicBezTo>
                    <a:pt x="1510" y="3333"/>
                    <a:pt x="1270" y="2974"/>
                    <a:pt x="1150" y="2524"/>
                  </a:cubicBezTo>
                  <a:cubicBezTo>
                    <a:pt x="1070" y="2224"/>
                    <a:pt x="1030" y="1925"/>
                    <a:pt x="1020" y="1645"/>
                  </a:cubicBezTo>
                  <a:lnTo>
                    <a:pt x="1020" y="1645"/>
                  </a:lnTo>
                  <a:cubicBezTo>
                    <a:pt x="1060" y="2294"/>
                    <a:pt x="1300" y="2914"/>
                    <a:pt x="1690" y="3424"/>
                  </a:cubicBezTo>
                  <a:cubicBezTo>
                    <a:pt x="2200" y="4084"/>
                    <a:pt x="2969" y="4463"/>
                    <a:pt x="3779" y="4833"/>
                  </a:cubicBezTo>
                  <a:cubicBezTo>
                    <a:pt x="2320" y="3993"/>
                    <a:pt x="1300" y="2804"/>
                    <a:pt x="1350" y="1245"/>
                  </a:cubicBezTo>
                  <a:cubicBezTo>
                    <a:pt x="1360" y="945"/>
                    <a:pt x="1440" y="705"/>
                    <a:pt x="1520" y="525"/>
                  </a:cubicBezTo>
                  <a:lnTo>
                    <a:pt x="1520" y="525"/>
                  </a:lnTo>
                  <a:cubicBezTo>
                    <a:pt x="1390" y="945"/>
                    <a:pt x="1360" y="1405"/>
                    <a:pt x="1480" y="1825"/>
                  </a:cubicBezTo>
                  <a:cubicBezTo>
                    <a:pt x="1460" y="1334"/>
                    <a:pt x="1630" y="885"/>
                    <a:pt x="1830" y="415"/>
                  </a:cubicBezTo>
                  <a:cubicBezTo>
                    <a:pt x="1840" y="395"/>
                    <a:pt x="1850" y="365"/>
                    <a:pt x="1860" y="355"/>
                  </a:cubicBezTo>
                  <a:cubicBezTo>
                    <a:pt x="1890" y="275"/>
                    <a:pt x="1970" y="205"/>
                    <a:pt x="1950" y="125"/>
                  </a:cubicBezTo>
                  <a:cubicBezTo>
                    <a:pt x="1928" y="51"/>
                    <a:pt x="1878" y="19"/>
                    <a:pt x="1826" y="19"/>
                  </a:cubicBezTo>
                  <a:cubicBezTo>
                    <a:pt x="1780" y="19"/>
                    <a:pt x="1733" y="43"/>
                    <a:pt x="1700" y="85"/>
                  </a:cubicBezTo>
                  <a:cubicBezTo>
                    <a:pt x="1667" y="36"/>
                    <a:pt x="1614" y="0"/>
                    <a:pt x="1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7869617" y="666428"/>
              <a:ext cx="357189" cy="527221"/>
            </a:xfrm>
            <a:custGeom>
              <a:avLst/>
              <a:gdLst/>
              <a:ahLst/>
              <a:cxnLst/>
              <a:rect l="l" t="t" r="r" b="b"/>
              <a:pathLst>
                <a:path w="7092" h="10468" extrusionOk="0">
                  <a:moveTo>
                    <a:pt x="214" y="0"/>
                  </a:moveTo>
                  <a:cubicBezTo>
                    <a:pt x="85" y="0"/>
                    <a:pt x="0" y="178"/>
                    <a:pt x="105" y="282"/>
                  </a:cubicBezTo>
                  <a:cubicBezTo>
                    <a:pt x="555" y="821"/>
                    <a:pt x="945" y="1332"/>
                    <a:pt x="1314" y="1861"/>
                  </a:cubicBezTo>
                  <a:cubicBezTo>
                    <a:pt x="1294" y="1881"/>
                    <a:pt x="1285" y="1901"/>
                    <a:pt x="1285" y="1931"/>
                  </a:cubicBezTo>
                  <a:cubicBezTo>
                    <a:pt x="1285" y="1991"/>
                    <a:pt x="1325" y="2041"/>
                    <a:pt x="1354" y="2091"/>
                  </a:cubicBezTo>
                  <a:cubicBezTo>
                    <a:pt x="2094" y="3411"/>
                    <a:pt x="2684" y="4800"/>
                    <a:pt x="3313" y="6179"/>
                  </a:cubicBezTo>
                  <a:cubicBezTo>
                    <a:pt x="3604" y="6829"/>
                    <a:pt x="3893" y="7489"/>
                    <a:pt x="4253" y="8098"/>
                  </a:cubicBezTo>
                  <a:cubicBezTo>
                    <a:pt x="4573" y="8628"/>
                    <a:pt x="4963" y="9098"/>
                    <a:pt x="5392" y="9528"/>
                  </a:cubicBezTo>
                  <a:cubicBezTo>
                    <a:pt x="4543" y="8468"/>
                    <a:pt x="3993" y="7189"/>
                    <a:pt x="3473" y="5929"/>
                  </a:cubicBezTo>
                  <a:cubicBezTo>
                    <a:pt x="3184" y="5239"/>
                    <a:pt x="2894" y="4550"/>
                    <a:pt x="2584" y="3870"/>
                  </a:cubicBezTo>
                  <a:lnTo>
                    <a:pt x="2584" y="3870"/>
                  </a:lnTo>
                  <a:cubicBezTo>
                    <a:pt x="3164" y="4940"/>
                    <a:pt x="3604" y="6089"/>
                    <a:pt x="4143" y="7189"/>
                  </a:cubicBezTo>
                  <a:cubicBezTo>
                    <a:pt x="4673" y="8268"/>
                    <a:pt x="5343" y="9288"/>
                    <a:pt x="6222" y="10117"/>
                  </a:cubicBezTo>
                  <a:cubicBezTo>
                    <a:pt x="4893" y="8518"/>
                    <a:pt x="4173" y="6529"/>
                    <a:pt x="3324" y="4630"/>
                  </a:cubicBezTo>
                  <a:lnTo>
                    <a:pt x="3324" y="4630"/>
                  </a:lnTo>
                  <a:cubicBezTo>
                    <a:pt x="3744" y="5439"/>
                    <a:pt x="4133" y="6259"/>
                    <a:pt x="4553" y="7059"/>
                  </a:cubicBezTo>
                  <a:cubicBezTo>
                    <a:pt x="5183" y="8328"/>
                    <a:pt x="5962" y="9577"/>
                    <a:pt x="7092" y="10467"/>
                  </a:cubicBezTo>
                  <a:cubicBezTo>
                    <a:pt x="5952" y="9308"/>
                    <a:pt x="5232" y="7849"/>
                    <a:pt x="4543" y="6369"/>
                  </a:cubicBezTo>
                  <a:cubicBezTo>
                    <a:pt x="3943" y="5070"/>
                    <a:pt x="3244" y="3560"/>
                    <a:pt x="2334" y="2281"/>
                  </a:cubicBezTo>
                  <a:cubicBezTo>
                    <a:pt x="1934" y="1681"/>
                    <a:pt x="1474" y="1132"/>
                    <a:pt x="965" y="612"/>
                  </a:cubicBezTo>
                  <a:cubicBezTo>
                    <a:pt x="865" y="502"/>
                    <a:pt x="774" y="402"/>
                    <a:pt x="665" y="312"/>
                  </a:cubicBezTo>
                  <a:cubicBezTo>
                    <a:pt x="585" y="252"/>
                    <a:pt x="655" y="262"/>
                    <a:pt x="525" y="232"/>
                  </a:cubicBezTo>
                  <a:cubicBezTo>
                    <a:pt x="522" y="229"/>
                    <a:pt x="518" y="227"/>
                    <a:pt x="515" y="227"/>
                  </a:cubicBezTo>
                  <a:cubicBezTo>
                    <a:pt x="509" y="227"/>
                    <a:pt x="505" y="232"/>
                    <a:pt x="505" y="232"/>
                  </a:cubicBezTo>
                  <a:lnTo>
                    <a:pt x="355" y="52"/>
                  </a:lnTo>
                  <a:cubicBezTo>
                    <a:pt x="325" y="22"/>
                    <a:pt x="285" y="2"/>
                    <a:pt x="235" y="2"/>
                  </a:cubicBezTo>
                  <a:cubicBezTo>
                    <a:pt x="228" y="1"/>
                    <a:pt x="221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8097417" y="834546"/>
              <a:ext cx="789371" cy="500024"/>
            </a:xfrm>
            <a:custGeom>
              <a:avLst/>
              <a:gdLst/>
              <a:ahLst/>
              <a:cxnLst/>
              <a:rect l="l" t="t" r="r" b="b"/>
              <a:pathLst>
                <a:path w="15673" h="9928" extrusionOk="0">
                  <a:moveTo>
                    <a:pt x="186" y="1"/>
                  </a:moveTo>
                  <a:cubicBezTo>
                    <a:pt x="168" y="1"/>
                    <a:pt x="150" y="4"/>
                    <a:pt x="130" y="13"/>
                  </a:cubicBezTo>
                  <a:cubicBezTo>
                    <a:pt x="50" y="42"/>
                    <a:pt x="0" y="133"/>
                    <a:pt x="20" y="213"/>
                  </a:cubicBezTo>
                  <a:cubicBezTo>
                    <a:pt x="70" y="342"/>
                    <a:pt x="220" y="422"/>
                    <a:pt x="310" y="532"/>
                  </a:cubicBezTo>
                  <a:cubicBezTo>
                    <a:pt x="480" y="702"/>
                    <a:pt x="649" y="882"/>
                    <a:pt x="829" y="1052"/>
                  </a:cubicBezTo>
                  <a:cubicBezTo>
                    <a:pt x="1020" y="1242"/>
                    <a:pt x="1209" y="1432"/>
                    <a:pt x="1399" y="1612"/>
                  </a:cubicBezTo>
                  <a:cubicBezTo>
                    <a:pt x="1360" y="1701"/>
                    <a:pt x="1429" y="1812"/>
                    <a:pt x="1449" y="1821"/>
                  </a:cubicBezTo>
                  <a:cubicBezTo>
                    <a:pt x="1559" y="1972"/>
                    <a:pt x="1669" y="2112"/>
                    <a:pt x="1789" y="2252"/>
                  </a:cubicBezTo>
                  <a:cubicBezTo>
                    <a:pt x="2299" y="2881"/>
                    <a:pt x="2868" y="3461"/>
                    <a:pt x="3428" y="4040"/>
                  </a:cubicBezTo>
                  <a:cubicBezTo>
                    <a:pt x="3718" y="4331"/>
                    <a:pt x="4008" y="4610"/>
                    <a:pt x="4308" y="4890"/>
                  </a:cubicBezTo>
                  <a:cubicBezTo>
                    <a:pt x="4298" y="4910"/>
                    <a:pt x="4298" y="4940"/>
                    <a:pt x="4298" y="4960"/>
                  </a:cubicBezTo>
                  <a:cubicBezTo>
                    <a:pt x="4306" y="4986"/>
                    <a:pt x="4337" y="5034"/>
                    <a:pt x="4339" y="5034"/>
                  </a:cubicBezTo>
                  <a:cubicBezTo>
                    <a:pt x="4340" y="5034"/>
                    <a:pt x="4339" y="5033"/>
                    <a:pt x="4338" y="5030"/>
                  </a:cubicBezTo>
                  <a:lnTo>
                    <a:pt x="4338" y="5030"/>
                  </a:lnTo>
                  <a:cubicBezTo>
                    <a:pt x="4348" y="5050"/>
                    <a:pt x="4368" y="5060"/>
                    <a:pt x="4378" y="5080"/>
                  </a:cubicBezTo>
                  <a:cubicBezTo>
                    <a:pt x="4388" y="5100"/>
                    <a:pt x="4398" y="5110"/>
                    <a:pt x="4418" y="5130"/>
                  </a:cubicBezTo>
                  <a:cubicBezTo>
                    <a:pt x="4468" y="5220"/>
                    <a:pt x="4558" y="5290"/>
                    <a:pt x="4628" y="5370"/>
                  </a:cubicBezTo>
                  <a:cubicBezTo>
                    <a:pt x="4838" y="5600"/>
                    <a:pt x="5067" y="5820"/>
                    <a:pt x="5307" y="6030"/>
                  </a:cubicBezTo>
                  <a:cubicBezTo>
                    <a:pt x="6127" y="6759"/>
                    <a:pt x="6986" y="7469"/>
                    <a:pt x="7926" y="8069"/>
                  </a:cubicBezTo>
                  <a:cubicBezTo>
                    <a:pt x="8676" y="8698"/>
                    <a:pt x="9816" y="9498"/>
                    <a:pt x="10945" y="9778"/>
                  </a:cubicBezTo>
                  <a:cubicBezTo>
                    <a:pt x="11346" y="9877"/>
                    <a:pt x="11763" y="9927"/>
                    <a:pt x="12180" y="9927"/>
                  </a:cubicBezTo>
                  <a:cubicBezTo>
                    <a:pt x="12647" y="9927"/>
                    <a:pt x="13115" y="9864"/>
                    <a:pt x="13563" y="9738"/>
                  </a:cubicBezTo>
                  <a:lnTo>
                    <a:pt x="13563" y="9738"/>
                  </a:lnTo>
                  <a:cubicBezTo>
                    <a:pt x="13320" y="9767"/>
                    <a:pt x="13080" y="9781"/>
                    <a:pt x="12843" y="9781"/>
                  </a:cubicBezTo>
                  <a:cubicBezTo>
                    <a:pt x="12012" y="9781"/>
                    <a:pt x="11221" y="9607"/>
                    <a:pt x="10435" y="9288"/>
                  </a:cubicBezTo>
                  <a:cubicBezTo>
                    <a:pt x="10295" y="9238"/>
                    <a:pt x="10155" y="9168"/>
                    <a:pt x="10015" y="9098"/>
                  </a:cubicBezTo>
                  <a:lnTo>
                    <a:pt x="10015" y="9098"/>
                  </a:lnTo>
                  <a:cubicBezTo>
                    <a:pt x="10285" y="9198"/>
                    <a:pt x="10575" y="9288"/>
                    <a:pt x="10855" y="9358"/>
                  </a:cubicBezTo>
                  <a:cubicBezTo>
                    <a:pt x="11424" y="9514"/>
                    <a:pt x="12012" y="9601"/>
                    <a:pt x="12597" y="9601"/>
                  </a:cubicBezTo>
                  <a:cubicBezTo>
                    <a:pt x="13215" y="9601"/>
                    <a:pt x="13829" y="9504"/>
                    <a:pt x="14413" y="9288"/>
                  </a:cubicBezTo>
                  <a:lnTo>
                    <a:pt x="14413" y="9288"/>
                  </a:lnTo>
                  <a:cubicBezTo>
                    <a:pt x="14012" y="9377"/>
                    <a:pt x="13618" y="9414"/>
                    <a:pt x="13233" y="9414"/>
                  </a:cubicBezTo>
                  <a:cubicBezTo>
                    <a:pt x="12536" y="9414"/>
                    <a:pt x="11870" y="9293"/>
                    <a:pt x="11244" y="9138"/>
                  </a:cubicBezTo>
                  <a:cubicBezTo>
                    <a:pt x="10515" y="8968"/>
                    <a:pt x="9565" y="8609"/>
                    <a:pt x="9156" y="8378"/>
                  </a:cubicBezTo>
                  <a:cubicBezTo>
                    <a:pt x="8396" y="7989"/>
                    <a:pt x="7637" y="7489"/>
                    <a:pt x="6957" y="6969"/>
                  </a:cubicBezTo>
                  <a:lnTo>
                    <a:pt x="6957" y="6969"/>
                  </a:lnTo>
                  <a:cubicBezTo>
                    <a:pt x="8186" y="7799"/>
                    <a:pt x="9516" y="8498"/>
                    <a:pt x="10945" y="8918"/>
                  </a:cubicBezTo>
                  <a:cubicBezTo>
                    <a:pt x="11624" y="9138"/>
                    <a:pt x="12324" y="9278"/>
                    <a:pt x="13034" y="9278"/>
                  </a:cubicBezTo>
                  <a:cubicBezTo>
                    <a:pt x="13654" y="9278"/>
                    <a:pt x="14333" y="9218"/>
                    <a:pt x="14863" y="8858"/>
                  </a:cubicBezTo>
                  <a:lnTo>
                    <a:pt x="14863" y="8858"/>
                  </a:lnTo>
                  <a:cubicBezTo>
                    <a:pt x="14506" y="9037"/>
                    <a:pt x="14067" y="9100"/>
                    <a:pt x="13619" y="9100"/>
                  </a:cubicBezTo>
                  <a:cubicBezTo>
                    <a:pt x="12938" y="9100"/>
                    <a:pt x="12235" y="8953"/>
                    <a:pt x="11764" y="8838"/>
                  </a:cubicBezTo>
                  <a:cubicBezTo>
                    <a:pt x="9965" y="8349"/>
                    <a:pt x="8456" y="7599"/>
                    <a:pt x="6917" y="6519"/>
                  </a:cubicBezTo>
                  <a:cubicBezTo>
                    <a:pt x="5807" y="5760"/>
                    <a:pt x="4927" y="5040"/>
                    <a:pt x="3998" y="4111"/>
                  </a:cubicBezTo>
                  <a:cubicBezTo>
                    <a:pt x="3678" y="3800"/>
                    <a:pt x="3368" y="3481"/>
                    <a:pt x="3059" y="3161"/>
                  </a:cubicBezTo>
                  <a:lnTo>
                    <a:pt x="3059" y="3161"/>
                  </a:lnTo>
                  <a:cubicBezTo>
                    <a:pt x="3239" y="3321"/>
                    <a:pt x="3408" y="3481"/>
                    <a:pt x="3588" y="3651"/>
                  </a:cubicBezTo>
                  <a:cubicBezTo>
                    <a:pt x="5018" y="4910"/>
                    <a:pt x="6467" y="6199"/>
                    <a:pt x="8166" y="7109"/>
                  </a:cubicBezTo>
                  <a:cubicBezTo>
                    <a:pt x="9425" y="7769"/>
                    <a:pt x="10725" y="8429"/>
                    <a:pt x="12124" y="8769"/>
                  </a:cubicBezTo>
                  <a:cubicBezTo>
                    <a:pt x="12560" y="8875"/>
                    <a:pt x="13021" y="8945"/>
                    <a:pt x="13484" y="8945"/>
                  </a:cubicBezTo>
                  <a:cubicBezTo>
                    <a:pt x="14244" y="8945"/>
                    <a:pt x="15008" y="8756"/>
                    <a:pt x="15673" y="8229"/>
                  </a:cubicBezTo>
                  <a:lnTo>
                    <a:pt x="15673" y="8229"/>
                  </a:lnTo>
                  <a:cubicBezTo>
                    <a:pt x="15093" y="8575"/>
                    <a:pt x="14447" y="8716"/>
                    <a:pt x="13775" y="8716"/>
                  </a:cubicBezTo>
                  <a:cubicBezTo>
                    <a:pt x="11885" y="8716"/>
                    <a:pt x="9780" y="7603"/>
                    <a:pt x="8306" y="6799"/>
                  </a:cubicBezTo>
                  <a:cubicBezTo>
                    <a:pt x="6797" y="5990"/>
                    <a:pt x="5478" y="4840"/>
                    <a:pt x="4278" y="3800"/>
                  </a:cubicBezTo>
                  <a:cubicBezTo>
                    <a:pt x="3348" y="2961"/>
                    <a:pt x="2419" y="2121"/>
                    <a:pt x="1519" y="1252"/>
                  </a:cubicBezTo>
                  <a:cubicBezTo>
                    <a:pt x="1149" y="892"/>
                    <a:pt x="780" y="522"/>
                    <a:pt x="410" y="153"/>
                  </a:cubicBezTo>
                  <a:cubicBezTo>
                    <a:pt x="343" y="94"/>
                    <a:pt x="276" y="1"/>
                    <a:pt x="1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7062217" y="224577"/>
              <a:ext cx="1205889" cy="468143"/>
            </a:xfrm>
            <a:custGeom>
              <a:avLst/>
              <a:gdLst/>
              <a:ahLst/>
              <a:cxnLst/>
              <a:rect l="l" t="t" r="r" b="b"/>
              <a:pathLst>
                <a:path w="23943" h="9295" extrusionOk="0">
                  <a:moveTo>
                    <a:pt x="9280" y="1"/>
                  </a:moveTo>
                  <a:cubicBezTo>
                    <a:pt x="7920" y="1"/>
                    <a:pt x="6501" y="183"/>
                    <a:pt x="5311" y="609"/>
                  </a:cubicBezTo>
                  <a:cubicBezTo>
                    <a:pt x="4911" y="759"/>
                    <a:pt x="4531" y="929"/>
                    <a:pt x="4151" y="1118"/>
                  </a:cubicBezTo>
                  <a:cubicBezTo>
                    <a:pt x="4111" y="1149"/>
                    <a:pt x="4051" y="1169"/>
                    <a:pt x="4011" y="1198"/>
                  </a:cubicBezTo>
                  <a:cubicBezTo>
                    <a:pt x="3392" y="1418"/>
                    <a:pt x="2782" y="1678"/>
                    <a:pt x="2223" y="2018"/>
                  </a:cubicBezTo>
                  <a:cubicBezTo>
                    <a:pt x="2052" y="2128"/>
                    <a:pt x="2032" y="2128"/>
                    <a:pt x="1883" y="2248"/>
                  </a:cubicBezTo>
                  <a:cubicBezTo>
                    <a:pt x="1872" y="2248"/>
                    <a:pt x="1872" y="2248"/>
                    <a:pt x="1872" y="2258"/>
                  </a:cubicBezTo>
                  <a:cubicBezTo>
                    <a:pt x="1823" y="2288"/>
                    <a:pt x="1793" y="2348"/>
                    <a:pt x="1813" y="2408"/>
                  </a:cubicBezTo>
                  <a:cubicBezTo>
                    <a:pt x="1453" y="2598"/>
                    <a:pt x="1113" y="2798"/>
                    <a:pt x="873" y="2978"/>
                  </a:cubicBezTo>
                  <a:cubicBezTo>
                    <a:pt x="603" y="3177"/>
                    <a:pt x="344" y="3388"/>
                    <a:pt x="93" y="3608"/>
                  </a:cubicBezTo>
                  <a:cubicBezTo>
                    <a:pt x="1" y="3691"/>
                    <a:pt x="54" y="3851"/>
                    <a:pt x="181" y="3851"/>
                  </a:cubicBezTo>
                  <a:cubicBezTo>
                    <a:pt x="191" y="3851"/>
                    <a:pt x="202" y="3850"/>
                    <a:pt x="213" y="3848"/>
                  </a:cubicBezTo>
                  <a:cubicBezTo>
                    <a:pt x="313" y="3817"/>
                    <a:pt x="384" y="3728"/>
                    <a:pt x="464" y="3677"/>
                  </a:cubicBezTo>
                  <a:cubicBezTo>
                    <a:pt x="753" y="3468"/>
                    <a:pt x="893" y="3357"/>
                    <a:pt x="1143" y="3197"/>
                  </a:cubicBezTo>
                  <a:cubicBezTo>
                    <a:pt x="2942" y="2078"/>
                    <a:pt x="4771" y="1418"/>
                    <a:pt x="6881" y="1189"/>
                  </a:cubicBezTo>
                  <a:cubicBezTo>
                    <a:pt x="7620" y="1118"/>
                    <a:pt x="8240" y="1058"/>
                    <a:pt x="9049" y="1058"/>
                  </a:cubicBezTo>
                  <a:cubicBezTo>
                    <a:pt x="9819" y="1058"/>
                    <a:pt x="10868" y="1169"/>
                    <a:pt x="11458" y="1289"/>
                  </a:cubicBezTo>
                  <a:cubicBezTo>
                    <a:pt x="14247" y="1888"/>
                    <a:pt x="16656" y="3168"/>
                    <a:pt x="18935" y="4857"/>
                  </a:cubicBezTo>
                  <a:cubicBezTo>
                    <a:pt x="20604" y="6126"/>
                    <a:pt x="22173" y="7866"/>
                    <a:pt x="23942" y="9295"/>
                  </a:cubicBezTo>
                  <a:cubicBezTo>
                    <a:pt x="23362" y="8715"/>
                    <a:pt x="22823" y="8095"/>
                    <a:pt x="22233" y="7515"/>
                  </a:cubicBezTo>
                  <a:cubicBezTo>
                    <a:pt x="21214" y="6526"/>
                    <a:pt x="20194" y="5536"/>
                    <a:pt x="19084" y="4657"/>
                  </a:cubicBezTo>
                  <a:cubicBezTo>
                    <a:pt x="17755" y="3628"/>
                    <a:pt x="16326" y="2738"/>
                    <a:pt x="14797" y="2038"/>
                  </a:cubicBezTo>
                  <a:cubicBezTo>
                    <a:pt x="12771" y="1110"/>
                    <a:pt x="10926" y="718"/>
                    <a:pt x="8940" y="718"/>
                  </a:cubicBezTo>
                  <a:cubicBezTo>
                    <a:pt x="8015" y="718"/>
                    <a:pt x="7060" y="803"/>
                    <a:pt x="6041" y="958"/>
                  </a:cubicBezTo>
                  <a:cubicBezTo>
                    <a:pt x="5911" y="978"/>
                    <a:pt x="5781" y="998"/>
                    <a:pt x="5661" y="1029"/>
                  </a:cubicBezTo>
                  <a:cubicBezTo>
                    <a:pt x="6730" y="739"/>
                    <a:pt x="7760" y="629"/>
                    <a:pt x="8849" y="619"/>
                  </a:cubicBezTo>
                  <a:cubicBezTo>
                    <a:pt x="8907" y="618"/>
                    <a:pt x="8965" y="618"/>
                    <a:pt x="9023" y="618"/>
                  </a:cubicBezTo>
                  <a:cubicBezTo>
                    <a:pt x="10700" y="618"/>
                    <a:pt x="12172" y="898"/>
                    <a:pt x="13737" y="1478"/>
                  </a:cubicBezTo>
                  <a:cubicBezTo>
                    <a:pt x="15026" y="1928"/>
                    <a:pt x="16106" y="2418"/>
                    <a:pt x="17256" y="3128"/>
                  </a:cubicBezTo>
                  <a:cubicBezTo>
                    <a:pt x="18315" y="3768"/>
                    <a:pt x="19284" y="4487"/>
                    <a:pt x="20164" y="5336"/>
                  </a:cubicBezTo>
                  <a:cubicBezTo>
                    <a:pt x="19404" y="4397"/>
                    <a:pt x="18465" y="3617"/>
                    <a:pt x="17456" y="2968"/>
                  </a:cubicBezTo>
                  <a:cubicBezTo>
                    <a:pt x="16716" y="2498"/>
                    <a:pt x="15956" y="2058"/>
                    <a:pt x="15157" y="1709"/>
                  </a:cubicBezTo>
                  <a:cubicBezTo>
                    <a:pt x="13877" y="1129"/>
                    <a:pt x="12538" y="649"/>
                    <a:pt x="11139" y="439"/>
                  </a:cubicBezTo>
                  <a:cubicBezTo>
                    <a:pt x="10899" y="399"/>
                    <a:pt x="10668" y="369"/>
                    <a:pt x="10428" y="349"/>
                  </a:cubicBezTo>
                  <a:lnTo>
                    <a:pt x="10428" y="349"/>
                  </a:lnTo>
                  <a:cubicBezTo>
                    <a:pt x="10939" y="369"/>
                    <a:pt x="11448" y="419"/>
                    <a:pt x="11958" y="509"/>
                  </a:cubicBezTo>
                  <a:cubicBezTo>
                    <a:pt x="13307" y="739"/>
                    <a:pt x="14946" y="1409"/>
                    <a:pt x="16316" y="2008"/>
                  </a:cubicBezTo>
                  <a:cubicBezTo>
                    <a:pt x="14957" y="1209"/>
                    <a:pt x="13557" y="509"/>
                    <a:pt x="11988" y="209"/>
                  </a:cubicBezTo>
                  <a:cubicBezTo>
                    <a:pt x="11388" y="79"/>
                    <a:pt x="10528" y="19"/>
                    <a:pt x="9789" y="9"/>
                  </a:cubicBezTo>
                  <a:cubicBezTo>
                    <a:pt x="9620" y="4"/>
                    <a:pt x="9450" y="1"/>
                    <a:pt x="92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bg>
      <p:bgPr>
        <a:solidFill>
          <a:schemeClr val="lt1"/>
        </a:solidFill>
        <a:effectLst/>
      </p:bgPr>
    </p:bg>
    <p:spTree>
      <p:nvGrpSpPr>
        <p:cNvPr id="1" name="Shape 8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2" name="Google Shape;8572;p19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8573" name="Google Shape;8573;p19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9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9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9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9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9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9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9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9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9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9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9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9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9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9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9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9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9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9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9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19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19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19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19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19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19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9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9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9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9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9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9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19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19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9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9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9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9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9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9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9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9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9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19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9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9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9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9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9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9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9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9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9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9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9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9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9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9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9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9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9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9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9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9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9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9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9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19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19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9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9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9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9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9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9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9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9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9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9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9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9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9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9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19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19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19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19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19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19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19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9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9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9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9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9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9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19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19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19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19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19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19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19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19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19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19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19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19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19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19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19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19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19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19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19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19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19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19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19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19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19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19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19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19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19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19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19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19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19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19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19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19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19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19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19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19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19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19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19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19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19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19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19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19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19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19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19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19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19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19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19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19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19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19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19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19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19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19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19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19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19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19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19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19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19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19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19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19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19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19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19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19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19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19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19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19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19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19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19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19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19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19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19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19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19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19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19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19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19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19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19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19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19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19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19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19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19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19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19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19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19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19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19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19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19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19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19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19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19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19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19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19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19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19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19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19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19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19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19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19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19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19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19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19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19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19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19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19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19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19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19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19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19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19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19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19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19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19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19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19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19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19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19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19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19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19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19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19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19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19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19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19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19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19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19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19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19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19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19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19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19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19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19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19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19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19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19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19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19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19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19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19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19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19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19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19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19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19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19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19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19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19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19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19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19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19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19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19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19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19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19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19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19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19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19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19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19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19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19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19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19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19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19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19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19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19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19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19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19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19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19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19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19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19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19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19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19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19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19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19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19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19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19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19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19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19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19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19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19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19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19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19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19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19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19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19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19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19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19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19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19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19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19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19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19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19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19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19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19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19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19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19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19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19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19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19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19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19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19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19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19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19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19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19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19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19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19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19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19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19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19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19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19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19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19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19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19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19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19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19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19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19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19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19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19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19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19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19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19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19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19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19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19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19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19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19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19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19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19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19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19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19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19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19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19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19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19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19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19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19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19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19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19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19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19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19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19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19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19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19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19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19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19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19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19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19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19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19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19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19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19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19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19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19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19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19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19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19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19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19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19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19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19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19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19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19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19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19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19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19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19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19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19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19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19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19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19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19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19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19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19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19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19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19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19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19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19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19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19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19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19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19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19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19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19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19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19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19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19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19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19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19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19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19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19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19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19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19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19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19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19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19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19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19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19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19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19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19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19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19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19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19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19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19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19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19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19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19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19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19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19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19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19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19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19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19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19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19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19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19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19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19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19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19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19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19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19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19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19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19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19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19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19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19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19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19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19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19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19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19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19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19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19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19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19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19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19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19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19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19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19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19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19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19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19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19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19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19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31" name="Google Shape;9131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9132" name="Google Shape;9132;p19"/>
          <p:cNvSpPr txBox="1">
            <a:spLocks noGrp="1"/>
          </p:cNvSpPr>
          <p:nvPr>
            <p:ph type="title" idx="2"/>
          </p:nvPr>
        </p:nvSpPr>
        <p:spPr>
          <a:xfrm>
            <a:off x="719975" y="1416150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33" name="Google Shape;9133;p19"/>
          <p:cNvSpPr txBox="1">
            <a:spLocks noGrp="1"/>
          </p:cNvSpPr>
          <p:nvPr>
            <p:ph type="subTitle" idx="1"/>
          </p:nvPr>
        </p:nvSpPr>
        <p:spPr>
          <a:xfrm>
            <a:off x="719975" y="19931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4" name="Google Shape;9134;p19"/>
          <p:cNvSpPr txBox="1">
            <a:spLocks noGrp="1"/>
          </p:cNvSpPr>
          <p:nvPr>
            <p:ph type="title" idx="3"/>
          </p:nvPr>
        </p:nvSpPr>
        <p:spPr>
          <a:xfrm>
            <a:off x="3419244" y="1416150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35" name="Google Shape;9135;p19"/>
          <p:cNvSpPr txBox="1">
            <a:spLocks noGrp="1"/>
          </p:cNvSpPr>
          <p:nvPr>
            <p:ph type="subTitle" idx="4"/>
          </p:nvPr>
        </p:nvSpPr>
        <p:spPr>
          <a:xfrm>
            <a:off x="3419244" y="19931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6" name="Google Shape;9136;p19"/>
          <p:cNvSpPr txBox="1">
            <a:spLocks noGrp="1"/>
          </p:cNvSpPr>
          <p:nvPr>
            <p:ph type="title" idx="5"/>
          </p:nvPr>
        </p:nvSpPr>
        <p:spPr>
          <a:xfrm>
            <a:off x="719975" y="2998286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37" name="Google Shape;9137;p19"/>
          <p:cNvSpPr txBox="1">
            <a:spLocks noGrp="1"/>
          </p:cNvSpPr>
          <p:nvPr>
            <p:ph type="subTitle" idx="6"/>
          </p:nvPr>
        </p:nvSpPr>
        <p:spPr>
          <a:xfrm>
            <a:off x="719975" y="3575286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8" name="Google Shape;9138;p19"/>
          <p:cNvSpPr txBox="1">
            <a:spLocks noGrp="1"/>
          </p:cNvSpPr>
          <p:nvPr>
            <p:ph type="title" idx="7"/>
          </p:nvPr>
        </p:nvSpPr>
        <p:spPr>
          <a:xfrm>
            <a:off x="3419244" y="2998286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39" name="Google Shape;9139;p19"/>
          <p:cNvSpPr txBox="1">
            <a:spLocks noGrp="1"/>
          </p:cNvSpPr>
          <p:nvPr>
            <p:ph type="subTitle" idx="8"/>
          </p:nvPr>
        </p:nvSpPr>
        <p:spPr>
          <a:xfrm>
            <a:off x="3419244" y="3575286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40" name="Google Shape;9140;p19"/>
          <p:cNvSpPr txBox="1">
            <a:spLocks noGrp="1"/>
          </p:cNvSpPr>
          <p:nvPr>
            <p:ph type="title" idx="9"/>
          </p:nvPr>
        </p:nvSpPr>
        <p:spPr>
          <a:xfrm>
            <a:off x="6118520" y="1416150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41" name="Google Shape;9141;p19"/>
          <p:cNvSpPr txBox="1">
            <a:spLocks noGrp="1"/>
          </p:cNvSpPr>
          <p:nvPr>
            <p:ph type="subTitle" idx="13"/>
          </p:nvPr>
        </p:nvSpPr>
        <p:spPr>
          <a:xfrm>
            <a:off x="6118520" y="1993150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42" name="Google Shape;9142;p19"/>
          <p:cNvSpPr txBox="1">
            <a:spLocks noGrp="1"/>
          </p:cNvSpPr>
          <p:nvPr>
            <p:ph type="title" idx="14"/>
          </p:nvPr>
        </p:nvSpPr>
        <p:spPr>
          <a:xfrm>
            <a:off x="6118520" y="2998286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9143" name="Google Shape;9143;p19"/>
          <p:cNvSpPr txBox="1">
            <a:spLocks noGrp="1"/>
          </p:cNvSpPr>
          <p:nvPr>
            <p:ph type="subTitle" idx="15"/>
          </p:nvPr>
        </p:nvSpPr>
        <p:spPr>
          <a:xfrm>
            <a:off x="6118520" y="3575286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144" name="Google Shape;9144;p19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9145" name="Google Shape;9145;p1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1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1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1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1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1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1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1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1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1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1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1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1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1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1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1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1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1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1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1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1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1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1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1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1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1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1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1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1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74" name="Google Shape;9174;p19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9175" name="Google Shape;9175;p1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1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1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1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1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1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1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1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1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1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1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1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1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1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1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1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1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1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1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1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1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1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1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1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1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1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1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1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1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4" name="Google Shape;9204;p19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9205" name="Google Shape;9205;p1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1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1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1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1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1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1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1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1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1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1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1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1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1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1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1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1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1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1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1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1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1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1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1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1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1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1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1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1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34" name="Google Shape;9234;p19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9235" name="Google Shape;9235;p19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19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19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19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19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19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41" name="Google Shape;9241;p19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9242" name="Google Shape;9242;p1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1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1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1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1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1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1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1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1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1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1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1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1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1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1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1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1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1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1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1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1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1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1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1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1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1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1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1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1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spTree>
      <p:nvGrpSpPr>
        <p:cNvPr id="1" name="Shape 10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7" name="Google Shape;10587;p22"/>
          <p:cNvGrpSpPr/>
          <p:nvPr/>
        </p:nvGrpSpPr>
        <p:grpSpPr>
          <a:xfrm>
            <a:off x="60891" y="140468"/>
            <a:ext cx="9022219" cy="4862481"/>
            <a:chOff x="60891" y="140468"/>
            <a:chExt cx="9022219" cy="4862481"/>
          </a:xfrm>
        </p:grpSpPr>
        <p:grpSp>
          <p:nvGrpSpPr>
            <p:cNvPr id="10588" name="Google Shape;10588;p22"/>
            <p:cNvGrpSpPr/>
            <p:nvPr/>
          </p:nvGrpSpPr>
          <p:grpSpPr>
            <a:xfrm>
              <a:off x="60891" y="140468"/>
              <a:ext cx="9022219" cy="4862481"/>
              <a:chOff x="60891" y="140468"/>
              <a:chExt cx="9022219" cy="4862481"/>
            </a:xfrm>
          </p:grpSpPr>
          <p:grpSp>
            <p:nvGrpSpPr>
              <p:cNvPr id="10589" name="Google Shape;10589;p22"/>
              <p:cNvGrpSpPr/>
              <p:nvPr/>
            </p:nvGrpSpPr>
            <p:grpSpPr>
              <a:xfrm>
                <a:off x="60891" y="140468"/>
                <a:ext cx="9022219" cy="4862481"/>
                <a:chOff x="60891" y="140468"/>
                <a:chExt cx="9022219" cy="4862481"/>
              </a:xfrm>
            </p:grpSpPr>
            <p:sp>
              <p:nvSpPr>
                <p:cNvPr id="10590" name="Google Shape;10590;p22"/>
                <p:cNvSpPr/>
                <p:nvPr/>
              </p:nvSpPr>
              <p:spPr>
                <a:xfrm>
                  <a:off x="2466218" y="2561358"/>
                  <a:ext cx="268345" cy="27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8" h="551" extrusionOk="0">
                      <a:moveTo>
                        <a:pt x="5328" y="0"/>
                      </a:moveTo>
                      <a:lnTo>
                        <a:pt x="5328" y="0"/>
                      </a:lnTo>
                      <a:cubicBezTo>
                        <a:pt x="4298" y="20"/>
                        <a:pt x="3279" y="60"/>
                        <a:pt x="2249" y="91"/>
                      </a:cubicBezTo>
                      <a:cubicBezTo>
                        <a:pt x="1500" y="111"/>
                        <a:pt x="750" y="140"/>
                        <a:pt x="0" y="160"/>
                      </a:cubicBezTo>
                      <a:cubicBezTo>
                        <a:pt x="60" y="160"/>
                        <a:pt x="110" y="171"/>
                        <a:pt x="170" y="180"/>
                      </a:cubicBezTo>
                      <a:cubicBezTo>
                        <a:pt x="1800" y="370"/>
                        <a:pt x="3448" y="490"/>
                        <a:pt x="5098" y="550"/>
                      </a:cubicBezTo>
                      <a:cubicBezTo>
                        <a:pt x="5118" y="470"/>
                        <a:pt x="5138" y="390"/>
                        <a:pt x="5168" y="300"/>
                      </a:cubicBezTo>
                      <a:cubicBezTo>
                        <a:pt x="5198" y="191"/>
                        <a:pt x="5258" y="80"/>
                        <a:pt x="532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1" name="Google Shape;10591;p22"/>
                <p:cNvSpPr/>
                <p:nvPr/>
              </p:nvSpPr>
              <p:spPr>
                <a:xfrm>
                  <a:off x="2300115" y="2560854"/>
                  <a:ext cx="5741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151" extrusionOk="0">
                      <a:moveTo>
                        <a:pt x="0" y="1"/>
                      </a:moveTo>
                      <a:cubicBezTo>
                        <a:pt x="10" y="41"/>
                        <a:pt x="20" y="90"/>
                        <a:pt x="20" y="150"/>
                      </a:cubicBezTo>
                      <a:cubicBezTo>
                        <a:pt x="389" y="110"/>
                        <a:pt x="769" y="70"/>
                        <a:pt x="1139" y="3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2" name="Google Shape;10592;p22"/>
                <p:cNvSpPr/>
                <p:nvPr/>
              </p:nvSpPr>
              <p:spPr>
                <a:xfrm>
                  <a:off x="1209715" y="2555314"/>
                  <a:ext cx="597581" cy="34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5" h="691" extrusionOk="0">
                      <a:moveTo>
                        <a:pt x="11755" y="0"/>
                      </a:moveTo>
                      <a:lnTo>
                        <a:pt x="11755" y="0"/>
                      </a:lnTo>
                      <a:cubicBezTo>
                        <a:pt x="8006" y="71"/>
                        <a:pt x="4258" y="131"/>
                        <a:pt x="530" y="400"/>
                      </a:cubicBezTo>
                      <a:cubicBezTo>
                        <a:pt x="350" y="410"/>
                        <a:pt x="180" y="420"/>
                        <a:pt x="0" y="430"/>
                      </a:cubicBezTo>
                      <a:cubicBezTo>
                        <a:pt x="180" y="450"/>
                        <a:pt x="360" y="460"/>
                        <a:pt x="540" y="470"/>
                      </a:cubicBezTo>
                      <a:cubicBezTo>
                        <a:pt x="2569" y="590"/>
                        <a:pt x="4588" y="680"/>
                        <a:pt x="6617" y="690"/>
                      </a:cubicBezTo>
                      <a:cubicBezTo>
                        <a:pt x="8366" y="690"/>
                        <a:pt x="10115" y="660"/>
                        <a:pt x="11864" y="620"/>
                      </a:cubicBezTo>
                      <a:cubicBezTo>
                        <a:pt x="11824" y="600"/>
                        <a:pt x="11784" y="590"/>
                        <a:pt x="11755" y="570"/>
                      </a:cubicBezTo>
                      <a:cubicBezTo>
                        <a:pt x="11664" y="560"/>
                        <a:pt x="11584" y="530"/>
                        <a:pt x="11504" y="480"/>
                      </a:cubicBezTo>
                      <a:cubicBezTo>
                        <a:pt x="11464" y="480"/>
                        <a:pt x="11424" y="480"/>
                        <a:pt x="11384" y="470"/>
                      </a:cubicBezTo>
                      <a:cubicBezTo>
                        <a:pt x="11324" y="470"/>
                        <a:pt x="11275" y="440"/>
                        <a:pt x="11244" y="410"/>
                      </a:cubicBezTo>
                      <a:cubicBezTo>
                        <a:pt x="11165" y="400"/>
                        <a:pt x="11075" y="390"/>
                        <a:pt x="10985" y="390"/>
                      </a:cubicBezTo>
                      <a:cubicBezTo>
                        <a:pt x="10935" y="390"/>
                        <a:pt x="10925" y="331"/>
                        <a:pt x="10945" y="300"/>
                      </a:cubicBezTo>
                      <a:cubicBezTo>
                        <a:pt x="10945" y="271"/>
                        <a:pt x="10965" y="251"/>
                        <a:pt x="10995" y="251"/>
                      </a:cubicBezTo>
                      <a:lnTo>
                        <a:pt x="11015" y="251"/>
                      </a:lnTo>
                      <a:cubicBezTo>
                        <a:pt x="11075" y="260"/>
                        <a:pt x="11145" y="271"/>
                        <a:pt x="11205" y="280"/>
                      </a:cubicBezTo>
                      <a:cubicBezTo>
                        <a:pt x="11205" y="191"/>
                        <a:pt x="11264" y="111"/>
                        <a:pt x="11384" y="100"/>
                      </a:cubicBezTo>
                      <a:cubicBezTo>
                        <a:pt x="11515" y="100"/>
                        <a:pt x="11635" y="60"/>
                        <a:pt x="11755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3" name="Google Shape;10593;p22"/>
                <p:cNvSpPr/>
                <p:nvPr/>
              </p:nvSpPr>
              <p:spPr>
                <a:xfrm>
                  <a:off x="366455" y="3959336"/>
                  <a:ext cx="266380" cy="113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9" h="2250" extrusionOk="0">
                      <a:moveTo>
                        <a:pt x="4678" y="1"/>
                      </a:moveTo>
                      <a:cubicBezTo>
                        <a:pt x="3099" y="720"/>
                        <a:pt x="1540" y="1470"/>
                        <a:pt x="1" y="2249"/>
                      </a:cubicBezTo>
                      <a:cubicBezTo>
                        <a:pt x="1780" y="1660"/>
                        <a:pt x="3549" y="1050"/>
                        <a:pt x="5289" y="360"/>
                      </a:cubicBezTo>
                      <a:cubicBezTo>
                        <a:pt x="5089" y="241"/>
                        <a:pt x="4889" y="121"/>
                        <a:pt x="467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4" name="Google Shape;10594;p22"/>
                <p:cNvSpPr/>
                <p:nvPr/>
              </p:nvSpPr>
              <p:spPr>
                <a:xfrm>
                  <a:off x="2432977" y="2793439"/>
                  <a:ext cx="212490" cy="6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9" h="1280" extrusionOk="0">
                      <a:moveTo>
                        <a:pt x="4219" y="0"/>
                      </a:moveTo>
                      <a:lnTo>
                        <a:pt x="4219" y="0"/>
                      </a:lnTo>
                      <a:cubicBezTo>
                        <a:pt x="2799" y="380"/>
                        <a:pt x="1390" y="810"/>
                        <a:pt x="1" y="1280"/>
                      </a:cubicBezTo>
                      <a:cubicBezTo>
                        <a:pt x="1250" y="1070"/>
                        <a:pt x="2500" y="870"/>
                        <a:pt x="3739" y="630"/>
                      </a:cubicBezTo>
                      <a:cubicBezTo>
                        <a:pt x="3909" y="420"/>
                        <a:pt x="4059" y="210"/>
                        <a:pt x="421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5" name="Google Shape;10595;p22"/>
                <p:cNvSpPr/>
                <p:nvPr/>
              </p:nvSpPr>
              <p:spPr>
                <a:xfrm>
                  <a:off x="803925" y="2939447"/>
                  <a:ext cx="1288790" cy="368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9" h="7317" extrusionOk="0">
                      <a:moveTo>
                        <a:pt x="23152" y="536"/>
                      </a:moveTo>
                      <a:lnTo>
                        <a:pt x="23152" y="536"/>
                      </a:lnTo>
                      <a:cubicBezTo>
                        <a:pt x="23153" y="537"/>
                        <a:pt x="23156" y="538"/>
                        <a:pt x="23160" y="540"/>
                      </a:cubicBezTo>
                      <a:cubicBezTo>
                        <a:pt x="23157" y="538"/>
                        <a:pt x="23154" y="537"/>
                        <a:pt x="23152" y="536"/>
                      </a:cubicBezTo>
                      <a:close/>
                      <a:moveTo>
                        <a:pt x="22540" y="649"/>
                      </a:moveTo>
                      <a:cubicBezTo>
                        <a:pt x="22538" y="649"/>
                        <a:pt x="22537" y="650"/>
                        <a:pt x="22535" y="650"/>
                      </a:cubicBezTo>
                      <a:lnTo>
                        <a:pt x="22535" y="650"/>
                      </a:lnTo>
                      <a:cubicBezTo>
                        <a:pt x="22537" y="650"/>
                        <a:pt x="22538" y="650"/>
                        <a:pt x="22540" y="649"/>
                      </a:cubicBezTo>
                      <a:close/>
                      <a:moveTo>
                        <a:pt x="25589" y="0"/>
                      </a:moveTo>
                      <a:lnTo>
                        <a:pt x="25589" y="0"/>
                      </a:lnTo>
                      <a:cubicBezTo>
                        <a:pt x="25189" y="70"/>
                        <a:pt x="24789" y="150"/>
                        <a:pt x="24390" y="230"/>
                      </a:cubicBezTo>
                      <a:cubicBezTo>
                        <a:pt x="23950" y="320"/>
                        <a:pt x="23520" y="420"/>
                        <a:pt x="23080" y="520"/>
                      </a:cubicBezTo>
                      <a:cubicBezTo>
                        <a:pt x="23090" y="520"/>
                        <a:pt x="23100" y="529"/>
                        <a:pt x="23110" y="529"/>
                      </a:cubicBezTo>
                      <a:cubicBezTo>
                        <a:pt x="23118" y="529"/>
                        <a:pt x="23135" y="529"/>
                        <a:pt x="23152" y="536"/>
                      </a:cubicBezTo>
                      <a:lnTo>
                        <a:pt x="23152" y="536"/>
                      </a:lnTo>
                      <a:cubicBezTo>
                        <a:pt x="23148" y="533"/>
                        <a:pt x="23153" y="532"/>
                        <a:pt x="23160" y="532"/>
                      </a:cubicBezTo>
                      <a:cubicBezTo>
                        <a:pt x="23170" y="532"/>
                        <a:pt x="23185" y="535"/>
                        <a:pt x="23190" y="540"/>
                      </a:cubicBezTo>
                      <a:lnTo>
                        <a:pt x="23200" y="540"/>
                      </a:lnTo>
                      <a:cubicBezTo>
                        <a:pt x="23260" y="540"/>
                        <a:pt x="23310" y="580"/>
                        <a:pt x="23320" y="640"/>
                      </a:cubicBezTo>
                      <a:cubicBezTo>
                        <a:pt x="23340" y="709"/>
                        <a:pt x="23360" y="780"/>
                        <a:pt x="23390" y="860"/>
                      </a:cubicBezTo>
                      <a:cubicBezTo>
                        <a:pt x="23410" y="909"/>
                        <a:pt x="23380" y="980"/>
                        <a:pt x="23330" y="1009"/>
                      </a:cubicBezTo>
                      <a:cubicBezTo>
                        <a:pt x="23313" y="1019"/>
                        <a:pt x="23295" y="1024"/>
                        <a:pt x="23277" y="1024"/>
                      </a:cubicBezTo>
                      <a:cubicBezTo>
                        <a:pt x="23241" y="1024"/>
                        <a:pt x="23203" y="1006"/>
                        <a:pt x="23170" y="980"/>
                      </a:cubicBezTo>
                      <a:lnTo>
                        <a:pt x="23170" y="980"/>
                      </a:lnTo>
                      <a:cubicBezTo>
                        <a:pt x="23178" y="988"/>
                        <a:pt x="23180" y="991"/>
                        <a:pt x="23179" y="991"/>
                      </a:cubicBezTo>
                      <a:cubicBezTo>
                        <a:pt x="23177" y="991"/>
                        <a:pt x="23170" y="985"/>
                        <a:pt x="23170" y="980"/>
                      </a:cubicBezTo>
                      <a:lnTo>
                        <a:pt x="23170" y="980"/>
                      </a:lnTo>
                      <a:cubicBezTo>
                        <a:pt x="23170" y="980"/>
                        <a:pt x="23170" y="980"/>
                        <a:pt x="23170" y="980"/>
                      </a:cubicBezTo>
                      <a:cubicBezTo>
                        <a:pt x="23160" y="980"/>
                        <a:pt x="23150" y="969"/>
                        <a:pt x="23150" y="969"/>
                      </a:cubicBezTo>
                      <a:cubicBezTo>
                        <a:pt x="23140" y="960"/>
                        <a:pt x="23120" y="949"/>
                        <a:pt x="23110" y="949"/>
                      </a:cubicBezTo>
                      <a:cubicBezTo>
                        <a:pt x="23100" y="940"/>
                        <a:pt x="23090" y="929"/>
                        <a:pt x="23070" y="929"/>
                      </a:cubicBezTo>
                      <a:cubicBezTo>
                        <a:pt x="23070" y="920"/>
                        <a:pt x="23060" y="920"/>
                        <a:pt x="23050" y="920"/>
                      </a:cubicBezTo>
                      <a:cubicBezTo>
                        <a:pt x="23050" y="920"/>
                        <a:pt x="23050" y="909"/>
                        <a:pt x="23040" y="909"/>
                      </a:cubicBezTo>
                      <a:lnTo>
                        <a:pt x="23030" y="909"/>
                      </a:lnTo>
                      <a:cubicBezTo>
                        <a:pt x="23030" y="909"/>
                        <a:pt x="23020" y="900"/>
                        <a:pt x="23010" y="900"/>
                      </a:cubicBezTo>
                      <a:cubicBezTo>
                        <a:pt x="23000" y="900"/>
                        <a:pt x="22990" y="889"/>
                        <a:pt x="22970" y="889"/>
                      </a:cubicBezTo>
                      <a:cubicBezTo>
                        <a:pt x="22960" y="880"/>
                        <a:pt x="22950" y="880"/>
                        <a:pt x="22930" y="880"/>
                      </a:cubicBezTo>
                      <a:cubicBezTo>
                        <a:pt x="22920" y="880"/>
                        <a:pt x="22920" y="880"/>
                        <a:pt x="22910" y="869"/>
                      </a:cubicBezTo>
                      <a:lnTo>
                        <a:pt x="22740" y="869"/>
                      </a:lnTo>
                      <a:cubicBezTo>
                        <a:pt x="22740" y="869"/>
                        <a:pt x="22720" y="880"/>
                        <a:pt x="22710" y="880"/>
                      </a:cubicBezTo>
                      <a:cubicBezTo>
                        <a:pt x="22700" y="880"/>
                        <a:pt x="22680" y="880"/>
                        <a:pt x="22670" y="889"/>
                      </a:cubicBezTo>
                      <a:cubicBezTo>
                        <a:pt x="22643" y="896"/>
                        <a:pt x="22615" y="908"/>
                        <a:pt x="22584" y="908"/>
                      </a:cubicBezTo>
                      <a:cubicBezTo>
                        <a:pt x="22570" y="908"/>
                        <a:pt x="22556" y="906"/>
                        <a:pt x="22540" y="900"/>
                      </a:cubicBezTo>
                      <a:cubicBezTo>
                        <a:pt x="22470" y="880"/>
                        <a:pt x="22430" y="789"/>
                        <a:pt x="22470" y="720"/>
                      </a:cubicBezTo>
                      <a:cubicBezTo>
                        <a:pt x="22480" y="700"/>
                        <a:pt x="22500" y="689"/>
                        <a:pt x="22520" y="669"/>
                      </a:cubicBezTo>
                      <a:cubicBezTo>
                        <a:pt x="22520" y="669"/>
                        <a:pt x="22520" y="660"/>
                        <a:pt x="22530" y="660"/>
                      </a:cubicBezTo>
                      <a:cubicBezTo>
                        <a:pt x="22530" y="660"/>
                        <a:pt x="22530" y="653"/>
                        <a:pt x="22535" y="650"/>
                      </a:cubicBezTo>
                      <a:lnTo>
                        <a:pt x="22535" y="650"/>
                      </a:lnTo>
                      <a:cubicBezTo>
                        <a:pt x="20208" y="1190"/>
                        <a:pt x="17901" y="1800"/>
                        <a:pt x="15594" y="2409"/>
                      </a:cubicBezTo>
                      <a:cubicBezTo>
                        <a:pt x="12685" y="3168"/>
                        <a:pt x="9816" y="4018"/>
                        <a:pt x="6938" y="4878"/>
                      </a:cubicBezTo>
                      <a:cubicBezTo>
                        <a:pt x="4819" y="5538"/>
                        <a:pt x="2740" y="6297"/>
                        <a:pt x="661" y="7066"/>
                      </a:cubicBezTo>
                      <a:cubicBezTo>
                        <a:pt x="441" y="7157"/>
                        <a:pt x="221" y="7237"/>
                        <a:pt x="1" y="7317"/>
                      </a:cubicBezTo>
                      <a:cubicBezTo>
                        <a:pt x="490" y="7197"/>
                        <a:pt x="990" y="7077"/>
                        <a:pt x="1480" y="6946"/>
                      </a:cubicBezTo>
                      <a:cubicBezTo>
                        <a:pt x="6778" y="5607"/>
                        <a:pt x="12015" y="4038"/>
                        <a:pt x="17293" y="2639"/>
                      </a:cubicBezTo>
                      <a:cubicBezTo>
                        <a:pt x="19472" y="2039"/>
                        <a:pt x="21671" y="1499"/>
                        <a:pt x="23859" y="960"/>
                      </a:cubicBezTo>
                      <a:cubicBezTo>
                        <a:pt x="23859" y="769"/>
                        <a:pt x="23970" y="560"/>
                        <a:pt x="24210" y="540"/>
                      </a:cubicBezTo>
                      <a:cubicBezTo>
                        <a:pt x="24529" y="509"/>
                        <a:pt x="24879" y="430"/>
                        <a:pt x="25179" y="280"/>
                      </a:cubicBezTo>
                      <a:cubicBezTo>
                        <a:pt x="25309" y="170"/>
                        <a:pt x="25439" y="80"/>
                        <a:pt x="255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6" name="Google Shape;10596;p22"/>
                <p:cNvSpPr/>
                <p:nvPr/>
              </p:nvSpPr>
              <p:spPr>
                <a:xfrm>
                  <a:off x="2139501" y="2898651"/>
                  <a:ext cx="201410" cy="54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9" h="1090" extrusionOk="0">
                      <a:moveTo>
                        <a:pt x="3998" y="0"/>
                      </a:moveTo>
                      <a:lnTo>
                        <a:pt x="3998" y="0"/>
                      </a:lnTo>
                      <a:cubicBezTo>
                        <a:pt x="3698" y="40"/>
                        <a:pt x="3389" y="80"/>
                        <a:pt x="3089" y="130"/>
                      </a:cubicBezTo>
                      <a:cubicBezTo>
                        <a:pt x="3069" y="150"/>
                        <a:pt x="3059" y="170"/>
                        <a:pt x="3039" y="190"/>
                      </a:cubicBezTo>
                      <a:cubicBezTo>
                        <a:pt x="2969" y="260"/>
                        <a:pt x="2867" y="298"/>
                        <a:pt x="2765" y="298"/>
                      </a:cubicBezTo>
                      <a:cubicBezTo>
                        <a:pt x="2677" y="298"/>
                        <a:pt x="2588" y="270"/>
                        <a:pt x="2519" y="210"/>
                      </a:cubicBezTo>
                      <a:cubicBezTo>
                        <a:pt x="1939" y="300"/>
                        <a:pt x="1359" y="400"/>
                        <a:pt x="790" y="500"/>
                      </a:cubicBezTo>
                      <a:cubicBezTo>
                        <a:pt x="780" y="500"/>
                        <a:pt x="770" y="510"/>
                        <a:pt x="760" y="520"/>
                      </a:cubicBezTo>
                      <a:cubicBezTo>
                        <a:pt x="510" y="710"/>
                        <a:pt x="260" y="910"/>
                        <a:pt x="0" y="1090"/>
                      </a:cubicBezTo>
                      <a:cubicBezTo>
                        <a:pt x="1339" y="740"/>
                        <a:pt x="2669" y="350"/>
                        <a:pt x="399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7" name="Google Shape;10597;p22"/>
                <p:cNvSpPr/>
                <p:nvPr/>
              </p:nvSpPr>
              <p:spPr>
                <a:xfrm>
                  <a:off x="2357480" y="2701271"/>
                  <a:ext cx="276907" cy="29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8" h="592" extrusionOk="0">
                      <a:moveTo>
                        <a:pt x="999" y="1"/>
                      </a:moveTo>
                      <a:cubicBezTo>
                        <a:pt x="666" y="1"/>
                        <a:pt x="333" y="4"/>
                        <a:pt x="0" y="11"/>
                      </a:cubicBezTo>
                      <a:cubicBezTo>
                        <a:pt x="60" y="191"/>
                        <a:pt x="50" y="391"/>
                        <a:pt x="20" y="591"/>
                      </a:cubicBezTo>
                      <a:cubicBezTo>
                        <a:pt x="1849" y="511"/>
                        <a:pt x="3679" y="361"/>
                        <a:pt x="5498" y="141"/>
                      </a:cubicBezTo>
                      <a:cubicBezTo>
                        <a:pt x="4001" y="68"/>
                        <a:pt x="2498" y="1"/>
                        <a:pt x="99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8" name="Google Shape;10598;p22"/>
                <p:cNvSpPr/>
                <p:nvPr/>
              </p:nvSpPr>
              <p:spPr>
                <a:xfrm>
                  <a:off x="2022201" y="2719957"/>
                  <a:ext cx="104759" cy="13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70" extrusionOk="0">
                      <a:moveTo>
                        <a:pt x="2080" y="0"/>
                      </a:moveTo>
                      <a:lnTo>
                        <a:pt x="2080" y="0"/>
                      </a:lnTo>
                      <a:cubicBezTo>
                        <a:pt x="1390" y="80"/>
                        <a:pt x="690" y="160"/>
                        <a:pt x="1" y="250"/>
                      </a:cubicBezTo>
                      <a:cubicBezTo>
                        <a:pt x="650" y="260"/>
                        <a:pt x="1310" y="270"/>
                        <a:pt x="1960" y="270"/>
                      </a:cubicBezTo>
                      <a:cubicBezTo>
                        <a:pt x="1969" y="260"/>
                        <a:pt x="1969" y="250"/>
                        <a:pt x="1969" y="230"/>
                      </a:cubicBezTo>
                      <a:cubicBezTo>
                        <a:pt x="2000" y="150"/>
                        <a:pt x="2040" y="70"/>
                        <a:pt x="20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599" name="Google Shape;10599;p22"/>
                <p:cNvSpPr/>
                <p:nvPr/>
              </p:nvSpPr>
              <p:spPr>
                <a:xfrm>
                  <a:off x="184738" y="2833177"/>
                  <a:ext cx="519565" cy="77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1540" extrusionOk="0">
                      <a:moveTo>
                        <a:pt x="10316" y="1"/>
                      </a:moveTo>
                      <a:lnTo>
                        <a:pt x="10316" y="1"/>
                      </a:lnTo>
                      <a:cubicBezTo>
                        <a:pt x="9036" y="141"/>
                        <a:pt x="7757" y="301"/>
                        <a:pt x="6478" y="471"/>
                      </a:cubicBezTo>
                      <a:cubicBezTo>
                        <a:pt x="4579" y="751"/>
                        <a:pt x="2679" y="1091"/>
                        <a:pt x="780" y="1410"/>
                      </a:cubicBezTo>
                      <a:cubicBezTo>
                        <a:pt x="520" y="1450"/>
                        <a:pt x="261" y="1490"/>
                        <a:pt x="1" y="1540"/>
                      </a:cubicBezTo>
                      <a:cubicBezTo>
                        <a:pt x="550" y="1510"/>
                        <a:pt x="1090" y="1480"/>
                        <a:pt x="1630" y="1450"/>
                      </a:cubicBezTo>
                      <a:cubicBezTo>
                        <a:pt x="4259" y="1300"/>
                        <a:pt x="6877" y="1000"/>
                        <a:pt x="9486" y="700"/>
                      </a:cubicBezTo>
                      <a:cubicBezTo>
                        <a:pt x="9566" y="691"/>
                        <a:pt x="9636" y="691"/>
                        <a:pt x="9706" y="680"/>
                      </a:cubicBezTo>
                      <a:cubicBezTo>
                        <a:pt x="9706" y="671"/>
                        <a:pt x="9716" y="671"/>
                        <a:pt x="9716" y="660"/>
                      </a:cubicBezTo>
                      <a:lnTo>
                        <a:pt x="10316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0" name="Google Shape;10600;p22"/>
                <p:cNvSpPr/>
                <p:nvPr/>
              </p:nvSpPr>
              <p:spPr>
                <a:xfrm>
                  <a:off x="709793" y="2749622"/>
                  <a:ext cx="1100526" cy="11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1" h="2260" extrusionOk="0">
                      <a:moveTo>
                        <a:pt x="21810" y="0"/>
                      </a:moveTo>
                      <a:lnTo>
                        <a:pt x="21810" y="0"/>
                      </a:lnTo>
                      <a:cubicBezTo>
                        <a:pt x="20231" y="31"/>
                        <a:pt x="18652" y="31"/>
                        <a:pt x="17072" y="140"/>
                      </a:cubicBezTo>
                      <a:cubicBezTo>
                        <a:pt x="14284" y="320"/>
                        <a:pt x="11505" y="640"/>
                        <a:pt x="8716" y="850"/>
                      </a:cubicBezTo>
                      <a:cubicBezTo>
                        <a:pt x="6038" y="1060"/>
                        <a:pt x="3359" y="1300"/>
                        <a:pt x="690" y="1580"/>
                      </a:cubicBezTo>
                      <a:cubicBezTo>
                        <a:pt x="580" y="1680"/>
                        <a:pt x="471" y="1790"/>
                        <a:pt x="371" y="1890"/>
                      </a:cubicBezTo>
                      <a:cubicBezTo>
                        <a:pt x="251" y="2010"/>
                        <a:pt x="131" y="2139"/>
                        <a:pt x="0" y="2259"/>
                      </a:cubicBezTo>
                      <a:cubicBezTo>
                        <a:pt x="1959" y="2060"/>
                        <a:pt x="3919" y="1870"/>
                        <a:pt x="5878" y="1720"/>
                      </a:cubicBezTo>
                      <a:cubicBezTo>
                        <a:pt x="8936" y="1490"/>
                        <a:pt x="12005" y="1250"/>
                        <a:pt x="15064" y="980"/>
                      </a:cubicBezTo>
                      <a:cubicBezTo>
                        <a:pt x="17332" y="791"/>
                        <a:pt x="19602" y="600"/>
                        <a:pt x="21850" y="271"/>
                      </a:cubicBezTo>
                      <a:cubicBezTo>
                        <a:pt x="21841" y="260"/>
                        <a:pt x="21841" y="260"/>
                        <a:pt x="21841" y="251"/>
                      </a:cubicBezTo>
                      <a:cubicBezTo>
                        <a:pt x="21830" y="251"/>
                        <a:pt x="21830" y="260"/>
                        <a:pt x="21830" y="260"/>
                      </a:cubicBezTo>
                      <a:lnTo>
                        <a:pt x="21810" y="260"/>
                      </a:lnTo>
                      <a:cubicBezTo>
                        <a:pt x="21801" y="260"/>
                        <a:pt x="21801" y="271"/>
                        <a:pt x="21790" y="271"/>
                      </a:cubicBezTo>
                      <a:lnTo>
                        <a:pt x="21781" y="271"/>
                      </a:lnTo>
                      <a:cubicBezTo>
                        <a:pt x="21750" y="271"/>
                        <a:pt x="21721" y="251"/>
                        <a:pt x="21701" y="240"/>
                      </a:cubicBezTo>
                      <a:lnTo>
                        <a:pt x="21670" y="180"/>
                      </a:lnTo>
                      <a:cubicBezTo>
                        <a:pt x="21670" y="160"/>
                        <a:pt x="21670" y="151"/>
                        <a:pt x="21681" y="140"/>
                      </a:cubicBezTo>
                      <a:cubicBezTo>
                        <a:pt x="21681" y="131"/>
                        <a:pt x="21681" y="120"/>
                        <a:pt x="21690" y="111"/>
                      </a:cubicBezTo>
                      <a:cubicBezTo>
                        <a:pt x="21701" y="91"/>
                        <a:pt x="21721" y="71"/>
                        <a:pt x="21750" y="60"/>
                      </a:cubicBezTo>
                      <a:lnTo>
                        <a:pt x="21761" y="60"/>
                      </a:lnTo>
                      <a:cubicBezTo>
                        <a:pt x="21770" y="51"/>
                        <a:pt x="21781" y="51"/>
                        <a:pt x="21790" y="40"/>
                      </a:cubicBezTo>
                      <a:cubicBezTo>
                        <a:pt x="21790" y="31"/>
                        <a:pt x="21801" y="11"/>
                        <a:pt x="218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1" name="Google Shape;10601;p22"/>
                <p:cNvSpPr/>
                <p:nvPr/>
              </p:nvSpPr>
              <p:spPr>
                <a:xfrm>
                  <a:off x="1854083" y="2747103"/>
                  <a:ext cx="49358" cy="9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" h="181" extrusionOk="0">
                      <a:moveTo>
                        <a:pt x="980" y="1"/>
                      </a:moveTo>
                      <a:cubicBezTo>
                        <a:pt x="669" y="21"/>
                        <a:pt x="370" y="21"/>
                        <a:pt x="60" y="30"/>
                      </a:cubicBezTo>
                      <a:cubicBezTo>
                        <a:pt x="60" y="41"/>
                        <a:pt x="50" y="50"/>
                        <a:pt x="50" y="61"/>
                      </a:cubicBezTo>
                      <a:cubicBezTo>
                        <a:pt x="40" y="101"/>
                        <a:pt x="20" y="141"/>
                        <a:pt x="0" y="181"/>
                      </a:cubicBezTo>
                      <a:cubicBezTo>
                        <a:pt x="330" y="130"/>
                        <a:pt x="660" y="70"/>
                        <a:pt x="98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2" name="Google Shape;10602;p22"/>
                <p:cNvSpPr/>
                <p:nvPr/>
              </p:nvSpPr>
              <p:spPr>
                <a:xfrm>
                  <a:off x="423367" y="3346194"/>
                  <a:ext cx="270359" cy="84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8" h="1670" extrusionOk="0">
                      <a:moveTo>
                        <a:pt x="5368" y="0"/>
                      </a:moveTo>
                      <a:lnTo>
                        <a:pt x="5368" y="0"/>
                      </a:lnTo>
                      <a:cubicBezTo>
                        <a:pt x="3559" y="210"/>
                        <a:pt x="1760" y="560"/>
                        <a:pt x="0" y="1049"/>
                      </a:cubicBezTo>
                      <a:cubicBezTo>
                        <a:pt x="20" y="1140"/>
                        <a:pt x="50" y="1220"/>
                        <a:pt x="70" y="1300"/>
                      </a:cubicBezTo>
                      <a:cubicBezTo>
                        <a:pt x="90" y="1360"/>
                        <a:pt x="110" y="1420"/>
                        <a:pt x="130" y="1489"/>
                      </a:cubicBezTo>
                      <a:cubicBezTo>
                        <a:pt x="150" y="1529"/>
                        <a:pt x="150" y="1569"/>
                        <a:pt x="150" y="1609"/>
                      </a:cubicBezTo>
                      <a:cubicBezTo>
                        <a:pt x="160" y="1629"/>
                        <a:pt x="160" y="1649"/>
                        <a:pt x="170" y="1669"/>
                      </a:cubicBezTo>
                      <a:cubicBezTo>
                        <a:pt x="1920" y="1189"/>
                        <a:pt x="3639" y="560"/>
                        <a:pt x="536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3" name="Google Shape;10603;p22"/>
                <p:cNvSpPr/>
                <p:nvPr/>
              </p:nvSpPr>
              <p:spPr>
                <a:xfrm>
                  <a:off x="160060" y="3414640"/>
                  <a:ext cx="210475" cy="83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1650" extrusionOk="0">
                      <a:moveTo>
                        <a:pt x="4179" y="1"/>
                      </a:moveTo>
                      <a:lnTo>
                        <a:pt x="4179" y="1"/>
                      </a:lnTo>
                      <a:cubicBezTo>
                        <a:pt x="2919" y="401"/>
                        <a:pt x="1680" y="880"/>
                        <a:pt x="471" y="1430"/>
                      </a:cubicBezTo>
                      <a:cubicBezTo>
                        <a:pt x="311" y="1500"/>
                        <a:pt x="160" y="1580"/>
                        <a:pt x="1" y="1650"/>
                      </a:cubicBezTo>
                      <a:cubicBezTo>
                        <a:pt x="80" y="1620"/>
                        <a:pt x="171" y="1600"/>
                        <a:pt x="260" y="1580"/>
                      </a:cubicBezTo>
                      <a:cubicBezTo>
                        <a:pt x="1510" y="1190"/>
                        <a:pt x="2799" y="930"/>
                        <a:pt x="4079" y="630"/>
                      </a:cubicBezTo>
                      <a:cubicBezTo>
                        <a:pt x="4109" y="421"/>
                        <a:pt x="4149" y="210"/>
                        <a:pt x="41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4" name="Google Shape;10604;p22"/>
                <p:cNvSpPr/>
                <p:nvPr/>
              </p:nvSpPr>
              <p:spPr>
                <a:xfrm>
                  <a:off x="2440028" y="1632578"/>
                  <a:ext cx="374061" cy="19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7" h="381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1" y="70"/>
                        <a:pt x="190" y="150"/>
                        <a:pt x="290" y="230"/>
                      </a:cubicBezTo>
                      <a:cubicBezTo>
                        <a:pt x="580" y="460"/>
                        <a:pt x="890" y="690"/>
                        <a:pt x="1190" y="929"/>
                      </a:cubicBezTo>
                      <a:cubicBezTo>
                        <a:pt x="2069" y="1469"/>
                        <a:pt x="2959" y="2009"/>
                        <a:pt x="3859" y="2509"/>
                      </a:cubicBezTo>
                      <a:cubicBezTo>
                        <a:pt x="4339" y="2779"/>
                        <a:pt x="4818" y="3048"/>
                        <a:pt x="5288" y="3308"/>
                      </a:cubicBezTo>
                      <a:cubicBezTo>
                        <a:pt x="5298" y="3303"/>
                        <a:pt x="5310" y="3301"/>
                        <a:pt x="5323" y="3301"/>
                      </a:cubicBezTo>
                      <a:cubicBezTo>
                        <a:pt x="5336" y="3301"/>
                        <a:pt x="5348" y="3303"/>
                        <a:pt x="5358" y="3308"/>
                      </a:cubicBezTo>
                      <a:cubicBezTo>
                        <a:pt x="5538" y="3379"/>
                        <a:pt x="5728" y="3448"/>
                        <a:pt x="5908" y="3528"/>
                      </a:cubicBezTo>
                      <a:lnTo>
                        <a:pt x="5938" y="3528"/>
                      </a:lnTo>
                      <a:cubicBezTo>
                        <a:pt x="5998" y="3548"/>
                        <a:pt x="6058" y="3559"/>
                        <a:pt x="6118" y="3579"/>
                      </a:cubicBezTo>
                      <a:cubicBezTo>
                        <a:pt x="6567" y="3599"/>
                        <a:pt x="7007" y="3679"/>
                        <a:pt x="7427" y="3818"/>
                      </a:cubicBezTo>
                      <a:cubicBezTo>
                        <a:pt x="6178" y="3119"/>
                        <a:pt x="4928" y="2419"/>
                        <a:pt x="3659" y="1779"/>
                      </a:cubicBezTo>
                      <a:cubicBezTo>
                        <a:pt x="2449" y="1160"/>
                        <a:pt x="1230" y="58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5" name="Google Shape;10605;p22"/>
                <p:cNvSpPr/>
                <p:nvPr/>
              </p:nvSpPr>
              <p:spPr>
                <a:xfrm>
                  <a:off x="1884151" y="1333562"/>
                  <a:ext cx="273482" cy="165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3279" extrusionOk="0">
                      <a:moveTo>
                        <a:pt x="7" y="1"/>
                      </a:moveTo>
                      <a:cubicBezTo>
                        <a:pt x="0" y="1"/>
                        <a:pt x="19" y="16"/>
                        <a:pt x="83" y="60"/>
                      </a:cubicBezTo>
                      <a:cubicBezTo>
                        <a:pt x="1392" y="960"/>
                        <a:pt x="2722" y="1849"/>
                        <a:pt x="4121" y="2608"/>
                      </a:cubicBezTo>
                      <a:cubicBezTo>
                        <a:pt x="4550" y="2848"/>
                        <a:pt x="4990" y="3068"/>
                        <a:pt x="5430" y="3278"/>
                      </a:cubicBezTo>
                      <a:lnTo>
                        <a:pt x="5280" y="3159"/>
                      </a:lnTo>
                      <a:cubicBezTo>
                        <a:pt x="5110" y="3028"/>
                        <a:pt x="5130" y="2819"/>
                        <a:pt x="5240" y="2668"/>
                      </a:cubicBezTo>
                      <a:cubicBezTo>
                        <a:pt x="4350" y="2149"/>
                        <a:pt x="3441" y="1659"/>
                        <a:pt x="2511" y="1199"/>
                      </a:cubicBezTo>
                      <a:cubicBezTo>
                        <a:pt x="1752" y="820"/>
                        <a:pt x="972" y="449"/>
                        <a:pt x="192" y="90"/>
                      </a:cubicBezTo>
                      <a:cubicBezTo>
                        <a:pt x="133" y="63"/>
                        <a:pt x="2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6" name="Google Shape;10606;p22"/>
                <p:cNvSpPr/>
                <p:nvPr/>
              </p:nvSpPr>
              <p:spPr>
                <a:xfrm>
                  <a:off x="1138196" y="902086"/>
                  <a:ext cx="570434" cy="3368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6" h="6688" extrusionOk="0">
                      <a:moveTo>
                        <a:pt x="141" y="1"/>
                      </a:moveTo>
                      <a:cubicBezTo>
                        <a:pt x="101" y="121"/>
                        <a:pt x="50" y="231"/>
                        <a:pt x="1" y="340"/>
                      </a:cubicBezTo>
                      <a:cubicBezTo>
                        <a:pt x="1690" y="1400"/>
                        <a:pt x="3389" y="2430"/>
                        <a:pt x="5138" y="3389"/>
                      </a:cubicBezTo>
                      <a:cubicBezTo>
                        <a:pt x="7078" y="4529"/>
                        <a:pt x="9037" y="5648"/>
                        <a:pt x="11045" y="6688"/>
                      </a:cubicBezTo>
                      <a:cubicBezTo>
                        <a:pt x="11076" y="6658"/>
                        <a:pt x="11116" y="6638"/>
                        <a:pt x="11165" y="6628"/>
                      </a:cubicBezTo>
                      <a:cubicBezTo>
                        <a:pt x="11216" y="6598"/>
                        <a:pt x="11265" y="6578"/>
                        <a:pt x="11325" y="6568"/>
                      </a:cubicBezTo>
                      <a:cubicBezTo>
                        <a:pt x="8537" y="4749"/>
                        <a:pt x="5718" y="2979"/>
                        <a:pt x="2800" y="1370"/>
                      </a:cubicBezTo>
                      <a:cubicBezTo>
                        <a:pt x="1920" y="900"/>
                        <a:pt x="1030" y="451"/>
                        <a:pt x="14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7" name="Google Shape;10607;p22"/>
                <p:cNvSpPr/>
                <p:nvPr/>
              </p:nvSpPr>
              <p:spPr>
                <a:xfrm>
                  <a:off x="3279712" y="999290"/>
                  <a:ext cx="97758" cy="14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1" h="2909" extrusionOk="0">
                      <a:moveTo>
                        <a:pt x="31" y="0"/>
                      </a:moveTo>
                      <a:cubicBezTo>
                        <a:pt x="61" y="210"/>
                        <a:pt x="50" y="430"/>
                        <a:pt x="1" y="649"/>
                      </a:cubicBezTo>
                      <a:cubicBezTo>
                        <a:pt x="641" y="1409"/>
                        <a:pt x="1290" y="2159"/>
                        <a:pt x="1940" y="2908"/>
                      </a:cubicBezTo>
                      <a:cubicBezTo>
                        <a:pt x="1320" y="1929"/>
                        <a:pt x="690" y="960"/>
                        <a:pt x="3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8" name="Google Shape;10608;p22"/>
                <p:cNvSpPr/>
                <p:nvPr/>
              </p:nvSpPr>
              <p:spPr>
                <a:xfrm>
                  <a:off x="2849797" y="474186"/>
                  <a:ext cx="338352" cy="436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8" h="86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81" y="101"/>
                        <a:pt x="150" y="211"/>
                        <a:pt x="230" y="311"/>
                      </a:cubicBezTo>
                      <a:cubicBezTo>
                        <a:pt x="1190" y="1640"/>
                        <a:pt x="2030" y="2839"/>
                        <a:pt x="3000" y="4169"/>
                      </a:cubicBezTo>
                      <a:cubicBezTo>
                        <a:pt x="4149" y="5688"/>
                        <a:pt x="5328" y="7177"/>
                        <a:pt x="6527" y="8657"/>
                      </a:cubicBezTo>
                      <a:cubicBezTo>
                        <a:pt x="6507" y="8507"/>
                        <a:pt x="6498" y="8357"/>
                        <a:pt x="6487" y="8207"/>
                      </a:cubicBezTo>
                      <a:cubicBezTo>
                        <a:pt x="6478" y="8037"/>
                        <a:pt x="6578" y="7917"/>
                        <a:pt x="6718" y="7867"/>
                      </a:cubicBezTo>
                      <a:cubicBezTo>
                        <a:pt x="5878" y="6757"/>
                        <a:pt x="5019" y="5668"/>
                        <a:pt x="4129" y="4609"/>
                      </a:cubicBezTo>
                      <a:cubicBezTo>
                        <a:pt x="2940" y="3179"/>
                        <a:pt x="1760" y="1960"/>
                        <a:pt x="561" y="611"/>
                      </a:cubicBezTo>
                      <a:cubicBezTo>
                        <a:pt x="370" y="400"/>
                        <a:pt x="190" y="20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09" name="Google Shape;10609;p22"/>
                <p:cNvSpPr/>
                <p:nvPr/>
              </p:nvSpPr>
              <p:spPr>
                <a:xfrm>
                  <a:off x="4083183" y="767712"/>
                  <a:ext cx="203424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9" h="1223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" y="300"/>
                        <a:pt x="140" y="610"/>
                        <a:pt x="200" y="909"/>
                      </a:cubicBezTo>
                      <a:cubicBezTo>
                        <a:pt x="600" y="2709"/>
                        <a:pt x="1000" y="4508"/>
                        <a:pt x="1560" y="6257"/>
                      </a:cubicBezTo>
                      <a:cubicBezTo>
                        <a:pt x="2249" y="8306"/>
                        <a:pt x="3119" y="10285"/>
                        <a:pt x="4039" y="12235"/>
                      </a:cubicBezTo>
                      <a:cubicBezTo>
                        <a:pt x="3459" y="10125"/>
                        <a:pt x="2809" y="8037"/>
                        <a:pt x="2129" y="5947"/>
                      </a:cubicBezTo>
                      <a:cubicBezTo>
                        <a:pt x="1520" y="4038"/>
                        <a:pt x="870" y="2159"/>
                        <a:pt x="120" y="30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0" name="Google Shape;10610;p22"/>
                <p:cNvSpPr/>
                <p:nvPr/>
              </p:nvSpPr>
              <p:spPr>
                <a:xfrm>
                  <a:off x="3473063" y="422360"/>
                  <a:ext cx="333769" cy="680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7" h="13504" extrusionOk="0">
                      <a:moveTo>
                        <a:pt x="489" y="0"/>
                      </a:moveTo>
                      <a:cubicBezTo>
                        <a:pt x="330" y="90"/>
                        <a:pt x="160" y="190"/>
                        <a:pt x="0" y="280"/>
                      </a:cubicBezTo>
                      <a:cubicBezTo>
                        <a:pt x="80" y="470"/>
                        <a:pt x="150" y="650"/>
                        <a:pt x="230" y="830"/>
                      </a:cubicBezTo>
                      <a:cubicBezTo>
                        <a:pt x="1149" y="2869"/>
                        <a:pt x="2079" y="4908"/>
                        <a:pt x="3008" y="6937"/>
                      </a:cubicBezTo>
                      <a:cubicBezTo>
                        <a:pt x="4028" y="9136"/>
                        <a:pt x="5038" y="11345"/>
                        <a:pt x="6127" y="13504"/>
                      </a:cubicBezTo>
                      <a:cubicBezTo>
                        <a:pt x="6197" y="13444"/>
                        <a:pt x="6277" y="13384"/>
                        <a:pt x="6347" y="13324"/>
                      </a:cubicBezTo>
                      <a:cubicBezTo>
                        <a:pt x="6437" y="13254"/>
                        <a:pt x="6527" y="13204"/>
                        <a:pt x="6627" y="13164"/>
                      </a:cubicBezTo>
                      <a:cubicBezTo>
                        <a:pt x="5807" y="11325"/>
                        <a:pt x="4938" y="9506"/>
                        <a:pt x="4098" y="7666"/>
                      </a:cubicBezTo>
                      <a:cubicBezTo>
                        <a:pt x="2948" y="5088"/>
                        <a:pt x="1749" y="2529"/>
                        <a:pt x="4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1" name="Google Shape;10611;p22"/>
                <p:cNvSpPr/>
                <p:nvPr/>
              </p:nvSpPr>
              <p:spPr>
                <a:xfrm>
                  <a:off x="3361757" y="164593"/>
                  <a:ext cx="97255" cy="189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1" h="3760" extrusionOk="0">
                      <a:moveTo>
                        <a:pt x="1" y="1"/>
                      </a:moveTo>
                      <a:cubicBezTo>
                        <a:pt x="141" y="350"/>
                        <a:pt x="291" y="710"/>
                        <a:pt x="431" y="1070"/>
                      </a:cubicBezTo>
                      <a:cubicBezTo>
                        <a:pt x="800" y="1990"/>
                        <a:pt x="1160" y="2889"/>
                        <a:pt x="1520" y="3759"/>
                      </a:cubicBezTo>
                      <a:cubicBezTo>
                        <a:pt x="1650" y="3689"/>
                        <a:pt x="1790" y="3639"/>
                        <a:pt x="1930" y="3599"/>
                      </a:cubicBezTo>
                      <a:cubicBezTo>
                        <a:pt x="1400" y="2580"/>
                        <a:pt x="860" y="1560"/>
                        <a:pt x="301" y="561"/>
                      </a:cubicBezTo>
                      <a:cubicBezTo>
                        <a:pt x="201" y="370"/>
                        <a:pt x="101" y="18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2" name="Google Shape;10612;p22"/>
                <p:cNvSpPr/>
                <p:nvPr/>
              </p:nvSpPr>
              <p:spPr>
                <a:xfrm>
                  <a:off x="1817317" y="416820"/>
                  <a:ext cx="1401054" cy="1174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8" h="2331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0" y="710"/>
                        <a:pt x="1399" y="1419"/>
                        <a:pt x="2110" y="2130"/>
                      </a:cubicBezTo>
                      <a:cubicBezTo>
                        <a:pt x="3079" y="3079"/>
                        <a:pt x="4049" y="4029"/>
                        <a:pt x="5058" y="4938"/>
                      </a:cubicBezTo>
                      <a:cubicBezTo>
                        <a:pt x="6467" y="6168"/>
                        <a:pt x="7907" y="7357"/>
                        <a:pt x="9346" y="8567"/>
                      </a:cubicBezTo>
                      <a:cubicBezTo>
                        <a:pt x="12605" y="11225"/>
                        <a:pt x="15913" y="13834"/>
                        <a:pt x="19202" y="16463"/>
                      </a:cubicBezTo>
                      <a:cubicBezTo>
                        <a:pt x="21550" y="18312"/>
                        <a:pt x="23749" y="20321"/>
                        <a:pt x="26048" y="22240"/>
                      </a:cubicBezTo>
                      <a:cubicBezTo>
                        <a:pt x="26478" y="22600"/>
                        <a:pt x="26928" y="22960"/>
                        <a:pt x="27367" y="23309"/>
                      </a:cubicBezTo>
                      <a:cubicBezTo>
                        <a:pt x="27487" y="23100"/>
                        <a:pt x="27667" y="22929"/>
                        <a:pt x="27817" y="22740"/>
                      </a:cubicBezTo>
                      <a:cubicBezTo>
                        <a:pt x="27427" y="22390"/>
                        <a:pt x="27038" y="22050"/>
                        <a:pt x="26638" y="21720"/>
                      </a:cubicBezTo>
                      <a:cubicBezTo>
                        <a:pt x="24479" y="19931"/>
                        <a:pt x="22370" y="18092"/>
                        <a:pt x="20191" y="16323"/>
                      </a:cubicBezTo>
                      <a:cubicBezTo>
                        <a:pt x="17692" y="14253"/>
                        <a:pt x="15233" y="12354"/>
                        <a:pt x="12964" y="10606"/>
                      </a:cubicBezTo>
                      <a:cubicBezTo>
                        <a:pt x="8976" y="7547"/>
                        <a:pt x="5188" y="4238"/>
                        <a:pt x="1300" y="1050"/>
                      </a:cubicBezTo>
                      <a:cubicBezTo>
                        <a:pt x="870" y="700"/>
                        <a:pt x="430" y="35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3" name="Google Shape;10613;p22"/>
                <p:cNvSpPr/>
                <p:nvPr/>
              </p:nvSpPr>
              <p:spPr>
                <a:xfrm>
                  <a:off x="1779039" y="872874"/>
                  <a:ext cx="996320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82" h="14285" extrusionOk="0">
                      <a:moveTo>
                        <a:pt x="0" y="1"/>
                      </a:moveTo>
                      <a:lnTo>
                        <a:pt x="420" y="361"/>
                      </a:lnTo>
                      <a:cubicBezTo>
                        <a:pt x="1840" y="1571"/>
                        <a:pt x="3269" y="2780"/>
                        <a:pt x="4738" y="3919"/>
                      </a:cubicBezTo>
                      <a:cubicBezTo>
                        <a:pt x="6417" y="5218"/>
                        <a:pt x="8157" y="6428"/>
                        <a:pt x="9866" y="7688"/>
                      </a:cubicBezTo>
                      <a:cubicBezTo>
                        <a:pt x="11495" y="8857"/>
                        <a:pt x="13094" y="10076"/>
                        <a:pt x="14764" y="11196"/>
                      </a:cubicBezTo>
                      <a:cubicBezTo>
                        <a:pt x="16403" y="12286"/>
                        <a:pt x="18102" y="13275"/>
                        <a:pt x="19782" y="14285"/>
                      </a:cubicBezTo>
                      <a:cubicBezTo>
                        <a:pt x="16873" y="11915"/>
                        <a:pt x="13804" y="9747"/>
                        <a:pt x="10775" y="7528"/>
                      </a:cubicBezTo>
                      <a:cubicBezTo>
                        <a:pt x="8896" y="6168"/>
                        <a:pt x="7037" y="4789"/>
                        <a:pt x="5148" y="3439"/>
                      </a:cubicBezTo>
                      <a:cubicBezTo>
                        <a:pt x="3619" y="2360"/>
                        <a:pt x="2040" y="1340"/>
                        <a:pt x="480" y="311"/>
                      </a:cubicBezTo>
                      <a:cubicBezTo>
                        <a:pt x="320" y="211"/>
                        <a:pt x="160" y="10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4" name="Google Shape;10614;p22"/>
                <p:cNvSpPr/>
                <p:nvPr/>
              </p:nvSpPr>
              <p:spPr>
                <a:xfrm>
                  <a:off x="1438271" y="610120"/>
                  <a:ext cx="205892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8" h="32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80" y="580"/>
                        <a:pt x="1159" y="1140"/>
                        <a:pt x="1779" y="1660"/>
                      </a:cubicBezTo>
                      <a:cubicBezTo>
                        <a:pt x="2519" y="2259"/>
                        <a:pt x="3288" y="2789"/>
                        <a:pt x="4088" y="3289"/>
                      </a:cubicBezTo>
                      <a:cubicBezTo>
                        <a:pt x="3458" y="2649"/>
                        <a:pt x="2808" y="2030"/>
                        <a:pt x="2109" y="1470"/>
                      </a:cubicBezTo>
                      <a:cubicBezTo>
                        <a:pt x="1429" y="950"/>
                        <a:pt x="709" y="48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5" name="Google Shape;10615;p22"/>
                <p:cNvSpPr/>
                <p:nvPr/>
              </p:nvSpPr>
              <p:spPr>
                <a:xfrm>
                  <a:off x="3100010" y="1178488"/>
                  <a:ext cx="146008" cy="18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9" h="3599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50" y="1209"/>
                        <a:pt x="1899" y="2419"/>
                        <a:pt x="2899" y="3599"/>
                      </a:cubicBezTo>
                      <a:cubicBezTo>
                        <a:pt x="2839" y="3339"/>
                        <a:pt x="2789" y="3079"/>
                        <a:pt x="2769" y="2829"/>
                      </a:cubicBezTo>
                      <a:cubicBezTo>
                        <a:pt x="2759" y="2779"/>
                        <a:pt x="2759" y="2729"/>
                        <a:pt x="2759" y="2689"/>
                      </a:cubicBezTo>
                      <a:cubicBezTo>
                        <a:pt x="1850" y="1780"/>
                        <a:pt x="930" y="8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6" name="Google Shape;10616;p22"/>
                <p:cNvSpPr/>
                <p:nvPr/>
              </p:nvSpPr>
              <p:spPr>
                <a:xfrm>
                  <a:off x="2312656" y="303046"/>
                  <a:ext cx="722486" cy="81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5" h="162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0" y="131"/>
                        <a:pt x="211" y="250"/>
                        <a:pt x="311" y="370"/>
                      </a:cubicBezTo>
                      <a:cubicBezTo>
                        <a:pt x="2159" y="2629"/>
                        <a:pt x="3949" y="4928"/>
                        <a:pt x="5838" y="7157"/>
                      </a:cubicBezTo>
                      <a:cubicBezTo>
                        <a:pt x="8517" y="10326"/>
                        <a:pt x="11346" y="13394"/>
                        <a:pt x="14344" y="16273"/>
                      </a:cubicBezTo>
                      <a:cubicBezTo>
                        <a:pt x="13174" y="14733"/>
                        <a:pt x="11975" y="13194"/>
                        <a:pt x="10726" y="11715"/>
                      </a:cubicBezTo>
                      <a:cubicBezTo>
                        <a:pt x="9646" y="10426"/>
                        <a:pt x="8487" y="9226"/>
                        <a:pt x="7397" y="7947"/>
                      </a:cubicBezTo>
                      <a:cubicBezTo>
                        <a:pt x="6218" y="6607"/>
                        <a:pt x="5098" y="5198"/>
                        <a:pt x="3909" y="3878"/>
                      </a:cubicBezTo>
                      <a:cubicBezTo>
                        <a:pt x="2790" y="2639"/>
                        <a:pt x="1580" y="1490"/>
                        <a:pt x="371" y="340"/>
                      </a:cubicBezTo>
                      <a:cubicBezTo>
                        <a:pt x="251" y="230"/>
                        <a:pt x="12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7" name="Google Shape;10617;p22"/>
                <p:cNvSpPr/>
                <p:nvPr/>
              </p:nvSpPr>
              <p:spPr>
                <a:xfrm>
                  <a:off x="3457954" y="923743"/>
                  <a:ext cx="186804" cy="28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9" h="5619" extrusionOk="0">
                      <a:moveTo>
                        <a:pt x="0" y="1"/>
                      </a:moveTo>
                      <a:cubicBezTo>
                        <a:pt x="809" y="1570"/>
                        <a:pt x="1600" y="3169"/>
                        <a:pt x="2549" y="4659"/>
                      </a:cubicBezTo>
                      <a:cubicBezTo>
                        <a:pt x="2759" y="4978"/>
                        <a:pt x="2979" y="5298"/>
                        <a:pt x="3199" y="5618"/>
                      </a:cubicBezTo>
                      <a:cubicBezTo>
                        <a:pt x="3348" y="5488"/>
                        <a:pt x="3528" y="5368"/>
                        <a:pt x="3708" y="5248"/>
                      </a:cubicBezTo>
                      <a:cubicBezTo>
                        <a:pt x="3608" y="5088"/>
                        <a:pt x="3508" y="4919"/>
                        <a:pt x="3399" y="4759"/>
                      </a:cubicBezTo>
                      <a:cubicBezTo>
                        <a:pt x="2429" y="3239"/>
                        <a:pt x="849" y="10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8" name="Google Shape;10618;p22"/>
                <p:cNvSpPr/>
                <p:nvPr/>
              </p:nvSpPr>
              <p:spPr>
                <a:xfrm>
                  <a:off x="2981703" y="140468"/>
                  <a:ext cx="439032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7" h="143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0" y="120"/>
                        <a:pt x="110" y="240"/>
                        <a:pt x="170" y="360"/>
                      </a:cubicBezTo>
                      <a:cubicBezTo>
                        <a:pt x="2520" y="5298"/>
                        <a:pt x="5258" y="10085"/>
                        <a:pt x="8717" y="14333"/>
                      </a:cubicBezTo>
                      <a:cubicBezTo>
                        <a:pt x="6977" y="11255"/>
                        <a:pt x="5238" y="8176"/>
                        <a:pt x="3399" y="5158"/>
                      </a:cubicBezTo>
                      <a:cubicBezTo>
                        <a:pt x="2369" y="3538"/>
                        <a:pt x="1280" y="1949"/>
                        <a:pt x="221" y="340"/>
                      </a:cubicBezTo>
                      <a:cubicBezTo>
                        <a:pt x="150" y="230"/>
                        <a:pt x="7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19" name="Google Shape;10619;p22"/>
                <p:cNvSpPr/>
                <p:nvPr/>
              </p:nvSpPr>
              <p:spPr>
                <a:xfrm>
                  <a:off x="3916073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0" y="1"/>
                      </a:moveTo>
                      <a:cubicBezTo>
                        <a:pt x="10" y="41"/>
                        <a:pt x="20" y="71"/>
                        <a:pt x="40" y="110"/>
                      </a:cubicBezTo>
                      <a:cubicBezTo>
                        <a:pt x="560" y="1810"/>
                        <a:pt x="1060" y="3529"/>
                        <a:pt x="1699" y="5188"/>
                      </a:cubicBezTo>
                      <a:cubicBezTo>
                        <a:pt x="2359" y="6827"/>
                        <a:pt x="3119" y="8427"/>
                        <a:pt x="3978" y="9966"/>
                      </a:cubicBezTo>
                      <a:cubicBezTo>
                        <a:pt x="3318" y="7887"/>
                        <a:pt x="2628" y="5808"/>
                        <a:pt x="1789" y="3789"/>
                      </a:cubicBezTo>
                      <a:cubicBezTo>
                        <a:pt x="1389" y="2809"/>
                        <a:pt x="929" y="1860"/>
                        <a:pt x="449" y="921"/>
                      </a:cubicBezTo>
                      <a:cubicBezTo>
                        <a:pt x="320" y="650"/>
                        <a:pt x="190" y="381"/>
                        <a:pt x="50" y="110"/>
                      </a:cubicBezTo>
                      <a:cubicBezTo>
                        <a:pt x="40" y="71"/>
                        <a:pt x="20" y="3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0" name="Google Shape;10620;p22"/>
                <p:cNvSpPr/>
                <p:nvPr/>
              </p:nvSpPr>
              <p:spPr>
                <a:xfrm>
                  <a:off x="1190576" y="427397"/>
                  <a:ext cx="130949" cy="86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0" h="1710" extrusionOk="0">
                      <a:moveTo>
                        <a:pt x="280" y="0"/>
                      </a:moveTo>
                      <a:cubicBezTo>
                        <a:pt x="270" y="10"/>
                        <a:pt x="260" y="10"/>
                        <a:pt x="250" y="20"/>
                      </a:cubicBezTo>
                      <a:cubicBezTo>
                        <a:pt x="240" y="40"/>
                        <a:pt x="230" y="70"/>
                        <a:pt x="210" y="100"/>
                      </a:cubicBezTo>
                      <a:cubicBezTo>
                        <a:pt x="140" y="180"/>
                        <a:pt x="70" y="250"/>
                        <a:pt x="0" y="320"/>
                      </a:cubicBezTo>
                      <a:cubicBezTo>
                        <a:pt x="850" y="810"/>
                        <a:pt x="1729" y="1249"/>
                        <a:pt x="2599" y="1709"/>
                      </a:cubicBezTo>
                      <a:cubicBezTo>
                        <a:pt x="1829" y="1120"/>
                        <a:pt x="1060" y="560"/>
                        <a:pt x="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1" name="Google Shape;10621;p22"/>
                <p:cNvSpPr/>
                <p:nvPr/>
              </p:nvSpPr>
              <p:spPr>
                <a:xfrm>
                  <a:off x="891157" y="219440"/>
                  <a:ext cx="261697" cy="187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6" h="3720" extrusionOk="0">
                      <a:moveTo>
                        <a:pt x="5" y="1"/>
                      </a:moveTo>
                      <a:cubicBezTo>
                        <a:pt x="1" y="1"/>
                        <a:pt x="81" y="57"/>
                        <a:pt x="88" y="71"/>
                      </a:cubicBezTo>
                      <a:cubicBezTo>
                        <a:pt x="1517" y="1320"/>
                        <a:pt x="2976" y="2550"/>
                        <a:pt x="4556" y="3610"/>
                      </a:cubicBezTo>
                      <a:cubicBezTo>
                        <a:pt x="4616" y="3639"/>
                        <a:pt x="4676" y="3679"/>
                        <a:pt x="4726" y="3719"/>
                      </a:cubicBezTo>
                      <a:cubicBezTo>
                        <a:pt x="4886" y="3610"/>
                        <a:pt x="5046" y="3510"/>
                        <a:pt x="5195" y="3399"/>
                      </a:cubicBezTo>
                      <a:cubicBezTo>
                        <a:pt x="4875" y="3170"/>
                        <a:pt x="4546" y="2930"/>
                        <a:pt x="4226" y="2700"/>
                      </a:cubicBezTo>
                      <a:cubicBezTo>
                        <a:pt x="3127" y="1940"/>
                        <a:pt x="2007" y="1211"/>
                        <a:pt x="868" y="521"/>
                      </a:cubicBezTo>
                      <a:cubicBezTo>
                        <a:pt x="597" y="351"/>
                        <a:pt x="328" y="191"/>
                        <a:pt x="58" y="31"/>
                      </a:cubicBezTo>
                      <a:cubicBezTo>
                        <a:pt x="22" y="9"/>
                        <a:pt x="7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2" name="Google Shape;10622;p22"/>
                <p:cNvSpPr/>
                <p:nvPr/>
              </p:nvSpPr>
              <p:spPr>
                <a:xfrm>
                  <a:off x="2661130" y="219440"/>
                  <a:ext cx="141878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7" h="3920" extrusionOk="0">
                      <a:moveTo>
                        <a:pt x="7" y="0"/>
                      </a:moveTo>
                      <a:cubicBezTo>
                        <a:pt x="0" y="0"/>
                        <a:pt x="44" y="63"/>
                        <a:pt x="58" y="91"/>
                      </a:cubicBezTo>
                      <a:cubicBezTo>
                        <a:pt x="298" y="501"/>
                        <a:pt x="548" y="901"/>
                        <a:pt x="808" y="1291"/>
                      </a:cubicBezTo>
                      <a:cubicBezTo>
                        <a:pt x="1408" y="2220"/>
                        <a:pt x="2097" y="3090"/>
                        <a:pt x="2817" y="3919"/>
                      </a:cubicBezTo>
                      <a:cubicBezTo>
                        <a:pt x="2108" y="2490"/>
                        <a:pt x="1178" y="1171"/>
                        <a:pt x="49" y="41"/>
                      </a:cubicBezTo>
                      <a:cubicBezTo>
                        <a:pt x="22" y="11"/>
                        <a:pt x="1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3" name="Google Shape;10623;p22"/>
                <p:cNvSpPr/>
                <p:nvPr/>
              </p:nvSpPr>
              <p:spPr>
                <a:xfrm>
                  <a:off x="3717182" y="448550"/>
                  <a:ext cx="154621" cy="352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6997" extrusionOk="0">
                      <a:moveTo>
                        <a:pt x="0" y="0"/>
                      </a:moveTo>
                      <a:cubicBezTo>
                        <a:pt x="131" y="430"/>
                        <a:pt x="271" y="860"/>
                        <a:pt x="420" y="1289"/>
                      </a:cubicBezTo>
                      <a:cubicBezTo>
                        <a:pt x="1150" y="3259"/>
                        <a:pt x="2110" y="5138"/>
                        <a:pt x="3069" y="6997"/>
                      </a:cubicBezTo>
                      <a:cubicBezTo>
                        <a:pt x="2450" y="5027"/>
                        <a:pt x="1740" y="3079"/>
                        <a:pt x="1040" y="1129"/>
                      </a:cubicBezTo>
                      <a:cubicBezTo>
                        <a:pt x="960" y="909"/>
                        <a:pt x="880" y="700"/>
                        <a:pt x="800" y="480"/>
                      </a:cubicBezTo>
                      <a:cubicBezTo>
                        <a:pt x="531" y="320"/>
                        <a:pt x="271" y="16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4" name="Google Shape;10624;p22"/>
                <p:cNvSpPr/>
                <p:nvPr/>
              </p:nvSpPr>
              <p:spPr>
                <a:xfrm>
                  <a:off x="3662334" y="222462"/>
                  <a:ext cx="83102" cy="21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" h="431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0" y="101"/>
                        <a:pt x="50" y="191"/>
                        <a:pt x="70" y="291"/>
                      </a:cubicBezTo>
                      <a:cubicBezTo>
                        <a:pt x="320" y="1491"/>
                        <a:pt x="590" y="2690"/>
                        <a:pt x="910" y="3870"/>
                      </a:cubicBezTo>
                      <a:cubicBezTo>
                        <a:pt x="1160" y="4009"/>
                        <a:pt x="1409" y="4169"/>
                        <a:pt x="1649" y="4319"/>
                      </a:cubicBezTo>
                      <a:cubicBezTo>
                        <a:pt x="1189" y="3060"/>
                        <a:pt x="720" y="1790"/>
                        <a:pt x="220" y="541"/>
                      </a:cubicBezTo>
                      <a:cubicBezTo>
                        <a:pt x="140" y="361"/>
                        <a:pt x="70" y="1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5" name="Google Shape;10625;p22"/>
                <p:cNvSpPr/>
                <p:nvPr/>
              </p:nvSpPr>
              <p:spPr>
                <a:xfrm>
                  <a:off x="394518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3" y="1"/>
                      </a:moveTo>
                      <a:lnTo>
                        <a:pt x="3" y="1"/>
                      </a:lnTo>
                      <a:cubicBezTo>
                        <a:pt x="1" y="1"/>
                        <a:pt x="11" y="64"/>
                        <a:pt x="11" y="86"/>
                      </a:cubicBezTo>
                      <a:cubicBezTo>
                        <a:pt x="142" y="1425"/>
                        <a:pt x="351" y="2764"/>
                        <a:pt x="681" y="4073"/>
                      </a:cubicBezTo>
                      <a:cubicBezTo>
                        <a:pt x="1021" y="5343"/>
                        <a:pt x="1491" y="6563"/>
                        <a:pt x="1961" y="7792"/>
                      </a:cubicBezTo>
                      <a:cubicBezTo>
                        <a:pt x="1641" y="5653"/>
                        <a:pt x="1181" y="3524"/>
                        <a:pt x="511" y="1465"/>
                      </a:cubicBezTo>
                      <a:cubicBezTo>
                        <a:pt x="362" y="985"/>
                        <a:pt x="191" y="506"/>
                        <a:pt x="11" y="35"/>
                      </a:cubicBezTo>
                      <a:cubicBezTo>
                        <a:pt x="6" y="10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6" name="Google Shape;10626;p22"/>
                <p:cNvSpPr/>
                <p:nvPr/>
              </p:nvSpPr>
              <p:spPr>
                <a:xfrm>
                  <a:off x="60891" y="291462"/>
                  <a:ext cx="752151" cy="452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4" h="897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21" y="81"/>
                        <a:pt x="230" y="170"/>
                        <a:pt x="350" y="250"/>
                      </a:cubicBezTo>
                      <a:cubicBezTo>
                        <a:pt x="1750" y="1260"/>
                        <a:pt x="3169" y="2249"/>
                        <a:pt x="4639" y="3159"/>
                      </a:cubicBezTo>
                      <a:cubicBezTo>
                        <a:pt x="5978" y="3999"/>
                        <a:pt x="7367" y="4778"/>
                        <a:pt x="8726" y="5578"/>
                      </a:cubicBezTo>
                      <a:cubicBezTo>
                        <a:pt x="10696" y="6758"/>
                        <a:pt x="12665" y="7927"/>
                        <a:pt x="14694" y="8976"/>
                      </a:cubicBezTo>
                      <a:lnTo>
                        <a:pt x="14934" y="8797"/>
                      </a:lnTo>
                      <a:cubicBezTo>
                        <a:pt x="13524" y="7827"/>
                        <a:pt x="12105" y="6877"/>
                        <a:pt x="10656" y="5978"/>
                      </a:cubicBezTo>
                      <a:cubicBezTo>
                        <a:pt x="8766" y="4848"/>
                        <a:pt x="6867" y="3739"/>
                        <a:pt x="4948" y="2669"/>
                      </a:cubicBezTo>
                      <a:cubicBezTo>
                        <a:pt x="3439" y="1840"/>
                        <a:pt x="1910" y="1050"/>
                        <a:pt x="401" y="221"/>
                      </a:cubicBezTo>
                      <a:cubicBezTo>
                        <a:pt x="270" y="150"/>
                        <a:pt x="141" y="7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7" name="Google Shape;10627;p22"/>
                <p:cNvSpPr/>
                <p:nvPr/>
              </p:nvSpPr>
              <p:spPr>
                <a:xfrm>
                  <a:off x="680128" y="1195058"/>
                  <a:ext cx="362477" cy="168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7" h="3350" extrusionOk="0">
                      <a:moveTo>
                        <a:pt x="489" y="1"/>
                      </a:moveTo>
                      <a:cubicBezTo>
                        <a:pt x="460" y="61"/>
                        <a:pt x="420" y="131"/>
                        <a:pt x="350" y="181"/>
                      </a:cubicBezTo>
                      <a:cubicBezTo>
                        <a:pt x="230" y="271"/>
                        <a:pt x="120" y="361"/>
                        <a:pt x="0" y="471"/>
                      </a:cubicBezTo>
                      <a:cubicBezTo>
                        <a:pt x="220" y="561"/>
                        <a:pt x="440" y="661"/>
                        <a:pt x="660" y="751"/>
                      </a:cubicBezTo>
                      <a:cubicBezTo>
                        <a:pt x="2719" y="1600"/>
                        <a:pt x="4807" y="2370"/>
                        <a:pt x="6866" y="3219"/>
                      </a:cubicBezTo>
                      <a:cubicBezTo>
                        <a:pt x="6977" y="3259"/>
                        <a:pt x="7086" y="3310"/>
                        <a:pt x="7197" y="3350"/>
                      </a:cubicBezTo>
                      <a:cubicBezTo>
                        <a:pt x="7106" y="3299"/>
                        <a:pt x="7006" y="3250"/>
                        <a:pt x="6906" y="3190"/>
                      </a:cubicBezTo>
                      <a:cubicBezTo>
                        <a:pt x="5038" y="2170"/>
                        <a:pt x="3159" y="1160"/>
                        <a:pt x="1209" y="311"/>
                      </a:cubicBezTo>
                      <a:cubicBezTo>
                        <a:pt x="969" y="201"/>
                        <a:pt x="729" y="101"/>
                        <a:pt x="4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8" name="Google Shape;10628;p22"/>
                <p:cNvSpPr/>
                <p:nvPr/>
              </p:nvSpPr>
              <p:spPr>
                <a:xfrm>
                  <a:off x="1137189" y="1395964"/>
                  <a:ext cx="461192" cy="208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7" h="414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29" y="1480"/>
                        <a:pt x="5498" y="2899"/>
                        <a:pt x="8347" y="4148"/>
                      </a:cubicBezTo>
                      <a:cubicBezTo>
                        <a:pt x="8377" y="4128"/>
                        <a:pt x="8417" y="4108"/>
                        <a:pt x="8457" y="4088"/>
                      </a:cubicBezTo>
                      <a:cubicBezTo>
                        <a:pt x="8617" y="4039"/>
                        <a:pt x="8786" y="3979"/>
                        <a:pt x="8957" y="3928"/>
                      </a:cubicBezTo>
                      <a:cubicBezTo>
                        <a:pt x="9017" y="3899"/>
                        <a:pt x="9086" y="3879"/>
                        <a:pt x="9157" y="3859"/>
                      </a:cubicBezTo>
                      <a:cubicBezTo>
                        <a:pt x="6128" y="2509"/>
                        <a:pt x="3119" y="1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29" name="Google Shape;10629;p22"/>
                <p:cNvSpPr/>
                <p:nvPr/>
              </p:nvSpPr>
              <p:spPr>
                <a:xfrm>
                  <a:off x="2157582" y="1849500"/>
                  <a:ext cx="676654" cy="358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35" h="7118" extrusionOk="0">
                      <a:moveTo>
                        <a:pt x="1" y="1"/>
                      </a:moveTo>
                      <a:cubicBezTo>
                        <a:pt x="3599" y="2180"/>
                        <a:pt x="7388" y="4019"/>
                        <a:pt x="11116" y="5968"/>
                      </a:cubicBezTo>
                      <a:cubicBezTo>
                        <a:pt x="11826" y="6348"/>
                        <a:pt x="12545" y="6728"/>
                        <a:pt x="13255" y="7117"/>
                      </a:cubicBezTo>
                      <a:cubicBezTo>
                        <a:pt x="13265" y="7068"/>
                        <a:pt x="13285" y="7018"/>
                        <a:pt x="13305" y="6978"/>
                      </a:cubicBezTo>
                      <a:cubicBezTo>
                        <a:pt x="13335" y="6908"/>
                        <a:pt x="13355" y="6838"/>
                        <a:pt x="13385" y="6768"/>
                      </a:cubicBezTo>
                      <a:cubicBezTo>
                        <a:pt x="13395" y="6688"/>
                        <a:pt x="13415" y="6608"/>
                        <a:pt x="13435" y="6528"/>
                      </a:cubicBezTo>
                      <a:cubicBezTo>
                        <a:pt x="12306" y="5908"/>
                        <a:pt x="11156" y="5298"/>
                        <a:pt x="10007" y="4709"/>
                      </a:cubicBezTo>
                      <a:cubicBezTo>
                        <a:pt x="8357" y="3869"/>
                        <a:pt x="6728" y="3010"/>
                        <a:pt x="5049" y="2230"/>
                      </a:cubicBezTo>
                      <a:cubicBezTo>
                        <a:pt x="3390" y="1440"/>
                        <a:pt x="1691" y="72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0" name="Google Shape;10630;p22"/>
                <p:cNvSpPr/>
                <p:nvPr/>
              </p:nvSpPr>
              <p:spPr>
                <a:xfrm>
                  <a:off x="2432977" y="2285459"/>
                  <a:ext cx="350440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58" h="192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880" y="631"/>
                        <a:pt x="3789" y="1200"/>
                        <a:pt x="5718" y="1660"/>
                      </a:cubicBezTo>
                      <a:cubicBezTo>
                        <a:pt x="6128" y="1750"/>
                        <a:pt x="6527" y="1840"/>
                        <a:pt x="6938" y="1920"/>
                      </a:cubicBezTo>
                      <a:cubicBezTo>
                        <a:pt x="6947" y="1880"/>
                        <a:pt x="6947" y="1850"/>
                        <a:pt x="6958" y="1810"/>
                      </a:cubicBezTo>
                      <a:lnTo>
                        <a:pt x="6958" y="1790"/>
                      </a:lnTo>
                      <a:cubicBezTo>
                        <a:pt x="6907" y="1660"/>
                        <a:pt x="6887" y="1500"/>
                        <a:pt x="6927" y="1371"/>
                      </a:cubicBezTo>
                      <a:cubicBezTo>
                        <a:pt x="6478" y="1251"/>
                        <a:pt x="6028" y="1140"/>
                        <a:pt x="5578" y="1040"/>
                      </a:cubicBezTo>
                      <a:cubicBezTo>
                        <a:pt x="3729" y="620"/>
                        <a:pt x="1860" y="31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1" name="Google Shape;10631;p22"/>
                <p:cNvSpPr/>
                <p:nvPr/>
              </p:nvSpPr>
              <p:spPr>
                <a:xfrm>
                  <a:off x="2151085" y="2192838"/>
                  <a:ext cx="189826" cy="52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9" h="104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90" y="171"/>
                        <a:pt x="570" y="360"/>
                        <a:pt x="830" y="580"/>
                      </a:cubicBezTo>
                      <a:cubicBezTo>
                        <a:pt x="1809" y="751"/>
                        <a:pt x="2789" y="900"/>
                        <a:pt x="3768" y="1040"/>
                      </a:cubicBezTo>
                      <a:cubicBezTo>
                        <a:pt x="2509" y="700"/>
                        <a:pt x="1260" y="3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2" name="Google Shape;10632;p22"/>
                <p:cNvSpPr/>
                <p:nvPr/>
              </p:nvSpPr>
              <p:spPr>
                <a:xfrm>
                  <a:off x="803925" y="1835398"/>
                  <a:ext cx="1304907" cy="372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9" h="7388" extrusionOk="0">
                      <a:moveTo>
                        <a:pt x="1" y="1"/>
                      </a:moveTo>
                      <a:cubicBezTo>
                        <a:pt x="221" y="81"/>
                        <a:pt x="441" y="161"/>
                        <a:pt x="661" y="251"/>
                      </a:cubicBezTo>
                      <a:cubicBezTo>
                        <a:pt x="2740" y="1020"/>
                        <a:pt x="4819" y="1780"/>
                        <a:pt x="6938" y="2440"/>
                      </a:cubicBezTo>
                      <a:cubicBezTo>
                        <a:pt x="9816" y="3299"/>
                        <a:pt x="12685" y="4149"/>
                        <a:pt x="15594" y="4909"/>
                      </a:cubicBezTo>
                      <a:cubicBezTo>
                        <a:pt x="17893" y="5518"/>
                        <a:pt x="20191" y="6118"/>
                        <a:pt x="22510" y="6668"/>
                      </a:cubicBezTo>
                      <a:cubicBezTo>
                        <a:pt x="22490" y="6628"/>
                        <a:pt x="22470" y="6588"/>
                        <a:pt x="22460" y="6558"/>
                      </a:cubicBezTo>
                      <a:cubicBezTo>
                        <a:pt x="22440" y="6508"/>
                        <a:pt x="22460" y="6458"/>
                        <a:pt x="22490" y="6428"/>
                      </a:cubicBezTo>
                      <a:cubicBezTo>
                        <a:pt x="22521" y="6398"/>
                        <a:pt x="22551" y="6385"/>
                        <a:pt x="22586" y="6385"/>
                      </a:cubicBezTo>
                      <a:cubicBezTo>
                        <a:pt x="22597" y="6385"/>
                        <a:pt x="22608" y="6386"/>
                        <a:pt x="22620" y="6388"/>
                      </a:cubicBezTo>
                      <a:cubicBezTo>
                        <a:pt x="22650" y="6398"/>
                        <a:pt x="22670" y="6408"/>
                        <a:pt x="22700" y="6408"/>
                      </a:cubicBezTo>
                      <a:lnTo>
                        <a:pt x="22710" y="6408"/>
                      </a:lnTo>
                      <a:cubicBezTo>
                        <a:pt x="22720" y="6408"/>
                        <a:pt x="22730" y="6408"/>
                        <a:pt x="22740" y="6418"/>
                      </a:cubicBezTo>
                      <a:cubicBezTo>
                        <a:pt x="22790" y="6418"/>
                        <a:pt x="22850" y="6418"/>
                        <a:pt x="22900" y="6408"/>
                      </a:cubicBezTo>
                      <a:lnTo>
                        <a:pt x="22900" y="6408"/>
                      </a:lnTo>
                      <a:cubicBezTo>
                        <a:pt x="22886" y="6412"/>
                        <a:pt x="22883" y="6413"/>
                        <a:pt x="22885" y="6413"/>
                      </a:cubicBezTo>
                      <a:cubicBezTo>
                        <a:pt x="22888" y="6413"/>
                        <a:pt x="22910" y="6408"/>
                        <a:pt x="22910" y="6408"/>
                      </a:cubicBezTo>
                      <a:cubicBezTo>
                        <a:pt x="22920" y="6408"/>
                        <a:pt x="22930" y="6398"/>
                        <a:pt x="22940" y="6398"/>
                      </a:cubicBezTo>
                      <a:cubicBezTo>
                        <a:pt x="22970" y="6398"/>
                        <a:pt x="23000" y="6388"/>
                        <a:pt x="23020" y="6378"/>
                      </a:cubicBezTo>
                      <a:cubicBezTo>
                        <a:pt x="23040" y="6378"/>
                        <a:pt x="23050" y="6368"/>
                        <a:pt x="23060" y="6368"/>
                      </a:cubicBezTo>
                      <a:cubicBezTo>
                        <a:pt x="23060" y="6358"/>
                        <a:pt x="23070" y="6358"/>
                        <a:pt x="23070" y="6358"/>
                      </a:cubicBezTo>
                      <a:cubicBezTo>
                        <a:pt x="23100" y="6348"/>
                        <a:pt x="23120" y="6338"/>
                        <a:pt x="23150" y="6318"/>
                      </a:cubicBezTo>
                      <a:cubicBezTo>
                        <a:pt x="23171" y="6306"/>
                        <a:pt x="23192" y="6300"/>
                        <a:pt x="23213" y="6300"/>
                      </a:cubicBezTo>
                      <a:cubicBezTo>
                        <a:pt x="23293" y="6300"/>
                        <a:pt x="23364" y="6381"/>
                        <a:pt x="23340" y="6468"/>
                      </a:cubicBezTo>
                      <a:cubicBezTo>
                        <a:pt x="23300" y="6608"/>
                        <a:pt x="23200" y="6728"/>
                        <a:pt x="23070" y="6788"/>
                      </a:cubicBezTo>
                      <a:cubicBezTo>
                        <a:pt x="23070" y="6798"/>
                        <a:pt x="23070" y="6798"/>
                        <a:pt x="23060" y="6798"/>
                      </a:cubicBezTo>
                      <a:cubicBezTo>
                        <a:pt x="23510" y="6898"/>
                        <a:pt x="23950" y="6998"/>
                        <a:pt x="24390" y="7088"/>
                      </a:cubicBezTo>
                      <a:cubicBezTo>
                        <a:pt x="24899" y="7188"/>
                        <a:pt x="25409" y="7288"/>
                        <a:pt x="25909" y="7388"/>
                      </a:cubicBezTo>
                      <a:cubicBezTo>
                        <a:pt x="25889" y="7368"/>
                        <a:pt x="25869" y="7358"/>
                        <a:pt x="25849" y="7348"/>
                      </a:cubicBezTo>
                      <a:cubicBezTo>
                        <a:pt x="25379" y="7078"/>
                        <a:pt x="24869" y="6908"/>
                        <a:pt x="24359" y="6738"/>
                      </a:cubicBezTo>
                      <a:cubicBezTo>
                        <a:pt x="24350" y="6748"/>
                        <a:pt x="24330" y="6748"/>
                        <a:pt x="24319" y="6758"/>
                      </a:cubicBezTo>
                      <a:cubicBezTo>
                        <a:pt x="24290" y="6768"/>
                        <a:pt x="24270" y="6768"/>
                        <a:pt x="24239" y="6778"/>
                      </a:cubicBezTo>
                      <a:cubicBezTo>
                        <a:pt x="24197" y="6784"/>
                        <a:pt x="24155" y="6794"/>
                        <a:pt x="24112" y="6794"/>
                      </a:cubicBezTo>
                      <a:cubicBezTo>
                        <a:pt x="24085" y="6794"/>
                        <a:pt x="24057" y="6790"/>
                        <a:pt x="24030" y="6778"/>
                      </a:cubicBezTo>
                      <a:cubicBezTo>
                        <a:pt x="23939" y="6748"/>
                        <a:pt x="23870" y="6688"/>
                        <a:pt x="23850" y="6598"/>
                      </a:cubicBezTo>
                      <a:cubicBezTo>
                        <a:pt x="23830" y="6538"/>
                        <a:pt x="23839" y="6478"/>
                        <a:pt x="23870" y="6418"/>
                      </a:cubicBezTo>
                      <a:cubicBezTo>
                        <a:pt x="23859" y="6398"/>
                        <a:pt x="23859" y="6378"/>
                        <a:pt x="23850" y="6358"/>
                      </a:cubicBezTo>
                      <a:cubicBezTo>
                        <a:pt x="21660" y="5818"/>
                        <a:pt x="19472" y="5278"/>
                        <a:pt x="17293" y="4689"/>
                      </a:cubicBezTo>
                      <a:cubicBezTo>
                        <a:pt x="12015" y="3279"/>
                        <a:pt x="6778" y="1711"/>
                        <a:pt x="1480" y="371"/>
                      </a:cubicBezTo>
                      <a:cubicBezTo>
                        <a:pt x="990" y="241"/>
                        <a:pt x="490" y="1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3" name="Google Shape;10633;p22"/>
                <p:cNvSpPr/>
                <p:nvPr/>
              </p:nvSpPr>
              <p:spPr>
                <a:xfrm>
                  <a:off x="1614447" y="1848493"/>
                  <a:ext cx="820093" cy="2875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3" h="5709" extrusionOk="0">
                      <a:moveTo>
                        <a:pt x="240" y="1"/>
                      </a:moveTo>
                      <a:cubicBezTo>
                        <a:pt x="230" y="11"/>
                        <a:pt x="230" y="21"/>
                        <a:pt x="220" y="31"/>
                      </a:cubicBezTo>
                      <a:cubicBezTo>
                        <a:pt x="150" y="151"/>
                        <a:pt x="80" y="261"/>
                        <a:pt x="0" y="381"/>
                      </a:cubicBezTo>
                      <a:cubicBezTo>
                        <a:pt x="2829" y="1491"/>
                        <a:pt x="5678" y="2530"/>
                        <a:pt x="8556" y="3499"/>
                      </a:cubicBezTo>
                      <a:cubicBezTo>
                        <a:pt x="10116" y="4029"/>
                        <a:pt x="11695" y="4489"/>
                        <a:pt x="13274" y="4949"/>
                      </a:cubicBezTo>
                      <a:cubicBezTo>
                        <a:pt x="14274" y="5229"/>
                        <a:pt x="15253" y="5569"/>
                        <a:pt x="16282" y="5709"/>
                      </a:cubicBezTo>
                      <a:cubicBezTo>
                        <a:pt x="15043" y="5358"/>
                        <a:pt x="13883" y="4789"/>
                        <a:pt x="12674" y="4349"/>
                      </a:cubicBezTo>
                      <a:cubicBezTo>
                        <a:pt x="11045" y="3719"/>
                        <a:pt x="9396" y="3179"/>
                        <a:pt x="7746" y="2610"/>
                      </a:cubicBezTo>
                      <a:cubicBezTo>
                        <a:pt x="5807" y="1960"/>
                        <a:pt x="3908" y="1231"/>
                        <a:pt x="1979" y="561"/>
                      </a:cubicBezTo>
                      <a:cubicBezTo>
                        <a:pt x="1400" y="361"/>
                        <a:pt x="820" y="181"/>
                        <a:pt x="24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4" name="Google Shape;10634;p22"/>
                <p:cNvSpPr/>
                <p:nvPr/>
              </p:nvSpPr>
              <p:spPr>
                <a:xfrm>
                  <a:off x="395667" y="1385891"/>
                  <a:ext cx="876502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03" h="684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1" y="30"/>
                        <a:pt x="131" y="61"/>
                        <a:pt x="200" y="100"/>
                      </a:cubicBezTo>
                      <a:cubicBezTo>
                        <a:pt x="4238" y="2120"/>
                        <a:pt x="8416" y="3768"/>
                        <a:pt x="12674" y="5278"/>
                      </a:cubicBezTo>
                      <a:cubicBezTo>
                        <a:pt x="14244" y="5827"/>
                        <a:pt x="15853" y="6267"/>
                        <a:pt x="17403" y="6847"/>
                      </a:cubicBezTo>
                      <a:cubicBezTo>
                        <a:pt x="16193" y="6178"/>
                        <a:pt x="14913" y="5638"/>
                        <a:pt x="13644" y="5108"/>
                      </a:cubicBezTo>
                      <a:cubicBezTo>
                        <a:pt x="12315" y="4558"/>
                        <a:pt x="10995" y="4019"/>
                        <a:pt x="9646" y="3528"/>
                      </a:cubicBezTo>
                      <a:cubicBezTo>
                        <a:pt x="6728" y="2389"/>
                        <a:pt x="3799" y="1310"/>
                        <a:pt x="840" y="290"/>
                      </a:cubicBezTo>
                      <a:cubicBezTo>
                        <a:pt x="560" y="200"/>
                        <a:pt x="280" y="10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5" name="Google Shape;10635;p22"/>
                <p:cNvSpPr/>
                <p:nvPr/>
              </p:nvSpPr>
              <p:spPr>
                <a:xfrm>
                  <a:off x="2349926" y="2411874"/>
                  <a:ext cx="284462" cy="29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8" h="595" extrusionOk="0">
                      <a:moveTo>
                        <a:pt x="0" y="0"/>
                      </a:moveTo>
                      <a:cubicBezTo>
                        <a:pt x="0" y="10"/>
                        <a:pt x="11" y="10"/>
                        <a:pt x="11" y="10"/>
                      </a:cubicBezTo>
                      <a:cubicBezTo>
                        <a:pt x="31" y="40"/>
                        <a:pt x="51" y="80"/>
                        <a:pt x="60" y="110"/>
                      </a:cubicBezTo>
                      <a:lnTo>
                        <a:pt x="111" y="240"/>
                      </a:lnTo>
                      <a:cubicBezTo>
                        <a:pt x="140" y="380"/>
                        <a:pt x="120" y="489"/>
                        <a:pt x="51" y="580"/>
                      </a:cubicBezTo>
                      <a:cubicBezTo>
                        <a:pt x="447" y="590"/>
                        <a:pt x="844" y="595"/>
                        <a:pt x="1240" y="595"/>
                      </a:cubicBezTo>
                      <a:cubicBezTo>
                        <a:pt x="2712" y="595"/>
                        <a:pt x="4183" y="530"/>
                        <a:pt x="5648" y="460"/>
                      </a:cubicBezTo>
                      <a:cubicBezTo>
                        <a:pt x="3769" y="240"/>
                        <a:pt x="1890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6" name="Google Shape;10636;p22"/>
                <p:cNvSpPr/>
                <p:nvPr/>
              </p:nvSpPr>
              <p:spPr>
                <a:xfrm>
                  <a:off x="697705" y="2278407"/>
                  <a:ext cx="1111606" cy="11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1" h="2291" extrusionOk="0">
                      <a:moveTo>
                        <a:pt x="1" y="1"/>
                      </a:moveTo>
                      <a:cubicBezTo>
                        <a:pt x="60" y="71"/>
                        <a:pt x="120" y="141"/>
                        <a:pt x="180" y="201"/>
                      </a:cubicBezTo>
                      <a:cubicBezTo>
                        <a:pt x="340" y="361"/>
                        <a:pt x="511" y="531"/>
                        <a:pt x="680" y="691"/>
                      </a:cubicBezTo>
                      <a:cubicBezTo>
                        <a:pt x="3429" y="980"/>
                        <a:pt x="6198" y="1220"/>
                        <a:pt x="8956" y="1451"/>
                      </a:cubicBezTo>
                      <a:cubicBezTo>
                        <a:pt x="11745" y="1650"/>
                        <a:pt x="14524" y="1980"/>
                        <a:pt x="17312" y="2160"/>
                      </a:cubicBezTo>
                      <a:cubicBezTo>
                        <a:pt x="18892" y="2260"/>
                        <a:pt x="20481" y="2270"/>
                        <a:pt x="22070" y="2290"/>
                      </a:cubicBezTo>
                      <a:cubicBezTo>
                        <a:pt x="22061" y="2280"/>
                        <a:pt x="22050" y="2280"/>
                        <a:pt x="22041" y="2260"/>
                      </a:cubicBezTo>
                      <a:lnTo>
                        <a:pt x="21950" y="2200"/>
                      </a:lnTo>
                      <a:cubicBezTo>
                        <a:pt x="21950" y="2190"/>
                        <a:pt x="21950" y="2190"/>
                        <a:pt x="21941" y="2190"/>
                      </a:cubicBezTo>
                      <a:cubicBezTo>
                        <a:pt x="21910" y="2160"/>
                        <a:pt x="21921" y="2110"/>
                        <a:pt x="21950" y="2090"/>
                      </a:cubicBezTo>
                      <a:cubicBezTo>
                        <a:pt x="21930" y="2060"/>
                        <a:pt x="21941" y="2020"/>
                        <a:pt x="21970" y="2010"/>
                      </a:cubicBezTo>
                      <a:cubicBezTo>
                        <a:pt x="19762" y="1680"/>
                        <a:pt x="17532" y="1500"/>
                        <a:pt x="15304" y="1320"/>
                      </a:cubicBezTo>
                      <a:cubicBezTo>
                        <a:pt x="12245" y="1040"/>
                        <a:pt x="9176" y="811"/>
                        <a:pt x="6118" y="571"/>
                      </a:cubicBezTo>
                      <a:cubicBezTo>
                        <a:pt x="4079" y="411"/>
                        <a:pt x="2030" y="2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7" name="Google Shape;10637;p22"/>
                <p:cNvSpPr/>
                <p:nvPr/>
              </p:nvSpPr>
              <p:spPr>
                <a:xfrm>
                  <a:off x="184738" y="2232626"/>
                  <a:ext cx="505463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36" h="15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61" y="50"/>
                        <a:pt x="520" y="90"/>
                        <a:pt x="780" y="141"/>
                      </a:cubicBezTo>
                      <a:cubicBezTo>
                        <a:pt x="2679" y="450"/>
                        <a:pt x="4579" y="790"/>
                        <a:pt x="6478" y="1080"/>
                      </a:cubicBezTo>
                      <a:cubicBezTo>
                        <a:pt x="7657" y="1230"/>
                        <a:pt x="8846" y="1380"/>
                        <a:pt x="10036" y="1510"/>
                      </a:cubicBezTo>
                      <a:cubicBezTo>
                        <a:pt x="9906" y="1360"/>
                        <a:pt x="9776" y="1220"/>
                        <a:pt x="9646" y="1080"/>
                      </a:cubicBezTo>
                      <a:cubicBezTo>
                        <a:pt x="9586" y="1010"/>
                        <a:pt x="9566" y="930"/>
                        <a:pt x="9586" y="850"/>
                      </a:cubicBezTo>
                      <a:cubicBezTo>
                        <a:pt x="9556" y="850"/>
                        <a:pt x="9526" y="840"/>
                        <a:pt x="9486" y="840"/>
                      </a:cubicBezTo>
                      <a:cubicBezTo>
                        <a:pt x="6877" y="540"/>
                        <a:pt x="4259" y="241"/>
                        <a:pt x="1630" y="90"/>
                      </a:cubicBezTo>
                      <a:cubicBezTo>
                        <a:pt x="1090" y="61"/>
                        <a:pt x="550" y="3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8" name="Google Shape;10638;p22"/>
                <p:cNvSpPr/>
                <p:nvPr/>
              </p:nvSpPr>
              <p:spPr>
                <a:xfrm>
                  <a:off x="427397" y="1714623"/>
                  <a:ext cx="266330" cy="8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8" h="1640" extrusionOk="0">
                      <a:moveTo>
                        <a:pt x="180" y="0"/>
                      </a:moveTo>
                      <a:cubicBezTo>
                        <a:pt x="150" y="140"/>
                        <a:pt x="110" y="280"/>
                        <a:pt x="70" y="410"/>
                      </a:cubicBezTo>
                      <a:cubicBezTo>
                        <a:pt x="60" y="450"/>
                        <a:pt x="40" y="480"/>
                        <a:pt x="30" y="510"/>
                      </a:cubicBezTo>
                      <a:cubicBezTo>
                        <a:pt x="20" y="540"/>
                        <a:pt x="10" y="580"/>
                        <a:pt x="0" y="610"/>
                      </a:cubicBezTo>
                      <a:cubicBezTo>
                        <a:pt x="1729" y="1090"/>
                        <a:pt x="3508" y="1430"/>
                        <a:pt x="5288" y="1639"/>
                      </a:cubicBezTo>
                      <a:cubicBezTo>
                        <a:pt x="3588" y="1100"/>
                        <a:pt x="1909" y="480"/>
                        <a:pt x="1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39" name="Google Shape;10639;p22"/>
                <p:cNvSpPr/>
                <p:nvPr/>
              </p:nvSpPr>
              <p:spPr>
                <a:xfrm>
                  <a:off x="160060" y="1645673"/>
                  <a:ext cx="213497" cy="830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9" h="1649" extrusionOk="0">
                      <a:moveTo>
                        <a:pt x="1" y="0"/>
                      </a:moveTo>
                      <a:cubicBezTo>
                        <a:pt x="160" y="80"/>
                        <a:pt x="311" y="150"/>
                        <a:pt x="471" y="220"/>
                      </a:cubicBezTo>
                      <a:cubicBezTo>
                        <a:pt x="1680" y="769"/>
                        <a:pt x="2930" y="1249"/>
                        <a:pt x="4199" y="1649"/>
                      </a:cubicBezTo>
                      <a:cubicBezTo>
                        <a:pt x="4179" y="1599"/>
                        <a:pt x="4169" y="1529"/>
                        <a:pt x="4179" y="1459"/>
                      </a:cubicBezTo>
                      <a:cubicBezTo>
                        <a:pt x="4199" y="1329"/>
                        <a:pt x="4229" y="1189"/>
                        <a:pt x="4239" y="1060"/>
                      </a:cubicBezTo>
                      <a:cubicBezTo>
                        <a:pt x="2910" y="740"/>
                        <a:pt x="1570" y="480"/>
                        <a:pt x="260" y="80"/>
                      </a:cubicBezTo>
                      <a:cubicBezTo>
                        <a:pt x="171" y="50"/>
                        <a:pt x="80" y="3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0" name="Google Shape;10640;p22"/>
                <p:cNvSpPr/>
                <p:nvPr/>
              </p:nvSpPr>
              <p:spPr>
                <a:xfrm>
                  <a:off x="6409941" y="2561358"/>
                  <a:ext cx="267891" cy="2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560" extrusionOk="0">
                      <a:moveTo>
                        <a:pt x="221" y="0"/>
                      </a:moveTo>
                      <a:cubicBezTo>
                        <a:pt x="161" y="191"/>
                        <a:pt x="81" y="380"/>
                        <a:pt x="1" y="560"/>
                      </a:cubicBezTo>
                      <a:cubicBezTo>
                        <a:pt x="1720" y="500"/>
                        <a:pt x="3439" y="380"/>
                        <a:pt x="5158" y="180"/>
                      </a:cubicBezTo>
                      <a:cubicBezTo>
                        <a:pt x="5208" y="171"/>
                        <a:pt x="5268" y="160"/>
                        <a:pt x="5318" y="160"/>
                      </a:cubicBezTo>
                      <a:cubicBezTo>
                        <a:pt x="4568" y="140"/>
                        <a:pt x="3819" y="111"/>
                        <a:pt x="3069" y="91"/>
                      </a:cubicBez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1" name="Google Shape;10641;p22"/>
                <p:cNvSpPr/>
                <p:nvPr/>
              </p:nvSpPr>
              <p:spPr>
                <a:xfrm>
                  <a:off x="6362095" y="2762716"/>
                  <a:ext cx="349432" cy="95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8" h="1890" extrusionOk="0">
                      <a:moveTo>
                        <a:pt x="111" y="0"/>
                      </a:moveTo>
                      <a:cubicBezTo>
                        <a:pt x="131" y="171"/>
                        <a:pt x="91" y="360"/>
                        <a:pt x="1" y="520"/>
                      </a:cubicBezTo>
                      <a:cubicBezTo>
                        <a:pt x="451" y="640"/>
                        <a:pt x="911" y="750"/>
                        <a:pt x="1360" y="850"/>
                      </a:cubicBezTo>
                      <a:cubicBezTo>
                        <a:pt x="3199" y="1280"/>
                        <a:pt x="5069" y="1580"/>
                        <a:pt x="6938" y="1890"/>
                      </a:cubicBezTo>
                      <a:cubicBezTo>
                        <a:pt x="5049" y="1260"/>
                        <a:pt x="3150" y="690"/>
                        <a:pt x="1211" y="231"/>
                      </a:cubicBezTo>
                      <a:cubicBezTo>
                        <a:pt x="851" y="151"/>
                        <a:pt x="481" y="71"/>
                        <a:pt x="1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2" name="Google Shape;10642;p22"/>
                <p:cNvSpPr/>
                <p:nvPr/>
              </p:nvSpPr>
              <p:spPr>
                <a:xfrm>
                  <a:off x="6510117" y="2701271"/>
                  <a:ext cx="335834" cy="3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68" h="632" extrusionOk="0">
                      <a:moveTo>
                        <a:pt x="4511" y="0"/>
                      </a:moveTo>
                      <a:cubicBezTo>
                        <a:pt x="3005" y="0"/>
                        <a:pt x="1500" y="65"/>
                        <a:pt x="0" y="141"/>
                      </a:cubicBezTo>
                      <a:cubicBezTo>
                        <a:pt x="2060" y="391"/>
                        <a:pt x="4139" y="551"/>
                        <a:pt x="6208" y="621"/>
                      </a:cubicBezTo>
                      <a:cubicBezTo>
                        <a:pt x="6368" y="621"/>
                        <a:pt x="6517" y="631"/>
                        <a:pt x="6668" y="631"/>
                      </a:cubicBezTo>
                      <a:cubicBezTo>
                        <a:pt x="6517" y="471"/>
                        <a:pt x="6517" y="201"/>
                        <a:pt x="6668" y="61"/>
                      </a:cubicBezTo>
                      <a:cubicBezTo>
                        <a:pt x="6417" y="41"/>
                        <a:pt x="6178" y="31"/>
                        <a:pt x="5928" y="21"/>
                      </a:cubicBezTo>
                      <a:cubicBezTo>
                        <a:pt x="5456" y="7"/>
                        <a:pt x="4983" y="0"/>
                        <a:pt x="45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3" name="Google Shape;10643;p22"/>
                <p:cNvSpPr/>
                <p:nvPr/>
              </p:nvSpPr>
              <p:spPr>
                <a:xfrm>
                  <a:off x="8447252" y="2834184"/>
                  <a:ext cx="512061" cy="76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7" h="1520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91" y="171"/>
                        <a:pt x="360" y="351"/>
                        <a:pt x="471" y="560"/>
                      </a:cubicBezTo>
                      <a:cubicBezTo>
                        <a:pt x="491" y="600"/>
                        <a:pt x="500" y="631"/>
                        <a:pt x="500" y="660"/>
                      </a:cubicBezTo>
                      <a:cubicBezTo>
                        <a:pt x="560" y="671"/>
                        <a:pt x="620" y="671"/>
                        <a:pt x="680" y="680"/>
                      </a:cubicBezTo>
                      <a:cubicBezTo>
                        <a:pt x="3299" y="980"/>
                        <a:pt x="5918" y="1280"/>
                        <a:pt x="8547" y="1430"/>
                      </a:cubicBezTo>
                      <a:lnTo>
                        <a:pt x="10166" y="1520"/>
                      </a:lnTo>
                      <a:cubicBezTo>
                        <a:pt x="9906" y="1470"/>
                        <a:pt x="9646" y="1430"/>
                        <a:pt x="9396" y="1390"/>
                      </a:cubicBezTo>
                      <a:cubicBezTo>
                        <a:pt x="7497" y="1071"/>
                        <a:pt x="5598" y="731"/>
                        <a:pt x="3689" y="451"/>
                      </a:cubicBezTo>
                      <a:cubicBezTo>
                        <a:pt x="2459" y="281"/>
                        <a:pt x="1230" y="14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4" name="Google Shape;10644;p22"/>
                <p:cNvSpPr/>
                <p:nvPr/>
              </p:nvSpPr>
              <p:spPr>
                <a:xfrm>
                  <a:off x="7681051" y="2767249"/>
                  <a:ext cx="757187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4" h="1920" extrusionOk="0">
                      <a:moveTo>
                        <a:pt x="631" y="1"/>
                      </a:moveTo>
                      <a:cubicBezTo>
                        <a:pt x="491" y="281"/>
                        <a:pt x="251" y="510"/>
                        <a:pt x="1" y="630"/>
                      </a:cubicBezTo>
                      <a:cubicBezTo>
                        <a:pt x="3019" y="910"/>
                        <a:pt x="6058" y="1140"/>
                        <a:pt x="9087" y="1370"/>
                      </a:cubicBezTo>
                      <a:cubicBezTo>
                        <a:pt x="11066" y="1530"/>
                        <a:pt x="13054" y="1710"/>
                        <a:pt x="15034" y="1920"/>
                      </a:cubicBezTo>
                      <a:cubicBezTo>
                        <a:pt x="14804" y="1680"/>
                        <a:pt x="14564" y="1440"/>
                        <a:pt x="14314" y="1230"/>
                      </a:cubicBezTo>
                      <a:cubicBezTo>
                        <a:pt x="11635" y="950"/>
                        <a:pt x="8936" y="720"/>
                        <a:pt x="6248" y="500"/>
                      </a:cubicBezTo>
                      <a:cubicBezTo>
                        <a:pt x="4369" y="361"/>
                        <a:pt x="2499" y="170"/>
                        <a:pt x="63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5" name="Google Shape;10645;p22"/>
                <p:cNvSpPr/>
                <p:nvPr/>
              </p:nvSpPr>
              <p:spPr>
                <a:xfrm>
                  <a:off x="7240610" y="2747103"/>
                  <a:ext cx="417878" cy="50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7" h="100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739" y="530"/>
                        <a:pt x="5518" y="770"/>
                        <a:pt x="8296" y="1000"/>
                      </a:cubicBezTo>
                      <a:cubicBezTo>
                        <a:pt x="8266" y="970"/>
                        <a:pt x="8236" y="940"/>
                        <a:pt x="8226" y="900"/>
                      </a:cubicBezTo>
                      <a:cubicBezTo>
                        <a:pt x="8126" y="701"/>
                        <a:pt x="8006" y="501"/>
                        <a:pt x="7926" y="281"/>
                      </a:cubicBezTo>
                      <a:cubicBezTo>
                        <a:pt x="7497" y="250"/>
                        <a:pt x="7066" y="210"/>
                        <a:pt x="6637" y="190"/>
                      </a:cubicBezTo>
                      <a:cubicBezTo>
                        <a:pt x="4428" y="41"/>
                        <a:pt x="2209" y="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6" name="Google Shape;10646;p22"/>
                <p:cNvSpPr/>
                <p:nvPr/>
              </p:nvSpPr>
              <p:spPr>
                <a:xfrm>
                  <a:off x="6374182" y="1600848"/>
                  <a:ext cx="396775" cy="233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8" h="4629" extrusionOk="0">
                      <a:moveTo>
                        <a:pt x="7877" y="0"/>
                      </a:moveTo>
                      <a:lnTo>
                        <a:pt x="7877" y="0"/>
                      </a:lnTo>
                      <a:cubicBezTo>
                        <a:pt x="7797" y="40"/>
                        <a:pt x="7717" y="80"/>
                        <a:pt x="7637" y="110"/>
                      </a:cubicBezTo>
                      <a:cubicBezTo>
                        <a:pt x="6048" y="870"/>
                        <a:pt x="4459" y="1610"/>
                        <a:pt x="2899" y="2409"/>
                      </a:cubicBezTo>
                      <a:cubicBezTo>
                        <a:pt x="1920" y="2899"/>
                        <a:pt x="960" y="3429"/>
                        <a:pt x="1" y="3958"/>
                      </a:cubicBezTo>
                      <a:cubicBezTo>
                        <a:pt x="41" y="4018"/>
                        <a:pt x="61" y="4089"/>
                        <a:pt x="71" y="4158"/>
                      </a:cubicBezTo>
                      <a:cubicBezTo>
                        <a:pt x="81" y="4318"/>
                        <a:pt x="61" y="4478"/>
                        <a:pt x="11" y="4628"/>
                      </a:cubicBezTo>
                      <a:cubicBezTo>
                        <a:pt x="900" y="4138"/>
                        <a:pt x="1800" y="3638"/>
                        <a:pt x="2690" y="3139"/>
                      </a:cubicBezTo>
                      <a:cubicBezTo>
                        <a:pt x="4139" y="2329"/>
                        <a:pt x="5549" y="1459"/>
                        <a:pt x="6958" y="580"/>
                      </a:cubicBezTo>
                      <a:cubicBezTo>
                        <a:pt x="7268" y="390"/>
                        <a:pt x="7568" y="190"/>
                        <a:pt x="787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7" name="Google Shape;10647;p22"/>
                <p:cNvSpPr/>
                <p:nvPr/>
              </p:nvSpPr>
              <p:spPr>
                <a:xfrm>
                  <a:off x="7014068" y="1333562"/>
                  <a:ext cx="246234" cy="151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89" h="3009" extrusionOk="0">
                      <a:moveTo>
                        <a:pt x="4881" y="1"/>
                      </a:moveTo>
                      <a:lnTo>
                        <a:pt x="4881" y="1"/>
                      </a:lnTo>
                      <a:cubicBezTo>
                        <a:pt x="4865" y="1"/>
                        <a:pt x="4748" y="63"/>
                        <a:pt x="4688" y="90"/>
                      </a:cubicBezTo>
                      <a:cubicBezTo>
                        <a:pt x="3908" y="449"/>
                        <a:pt x="3139" y="820"/>
                        <a:pt x="2369" y="1199"/>
                      </a:cubicBezTo>
                      <a:cubicBezTo>
                        <a:pt x="1719" y="1519"/>
                        <a:pt x="1089" y="1859"/>
                        <a:pt x="460" y="2209"/>
                      </a:cubicBezTo>
                      <a:lnTo>
                        <a:pt x="450" y="2209"/>
                      </a:lnTo>
                      <a:cubicBezTo>
                        <a:pt x="330" y="2488"/>
                        <a:pt x="180" y="2759"/>
                        <a:pt x="0" y="3008"/>
                      </a:cubicBezTo>
                      <a:cubicBezTo>
                        <a:pt x="260" y="2879"/>
                        <a:pt x="510" y="2748"/>
                        <a:pt x="769" y="2608"/>
                      </a:cubicBezTo>
                      <a:cubicBezTo>
                        <a:pt x="2169" y="1849"/>
                        <a:pt x="3488" y="960"/>
                        <a:pt x="4808" y="60"/>
                      </a:cubicBezTo>
                      <a:cubicBezTo>
                        <a:pt x="4871" y="16"/>
                        <a:pt x="4889" y="1"/>
                        <a:pt x="488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8" name="Google Shape;10648;p22"/>
                <p:cNvSpPr/>
                <p:nvPr/>
              </p:nvSpPr>
              <p:spPr>
                <a:xfrm>
                  <a:off x="7356398" y="904100"/>
                  <a:ext cx="645881" cy="381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24" h="7578" extrusionOk="0">
                      <a:moveTo>
                        <a:pt x="12694" y="1"/>
                      </a:moveTo>
                      <a:cubicBezTo>
                        <a:pt x="11824" y="431"/>
                        <a:pt x="10955" y="880"/>
                        <a:pt x="10095" y="1330"/>
                      </a:cubicBezTo>
                      <a:cubicBezTo>
                        <a:pt x="6627" y="3249"/>
                        <a:pt x="3288" y="5378"/>
                        <a:pt x="0" y="7577"/>
                      </a:cubicBezTo>
                      <a:cubicBezTo>
                        <a:pt x="2648" y="6298"/>
                        <a:pt x="5218" y="4849"/>
                        <a:pt x="7756" y="3349"/>
                      </a:cubicBezTo>
                      <a:cubicBezTo>
                        <a:pt x="9485" y="2410"/>
                        <a:pt x="11155" y="1390"/>
                        <a:pt x="12824" y="351"/>
                      </a:cubicBezTo>
                      <a:cubicBezTo>
                        <a:pt x="12784" y="231"/>
                        <a:pt x="12734" y="121"/>
                        <a:pt x="1269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49" name="Google Shape;10649;p22"/>
                <p:cNvSpPr/>
                <p:nvPr/>
              </p:nvSpPr>
              <p:spPr>
                <a:xfrm>
                  <a:off x="5369906" y="1194605"/>
                  <a:ext cx="352908" cy="4460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7" h="8857" extrusionOk="0">
                      <a:moveTo>
                        <a:pt x="7007" y="0"/>
                      </a:moveTo>
                      <a:lnTo>
                        <a:pt x="7007" y="0"/>
                      </a:lnTo>
                      <a:cubicBezTo>
                        <a:pt x="6867" y="150"/>
                        <a:pt x="6737" y="310"/>
                        <a:pt x="6597" y="470"/>
                      </a:cubicBezTo>
                      <a:cubicBezTo>
                        <a:pt x="6038" y="1109"/>
                        <a:pt x="5468" y="1759"/>
                        <a:pt x="4918" y="2409"/>
                      </a:cubicBezTo>
                      <a:cubicBezTo>
                        <a:pt x="3039" y="4608"/>
                        <a:pt x="1660" y="6397"/>
                        <a:pt x="0" y="8856"/>
                      </a:cubicBezTo>
                      <a:cubicBezTo>
                        <a:pt x="1150" y="7677"/>
                        <a:pt x="2299" y="6497"/>
                        <a:pt x="3339" y="5207"/>
                      </a:cubicBezTo>
                      <a:cubicBezTo>
                        <a:pt x="4648" y="3588"/>
                        <a:pt x="5807" y="1849"/>
                        <a:pt x="6937" y="100"/>
                      </a:cubicBezTo>
                      <a:cubicBezTo>
                        <a:pt x="6967" y="70"/>
                        <a:pt x="6987" y="30"/>
                        <a:pt x="700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0" name="Google Shape;10650;p22"/>
                <p:cNvSpPr/>
                <p:nvPr/>
              </p:nvSpPr>
              <p:spPr>
                <a:xfrm>
                  <a:off x="5767084" y="1009816"/>
                  <a:ext cx="96197" cy="135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0" h="2700" extrusionOk="0">
                      <a:moveTo>
                        <a:pt x="1760" y="1"/>
                      </a:moveTo>
                      <a:cubicBezTo>
                        <a:pt x="1160" y="891"/>
                        <a:pt x="571" y="1790"/>
                        <a:pt x="0" y="2699"/>
                      </a:cubicBezTo>
                      <a:cubicBezTo>
                        <a:pt x="640" y="1960"/>
                        <a:pt x="1280" y="1220"/>
                        <a:pt x="1910" y="471"/>
                      </a:cubicBezTo>
                      <a:cubicBezTo>
                        <a:pt x="1850" y="320"/>
                        <a:pt x="1800" y="161"/>
                        <a:pt x="176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1" name="Google Shape;10651;p22"/>
                <p:cNvSpPr/>
                <p:nvPr/>
              </p:nvSpPr>
              <p:spPr>
                <a:xfrm>
                  <a:off x="5950311" y="474186"/>
                  <a:ext cx="343892" cy="4455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8" h="8847" extrusionOk="0">
                      <a:moveTo>
                        <a:pt x="6828" y="1"/>
                      </a:moveTo>
                      <a:lnTo>
                        <a:pt x="6828" y="1"/>
                      </a:lnTo>
                      <a:cubicBezTo>
                        <a:pt x="6648" y="201"/>
                        <a:pt x="6458" y="400"/>
                        <a:pt x="6278" y="611"/>
                      </a:cubicBezTo>
                      <a:cubicBezTo>
                        <a:pt x="5078" y="1960"/>
                        <a:pt x="3899" y="3179"/>
                        <a:pt x="2710" y="4609"/>
                      </a:cubicBezTo>
                      <a:cubicBezTo>
                        <a:pt x="1780" y="5718"/>
                        <a:pt x="871" y="6857"/>
                        <a:pt x="1" y="8017"/>
                      </a:cubicBezTo>
                      <a:cubicBezTo>
                        <a:pt x="131" y="8117"/>
                        <a:pt x="231" y="8297"/>
                        <a:pt x="201" y="8467"/>
                      </a:cubicBezTo>
                      <a:cubicBezTo>
                        <a:pt x="171" y="8587"/>
                        <a:pt x="161" y="8717"/>
                        <a:pt x="151" y="8847"/>
                      </a:cubicBezTo>
                      <a:cubicBezTo>
                        <a:pt x="1410" y="7308"/>
                        <a:pt x="2639" y="5748"/>
                        <a:pt x="3839" y="4169"/>
                      </a:cubicBezTo>
                      <a:cubicBezTo>
                        <a:pt x="4809" y="2839"/>
                        <a:pt x="5648" y="1640"/>
                        <a:pt x="6608" y="311"/>
                      </a:cubicBezTo>
                      <a:cubicBezTo>
                        <a:pt x="6678" y="211"/>
                        <a:pt x="6758" y="101"/>
                        <a:pt x="682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2" name="Google Shape;10652;p22"/>
                <p:cNvSpPr/>
                <p:nvPr/>
              </p:nvSpPr>
              <p:spPr>
                <a:xfrm>
                  <a:off x="4857443" y="767712"/>
                  <a:ext cx="203878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12235" extrusionOk="0">
                      <a:moveTo>
                        <a:pt x="4048" y="0"/>
                      </a:moveTo>
                      <a:lnTo>
                        <a:pt x="3928" y="300"/>
                      </a:lnTo>
                      <a:cubicBezTo>
                        <a:pt x="3179" y="2159"/>
                        <a:pt x="2519" y="4038"/>
                        <a:pt x="1919" y="5947"/>
                      </a:cubicBezTo>
                      <a:cubicBezTo>
                        <a:pt x="1240" y="8037"/>
                        <a:pt x="590" y="10125"/>
                        <a:pt x="0" y="12235"/>
                      </a:cubicBezTo>
                      <a:cubicBezTo>
                        <a:pt x="929" y="10285"/>
                        <a:pt x="1799" y="8306"/>
                        <a:pt x="2479" y="6257"/>
                      </a:cubicBezTo>
                      <a:cubicBezTo>
                        <a:pt x="3039" y="4508"/>
                        <a:pt x="3439" y="2709"/>
                        <a:pt x="3838" y="909"/>
                      </a:cubicBezTo>
                      <a:cubicBezTo>
                        <a:pt x="3908" y="610"/>
                        <a:pt x="3978" y="300"/>
                        <a:pt x="404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3" name="Google Shape;10653;p22"/>
                <p:cNvSpPr/>
                <p:nvPr/>
              </p:nvSpPr>
              <p:spPr>
                <a:xfrm>
                  <a:off x="5212314" y="420345"/>
                  <a:ext cx="462200" cy="95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7" h="18902" extrusionOk="0">
                      <a:moveTo>
                        <a:pt x="8637" y="0"/>
                      </a:moveTo>
                      <a:cubicBezTo>
                        <a:pt x="7368" y="2539"/>
                        <a:pt x="6178" y="5118"/>
                        <a:pt x="5009" y="7706"/>
                      </a:cubicBezTo>
                      <a:cubicBezTo>
                        <a:pt x="4119" y="9676"/>
                        <a:pt x="3179" y="11625"/>
                        <a:pt x="2310" y="13604"/>
                      </a:cubicBezTo>
                      <a:cubicBezTo>
                        <a:pt x="1540" y="15363"/>
                        <a:pt x="780" y="17142"/>
                        <a:pt x="1" y="18901"/>
                      </a:cubicBezTo>
                      <a:cubicBezTo>
                        <a:pt x="2379" y="15113"/>
                        <a:pt x="4229" y="11035"/>
                        <a:pt x="6108" y="6977"/>
                      </a:cubicBezTo>
                      <a:cubicBezTo>
                        <a:pt x="7028" y="4948"/>
                        <a:pt x="7967" y="2909"/>
                        <a:pt x="8876" y="870"/>
                      </a:cubicBezTo>
                      <a:cubicBezTo>
                        <a:pt x="8976" y="640"/>
                        <a:pt x="9076" y="410"/>
                        <a:pt x="9176" y="170"/>
                      </a:cubicBezTo>
                      <a:cubicBezTo>
                        <a:pt x="9167" y="170"/>
                        <a:pt x="9147" y="170"/>
                        <a:pt x="9136" y="160"/>
                      </a:cubicBezTo>
                      <a:cubicBezTo>
                        <a:pt x="8967" y="100"/>
                        <a:pt x="8807" y="50"/>
                        <a:pt x="863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4" name="Google Shape;10654;p22"/>
                <p:cNvSpPr/>
                <p:nvPr/>
              </p:nvSpPr>
              <p:spPr>
                <a:xfrm>
                  <a:off x="5902011" y="416820"/>
                  <a:ext cx="1424675" cy="1188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87" h="23590" extrusionOk="0">
                      <a:moveTo>
                        <a:pt x="28287" y="0"/>
                      </a:moveTo>
                      <a:lnTo>
                        <a:pt x="26998" y="1050"/>
                      </a:lnTo>
                      <a:cubicBezTo>
                        <a:pt x="23109" y="4238"/>
                        <a:pt x="19322" y="7547"/>
                        <a:pt x="15333" y="10606"/>
                      </a:cubicBezTo>
                      <a:cubicBezTo>
                        <a:pt x="13064" y="12354"/>
                        <a:pt x="10606" y="14253"/>
                        <a:pt x="8096" y="16323"/>
                      </a:cubicBezTo>
                      <a:cubicBezTo>
                        <a:pt x="5928" y="18092"/>
                        <a:pt x="3809" y="19931"/>
                        <a:pt x="1650" y="21720"/>
                      </a:cubicBezTo>
                      <a:cubicBezTo>
                        <a:pt x="1090" y="22190"/>
                        <a:pt x="540" y="22670"/>
                        <a:pt x="0" y="23169"/>
                      </a:cubicBezTo>
                      <a:cubicBezTo>
                        <a:pt x="200" y="23249"/>
                        <a:pt x="380" y="23380"/>
                        <a:pt x="530" y="23560"/>
                      </a:cubicBezTo>
                      <a:lnTo>
                        <a:pt x="560" y="23589"/>
                      </a:lnTo>
                      <a:cubicBezTo>
                        <a:pt x="1130" y="23149"/>
                        <a:pt x="1690" y="22700"/>
                        <a:pt x="2249" y="22240"/>
                      </a:cubicBezTo>
                      <a:cubicBezTo>
                        <a:pt x="4538" y="20321"/>
                        <a:pt x="6737" y="18312"/>
                        <a:pt x="9086" y="16463"/>
                      </a:cubicBezTo>
                      <a:cubicBezTo>
                        <a:pt x="12374" y="13834"/>
                        <a:pt x="15683" y="11225"/>
                        <a:pt x="18942" y="8567"/>
                      </a:cubicBezTo>
                      <a:cubicBezTo>
                        <a:pt x="20381" y="7357"/>
                        <a:pt x="21830" y="6168"/>
                        <a:pt x="23229" y="4938"/>
                      </a:cubicBezTo>
                      <a:cubicBezTo>
                        <a:pt x="24249" y="4029"/>
                        <a:pt x="25208" y="3079"/>
                        <a:pt x="26178" y="2130"/>
                      </a:cubicBezTo>
                      <a:cubicBezTo>
                        <a:pt x="26888" y="1419"/>
                        <a:pt x="27598" y="710"/>
                        <a:pt x="2828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5" name="Google Shape;10655;p22"/>
                <p:cNvSpPr/>
                <p:nvPr/>
              </p:nvSpPr>
              <p:spPr>
                <a:xfrm>
                  <a:off x="6368692" y="872874"/>
                  <a:ext cx="996774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1" h="14285" extrusionOk="0">
                      <a:moveTo>
                        <a:pt x="19791" y="1"/>
                      </a:moveTo>
                      <a:lnTo>
                        <a:pt x="19791" y="1"/>
                      </a:lnTo>
                      <a:cubicBezTo>
                        <a:pt x="19631" y="101"/>
                        <a:pt x="19471" y="211"/>
                        <a:pt x="19311" y="311"/>
                      </a:cubicBezTo>
                      <a:cubicBezTo>
                        <a:pt x="17742" y="1340"/>
                        <a:pt x="16173" y="2360"/>
                        <a:pt x="14643" y="3439"/>
                      </a:cubicBezTo>
                      <a:cubicBezTo>
                        <a:pt x="12754" y="4789"/>
                        <a:pt x="10885" y="6168"/>
                        <a:pt x="9016" y="7528"/>
                      </a:cubicBezTo>
                      <a:cubicBezTo>
                        <a:pt x="5977" y="9747"/>
                        <a:pt x="2908" y="11915"/>
                        <a:pt x="0" y="14285"/>
                      </a:cubicBezTo>
                      <a:cubicBezTo>
                        <a:pt x="1679" y="13275"/>
                        <a:pt x="3388" y="12286"/>
                        <a:pt x="5018" y="11196"/>
                      </a:cubicBezTo>
                      <a:cubicBezTo>
                        <a:pt x="6687" y="10076"/>
                        <a:pt x="8286" y="8857"/>
                        <a:pt x="9925" y="7688"/>
                      </a:cubicBezTo>
                      <a:cubicBezTo>
                        <a:pt x="11635" y="6428"/>
                        <a:pt x="13364" y="5218"/>
                        <a:pt x="15043" y="3919"/>
                      </a:cubicBezTo>
                      <a:cubicBezTo>
                        <a:pt x="16522" y="2780"/>
                        <a:pt x="17941" y="1571"/>
                        <a:pt x="19361" y="361"/>
                      </a:cubicBezTo>
                      <a:cubicBezTo>
                        <a:pt x="19511" y="241"/>
                        <a:pt x="19651" y="121"/>
                        <a:pt x="1979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6" name="Google Shape;10656;p22"/>
                <p:cNvSpPr/>
                <p:nvPr/>
              </p:nvSpPr>
              <p:spPr>
                <a:xfrm>
                  <a:off x="6052552" y="1758440"/>
                  <a:ext cx="64467" cy="4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" h="850" extrusionOk="0">
                      <a:moveTo>
                        <a:pt x="1280" y="0"/>
                      </a:moveTo>
                      <a:cubicBezTo>
                        <a:pt x="849" y="220"/>
                        <a:pt x="420" y="429"/>
                        <a:pt x="0" y="649"/>
                      </a:cubicBezTo>
                      <a:cubicBezTo>
                        <a:pt x="90" y="689"/>
                        <a:pt x="160" y="760"/>
                        <a:pt x="200" y="849"/>
                      </a:cubicBezTo>
                      <a:cubicBezTo>
                        <a:pt x="560" y="569"/>
                        <a:pt x="920" y="290"/>
                        <a:pt x="1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7" name="Google Shape;10657;p22"/>
                <p:cNvSpPr/>
                <p:nvPr/>
              </p:nvSpPr>
              <p:spPr>
                <a:xfrm>
                  <a:off x="7500341" y="610120"/>
                  <a:ext cx="205439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9" h="3290" extrusionOk="0">
                      <a:moveTo>
                        <a:pt x="4079" y="0"/>
                      </a:moveTo>
                      <a:cubicBezTo>
                        <a:pt x="3369" y="480"/>
                        <a:pt x="2649" y="950"/>
                        <a:pt x="1969" y="1470"/>
                      </a:cubicBezTo>
                      <a:cubicBezTo>
                        <a:pt x="1270" y="2030"/>
                        <a:pt x="620" y="2649"/>
                        <a:pt x="1" y="3289"/>
                      </a:cubicBezTo>
                      <a:cubicBezTo>
                        <a:pt x="790" y="2789"/>
                        <a:pt x="1570" y="2259"/>
                        <a:pt x="2300" y="1660"/>
                      </a:cubicBezTo>
                      <a:cubicBezTo>
                        <a:pt x="2919" y="1140"/>
                        <a:pt x="3509" y="580"/>
                        <a:pt x="40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8" name="Google Shape;10658;p22"/>
                <p:cNvSpPr/>
                <p:nvPr/>
              </p:nvSpPr>
              <p:spPr>
                <a:xfrm>
                  <a:off x="5498236" y="1600345"/>
                  <a:ext cx="136993" cy="160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0" h="3189" extrusionOk="0">
                      <a:moveTo>
                        <a:pt x="2690" y="1"/>
                      </a:moveTo>
                      <a:lnTo>
                        <a:pt x="2690" y="1"/>
                      </a:lnTo>
                      <a:cubicBezTo>
                        <a:pt x="1790" y="1060"/>
                        <a:pt x="911" y="2140"/>
                        <a:pt x="1" y="3189"/>
                      </a:cubicBezTo>
                      <a:cubicBezTo>
                        <a:pt x="940" y="2389"/>
                        <a:pt x="1840" y="1549"/>
                        <a:pt x="2720" y="690"/>
                      </a:cubicBezTo>
                      <a:cubicBezTo>
                        <a:pt x="2680" y="460"/>
                        <a:pt x="2670" y="230"/>
                        <a:pt x="269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59" name="Google Shape;10659;p22"/>
                <p:cNvSpPr/>
                <p:nvPr/>
              </p:nvSpPr>
              <p:spPr>
                <a:xfrm>
                  <a:off x="5699141" y="1201102"/>
                  <a:ext cx="326718" cy="352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7" h="6998" extrusionOk="0">
                      <a:moveTo>
                        <a:pt x="6387" y="1"/>
                      </a:moveTo>
                      <a:cubicBezTo>
                        <a:pt x="4198" y="2100"/>
                        <a:pt x="2049" y="4229"/>
                        <a:pt x="0" y="6468"/>
                      </a:cubicBezTo>
                      <a:cubicBezTo>
                        <a:pt x="110" y="6568"/>
                        <a:pt x="180" y="6668"/>
                        <a:pt x="240" y="6818"/>
                      </a:cubicBezTo>
                      <a:cubicBezTo>
                        <a:pt x="250" y="6858"/>
                        <a:pt x="260" y="6898"/>
                        <a:pt x="250" y="6928"/>
                      </a:cubicBezTo>
                      <a:cubicBezTo>
                        <a:pt x="290" y="6948"/>
                        <a:pt x="330" y="6978"/>
                        <a:pt x="360" y="6998"/>
                      </a:cubicBezTo>
                      <a:cubicBezTo>
                        <a:pt x="960" y="6388"/>
                        <a:pt x="1560" y="5769"/>
                        <a:pt x="2159" y="5149"/>
                      </a:cubicBezTo>
                      <a:cubicBezTo>
                        <a:pt x="3708" y="3530"/>
                        <a:pt x="5098" y="1770"/>
                        <a:pt x="6487" y="21"/>
                      </a:cubicBezTo>
                      <a:cubicBezTo>
                        <a:pt x="6447" y="11"/>
                        <a:pt x="6417" y="1"/>
                        <a:pt x="63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0" name="Google Shape;10660;p22"/>
                <p:cNvSpPr/>
                <p:nvPr/>
              </p:nvSpPr>
              <p:spPr>
                <a:xfrm>
                  <a:off x="6120494" y="303046"/>
                  <a:ext cx="710852" cy="804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14" h="15973" extrusionOk="0">
                      <a:moveTo>
                        <a:pt x="14114" y="0"/>
                      </a:moveTo>
                      <a:cubicBezTo>
                        <a:pt x="13994" y="120"/>
                        <a:pt x="13874" y="230"/>
                        <a:pt x="13754" y="340"/>
                      </a:cubicBezTo>
                      <a:cubicBezTo>
                        <a:pt x="12545" y="1490"/>
                        <a:pt x="11335" y="2639"/>
                        <a:pt x="10215" y="3878"/>
                      </a:cubicBezTo>
                      <a:cubicBezTo>
                        <a:pt x="9016" y="5198"/>
                        <a:pt x="7907" y="6607"/>
                        <a:pt x="6727" y="7947"/>
                      </a:cubicBezTo>
                      <a:cubicBezTo>
                        <a:pt x="5637" y="9226"/>
                        <a:pt x="4468" y="10426"/>
                        <a:pt x="3389" y="11715"/>
                      </a:cubicBezTo>
                      <a:cubicBezTo>
                        <a:pt x="2219" y="13104"/>
                        <a:pt x="1110" y="14524"/>
                        <a:pt x="0" y="15973"/>
                      </a:cubicBezTo>
                      <a:lnTo>
                        <a:pt x="80" y="15973"/>
                      </a:lnTo>
                      <a:cubicBezTo>
                        <a:pt x="2969" y="13184"/>
                        <a:pt x="5697" y="10215"/>
                        <a:pt x="8287" y="7157"/>
                      </a:cubicBezTo>
                      <a:cubicBezTo>
                        <a:pt x="10166" y="4928"/>
                        <a:pt x="11965" y="2629"/>
                        <a:pt x="13814" y="370"/>
                      </a:cubicBezTo>
                      <a:cubicBezTo>
                        <a:pt x="13914" y="250"/>
                        <a:pt x="14014" y="131"/>
                        <a:pt x="1411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1" name="Google Shape;10661;p22"/>
                <p:cNvSpPr/>
                <p:nvPr/>
              </p:nvSpPr>
              <p:spPr>
                <a:xfrm>
                  <a:off x="5383001" y="923743"/>
                  <a:ext cx="303097" cy="463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9197" extrusionOk="0">
                      <a:moveTo>
                        <a:pt x="6018" y="1"/>
                      </a:moveTo>
                      <a:lnTo>
                        <a:pt x="6018" y="1"/>
                      </a:lnTo>
                      <a:cubicBezTo>
                        <a:pt x="5168" y="1040"/>
                        <a:pt x="3588" y="3239"/>
                        <a:pt x="2619" y="4759"/>
                      </a:cubicBezTo>
                      <a:cubicBezTo>
                        <a:pt x="2039" y="5688"/>
                        <a:pt x="1489" y="6638"/>
                        <a:pt x="950" y="7597"/>
                      </a:cubicBezTo>
                      <a:cubicBezTo>
                        <a:pt x="630" y="8127"/>
                        <a:pt x="360" y="8686"/>
                        <a:pt x="0" y="9197"/>
                      </a:cubicBezTo>
                      <a:cubicBezTo>
                        <a:pt x="500" y="8697"/>
                        <a:pt x="920" y="8127"/>
                        <a:pt x="1360" y="7577"/>
                      </a:cubicBezTo>
                      <a:cubicBezTo>
                        <a:pt x="2099" y="6627"/>
                        <a:pt x="2819" y="5668"/>
                        <a:pt x="3479" y="4659"/>
                      </a:cubicBezTo>
                      <a:cubicBezTo>
                        <a:pt x="4428" y="3169"/>
                        <a:pt x="5208" y="1570"/>
                        <a:pt x="601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2" name="Google Shape;10662;p22"/>
                <p:cNvSpPr/>
                <p:nvPr/>
              </p:nvSpPr>
              <p:spPr>
                <a:xfrm>
                  <a:off x="5723317" y="140468"/>
                  <a:ext cx="439485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6" h="14334" extrusionOk="0">
                      <a:moveTo>
                        <a:pt x="8726" y="0"/>
                      </a:moveTo>
                      <a:cubicBezTo>
                        <a:pt x="8646" y="120"/>
                        <a:pt x="8576" y="230"/>
                        <a:pt x="8496" y="340"/>
                      </a:cubicBezTo>
                      <a:cubicBezTo>
                        <a:pt x="7437" y="1949"/>
                        <a:pt x="6357" y="3538"/>
                        <a:pt x="5318" y="5158"/>
                      </a:cubicBezTo>
                      <a:cubicBezTo>
                        <a:pt x="3479" y="8176"/>
                        <a:pt x="1739" y="11255"/>
                        <a:pt x="0" y="14333"/>
                      </a:cubicBezTo>
                      <a:cubicBezTo>
                        <a:pt x="3459" y="10085"/>
                        <a:pt x="6197" y="5298"/>
                        <a:pt x="8556" y="360"/>
                      </a:cubicBezTo>
                      <a:cubicBezTo>
                        <a:pt x="8606" y="240"/>
                        <a:pt x="8666" y="120"/>
                        <a:pt x="872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3" name="Google Shape;10663;p22"/>
                <p:cNvSpPr/>
                <p:nvPr/>
              </p:nvSpPr>
              <p:spPr>
                <a:xfrm>
                  <a:off x="5027576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3979" y="1"/>
                      </a:moveTo>
                      <a:cubicBezTo>
                        <a:pt x="3968" y="31"/>
                        <a:pt x="3948" y="71"/>
                        <a:pt x="3928" y="110"/>
                      </a:cubicBezTo>
                      <a:cubicBezTo>
                        <a:pt x="3799" y="381"/>
                        <a:pt x="3669" y="650"/>
                        <a:pt x="3529" y="921"/>
                      </a:cubicBezTo>
                      <a:cubicBezTo>
                        <a:pt x="3059" y="1860"/>
                        <a:pt x="2589" y="2809"/>
                        <a:pt x="2189" y="3789"/>
                      </a:cubicBezTo>
                      <a:cubicBezTo>
                        <a:pt x="1350" y="5808"/>
                        <a:pt x="670" y="7887"/>
                        <a:pt x="1" y="9966"/>
                      </a:cubicBezTo>
                      <a:cubicBezTo>
                        <a:pt x="870" y="8427"/>
                        <a:pt x="1630" y="6827"/>
                        <a:pt x="2280" y="5188"/>
                      </a:cubicBezTo>
                      <a:cubicBezTo>
                        <a:pt x="2919" y="3529"/>
                        <a:pt x="3419" y="1810"/>
                        <a:pt x="3948" y="110"/>
                      </a:cubicBezTo>
                      <a:cubicBezTo>
                        <a:pt x="3959" y="71"/>
                        <a:pt x="3968" y="41"/>
                        <a:pt x="39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4" name="Google Shape;10664;p22"/>
                <p:cNvSpPr/>
                <p:nvPr/>
              </p:nvSpPr>
              <p:spPr>
                <a:xfrm>
                  <a:off x="7823029" y="432433"/>
                  <a:ext cx="127423" cy="8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610" extrusionOk="0">
                      <a:moveTo>
                        <a:pt x="2179" y="0"/>
                      </a:moveTo>
                      <a:cubicBezTo>
                        <a:pt x="1450" y="530"/>
                        <a:pt x="720" y="1060"/>
                        <a:pt x="0" y="1609"/>
                      </a:cubicBezTo>
                      <a:cubicBezTo>
                        <a:pt x="840" y="1160"/>
                        <a:pt x="1690" y="730"/>
                        <a:pt x="2530" y="260"/>
                      </a:cubicBezTo>
                      <a:cubicBezTo>
                        <a:pt x="2410" y="170"/>
                        <a:pt x="2299" y="90"/>
                        <a:pt x="21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5" name="Google Shape;10665;p22"/>
                <p:cNvSpPr/>
                <p:nvPr/>
              </p:nvSpPr>
              <p:spPr>
                <a:xfrm>
                  <a:off x="7991147" y="219440"/>
                  <a:ext cx="261948" cy="188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1" h="3740" extrusionOk="0">
                      <a:moveTo>
                        <a:pt x="5197" y="1"/>
                      </a:moveTo>
                      <a:cubicBezTo>
                        <a:pt x="5195" y="1"/>
                        <a:pt x="5182" y="9"/>
                        <a:pt x="5149" y="31"/>
                      </a:cubicBezTo>
                      <a:cubicBezTo>
                        <a:pt x="4869" y="191"/>
                        <a:pt x="4599" y="351"/>
                        <a:pt x="4329" y="521"/>
                      </a:cubicBezTo>
                      <a:cubicBezTo>
                        <a:pt x="3190" y="1211"/>
                        <a:pt x="2080" y="1940"/>
                        <a:pt x="980" y="2700"/>
                      </a:cubicBezTo>
                      <a:cubicBezTo>
                        <a:pt x="651" y="2930"/>
                        <a:pt x="331" y="3170"/>
                        <a:pt x="1" y="3399"/>
                      </a:cubicBezTo>
                      <a:cubicBezTo>
                        <a:pt x="151" y="3510"/>
                        <a:pt x="301" y="3619"/>
                        <a:pt x="441" y="3739"/>
                      </a:cubicBezTo>
                      <a:cubicBezTo>
                        <a:pt x="511" y="3690"/>
                        <a:pt x="580" y="3650"/>
                        <a:pt x="651" y="3610"/>
                      </a:cubicBezTo>
                      <a:cubicBezTo>
                        <a:pt x="2230" y="2550"/>
                        <a:pt x="3679" y="1320"/>
                        <a:pt x="5109" y="71"/>
                      </a:cubicBezTo>
                      <a:cubicBezTo>
                        <a:pt x="5123" y="57"/>
                        <a:pt x="5200" y="1"/>
                        <a:pt x="519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6" name="Google Shape;10666;p22"/>
                <p:cNvSpPr/>
                <p:nvPr/>
              </p:nvSpPr>
              <p:spPr>
                <a:xfrm>
                  <a:off x="6340992" y="219440"/>
                  <a:ext cx="142130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2" h="3920" extrusionOk="0">
                      <a:moveTo>
                        <a:pt x="2818" y="0"/>
                      </a:moveTo>
                      <a:cubicBezTo>
                        <a:pt x="2816" y="0"/>
                        <a:pt x="2806" y="11"/>
                        <a:pt x="2779" y="41"/>
                      </a:cubicBezTo>
                      <a:cubicBezTo>
                        <a:pt x="1639" y="1171"/>
                        <a:pt x="720" y="2490"/>
                        <a:pt x="0" y="3919"/>
                      </a:cubicBezTo>
                      <a:cubicBezTo>
                        <a:pt x="720" y="3090"/>
                        <a:pt x="1419" y="2220"/>
                        <a:pt x="2010" y="1291"/>
                      </a:cubicBezTo>
                      <a:cubicBezTo>
                        <a:pt x="2269" y="901"/>
                        <a:pt x="2519" y="501"/>
                        <a:pt x="2759" y="91"/>
                      </a:cubicBezTo>
                      <a:cubicBezTo>
                        <a:pt x="2773" y="63"/>
                        <a:pt x="2822" y="0"/>
                        <a:pt x="28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7" name="Google Shape;10667;p22"/>
                <p:cNvSpPr/>
                <p:nvPr/>
              </p:nvSpPr>
              <p:spPr>
                <a:xfrm>
                  <a:off x="5272248" y="453032"/>
                  <a:ext cx="153563" cy="347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6908" extrusionOk="0">
                      <a:moveTo>
                        <a:pt x="3049" y="1"/>
                      </a:moveTo>
                      <a:lnTo>
                        <a:pt x="3049" y="1"/>
                      </a:lnTo>
                      <a:cubicBezTo>
                        <a:pt x="2979" y="31"/>
                        <a:pt x="2919" y="61"/>
                        <a:pt x="2859" y="91"/>
                      </a:cubicBezTo>
                      <a:cubicBezTo>
                        <a:pt x="2669" y="191"/>
                        <a:pt x="2479" y="301"/>
                        <a:pt x="2279" y="371"/>
                      </a:cubicBezTo>
                      <a:cubicBezTo>
                        <a:pt x="2199" y="591"/>
                        <a:pt x="2119" y="811"/>
                        <a:pt x="2039" y="1040"/>
                      </a:cubicBezTo>
                      <a:cubicBezTo>
                        <a:pt x="1329" y="2990"/>
                        <a:pt x="630" y="4938"/>
                        <a:pt x="0" y="6908"/>
                      </a:cubicBezTo>
                      <a:cubicBezTo>
                        <a:pt x="960" y="5049"/>
                        <a:pt x="1929" y="3170"/>
                        <a:pt x="2659" y="1200"/>
                      </a:cubicBezTo>
                      <a:cubicBezTo>
                        <a:pt x="2799" y="800"/>
                        <a:pt x="2929" y="401"/>
                        <a:pt x="304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8" name="Google Shape;10668;p22"/>
                <p:cNvSpPr/>
                <p:nvPr/>
              </p:nvSpPr>
              <p:spPr>
                <a:xfrm>
                  <a:off x="510055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1955" y="1"/>
                      </a:moveTo>
                      <a:cubicBezTo>
                        <a:pt x="1953" y="1"/>
                        <a:pt x="1948" y="10"/>
                        <a:pt x="1940" y="35"/>
                      </a:cubicBezTo>
                      <a:cubicBezTo>
                        <a:pt x="1770" y="506"/>
                        <a:pt x="1600" y="985"/>
                        <a:pt x="1440" y="1465"/>
                      </a:cubicBezTo>
                      <a:cubicBezTo>
                        <a:pt x="780" y="3524"/>
                        <a:pt x="311" y="5653"/>
                        <a:pt x="1" y="7792"/>
                      </a:cubicBezTo>
                      <a:cubicBezTo>
                        <a:pt x="460" y="6563"/>
                        <a:pt x="940" y="5343"/>
                        <a:pt x="1270" y="4073"/>
                      </a:cubicBezTo>
                      <a:cubicBezTo>
                        <a:pt x="1600" y="2764"/>
                        <a:pt x="1810" y="1425"/>
                        <a:pt x="1950" y="86"/>
                      </a:cubicBezTo>
                      <a:cubicBezTo>
                        <a:pt x="1950" y="64"/>
                        <a:pt x="1960" y="1"/>
                        <a:pt x="195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69" name="Google Shape;10669;p22"/>
                <p:cNvSpPr/>
                <p:nvPr/>
              </p:nvSpPr>
              <p:spPr>
                <a:xfrm>
                  <a:off x="8331967" y="291462"/>
                  <a:ext cx="751144" cy="45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14" h="8967" extrusionOk="0">
                      <a:moveTo>
                        <a:pt x="14914" y="1"/>
                      </a:moveTo>
                      <a:lnTo>
                        <a:pt x="14914" y="1"/>
                      </a:lnTo>
                      <a:cubicBezTo>
                        <a:pt x="14784" y="70"/>
                        <a:pt x="14654" y="150"/>
                        <a:pt x="14514" y="221"/>
                      </a:cubicBezTo>
                      <a:cubicBezTo>
                        <a:pt x="13004" y="1050"/>
                        <a:pt x="11476" y="1840"/>
                        <a:pt x="9966" y="2669"/>
                      </a:cubicBezTo>
                      <a:cubicBezTo>
                        <a:pt x="8047" y="3739"/>
                        <a:pt x="6148" y="4848"/>
                        <a:pt x="4269" y="5978"/>
                      </a:cubicBezTo>
                      <a:cubicBezTo>
                        <a:pt x="2820" y="6877"/>
                        <a:pt x="1410" y="7827"/>
                        <a:pt x="1" y="8786"/>
                      </a:cubicBezTo>
                      <a:cubicBezTo>
                        <a:pt x="81" y="8846"/>
                        <a:pt x="161" y="8906"/>
                        <a:pt x="250" y="8966"/>
                      </a:cubicBezTo>
                      <a:cubicBezTo>
                        <a:pt x="2269" y="7917"/>
                        <a:pt x="4239" y="6758"/>
                        <a:pt x="6188" y="5578"/>
                      </a:cubicBezTo>
                      <a:cubicBezTo>
                        <a:pt x="7557" y="4778"/>
                        <a:pt x="8937" y="3999"/>
                        <a:pt x="10286" y="3159"/>
                      </a:cubicBezTo>
                      <a:cubicBezTo>
                        <a:pt x="11745" y="2249"/>
                        <a:pt x="13164" y="1260"/>
                        <a:pt x="14564" y="250"/>
                      </a:cubicBezTo>
                      <a:cubicBezTo>
                        <a:pt x="14684" y="170"/>
                        <a:pt x="14804" y="81"/>
                        <a:pt x="1491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0" name="Google Shape;10670;p22"/>
                <p:cNvSpPr/>
                <p:nvPr/>
              </p:nvSpPr>
              <p:spPr>
                <a:xfrm>
                  <a:off x="8505172" y="1070758"/>
                  <a:ext cx="272878" cy="11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" h="2300" extrusionOk="0">
                      <a:moveTo>
                        <a:pt x="5418" y="0"/>
                      </a:moveTo>
                      <a:lnTo>
                        <a:pt x="5418" y="0"/>
                      </a:lnTo>
                      <a:cubicBezTo>
                        <a:pt x="3588" y="600"/>
                        <a:pt x="1780" y="1229"/>
                        <a:pt x="0" y="1940"/>
                      </a:cubicBezTo>
                      <a:lnTo>
                        <a:pt x="630" y="2299"/>
                      </a:lnTo>
                      <a:cubicBezTo>
                        <a:pt x="2239" y="1569"/>
                        <a:pt x="3839" y="800"/>
                        <a:pt x="54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1" name="Google Shape;10671;p22"/>
                <p:cNvSpPr/>
                <p:nvPr/>
              </p:nvSpPr>
              <p:spPr>
                <a:xfrm>
                  <a:off x="8101447" y="1199088"/>
                  <a:ext cx="353915" cy="164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7" h="3270" extrusionOk="0">
                      <a:moveTo>
                        <a:pt x="6527" y="1"/>
                      </a:moveTo>
                      <a:cubicBezTo>
                        <a:pt x="6347" y="81"/>
                        <a:pt x="6177" y="151"/>
                        <a:pt x="5997" y="231"/>
                      </a:cubicBezTo>
                      <a:cubicBezTo>
                        <a:pt x="4048" y="1080"/>
                        <a:pt x="2159" y="2090"/>
                        <a:pt x="290" y="3110"/>
                      </a:cubicBezTo>
                      <a:cubicBezTo>
                        <a:pt x="200" y="3170"/>
                        <a:pt x="100" y="3219"/>
                        <a:pt x="0" y="3270"/>
                      </a:cubicBezTo>
                      <a:cubicBezTo>
                        <a:pt x="110" y="3230"/>
                        <a:pt x="220" y="3179"/>
                        <a:pt x="330" y="3139"/>
                      </a:cubicBezTo>
                      <a:cubicBezTo>
                        <a:pt x="2389" y="2290"/>
                        <a:pt x="4488" y="1520"/>
                        <a:pt x="6547" y="671"/>
                      </a:cubicBezTo>
                      <a:lnTo>
                        <a:pt x="7026" y="461"/>
                      </a:lnTo>
                      <a:cubicBezTo>
                        <a:pt x="6857" y="321"/>
                        <a:pt x="6687" y="161"/>
                        <a:pt x="652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2" name="Google Shape;10672;p22"/>
                <p:cNvSpPr/>
                <p:nvPr/>
              </p:nvSpPr>
              <p:spPr>
                <a:xfrm>
                  <a:off x="7040711" y="1711601"/>
                  <a:ext cx="262855" cy="112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9" h="2240" extrusionOk="0">
                      <a:moveTo>
                        <a:pt x="4569" y="0"/>
                      </a:moveTo>
                      <a:cubicBezTo>
                        <a:pt x="3169" y="650"/>
                        <a:pt x="1800" y="1330"/>
                        <a:pt x="431" y="2019"/>
                      </a:cubicBezTo>
                      <a:cubicBezTo>
                        <a:pt x="280" y="2090"/>
                        <a:pt x="140" y="2159"/>
                        <a:pt x="1" y="2239"/>
                      </a:cubicBezTo>
                      <a:cubicBezTo>
                        <a:pt x="160" y="2179"/>
                        <a:pt x="311" y="2119"/>
                        <a:pt x="471" y="2059"/>
                      </a:cubicBezTo>
                      <a:cubicBezTo>
                        <a:pt x="2070" y="1499"/>
                        <a:pt x="3649" y="900"/>
                        <a:pt x="5218" y="280"/>
                      </a:cubicBezTo>
                      <a:cubicBezTo>
                        <a:pt x="5078" y="230"/>
                        <a:pt x="4938" y="170"/>
                        <a:pt x="4798" y="130"/>
                      </a:cubicBezTo>
                      <a:cubicBezTo>
                        <a:pt x="4718" y="90"/>
                        <a:pt x="4638" y="50"/>
                        <a:pt x="456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3" name="Google Shape;10673;p22"/>
                <p:cNvSpPr/>
                <p:nvPr/>
              </p:nvSpPr>
              <p:spPr>
                <a:xfrm>
                  <a:off x="7486239" y="1395964"/>
                  <a:ext cx="521076" cy="227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6" h="4508" extrusionOk="0">
                      <a:moveTo>
                        <a:pt x="10346" y="0"/>
                      </a:moveTo>
                      <a:cubicBezTo>
                        <a:pt x="7117" y="1160"/>
                        <a:pt x="4009" y="2599"/>
                        <a:pt x="870" y="3999"/>
                      </a:cubicBezTo>
                      <a:cubicBezTo>
                        <a:pt x="581" y="4128"/>
                        <a:pt x="290" y="4248"/>
                        <a:pt x="1" y="4378"/>
                      </a:cubicBezTo>
                      <a:cubicBezTo>
                        <a:pt x="155" y="4359"/>
                        <a:pt x="302" y="4344"/>
                        <a:pt x="448" y="4344"/>
                      </a:cubicBezTo>
                      <a:cubicBezTo>
                        <a:pt x="680" y="4344"/>
                        <a:pt x="909" y="4382"/>
                        <a:pt x="1160" y="4498"/>
                      </a:cubicBezTo>
                      <a:cubicBezTo>
                        <a:pt x="1170" y="4498"/>
                        <a:pt x="1180" y="4508"/>
                        <a:pt x="1190" y="4508"/>
                      </a:cubicBezTo>
                      <a:cubicBezTo>
                        <a:pt x="1340" y="4448"/>
                        <a:pt x="1490" y="4378"/>
                        <a:pt x="1640" y="4308"/>
                      </a:cubicBezTo>
                      <a:cubicBezTo>
                        <a:pt x="4608" y="3029"/>
                        <a:pt x="7497" y="1549"/>
                        <a:pt x="10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4" name="Google Shape;10674;p22"/>
                <p:cNvSpPr/>
                <p:nvPr/>
              </p:nvSpPr>
              <p:spPr>
                <a:xfrm>
                  <a:off x="6639504" y="1849500"/>
                  <a:ext cx="346914" cy="178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8" h="3540" extrusionOk="0">
                      <a:moveTo>
                        <a:pt x="6887" y="1"/>
                      </a:moveTo>
                      <a:cubicBezTo>
                        <a:pt x="5198" y="720"/>
                        <a:pt x="3509" y="1440"/>
                        <a:pt x="1840" y="2230"/>
                      </a:cubicBezTo>
                      <a:cubicBezTo>
                        <a:pt x="1220" y="2520"/>
                        <a:pt x="610" y="2820"/>
                        <a:pt x="1" y="3119"/>
                      </a:cubicBezTo>
                      <a:cubicBezTo>
                        <a:pt x="210" y="3190"/>
                        <a:pt x="381" y="3350"/>
                        <a:pt x="480" y="3539"/>
                      </a:cubicBezTo>
                      <a:cubicBezTo>
                        <a:pt x="2649" y="2420"/>
                        <a:pt x="4798" y="1271"/>
                        <a:pt x="68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5" name="Google Shape;10675;p22"/>
                <p:cNvSpPr/>
                <p:nvPr/>
              </p:nvSpPr>
              <p:spPr>
                <a:xfrm>
                  <a:off x="6507095" y="2285459"/>
                  <a:ext cx="204432" cy="6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9" h="1231" extrusionOk="0">
                      <a:moveTo>
                        <a:pt x="4059" y="1"/>
                      </a:moveTo>
                      <a:cubicBezTo>
                        <a:pt x="2819" y="211"/>
                        <a:pt x="1580" y="411"/>
                        <a:pt x="340" y="651"/>
                      </a:cubicBezTo>
                      <a:cubicBezTo>
                        <a:pt x="280" y="871"/>
                        <a:pt x="160" y="1060"/>
                        <a:pt x="1" y="1231"/>
                      </a:cubicBezTo>
                      <a:cubicBezTo>
                        <a:pt x="1370" y="860"/>
                        <a:pt x="2719" y="451"/>
                        <a:pt x="405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6" name="Google Shape;10676;p22"/>
                <p:cNvSpPr/>
                <p:nvPr/>
              </p:nvSpPr>
              <p:spPr>
                <a:xfrm>
                  <a:off x="6803090" y="2033282"/>
                  <a:ext cx="826187" cy="211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" h="4209" extrusionOk="0">
                      <a:moveTo>
                        <a:pt x="16033" y="1"/>
                      </a:moveTo>
                      <a:cubicBezTo>
                        <a:pt x="15104" y="250"/>
                        <a:pt x="14165" y="510"/>
                        <a:pt x="13225" y="760"/>
                      </a:cubicBezTo>
                      <a:cubicBezTo>
                        <a:pt x="10526" y="1500"/>
                        <a:pt x="7788" y="2140"/>
                        <a:pt x="5069" y="2839"/>
                      </a:cubicBezTo>
                      <a:cubicBezTo>
                        <a:pt x="3370" y="3249"/>
                        <a:pt x="1690" y="3748"/>
                        <a:pt x="1" y="4208"/>
                      </a:cubicBezTo>
                      <a:cubicBezTo>
                        <a:pt x="2060" y="3928"/>
                        <a:pt x="4099" y="3568"/>
                        <a:pt x="6128" y="3159"/>
                      </a:cubicBezTo>
                      <a:cubicBezTo>
                        <a:pt x="9087" y="2529"/>
                        <a:pt x="12015" y="1749"/>
                        <a:pt x="14934" y="980"/>
                      </a:cubicBezTo>
                      <a:cubicBezTo>
                        <a:pt x="15424" y="850"/>
                        <a:pt x="15913" y="720"/>
                        <a:pt x="16403" y="580"/>
                      </a:cubicBezTo>
                      <a:cubicBezTo>
                        <a:pt x="16284" y="390"/>
                        <a:pt x="16153" y="190"/>
                        <a:pt x="1603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7" name="Google Shape;10677;p22"/>
                <p:cNvSpPr/>
                <p:nvPr/>
              </p:nvSpPr>
              <p:spPr>
                <a:xfrm>
                  <a:off x="6709461" y="1855090"/>
                  <a:ext cx="801005" cy="280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5578" extrusionOk="0">
                      <a:moveTo>
                        <a:pt x="15604" y="0"/>
                      </a:moveTo>
                      <a:cubicBezTo>
                        <a:pt x="15174" y="140"/>
                        <a:pt x="14744" y="280"/>
                        <a:pt x="14304" y="430"/>
                      </a:cubicBezTo>
                      <a:cubicBezTo>
                        <a:pt x="12385" y="1100"/>
                        <a:pt x="10476" y="1829"/>
                        <a:pt x="8547" y="2479"/>
                      </a:cubicBezTo>
                      <a:cubicBezTo>
                        <a:pt x="6897" y="3048"/>
                        <a:pt x="5238" y="3588"/>
                        <a:pt x="3609" y="4218"/>
                      </a:cubicBezTo>
                      <a:cubicBezTo>
                        <a:pt x="2400" y="4658"/>
                        <a:pt x="1240" y="5227"/>
                        <a:pt x="1" y="5578"/>
                      </a:cubicBezTo>
                      <a:cubicBezTo>
                        <a:pt x="1031" y="5438"/>
                        <a:pt x="2020" y="5098"/>
                        <a:pt x="3019" y="4818"/>
                      </a:cubicBezTo>
                      <a:cubicBezTo>
                        <a:pt x="4598" y="4358"/>
                        <a:pt x="6168" y="3898"/>
                        <a:pt x="7727" y="3368"/>
                      </a:cubicBezTo>
                      <a:cubicBezTo>
                        <a:pt x="10476" y="2449"/>
                        <a:pt x="13205" y="1449"/>
                        <a:pt x="15904" y="400"/>
                      </a:cubicBezTo>
                      <a:lnTo>
                        <a:pt x="15813" y="280"/>
                      </a:lnTo>
                      <a:cubicBezTo>
                        <a:pt x="15744" y="190"/>
                        <a:pt x="15673" y="100"/>
                        <a:pt x="1560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8" name="Google Shape;10678;p22"/>
                <p:cNvSpPr/>
                <p:nvPr/>
              </p:nvSpPr>
              <p:spPr>
                <a:xfrm>
                  <a:off x="7613108" y="1785083"/>
                  <a:ext cx="121380" cy="43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" h="871" extrusionOk="0">
                      <a:moveTo>
                        <a:pt x="2409" y="0"/>
                      </a:moveTo>
                      <a:lnTo>
                        <a:pt x="2409" y="0"/>
                      </a:lnTo>
                      <a:cubicBezTo>
                        <a:pt x="2249" y="40"/>
                        <a:pt x="2089" y="80"/>
                        <a:pt x="1929" y="131"/>
                      </a:cubicBezTo>
                      <a:cubicBezTo>
                        <a:pt x="1280" y="311"/>
                        <a:pt x="640" y="500"/>
                        <a:pt x="1" y="680"/>
                      </a:cubicBezTo>
                      <a:cubicBezTo>
                        <a:pt x="90" y="740"/>
                        <a:pt x="181" y="810"/>
                        <a:pt x="261" y="870"/>
                      </a:cubicBezTo>
                      <a:cubicBezTo>
                        <a:pt x="830" y="651"/>
                        <a:pt x="1390" y="420"/>
                        <a:pt x="1949" y="191"/>
                      </a:cubicBezTo>
                      <a:cubicBezTo>
                        <a:pt x="2100" y="120"/>
                        <a:pt x="2249" y="60"/>
                        <a:pt x="240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79" name="Google Shape;10679;p22"/>
                <p:cNvSpPr/>
                <p:nvPr/>
              </p:nvSpPr>
              <p:spPr>
                <a:xfrm>
                  <a:off x="7871883" y="1385891"/>
                  <a:ext cx="877006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3" h="6847" extrusionOk="0">
                      <a:moveTo>
                        <a:pt x="17412" y="1"/>
                      </a:moveTo>
                      <a:cubicBezTo>
                        <a:pt x="17132" y="100"/>
                        <a:pt x="16852" y="200"/>
                        <a:pt x="16572" y="290"/>
                      </a:cubicBezTo>
                      <a:cubicBezTo>
                        <a:pt x="13614" y="1310"/>
                        <a:pt x="10675" y="2389"/>
                        <a:pt x="7757" y="3528"/>
                      </a:cubicBezTo>
                      <a:cubicBezTo>
                        <a:pt x="6417" y="4019"/>
                        <a:pt x="5087" y="4558"/>
                        <a:pt x="3768" y="5108"/>
                      </a:cubicBezTo>
                      <a:cubicBezTo>
                        <a:pt x="2489" y="5638"/>
                        <a:pt x="1209" y="6178"/>
                        <a:pt x="0" y="6847"/>
                      </a:cubicBezTo>
                      <a:cubicBezTo>
                        <a:pt x="1560" y="6267"/>
                        <a:pt x="3168" y="5827"/>
                        <a:pt x="4728" y="5278"/>
                      </a:cubicBezTo>
                      <a:cubicBezTo>
                        <a:pt x="8996" y="3768"/>
                        <a:pt x="13174" y="2120"/>
                        <a:pt x="17202" y="100"/>
                      </a:cubicBezTo>
                      <a:cubicBezTo>
                        <a:pt x="17272" y="61"/>
                        <a:pt x="17342" y="30"/>
                        <a:pt x="17412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0" name="Google Shape;10680;p22"/>
                <p:cNvSpPr/>
                <p:nvPr/>
              </p:nvSpPr>
              <p:spPr>
                <a:xfrm>
                  <a:off x="6510117" y="2410867"/>
                  <a:ext cx="322235" cy="3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8" h="621" extrusionOk="0">
                      <a:moveTo>
                        <a:pt x="6208" y="0"/>
                      </a:moveTo>
                      <a:cubicBezTo>
                        <a:pt x="4139" y="80"/>
                        <a:pt x="2060" y="240"/>
                        <a:pt x="0" y="480"/>
                      </a:cubicBezTo>
                      <a:cubicBezTo>
                        <a:pt x="1500" y="556"/>
                        <a:pt x="3005" y="620"/>
                        <a:pt x="4511" y="620"/>
                      </a:cubicBezTo>
                      <a:cubicBezTo>
                        <a:pt x="4983" y="620"/>
                        <a:pt x="5456" y="614"/>
                        <a:pt x="5928" y="600"/>
                      </a:cubicBezTo>
                      <a:cubicBezTo>
                        <a:pt x="6058" y="589"/>
                        <a:pt x="6188" y="589"/>
                        <a:pt x="6318" y="580"/>
                      </a:cubicBezTo>
                      <a:cubicBezTo>
                        <a:pt x="6288" y="500"/>
                        <a:pt x="6278" y="420"/>
                        <a:pt x="6298" y="329"/>
                      </a:cubicBezTo>
                      <a:cubicBezTo>
                        <a:pt x="6318" y="220"/>
                        <a:pt x="6358" y="110"/>
                        <a:pt x="639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1" name="Google Shape;10681;p22"/>
                <p:cNvSpPr/>
                <p:nvPr/>
              </p:nvSpPr>
              <p:spPr>
                <a:xfrm>
                  <a:off x="7240610" y="2345896"/>
                  <a:ext cx="420346" cy="50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6" h="1000" extrusionOk="0">
                      <a:moveTo>
                        <a:pt x="8346" y="0"/>
                      </a:moveTo>
                      <a:cubicBezTo>
                        <a:pt x="5558" y="231"/>
                        <a:pt x="2759" y="470"/>
                        <a:pt x="0" y="1000"/>
                      </a:cubicBezTo>
                      <a:cubicBezTo>
                        <a:pt x="2209" y="920"/>
                        <a:pt x="4428" y="960"/>
                        <a:pt x="6637" y="820"/>
                      </a:cubicBezTo>
                      <a:cubicBezTo>
                        <a:pt x="7057" y="790"/>
                        <a:pt x="7477" y="760"/>
                        <a:pt x="7906" y="720"/>
                      </a:cubicBezTo>
                      <a:cubicBezTo>
                        <a:pt x="7926" y="500"/>
                        <a:pt x="8066" y="280"/>
                        <a:pt x="8266" y="151"/>
                      </a:cubicBezTo>
                      <a:cubicBezTo>
                        <a:pt x="8266" y="131"/>
                        <a:pt x="8276" y="100"/>
                        <a:pt x="8286" y="80"/>
                      </a:cubicBezTo>
                      <a:cubicBezTo>
                        <a:pt x="8306" y="51"/>
                        <a:pt x="8326" y="20"/>
                        <a:pt x="8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2" name="Google Shape;10682;p22"/>
                <p:cNvSpPr/>
                <p:nvPr/>
              </p:nvSpPr>
              <p:spPr>
                <a:xfrm>
                  <a:off x="7686087" y="2278407"/>
                  <a:ext cx="760713" cy="97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04" h="1940" extrusionOk="0">
                      <a:moveTo>
                        <a:pt x="15104" y="1"/>
                      </a:moveTo>
                      <a:lnTo>
                        <a:pt x="15104" y="1"/>
                      </a:lnTo>
                      <a:cubicBezTo>
                        <a:pt x="13065" y="221"/>
                        <a:pt x="11026" y="411"/>
                        <a:pt x="8987" y="571"/>
                      </a:cubicBezTo>
                      <a:cubicBezTo>
                        <a:pt x="5988" y="800"/>
                        <a:pt x="2990" y="1031"/>
                        <a:pt x="1" y="1300"/>
                      </a:cubicBezTo>
                      <a:cubicBezTo>
                        <a:pt x="51" y="1331"/>
                        <a:pt x="101" y="1371"/>
                        <a:pt x="131" y="1431"/>
                      </a:cubicBezTo>
                      <a:cubicBezTo>
                        <a:pt x="131" y="1440"/>
                        <a:pt x="140" y="1451"/>
                        <a:pt x="151" y="1471"/>
                      </a:cubicBezTo>
                      <a:cubicBezTo>
                        <a:pt x="220" y="1511"/>
                        <a:pt x="291" y="1560"/>
                        <a:pt x="351" y="1630"/>
                      </a:cubicBezTo>
                      <a:cubicBezTo>
                        <a:pt x="440" y="1730"/>
                        <a:pt x="491" y="1830"/>
                        <a:pt x="511" y="1940"/>
                      </a:cubicBezTo>
                      <a:cubicBezTo>
                        <a:pt x="2390" y="1770"/>
                        <a:pt x="4269" y="1580"/>
                        <a:pt x="6148" y="1451"/>
                      </a:cubicBezTo>
                      <a:cubicBezTo>
                        <a:pt x="8867" y="1220"/>
                        <a:pt x="11586" y="991"/>
                        <a:pt x="14294" y="701"/>
                      </a:cubicBezTo>
                      <a:cubicBezTo>
                        <a:pt x="14594" y="491"/>
                        <a:pt x="14864" y="261"/>
                        <a:pt x="1510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3" name="Google Shape;10683;p22"/>
                <p:cNvSpPr/>
                <p:nvPr/>
              </p:nvSpPr>
              <p:spPr>
                <a:xfrm>
                  <a:off x="8450777" y="2232626"/>
                  <a:ext cx="508535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7" h="1510" extrusionOk="0">
                      <a:moveTo>
                        <a:pt x="10096" y="1"/>
                      </a:moveTo>
                      <a:lnTo>
                        <a:pt x="8477" y="90"/>
                      </a:lnTo>
                      <a:cubicBezTo>
                        <a:pt x="5858" y="241"/>
                        <a:pt x="3249" y="540"/>
                        <a:pt x="650" y="840"/>
                      </a:cubicBezTo>
                      <a:cubicBezTo>
                        <a:pt x="490" y="1040"/>
                        <a:pt x="301" y="1210"/>
                        <a:pt x="121" y="1390"/>
                      </a:cubicBezTo>
                      <a:lnTo>
                        <a:pt x="1" y="1510"/>
                      </a:lnTo>
                      <a:cubicBezTo>
                        <a:pt x="1210" y="1380"/>
                        <a:pt x="2420" y="1240"/>
                        <a:pt x="3619" y="1080"/>
                      </a:cubicBezTo>
                      <a:cubicBezTo>
                        <a:pt x="5528" y="790"/>
                        <a:pt x="7427" y="450"/>
                        <a:pt x="9326" y="141"/>
                      </a:cubicBezTo>
                      <a:cubicBezTo>
                        <a:pt x="9576" y="90"/>
                        <a:pt x="9836" y="50"/>
                        <a:pt x="10096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4" name="Google Shape;10684;p22"/>
                <p:cNvSpPr/>
                <p:nvPr/>
              </p:nvSpPr>
              <p:spPr>
                <a:xfrm>
                  <a:off x="8450274" y="1715126"/>
                  <a:ext cx="265826" cy="82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8" h="1630" extrusionOk="0">
                      <a:moveTo>
                        <a:pt x="5078" y="0"/>
                      </a:moveTo>
                      <a:cubicBezTo>
                        <a:pt x="3359" y="480"/>
                        <a:pt x="1690" y="1090"/>
                        <a:pt x="0" y="1629"/>
                      </a:cubicBezTo>
                      <a:cubicBezTo>
                        <a:pt x="1780" y="1420"/>
                        <a:pt x="3549" y="1080"/>
                        <a:pt x="5278" y="600"/>
                      </a:cubicBezTo>
                      <a:lnTo>
                        <a:pt x="5248" y="540"/>
                      </a:lnTo>
                      <a:lnTo>
                        <a:pt x="5078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685" name="Google Shape;10685;p22"/>
                <p:cNvSpPr/>
                <p:nvPr/>
              </p:nvSpPr>
              <p:spPr>
                <a:xfrm>
                  <a:off x="8775480" y="1645673"/>
                  <a:ext cx="208964" cy="810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1609" extrusionOk="0">
                      <a:moveTo>
                        <a:pt x="4149" y="0"/>
                      </a:moveTo>
                      <a:cubicBezTo>
                        <a:pt x="4059" y="30"/>
                        <a:pt x="3979" y="50"/>
                        <a:pt x="3889" y="80"/>
                      </a:cubicBezTo>
                      <a:cubicBezTo>
                        <a:pt x="2610" y="470"/>
                        <a:pt x="1300" y="729"/>
                        <a:pt x="0" y="1029"/>
                      </a:cubicBezTo>
                      <a:cubicBezTo>
                        <a:pt x="60" y="1229"/>
                        <a:pt x="71" y="1449"/>
                        <a:pt x="60" y="1609"/>
                      </a:cubicBezTo>
                      <a:cubicBezTo>
                        <a:pt x="1290" y="1220"/>
                        <a:pt x="2499" y="760"/>
                        <a:pt x="3679" y="220"/>
                      </a:cubicBezTo>
                      <a:cubicBezTo>
                        <a:pt x="3829" y="150"/>
                        <a:pt x="3989" y="80"/>
                        <a:pt x="414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0686" name="Google Shape;10686;p22"/>
                <p:cNvGrpSpPr/>
                <p:nvPr/>
              </p:nvGrpSpPr>
              <p:grpSpPr>
                <a:xfrm>
                  <a:off x="60891" y="2898651"/>
                  <a:ext cx="9022219" cy="2104297"/>
                  <a:chOff x="60891" y="2898651"/>
                  <a:chExt cx="9022219" cy="2104297"/>
                </a:xfrm>
              </p:grpSpPr>
              <p:sp>
                <p:nvSpPr>
                  <p:cNvPr id="10687" name="Google Shape;10687;p22"/>
                  <p:cNvSpPr/>
                  <p:nvPr/>
                </p:nvSpPr>
                <p:spPr>
                  <a:xfrm>
                    <a:off x="1129634" y="3857649"/>
                    <a:ext cx="658522" cy="3871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75" h="7687" extrusionOk="0">
                        <a:moveTo>
                          <a:pt x="13074" y="1"/>
                        </a:moveTo>
                        <a:lnTo>
                          <a:pt x="13074" y="1"/>
                        </a:lnTo>
                        <a:cubicBezTo>
                          <a:pt x="10416" y="1280"/>
                          <a:pt x="7847" y="2739"/>
                          <a:pt x="5308" y="4228"/>
                        </a:cubicBezTo>
                        <a:cubicBezTo>
                          <a:pt x="3499" y="5218"/>
                          <a:pt x="1740" y="6287"/>
                          <a:pt x="1" y="7387"/>
                        </a:cubicBezTo>
                        <a:cubicBezTo>
                          <a:pt x="51" y="7487"/>
                          <a:pt x="100" y="7587"/>
                          <a:pt x="160" y="7687"/>
                        </a:cubicBezTo>
                        <a:cubicBezTo>
                          <a:pt x="1110" y="7217"/>
                          <a:pt x="2040" y="6737"/>
                          <a:pt x="2970" y="6247"/>
                        </a:cubicBezTo>
                        <a:cubicBezTo>
                          <a:pt x="6437" y="4328"/>
                          <a:pt x="9776" y="2200"/>
                          <a:pt x="1307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88" name="Google Shape;10688;p22"/>
                  <p:cNvSpPr/>
                  <p:nvPr/>
                </p:nvSpPr>
                <p:spPr>
                  <a:xfrm>
                    <a:off x="3421691" y="3502728"/>
                    <a:ext cx="352454" cy="446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98" h="8857" extrusionOk="0">
                        <a:moveTo>
                          <a:pt x="6997" y="0"/>
                        </a:moveTo>
                        <a:lnTo>
                          <a:pt x="6997" y="0"/>
                        </a:lnTo>
                        <a:cubicBezTo>
                          <a:pt x="5858" y="1190"/>
                          <a:pt x="4698" y="2370"/>
                          <a:pt x="3668" y="3649"/>
                        </a:cubicBezTo>
                        <a:cubicBezTo>
                          <a:pt x="2359" y="5268"/>
                          <a:pt x="1200" y="7008"/>
                          <a:pt x="61" y="8756"/>
                        </a:cubicBezTo>
                        <a:cubicBezTo>
                          <a:pt x="41" y="8787"/>
                          <a:pt x="21" y="8827"/>
                          <a:pt x="1" y="8856"/>
                        </a:cubicBezTo>
                        <a:cubicBezTo>
                          <a:pt x="130" y="8707"/>
                          <a:pt x="270" y="8547"/>
                          <a:pt x="410" y="8397"/>
                        </a:cubicBezTo>
                        <a:lnTo>
                          <a:pt x="2089" y="6448"/>
                        </a:lnTo>
                        <a:cubicBezTo>
                          <a:pt x="3959" y="4249"/>
                          <a:pt x="5338" y="2459"/>
                          <a:pt x="699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89" name="Google Shape;10689;p22"/>
                  <p:cNvSpPr/>
                  <p:nvPr/>
                </p:nvSpPr>
                <p:spPr>
                  <a:xfrm>
                    <a:off x="2849797" y="3997613"/>
                    <a:ext cx="527674" cy="6716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77" h="13335" extrusionOk="0">
                        <a:moveTo>
                          <a:pt x="10476" y="0"/>
                        </a:moveTo>
                        <a:cubicBezTo>
                          <a:pt x="7887" y="2979"/>
                          <a:pt x="5368" y="6017"/>
                          <a:pt x="3000" y="9166"/>
                        </a:cubicBezTo>
                        <a:cubicBezTo>
                          <a:pt x="2030" y="10495"/>
                          <a:pt x="1190" y="11695"/>
                          <a:pt x="230" y="13024"/>
                        </a:cubicBezTo>
                        <a:cubicBezTo>
                          <a:pt x="150" y="13124"/>
                          <a:pt x="81" y="13234"/>
                          <a:pt x="1" y="13334"/>
                        </a:cubicBezTo>
                        <a:cubicBezTo>
                          <a:pt x="190" y="13134"/>
                          <a:pt x="370" y="12934"/>
                          <a:pt x="561" y="12734"/>
                        </a:cubicBezTo>
                        <a:cubicBezTo>
                          <a:pt x="1760" y="11375"/>
                          <a:pt x="2940" y="10156"/>
                          <a:pt x="4129" y="8736"/>
                        </a:cubicBezTo>
                        <a:cubicBezTo>
                          <a:pt x="6438" y="5967"/>
                          <a:pt x="8567" y="3059"/>
                          <a:pt x="10476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0" name="Google Shape;10690;p22"/>
                  <p:cNvSpPr/>
                  <p:nvPr/>
                </p:nvSpPr>
                <p:spPr>
                  <a:xfrm>
                    <a:off x="4083183" y="3759488"/>
                    <a:ext cx="203424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39" h="12235" extrusionOk="0">
                        <a:moveTo>
                          <a:pt x="4039" y="0"/>
                        </a:moveTo>
                        <a:lnTo>
                          <a:pt x="4039" y="0"/>
                        </a:lnTo>
                        <a:cubicBezTo>
                          <a:pt x="3119" y="1950"/>
                          <a:pt x="2249" y="3929"/>
                          <a:pt x="1560" y="5977"/>
                        </a:cubicBezTo>
                        <a:cubicBezTo>
                          <a:pt x="1000" y="7727"/>
                          <a:pt x="600" y="9526"/>
                          <a:pt x="200" y="11325"/>
                        </a:cubicBezTo>
                        <a:cubicBezTo>
                          <a:pt x="140" y="11625"/>
                          <a:pt x="70" y="11935"/>
                          <a:pt x="0" y="12234"/>
                        </a:cubicBezTo>
                        <a:lnTo>
                          <a:pt x="120" y="11935"/>
                        </a:lnTo>
                        <a:cubicBezTo>
                          <a:pt x="870" y="10086"/>
                          <a:pt x="1520" y="8196"/>
                          <a:pt x="2129" y="6288"/>
                        </a:cubicBezTo>
                        <a:cubicBezTo>
                          <a:pt x="2809" y="4209"/>
                          <a:pt x="3459" y="2110"/>
                          <a:pt x="403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1" name="Google Shape;10691;p22"/>
                  <p:cNvSpPr/>
                  <p:nvPr/>
                </p:nvSpPr>
                <p:spPr>
                  <a:xfrm>
                    <a:off x="3361757" y="3771072"/>
                    <a:ext cx="569930" cy="1207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16" h="23979" extrusionOk="0">
                        <a:moveTo>
                          <a:pt x="11315" y="0"/>
                        </a:moveTo>
                        <a:lnTo>
                          <a:pt x="11315" y="0"/>
                        </a:lnTo>
                        <a:cubicBezTo>
                          <a:pt x="8937" y="3788"/>
                          <a:pt x="7088" y="7866"/>
                          <a:pt x="5218" y="11924"/>
                        </a:cubicBezTo>
                        <a:cubicBezTo>
                          <a:pt x="4289" y="13954"/>
                          <a:pt x="3359" y="15993"/>
                          <a:pt x="2440" y="18032"/>
                        </a:cubicBezTo>
                        <a:cubicBezTo>
                          <a:pt x="1780" y="19571"/>
                          <a:pt x="1120" y="21200"/>
                          <a:pt x="431" y="22910"/>
                        </a:cubicBezTo>
                        <a:cubicBezTo>
                          <a:pt x="291" y="23270"/>
                          <a:pt x="141" y="23629"/>
                          <a:pt x="1" y="23979"/>
                        </a:cubicBezTo>
                        <a:cubicBezTo>
                          <a:pt x="101" y="23799"/>
                          <a:pt x="201" y="23609"/>
                          <a:pt x="301" y="23429"/>
                        </a:cubicBezTo>
                        <a:cubicBezTo>
                          <a:pt x="2500" y="19451"/>
                          <a:pt x="4449" y="15343"/>
                          <a:pt x="6308" y="11195"/>
                        </a:cubicBezTo>
                        <a:cubicBezTo>
                          <a:pt x="7208" y="9226"/>
                          <a:pt x="8137" y="7277"/>
                          <a:pt x="9017" y="5298"/>
                        </a:cubicBezTo>
                        <a:cubicBezTo>
                          <a:pt x="9787" y="3539"/>
                          <a:pt x="10536" y="1760"/>
                          <a:pt x="1131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2" name="Google Shape;10692;p22"/>
                  <p:cNvSpPr/>
                  <p:nvPr/>
                </p:nvSpPr>
                <p:spPr>
                  <a:xfrm>
                    <a:off x="1817317" y="3523881"/>
                    <a:ext cx="1435302" cy="12027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498" h="23880" extrusionOk="0">
                        <a:moveTo>
                          <a:pt x="28107" y="0"/>
                        </a:moveTo>
                        <a:cubicBezTo>
                          <a:pt x="27407" y="530"/>
                          <a:pt x="26718" y="1090"/>
                          <a:pt x="26048" y="1640"/>
                        </a:cubicBezTo>
                        <a:cubicBezTo>
                          <a:pt x="23749" y="3559"/>
                          <a:pt x="21550" y="5578"/>
                          <a:pt x="19202" y="7417"/>
                        </a:cubicBezTo>
                        <a:cubicBezTo>
                          <a:pt x="15913" y="10046"/>
                          <a:pt x="12605" y="12654"/>
                          <a:pt x="9346" y="15324"/>
                        </a:cubicBezTo>
                        <a:cubicBezTo>
                          <a:pt x="7907" y="16523"/>
                          <a:pt x="6467" y="17712"/>
                          <a:pt x="5058" y="18951"/>
                        </a:cubicBezTo>
                        <a:cubicBezTo>
                          <a:pt x="4049" y="19851"/>
                          <a:pt x="3079" y="20801"/>
                          <a:pt x="2110" y="21761"/>
                        </a:cubicBezTo>
                        <a:cubicBezTo>
                          <a:pt x="1399" y="22460"/>
                          <a:pt x="700" y="23169"/>
                          <a:pt x="0" y="23880"/>
                        </a:cubicBezTo>
                        <a:cubicBezTo>
                          <a:pt x="430" y="23529"/>
                          <a:pt x="870" y="23180"/>
                          <a:pt x="1300" y="22830"/>
                        </a:cubicBezTo>
                        <a:cubicBezTo>
                          <a:pt x="5188" y="19641"/>
                          <a:pt x="8976" y="16333"/>
                          <a:pt x="12964" y="13274"/>
                        </a:cubicBezTo>
                        <a:cubicBezTo>
                          <a:pt x="15233" y="11525"/>
                          <a:pt x="17692" y="9626"/>
                          <a:pt x="20191" y="7557"/>
                        </a:cubicBezTo>
                        <a:cubicBezTo>
                          <a:pt x="22370" y="5788"/>
                          <a:pt x="24479" y="3949"/>
                          <a:pt x="26638" y="2159"/>
                        </a:cubicBezTo>
                        <a:cubicBezTo>
                          <a:pt x="27278" y="1630"/>
                          <a:pt x="27887" y="1080"/>
                          <a:pt x="28497" y="530"/>
                        </a:cubicBezTo>
                        <a:cubicBezTo>
                          <a:pt x="28417" y="430"/>
                          <a:pt x="28337" y="320"/>
                          <a:pt x="28257" y="211"/>
                        </a:cubicBezTo>
                        <a:lnTo>
                          <a:pt x="28107" y="0"/>
                        </a:ln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3" name="Google Shape;10693;p22"/>
                  <p:cNvSpPr/>
                  <p:nvPr/>
                </p:nvSpPr>
                <p:spPr>
                  <a:xfrm>
                    <a:off x="1779039" y="3551078"/>
                    <a:ext cx="996320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82" h="14284" extrusionOk="0">
                        <a:moveTo>
                          <a:pt x="19782" y="0"/>
                        </a:moveTo>
                        <a:lnTo>
                          <a:pt x="19782" y="0"/>
                        </a:lnTo>
                        <a:cubicBezTo>
                          <a:pt x="18102" y="1010"/>
                          <a:pt x="16403" y="1999"/>
                          <a:pt x="14764" y="3089"/>
                        </a:cubicBezTo>
                        <a:cubicBezTo>
                          <a:pt x="13094" y="4208"/>
                          <a:pt x="11495" y="5428"/>
                          <a:pt x="9866" y="6597"/>
                        </a:cubicBezTo>
                        <a:cubicBezTo>
                          <a:pt x="8157" y="7856"/>
                          <a:pt x="6417" y="9076"/>
                          <a:pt x="4738" y="10366"/>
                        </a:cubicBezTo>
                        <a:cubicBezTo>
                          <a:pt x="3269" y="11505"/>
                          <a:pt x="1840" y="12714"/>
                          <a:pt x="420" y="13924"/>
                        </a:cubicBezTo>
                        <a:lnTo>
                          <a:pt x="0" y="14284"/>
                        </a:lnTo>
                        <a:cubicBezTo>
                          <a:pt x="160" y="14184"/>
                          <a:pt x="320" y="14073"/>
                          <a:pt x="480" y="13973"/>
                        </a:cubicBezTo>
                        <a:cubicBezTo>
                          <a:pt x="2040" y="12944"/>
                          <a:pt x="3619" y="11925"/>
                          <a:pt x="5148" y="10845"/>
                        </a:cubicBezTo>
                        <a:cubicBezTo>
                          <a:pt x="7037" y="9496"/>
                          <a:pt x="8896" y="8116"/>
                          <a:pt x="10775" y="6757"/>
                        </a:cubicBezTo>
                        <a:cubicBezTo>
                          <a:pt x="13804" y="4548"/>
                          <a:pt x="16873" y="2379"/>
                          <a:pt x="19782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4" name="Google Shape;10694;p22"/>
                  <p:cNvSpPr/>
                  <p:nvPr/>
                </p:nvSpPr>
                <p:spPr>
                  <a:xfrm>
                    <a:off x="1438271" y="4367594"/>
                    <a:ext cx="205892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88" h="3290" extrusionOk="0">
                        <a:moveTo>
                          <a:pt x="4088" y="0"/>
                        </a:moveTo>
                        <a:lnTo>
                          <a:pt x="4088" y="0"/>
                        </a:lnTo>
                        <a:cubicBezTo>
                          <a:pt x="3288" y="500"/>
                          <a:pt x="2519" y="1040"/>
                          <a:pt x="1779" y="1630"/>
                        </a:cubicBezTo>
                        <a:cubicBezTo>
                          <a:pt x="1159" y="2150"/>
                          <a:pt x="580" y="2710"/>
                          <a:pt x="0" y="3289"/>
                        </a:cubicBezTo>
                        <a:cubicBezTo>
                          <a:pt x="709" y="2810"/>
                          <a:pt x="1429" y="2339"/>
                          <a:pt x="2109" y="1820"/>
                        </a:cubicBezTo>
                        <a:cubicBezTo>
                          <a:pt x="2808" y="1260"/>
                          <a:pt x="3458" y="640"/>
                          <a:pt x="40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5" name="Google Shape;10695;p22"/>
                  <p:cNvSpPr/>
                  <p:nvPr/>
                </p:nvSpPr>
                <p:spPr>
                  <a:xfrm>
                    <a:off x="3100010" y="3593888"/>
                    <a:ext cx="342331" cy="3710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97" h="7367" extrusionOk="0">
                        <a:moveTo>
                          <a:pt x="6408" y="0"/>
                        </a:moveTo>
                        <a:cubicBezTo>
                          <a:pt x="5837" y="589"/>
                          <a:pt x="5258" y="1179"/>
                          <a:pt x="4698" y="1769"/>
                        </a:cubicBezTo>
                        <a:cubicBezTo>
                          <a:pt x="3009" y="3528"/>
                          <a:pt x="1499" y="5457"/>
                          <a:pt x="0" y="7366"/>
                        </a:cubicBezTo>
                        <a:cubicBezTo>
                          <a:pt x="2329" y="5138"/>
                          <a:pt x="4618" y="2879"/>
                          <a:pt x="6797" y="509"/>
                        </a:cubicBezTo>
                        <a:cubicBezTo>
                          <a:pt x="6697" y="469"/>
                          <a:pt x="6617" y="400"/>
                          <a:pt x="6557" y="300"/>
                        </a:cubicBezTo>
                        <a:cubicBezTo>
                          <a:pt x="6497" y="210"/>
                          <a:pt x="6448" y="110"/>
                          <a:pt x="640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6" name="Google Shape;10696;p22"/>
                  <p:cNvSpPr/>
                  <p:nvPr/>
                </p:nvSpPr>
                <p:spPr>
                  <a:xfrm>
                    <a:off x="2312656" y="4020781"/>
                    <a:ext cx="722486" cy="8195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45" h="16273" extrusionOk="0">
                        <a:moveTo>
                          <a:pt x="14344" y="0"/>
                        </a:moveTo>
                        <a:cubicBezTo>
                          <a:pt x="11346" y="2879"/>
                          <a:pt x="8517" y="5947"/>
                          <a:pt x="5838" y="9125"/>
                        </a:cubicBezTo>
                        <a:cubicBezTo>
                          <a:pt x="3949" y="11344"/>
                          <a:pt x="2159" y="13643"/>
                          <a:pt x="311" y="15902"/>
                        </a:cubicBezTo>
                        <a:cubicBezTo>
                          <a:pt x="211" y="16022"/>
                          <a:pt x="100" y="16153"/>
                          <a:pt x="1" y="16272"/>
                        </a:cubicBezTo>
                        <a:cubicBezTo>
                          <a:pt x="120" y="16162"/>
                          <a:pt x="251" y="16042"/>
                          <a:pt x="371" y="15933"/>
                        </a:cubicBezTo>
                        <a:cubicBezTo>
                          <a:pt x="1580" y="14783"/>
                          <a:pt x="2790" y="13643"/>
                          <a:pt x="3909" y="12404"/>
                        </a:cubicBezTo>
                        <a:cubicBezTo>
                          <a:pt x="5098" y="11075"/>
                          <a:pt x="6218" y="9676"/>
                          <a:pt x="7397" y="8326"/>
                        </a:cubicBezTo>
                        <a:cubicBezTo>
                          <a:pt x="8487" y="7057"/>
                          <a:pt x="9646" y="5847"/>
                          <a:pt x="10726" y="4558"/>
                        </a:cubicBezTo>
                        <a:cubicBezTo>
                          <a:pt x="11975" y="3079"/>
                          <a:pt x="13174" y="1549"/>
                          <a:pt x="14344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7" name="Google Shape;10697;p22"/>
                  <p:cNvSpPr/>
                  <p:nvPr/>
                </p:nvSpPr>
                <p:spPr>
                  <a:xfrm>
                    <a:off x="3457954" y="3756466"/>
                    <a:ext cx="303600" cy="463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8" h="9207" extrusionOk="0">
                        <a:moveTo>
                          <a:pt x="6027" y="0"/>
                        </a:moveTo>
                        <a:cubicBezTo>
                          <a:pt x="5527" y="500"/>
                          <a:pt x="5107" y="1070"/>
                          <a:pt x="4668" y="1630"/>
                        </a:cubicBezTo>
                        <a:cubicBezTo>
                          <a:pt x="3918" y="2569"/>
                          <a:pt x="3199" y="3529"/>
                          <a:pt x="2549" y="4538"/>
                        </a:cubicBezTo>
                        <a:cubicBezTo>
                          <a:pt x="1600" y="6037"/>
                          <a:pt x="809" y="7627"/>
                          <a:pt x="0" y="9206"/>
                        </a:cubicBezTo>
                        <a:cubicBezTo>
                          <a:pt x="849" y="8156"/>
                          <a:pt x="2429" y="5957"/>
                          <a:pt x="3399" y="4438"/>
                        </a:cubicBezTo>
                        <a:cubicBezTo>
                          <a:pt x="3978" y="3509"/>
                          <a:pt x="4538" y="2559"/>
                          <a:pt x="5078" y="1599"/>
                        </a:cubicBezTo>
                        <a:cubicBezTo>
                          <a:pt x="5387" y="1070"/>
                          <a:pt x="5658" y="510"/>
                          <a:pt x="602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8" name="Google Shape;10698;p22"/>
                  <p:cNvSpPr/>
                  <p:nvPr/>
                </p:nvSpPr>
                <p:spPr>
                  <a:xfrm>
                    <a:off x="2981703" y="4281017"/>
                    <a:ext cx="439032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17" h="14334" extrusionOk="0">
                        <a:moveTo>
                          <a:pt x="8717" y="0"/>
                        </a:moveTo>
                        <a:lnTo>
                          <a:pt x="8717" y="0"/>
                        </a:lnTo>
                        <a:cubicBezTo>
                          <a:pt x="5258" y="4258"/>
                          <a:pt x="2520" y="9036"/>
                          <a:pt x="170" y="13974"/>
                        </a:cubicBezTo>
                        <a:cubicBezTo>
                          <a:pt x="110" y="14094"/>
                          <a:pt x="50" y="14214"/>
                          <a:pt x="1" y="14334"/>
                        </a:cubicBezTo>
                        <a:cubicBezTo>
                          <a:pt x="70" y="14214"/>
                          <a:pt x="150" y="14104"/>
                          <a:pt x="221" y="13994"/>
                        </a:cubicBezTo>
                        <a:cubicBezTo>
                          <a:pt x="1280" y="12385"/>
                          <a:pt x="2369" y="10795"/>
                          <a:pt x="3399" y="9176"/>
                        </a:cubicBezTo>
                        <a:cubicBezTo>
                          <a:pt x="5238" y="6157"/>
                          <a:pt x="6977" y="3079"/>
                          <a:pt x="871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99" name="Google Shape;10699;p22"/>
                  <p:cNvSpPr/>
                  <p:nvPr/>
                </p:nvSpPr>
                <p:spPr>
                  <a:xfrm>
                    <a:off x="3916073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3978" y="1"/>
                        </a:moveTo>
                        <a:lnTo>
                          <a:pt x="3978" y="1"/>
                        </a:lnTo>
                        <a:cubicBezTo>
                          <a:pt x="3119" y="1540"/>
                          <a:pt x="2359" y="3139"/>
                          <a:pt x="1699" y="4779"/>
                        </a:cubicBezTo>
                        <a:cubicBezTo>
                          <a:pt x="1060" y="6438"/>
                          <a:pt x="560" y="8157"/>
                          <a:pt x="40" y="9856"/>
                        </a:cubicBezTo>
                        <a:cubicBezTo>
                          <a:pt x="20" y="9896"/>
                          <a:pt x="10" y="9936"/>
                          <a:pt x="0" y="9966"/>
                        </a:cubicBezTo>
                        <a:cubicBezTo>
                          <a:pt x="20" y="9936"/>
                          <a:pt x="40" y="9896"/>
                          <a:pt x="50" y="9866"/>
                        </a:cubicBezTo>
                        <a:cubicBezTo>
                          <a:pt x="190" y="9586"/>
                          <a:pt x="320" y="9316"/>
                          <a:pt x="449" y="9046"/>
                        </a:cubicBezTo>
                        <a:cubicBezTo>
                          <a:pt x="929" y="8107"/>
                          <a:pt x="1389" y="7157"/>
                          <a:pt x="1789" y="6178"/>
                        </a:cubicBezTo>
                        <a:cubicBezTo>
                          <a:pt x="2628" y="4159"/>
                          <a:pt x="3318" y="2080"/>
                          <a:pt x="397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0" name="Google Shape;10700;p22"/>
                  <p:cNvSpPr/>
                  <p:nvPr/>
                </p:nvSpPr>
                <p:spPr>
                  <a:xfrm>
                    <a:off x="891207" y="4736618"/>
                    <a:ext cx="258121" cy="187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25" h="3724" extrusionOk="0">
                        <a:moveTo>
                          <a:pt x="4725" y="0"/>
                        </a:moveTo>
                        <a:cubicBezTo>
                          <a:pt x="4665" y="40"/>
                          <a:pt x="4605" y="80"/>
                          <a:pt x="4555" y="120"/>
                        </a:cubicBezTo>
                        <a:cubicBezTo>
                          <a:pt x="2975" y="1169"/>
                          <a:pt x="1516" y="2399"/>
                          <a:pt x="87" y="3648"/>
                        </a:cubicBezTo>
                        <a:cubicBezTo>
                          <a:pt x="80" y="3663"/>
                          <a:pt x="1" y="3723"/>
                          <a:pt x="4" y="3723"/>
                        </a:cubicBezTo>
                        <a:cubicBezTo>
                          <a:pt x="6" y="3723"/>
                          <a:pt x="20" y="3714"/>
                          <a:pt x="57" y="3688"/>
                        </a:cubicBezTo>
                        <a:cubicBezTo>
                          <a:pt x="327" y="3528"/>
                          <a:pt x="596" y="3368"/>
                          <a:pt x="867" y="3199"/>
                        </a:cubicBezTo>
                        <a:cubicBezTo>
                          <a:pt x="2006" y="2509"/>
                          <a:pt x="3126" y="1780"/>
                          <a:pt x="4225" y="1020"/>
                        </a:cubicBezTo>
                        <a:cubicBezTo>
                          <a:pt x="4525" y="810"/>
                          <a:pt x="4825" y="590"/>
                          <a:pt x="5125" y="370"/>
                        </a:cubicBezTo>
                        <a:cubicBezTo>
                          <a:pt x="4985" y="250"/>
                          <a:pt x="4854" y="130"/>
                          <a:pt x="472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1" name="Google Shape;10701;p22"/>
                  <p:cNvSpPr/>
                  <p:nvPr/>
                </p:nvSpPr>
                <p:spPr>
                  <a:xfrm>
                    <a:off x="2661130" y="4726545"/>
                    <a:ext cx="141878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" h="3920" extrusionOk="0">
                        <a:moveTo>
                          <a:pt x="2817" y="1"/>
                        </a:moveTo>
                        <a:cubicBezTo>
                          <a:pt x="2097" y="830"/>
                          <a:pt x="1408" y="1700"/>
                          <a:pt x="808" y="2629"/>
                        </a:cubicBezTo>
                        <a:cubicBezTo>
                          <a:pt x="548" y="3019"/>
                          <a:pt x="298" y="3419"/>
                          <a:pt x="58" y="3828"/>
                        </a:cubicBezTo>
                        <a:cubicBezTo>
                          <a:pt x="44" y="3856"/>
                          <a:pt x="0" y="3919"/>
                          <a:pt x="7" y="3919"/>
                        </a:cubicBezTo>
                        <a:cubicBezTo>
                          <a:pt x="10" y="3919"/>
                          <a:pt x="22" y="3908"/>
                          <a:pt x="49" y="3879"/>
                        </a:cubicBezTo>
                        <a:cubicBezTo>
                          <a:pt x="1178" y="2759"/>
                          <a:pt x="2108" y="1429"/>
                          <a:pt x="2817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2" name="Google Shape;10702;p22"/>
                  <p:cNvSpPr/>
                  <p:nvPr/>
                </p:nvSpPr>
                <p:spPr>
                  <a:xfrm>
                    <a:off x="3662334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4158" y="1"/>
                        </a:moveTo>
                        <a:lnTo>
                          <a:pt x="4158" y="1"/>
                        </a:lnTo>
                        <a:cubicBezTo>
                          <a:pt x="3199" y="1870"/>
                          <a:pt x="2239" y="3739"/>
                          <a:pt x="1509" y="5708"/>
                        </a:cubicBezTo>
                        <a:cubicBezTo>
                          <a:pt x="870" y="7497"/>
                          <a:pt x="460" y="9347"/>
                          <a:pt x="70" y="11195"/>
                        </a:cubicBezTo>
                        <a:cubicBezTo>
                          <a:pt x="50" y="11295"/>
                          <a:pt x="20" y="11395"/>
                          <a:pt x="0" y="11486"/>
                        </a:cubicBezTo>
                        <a:cubicBezTo>
                          <a:pt x="70" y="11306"/>
                          <a:pt x="140" y="11126"/>
                          <a:pt x="220" y="10946"/>
                        </a:cubicBezTo>
                        <a:cubicBezTo>
                          <a:pt x="900" y="9276"/>
                          <a:pt x="1509" y="7568"/>
                          <a:pt x="2129" y="5868"/>
                        </a:cubicBezTo>
                        <a:cubicBezTo>
                          <a:pt x="2829" y="3919"/>
                          <a:pt x="3539" y="1970"/>
                          <a:pt x="415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3" name="Google Shape;10703;p22"/>
                  <p:cNvSpPr/>
                  <p:nvPr/>
                </p:nvSpPr>
                <p:spPr>
                  <a:xfrm>
                    <a:off x="3945234" y="4465755"/>
                    <a:ext cx="98715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0" h="7794" extrusionOk="0">
                        <a:moveTo>
                          <a:pt x="1960" y="1"/>
                        </a:moveTo>
                        <a:lnTo>
                          <a:pt x="1960" y="1"/>
                        </a:lnTo>
                        <a:cubicBezTo>
                          <a:pt x="1490" y="1230"/>
                          <a:pt x="1020" y="2449"/>
                          <a:pt x="680" y="3729"/>
                        </a:cubicBezTo>
                        <a:cubicBezTo>
                          <a:pt x="350" y="5028"/>
                          <a:pt x="141" y="6368"/>
                          <a:pt x="10" y="7707"/>
                        </a:cubicBezTo>
                        <a:cubicBezTo>
                          <a:pt x="10" y="7735"/>
                          <a:pt x="0" y="7793"/>
                          <a:pt x="2" y="7793"/>
                        </a:cubicBezTo>
                        <a:cubicBezTo>
                          <a:pt x="2" y="7793"/>
                          <a:pt x="4" y="7784"/>
                          <a:pt x="10" y="7757"/>
                        </a:cubicBezTo>
                        <a:cubicBezTo>
                          <a:pt x="190" y="7287"/>
                          <a:pt x="361" y="6807"/>
                          <a:pt x="510" y="6328"/>
                        </a:cubicBezTo>
                        <a:cubicBezTo>
                          <a:pt x="1180" y="4269"/>
                          <a:pt x="1640" y="2140"/>
                          <a:pt x="196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4" name="Google Shape;10704;p22"/>
                  <p:cNvSpPr/>
                  <p:nvPr/>
                </p:nvSpPr>
                <p:spPr>
                  <a:xfrm>
                    <a:off x="60891" y="4402346"/>
                    <a:ext cx="746107" cy="4495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14" h="8926" extrusionOk="0">
                        <a:moveTo>
                          <a:pt x="14594" y="1"/>
                        </a:moveTo>
                        <a:cubicBezTo>
                          <a:pt x="12595" y="1040"/>
                          <a:pt x="10656" y="2189"/>
                          <a:pt x="8726" y="3349"/>
                        </a:cubicBezTo>
                        <a:cubicBezTo>
                          <a:pt x="7367" y="4148"/>
                          <a:pt x="5978" y="4928"/>
                          <a:pt x="4639" y="5767"/>
                        </a:cubicBezTo>
                        <a:cubicBezTo>
                          <a:pt x="3169" y="6677"/>
                          <a:pt x="1750" y="7667"/>
                          <a:pt x="350" y="8676"/>
                        </a:cubicBezTo>
                        <a:cubicBezTo>
                          <a:pt x="230" y="8756"/>
                          <a:pt x="121" y="8846"/>
                          <a:pt x="1" y="8926"/>
                        </a:cubicBezTo>
                        <a:cubicBezTo>
                          <a:pt x="141" y="8856"/>
                          <a:pt x="270" y="8786"/>
                          <a:pt x="401" y="8706"/>
                        </a:cubicBezTo>
                        <a:cubicBezTo>
                          <a:pt x="1910" y="7877"/>
                          <a:pt x="3439" y="7087"/>
                          <a:pt x="4948" y="6258"/>
                        </a:cubicBezTo>
                        <a:cubicBezTo>
                          <a:pt x="6867" y="5188"/>
                          <a:pt x="8766" y="4079"/>
                          <a:pt x="10656" y="2949"/>
                        </a:cubicBezTo>
                        <a:cubicBezTo>
                          <a:pt x="12055" y="2069"/>
                          <a:pt x="13444" y="1150"/>
                          <a:pt x="14814" y="220"/>
                        </a:cubicBezTo>
                        <a:cubicBezTo>
                          <a:pt x="14734" y="150"/>
                          <a:pt x="14664" y="70"/>
                          <a:pt x="1459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5" name="Google Shape;10705;p22"/>
                  <p:cNvSpPr/>
                  <p:nvPr/>
                </p:nvSpPr>
                <p:spPr>
                  <a:xfrm>
                    <a:off x="680581" y="3779584"/>
                    <a:ext cx="362024" cy="1672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88" h="3320" extrusionOk="0">
                        <a:moveTo>
                          <a:pt x="7188" y="1"/>
                        </a:moveTo>
                        <a:lnTo>
                          <a:pt x="7188" y="1"/>
                        </a:lnTo>
                        <a:cubicBezTo>
                          <a:pt x="7077" y="41"/>
                          <a:pt x="6968" y="91"/>
                          <a:pt x="6857" y="131"/>
                        </a:cubicBezTo>
                        <a:cubicBezTo>
                          <a:pt x="4798" y="980"/>
                          <a:pt x="2710" y="1750"/>
                          <a:pt x="651" y="2600"/>
                        </a:cubicBezTo>
                        <a:cubicBezTo>
                          <a:pt x="431" y="2690"/>
                          <a:pt x="221" y="2790"/>
                          <a:pt x="1" y="2880"/>
                        </a:cubicBezTo>
                        <a:cubicBezTo>
                          <a:pt x="191" y="3019"/>
                          <a:pt x="371" y="3170"/>
                          <a:pt x="551" y="3319"/>
                        </a:cubicBezTo>
                        <a:cubicBezTo>
                          <a:pt x="760" y="3230"/>
                          <a:pt x="980" y="3139"/>
                          <a:pt x="1200" y="3039"/>
                        </a:cubicBezTo>
                        <a:cubicBezTo>
                          <a:pt x="3150" y="2190"/>
                          <a:pt x="5029" y="1180"/>
                          <a:pt x="6897" y="161"/>
                        </a:cubicBezTo>
                        <a:cubicBezTo>
                          <a:pt x="6997" y="111"/>
                          <a:pt x="7097" y="51"/>
                          <a:pt x="718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6" name="Google Shape;10706;p22"/>
                  <p:cNvSpPr/>
                  <p:nvPr/>
                </p:nvSpPr>
                <p:spPr>
                  <a:xfrm>
                    <a:off x="1137189" y="3318997"/>
                    <a:ext cx="966605" cy="4284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192" h="8507" extrusionOk="0">
                        <a:moveTo>
                          <a:pt x="19192" y="1"/>
                        </a:moveTo>
                        <a:lnTo>
                          <a:pt x="18712" y="181"/>
                        </a:lnTo>
                        <a:cubicBezTo>
                          <a:pt x="15323" y="1390"/>
                          <a:pt x="11985" y="2709"/>
                          <a:pt x="8706" y="4199"/>
                        </a:cubicBezTo>
                        <a:cubicBezTo>
                          <a:pt x="5728" y="5478"/>
                          <a:pt x="2840" y="6957"/>
                          <a:pt x="1" y="8506"/>
                        </a:cubicBezTo>
                        <a:cubicBezTo>
                          <a:pt x="3229" y="7347"/>
                          <a:pt x="6338" y="5907"/>
                          <a:pt x="9466" y="4508"/>
                        </a:cubicBezTo>
                        <a:cubicBezTo>
                          <a:pt x="11036" y="3819"/>
                          <a:pt x="12615" y="3169"/>
                          <a:pt x="14164" y="2449"/>
                        </a:cubicBezTo>
                        <a:cubicBezTo>
                          <a:pt x="15713" y="1749"/>
                          <a:pt x="17242" y="990"/>
                          <a:pt x="18762" y="220"/>
                        </a:cubicBezTo>
                        <a:cubicBezTo>
                          <a:pt x="18902" y="150"/>
                          <a:pt x="19052" y="81"/>
                          <a:pt x="19192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7" name="Google Shape;10707;p22"/>
                  <p:cNvSpPr/>
                  <p:nvPr/>
                </p:nvSpPr>
                <p:spPr>
                  <a:xfrm>
                    <a:off x="2157582" y="3113609"/>
                    <a:ext cx="361520" cy="180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78" h="3579" extrusionOk="0">
                        <a:moveTo>
                          <a:pt x="6488" y="0"/>
                        </a:moveTo>
                        <a:cubicBezTo>
                          <a:pt x="4289" y="1140"/>
                          <a:pt x="2110" y="2299"/>
                          <a:pt x="1" y="3579"/>
                        </a:cubicBezTo>
                        <a:cubicBezTo>
                          <a:pt x="1691" y="2859"/>
                          <a:pt x="3390" y="2139"/>
                          <a:pt x="5049" y="1360"/>
                        </a:cubicBezTo>
                        <a:cubicBezTo>
                          <a:pt x="5769" y="1020"/>
                          <a:pt x="6478" y="670"/>
                          <a:pt x="7178" y="310"/>
                        </a:cubicBezTo>
                        <a:cubicBezTo>
                          <a:pt x="7068" y="300"/>
                          <a:pt x="6978" y="270"/>
                          <a:pt x="6888" y="230"/>
                        </a:cubicBezTo>
                        <a:cubicBezTo>
                          <a:pt x="6868" y="220"/>
                          <a:pt x="6848" y="220"/>
                          <a:pt x="6818" y="210"/>
                        </a:cubicBezTo>
                        <a:cubicBezTo>
                          <a:pt x="6688" y="180"/>
                          <a:pt x="6578" y="100"/>
                          <a:pt x="64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8" name="Google Shape;10708;p22"/>
                  <p:cNvSpPr/>
                  <p:nvPr/>
                </p:nvSpPr>
                <p:spPr>
                  <a:xfrm>
                    <a:off x="1410066" y="3007389"/>
                    <a:ext cx="1024474" cy="3513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341" h="6977" extrusionOk="0">
                        <a:moveTo>
                          <a:pt x="20340" y="0"/>
                        </a:moveTo>
                        <a:lnTo>
                          <a:pt x="20340" y="0"/>
                        </a:lnTo>
                        <a:cubicBezTo>
                          <a:pt x="19311" y="140"/>
                          <a:pt x="18332" y="480"/>
                          <a:pt x="17332" y="760"/>
                        </a:cubicBezTo>
                        <a:cubicBezTo>
                          <a:pt x="15753" y="1220"/>
                          <a:pt x="14174" y="1679"/>
                          <a:pt x="12614" y="2209"/>
                        </a:cubicBezTo>
                        <a:cubicBezTo>
                          <a:pt x="8516" y="3589"/>
                          <a:pt x="4458" y="5128"/>
                          <a:pt x="460" y="6787"/>
                        </a:cubicBezTo>
                        <a:cubicBezTo>
                          <a:pt x="300" y="6847"/>
                          <a:pt x="150" y="6907"/>
                          <a:pt x="0" y="6977"/>
                        </a:cubicBezTo>
                        <a:cubicBezTo>
                          <a:pt x="160" y="6927"/>
                          <a:pt x="320" y="6887"/>
                          <a:pt x="480" y="6837"/>
                        </a:cubicBezTo>
                        <a:cubicBezTo>
                          <a:pt x="2339" y="6317"/>
                          <a:pt x="4198" y="5768"/>
                          <a:pt x="6037" y="5148"/>
                        </a:cubicBezTo>
                        <a:cubicBezTo>
                          <a:pt x="7966" y="4478"/>
                          <a:pt x="9865" y="3749"/>
                          <a:pt x="11804" y="3099"/>
                        </a:cubicBezTo>
                        <a:cubicBezTo>
                          <a:pt x="13454" y="2539"/>
                          <a:pt x="15103" y="1990"/>
                          <a:pt x="16732" y="1359"/>
                        </a:cubicBezTo>
                        <a:cubicBezTo>
                          <a:pt x="17941" y="920"/>
                          <a:pt x="19101" y="350"/>
                          <a:pt x="203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09" name="Google Shape;10709;p22"/>
                  <p:cNvSpPr/>
                  <p:nvPr/>
                </p:nvSpPr>
                <p:spPr>
                  <a:xfrm>
                    <a:off x="395667" y="3412625"/>
                    <a:ext cx="876502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03" h="6848" extrusionOk="0">
                        <a:moveTo>
                          <a:pt x="17403" y="1"/>
                        </a:moveTo>
                        <a:cubicBezTo>
                          <a:pt x="15853" y="580"/>
                          <a:pt x="14244" y="1020"/>
                          <a:pt x="12674" y="1570"/>
                        </a:cubicBezTo>
                        <a:cubicBezTo>
                          <a:pt x="8416" y="3079"/>
                          <a:pt x="4238" y="4728"/>
                          <a:pt x="200" y="6747"/>
                        </a:cubicBezTo>
                        <a:cubicBezTo>
                          <a:pt x="131" y="6787"/>
                          <a:pt x="71" y="6818"/>
                          <a:pt x="0" y="6847"/>
                        </a:cubicBezTo>
                        <a:cubicBezTo>
                          <a:pt x="280" y="6747"/>
                          <a:pt x="560" y="6658"/>
                          <a:pt x="840" y="6558"/>
                        </a:cubicBezTo>
                        <a:cubicBezTo>
                          <a:pt x="3799" y="5548"/>
                          <a:pt x="6728" y="4459"/>
                          <a:pt x="9646" y="3319"/>
                        </a:cubicBezTo>
                        <a:cubicBezTo>
                          <a:pt x="10995" y="2829"/>
                          <a:pt x="12315" y="2289"/>
                          <a:pt x="13644" y="1740"/>
                        </a:cubicBezTo>
                        <a:cubicBezTo>
                          <a:pt x="14913" y="1210"/>
                          <a:pt x="16193" y="670"/>
                          <a:pt x="17403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0" name="Google Shape;10710;p22"/>
                  <p:cNvSpPr/>
                  <p:nvPr/>
                </p:nvSpPr>
                <p:spPr>
                  <a:xfrm>
                    <a:off x="6956652" y="3630101"/>
                    <a:ext cx="303550" cy="179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7" h="3571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201" y="270"/>
                          <a:pt x="410" y="540"/>
                          <a:pt x="610" y="800"/>
                        </a:cubicBezTo>
                        <a:cubicBezTo>
                          <a:pt x="1560" y="1360"/>
                          <a:pt x="2520" y="1880"/>
                          <a:pt x="3509" y="2369"/>
                        </a:cubicBezTo>
                        <a:cubicBezTo>
                          <a:pt x="4279" y="2749"/>
                          <a:pt x="5048" y="3119"/>
                          <a:pt x="5828" y="3479"/>
                        </a:cubicBezTo>
                        <a:cubicBezTo>
                          <a:pt x="5889" y="3506"/>
                          <a:pt x="6011" y="3571"/>
                          <a:pt x="6022" y="3571"/>
                        </a:cubicBezTo>
                        <a:cubicBezTo>
                          <a:pt x="6027" y="3571"/>
                          <a:pt x="6008" y="3557"/>
                          <a:pt x="5948" y="3519"/>
                        </a:cubicBezTo>
                        <a:cubicBezTo>
                          <a:pt x="4628" y="2609"/>
                          <a:pt x="3309" y="1720"/>
                          <a:pt x="1909" y="960"/>
                        </a:cubicBezTo>
                        <a:cubicBezTo>
                          <a:pt x="1280" y="620"/>
                          <a:pt x="640" y="30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1" name="Google Shape;10711;p22"/>
                  <p:cNvSpPr/>
                  <p:nvPr/>
                </p:nvSpPr>
                <p:spPr>
                  <a:xfrm>
                    <a:off x="7356398" y="3857649"/>
                    <a:ext cx="787860" cy="4541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43" h="901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288" y="2200"/>
                          <a:pt x="6627" y="4328"/>
                          <a:pt x="10095" y="6247"/>
                        </a:cubicBezTo>
                        <a:cubicBezTo>
                          <a:pt x="11795" y="7147"/>
                          <a:pt x="13514" y="7997"/>
                          <a:pt x="15242" y="8826"/>
                        </a:cubicBezTo>
                        <a:cubicBezTo>
                          <a:pt x="15373" y="8886"/>
                          <a:pt x="15513" y="8956"/>
                          <a:pt x="15642" y="9016"/>
                        </a:cubicBezTo>
                        <a:cubicBezTo>
                          <a:pt x="15522" y="8946"/>
                          <a:pt x="15413" y="8866"/>
                          <a:pt x="15293" y="8796"/>
                        </a:cubicBezTo>
                        <a:cubicBezTo>
                          <a:pt x="12824" y="7217"/>
                          <a:pt x="10335" y="5638"/>
                          <a:pt x="7756" y="4228"/>
                        </a:cubicBezTo>
                        <a:cubicBezTo>
                          <a:pt x="5218" y="2739"/>
                          <a:pt x="2648" y="12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2" name="Google Shape;10712;p22"/>
                  <p:cNvSpPr/>
                  <p:nvPr/>
                </p:nvSpPr>
                <p:spPr>
                  <a:xfrm>
                    <a:off x="5767084" y="3997613"/>
                    <a:ext cx="97708" cy="14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0" h="2959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620" y="1000"/>
                          <a:pt x="1270" y="1989"/>
                          <a:pt x="1939" y="2959"/>
                        </a:cubicBezTo>
                        <a:lnTo>
                          <a:pt x="1939" y="2559"/>
                        </a:lnTo>
                        <a:lnTo>
                          <a:pt x="1939" y="2269"/>
                        </a:lnTo>
                        <a:cubicBezTo>
                          <a:pt x="1300" y="1509"/>
                          <a:pt x="650" y="7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3" name="Google Shape;10713;p22"/>
                  <p:cNvSpPr/>
                  <p:nvPr/>
                </p:nvSpPr>
                <p:spPr>
                  <a:xfrm>
                    <a:off x="5950865" y="4222593"/>
                    <a:ext cx="343338" cy="4466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8868" extrusionOk="0">
                        <a:moveTo>
                          <a:pt x="120" y="1"/>
                        </a:moveTo>
                        <a:cubicBezTo>
                          <a:pt x="160" y="241"/>
                          <a:pt x="180" y="491"/>
                          <a:pt x="170" y="740"/>
                        </a:cubicBezTo>
                        <a:cubicBezTo>
                          <a:pt x="170" y="817"/>
                          <a:pt x="105" y="865"/>
                          <a:pt x="36" y="865"/>
                        </a:cubicBezTo>
                        <a:cubicBezTo>
                          <a:pt x="24" y="865"/>
                          <a:pt x="12" y="863"/>
                          <a:pt x="0" y="860"/>
                        </a:cubicBezTo>
                        <a:lnTo>
                          <a:pt x="0" y="860"/>
                        </a:lnTo>
                        <a:cubicBezTo>
                          <a:pt x="869" y="2020"/>
                          <a:pt x="1769" y="3159"/>
                          <a:pt x="2699" y="4269"/>
                        </a:cubicBezTo>
                        <a:cubicBezTo>
                          <a:pt x="3888" y="5689"/>
                          <a:pt x="5067" y="6908"/>
                          <a:pt x="6267" y="8267"/>
                        </a:cubicBezTo>
                        <a:cubicBezTo>
                          <a:pt x="6447" y="8467"/>
                          <a:pt x="6637" y="8667"/>
                          <a:pt x="6817" y="8867"/>
                        </a:cubicBezTo>
                        <a:cubicBezTo>
                          <a:pt x="6747" y="8767"/>
                          <a:pt x="6667" y="8657"/>
                          <a:pt x="6597" y="8557"/>
                        </a:cubicBezTo>
                        <a:cubicBezTo>
                          <a:pt x="5637" y="7228"/>
                          <a:pt x="4798" y="6028"/>
                          <a:pt x="3828" y="4699"/>
                        </a:cubicBezTo>
                        <a:cubicBezTo>
                          <a:pt x="2619" y="3110"/>
                          <a:pt x="1379" y="1540"/>
                          <a:pt x="1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4" name="Google Shape;10714;p22"/>
                  <p:cNvSpPr/>
                  <p:nvPr/>
                </p:nvSpPr>
                <p:spPr>
                  <a:xfrm>
                    <a:off x="4857443" y="3759488"/>
                    <a:ext cx="203878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48" h="1223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590" y="2110"/>
                          <a:pt x="1240" y="4209"/>
                          <a:pt x="1919" y="6288"/>
                        </a:cubicBezTo>
                        <a:cubicBezTo>
                          <a:pt x="2519" y="8196"/>
                          <a:pt x="3179" y="10086"/>
                          <a:pt x="3928" y="11935"/>
                        </a:cubicBezTo>
                        <a:lnTo>
                          <a:pt x="4048" y="12234"/>
                        </a:lnTo>
                        <a:cubicBezTo>
                          <a:pt x="3978" y="11935"/>
                          <a:pt x="3908" y="11625"/>
                          <a:pt x="3838" y="11325"/>
                        </a:cubicBezTo>
                        <a:cubicBezTo>
                          <a:pt x="3439" y="9526"/>
                          <a:pt x="3039" y="7727"/>
                          <a:pt x="2479" y="5977"/>
                        </a:cubicBezTo>
                        <a:cubicBezTo>
                          <a:pt x="1799" y="3929"/>
                          <a:pt x="929" y="19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5" name="Google Shape;10715;p22"/>
                  <p:cNvSpPr/>
                  <p:nvPr/>
                </p:nvSpPr>
                <p:spPr>
                  <a:xfrm>
                    <a:off x="5332636" y="4033322"/>
                    <a:ext cx="450112" cy="9454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8772" extrusionOk="0">
                        <a:moveTo>
                          <a:pt x="521" y="1"/>
                        </a:moveTo>
                        <a:cubicBezTo>
                          <a:pt x="390" y="151"/>
                          <a:pt x="201" y="260"/>
                          <a:pt x="1" y="280"/>
                        </a:cubicBezTo>
                        <a:cubicBezTo>
                          <a:pt x="850" y="2200"/>
                          <a:pt x="1760" y="4089"/>
                          <a:pt x="2620" y="5988"/>
                        </a:cubicBezTo>
                        <a:cubicBezTo>
                          <a:pt x="4488" y="10136"/>
                          <a:pt x="6427" y="14244"/>
                          <a:pt x="8626" y="18222"/>
                        </a:cubicBezTo>
                        <a:cubicBezTo>
                          <a:pt x="8726" y="18402"/>
                          <a:pt x="8826" y="18592"/>
                          <a:pt x="8937" y="18772"/>
                        </a:cubicBezTo>
                        <a:cubicBezTo>
                          <a:pt x="8786" y="18422"/>
                          <a:pt x="8646" y="18063"/>
                          <a:pt x="8506" y="17703"/>
                        </a:cubicBezTo>
                        <a:cubicBezTo>
                          <a:pt x="7807" y="15993"/>
                          <a:pt x="7157" y="14364"/>
                          <a:pt x="6487" y="12825"/>
                        </a:cubicBezTo>
                        <a:cubicBezTo>
                          <a:pt x="5578" y="10786"/>
                          <a:pt x="4639" y="8747"/>
                          <a:pt x="3719" y="6717"/>
                        </a:cubicBezTo>
                        <a:cubicBezTo>
                          <a:pt x="2680" y="4469"/>
                          <a:pt x="1640" y="2210"/>
                          <a:pt x="52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6" name="Google Shape;10716;p22"/>
                  <p:cNvSpPr/>
                  <p:nvPr/>
                </p:nvSpPr>
                <p:spPr>
                  <a:xfrm>
                    <a:off x="5921653" y="3553093"/>
                    <a:ext cx="1405032" cy="1173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897" h="23300" extrusionOk="0">
                        <a:moveTo>
                          <a:pt x="540" y="0"/>
                        </a:moveTo>
                        <a:cubicBezTo>
                          <a:pt x="420" y="150"/>
                          <a:pt x="260" y="280"/>
                          <a:pt x="80" y="420"/>
                        </a:cubicBezTo>
                        <a:cubicBezTo>
                          <a:pt x="60" y="440"/>
                          <a:pt x="30" y="460"/>
                          <a:pt x="0" y="480"/>
                        </a:cubicBezTo>
                        <a:cubicBezTo>
                          <a:pt x="410" y="860"/>
                          <a:pt x="830" y="1219"/>
                          <a:pt x="1260" y="1579"/>
                        </a:cubicBezTo>
                        <a:cubicBezTo>
                          <a:pt x="3419" y="3369"/>
                          <a:pt x="5538" y="5208"/>
                          <a:pt x="7706" y="6977"/>
                        </a:cubicBezTo>
                        <a:cubicBezTo>
                          <a:pt x="10216" y="9046"/>
                          <a:pt x="12674" y="10945"/>
                          <a:pt x="14943" y="12694"/>
                        </a:cubicBezTo>
                        <a:cubicBezTo>
                          <a:pt x="18932" y="15753"/>
                          <a:pt x="22719" y="19061"/>
                          <a:pt x="26608" y="22250"/>
                        </a:cubicBezTo>
                        <a:lnTo>
                          <a:pt x="27897" y="23300"/>
                        </a:lnTo>
                        <a:cubicBezTo>
                          <a:pt x="27208" y="22589"/>
                          <a:pt x="26498" y="21880"/>
                          <a:pt x="25788" y="21181"/>
                        </a:cubicBezTo>
                        <a:cubicBezTo>
                          <a:pt x="24818" y="20221"/>
                          <a:pt x="23859" y="19271"/>
                          <a:pt x="22839" y="18371"/>
                        </a:cubicBezTo>
                        <a:cubicBezTo>
                          <a:pt x="21440" y="17132"/>
                          <a:pt x="19991" y="15943"/>
                          <a:pt x="18552" y="14744"/>
                        </a:cubicBezTo>
                        <a:cubicBezTo>
                          <a:pt x="15293" y="12074"/>
                          <a:pt x="11984" y="9466"/>
                          <a:pt x="8696" y="6837"/>
                        </a:cubicBezTo>
                        <a:cubicBezTo>
                          <a:pt x="6347" y="4998"/>
                          <a:pt x="4148" y="2979"/>
                          <a:pt x="1859" y="1060"/>
                        </a:cubicBezTo>
                        <a:cubicBezTo>
                          <a:pt x="1420" y="710"/>
                          <a:pt x="990" y="350"/>
                          <a:pt x="54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7" name="Google Shape;10717;p22"/>
                  <p:cNvSpPr/>
                  <p:nvPr/>
                </p:nvSpPr>
                <p:spPr>
                  <a:xfrm>
                    <a:off x="6368692" y="3551078"/>
                    <a:ext cx="996774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91" h="14284" extrusionOk="0">
                        <a:moveTo>
                          <a:pt x="0" y="0"/>
                        </a:moveTo>
                        <a:cubicBezTo>
                          <a:pt x="2908" y="2379"/>
                          <a:pt x="5977" y="4548"/>
                          <a:pt x="9016" y="6757"/>
                        </a:cubicBezTo>
                        <a:cubicBezTo>
                          <a:pt x="10885" y="8116"/>
                          <a:pt x="12754" y="9496"/>
                          <a:pt x="14643" y="10845"/>
                        </a:cubicBezTo>
                        <a:cubicBezTo>
                          <a:pt x="16173" y="11925"/>
                          <a:pt x="17742" y="12944"/>
                          <a:pt x="19311" y="13973"/>
                        </a:cubicBezTo>
                        <a:cubicBezTo>
                          <a:pt x="19471" y="14073"/>
                          <a:pt x="19631" y="14184"/>
                          <a:pt x="19791" y="14284"/>
                        </a:cubicBezTo>
                        <a:cubicBezTo>
                          <a:pt x="19651" y="14164"/>
                          <a:pt x="19511" y="14044"/>
                          <a:pt x="19361" y="13924"/>
                        </a:cubicBezTo>
                        <a:cubicBezTo>
                          <a:pt x="17941" y="12714"/>
                          <a:pt x="16522" y="11505"/>
                          <a:pt x="15043" y="10366"/>
                        </a:cubicBezTo>
                        <a:cubicBezTo>
                          <a:pt x="13364" y="9076"/>
                          <a:pt x="11635" y="7856"/>
                          <a:pt x="9925" y="6597"/>
                        </a:cubicBezTo>
                        <a:cubicBezTo>
                          <a:pt x="8286" y="5428"/>
                          <a:pt x="6687" y="4208"/>
                          <a:pt x="5018" y="3089"/>
                        </a:cubicBezTo>
                        <a:cubicBezTo>
                          <a:pt x="3388" y="1999"/>
                          <a:pt x="1679" y="10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8" name="Google Shape;10718;p22"/>
                  <p:cNvSpPr/>
                  <p:nvPr/>
                </p:nvSpPr>
                <p:spPr>
                  <a:xfrm>
                    <a:off x="7500341" y="4367594"/>
                    <a:ext cx="205439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79" h="3290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20" y="640"/>
                          <a:pt x="1270" y="1260"/>
                          <a:pt x="1969" y="1820"/>
                        </a:cubicBezTo>
                        <a:cubicBezTo>
                          <a:pt x="2649" y="2339"/>
                          <a:pt x="3369" y="2810"/>
                          <a:pt x="4079" y="3289"/>
                        </a:cubicBezTo>
                        <a:cubicBezTo>
                          <a:pt x="3509" y="2710"/>
                          <a:pt x="2919" y="2150"/>
                          <a:pt x="2300" y="1630"/>
                        </a:cubicBezTo>
                        <a:cubicBezTo>
                          <a:pt x="1570" y="1040"/>
                          <a:pt x="790" y="50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19" name="Google Shape;10719;p22"/>
                  <p:cNvSpPr/>
                  <p:nvPr/>
                </p:nvSpPr>
                <p:spPr>
                  <a:xfrm>
                    <a:off x="5900500" y="3786182"/>
                    <a:ext cx="126920" cy="1575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0" h="3129" extrusionOk="0">
                        <a:moveTo>
                          <a:pt x="1" y="0"/>
                        </a:moveTo>
                        <a:cubicBezTo>
                          <a:pt x="41" y="100"/>
                          <a:pt x="70" y="190"/>
                          <a:pt x="90" y="290"/>
                        </a:cubicBezTo>
                        <a:cubicBezTo>
                          <a:pt x="130" y="480"/>
                          <a:pt x="110" y="660"/>
                          <a:pt x="41" y="809"/>
                        </a:cubicBezTo>
                        <a:cubicBezTo>
                          <a:pt x="820" y="1589"/>
                          <a:pt x="1609" y="2349"/>
                          <a:pt x="2399" y="3108"/>
                        </a:cubicBezTo>
                        <a:cubicBezTo>
                          <a:pt x="2439" y="3119"/>
                          <a:pt x="2479" y="3119"/>
                          <a:pt x="2519" y="3128"/>
                        </a:cubicBezTo>
                        <a:cubicBezTo>
                          <a:pt x="1700" y="2079"/>
                          <a:pt x="870" y="102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0" name="Google Shape;10720;p22"/>
                  <p:cNvSpPr/>
                  <p:nvPr/>
                </p:nvSpPr>
                <p:spPr>
                  <a:xfrm>
                    <a:off x="6120998" y="4036344"/>
                    <a:ext cx="710348" cy="8040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04" h="15964" extrusionOk="0">
                        <a:moveTo>
                          <a:pt x="1" y="1"/>
                        </a:moveTo>
                        <a:cubicBezTo>
                          <a:pt x="1100" y="1440"/>
                          <a:pt x="2219" y="2870"/>
                          <a:pt x="3379" y="4249"/>
                        </a:cubicBezTo>
                        <a:cubicBezTo>
                          <a:pt x="4458" y="5538"/>
                          <a:pt x="5627" y="6748"/>
                          <a:pt x="6717" y="8017"/>
                        </a:cubicBezTo>
                        <a:cubicBezTo>
                          <a:pt x="7897" y="9367"/>
                          <a:pt x="9006" y="10766"/>
                          <a:pt x="10205" y="12095"/>
                        </a:cubicBezTo>
                        <a:cubicBezTo>
                          <a:pt x="11325" y="13334"/>
                          <a:pt x="12535" y="14474"/>
                          <a:pt x="13744" y="15624"/>
                        </a:cubicBezTo>
                        <a:cubicBezTo>
                          <a:pt x="13864" y="15733"/>
                          <a:pt x="13984" y="15853"/>
                          <a:pt x="14104" y="15963"/>
                        </a:cubicBezTo>
                        <a:cubicBezTo>
                          <a:pt x="14004" y="15844"/>
                          <a:pt x="13904" y="15713"/>
                          <a:pt x="13804" y="15593"/>
                        </a:cubicBezTo>
                        <a:cubicBezTo>
                          <a:pt x="11955" y="13334"/>
                          <a:pt x="10156" y="11035"/>
                          <a:pt x="8277" y="8816"/>
                        </a:cubicBezTo>
                        <a:cubicBezTo>
                          <a:pt x="5687" y="5748"/>
                          <a:pt x="2969" y="2790"/>
                          <a:pt x="8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1" name="Google Shape;10721;p22"/>
                  <p:cNvSpPr/>
                  <p:nvPr/>
                </p:nvSpPr>
                <p:spPr>
                  <a:xfrm>
                    <a:off x="5495214" y="3931635"/>
                    <a:ext cx="190883" cy="2885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" h="5729" extrusionOk="0">
                        <a:moveTo>
                          <a:pt x="521" y="0"/>
                        </a:moveTo>
                        <a:cubicBezTo>
                          <a:pt x="381" y="140"/>
                          <a:pt x="201" y="251"/>
                          <a:pt x="1" y="311"/>
                        </a:cubicBezTo>
                        <a:cubicBezTo>
                          <a:pt x="131" y="531"/>
                          <a:pt x="261" y="751"/>
                          <a:pt x="391" y="960"/>
                        </a:cubicBezTo>
                        <a:cubicBezTo>
                          <a:pt x="1360" y="2479"/>
                          <a:pt x="2940" y="4678"/>
                          <a:pt x="3790" y="5728"/>
                        </a:cubicBezTo>
                        <a:cubicBezTo>
                          <a:pt x="2980" y="4149"/>
                          <a:pt x="2200" y="2559"/>
                          <a:pt x="1251" y="1060"/>
                        </a:cubicBezTo>
                        <a:cubicBezTo>
                          <a:pt x="1011" y="700"/>
                          <a:pt x="771" y="351"/>
                          <a:pt x="52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2" name="Google Shape;10722;p22"/>
                  <p:cNvSpPr/>
                  <p:nvPr/>
                </p:nvSpPr>
                <p:spPr>
                  <a:xfrm>
                    <a:off x="5723317" y="4281017"/>
                    <a:ext cx="439485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26" h="14334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739" y="3079"/>
                          <a:pt x="3479" y="6157"/>
                          <a:pt x="5318" y="9176"/>
                        </a:cubicBezTo>
                        <a:cubicBezTo>
                          <a:pt x="6357" y="10795"/>
                          <a:pt x="7437" y="12385"/>
                          <a:pt x="8496" y="13994"/>
                        </a:cubicBezTo>
                        <a:cubicBezTo>
                          <a:pt x="8576" y="14104"/>
                          <a:pt x="8646" y="14214"/>
                          <a:pt x="8726" y="14334"/>
                        </a:cubicBezTo>
                        <a:cubicBezTo>
                          <a:pt x="8666" y="14214"/>
                          <a:pt x="8606" y="14094"/>
                          <a:pt x="8556" y="13974"/>
                        </a:cubicBezTo>
                        <a:cubicBezTo>
                          <a:pt x="6197" y="9036"/>
                          <a:pt x="3459" y="42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3" name="Google Shape;10723;p22"/>
                  <p:cNvSpPr/>
                  <p:nvPr/>
                </p:nvSpPr>
                <p:spPr>
                  <a:xfrm>
                    <a:off x="5027576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670" y="2080"/>
                          <a:pt x="1350" y="4159"/>
                          <a:pt x="2189" y="6178"/>
                        </a:cubicBezTo>
                        <a:cubicBezTo>
                          <a:pt x="2589" y="7157"/>
                          <a:pt x="3059" y="8107"/>
                          <a:pt x="3529" y="9046"/>
                        </a:cubicBezTo>
                        <a:cubicBezTo>
                          <a:pt x="3669" y="9316"/>
                          <a:pt x="3799" y="9586"/>
                          <a:pt x="3928" y="9866"/>
                        </a:cubicBezTo>
                        <a:cubicBezTo>
                          <a:pt x="3948" y="9896"/>
                          <a:pt x="3968" y="9936"/>
                          <a:pt x="3979" y="9966"/>
                        </a:cubicBezTo>
                        <a:cubicBezTo>
                          <a:pt x="3968" y="9936"/>
                          <a:pt x="3959" y="9896"/>
                          <a:pt x="3948" y="9856"/>
                        </a:cubicBezTo>
                        <a:cubicBezTo>
                          <a:pt x="3419" y="8157"/>
                          <a:pt x="2919" y="6438"/>
                          <a:pt x="2280" y="4779"/>
                        </a:cubicBezTo>
                        <a:cubicBezTo>
                          <a:pt x="1630" y="3139"/>
                          <a:pt x="870" y="154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4" name="Google Shape;10724;p22"/>
                  <p:cNvSpPr/>
                  <p:nvPr/>
                </p:nvSpPr>
                <p:spPr>
                  <a:xfrm>
                    <a:off x="7995731" y="4738129"/>
                    <a:ext cx="257264" cy="1860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08" h="3694" extrusionOk="0">
                        <a:moveTo>
                          <a:pt x="420" y="0"/>
                        </a:moveTo>
                        <a:cubicBezTo>
                          <a:pt x="350" y="60"/>
                          <a:pt x="270" y="120"/>
                          <a:pt x="190" y="180"/>
                        </a:cubicBezTo>
                        <a:cubicBezTo>
                          <a:pt x="130" y="240"/>
                          <a:pt x="70" y="300"/>
                          <a:pt x="0" y="350"/>
                        </a:cubicBezTo>
                        <a:cubicBezTo>
                          <a:pt x="300" y="570"/>
                          <a:pt x="589" y="780"/>
                          <a:pt x="889" y="990"/>
                        </a:cubicBezTo>
                        <a:cubicBezTo>
                          <a:pt x="1989" y="1750"/>
                          <a:pt x="3099" y="2479"/>
                          <a:pt x="4238" y="3169"/>
                        </a:cubicBezTo>
                        <a:cubicBezTo>
                          <a:pt x="4508" y="3338"/>
                          <a:pt x="4778" y="3498"/>
                          <a:pt x="5058" y="3658"/>
                        </a:cubicBezTo>
                        <a:cubicBezTo>
                          <a:pt x="5092" y="3684"/>
                          <a:pt x="5105" y="3693"/>
                          <a:pt x="5106" y="3693"/>
                        </a:cubicBezTo>
                        <a:cubicBezTo>
                          <a:pt x="5108" y="3693"/>
                          <a:pt x="5032" y="3633"/>
                          <a:pt x="5018" y="3618"/>
                        </a:cubicBezTo>
                        <a:cubicBezTo>
                          <a:pt x="3588" y="2369"/>
                          <a:pt x="2139" y="1139"/>
                          <a:pt x="560" y="90"/>
                        </a:cubicBezTo>
                        <a:cubicBezTo>
                          <a:pt x="509" y="60"/>
                          <a:pt x="469" y="30"/>
                          <a:pt x="4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5" name="Google Shape;10725;p22"/>
                  <p:cNvSpPr/>
                  <p:nvPr/>
                </p:nvSpPr>
                <p:spPr>
                  <a:xfrm>
                    <a:off x="6340992" y="4726545"/>
                    <a:ext cx="142130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2" h="3920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720" y="1429"/>
                          <a:pt x="1639" y="2759"/>
                          <a:pt x="2779" y="3879"/>
                        </a:cubicBezTo>
                        <a:cubicBezTo>
                          <a:pt x="2806" y="3908"/>
                          <a:pt x="2816" y="3919"/>
                          <a:pt x="2818" y="3919"/>
                        </a:cubicBezTo>
                        <a:cubicBezTo>
                          <a:pt x="2822" y="3919"/>
                          <a:pt x="2773" y="3856"/>
                          <a:pt x="2759" y="3828"/>
                        </a:cubicBezTo>
                        <a:cubicBezTo>
                          <a:pt x="2519" y="3419"/>
                          <a:pt x="2269" y="3019"/>
                          <a:pt x="2010" y="2629"/>
                        </a:cubicBezTo>
                        <a:cubicBezTo>
                          <a:pt x="1419" y="1700"/>
                          <a:pt x="720" y="83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6" name="Google Shape;10726;p22"/>
                  <p:cNvSpPr/>
                  <p:nvPr/>
                </p:nvSpPr>
                <p:spPr>
                  <a:xfrm>
                    <a:off x="5272248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0" y="1"/>
                        </a:moveTo>
                        <a:cubicBezTo>
                          <a:pt x="630" y="1970"/>
                          <a:pt x="1329" y="3919"/>
                          <a:pt x="2039" y="5868"/>
                        </a:cubicBezTo>
                        <a:cubicBezTo>
                          <a:pt x="2659" y="7568"/>
                          <a:pt x="3268" y="9276"/>
                          <a:pt x="3948" y="10946"/>
                        </a:cubicBezTo>
                        <a:lnTo>
                          <a:pt x="4158" y="11486"/>
                        </a:lnTo>
                        <a:cubicBezTo>
                          <a:pt x="4138" y="11395"/>
                          <a:pt x="4118" y="11295"/>
                          <a:pt x="4098" y="11195"/>
                        </a:cubicBezTo>
                        <a:cubicBezTo>
                          <a:pt x="3699" y="9347"/>
                          <a:pt x="3288" y="7497"/>
                          <a:pt x="2659" y="5708"/>
                        </a:cubicBezTo>
                        <a:cubicBezTo>
                          <a:pt x="1929" y="3739"/>
                          <a:pt x="960" y="187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7" name="Google Shape;10727;p22"/>
                  <p:cNvSpPr/>
                  <p:nvPr/>
                </p:nvSpPr>
                <p:spPr>
                  <a:xfrm>
                    <a:off x="5100554" y="4465755"/>
                    <a:ext cx="98766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1" h="7794" extrusionOk="0">
                        <a:moveTo>
                          <a:pt x="1" y="1"/>
                        </a:moveTo>
                        <a:cubicBezTo>
                          <a:pt x="311" y="2140"/>
                          <a:pt x="780" y="4269"/>
                          <a:pt x="1440" y="6328"/>
                        </a:cubicBezTo>
                        <a:cubicBezTo>
                          <a:pt x="1600" y="6807"/>
                          <a:pt x="1770" y="7287"/>
                          <a:pt x="1940" y="7757"/>
                        </a:cubicBezTo>
                        <a:cubicBezTo>
                          <a:pt x="1949" y="7784"/>
                          <a:pt x="1953" y="7793"/>
                          <a:pt x="1955" y="7793"/>
                        </a:cubicBezTo>
                        <a:cubicBezTo>
                          <a:pt x="1960" y="7793"/>
                          <a:pt x="1950" y="7735"/>
                          <a:pt x="1950" y="7707"/>
                        </a:cubicBezTo>
                        <a:cubicBezTo>
                          <a:pt x="1810" y="6368"/>
                          <a:pt x="1600" y="5028"/>
                          <a:pt x="1270" y="3729"/>
                        </a:cubicBezTo>
                        <a:cubicBezTo>
                          <a:pt x="940" y="2449"/>
                          <a:pt x="460" y="123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8" name="Google Shape;10728;p22"/>
                  <p:cNvSpPr/>
                  <p:nvPr/>
                </p:nvSpPr>
                <p:spPr>
                  <a:xfrm>
                    <a:off x="8336500" y="4401339"/>
                    <a:ext cx="746611" cy="4505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24" h="8946" extrusionOk="0">
                        <a:moveTo>
                          <a:pt x="200" y="1"/>
                        </a:moveTo>
                        <a:cubicBezTo>
                          <a:pt x="180" y="30"/>
                          <a:pt x="160" y="50"/>
                          <a:pt x="140" y="70"/>
                        </a:cubicBezTo>
                        <a:cubicBezTo>
                          <a:pt x="91" y="120"/>
                          <a:pt x="40" y="170"/>
                          <a:pt x="1" y="230"/>
                        </a:cubicBezTo>
                        <a:cubicBezTo>
                          <a:pt x="1380" y="1160"/>
                          <a:pt x="2759" y="2089"/>
                          <a:pt x="4179" y="2969"/>
                        </a:cubicBezTo>
                        <a:cubicBezTo>
                          <a:pt x="6058" y="4099"/>
                          <a:pt x="7957" y="5208"/>
                          <a:pt x="9876" y="6278"/>
                        </a:cubicBezTo>
                        <a:cubicBezTo>
                          <a:pt x="11386" y="7107"/>
                          <a:pt x="12914" y="7897"/>
                          <a:pt x="14424" y="8726"/>
                        </a:cubicBezTo>
                        <a:cubicBezTo>
                          <a:pt x="14564" y="8806"/>
                          <a:pt x="14694" y="8876"/>
                          <a:pt x="14824" y="8946"/>
                        </a:cubicBezTo>
                        <a:cubicBezTo>
                          <a:pt x="14714" y="8866"/>
                          <a:pt x="14594" y="8776"/>
                          <a:pt x="14474" y="8696"/>
                        </a:cubicBezTo>
                        <a:cubicBezTo>
                          <a:pt x="13074" y="7687"/>
                          <a:pt x="11655" y="6697"/>
                          <a:pt x="10196" y="5787"/>
                        </a:cubicBezTo>
                        <a:cubicBezTo>
                          <a:pt x="8847" y="4948"/>
                          <a:pt x="7467" y="4168"/>
                          <a:pt x="6098" y="3369"/>
                        </a:cubicBezTo>
                        <a:cubicBezTo>
                          <a:pt x="4159" y="2200"/>
                          <a:pt x="2210" y="1050"/>
                          <a:pt x="20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29" name="Google Shape;10729;p22"/>
                  <p:cNvSpPr/>
                  <p:nvPr/>
                </p:nvSpPr>
                <p:spPr>
                  <a:xfrm>
                    <a:off x="8101447" y="3779584"/>
                    <a:ext cx="360462" cy="1651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57" h="3280" extrusionOk="0">
                        <a:moveTo>
                          <a:pt x="0" y="1"/>
                        </a:moveTo>
                        <a:cubicBezTo>
                          <a:pt x="100" y="51"/>
                          <a:pt x="200" y="111"/>
                          <a:pt x="290" y="161"/>
                        </a:cubicBezTo>
                        <a:cubicBezTo>
                          <a:pt x="2159" y="1180"/>
                          <a:pt x="4048" y="2190"/>
                          <a:pt x="5997" y="3039"/>
                        </a:cubicBezTo>
                        <a:cubicBezTo>
                          <a:pt x="6177" y="3119"/>
                          <a:pt x="6367" y="3199"/>
                          <a:pt x="6557" y="3279"/>
                        </a:cubicBezTo>
                        <a:cubicBezTo>
                          <a:pt x="6747" y="3159"/>
                          <a:pt x="6957" y="3010"/>
                          <a:pt x="7157" y="2870"/>
                        </a:cubicBezTo>
                        <a:cubicBezTo>
                          <a:pt x="6957" y="2780"/>
                          <a:pt x="6747" y="2690"/>
                          <a:pt x="6547" y="2600"/>
                        </a:cubicBezTo>
                        <a:cubicBezTo>
                          <a:pt x="4488" y="1750"/>
                          <a:pt x="2389" y="980"/>
                          <a:pt x="330" y="131"/>
                        </a:cubicBezTo>
                        <a:cubicBezTo>
                          <a:pt x="220" y="91"/>
                          <a:pt x="110" y="4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0" name="Google Shape;10730;p22"/>
                  <p:cNvSpPr/>
                  <p:nvPr/>
                </p:nvSpPr>
                <p:spPr>
                  <a:xfrm>
                    <a:off x="7552721" y="3546042"/>
                    <a:ext cx="454594" cy="2014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026" h="3999" extrusionOk="0">
                        <a:moveTo>
                          <a:pt x="1029" y="0"/>
                        </a:moveTo>
                        <a:cubicBezTo>
                          <a:pt x="689" y="80"/>
                          <a:pt x="350" y="150"/>
                          <a:pt x="0" y="200"/>
                        </a:cubicBezTo>
                        <a:cubicBezTo>
                          <a:pt x="2979" y="1539"/>
                          <a:pt x="5947" y="2899"/>
                          <a:pt x="9026" y="3998"/>
                        </a:cubicBezTo>
                        <a:cubicBezTo>
                          <a:pt x="6407" y="2579"/>
                          <a:pt x="3758" y="1220"/>
                          <a:pt x="102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1" name="Google Shape;10731;p22"/>
                  <p:cNvSpPr/>
                  <p:nvPr/>
                </p:nvSpPr>
                <p:spPr>
                  <a:xfrm>
                    <a:off x="7040711" y="3318997"/>
                    <a:ext cx="303651" cy="130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9" h="2600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140" y="81"/>
                          <a:pt x="280" y="150"/>
                          <a:pt x="431" y="220"/>
                        </a:cubicBezTo>
                        <a:cubicBezTo>
                          <a:pt x="1950" y="990"/>
                          <a:pt x="3469" y="1749"/>
                          <a:pt x="5018" y="2449"/>
                        </a:cubicBezTo>
                        <a:cubicBezTo>
                          <a:pt x="5129" y="2499"/>
                          <a:pt x="5229" y="2549"/>
                          <a:pt x="5338" y="2599"/>
                        </a:cubicBezTo>
                        <a:cubicBezTo>
                          <a:pt x="5568" y="2489"/>
                          <a:pt x="5798" y="2389"/>
                          <a:pt x="6028" y="2289"/>
                        </a:cubicBezTo>
                        <a:cubicBezTo>
                          <a:pt x="4189" y="1540"/>
                          <a:pt x="2339" y="840"/>
                          <a:pt x="471" y="181"/>
                        </a:cubicBezTo>
                        <a:cubicBezTo>
                          <a:pt x="311" y="121"/>
                          <a:pt x="160" y="6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2" name="Google Shape;10732;p22"/>
                  <p:cNvSpPr/>
                  <p:nvPr/>
                </p:nvSpPr>
                <p:spPr>
                  <a:xfrm>
                    <a:off x="6295663" y="2925345"/>
                    <a:ext cx="690756" cy="368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15" h="7317" extrusionOk="0">
                        <a:moveTo>
                          <a:pt x="111" y="0"/>
                        </a:moveTo>
                        <a:cubicBezTo>
                          <a:pt x="71" y="210"/>
                          <a:pt x="40" y="420"/>
                          <a:pt x="0" y="630"/>
                        </a:cubicBezTo>
                        <a:cubicBezTo>
                          <a:pt x="1230" y="1309"/>
                          <a:pt x="2470" y="1969"/>
                          <a:pt x="3719" y="2609"/>
                        </a:cubicBezTo>
                        <a:cubicBezTo>
                          <a:pt x="5358" y="3448"/>
                          <a:pt x="6997" y="4308"/>
                          <a:pt x="8667" y="5098"/>
                        </a:cubicBezTo>
                        <a:cubicBezTo>
                          <a:pt x="10336" y="5877"/>
                          <a:pt x="12025" y="6597"/>
                          <a:pt x="13714" y="7317"/>
                        </a:cubicBezTo>
                        <a:cubicBezTo>
                          <a:pt x="10126" y="5138"/>
                          <a:pt x="6338" y="3299"/>
                          <a:pt x="2610" y="1349"/>
                        </a:cubicBezTo>
                        <a:cubicBezTo>
                          <a:pt x="1770" y="909"/>
                          <a:pt x="940" y="460"/>
                          <a:pt x="11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3" name="Google Shape;10733;p22"/>
                  <p:cNvSpPr/>
                  <p:nvPr/>
                </p:nvSpPr>
                <p:spPr>
                  <a:xfrm>
                    <a:off x="6803090" y="2898651"/>
                    <a:ext cx="1537492" cy="4093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7" h="8127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690" y="450"/>
                          <a:pt x="3370" y="950"/>
                          <a:pt x="5069" y="1359"/>
                        </a:cubicBezTo>
                        <a:cubicBezTo>
                          <a:pt x="7788" y="2059"/>
                          <a:pt x="10526" y="2699"/>
                          <a:pt x="13225" y="3449"/>
                        </a:cubicBezTo>
                        <a:cubicBezTo>
                          <a:pt x="18512" y="4848"/>
                          <a:pt x="23740" y="6417"/>
                          <a:pt x="29038" y="7756"/>
                        </a:cubicBezTo>
                        <a:cubicBezTo>
                          <a:pt x="29537" y="7887"/>
                          <a:pt x="30027" y="8007"/>
                          <a:pt x="30526" y="8127"/>
                        </a:cubicBezTo>
                        <a:cubicBezTo>
                          <a:pt x="30307" y="8047"/>
                          <a:pt x="30087" y="7967"/>
                          <a:pt x="29867" y="7876"/>
                        </a:cubicBezTo>
                        <a:cubicBezTo>
                          <a:pt x="27788" y="7107"/>
                          <a:pt x="25699" y="6348"/>
                          <a:pt x="23590" y="5688"/>
                        </a:cubicBezTo>
                        <a:cubicBezTo>
                          <a:pt x="20711" y="4828"/>
                          <a:pt x="17832" y="3978"/>
                          <a:pt x="14934" y="3219"/>
                        </a:cubicBezTo>
                        <a:cubicBezTo>
                          <a:pt x="12015" y="2449"/>
                          <a:pt x="9087" y="1679"/>
                          <a:pt x="6128" y="1040"/>
                        </a:cubicBezTo>
                        <a:cubicBezTo>
                          <a:pt x="4099" y="640"/>
                          <a:pt x="2060" y="27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4" name="Google Shape;10734;p22"/>
                  <p:cNvSpPr/>
                  <p:nvPr/>
                </p:nvSpPr>
                <p:spPr>
                  <a:xfrm>
                    <a:off x="6709461" y="3007389"/>
                    <a:ext cx="824626" cy="288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73" h="5728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240" y="350"/>
                          <a:pt x="2400" y="920"/>
                          <a:pt x="3609" y="1359"/>
                        </a:cubicBezTo>
                        <a:cubicBezTo>
                          <a:pt x="5238" y="1990"/>
                          <a:pt x="6897" y="2539"/>
                          <a:pt x="8547" y="3099"/>
                        </a:cubicBezTo>
                        <a:cubicBezTo>
                          <a:pt x="10476" y="3749"/>
                          <a:pt x="12385" y="4478"/>
                          <a:pt x="14304" y="5148"/>
                        </a:cubicBezTo>
                        <a:cubicBezTo>
                          <a:pt x="14904" y="5348"/>
                          <a:pt x="15493" y="5537"/>
                          <a:pt x="16093" y="5728"/>
                        </a:cubicBezTo>
                        <a:cubicBezTo>
                          <a:pt x="16183" y="5608"/>
                          <a:pt x="16283" y="5488"/>
                          <a:pt x="16373" y="5368"/>
                        </a:cubicBezTo>
                        <a:cubicBezTo>
                          <a:pt x="13514" y="4238"/>
                          <a:pt x="10636" y="3189"/>
                          <a:pt x="7727" y="2209"/>
                        </a:cubicBezTo>
                        <a:cubicBezTo>
                          <a:pt x="6168" y="1679"/>
                          <a:pt x="4598" y="1220"/>
                          <a:pt x="3019" y="760"/>
                        </a:cubicBezTo>
                        <a:cubicBezTo>
                          <a:pt x="2020" y="480"/>
                          <a:pt x="1031" y="14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5" name="Google Shape;10735;p22"/>
                  <p:cNvSpPr/>
                  <p:nvPr/>
                </p:nvSpPr>
                <p:spPr>
                  <a:xfrm>
                    <a:off x="7871883" y="3412625"/>
                    <a:ext cx="877006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13" h="684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209" y="670"/>
                          <a:pt x="2489" y="1210"/>
                          <a:pt x="3768" y="1740"/>
                        </a:cubicBezTo>
                        <a:cubicBezTo>
                          <a:pt x="5087" y="2289"/>
                          <a:pt x="6417" y="2829"/>
                          <a:pt x="7757" y="3319"/>
                        </a:cubicBezTo>
                        <a:cubicBezTo>
                          <a:pt x="10675" y="4459"/>
                          <a:pt x="13614" y="5548"/>
                          <a:pt x="16572" y="6558"/>
                        </a:cubicBezTo>
                        <a:cubicBezTo>
                          <a:pt x="16852" y="6658"/>
                          <a:pt x="17132" y="6747"/>
                          <a:pt x="17412" y="6847"/>
                        </a:cubicBezTo>
                        <a:cubicBezTo>
                          <a:pt x="17342" y="6818"/>
                          <a:pt x="17272" y="6787"/>
                          <a:pt x="17202" y="6747"/>
                        </a:cubicBezTo>
                        <a:cubicBezTo>
                          <a:pt x="13174" y="4728"/>
                          <a:pt x="8996" y="3079"/>
                          <a:pt x="4728" y="1570"/>
                        </a:cubicBezTo>
                        <a:cubicBezTo>
                          <a:pt x="3168" y="1020"/>
                          <a:pt x="1560" y="5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6" name="Google Shape;10736;p22"/>
                  <p:cNvSpPr/>
                  <p:nvPr/>
                </p:nvSpPr>
                <p:spPr>
                  <a:xfrm>
                    <a:off x="8781524" y="3418165"/>
                    <a:ext cx="202921" cy="795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29" h="1580" extrusionOk="0">
                        <a:moveTo>
                          <a:pt x="40" y="0"/>
                        </a:moveTo>
                        <a:cubicBezTo>
                          <a:pt x="91" y="140"/>
                          <a:pt x="100" y="300"/>
                          <a:pt x="51" y="450"/>
                        </a:cubicBezTo>
                        <a:cubicBezTo>
                          <a:pt x="31" y="500"/>
                          <a:pt x="20" y="540"/>
                          <a:pt x="0" y="580"/>
                        </a:cubicBezTo>
                        <a:cubicBezTo>
                          <a:pt x="1260" y="870"/>
                          <a:pt x="2530" y="1130"/>
                          <a:pt x="3769" y="1510"/>
                        </a:cubicBezTo>
                        <a:cubicBezTo>
                          <a:pt x="3859" y="1530"/>
                          <a:pt x="3939" y="1550"/>
                          <a:pt x="4029" y="1580"/>
                        </a:cubicBezTo>
                        <a:cubicBezTo>
                          <a:pt x="3869" y="1510"/>
                          <a:pt x="3709" y="1430"/>
                          <a:pt x="3559" y="1360"/>
                        </a:cubicBezTo>
                        <a:cubicBezTo>
                          <a:pt x="2410" y="840"/>
                          <a:pt x="1240" y="390"/>
                          <a:pt x="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7" name="Google Shape;10737;p22"/>
                  <p:cNvSpPr/>
                  <p:nvPr/>
                </p:nvSpPr>
                <p:spPr>
                  <a:xfrm>
                    <a:off x="4521610" y="3855635"/>
                    <a:ext cx="62503" cy="10818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41" h="21481" extrusionOk="0">
                        <a:moveTo>
                          <a:pt x="261" y="1"/>
                        </a:moveTo>
                        <a:cubicBezTo>
                          <a:pt x="231" y="2020"/>
                          <a:pt x="31" y="4039"/>
                          <a:pt x="11" y="6058"/>
                        </a:cubicBezTo>
                        <a:cubicBezTo>
                          <a:pt x="1" y="8776"/>
                          <a:pt x="121" y="11495"/>
                          <a:pt x="321" y="14214"/>
                        </a:cubicBezTo>
                        <a:cubicBezTo>
                          <a:pt x="491" y="16403"/>
                          <a:pt x="801" y="18582"/>
                          <a:pt x="1140" y="20751"/>
                        </a:cubicBezTo>
                        <a:cubicBezTo>
                          <a:pt x="1171" y="21000"/>
                          <a:pt x="1211" y="21240"/>
                          <a:pt x="1240" y="21480"/>
                        </a:cubicBezTo>
                        <a:lnTo>
                          <a:pt x="1240" y="20721"/>
                        </a:lnTo>
                        <a:cubicBezTo>
                          <a:pt x="1240" y="18901"/>
                          <a:pt x="1191" y="17093"/>
                          <a:pt x="1100" y="15273"/>
                        </a:cubicBezTo>
                        <a:cubicBezTo>
                          <a:pt x="1001" y="13604"/>
                          <a:pt x="871" y="11945"/>
                          <a:pt x="821" y="10276"/>
                        </a:cubicBezTo>
                        <a:cubicBezTo>
                          <a:pt x="741" y="8046"/>
                          <a:pt x="741" y="5818"/>
                          <a:pt x="601" y="3599"/>
                        </a:cubicBezTo>
                        <a:cubicBezTo>
                          <a:pt x="531" y="2399"/>
                          <a:pt x="471" y="1190"/>
                          <a:pt x="26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8" name="Google Shape;10738;p22"/>
                  <p:cNvSpPr/>
                  <p:nvPr/>
                </p:nvSpPr>
                <p:spPr>
                  <a:xfrm>
                    <a:off x="4369609" y="3875781"/>
                    <a:ext cx="56409" cy="5049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0" h="10026" extrusionOk="0">
                        <a:moveTo>
                          <a:pt x="1120" y="0"/>
                        </a:moveTo>
                        <a:lnTo>
                          <a:pt x="1120" y="0"/>
                        </a:lnTo>
                        <a:cubicBezTo>
                          <a:pt x="730" y="1780"/>
                          <a:pt x="391" y="3568"/>
                          <a:pt x="211" y="5378"/>
                        </a:cubicBezTo>
                        <a:cubicBezTo>
                          <a:pt x="60" y="6927"/>
                          <a:pt x="40" y="8476"/>
                          <a:pt x="0" y="10025"/>
                        </a:cubicBezTo>
                        <a:cubicBezTo>
                          <a:pt x="291" y="8396"/>
                          <a:pt x="660" y="6427"/>
                          <a:pt x="820" y="5048"/>
                        </a:cubicBezTo>
                        <a:cubicBezTo>
                          <a:pt x="1040" y="3368"/>
                          <a:pt x="1110" y="1689"/>
                          <a:pt x="11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39" name="Google Shape;10739;p22"/>
                  <p:cNvSpPr/>
                  <p:nvPr/>
                </p:nvSpPr>
                <p:spPr>
                  <a:xfrm>
                    <a:off x="4160695" y="3980489"/>
                    <a:ext cx="158599" cy="8669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9" h="17213" extrusionOk="0">
                        <a:moveTo>
                          <a:pt x="3149" y="0"/>
                        </a:moveTo>
                        <a:lnTo>
                          <a:pt x="3149" y="0"/>
                        </a:lnTo>
                        <a:cubicBezTo>
                          <a:pt x="2799" y="1200"/>
                          <a:pt x="2529" y="2419"/>
                          <a:pt x="2249" y="3628"/>
                        </a:cubicBezTo>
                        <a:cubicBezTo>
                          <a:pt x="1969" y="4828"/>
                          <a:pt x="1660" y="6027"/>
                          <a:pt x="1410" y="7247"/>
                        </a:cubicBezTo>
                        <a:cubicBezTo>
                          <a:pt x="1120" y="8676"/>
                          <a:pt x="810" y="10105"/>
                          <a:pt x="590" y="11555"/>
                        </a:cubicBezTo>
                        <a:cubicBezTo>
                          <a:pt x="341" y="13224"/>
                          <a:pt x="150" y="15083"/>
                          <a:pt x="21" y="16953"/>
                        </a:cubicBezTo>
                        <a:cubicBezTo>
                          <a:pt x="10" y="17042"/>
                          <a:pt x="10" y="17122"/>
                          <a:pt x="1" y="17212"/>
                        </a:cubicBezTo>
                        <a:cubicBezTo>
                          <a:pt x="30" y="17082"/>
                          <a:pt x="50" y="16953"/>
                          <a:pt x="81" y="16822"/>
                        </a:cubicBezTo>
                        <a:cubicBezTo>
                          <a:pt x="381" y="15143"/>
                          <a:pt x="780" y="13484"/>
                          <a:pt x="1140" y="11825"/>
                        </a:cubicBezTo>
                        <a:cubicBezTo>
                          <a:pt x="1580" y="9725"/>
                          <a:pt x="2020" y="7617"/>
                          <a:pt x="2409" y="5507"/>
                        </a:cubicBezTo>
                        <a:cubicBezTo>
                          <a:pt x="2759" y="3688"/>
                          <a:pt x="2889" y="1829"/>
                          <a:pt x="314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40" name="Google Shape;10740;p22"/>
                  <p:cNvSpPr/>
                  <p:nvPr/>
                </p:nvSpPr>
                <p:spPr>
                  <a:xfrm>
                    <a:off x="4349966" y="4498996"/>
                    <a:ext cx="32284" cy="3789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1" h="7525" extrusionOk="0">
                        <a:moveTo>
                          <a:pt x="590" y="1"/>
                        </a:moveTo>
                        <a:cubicBezTo>
                          <a:pt x="321" y="1270"/>
                          <a:pt x="121" y="2569"/>
                          <a:pt x="51" y="3868"/>
                        </a:cubicBezTo>
                        <a:cubicBezTo>
                          <a:pt x="1" y="5058"/>
                          <a:pt x="71" y="6247"/>
                          <a:pt x="131" y="7427"/>
                        </a:cubicBezTo>
                        <a:cubicBezTo>
                          <a:pt x="131" y="7450"/>
                          <a:pt x="131" y="7524"/>
                          <a:pt x="135" y="7524"/>
                        </a:cubicBezTo>
                        <a:cubicBezTo>
                          <a:pt x="136" y="7524"/>
                          <a:pt x="138" y="7517"/>
                          <a:pt x="141" y="7497"/>
                        </a:cubicBezTo>
                        <a:cubicBezTo>
                          <a:pt x="201" y="7017"/>
                          <a:pt x="261" y="6538"/>
                          <a:pt x="321" y="6067"/>
                        </a:cubicBezTo>
                        <a:cubicBezTo>
                          <a:pt x="410" y="5338"/>
                          <a:pt x="501" y="4608"/>
                          <a:pt x="550" y="3868"/>
                        </a:cubicBezTo>
                        <a:cubicBezTo>
                          <a:pt x="641" y="2579"/>
                          <a:pt x="610" y="1290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41" name="Google Shape;10741;p22"/>
                  <p:cNvSpPr/>
                  <p:nvPr/>
                </p:nvSpPr>
                <p:spPr>
                  <a:xfrm>
                    <a:off x="4741100" y="3872255"/>
                    <a:ext cx="105767" cy="6444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0" h="12795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11" y="2219"/>
                          <a:pt x="331" y="4448"/>
                          <a:pt x="681" y="6637"/>
                        </a:cubicBezTo>
                        <a:cubicBezTo>
                          <a:pt x="1040" y="8666"/>
                          <a:pt x="1571" y="10655"/>
                          <a:pt x="2070" y="12654"/>
                        </a:cubicBezTo>
                        <a:cubicBezTo>
                          <a:pt x="2080" y="12705"/>
                          <a:pt x="2090" y="12744"/>
                          <a:pt x="2100" y="12794"/>
                        </a:cubicBezTo>
                        <a:cubicBezTo>
                          <a:pt x="2090" y="12694"/>
                          <a:pt x="2080" y="12585"/>
                          <a:pt x="2070" y="12485"/>
                        </a:cubicBezTo>
                        <a:cubicBezTo>
                          <a:pt x="2030" y="12065"/>
                          <a:pt x="1980" y="11645"/>
                          <a:pt x="1940" y="11225"/>
                        </a:cubicBezTo>
                        <a:cubicBezTo>
                          <a:pt x="1790" y="9706"/>
                          <a:pt x="1600" y="8187"/>
                          <a:pt x="1371" y="6677"/>
                        </a:cubicBezTo>
                        <a:cubicBezTo>
                          <a:pt x="1020" y="4438"/>
                          <a:pt x="521" y="220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42" name="Google Shape;10742;p22"/>
                  <p:cNvSpPr/>
                  <p:nvPr/>
                </p:nvSpPr>
                <p:spPr>
                  <a:xfrm>
                    <a:off x="4893655" y="4634377"/>
                    <a:ext cx="50415" cy="2386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1" h="4739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50" y="881"/>
                          <a:pt x="150" y="1760"/>
                          <a:pt x="341" y="2630"/>
                        </a:cubicBezTo>
                        <a:cubicBezTo>
                          <a:pt x="510" y="3350"/>
                          <a:pt x="761" y="4049"/>
                          <a:pt x="1000" y="4739"/>
                        </a:cubicBezTo>
                        <a:cubicBezTo>
                          <a:pt x="900" y="3959"/>
                          <a:pt x="830" y="3159"/>
                          <a:pt x="670" y="2390"/>
                        </a:cubicBezTo>
                        <a:cubicBezTo>
                          <a:pt x="490" y="1580"/>
                          <a:pt x="241" y="79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43" name="Google Shape;10743;p22"/>
                  <p:cNvSpPr/>
                  <p:nvPr/>
                </p:nvSpPr>
                <p:spPr>
                  <a:xfrm>
                    <a:off x="4645004" y="4042892"/>
                    <a:ext cx="109242" cy="7571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15034" extrusionOk="0">
                        <a:moveTo>
                          <a:pt x="20" y="1"/>
                        </a:moveTo>
                        <a:cubicBezTo>
                          <a:pt x="0" y="3189"/>
                          <a:pt x="250" y="6387"/>
                          <a:pt x="820" y="9526"/>
                        </a:cubicBezTo>
                        <a:cubicBezTo>
                          <a:pt x="1140" y="11265"/>
                          <a:pt x="1629" y="12975"/>
                          <a:pt x="2079" y="14684"/>
                        </a:cubicBezTo>
                        <a:cubicBezTo>
                          <a:pt x="2109" y="14804"/>
                          <a:pt x="2139" y="14923"/>
                          <a:pt x="2169" y="15034"/>
                        </a:cubicBezTo>
                        <a:cubicBezTo>
                          <a:pt x="2129" y="14734"/>
                          <a:pt x="2089" y="14424"/>
                          <a:pt x="2039" y="14114"/>
                        </a:cubicBezTo>
                        <a:cubicBezTo>
                          <a:pt x="1699" y="11645"/>
                          <a:pt x="1480" y="9786"/>
                          <a:pt x="1149" y="7247"/>
                        </a:cubicBezTo>
                        <a:cubicBezTo>
                          <a:pt x="800" y="4828"/>
                          <a:pt x="400" y="2420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0744" name="Google Shape;10744;p22"/>
                <p:cNvSpPr/>
                <p:nvPr/>
              </p:nvSpPr>
              <p:spPr>
                <a:xfrm>
                  <a:off x="4553390" y="994707"/>
                  <a:ext cx="38781" cy="389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" h="7728" extrusionOk="0">
                      <a:moveTo>
                        <a:pt x="689" y="1"/>
                      </a:moveTo>
                      <a:lnTo>
                        <a:pt x="0" y="121"/>
                      </a:lnTo>
                      <a:cubicBezTo>
                        <a:pt x="80" y="2670"/>
                        <a:pt x="240" y="5209"/>
                        <a:pt x="649" y="7728"/>
                      </a:cubicBezTo>
                      <a:cubicBezTo>
                        <a:pt x="669" y="5808"/>
                        <a:pt x="769" y="3889"/>
                        <a:pt x="740" y="1980"/>
                      </a:cubicBezTo>
                      <a:cubicBezTo>
                        <a:pt x="729" y="1320"/>
                        <a:pt x="709" y="660"/>
                        <a:pt x="6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5" name="Google Shape;10745;p22"/>
                <p:cNvSpPr/>
                <p:nvPr/>
              </p:nvSpPr>
              <p:spPr>
                <a:xfrm>
                  <a:off x="4543317" y="207403"/>
                  <a:ext cx="42810" cy="7350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" h="14594" extrusionOk="0">
                      <a:moveTo>
                        <a:pt x="110" y="0"/>
                      </a:moveTo>
                      <a:cubicBezTo>
                        <a:pt x="100" y="380"/>
                        <a:pt x="90" y="760"/>
                        <a:pt x="90" y="1140"/>
                      </a:cubicBezTo>
                      <a:cubicBezTo>
                        <a:pt x="50" y="3029"/>
                        <a:pt x="0" y="4918"/>
                        <a:pt x="10" y="6807"/>
                      </a:cubicBezTo>
                      <a:cubicBezTo>
                        <a:pt x="40" y="8706"/>
                        <a:pt x="90" y="10595"/>
                        <a:pt x="120" y="12494"/>
                      </a:cubicBezTo>
                      <a:cubicBezTo>
                        <a:pt x="130" y="13184"/>
                        <a:pt x="150" y="13874"/>
                        <a:pt x="160" y="14564"/>
                      </a:cubicBezTo>
                      <a:lnTo>
                        <a:pt x="849" y="14593"/>
                      </a:lnTo>
                      <a:cubicBezTo>
                        <a:pt x="820" y="13704"/>
                        <a:pt x="789" y="12814"/>
                        <a:pt x="769" y="11934"/>
                      </a:cubicBezTo>
                      <a:cubicBezTo>
                        <a:pt x="700" y="10006"/>
                        <a:pt x="669" y="8087"/>
                        <a:pt x="580" y="6157"/>
                      </a:cubicBezTo>
                      <a:cubicBezTo>
                        <a:pt x="490" y="4278"/>
                        <a:pt x="340" y="2399"/>
                        <a:pt x="160" y="520"/>
                      </a:cubicBezTo>
                      <a:cubicBezTo>
                        <a:pt x="140" y="350"/>
                        <a:pt x="130" y="180"/>
                        <a:pt x="1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6" name="Google Shape;10746;p22"/>
                <p:cNvSpPr/>
                <p:nvPr/>
              </p:nvSpPr>
              <p:spPr>
                <a:xfrm>
                  <a:off x="4324280" y="881940"/>
                  <a:ext cx="117854" cy="47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0" h="93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41" y="720"/>
                        <a:pt x="291" y="1451"/>
                        <a:pt x="441" y="2170"/>
                      </a:cubicBezTo>
                      <a:cubicBezTo>
                        <a:pt x="951" y="4589"/>
                        <a:pt x="1630" y="6988"/>
                        <a:pt x="2340" y="9356"/>
                      </a:cubicBezTo>
                      <a:cubicBezTo>
                        <a:pt x="2150" y="7708"/>
                        <a:pt x="1940" y="6058"/>
                        <a:pt x="1670" y="4429"/>
                      </a:cubicBezTo>
                      <a:cubicBezTo>
                        <a:pt x="1471" y="3179"/>
                        <a:pt x="1211" y="1940"/>
                        <a:pt x="951" y="711"/>
                      </a:cubicBezTo>
                      <a:cubicBezTo>
                        <a:pt x="680" y="531"/>
                        <a:pt x="421" y="331"/>
                        <a:pt x="181" y="141"/>
                      </a:cubicBezTo>
                      <a:cubicBezTo>
                        <a:pt x="121" y="101"/>
                        <a:pt x="61" y="5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7" name="Google Shape;10747;p22"/>
                <p:cNvSpPr/>
                <p:nvPr/>
              </p:nvSpPr>
              <p:spPr>
                <a:xfrm>
                  <a:off x="4229645" y="346863"/>
                  <a:ext cx="128431" cy="502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0" h="997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1" y="240"/>
                        <a:pt x="91" y="480"/>
                        <a:pt x="141" y="720"/>
                      </a:cubicBezTo>
                      <a:cubicBezTo>
                        <a:pt x="640" y="3519"/>
                        <a:pt x="1091" y="6327"/>
                        <a:pt x="1600" y="9116"/>
                      </a:cubicBezTo>
                      <a:cubicBezTo>
                        <a:pt x="1920" y="9396"/>
                        <a:pt x="2240" y="9685"/>
                        <a:pt x="2550" y="9976"/>
                      </a:cubicBezTo>
                      <a:cubicBezTo>
                        <a:pt x="2290" y="8716"/>
                        <a:pt x="2040" y="7446"/>
                        <a:pt x="1750" y="6197"/>
                      </a:cubicBezTo>
                      <a:cubicBezTo>
                        <a:pt x="1270" y="4268"/>
                        <a:pt x="731" y="2359"/>
                        <a:pt x="151" y="460"/>
                      </a:cubicBezTo>
                      <a:cubicBezTo>
                        <a:pt x="101" y="300"/>
                        <a:pt x="51" y="15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8" name="Google Shape;10748;p22"/>
                <p:cNvSpPr/>
                <p:nvPr/>
              </p:nvSpPr>
              <p:spPr>
                <a:xfrm>
                  <a:off x="4728559" y="1003319"/>
                  <a:ext cx="47343" cy="346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0" h="6877" extrusionOk="0">
                      <a:moveTo>
                        <a:pt x="940" y="0"/>
                      </a:moveTo>
                      <a:cubicBezTo>
                        <a:pt x="640" y="1189"/>
                        <a:pt x="360" y="2399"/>
                        <a:pt x="190" y="3618"/>
                      </a:cubicBezTo>
                      <a:cubicBezTo>
                        <a:pt x="50" y="4698"/>
                        <a:pt x="20" y="5787"/>
                        <a:pt x="0" y="6877"/>
                      </a:cubicBezTo>
                      <a:cubicBezTo>
                        <a:pt x="280" y="5777"/>
                        <a:pt x="510" y="4668"/>
                        <a:pt x="670" y="3538"/>
                      </a:cubicBezTo>
                      <a:cubicBezTo>
                        <a:pt x="810" y="2399"/>
                        <a:pt x="900" y="1040"/>
                        <a:pt x="94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49" name="Google Shape;10749;p22"/>
                <p:cNvSpPr/>
                <p:nvPr/>
              </p:nvSpPr>
              <p:spPr>
                <a:xfrm>
                  <a:off x="4819669" y="228506"/>
                  <a:ext cx="130445" cy="608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076" extrusionOk="0">
                      <a:moveTo>
                        <a:pt x="2589" y="1"/>
                      </a:moveTo>
                      <a:cubicBezTo>
                        <a:pt x="2519" y="201"/>
                        <a:pt x="2459" y="391"/>
                        <a:pt x="2399" y="591"/>
                      </a:cubicBezTo>
                      <a:cubicBezTo>
                        <a:pt x="1899" y="2200"/>
                        <a:pt x="1310" y="3799"/>
                        <a:pt x="910" y="5438"/>
                      </a:cubicBezTo>
                      <a:cubicBezTo>
                        <a:pt x="380" y="7617"/>
                        <a:pt x="71" y="9847"/>
                        <a:pt x="0" y="12075"/>
                      </a:cubicBezTo>
                      <a:cubicBezTo>
                        <a:pt x="520" y="9827"/>
                        <a:pt x="1130" y="7597"/>
                        <a:pt x="1619" y="5338"/>
                      </a:cubicBezTo>
                      <a:cubicBezTo>
                        <a:pt x="1979" y="3670"/>
                        <a:pt x="2230" y="1980"/>
                        <a:pt x="2529" y="301"/>
                      </a:cubicBezTo>
                      <a:lnTo>
                        <a:pt x="2589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750" name="Google Shape;10750;p22"/>
                <p:cNvSpPr/>
                <p:nvPr/>
              </p:nvSpPr>
              <p:spPr>
                <a:xfrm>
                  <a:off x="366455" y="1070758"/>
                  <a:ext cx="270913" cy="11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9" h="22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70" y="800"/>
                        <a:pt x="3159" y="1560"/>
                        <a:pt x="4769" y="2289"/>
                      </a:cubicBezTo>
                      <a:cubicBezTo>
                        <a:pt x="4969" y="2159"/>
                        <a:pt x="5169" y="2040"/>
                        <a:pt x="5378" y="1929"/>
                      </a:cubicBezTo>
                      <a:cubicBezTo>
                        <a:pt x="3609" y="1229"/>
                        <a:pt x="1810" y="60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0751" name="Google Shape;10751;p22"/>
              <p:cNvSpPr/>
              <p:nvPr/>
            </p:nvSpPr>
            <p:spPr>
              <a:xfrm>
                <a:off x="8517712" y="3962358"/>
                <a:ext cx="260337" cy="110299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2190" extrusionOk="0">
                    <a:moveTo>
                      <a:pt x="601" y="1"/>
                    </a:moveTo>
                    <a:cubicBezTo>
                      <a:pt x="411" y="121"/>
                      <a:pt x="201" y="240"/>
                      <a:pt x="1" y="350"/>
                    </a:cubicBezTo>
                    <a:cubicBezTo>
                      <a:pt x="1700" y="1010"/>
                      <a:pt x="3430" y="1620"/>
                      <a:pt x="5169" y="2189"/>
                    </a:cubicBezTo>
                    <a:cubicBezTo>
                      <a:pt x="3659" y="1430"/>
                      <a:pt x="2140" y="700"/>
                      <a:pt x="601" y="1"/>
                    </a:cubicBezTo>
                    <a:close/>
                  </a:path>
                </a:pathLst>
              </a:custGeom>
              <a:solidFill>
                <a:srgbClr val="2131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752" name="Google Shape;10752;p22"/>
            <p:cNvSpPr/>
            <p:nvPr/>
          </p:nvSpPr>
          <p:spPr>
            <a:xfrm>
              <a:off x="5687054" y="164593"/>
              <a:ext cx="95693" cy="183329"/>
            </a:xfrm>
            <a:custGeom>
              <a:avLst/>
              <a:gdLst/>
              <a:ahLst/>
              <a:cxnLst/>
              <a:rect l="l" t="t" r="r" b="b"/>
              <a:pathLst>
                <a:path w="1900" h="3640" extrusionOk="0">
                  <a:moveTo>
                    <a:pt x="1900" y="1"/>
                  </a:moveTo>
                  <a:lnTo>
                    <a:pt x="1900" y="1"/>
                  </a:lnTo>
                  <a:cubicBezTo>
                    <a:pt x="1789" y="181"/>
                    <a:pt x="1689" y="370"/>
                    <a:pt x="1589" y="561"/>
                  </a:cubicBezTo>
                  <a:cubicBezTo>
                    <a:pt x="1050" y="1540"/>
                    <a:pt x="520" y="2540"/>
                    <a:pt x="1" y="3539"/>
                  </a:cubicBezTo>
                  <a:cubicBezTo>
                    <a:pt x="1" y="3539"/>
                    <a:pt x="10" y="3539"/>
                    <a:pt x="10" y="3549"/>
                  </a:cubicBezTo>
                  <a:cubicBezTo>
                    <a:pt x="33" y="3541"/>
                    <a:pt x="55" y="3538"/>
                    <a:pt x="79" y="3538"/>
                  </a:cubicBezTo>
                  <a:cubicBezTo>
                    <a:pt x="117" y="3538"/>
                    <a:pt x="157" y="3547"/>
                    <a:pt x="200" y="3559"/>
                  </a:cubicBezTo>
                  <a:cubicBezTo>
                    <a:pt x="280" y="3579"/>
                    <a:pt x="350" y="3609"/>
                    <a:pt x="420" y="3639"/>
                  </a:cubicBezTo>
                  <a:cubicBezTo>
                    <a:pt x="760" y="2809"/>
                    <a:pt x="1110" y="1950"/>
                    <a:pt x="1469" y="1070"/>
                  </a:cubicBezTo>
                  <a:cubicBezTo>
                    <a:pt x="1609" y="710"/>
                    <a:pt x="1749" y="350"/>
                    <a:pt x="19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5400125" y="222462"/>
              <a:ext cx="81591" cy="213044"/>
            </a:xfrm>
            <a:custGeom>
              <a:avLst/>
              <a:gdLst/>
              <a:ahLst/>
              <a:cxnLst/>
              <a:rect l="l" t="t" r="r" b="b"/>
              <a:pathLst>
                <a:path w="1620" h="4230" extrusionOk="0">
                  <a:moveTo>
                    <a:pt x="1619" y="1"/>
                  </a:moveTo>
                  <a:lnTo>
                    <a:pt x="1409" y="541"/>
                  </a:lnTo>
                  <a:cubicBezTo>
                    <a:pt x="909" y="1760"/>
                    <a:pt x="460" y="3000"/>
                    <a:pt x="0" y="4229"/>
                  </a:cubicBezTo>
                  <a:cubicBezTo>
                    <a:pt x="20" y="4229"/>
                    <a:pt x="30" y="4219"/>
                    <a:pt x="50" y="4209"/>
                  </a:cubicBezTo>
                  <a:lnTo>
                    <a:pt x="709" y="3879"/>
                  </a:lnTo>
                  <a:cubicBezTo>
                    <a:pt x="1040" y="2690"/>
                    <a:pt x="1300" y="1491"/>
                    <a:pt x="1559" y="291"/>
                  </a:cubicBezTo>
                  <a:cubicBezTo>
                    <a:pt x="1579" y="191"/>
                    <a:pt x="1599" y="101"/>
                    <a:pt x="1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54" name="Google Shape;10754;p22"/>
          <p:cNvSpPr txBox="1">
            <a:spLocks noGrp="1"/>
          </p:cNvSpPr>
          <p:nvPr>
            <p:ph type="ctrTitle"/>
          </p:nvPr>
        </p:nvSpPr>
        <p:spPr>
          <a:xfrm>
            <a:off x="2553325" y="670513"/>
            <a:ext cx="41562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755" name="Google Shape;10755;p22"/>
          <p:cNvSpPr txBox="1">
            <a:spLocks noGrp="1"/>
          </p:cNvSpPr>
          <p:nvPr>
            <p:ph type="subTitle" idx="1"/>
          </p:nvPr>
        </p:nvSpPr>
        <p:spPr>
          <a:xfrm>
            <a:off x="3047275" y="1516025"/>
            <a:ext cx="3168300" cy="125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0756" name="Google Shape;10756;p22"/>
          <p:cNvSpPr txBox="1">
            <a:spLocks noGrp="1"/>
          </p:cNvSpPr>
          <p:nvPr>
            <p:ph type="subTitle" idx="2"/>
          </p:nvPr>
        </p:nvSpPr>
        <p:spPr>
          <a:xfrm>
            <a:off x="2624875" y="3526425"/>
            <a:ext cx="4013100" cy="3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0757" name="Google Shape;10757;p22"/>
          <p:cNvGrpSpPr/>
          <p:nvPr/>
        </p:nvGrpSpPr>
        <p:grpSpPr>
          <a:xfrm>
            <a:off x="217979" y="253235"/>
            <a:ext cx="8671829" cy="4634478"/>
            <a:chOff x="217979" y="253235"/>
            <a:chExt cx="8671829" cy="4634478"/>
          </a:xfrm>
        </p:grpSpPr>
        <p:sp>
          <p:nvSpPr>
            <p:cNvPr id="10758" name="Google Shape;10758;p22"/>
            <p:cNvSpPr/>
            <p:nvPr/>
          </p:nvSpPr>
          <p:spPr>
            <a:xfrm>
              <a:off x="3336574" y="1246431"/>
              <a:ext cx="31831" cy="21204"/>
            </a:xfrm>
            <a:custGeom>
              <a:avLst/>
              <a:gdLst/>
              <a:ahLst/>
              <a:cxnLst/>
              <a:rect l="l" t="t" r="r" b="b"/>
              <a:pathLst>
                <a:path w="632" h="421" extrusionOk="0">
                  <a:moveTo>
                    <a:pt x="618" y="0"/>
                  </a:moveTo>
                  <a:cubicBezTo>
                    <a:pt x="379" y="0"/>
                    <a:pt x="40" y="263"/>
                    <a:pt x="1" y="420"/>
                  </a:cubicBezTo>
                  <a:cubicBezTo>
                    <a:pt x="111" y="340"/>
                    <a:pt x="221" y="280"/>
                    <a:pt x="331" y="200"/>
                  </a:cubicBezTo>
                  <a:cubicBezTo>
                    <a:pt x="431" y="131"/>
                    <a:pt x="511" y="60"/>
                    <a:pt x="631" y="0"/>
                  </a:cubicBezTo>
                  <a:cubicBezTo>
                    <a:pt x="627" y="0"/>
                    <a:pt x="623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2658008" y="4648832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2" y="0"/>
                    <a:pt x="10" y="143"/>
                    <a:pt x="0" y="424"/>
                  </a:cubicBezTo>
                  <a:cubicBezTo>
                    <a:pt x="10" y="704"/>
                    <a:pt x="220" y="844"/>
                    <a:pt x="429" y="844"/>
                  </a:cubicBezTo>
                  <a:cubicBezTo>
                    <a:pt x="638" y="844"/>
                    <a:pt x="845" y="704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1745345" y="4023803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49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5426264" y="997578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3" y="0"/>
                    <a:pt x="11" y="142"/>
                    <a:pt x="1" y="424"/>
                  </a:cubicBezTo>
                  <a:cubicBezTo>
                    <a:pt x="6" y="703"/>
                    <a:pt x="216" y="843"/>
                    <a:pt x="426" y="843"/>
                  </a:cubicBezTo>
                  <a:cubicBezTo>
                    <a:pt x="635" y="843"/>
                    <a:pt x="845" y="703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7844686" y="3810357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8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8271579" y="34629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7269267" y="754617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6703972" y="1210722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2" y="0"/>
                    <a:pt x="5" y="140"/>
                    <a:pt x="0" y="420"/>
                  </a:cubicBezTo>
                  <a:cubicBezTo>
                    <a:pt x="5" y="700"/>
                    <a:pt x="212" y="840"/>
                    <a:pt x="421" y="840"/>
                  </a:cubicBezTo>
                  <a:cubicBezTo>
                    <a:pt x="629" y="840"/>
                    <a:pt x="839" y="700"/>
                    <a:pt x="849" y="420"/>
                  </a:cubicBezTo>
                  <a:cubicBezTo>
                    <a:pt x="839" y="140"/>
                    <a:pt x="629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7189741" y="2063954"/>
              <a:ext cx="43314" cy="42357"/>
            </a:xfrm>
            <a:custGeom>
              <a:avLst/>
              <a:gdLst/>
              <a:ahLst/>
              <a:cxnLst/>
              <a:rect l="l" t="t" r="r" b="b"/>
              <a:pathLst>
                <a:path w="860" h="841" extrusionOk="0">
                  <a:moveTo>
                    <a:pt x="430" y="1"/>
                  </a:moveTo>
                  <a:cubicBezTo>
                    <a:pt x="220" y="1"/>
                    <a:pt x="10" y="141"/>
                    <a:pt x="0" y="421"/>
                  </a:cubicBezTo>
                  <a:cubicBezTo>
                    <a:pt x="10" y="701"/>
                    <a:pt x="220" y="840"/>
                    <a:pt x="430" y="840"/>
                  </a:cubicBezTo>
                  <a:cubicBezTo>
                    <a:pt x="640" y="840"/>
                    <a:pt x="850" y="701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6634468" y="2927359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6" y="140"/>
                    <a:pt x="1" y="420"/>
                  </a:cubicBezTo>
                  <a:cubicBezTo>
                    <a:pt x="6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7288910" y="4157673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1"/>
                  </a:moveTo>
                  <a:cubicBezTo>
                    <a:pt x="221" y="1"/>
                    <a:pt x="11" y="141"/>
                    <a:pt x="1" y="421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8618392" y="4802545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1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1" y="840"/>
                  </a:cubicBezTo>
                  <a:cubicBezTo>
                    <a:pt x="641" y="840"/>
                    <a:pt x="850" y="700"/>
                    <a:pt x="860" y="420"/>
                  </a:cubicBezTo>
                  <a:cubicBezTo>
                    <a:pt x="850" y="140"/>
                    <a:pt x="641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8846948" y="2649446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0"/>
                    <a:pt x="213" y="840"/>
                    <a:pt x="422" y="840"/>
                  </a:cubicBezTo>
                  <a:cubicBezTo>
                    <a:pt x="631" y="840"/>
                    <a:pt x="841" y="700"/>
                    <a:pt x="851" y="421"/>
                  </a:cubicBezTo>
                  <a:cubicBezTo>
                    <a:pt x="846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8836875" y="357389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9" y="1"/>
                  </a:moveTo>
                  <a:cubicBezTo>
                    <a:pt x="221" y="1"/>
                    <a:pt x="11" y="141"/>
                    <a:pt x="1" y="420"/>
                  </a:cubicBezTo>
                  <a:cubicBezTo>
                    <a:pt x="6" y="700"/>
                    <a:pt x="216" y="840"/>
                    <a:pt x="426" y="840"/>
                  </a:cubicBezTo>
                  <a:cubicBezTo>
                    <a:pt x="636" y="840"/>
                    <a:pt x="846" y="700"/>
                    <a:pt x="851" y="420"/>
                  </a:cubicBezTo>
                  <a:cubicBezTo>
                    <a:pt x="846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4868150" y="326975"/>
              <a:ext cx="21250" cy="21100"/>
            </a:xfrm>
            <a:custGeom>
              <a:avLst/>
              <a:gdLst/>
              <a:ahLst/>
              <a:cxnLst/>
              <a:rect l="l" t="t" r="r" b="b"/>
              <a:pathLst>
                <a:path w="850" h="844" extrusionOk="0">
                  <a:moveTo>
                    <a:pt x="423" y="1"/>
                  </a:moveTo>
                  <a:cubicBezTo>
                    <a:pt x="214" y="1"/>
                    <a:pt x="5" y="143"/>
                    <a:pt x="0" y="424"/>
                  </a:cubicBezTo>
                  <a:cubicBezTo>
                    <a:pt x="5" y="704"/>
                    <a:pt x="212" y="844"/>
                    <a:pt x="421" y="844"/>
                  </a:cubicBezTo>
                  <a:cubicBezTo>
                    <a:pt x="629" y="844"/>
                    <a:pt x="839" y="704"/>
                    <a:pt x="849" y="424"/>
                  </a:cubicBezTo>
                  <a:cubicBezTo>
                    <a:pt x="839" y="141"/>
                    <a:pt x="631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6624395" y="3721211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0"/>
                  </a:moveTo>
                  <a:cubicBezTo>
                    <a:pt x="216" y="0"/>
                    <a:pt x="6" y="140"/>
                    <a:pt x="1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841698" y="3034385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24" y="0"/>
                  </a:moveTo>
                  <a:cubicBezTo>
                    <a:pt x="215" y="0"/>
                    <a:pt x="5" y="143"/>
                    <a:pt x="0" y="424"/>
                  </a:cubicBezTo>
                  <a:cubicBezTo>
                    <a:pt x="5" y="703"/>
                    <a:pt x="213" y="843"/>
                    <a:pt x="422" y="843"/>
                  </a:cubicBezTo>
                  <a:cubicBezTo>
                    <a:pt x="630" y="843"/>
                    <a:pt x="840" y="703"/>
                    <a:pt x="850" y="424"/>
                  </a:cubicBezTo>
                  <a:cubicBezTo>
                    <a:pt x="840" y="140"/>
                    <a:pt x="632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821552" y="3588298"/>
              <a:ext cx="42861" cy="42558"/>
            </a:xfrm>
            <a:custGeom>
              <a:avLst/>
              <a:gdLst/>
              <a:ahLst/>
              <a:cxnLst/>
              <a:rect l="l" t="t" r="r" b="b"/>
              <a:pathLst>
                <a:path w="851" h="845" extrusionOk="0">
                  <a:moveTo>
                    <a:pt x="429" y="1"/>
                  </a:moveTo>
                  <a:cubicBezTo>
                    <a:pt x="220" y="1"/>
                    <a:pt x="10" y="141"/>
                    <a:pt x="0" y="420"/>
                  </a:cubicBezTo>
                  <a:cubicBezTo>
                    <a:pt x="10" y="704"/>
                    <a:pt x="218" y="844"/>
                    <a:pt x="426" y="844"/>
                  </a:cubicBezTo>
                  <a:cubicBezTo>
                    <a:pt x="636" y="844"/>
                    <a:pt x="845" y="702"/>
                    <a:pt x="850" y="420"/>
                  </a:cubicBezTo>
                  <a:cubicBezTo>
                    <a:pt x="845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1158342" y="3934960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4" y="1"/>
                  </a:moveTo>
                  <a:cubicBezTo>
                    <a:pt x="215" y="1"/>
                    <a:pt x="5" y="144"/>
                    <a:pt x="1" y="425"/>
                  </a:cubicBezTo>
                  <a:cubicBezTo>
                    <a:pt x="5" y="703"/>
                    <a:pt x="211" y="841"/>
                    <a:pt x="418" y="841"/>
                  </a:cubicBezTo>
                  <a:cubicBezTo>
                    <a:pt x="628" y="841"/>
                    <a:pt x="840" y="701"/>
                    <a:pt x="850" y="425"/>
                  </a:cubicBezTo>
                  <a:cubicBezTo>
                    <a:pt x="840" y="141"/>
                    <a:pt x="632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425886" y="467718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1"/>
                  </a:moveTo>
                  <a:cubicBezTo>
                    <a:pt x="215" y="1"/>
                    <a:pt x="5" y="141"/>
                    <a:pt x="0" y="421"/>
                  </a:cubicBezTo>
                  <a:cubicBezTo>
                    <a:pt x="5" y="701"/>
                    <a:pt x="215" y="841"/>
                    <a:pt x="425" y="841"/>
                  </a:cubicBezTo>
                  <a:cubicBezTo>
                    <a:pt x="635" y="841"/>
                    <a:pt x="845" y="701"/>
                    <a:pt x="850" y="421"/>
                  </a:cubicBezTo>
                  <a:cubicBezTo>
                    <a:pt x="845" y="141"/>
                    <a:pt x="635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702741" y="4845356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217979" y="42910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1870653" y="4429694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32" y="1"/>
                  </a:moveTo>
                  <a:cubicBezTo>
                    <a:pt x="222" y="1"/>
                    <a:pt x="11" y="141"/>
                    <a:pt x="1" y="417"/>
                  </a:cubicBezTo>
                  <a:cubicBezTo>
                    <a:pt x="11" y="701"/>
                    <a:pt x="219" y="840"/>
                    <a:pt x="427" y="840"/>
                  </a:cubicBezTo>
                  <a:cubicBezTo>
                    <a:pt x="636" y="840"/>
                    <a:pt x="845" y="698"/>
                    <a:pt x="851" y="417"/>
                  </a:cubicBezTo>
                  <a:cubicBezTo>
                    <a:pt x="845" y="138"/>
                    <a:pt x="640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6218655" y="563382"/>
              <a:ext cx="167665" cy="166305"/>
            </a:xfrm>
            <a:custGeom>
              <a:avLst/>
              <a:gdLst/>
              <a:ahLst/>
              <a:cxnLst/>
              <a:rect l="l" t="t" r="r" b="b"/>
              <a:pathLst>
                <a:path w="3329" h="3302" extrusionOk="0">
                  <a:moveTo>
                    <a:pt x="1727" y="1"/>
                  </a:moveTo>
                  <a:cubicBezTo>
                    <a:pt x="1558" y="1"/>
                    <a:pt x="1386" y="27"/>
                    <a:pt x="1220" y="59"/>
                  </a:cubicBezTo>
                  <a:cubicBezTo>
                    <a:pt x="520" y="239"/>
                    <a:pt x="1" y="928"/>
                    <a:pt x="10" y="1648"/>
                  </a:cubicBezTo>
                  <a:cubicBezTo>
                    <a:pt x="1" y="2288"/>
                    <a:pt x="410" y="2958"/>
                    <a:pt x="1020" y="3167"/>
                  </a:cubicBezTo>
                  <a:cubicBezTo>
                    <a:pt x="1195" y="3268"/>
                    <a:pt x="1387" y="3301"/>
                    <a:pt x="1582" y="3301"/>
                  </a:cubicBezTo>
                  <a:cubicBezTo>
                    <a:pt x="1755" y="3301"/>
                    <a:pt x="1931" y="3275"/>
                    <a:pt x="2100" y="3247"/>
                  </a:cubicBezTo>
                  <a:cubicBezTo>
                    <a:pt x="2799" y="3058"/>
                    <a:pt x="3329" y="2378"/>
                    <a:pt x="3319" y="1648"/>
                  </a:cubicBezTo>
                  <a:cubicBezTo>
                    <a:pt x="3319" y="1008"/>
                    <a:pt x="2919" y="349"/>
                    <a:pt x="2300" y="139"/>
                  </a:cubicBezTo>
                  <a:cubicBezTo>
                    <a:pt x="2121" y="36"/>
                    <a:pt x="1926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7280347" y="43840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36" y="0"/>
                  </a:moveTo>
                  <a:cubicBezTo>
                    <a:pt x="1564" y="0"/>
                    <a:pt x="1388" y="26"/>
                    <a:pt x="1220" y="54"/>
                  </a:cubicBezTo>
                  <a:cubicBezTo>
                    <a:pt x="520" y="245"/>
                    <a:pt x="0" y="924"/>
                    <a:pt x="11" y="1654"/>
                  </a:cubicBezTo>
                  <a:cubicBezTo>
                    <a:pt x="0" y="2284"/>
                    <a:pt x="411" y="2953"/>
                    <a:pt x="1020" y="3163"/>
                  </a:cubicBezTo>
                  <a:cubicBezTo>
                    <a:pt x="1195" y="3264"/>
                    <a:pt x="1388" y="3297"/>
                    <a:pt x="1583" y="3297"/>
                  </a:cubicBezTo>
                  <a:cubicBezTo>
                    <a:pt x="1756" y="3297"/>
                    <a:pt x="1931" y="3271"/>
                    <a:pt x="2099" y="3243"/>
                  </a:cubicBezTo>
                  <a:cubicBezTo>
                    <a:pt x="2799" y="3063"/>
                    <a:pt x="3329" y="2373"/>
                    <a:pt x="3319" y="1654"/>
                  </a:cubicBezTo>
                  <a:cubicBezTo>
                    <a:pt x="3319" y="1014"/>
                    <a:pt x="2919" y="345"/>
                    <a:pt x="2299" y="134"/>
                  </a:cubicBezTo>
                  <a:cubicBezTo>
                    <a:pt x="2124" y="34"/>
                    <a:pt x="1932" y="0"/>
                    <a:pt x="17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22"/>
            <p:cNvSpPr/>
            <p:nvPr/>
          </p:nvSpPr>
          <p:spPr>
            <a:xfrm>
              <a:off x="646333" y="45773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47" y="1"/>
                  </a:moveTo>
                  <a:cubicBezTo>
                    <a:pt x="1575" y="1"/>
                    <a:pt x="1399" y="26"/>
                    <a:pt x="1231" y="54"/>
                  </a:cubicBezTo>
                  <a:cubicBezTo>
                    <a:pt x="531" y="234"/>
                    <a:pt x="1" y="924"/>
                    <a:pt x="11" y="1644"/>
                  </a:cubicBezTo>
                  <a:cubicBezTo>
                    <a:pt x="11" y="2284"/>
                    <a:pt x="411" y="2953"/>
                    <a:pt x="1031" y="3163"/>
                  </a:cubicBezTo>
                  <a:cubicBezTo>
                    <a:pt x="1206" y="3264"/>
                    <a:pt x="1398" y="3297"/>
                    <a:pt x="1594" y="3297"/>
                  </a:cubicBezTo>
                  <a:cubicBezTo>
                    <a:pt x="1766" y="3297"/>
                    <a:pt x="1942" y="3271"/>
                    <a:pt x="2110" y="3243"/>
                  </a:cubicBezTo>
                  <a:cubicBezTo>
                    <a:pt x="2810" y="3063"/>
                    <a:pt x="3330" y="2373"/>
                    <a:pt x="3319" y="1644"/>
                  </a:cubicBezTo>
                  <a:cubicBezTo>
                    <a:pt x="3330" y="1014"/>
                    <a:pt x="2920" y="345"/>
                    <a:pt x="2310" y="134"/>
                  </a:cubicBezTo>
                  <a:cubicBezTo>
                    <a:pt x="2135" y="34"/>
                    <a:pt x="1943" y="1"/>
                    <a:pt x="17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22"/>
            <p:cNvSpPr/>
            <p:nvPr/>
          </p:nvSpPr>
          <p:spPr>
            <a:xfrm>
              <a:off x="2380094" y="838676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29" y="840"/>
                  </a:cubicBezTo>
                  <a:cubicBezTo>
                    <a:pt x="638" y="840"/>
                    <a:pt x="846" y="700"/>
                    <a:pt x="851" y="420"/>
                  </a:cubicBezTo>
                  <a:cubicBezTo>
                    <a:pt x="846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22"/>
            <p:cNvSpPr/>
            <p:nvPr/>
          </p:nvSpPr>
          <p:spPr>
            <a:xfrm>
              <a:off x="2082639" y="1076802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4" y="700"/>
                    <a:pt x="849" y="420"/>
                  </a:cubicBezTo>
                  <a:cubicBezTo>
                    <a:pt x="844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22"/>
            <p:cNvSpPr/>
            <p:nvPr/>
          </p:nvSpPr>
          <p:spPr>
            <a:xfrm>
              <a:off x="2840732" y="26325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1"/>
                    <a:pt x="213" y="841"/>
                    <a:pt x="422" y="841"/>
                  </a:cubicBezTo>
                  <a:cubicBezTo>
                    <a:pt x="630" y="841"/>
                    <a:pt x="840" y="701"/>
                    <a:pt x="850" y="421"/>
                  </a:cubicBezTo>
                  <a:cubicBezTo>
                    <a:pt x="845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22"/>
            <p:cNvSpPr/>
            <p:nvPr/>
          </p:nvSpPr>
          <p:spPr>
            <a:xfrm>
              <a:off x="2781351" y="658974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22"/>
            <p:cNvSpPr/>
            <p:nvPr/>
          </p:nvSpPr>
          <p:spPr>
            <a:xfrm>
              <a:off x="237571" y="768014"/>
              <a:ext cx="43364" cy="42508"/>
            </a:xfrm>
            <a:custGeom>
              <a:avLst/>
              <a:gdLst/>
              <a:ahLst/>
              <a:cxnLst/>
              <a:rect l="l" t="t" r="r" b="b"/>
              <a:pathLst>
                <a:path w="861" h="844" extrusionOk="0">
                  <a:moveTo>
                    <a:pt x="433" y="0"/>
                  </a:moveTo>
                  <a:cubicBezTo>
                    <a:pt x="222" y="0"/>
                    <a:pt x="11" y="143"/>
                    <a:pt x="1" y="424"/>
                  </a:cubicBezTo>
                  <a:cubicBezTo>
                    <a:pt x="11" y="704"/>
                    <a:pt x="221" y="843"/>
                    <a:pt x="431" y="843"/>
                  </a:cubicBezTo>
                  <a:cubicBezTo>
                    <a:pt x="640" y="843"/>
                    <a:pt x="850" y="704"/>
                    <a:pt x="860" y="424"/>
                  </a:cubicBezTo>
                  <a:cubicBezTo>
                    <a:pt x="850" y="140"/>
                    <a:pt x="642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22"/>
            <p:cNvSpPr/>
            <p:nvPr/>
          </p:nvSpPr>
          <p:spPr>
            <a:xfrm>
              <a:off x="613646" y="253235"/>
              <a:ext cx="43364" cy="42307"/>
            </a:xfrm>
            <a:custGeom>
              <a:avLst/>
              <a:gdLst/>
              <a:ahLst/>
              <a:cxnLst/>
              <a:rect l="l" t="t" r="r" b="b"/>
              <a:pathLst>
                <a:path w="861" h="840" extrusionOk="0">
                  <a:moveTo>
                    <a:pt x="430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22"/>
            <p:cNvSpPr/>
            <p:nvPr/>
          </p:nvSpPr>
          <p:spPr>
            <a:xfrm>
              <a:off x="1762923" y="628604"/>
              <a:ext cx="167212" cy="166305"/>
            </a:xfrm>
            <a:custGeom>
              <a:avLst/>
              <a:gdLst/>
              <a:ahLst/>
              <a:cxnLst/>
              <a:rect l="l" t="t" r="r" b="b"/>
              <a:pathLst>
                <a:path w="3320" h="3302" extrusionOk="0">
                  <a:moveTo>
                    <a:pt x="1726" y="0"/>
                  </a:moveTo>
                  <a:cubicBezTo>
                    <a:pt x="1557" y="0"/>
                    <a:pt x="1385" y="26"/>
                    <a:pt x="1220" y="53"/>
                  </a:cubicBezTo>
                  <a:cubicBezTo>
                    <a:pt x="520" y="243"/>
                    <a:pt x="1" y="933"/>
                    <a:pt x="1" y="1652"/>
                  </a:cubicBezTo>
                  <a:cubicBezTo>
                    <a:pt x="1" y="2292"/>
                    <a:pt x="411" y="2952"/>
                    <a:pt x="1020" y="3162"/>
                  </a:cubicBezTo>
                  <a:cubicBezTo>
                    <a:pt x="1202" y="3267"/>
                    <a:pt x="1403" y="3301"/>
                    <a:pt x="1606" y="3301"/>
                  </a:cubicBezTo>
                  <a:cubicBezTo>
                    <a:pt x="1771" y="3301"/>
                    <a:pt x="1938" y="3279"/>
                    <a:pt x="2100" y="3252"/>
                  </a:cubicBezTo>
                  <a:cubicBezTo>
                    <a:pt x="2799" y="3062"/>
                    <a:pt x="3319" y="2372"/>
                    <a:pt x="3319" y="1652"/>
                  </a:cubicBezTo>
                  <a:cubicBezTo>
                    <a:pt x="3319" y="1013"/>
                    <a:pt x="2910" y="343"/>
                    <a:pt x="2300" y="143"/>
                  </a:cubicBezTo>
                  <a:cubicBezTo>
                    <a:pt x="2121" y="35"/>
                    <a:pt x="1925" y="0"/>
                    <a:pt x="17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91" name="Google Shape;10791;p22"/>
          <p:cNvSpPr txBox="1"/>
          <p:nvPr/>
        </p:nvSpPr>
        <p:spPr>
          <a:xfrm>
            <a:off x="2241813" y="4019475"/>
            <a:ext cx="4743000" cy="42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rPr>
              <a:t>CREDITS: This presentation template was created by </a:t>
            </a:r>
            <a:r>
              <a:rPr lang="en" sz="1200" b="1">
                <a:solidFill>
                  <a:schemeClr val="lt1"/>
                </a:solidFill>
                <a:uFill>
                  <a:noFill/>
                </a:uFill>
                <a:latin typeface="Josefin Sans"/>
                <a:ea typeface="Josefin Sans"/>
                <a:cs typeface="Josefin Sans"/>
                <a:sym typeface="Josefin Sans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rPr>
              <a:t>, including icons by </a:t>
            </a:r>
            <a:r>
              <a:rPr lang="en" sz="1200" b="1">
                <a:solidFill>
                  <a:schemeClr val="lt1"/>
                </a:solidFill>
                <a:uFill>
                  <a:noFill/>
                </a:uFill>
                <a:latin typeface="Josefin Sans"/>
                <a:ea typeface="Josefin Sans"/>
                <a:cs typeface="Josefin Sans"/>
                <a:sym typeface="Josefin Sans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lt1"/>
                </a:solidFill>
                <a:latin typeface="Josefin Sans"/>
                <a:ea typeface="Josefin Sans"/>
                <a:cs typeface="Josefin Sans"/>
                <a:sym typeface="Josefin Sans"/>
              </a:rPr>
              <a:t> and infographics &amp; images by </a:t>
            </a:r>
            <a:r>
              <a:rPr lang="en" sz="1200" b="1">
                <a:solidFill>
                  <a:schemeClr val="lt1"/>
                </a:solidFill>
                <a:uFill>
                  <a:noFill/>
                </a:uFill>
                <a:latin typeface="Josefin Sans"/>
                <a:ea typeface="Josefin Sans"/>
                <a:cs typeface="Josefin Sans"/>
                <a:sym typeface="Josefin Sans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200" b="1">
              <a:solidFill>
                <a:schemeClr val="lt1"/>
              </a:solidFill>
              <a:latin typeface="Josefin Sans"/>
              <a:ea typeface="Josefin Sans"/>
              <a:cs typeface="Josefin Sans"/>
              <a:sym typeface="Josefin Sans"/>
            </a:endParaRPr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_1_1_1_1">
    <p:spTree>
      <p:nvGrpSpPr>
        <p:cNvPr id="1" name="Shape 10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93" name="Google Shape;10793;p23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10794" name="Google Shape;10794;p23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23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23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23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23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23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23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23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23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23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23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23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23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23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23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23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23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23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23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23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23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23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23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23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23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23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23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23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23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23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23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23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23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23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23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23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23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23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23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23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23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23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23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23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23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23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23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23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23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23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23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23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23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23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23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23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23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23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23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23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23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23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23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23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23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23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23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23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23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23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23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23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23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23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23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23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23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23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23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23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23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23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23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23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23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23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23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23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23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23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23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23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23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23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23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23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23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23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23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23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23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23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23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23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23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23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23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23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23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23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23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23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23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23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23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23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23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23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23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23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23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23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23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23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23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23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23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23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23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23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23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23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23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23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23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23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23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23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23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23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23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23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23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23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23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23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23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23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23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23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23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23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23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23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23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23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23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23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23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23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23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23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23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23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23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23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23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23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23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23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23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23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23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23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23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23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23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23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23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23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23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23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23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23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23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23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23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23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23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23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23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23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23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23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23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23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23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23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23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23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23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23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23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23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23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23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23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23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23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23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23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23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23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23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23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23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23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23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23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23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23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23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23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23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23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23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23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23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23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23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23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23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23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23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23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23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23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23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23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23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23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23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23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23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23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23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23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23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23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23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23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23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23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23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23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23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23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23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23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23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23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23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23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23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23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23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23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23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23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23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23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23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23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23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23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23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23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23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23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23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23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23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23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23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23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23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23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23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23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23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23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23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23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23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23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23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23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23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23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23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23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23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23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23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23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23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23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23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23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23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23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23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23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23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23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23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23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23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23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23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23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23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23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23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23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23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23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23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23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23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23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23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23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23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23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23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23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23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23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23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23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23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23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23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23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23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23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23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23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23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23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23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23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23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23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23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23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23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23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23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23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23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23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23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23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23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23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23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23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23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23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23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23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23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23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23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23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23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23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23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23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23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23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23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23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23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23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23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23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23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23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23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23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23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23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23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23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23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23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23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23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23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23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23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23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23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23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23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23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23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23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23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23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23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23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23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23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23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23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23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23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23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23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23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23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23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23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23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23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23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23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23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23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23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23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23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23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23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23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23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23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23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23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23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23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23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23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23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23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23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23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23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23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23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23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23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23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23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23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23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23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23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23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23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23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23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23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23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23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23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23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23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23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23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23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23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23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23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23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23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23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23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23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23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23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23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23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23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23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23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23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23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23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23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23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23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23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23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23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23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23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23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23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23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23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23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23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52" name="Google Shape;11352;p23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11353" name="Google Shape;11353;p2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2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2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2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2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2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2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2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2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2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2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2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2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2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2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2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2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2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2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2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2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2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2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2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2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2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2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2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2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82" name="Google Shape;11382;p23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11383" name="Google Shape;11383;p2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2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2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2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2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2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2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2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2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2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2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2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2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2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2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2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2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2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2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2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2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2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2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2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2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2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2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2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2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12" name="Google Shape;11412;p23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11413" name="Google Shape;11413;p2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2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2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2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2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2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2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2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2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2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2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2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2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2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2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2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2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2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2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2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2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2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2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2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2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2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2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2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2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42" name="Google Shape;11442;p23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11443" name="Google Shape;11443;p23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23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23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23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23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23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49" name="Google Shape;11449;p23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11450" name="Google Shape;11450;p2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2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2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2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2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2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2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2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2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2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2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2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2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2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2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2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2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2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2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2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2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2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2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2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2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2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2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2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2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 2">
  <p:cSld name="BLANK_1_1_1_1_1_1_1_1_1_1">
    <p:spTree>
      <p:nvGrpSpPr>
        <p:cNvPr id="1" name="Shape 1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80" name="Google Shape;11480;p24"/>
          <p:cNvGrpSpPr/>
          <p:nvPr/>
        </p:nvGrpSpPr>
        <p:grpSpPr>
          <a:xfrm>
            <a:off x="60891" y="140468"/>
            <a:ext cx="9022219" cy="4862481"/>
            <a:chOff x="60891" y="140468"/>
            <a:chExt cx="9022219" cy="4862481"/>
          </a:xfrm>
        </p:grpSpPr>
        <p:grpSp>
          <p:nvGrpSpPr>
            <p:cNvPr id="11481" name="Google Shape;11481;p24"/>
            <p:cNvGrpSpPr/>
            <p:nvPr/>
          </p:nvGrpSpPr>
          <p:grpSpPr>
            <a:xfrm>
              <a:off x="60891" y="140468"/>
              <a:ext cx="9022219" cy="4862481"/>
              <a:chOff x="60891" y="140468"/>
              <a:chExt cx="9022219" cy="4862481"/>
            </a:xfrm>
          </p:grpSpPr>
          <p:grpSp>
            <p:nvGrpSpPr>
              <p:cNvPr id="11482" name="Google Shape;11482;p24"/>
              <p:cNvGrpSpPr/>
              <p:nvPr/>
            </p:nvGrpSpPr>
            <p:grpSpPr>
              <a:xfrm>
                <a:off x="60891" y="140468"/>
                <a:ext cx="9022219" cy="4862481"/>
                <a:chOff x="60891" y="140468"/>
                <a:chExt cx="9022219" cy="4862481"/>
              </a:xfrm>
            </p:grpSpPr>
            <p:sp>
              <p:nvSpPr>
                <p:cNvPr id="11483" name="Google Shape;11483;p24"/>
                <p:cNvSpPr/>
                <p:nvPr/>
              </p:nvSpPr>
              <p:spPr>
                <a:xfrm>
                  <a:off x="2466218" y="2561358"/>
                  <a:ext cx="268345" cy="27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8" h="551" extrusionOk="0">
                      <a:moveTo>
                        <a:pt x="5328" y="0"/>
                      </a:moveTo>
                      <a:lnTo>
                        <a:pt x="5328" y="0"/>
                      </a:lnTo>
                      <a:cubicBezTo>
                        <a:pt x="4298" y="20"/>
                        <a:pt x="3279" y="60"/>
                        <a:pt x="2249" y="91"/>
                      </a:cubicBezTo>
                      <a:cubicBezTo>
                        <a:pt x="1500" y="111"/>
                        <a:pt x="750" y="140"/>
                        <a:pt x="0" y="160"/>
                      </a:cubicBezTo>
                      <a:cubicBezTo>
                        <a:pt x="60" y="160"/>
                        <a:pt x="110" y="171"/>
                        <a:pt x="170" y="180"/>
                      </a:cubicBezTo>
                      <a:cubicBezTo>
                        <a:pt x="1800" y="370"/>
                        <a:pt x="3448" y="490"/>
                        <a:pt x="5098" y="550"/>
                      </a:cubicBezTo>
                      <a:cubicBezTo>
                        <a:pt x="5118" y="470"/>
                        <a:pt x="5138" y="390"/>
                        <a:pt x="5168" y="300"/>
                      </a:cubicBezTo>
                      <a:cubicBezTo>
                        <a:pt x="5198" y="191"/>
                        <a:pt x="5258" y="80"/>
                        <a:pt x="532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4" name="Google Shape;11484;p24"/>
                <p:cNvSpPr/>
                <p:nvPr/>
              </p:nvSpPr>
              <p:spPr>
                <a:xfrm>
                  <a:off x="2300115" y="2560854"/>
                  <a:ext cx="5741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151" extrusionOk="0">
                      <a:moveTo>
                        <a:pt x="0" y="1"/>
                      </a:moveTo>
                      <a:cubicBezTo>
                        <a:pt x="10" y="41"/>
                        <a:pt x="20" y="90"/>
                        <a:pt x="20" y="150"/>
                      </a:cubicBezTo>
                      <a:cubicBezTo>
                        <a:pt x="389" y="110"/>
                        <a:pt x="769" y="70"/>
                        <a:pt x="1139" y="3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5" name="Google Shape;11485;p24"/>
                <p:cNvSpPr/>
                <p:nvPr/>
              </p:nvSpPr>
              <p:spPr>
                <a:xfrm>
                  <a:off x="1209715" y="2555314"/>
                  <a:ext cx="597581" cy="34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5" h="691" extrusionOk="0">
                      <a:moveTo>
                        <a:pt x="11755" y="0"/>
                      </a:moveTo>
                      <a:lnTo>
                        <a:pt x="11755" y="0"/>
                      </a:lnTo>
                      <a:cubicBezTo>
                        <a:pt x="8006" y="71"/>
                        <a:pt x="4258" y="131"/>
                        <a:pt x="530" y="400"/>
                      </a:cubicBezTo>
                      <a:cubicBezTo>
                        <a:pt x="350" y="410"/>
                        <a:pt x="180" y="420"/>
                        <a:pt x="0" y="430"/>
                      </a:cubicBezTo>
                      <a:cubicBezTo>
                        <a:pt x="180" y="450"/>
                        <a:pt x="360" y="460"/>
                        <a:pt x="540" y="470"/>
                      </a:cubicBezTo>
                      <a:cubicBezTo>
                        <a:pt x="2569" y="590"/>
                        <a:pt x="4588" y="680"/>
                        <a:pt x="6617" y="690"/>
                      </a:cubicBezTo>
                      <a:cubicBezTo>
                        <a:pt x="8366" y="690"/>
                        <a:pt x="10115" y="660"/>
                        <a:pt x="11864" y="620"/>
                      </a:cubicBezTo>
                      <a:cubicBezTo>
                        <a:pt x="11824" y="600"/>
                        <a:pt x="11784" y="590"/>
                        <a:pt x="11755" y="570"/>
                      </a:cubicBezTo>
                      <a:cubicBezTo>
                        <a:pt x="11664" y="560"/>
                        <a:pt x="11584" y="530"/>
                        <a:pt x="11504" y="480"/>
                      </a:cubicBezTo>
                      <a:cubicBezTo>
                        <a:pt x="11464" y="480"/>
                        <a:pt x="11424" y="480"/>
                        <a:pt x="11384" y="470"/>
                      </a:cubicBezTo>
                      <a:cubicBezTo>
                        <a:pt x="11324" y="470"/>
                        <a:pt x="11275" y="440"/>
                        <a:pt x="11244" y="410"/>
                      </a:cubicBezTo>
                      <a:cubicBezTo>
                        <a:pt x="11165" y="400"/>
                        <a:pt x="11075" y="390"/>
                        <a:pt x="10985" y="390"/>
                      </a:cubicBezTo>
                      <a:cubicBezTo>
                        <a:pt x="10935" y="390"/>
                        <a:pt x="10925" y="331"/>
                        <a:pt x="10945" y="300"/>
                      </a:cubicBezTo>
                      <a:cubicBezTo>
                        <a:pt x="10945" y="271"/>
                        <a:pt x="10965" y="251"/>
                        <a:pt x="10995" y="251"/>
                      </a:cubicBezTo>
                      <a:lnTo>
                        <a:pt x="11015" y="251"/>
                      </a:lnTo>
                      <a:cubicBezTo>
                        <a:pt x="11075" y="260"/>
                        <a:pt x="11145" y="271"/>
                        <a:pt x="11205" y="280"/>
                      </a:cubicBezTo>
                      <a:cubicBezTo>
                        <a:pt x="11205" y="191"/>
                        <a:pt x="11264" y="111"/>
                        <a:pt x="11384" y="100"/>
                      </a:cubicBezTo>
                      <a:cubicBezTo>
                        <a:pt x="11515" y="100"/>
                        <a:pt x="11635" y="60"/>
                        <a:pt x="11755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6" name="Google Shape;11486;p24"/>
                <p:cNvSpPr/>
                <p:nvPr/>
              </p:nvSpPr>
              <p:spPr>
                <a:xfrm>
                  <a:off x="366455" y="3959336"/>
                  <a:ext cx="266380" cy="113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9" h="2250" extrusionOk="0">
                      <a:moveTo>
                        <a:pt x="4678" y="1"/>
                      </a:moveTo>
                      <a:cubicBezTo>
                        <a:pt x="3099" y="720"/>
                        <a:pt x="1540" y="1470"/>
                        <a:pt x="1" y="2249"/>
                      </a:cubicBezTo>
                      <a:cubicBezTo>
                        <a:pt x="1780" y="1660"/>
                        <a:pt x="3549" y="1050"/>
                        <a:pt x="5289" y="360"/>
                      </a:cubicBezTo>
                      <a:cubicBezTo>
                        <a:pt x="5089" y="241"/>
                        <a:pt x="4889" y="121"/>
                        <a:pt x="467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7" name="Google Shape;11487;p24"/>
                <p:cNvSpPr/>
                <p:nvPr/>
              </p:nvSpPr>
              <p:spPr>
                <a:xfrm>
                  <a:off x="2432977" y="2793439"/>
                  <a:ext cx="212490" cy="6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9" h="1280" extrusionOk="0">
                      <a:moveTo>
                        <a:pt x="4219" y="0"/>
                      </a:moveTo>
                      <a:lnTo>
                        <a:pt x="4219" y="0"/>
                      </a:lnTo>
                      <a:cubicBezTo>
                        <a:pt x="2799" y="380"/>
                        <a:pt x="1390" y="810"/>
                        <a:pt x="1" y="1280"/>
                      </a:cubicBezTo>
                      <a:cubicBezTo>
                        <a:pt x="1250" y="1070"/>
                        <a:pt x="2500" y="870"/>
                        <a:pt x="3739" y="630"/>
                      </a:cubicBezTo>
                      <a:cubicBezTo>
                        <a:pt x="3909" y="420"/>
                        <a:pt x="4059" y="210"/>
                        <a:pt x="421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8" name="Google Shape;11488;p24"/>
                <p:cNvSpPr/>
                <p:nvPr/>
              </p:nvSpPr>
              <p:spPr>
                <a:xfrm>
                  <a:off x="803925" y="2939447"/>
                  <a:ext cx="1288790" cy="368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9" h="7317" extrusionOk="0">
                      <a:moveTo>
                        <a:pt x="23152" y="536"/>
                      </a:moveTo>
                      <a:lnTo>
                        <a:pt x="23152" y="536"/>
                      </a:lnTo>
                      <a:cubicBezTo>
                        <a:pt x="23153" y="537"/>
                        <a:pt x="23156" y="538"/>
                        <a:pt x="23160" y="540"/>
                      </a:cubicBezTo>
                      <a:cubicBezTo>
                        <a:pt x="23157" y="538"/>
                        <a:pt x="23154" y="537"/>
                        <a:pt x="23152" y="536"/>
                      </a:cubicBezTo>
                      <a:close/>
                      <a:moveTo>
                        <a:pt x="22540" y="649"/>
                      </a:moveTo>
                      <a:cubicBezTo>
                        <a:pt x="22538" y="649"/>
                        <a:pt x="22537" y="650"/>
                        <a:pt x="22535" y="650"/>
                      </a:cubicBezTo>
                      <a:lnTo>
                        <a:pt x="22535" y="650"/>
                      </a:lnTo>
                      <a:cubicBezTo>
                        <a:pt x="22537" y="650"/>
                        <a:pt x="22538" y="650"/>
                        <a:pt x="22540" y="649"/>
                      </a:cubicBezTo>
                      <a:close/>
                      <a:moveTo>
                        <a:pt x="25589" y="0"/>
                      </a:moveTo>
                      <a:lnTo>
                        <a:pt x="25589" y="0"/>
                      </a:lnTo>
                      <a:cubicBezTo>
                        <a:pt x="25189" y="70"/>
                        <a:pt x="24789" y="150"/>
                        <a:pt x="24390" y="230"/>
                      </a:cubicBezTo>
                      <a:cubicBezTo>
                        <a:pt x="23950" y="320"/>
                        <a:pt x="23520" y="420"/>
                        <a:pt x="23080" y="520"/>
                      </a:cubicBezTo>
                      <a:cubicBezTo>
                        <a:pt x="23090" y="520"/>
                        <a:pt x="23100" y="529"/>
                        <a:pt x="23110" y="529"/>
                      </a:cubicBezTo>
                      <a:cubicBezTo>
                        <a:pt x="23118" y="529"/>
                        <a:pt x="23135" y="529"/>
                        <a:pt x="23152" y="536"/>
                      </a:cubicBezTo>
                      <a:lnTo>
                        <a:pt x="23152" y="536"/>
                      </a:lnTo>
                      <a:cubicBezTo>
                        <a:pt x="23148" y="533"/>
                        <a:pt x="23153" y="532"/>
                        <a:pt x="23160" y="532"/>
                      </a:cubicBezTo>
                      <a:cubicBezTo>
                        <a:pt x="23170" y="532"/>
                        <a:pt x="23185" y="535"/>
                        <a:pt x="23190" y="540"/>
                      </a:cubicBezTo>
                      <a:lnTo>
                        <a:pt x="23200" y="540"/>
                      </a:lnTo>
                      <a:cubicBezTo>
                        <a:pt x="23260" y="540"/>
                        <a:pt x="23310" y="580"/>
                        <a:pt x="23320" y="640"/>
                      </a:cubicBezTo>
                      <a:cubicBezTo>
                        <a:pt x="23340" y="709"/>
                        <a:pt x="23360" y="780"/>
                        <a:pt x="23390" y="860"/>
                      </a:cubicBezTo>
                      <a:cubicBezTo>
                        <a:pt x="23410" y="909"/>
                        <a:pt x="23380" y="980"/>
                        <a:pt x="23330" y="1009"/>
                      </a:cubicBezTo>
                      <a:cubicBezTo>
                        <a:pt x="23313" y="1019"/>
                        <a:pt x="23295" y="1024"/>
                        <a:pt x="23277" y="1024"/>
                      </a:cubicBezTo>
                      <a:cubicBezTo>
                        <a:pt x="23241" y="1024"/>
                        <a:pt x="23203" y="1006"/>
                        <a:pt x="23170" y="980"/>
                      </a:cubicBezTo>
                      <a:lnTo>
                        <a:pt x="23170" y="980"/>
                      </a:lnTo>
                      <a:cubicBezTo>
                        <a:pt x="23178" y="988"/>
                        <a:pt x="23180" y="991"/>
                        <a:pt x="23179" y="991"/>
                      </a:cubicBezTo>
                      <a:cubicBezTo>
                        <a:pt x="23177" y="991"/>
                        <a:pt x="23170" y="985"/>
                        <a:pt x="23170" y="980"/>
                      </a:cubicBezTo>
                      <a:lnTo>
                        <a:pt x="23170" y="980"/>
                      </a:lnTo>
                      <a:cubicBezTo>
                        <a:pt x="23170" y="980"/>
                        <a:pt x="23170" y="980"/>
                        <a:pt x="23170" y="980"/>
                      </a:cubicBezTo>
                      <a:cubicBezTo>
                        <a:pt x="23160" y="980"/>
                        <a:pt x="23150" y="969"/>
                        <a:pt x="23150" y="969"/>
                      </a:cubicBezTo>
                      <a:cubicBezTo>
                        <a:pt x="23140" y="960"/>
                        <a:pt x="23120" y="949"/>
                        <a:pt x="23110" y="949"/>
                      </a:cubicBezTo>
                      <a:cubicBezTo>
                        <a:pt x="23100" y="940"/>
                        <a:pt x="23090" y="929"/>
                        <a:pt x="23070" y="929"/>
                      </a:cubicBezTo>
                      <a:cubicBezTo>
                        <a:pt x="23070" y="920"/>
                        <a:pt x="23060" y="920"/>
                        <a:pt x="23050" y="920"/>
                      </a:cubicBezTo>
                      <a:cubicBezTo>
                        <a:pt x="23050" y="920"/>
                        <a:pt x="23050" y="909"/>
                        <a:pt x="23040" y="909"/>
                      </a:cubicBezTo>
                      <a:lnTo>
                        <a:pt x="23030" y="909"/>
                      </a:lnTo>
                      <a:cubicBezTo>
                        <a:pt x="23030" y="909"/>
                        <a:pt x="23020" y="900"/>
                        <a:pt x="23010" y="900"/>
                      </a:cubicBezTo>
                      <a:cubicBezTo>
                        <a:pt x="23000" y="900"/>
                        <a:pt x="22990" y="889"/>
                        <a:pt x="22970" y="889"/>
                      </a:cubicBezTo>
                      <a:cubicBezTo>
                        <a:pt x="22960" y="880"/>
                        <a:pt x="22950" y="880"/>
                        <a:pt x="22930" y="880"/>
                      </a:cubicBezTo>
                      <a:cubicBezTo>
                        <a:pt x="22920" y="880"/>
                        <a:pt x="22920" y="880"/>
                        <a:pt x="22910" y="869"/>
                      </a:cubicBezTo>
                      <a:lnTo>
                        <a:pt x="22740" y="869"/>
                      </a:lnTo>
                      <a:cubicBezTo>
                        <a:pt x="22740" y="869"/>
                        <a:pt x="22720" y="880"/>
                        <a:pt x="22710" y="880"/>
                      </a:cubicBezTo>
                      <a:cubicBezTo>
                        <a:pt x="22700" y="880"/>
                        <a:pt x="22680" y="880"/>
                        <a:pt x="22670" y="889"/>
                      </a:cubicBezTo>
                      <a:cubicBezTo>
                        <a:pt x="22643" y="896"/>
                        <a:pt x="22615" y="908"/>
                        <a:pt x="22584" y="908"/>
                      </a:cubicBezTo>
                      <a:cubicBezTo>
                        <a:pt x="22570" y="908"/>
                        <a:pt x="22556" y="906"/>
                        <a:pt x="22540" y="900"/>
                      </a:cubicBezTo>
                      <a:cubicBezTo>
                        <a:pt x="22470" y="880"/>
                        <a:pt x="22430" y="789"/>
                        <a:pt x="22470" y="720"/>
                      </a:cubicBezTo>
                      <a:cubicBezTo>
                        <a:pt x="22480" y="700"/>
                        <a:pt x="22500" y="689"/>
                        <a:pt x="22520" y="669"/>
                      </a:cubicBezTo>
                      <a:cubicBezTo>
                        <a:pt x="22520" y="669"/>
                        <a:pt x="22520" y="660"/>
                        <a:pt x="22530" y="660"/>
                      </a:cubicBezTo>
                      <a:cubicBezTo>
                        <a:pt x="22530" y="660"/>
                        <a:pt x="22530" y="653"/>
                        <a:pt x="22535" y="650"/>
                      </a:cubicBezTo>
                      <a:lnTo>
                        <a:pt x="22535" y="650"/>
                      </a:lnTo>
                      <a:cubicBezTo>
                        <a:pt x="20208" y="1190"/>
                        <a:pt x="17901" y="1800"/>
                        <a:pt x="15594" y="2409"/>
                      </a:cubicBezTo>
                      <a:cubicBezTo>
                        <a:pt x="12685" y="3168"/>
                        <a:pt x="9816" y="4018"/>
                        <a:pt x="6938" y="4878"/>
                      </a:cubicBezTo>
                      <a:cubicBezTo>
                        <a:pt x="4819" y="5538"/>
                        <a:pt x="2740" y="6297"/>
                        <a:pt x="661" y="7066"/>
                      </a:cubicBezTo>
                      <a:cubicBezTo>
                        <a:pt x="441" y="7157"/>
                        <a:pt x="221" y="7237"/>
                        <a:pt x="1" y="7317"/>
                      </a:cubicBezTo>
                      <a:cubicBezTo>
                        <a:pt x="490" y="7197"/>
                        <a:pt x="990" y="7077"/>
                        <a:pt x="1480" y="6946"/>
                      </a:cubicBezTo>
                      <a:cubicBezTo>
                        <a:pt x="6778" y="5607"/>
                        <a:pt x="12015" y="4038"/>
                        <a:pt x="17293" y="2639"/>
                      </a:cubicBezTo>
                      <a:cubicBezTo>
                        <a:pt x="19472" y="2039"/>
                        <a:pt x="21671" y="1499"/>
                        <a:pt x="23859" y="960"/>
                      </a:cubicBezTo>
                      <a:cubicBezTo>
                        <a:pt x="23859" y="769"/>
                        <a:pt x="23970" y="560"/>
                        <a:pt x="24210" y="540"/>
                      </a:cubicBezTo>
                      <a:cubicBezTo>
                        <a:pt x="24529" y="509"/>
                        <a:pt x="24879" y="430"/>
                        <a:pt x="25179" y="280"/>
                      </a:cubicBezTo>
                      <a:cubicBezTo>
                        <a:pt x="25309" y="170"/>
                        <a:pt x="25439" y="80"/>
                        <a:pt x="255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9" name="Google Shape;11489;p24"/>
                <p:cNvSpPr/>
                <p:nvPr/>
              </p:nvSpPr>
              <p:spPr>
                <a:xfrm>
                  <a:off x="2139501" y="2898651"/>
                  <a:ext cx="201410" cy="54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9" h="1090" extrusionOk="0">
                      <a:moveTo>
                        <a:pt x="3998" y="0"/>
                      </a:moveTo>
                      <a:lnTo>
                        <a:pt x="3998" y="0"/>
                      </a:lnTo>
                      <a:cubicBezTo>
                        <a:pt x="3698" y="40"/>
                        <a:pt x="3389" y="80"/>
                        <a:pt x="3089" y="130"/>
                      </a:cubicBezTo>
                      <a:cubicBezTo>
                        <a:pt x="3069" y="150"/>
                        <a:pt x="3059" y="170"/>
                        <a:pt x="3039" y="190"/>
                      </a:cubicBezTo>
                      <a:cubicBezTo>
                        <a:pt x="2969" y="260"/>
                        <a:pt x="2867" y="298"/>
                        <a:pt x="2765" y="298"/>
                      </a:cubicBezTo>
                      <a:cubicBezTo>
                        <a:pt x="2677" y="298"/>
                        <a:pt x="2588" y="270"/>
                        <a:pt x="2519" y="210"/>
                      </a:cubicBezTo>
                      <a:cubicBezTo>
                        <a:pt x="1939" y="300"/>
                        <a:pt x="1359" y="400"/>
                        <a:pt x="790" y="500"/>
                      </a:cubicBezTo>
                      <a:cubicBezTo>
                        <a:pt x="780" y="500"/>
                        <a:pt x="770" y="510"/>
                        <a:pt x="760" y="520"/>
                      </a:cubicBezTo>
                      <a:cubicBezTo>
                        <a:pt x="510" y="710"/>
                        <a:pt x="260" y="910"/>
                        <a:pt x="0" y="1090"/>
                      </a:cubicBezTo>
                      <a:cubicBezTo>
                        <a:pt x="1339" y="740"/>
                        <a:pt x="2669" y="350"/>
                        <a:pt x="399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0" name="Google Shape;11490;p24"/>
                <p:cNvSpPr/>
                <p:nvPr/>
              </p:nvSpPr>
              <p:spPr>
                <a:xfrm>
                  <a:off x="2357480" y="2701271"/>
                  <a:ext cx="276907" cy="29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8" h="592" extrusionOk="0">
                      <a:moveTo>
                        <a:pt x="999" y="1"/>
                      </a:moveTo>
                      <a:cubicBezTo>
                        <a:pt x="666" y="1"/>
                        <a:pt x="333" y="4"/>
                        <a:pt x="0" y="11"/>
                      </a:cubicBezTo>
                      <a:cubicBezTo>
                        <a:pt x="60" y="191"/>
                        <a:pt x="50" y="391"/>
                        <a:pt x="20" y="591"/>
                      </a:cubicBezTo>
                      <a:cubicBezTo>
                        <a:pt x="1849" y="511"/>
                        <a:pt x="3679" y="361"/>
                        <a:pt x="5498" y="141"/>
                      </a:cubicBezTo>
                      <a:cubicBezTo>
                        <a:pt x="4001" y="68"/>
                        <a:pt x="2498" y="1"/>
                        <a:pt x="99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1" name="Google Shape;11491;p24"/>
                <p:cNvSpPr/>
                <p:nvPr/>
              </p:nvSpPr>
              <p:spPr>
                <a:xfrm>
                  <a:off x="2022201" y="2719957"/>
                  <a:ext cx="104759" cy="13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70" extrusionOk="0">
                      <a:moveTo>
                        <a:pt x="2080" y="0"/>
                      </a:moveTo>
                      <a:lnTo>
                        <a:pt x="2080" y="0"/>
                      </a:lnTo>
                      <a:cubicBezTo>
                        <a:pt x="1390" y="80"/>
                        <a:pt x="690" y="160"/>
                        <a:pt x="1" y="250"/>
                      </a:cubicBezTo>
                      <a:cubicBezTo>
                        <a:pt x="650" y="260"/>
                        <a:pt x="1310" y="270"/>
                        <a:pt x="1960" y="270"/>
                      </a:cubicBezTo>
                      <a:cubicBezTo>
                        <a:pt x="1969" y="260"/>
                        <a:pt x="1969" y="250"/>
                        <a:pt x="1969" y="230"/>
                      </a:cubicBezTo>
                      <a:cubicBezTo>
                        <a:pt x="2000" y="150"/>
                        <a:pt x="2040" y="70"/>
                        <a:pt x="20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2" name="Google Shape;11492;p24"/>
                <p:cNvSpPr/>
                <p:nvPr/>
              </p:nvSpPr>
              <p:spPr>
                <a:xfrm>
                  <a:off x="184738" y="2833177"/>
                  <a:ext cx="519565" cy="77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1540" extrusionOk="0">
                      <a:moveTo>
                        <a:pt x="10316" y="1"/>
                      </a:moveTo>
                      <a:lnTo>
                        <a:pt x="10316" y="1"/>
                      </a:lnTo>
                      <a:cubicBezTo>
                        <a:pt x="9036" y="141"/>
                        <a:pt x="7757" y="301"/>
                        <a:pt x="6478" y="471"/>
                      </a:cubicBezTo>
                      <a:cubicBezTo>
                        <a:pt x="4579" y="751"/>
                        <a:pt x="2679" y="1091"/>
                        <a:pt x="780" y="1410"/>
                      </a:cubicBezTo>
                      <a:cubicBezTo>
                        <a:pt x="520" y="1450"/>
                        <a:pt x="261" y="1490"/>
                        <a:pt x="1" y="1540"/>
                      </a:cubicBezTo>
                      <a:cubicBezTo>
                        <a:pt x="550" y="1510"/>
                        <a:pt x="1090" y="1480"/>
                        <a:pt x="1630" y="1450"/>
                      </a:cubicBezTo>
                      <a:cubicBezTo>
                        <a:pt x="4259" y="1300"/>
                        <a:pt x="6877" y="1000"/>
                        <a:pt x="9486" y="700"/>
                      </a:cubicBezTo>
                      <a:cubicBezTo>
                        <a:pt x="9566" y="691"/>
                        <a:pt x="9636" y="691"/>
                        <a:pt x="9706" y="680"/>
                      </a:cubicBezTo>
                      <a:cubicBezTo>
                        <a:pt x="9706" y="671"/>
                        <a:pt x="9716" y="671"/>
                        <a:pt x="9716" y="660"/>
                      </a:cubicBezTo>
                      <a:lnTo>
                        <a:pt x="10316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3" name="Google Shape;11493;p24"/>
                <p:cNvSpPr/>
                <p:nvPr/>
              </p:nvSpPr>
              <p:spPr>
                <a:xfrm>
                  <a:off x="709793" y="2749622"/>
                  <a:ext cx="1100526" cy="11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1" h="2260" extrusionOk="0">
                      <a:moveTo>
                        <a:pt x="21810" y="0"/>
                      </a:moveTo>
                      <a:lnTo>
                        <a:pt x="21810" y="0"/>
                      </a:lnTo>
                      <a:cubicBezTo>
                        <a:pt x="20231" y="31"/>
                        <a:pt x="18652" y="31"/>
                        <a:pt x="17072" y="140"/>
                      </a:cubicBezTo>
                      <a:cubicBezTo>
                        <a:pt x="14284" y="320"/>
                        <a:pt x="11505" y="640"/>
                        <a:pt x="8716" y="850"/>
                      </a:cubicBezTo>
                      <a:cubicBezTo>
                        <a:pt x="6038" y="1060"/>
                        <a:pt x="3359" y="1300"/>
                        <a:pt x="690" y="1580"/>
                      </a:cubicBezTo>
                      <a:cubicBezTo>
                        <a:pt x="580" y="1680"/>
                        <a:pt x="471" y="1790"/>
                        <a:pt x="371" y="1890"/>
                      </a:cubicBezTo>
                      <a:cubicBezTo>
                        <a:pt x="251" y="2010"/>
                        <a:pt x="131" y="2139"/>
                        <a:pt x="0" y="2259"/>
                      </a:cubicBezTo>
                      <a:cubicBezTo>
                        <a:pt x="1959" y="2060"/>
                        <a:pt x="3919" y="1870"/>
                        <a:pt x="5878" y="1720"/>
                      </a:cubicBezTo>
                      <a:cubicBezTo>
                        <a:pt x="8936" y="1490"/>
                        <a:pt x="12005" y="1250"/>
                        <a:pt x="15064" y="980"/>
                      </a:cubicBezTo>
                      <a:cubicBezTo>
                        <a:pt x="17332" y="791"/>
                        <a:pt x="19602" y="600"/>
                        <a:pt x="21850" y="271"/>
                      </a:cubicBezTo>
                      <a:cubicBezTo>
                        <a:pt x="21841" y="260"/>
                        <a:pt x="21841" y="260"/>
                        <a:pt x="21841" y="251"/>
                      </a:cubicBezTo>
                      <a:cubicBezTo>
                        <a:pt x="21830" y="251"/>
                        <a:pt x="21830" y="260"/>
                        <a:pt x="21830" y="260"/>
                      </a:cubicBezTo>
                      <a:lnTo>
                        <a:pt x="21810" y="260"/>
                      </a:lnTo>
                      <a:cubicBezTo>
                        <a:pt x="21801" y="260"/>
                        <a:pt x="21801" y="271"/>
                        <a:pt x="21790" y="271"/>
                      </a:cubicBezTo>
                      <a:lnTo>
                        <a:pt x="21781" y="271"/>
                      </a:lnTo>
                      <a:cubicBezTo>
                        <a:pt x="21750" y="271"/>
                        <a:pt x="21721" y="251"/>
                        <a:pt x="21701" y="240"/>
                      </a:cubicBezTo>
                      <a:lnTo>
                        <a:pt x="21670" y="180"/>
                      </a:lnTo>
                      <a:cubicBezTo>
                        <a:pt x="21670" y="160"/>
                        <a:pt x="21670" y="151"/>
                        <a:pt x="21681" y="140"/>
                      </a:cubicBezTo>
                      <a:cubicBezTo>
                        <a:pt x="21681" y="131"/>
                        <a:pt x="21681" y="120"/>
                        <a:pt x="21690" y="111"/>
                      </a:cubicBezTo>
                      <a:cubicBezTo>
                        <a:pt x="21701" y="91"/>
                        <a:pt x="21721" y="71"/>
                        <a:pt x="21750" y="60"/>
                      </a:cubicBezTo>
                      <a:lnTo>
                        <a:pt x="21761" y="60"/>
                      </a:lnTo>
                      <a:cubicBezTo>
                        <a:pt x="21770" y="51"/>
                        <a:pt x="21781" y="51"/>
                        <a:pt x="21790" y="40"/>
                      </a:cubicBezTo>
                      <a:cubicBezTo>
                        <a:pt x="21790" y="31"/>
                        <a:pt x="21801" y="11"/>
                        <a:pt x="218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4" name="Google Shape;11494;p24"/>
                <p:cNvSpPr/>
                <p:nvPr/>
              </p:nvSpPr>
              <p:spPr>
                <a:xfrm>
                  <a:off x="1854083" y="2747103"/>
                  <a:ext cx="49358" cy="9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" h="181" extrusionOk="0">
                      <a:moveTo>
                        <a:pt x="980" y="1"/>
                      </a:moveTo>
                      <a:cubicBezTo>
                        <a:pt x="669" y="21"/>
                        <a:pt x="370" y="21"/>
                        <a:pt x="60" y="30"/>
                      </a:cubicBezTo>
                      <a:cubicBezTo>
                        <a:pt x="60" y="41"/>
                        <a:pt x="50" y="50"/>
                        <a:pt x="50" y="61"/>
                      </a:cubicBezTo>
                      <a:cubicBezTo>
                        <a:pt x="40" y="101"/>
                        <a:pt x="20" y="141"/>
                        <a:pt x="0" y="181"/>
                      </a:cubicBezTo>
                      <a:cubicBezTo>
                        <a:pt x="330" y="130"/>
                        <a:pt x="660" y="70"/>
                        <a:pt x="98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5" name="Google Shape;11495;p24"/>
                <p:cNvSpPr/>
                <p:nvPr/>
              </p:nvSpPr>
              <p:spPr>
                <a:xfrm>
                  <a:off x="423367" y="3346194"/>
                  <a:ext cx="270359" cy="84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8" h="1670" extrusionOk="0">
                      <a:moveTo>
                        <a:pt x="5368" y="0"/>
                      </a:moveTo>
                      <a:lnTo>
                        <a:pt x="5368" y="0"/>
                      </a:lnTo>
                      <a:cubicBezTo>
                        <a:pt x="3559" y="210"/>
                        <a:pt x="1760" y="560"/>
                        <a:pt x="0" y="1049"/>
                      </a:cubicBezTo>
                      <a:cubicBezTo>
                        <a:pt x="20" y="1140"/>
                        <a:pt x="50" y="1220"/>
                        <a:pt x="70" y="1300"/>
                      </a:cubicBezTo>
                      <a:cubicBezTo>
                        <a:pt x="90" y="1360"/>
                        <a:pt x="110" y="1420"/>
                        <a:pt x="130" y="1489"/>
                      </a:cubicBezTo>
                      <a:cubicBezTo>
                        <a:pt x="150" y="1529"/>
                        <a:pt x="150" y="1569"/>
                        <a:pt x="150" y="1609"/>
                      </a:cubicBezTo>
                      <a:cubicBezTo>
                        <a:pt x="160" y="1629"/>
                        <a:pt x="160" y="1649"/>
                        <a:pt x="170" y="1669"/>
                      </a:cubicBezTo>
                      <a:cubicBezTo>
                        <a:pt x="1920" y="1189"/>
                        <a:pt x="3639" y="560"/>
                        <a:pt x="536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6" name="Google Shape;11496;p24"/>
                <p:cNvSpPr/>
                <p:nvPr/>
              </p:nvSpPr>
              <p:spPr>
                <a:xfrm>
                  <a:off x="160060" y="3414640"/>
                  <a:ext cx="210475" cy="83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1650" extrusionOk="0">
                      <a:moveTo>
                        <a:pt x="4179" y="1"/>
                      </a:moveTo>
                      <a:lnTo>
                        <a:pt x="4179" y="1"/>
                      </a:lnTo>
                      <a:cubicBezTo>
                        <a:pt x="2919" y="401"/>
                        <a:pt x="1680" y="880"/>
                        <a:pt x="471" y="1430"/>
                      </a:cubicBezTo>
                      <a:cubicBezTo>
                        <a:pt x="311" y="1500"/>
                        <a:pt x="160" y="1580"/>
                        <a:pt x="1" y="1650"/>
                      </a:cubicBezTo>
                      <a:cubicBezTo>
                        <a:pt x="80" y="1620"/>
                        <a:pt x="171" y="1600"/>
                        <a:pt x="260" y="1580"/>
                      </a:cubicBezTo>
                      <a:cubicBezTo>
                        <a:pt x="1510" y="1190"/>
                        <a:pt x="2799" y="930"/>
                        <a:pt x="4079" y="630"/>
                      </a:cubicBezTo>
                      <a:cubicBezTo>
                        <a:pt x="4109" y="421"/>
                        <a:pt x="4149" y="210"/>
                        <a:pt x="41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7" name="Google Shape;11497;p24"/>
                <p:cNvSpPr/>
                <p:nvPr/>
              </p:nvSpPr>
              <p:spPr>
                <a:xfrm>
                  <a:off x="2440028" y="1632578"/>
                  <a:ext cx="374061" cy="19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7" h="381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1" y="70"/>
                        <a:pt x="190" y="150"/>
                        <a:pt x="290" y="230"/>
                      </a:cubicBezTo>
                      <a:cubicBezTo>
                        <a:pt x="580" y="460"/>
                        <a:pt x="890" y="690"/>
                        <a:pt x="1190" y="929"/>
                      </a:cubicBezTo>
                      <a:cubicBezTo>
                        <a:pt x="2069" y="1469"/>
                        <a:pt x="2959" y="2009"/>
                        <a:pt x="3859" y="2509"/>
                      </a:cubicBezTo>
                      <a:cubicBezTo>
                        <a:pt x="4339" y="2779"/>
                        <a:pt x="4818" y="3048"/>
                        <a:pt x="5288" y="3308"/>
                      </a:cubicBezTo>
                      <a:cubicBezTo>
                        <a:pt x="5298" y="3303"/>
                        <a:pt x="5310" y="3301"/>
                        <a:pt x="5323" y="3301"/>
                      </a:cubicBezTo>
                      <a:cubicBezTo>
                        <a:pt x="5336" y="3301"/>
                        <a:pt x="5348" y="3303"/>
                        <a:pt x="5358" y="3308"/>
                      </a:cubicBezTo>
                      <a:cubicBezTo>
                        <a:pt x="5538" y="3379"/>
                        <a:pt x="5728" y="3448"/>
                        <a:pt x="5908" y="3528"/>
                      </a:cubicBezTo>
                      <a:lnTo>
                        <a:pt x="5938" y="3528"/>
                      </a:lnTo>
                      <a:cubicBezTo>
                        <a:pt x="5998" y="3548"/>
                        <a:pt x="6058" y="3559"/>
                        <a:pt x="6118" y="3579"/>
                      </a:cubicBezTo>
                      <a:cubicBezTo>
                        <a:pt x="6567" y="3599"/>
                        <a:pt x="7007" y="3679"/>
                        <a:pt x="7427" y="3818"/>
                      </a:cubicBezTo>
                      <a:cubicBezTo>
                        <a:pt x="6178" y="3119"/>
                        <a:pt x="4928" y="2419"/>
                        <a:pt x="3659" y="1779"/>
                      </a:cubicBezTo>
                      <a:cubicBezTo>
                        <a:pt x="2449" y="1160"/>
                        <a:pt x="1230" y="58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8" name="Google Shape;11498;p24"/>
                <p:cNvSpPr/>
                <p:nvPr/>
              </p:nvSpPr>
              <p:spPr>
                <a:xfrm>
                  <a:off x="1884151" y="1333562"/>
                  <a:ext cx="273482" cy="165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3279" extrusionOk="0">
                      <a:moveTo>
                        <a:pt x="7" y="1"/>
                      </a:moveTo>
                      <a:cubicBezTo>
                        <a:pt x="0" y="1"/>
                        <a:pt x="19" y="16"/>
                        <a:pt x="83" y="60"/>
                      </a:cubicBezTo>
                      <a:cubicBezTo>
                        <a:pt x="1392" y="960"/>
                        <a:pt x="2722" y="1849"/>
                        <a:pt x="4121" y="2608"/>
                      </a:cubicBezTo>
                      <a:cubicBezTo>
                        <a:pt x="4550" y="2848"/>
                        <a:pt x="4990" y="3068"/>
                        <a:pt x="5430" y="3278"/>
                      </a:cubicBezTo>
                      <a:lnTo>
                        <a:pt x="5280" y="3159"/>
                      </a:lnTo>
                      <a:cubicBezTo>
                        <a:pt x="5110" y="3028"/>
                        <a:pt x="5130" y="2819"/>
                        <a:pt x="5240" y="2668"/>
                      </a:cubicBezTo>
                      <a:cubicBezTo>
                        <a:pt x="4350" y="2149"/>
                        <a:pt x="3441" y="1659"/>
                        <a:pt x="2511" y="1199"/>
                      </a:cubicBezTo>
                      <a:cubicBezTo>
                        <a:pt x="1752" y="820"/>
                        <a:pt x="972" y="449"/>
                        <a:pt x="192" y="90"/>
                      </a:cubicBezTo>
                      <a:cubicBezTo>
                        <a:pt x="133" y="63"/>
                        <a:pt x="2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99" name="Google Shape;11499;p24"/>
                <p:cNvSpPr/>
                <p:nvPr/>
              </p:nvSpPr>
              <p:spPr>
                <a:xfrm>
                  <a:off x="1138196" y="902086"/>
                  <a:ext cx="570434" cy="3368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6" h="6688" extrusionOk="0">
                      <a:moveTo>
                        <a:pt x="141" y="1"/>
                      </a:moveTo>
                      <a:cubicBezTo>
                        <a:pt x="101" y="121"/>
                        <a:pt x="50" y="231"/>
                        <a:pt x="1" y="340"/>
                      </a:cubicBezTo>
                      <a:cubicBezTo>
                        <a:pt x="1690" y="1400"/>
                        <a:pt x="3389" y="2430"/>
                        <a:pt x="5138" y="3389"/>
                      </a:cubicBezTo>
                      <a:cubicBezTo>
                        <a:pt x="7078" y="4529"/>
                        <a:pt x="9037" y="5648"/>
                        <a:pt x="11045" y="6688"/>
                      </a:cubicBezTo>
                      <a:cubicBezTo>
                        <a:pt x="11076" y="6658"/>
                        <a:pt x="11116" y="6638"/>
                        <a:pt x="11165" y="6628"/>
                      </a:cubicBezTo>
                      <a:cubicBezTo>
                        <a:pt x="11216" y="6598"/>
                        <a:pt x="11265" y="6578"/>
                        <a:pt x="11325" y="6568"/>
                      </a:cubicBezTo>
                      <a:cubicBezTo>
                        <a:pt x="8537" y="4749"/>
                        <a:pt x="5718" y="2979"/>
                        <a:pt x="2800" y="1370"/>
                      </a:cubicBezTo>
                      <a:cubicBezTo>
                        <a:pt x="1920" y="900"/>
                        <a:pt x="1030" y="451"/>
                        <a:pt x="14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0" name="Google Shape;11500;p24"/>
                <p:cNvSpPr/>
                <p:nvPr/>
              </p:nvSpPr>
              <p:spPr>
                <a:xfrm>
                  <a:off x="3279712" y="999290"/>
                  <a:ext cx="97758" cy="14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1" h="2909" extrusionOk="0">
                      <a:moveTo>
                        <a:pt x="31" y="0"/>
                      </a:moveTo>
                      <a:cubicBezTo>
                        <a:pt x="61" y="210"/>
                        <a:pt x="50" y="430"/>
                        <a:pt x="1" y="649"/>
                      </a:cubicBezTo>
                      <a:cubicBezTo>
                        <a:pt x="641" y="1409"/>
                        <a:pt x="1290" y="2159"/>
                        <a:pt x="1940" y="2908"/>
                      </a:cubicBezTo>
                      <a:cubicBezTo>
                        <a:pt x="1320" y="1929"/>
                        <a:pt x="690" y="960"/>
                        <a:pt x="3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1" name="Google Shape;11501;p24"/>
                <p:cNvSpPr/>
                <p:nvPr/>
              </p:nvSpPr>
              <p:spPr>
                <a:xfrm>
                  <a:off x="2849797" y="474186"/>
                  <a:ext cx="338352" cy="436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8" h="86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81" y="101"/>
                        <a:pt x="150" y="211"/>
                        <a:pt x="230" y="311"/>
                      </a:cubicBezTo>
                      <a:cubicBezTo>
                        <a:pt x="1190" y="1640"/>
                        <a:pt x="2030" y="2839"/>
                        <a:pt x="3000" y="4169"/>
                      </a:cubicBezTo>
                      <a:cubicBezTo>
                        <a:pt x="4149" y="5688"/>
                        <a:pt x="5328" y="7177"/>
                        <a:pt x="6527" y="8657"/>
                      </a:cubicBezTo>
                      <a:cubicBezTo>
                        <a:pt x="6507" y="8507"/>
                        <a:pt x="6498" y="8357"/>
                        <a:pt x="6487" y="8207"/>
                      </a:cubicBezTo>
                      <a:cubicBezTo>
                        <a:pt x="6478" y="8037"/>
                        <a:pt x="6578" y="7917"/>
                        <a:pt x="6718" y="7867"/>
                      </a:cubicBezTo>
                      <a:cubicBezTo>
                        <a:pt x="5878" y="6757"/>
                        <a:pt x="5019" y="5668"/>
                        <a:pt x="4129" y="4609"/>
                      </a:cubicBezTo>
                      <a:cubicBezTo>
                        <a:pt x="2940" y="3179"/>
                        <a:pt x="1760" y="1960"/>
                        <a:pt x="561" y="611"/>
                      </a:cubicBezTo>
                      <a:cubicBezTo>
                        <a:pt x="370" y="400"/>
                        <a:pt x="190" y="20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2" name="Google Shape;11502;p24"/>
                <p:cNvSpPr/>
                <p:nvPr/>
              </p:nvSpPr>
              <p:spPr>
                <a:xfrm>
                  <a:off x="4083183" y="767712"/>
                  <a:ext cx="203424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9" h="1223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" y="300"/>
                        <a:pt x="140" y="610"/>
                        <a:pt x="200" y="909"/>
                      </a:cubicBezTo>
                      <a:cubicBezTo>
                        <a:pt x="600" y="2709"/>
                        <a:pt x="1000" y="4508"/>
                        <a:pt x="1560" y="6257"/>
                      </a:cubicBezTo>
                      <a:cubicBezTo>
                        <a:pt x="2249" y="8306"/>
                        <a:pt x="3119" y="10285"/>
                        <a:pt x="4039" y="12235"/>
                      </a:cubicBezTo>
                      <a:cubicBezTo>
                        <a:pt x="3459" y="10125"/>
                        <a:pt x="2809" y="8037"/>
                        <a:pt x="2129" y="5947"/>
                      </a:cubicBezTo>
                      <a:cubicBezTo>
                        <a:pt x="1520" y="4038"/>
                        <a:pt x="870" y="2159"/>
                        <a:pt x="120" y="30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3" name="Google Shape;11503;p24"/>
                <p:cNvSpPr/>
                <p:nvPr/>
              </p:nvSpPr>
              <p:spPr>
                <a:xfrm>
                  <a:off x="3473063" y="422360"/>
                  <a:ext cx="333769" cy="680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7" h="13504" extrusionOk="0">
                      <a:moveTo>
                        <a:pt x="489" y="0"/>
                      </a:moveTo>
                      <a:cubicBezTo>
                        <a:pt x="330" y="90"/>
                        <a:pt x="160" y="190"/>
                        <a:pt x="0" y="280"/>
                      </a:cubicBezTo>
                      <a:cubicBezTo>
                        <a:pt x="80" y="470"/>
                        <a:pt x="150" y="650"/>
                        <a:pt x="230" y="830"/>
                      </a:cubicBezTo>
                      <a:cubicBezTo>
                        <a:pt x="1149" y="2869"/>
                        <a:pt x="2079" y="4908"/>
                        <a:pt x="3008" y="6937"/>
                      </a:cubicBezTo>
                      <a:cubicBezTo>
                        <a:pt x="4028" y="9136"/>
                        <a:pt x="5038" y="11345"/>
                        <a:pt x="6127" y="13504"/>
                      </a:cubicBezTo>
                      <a:cubicBezTo>
                        <a:pt x="6197" y="13444"/>
                        <a:pt x="6277" y="13384"/>
                        <a:pt x="6347" y="13324"/>
                      </a:cubicBezTo>
                      <a:cubicBezTo>
                        <a:pt x="6437" y="13254"/>
                        <a:pt x="6527" y="13204"/>
                        <a:pt x="6627" y="13164"/>
                      </a:cubicBezTo>
                      <a:cubicBezTo>
                        <a:pt x="5807" y="11325"/>
                        <a:pt x="4938" y="9506"/>
                        <a:pt x="4098" y="7666"/>
                      </a:cubicBezTo>
                      <a:cubicBezTo>
                        <a:pt x="2948" y="5088"/>
                        <a:pt x="1749" y="2529"/>
                        <a:pt x="4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4" name="Google Shape;11504;p24"/>
                <p:cNvSpPr/>
                <p:nvPr/>
              </p:nvSpPr>
              <p:spPr>
                <a:xfrm>
                  <a:off x="3361757" y="164593"/>
                  <a:ext cx="97255" cy="189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1" h="3760" extrusionOk="0">
                      <a:moveTo>
                        <a:pt x="1" y="1"/>
                      </a:moveTo>
                      <a:cubicBezTo>
                        <a:pt x="141" y="350"/>
                        <a:pt x="291" y="710"/>
                        <a:pt x="431" y="1070"/>
                      </a:cubicBezTo>
                      <a:cubicBezTo>
                        <a:pt x="800" y="1990"/>
                        <a:pt x="1160" y="2889"/>
                        <a:pt x="1520" y="3759"/>
                      </a:cubicBezTo>
                      <a:cubicBezTo>
                        <a:pt x="1650" y="3689"/>
                        <a:pt x="1790" y="3639"/>
                        <a:pt x="1930" y="3599"/>
                      </a:cubicBezTo>
                      <a:cubicBezTo>
                        <a:pt x="1400" y="2580"/>
                        <a:pt x="860" y="1560"/>
                        <a:pt x="301" y="561"/>
                      </a:cubicBezTo>
                      <a:cubicBezTo>
                        <a:pt x="201" y="370"/>
                        <a:pt x="101" y="18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5" name="Google Shape;11505;p24"/>
                <p:cNvSpPr/>
                <p:nvPr/>
              </p:nvSpPr>
              <p:spPr>
                <a:xfrm>
                  <a:off x="1817317" y="416820"/>
                  <a:ext cx="1401054" cy="1174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8" h="2331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0" y="710"/>
                        <a:pt x="1399" y="1419"/>
                        <a:pt x="2110" y="2130"/>
                      </a:cubicBezTo>
                      <a:cubicBezTo>
                        <a:pt x="3079" y="3079"/>
                        <a:pt x="4049" y="4029"/>
                        <a:pt x="5058" y="4938"/>
                      </a:cubicBezTo>
                      <a:cubicBezTo>
                        <a:pt x="6467" y="6168"/>
                        <a:pt x="7907" y="7357"/>
                        <a:pt x="9346" y="8567"/>
                      </a:cubicBezTo>
                      <a:cubicBezTo>
                        <a:pt x="12605" y="11225"/>
                        <a:pt x="15913" y="13834"/>
                        <a:pt x="19202" y="16463"/>
                      </a:cubicBezTo>
                      <a:cubicBezTo>
                        <a:pt x="21550" y="18312"/>
                        <a:pt x="23749" y="20321"/>
                        <a:pt x="26048" y="22240"/>
                      </a:cubicBezTo>
                      <a:cubicBezTo>
                        <a:pt x="26478" y="22600"/>
                        <a:pt x="26928" y="22960"/>
                        <a:pt x="27367" y="23309"/>
                      </a:cubicBezTo>
                      <a:cubicBezTo>
                        <a:pt x="27487" y="23100"/>
                        <a:pt x="27667" y="22929"/>
                        <a:pt x="27817" y="22740"/>
                      </a:cubicBezTo>
                      <a:cubicBezTo>
                        <a:pt x="27427" y="22390"/>
                        <a:pt x="27038" y="22050"/>
                        <a:pt x="26638" y="21720"/>
                      </a:cubicBezTo>
                      <a:cubicBezTo>
                        <a:pt x="24479" y="19931"/>
                        <a:pt x="22370" y="18092"/>
                        <a:pt x="20191" y="16323"/>
                      </a:cubicBezTo>
                      <a:cubicBezTo>
                        <a:pt x="17692" y="14253"/>
                        <a:pt x="15233" y="12354"/>
                        <a:pt x="12964" y="10606"/>
                      </a:cubicBezTo>
                      <a:cubicBezTo>
                        <a:pt x="8976" y="7547"/>
                        <a:pt x="5188" y="4238"/>
                        <a:pt x="1300" y="1050"/>
                      </a:cubicBezTo>
                      <a:cubicBezTo>
                        <a:pt x="870" y="700"/>
                        <a:pt x="430" y="35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6" name="Google Shape;11506;p24"/>
                <p:cNvSpPr/>
                <p:nvPr/>
              </p:nvSpPr>
              <p:spPr>
                <a:xfrm>
                  <a:off x="1779039" y="872874"/>
                  <a:ext cx="996320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82" h="14285" extrusionOk="0">
                      <a:moveTo>
                        <a:pt x="0" y="1"/>
                      </a:moveTo>
                      <a:lnTo>
                        <a:pt x="420" y="361"/>
                      </a:lnTo>
                      <a:cubicBezTo>
                        <a:pt x="1840" y="1571"/>
                        <a:pt x="3269" y="2780"/>
                        <a:pt x="4738" y="3919"/>
                      </a:cubicBezTo>
                      <a:cubicBezTo>
                        <a:pt x="6417" y="5218"/>
                        <a:pt x="8157" y="6428"/>
                        <a:pt x="9866" y="7688"/>
                      </a:cubicBezTo>
                      <a:cubicBezTo>
                        <a:pt x="11495" y="8857"/>
                        <a:pt x="13094" y="10076"/>
                        <a:pt x="14764" y="11196"/>
                      </a:cubicBezTo>
                      <a:cubicBezTo>
                        <a:pt x="16403" y="12286"/>
                        <a:pt x="18102" y="13275"/>
                        <a:pt x="19782" y="14285"/>
                      </a:cubicBezTo>
                      <a:cubicBezTo>
                        <a:pt x="16873" y="11915"/>
                        <a:pt x="13804" y="9747"/>
                        <a:pt x="10775" y="7528"/>
                      </a:cubicBezTo>
                      <a:cubicBezTo>
                        <a:pt x="8896" y="6168"/>
                        <a:pt x="7037" y="4789"/>
                        <a:pt x="5148" y="3439"/>
                      </a:cubicBezTo>
                      <a:cubicBezTo>
                        <a:pt x="3619" y="2360"/>
                        <a:pt x="2040" y="1340"/>
                        <a:pt x="480" y="311"/>
                      </a:cubicBezTo>
                      <a:cubicBezTo>
                        <a:pt x="320" y="211"/>
                        <a:pt x="160" y="10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7" name="Google Shape;11507;p24"/>
                <p:cNvSpPr/>
                <p:nvPr/>
              </p:nvSpPr>
              <p:spPr>
                <a:xfrm>
                  <a:off x="1438271" y="610120"/>
                  <a:ext cx="205892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8" h="32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80" y="580"/>
                        <a:pt x="1159" y="1140"/>
                        <a:pt x="1779" y="1660"/>
                      </a:cubicBezTo>
                      <a:cubicBezTo>
                        <a:pt x="2519" y="2259"/>
                        <a:pt x="3288" y="2789"/>
                        <a:pt x="4088" y="3289"/>
                      </a:cubicBezTo>
                      <a:cubicBezTo>
                        <a:pt x="3458" y="2649"/>
                        <a:pt x="2808" y="2030"/>
                        <a:pt x="2109" y="1470"/>
                      </a:cubicBezTo>
                      <a:cubicBezTo>
                        <a:pt x="1429" y="950"/>
                        <a:pt x="709" y="48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8" name="Google Shape;11508;p24"/>
                <p:cNvSpPr/>
                <p:nvPr/>
              </p:nvSpPr>
              <p:spPr>
                <a:xfrm>
                  <a:off x="3100010" y="1178488"/>
                  <a:ext cx="146008" cy="18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9" h="3599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50" y="1209"/>
                        <a:pt x="1899" y="2419"/>
                        <a:pt x="2899" y="3599"/>
                      </a:cubicBezTo>
                      <a:cubicBezTo>
                        <a:pt x="2839" y="3339"/>
                        <a:pt x="2789" y="3079"/>
                        <a:pt x="2769" y="2829"/>
                      </a:cubicBezTo>
                      <a:cubicBezTo>
                        <a:pt x="2759" y="2779"/>
                        <a:pt x="2759" y="2729"/>
                        <a:pt x="2759" y="2689"/>
                      </a:cubicBezTo>
                      <a:cubicBezTo>
                        <a:pt x="1850" y="1780"/>
                        <a:pt x="930" y="8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09" name="Google Shape;11509;p24"/>
                <p:cNvSpPr/>
                <p:nvPr/>
              </p:nvSpPr>
              <p:spPr>
                <a:xfrm>
                  <a:off x="2312656" y="303046"/>
                  <a:ext cx="722486" cy="81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5" h="162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0" y="131"/>
                        <a:pt x="211" y="250"/>
                        <a:pt x="311" y="370"/>
                      </a:cubicBezTo>
                      <a:cubicBezTo>
                        <a:pt x="2159" y="2629"/>
                        <a:pt x="3949" y="4928"/>
                        <a:pt x="5838" y="7157"/>
                      </a:cubicBezTo>
                      <a:cubicBezTo>
                        <a:pt x="8517" y="10326"/>
                        <a:pt x="11346" y="13394"/>
                        <a:pt x="14344" y="16273"/>
                      </a:cubicBezTo>
                      <a:cubicBezTo>
                        <a:pt x="13174" y="14733"/>
                        <a:pt x="11975" y="13194"/>
                        <a:pt x="10726" y="11715"/>
                      </a:cubicBezTo>
                      <a:cubicBezTo>
                        <a:pt x="9646" y="10426"/>
                        <a:pt x="8487" y="9226"/>
                        <a:pt x="7397" y="7947"/>
                      </a:cubicBezTo>
                      <a:cubicBezTo>
                        <a:pt x="6218" y="6607"/>
                        <a:pt x="5098" y="5198"/>
                        <a:pt x="3909" y="3878"/>
                      </a:cubicBezTo>
                      <a:cubicBezTo>
                        <a:pt x="2790" y="2639"/>
                        <a:pt x="1580" y="1490"/>
                        <a:pt x="371" y="340"/>
                      </a:cubicBezTo>
                      <a:cubicBezTo>
                        <a:pt x="251" y="230"/>
                        <a:pt x="12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0" name="Google Shape;11510;p24"/>
                <p:cNvSpPr/>
                <p:nvPr/>
              </p:nvSpPr>
              <p:spPr>
                <a:xfrm>
                  <a:off x="3457954" y="923743"/>
                  <a:ext cx="186804" cy="28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9" h="5619" extrusionOk="0">
                      <a:moveTo>
                        <a:pt x="0" y="1"/>
                      </a:moveTo>
                      <a:cubicBezTo>
                        <a:pt x="809" y="1570"/>
                        <a:pt x="1600" y="3169"/>
                        <a:pt x="2549" y="4659"/>
                      </a:cubicBezTo>
                      <a:cubicBezTo>
                        <a:pt x="2759" y="4978"/>
                        <a:pt x="2979" y="5298"/>
                        <a:pt x="3199" y="5618"/>
                      </a:cubicBezTo>
                      <a:cubicBezTo>
                        <a:pt x="3348" y="5488"/>
                        <a:pt x="3528" y="5368"/>
                        <a:pt x="3708" y="5248"/>
                      </a:cubicBezTo>
                      <a:cubicBezTo>
                        <a:pt x="3608" y="5088"/>
                        <a:pt x="3508" y="4919"/>
                        <a:pt x="3399" y="4759"/>
                      </a:cubicBezTo>
                      <a:cubicBezTo>
                        <a:pt x="2429" y="3239"/>
                        <a:pt x="849" y="10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1" name="Google Shape;11511;p24"/>
                <p:cNvSpPr/>
                <p:nvPr/>
              </p:nvSpPr>
              <p:spPr>
                <a:xfrm>
                  <a:off x="2981703" y="140468"/>
                  <a:ext cx="439032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7" h="143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0" y="120"/>
                        <a:pt x="110" y="240"/>
                        <a:pt x="170" y="360"/>
                      </a:cubicBezTo>
                      <a:cubicBezTo>
                        <a:pt x="2520" y="5298"/>
                        <a:pt x="5258" y="10085"/>
                        <a:pt x="8717" y="14333"/>
                      </a:cubicBezTo>
                      <a:cubicBezTo>
                        <a:pt x="6977" y="11255"/>
                        <a:pt x="5238" y="8176"/>
                        <a:pt x="3399" y="5158"/>
                      </a:cubicBezTo>
                      <a:cubicBezTo>
                        <a:pt x="2369" y="3538"/>
                        <a:pt x="1280" y="1949"/>
                        <a:pt x="221" y="340"/>
                      </a:cubicBezTo>
                      <a:cubicBezTo>
                        <a:pt x="150" y="230"/>
                        <a:pt x="7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2" name="Google Shape;11512;p24"/>
                <p:cNvSpPr/>
                <p:nvPr/>
              </p:nvSpPr>
              <p:spPr>
                <a:xfrm>
                  <a:off x="3916073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0" y="1"/>
                      </a:moveTo>
                      <a:cubicBezTo>
                        <a:pt x="10" y="41"/>
                        <a:pt x="20" y="71"/>
                        <a:pt x="40" y="110"/>
                      </a:cubicBezTo>
                      <a:cubicBezTo>
                        <a:pt x="560" y="1810"/>
                        <a:pt x="1060" y="3529"/>
                        <a:pt x="1699" y="5188"/>
                      </a:cubicBezTo>
                      <a:cubicBezTo>
                        <a:pt x="2359" y="6827"/>
                        <a:pt x="3119" y="8427"/>
                        <a:pt x="3978" y="9966"/>
                      </a:cubicBezTo>
                      <a:cubicBezTo>
                        <a:pt x="3318" y="7887"/>
                        <a:pt x="2628" y="5808"/>
                        <a:pt x="1789" y="3789"/>
                      </a:cubicBezTo>
                      <a:cubicBezTo>
                        <a:pt x="1389" y="2809"/>
                        <a:pt x="929" y="1860"/>
                        <a:pt x="449" y="921"/>
                      </a:cubicBezTo>
                      <a:cubicBezTo>
                        <a:pt x="320" y="650"/>
                        <a:pt x="190" y="381"/>
                        <a:pt x="50" y="110"/>
                      </a:cubicBezTo>
                      <a:cubicBezTo>
                        <a:pt x="40" y="71"/>
                        <a:pt x="20" y="3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3" name="Google Shape;11513;p24"/>
                <p:cNvSpPr/>
                <p:nvPr/>
              </p:nvSpPr>
              <p:spPr>
                <a:xfrm>
                  <a:off x="1190576" y="427397"/>
                  <a:ext cx="130949" cy="86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0" h="1710" extrusionOk="0">
                      <a:moveTo>
                        <a:pt x="280" y="0"/>
                      </a:moveTo>
                      <a:cubicBezTo>
                        <a:pt x="270" y="10"/>
                        <a:pt x="260" y="10"/>
                        <a:pt x="250" y="20"/>
                      </a:cubicBezTo>
                      <a:cubicBezTo>
                        <a:pt x="240" y="40"/>
                        <a:pt x="230" y="70"/>
                        <a:pt x="210" y="100"/>
                      </a:cubicBezTo>
                      <a:cubicBezTo>
                        <a:pt x="140" y="180"/>
                        <a:pt x="70" y="250"/>
                        <a:pt x="0" y="320"/>
                      </a:cubicBezTo>
                      <a:cubicBezTo>
                        <a:pt x="850" y="810"/>
                        <a:pt x="1729" y="1249"/>
                        <a:pt x="2599" y="1709"/>
                      </a:cubicBezTo>
                      <a:cubicBezTo>
                        <a:pt x="1829" y="1120"/>
                        <a:pt x="1060" y="560"/>
                        <a:pt x="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4" name="Google Shape;11514;p24"/>
                <p:cNvSpPr/>
                <p:nvPr/>
              </p:nvSpPr>
              <p:spPr>
                <a:xfrm>
                  <a:off x="891157" y="219440"/>
                  <a:ext cx="261697" cy="187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6" h="3720" extrusionOk="0">
                      <a:moveTo>
                        <a:pt x="5" y="1"/>
                      </a:moveTo>
                      <a:cubicBezTo>
                        <a:pt x="1" y="1"/>
                        <a:pt x="81" y="57"/>
                        <a:pt x="88" y="71"/>
                      </a:cubicBezTo>
                      <a:cubicBezTo>
                        <a:pt x="1517" y="1320"/>
                        <a:pt x="2976" y="2550"/>
                        <a:pt x="4556" y="3610"/>
                      </a:cubicBezTo>
                      <a:cubicBezTo>
                        <a:pt x="4616" y="3639"/>
                        <a:pt x="4676" y="3679"/>
                        <a:pt x="4726" y="3719"/>
                      </a:cubicBezTo>
                      <a:cubicBezTo>
                        <a:pt x="4886" y="3610"/>
                        <a:pt x="5046" y="3510"/>
                        <a:pt x="5195" y="3399"/>
                      </a:cubicBezTo>
                      <a:cubicBezTo>
                        <a:pt x="4875" y="3170"/>
                        <a:pt x="4546" y="2930"/>
                        <a:pt x="4226" y="2700"/>
                      </a:cubicBezTo>
                      <a:cubicBezTo>
                        <a:pt x="3127" y="1940"/>
                        <a:pt x="2007" y="1211"/>
                        <a:pt x="868" y="521"/>
                      </a:cubicBezTo>
                      <a:cubicBezTo>
                        <a:pt x="597" y="351"/>
                        <a:pt x="328" y="191"/>
                        <a:pt x="58" y="31"/>
                      </a:cubicBezTo>
                      <a:cubicBezTo>
                        <a:pt x="22" y="9"/>
                        <a:pt x="7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5" name="Google Shape;11515;p24"/>
                <p:cNvSpPr/>
                <p:nvPr/>
              </p:nvSpPr>
              <p:spPr>
                <a:xfrm>
                  <a:off x="2661130" y="219440"/>
                  <a:ext cx="141878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7" h="3920" extrusionOk="0">
                      <a:moveTo>
                        <a:pt x="7" y="0"/>
                      </a:moveTo>
                      <a:cubicBezTo>
                        <a:pt x="0" y="0"/>
                        <a:pt x="44" y="63"/>
                        <a:pt x="58" y="91"/>
                      </a:cubicBezTo>
                      <a:cubicBezTo>
                        <a:pt x="298" y="501"/>
                        <a:pt x="548" y="901"/>
                        <a:pt x="808" y="1291"/>
                      </a:cubicBezTo>
                      <a:cubicBezTo>
                        <a:pt x="1408" y="2220"/>
                        <a:pt x="2097" y="3090"/>
                        <a:pt x="2817" y="3919"/>
                      </a:cubicBezTo>
                      <a:cubicBezTo>
                        <a:pt x="2108" y="2490"/>
                        <a:pt x="1178" y="1171"/>
                        <a:pt x="49" y="41"/>
                      </a:cubicBezTo>
                      <a:cubicBezTo>
                        <a:pt x="22" y="11"/>
                        <a:pt x="1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6" name="Google Shape;11516;p24"/>
                <p:cNvSpPr/>
                <p:nvPr/>
              </p:nvSpPr>
              <p:spPr>
                <a:xfrm>
                  <a:off x="3717182" y="448550"/>
                  <a:ext cx="154621" cy="352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6997" extrusionOk="0">
                      <a:moveTo>
                        <a:pt x="0" y="0"/>
                      </a:moveTo>
                      <a:cubicBezTo>
                        <a:pt x="131" y="430"/>
                        <a:pt x="271" y="860"/>
                        <a:pt x="420" y="1289"/>
                      </a:cubicBezTo>
                      <a:cubicBezTo>
                        <a:pt x="1150" y="3259"/>
                        <a:pt x="2110" y="5138"/>
                        <a:pt x="3069" y="6997"/>
                      </a:cubicBezTo>
                      <a:cubicBezTo>
                        <a:pt x="2450" y="5027"/>
                        <a:pt x="1740" y="3079"/>
                        <a:pt x="1040" y="1129"/>
                      </a:cubicBezTo>
                      <a:cubicBezTo>
                        <a:pt x="960" y="909"/>
                        <a:pt x="880" y="700"/>
                        <a:pt x="800" y="480"/>
                      </a:cubicBezTo>
                      <a:cubicBezTo>
                        <a:pt x="531" y="320"/>
                        <a:pt x="271" y="16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7" name="Google Shape;11517;p24"/>
                <p:cNvSpPr/>
                <p:nvPr/>
              </p:nvSpPr>
              <p:spPr>
                <a:xfrm>
                  <a:off x="3662334" y="222462"/>
                  <a:ext cx="83102" cy="21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" h="431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0" y="101"/>
                        <a:pt x="50" y="191"/>
                        <a:pt x="70" y="291"/>
                      </a:cubicBezTo>
                      <a:cubicBezTo>
                        <a:pt x="320" y="1491"/>
                        <a:pt x="590" y="2690"/>
                        <a:pt x="910" y="3870"/>
                      </a:cubicBezTo>
                      <a:cubicBezTo>
                        <a:pt x="1160" y="4009"/>
                        <a:pt x="1409" y="4169"/>
                        <a:pt x="1649" y="4319"/>
                      </a:cubicBezTo>
                      <a:cubicBezTo>
                        <a:pt x="1189" y="3060"/>
                        <a:pt x="720" y="1790"/>
                        <a:pt x="220" y="541"/>
                      </a:cubicBezTo>
                      <a:cubicBezTo>
                        <a:pt x="140" y="361"/>
                        <a:pt x="70" y="1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8" name="Google Shape;11518;p24"/>
                <p:cNvSpPr/>
                <p:nvPr/>
              </p:nvSpPr>
              <p:spPr>
                <a:xfrm>
                  <a:off x="394518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3" y="1"/>
                      </a:moveTo>
                      <a:lnTo>
                        <a:pt x="3" y="1"/>
                      </a:lnTo>
                      <a:cubicBezTo>
                        <a:pt x="1" y="1"/>
                        <a:pt x="11" y="64"/>
                        <a:pt x="11" y="86"/>
                      </a:cubicBezTo>
                      <a:cubicBezTo>
                        <a:pt x="142" y="1425"/>
                        <a:pt x="351" y="2764"/>
                        <a:pt x="681" y="4073"/>
                      </a:cubicBezTo>
                      <a:cubicBezTo>
                        <a:pt x="1021" y="5343"/>
                        <a:pt x="1491" y="6563"/>
                        <a:pt x="1961" y="7792"/>
                      </a:cubicBezTo>
                      <a:cubicBezTo>
                        <a:pt x="1641" y="5653"/>
                        <a:pt x="1181" y="3524"/>
                        <a:pt x="511" y="1465"/>
                      </a:cubicBezTo>
                      <a:cubicBezTo>
                        <a:pt x="362" y="985"/>
                        <a:pt x="191" y="506"/>
                        <a:pt x="11" y="35"/>
                      </a:cubicBezTo>
                      <a:cubicBezTo>
                        <a:pt x="6" y="10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9" name="Google Shape;11519;p24"/>
                <p:cNvSpPr/>
                <p:nvPr/>
              </p:nvSpPr>
              <p:spPr>
                <a:xfrm>
                  <a:off x="60891" y="291462"/>
                  <a:ext cx="752151" cy="452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4" h="897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21" y="81"/>
                        <a:pt x="230" y="170"/>
                        <a:pt x="350" y="250"/>
                      </a:cubicBezTo>
                      <a:cubicBezTo>
                        <a:pt x="1750" y="1260"/>
                        <a:pt x="3169" y="2249"/>
                        <a:pt x="4639" y="3159"/>
                      </a:cubicBezTo>
                      <a:cubicBezTo>
                        <a:pt x="5978" y="3999"/>
                        <a:pt x="7367" y="4778"/>
                        <a:pt x="8726" y="5578"/>
                      </a:cubicBezTo>
                      <a:cubicBezTo>
                        <a:pt x="10696" y="6758"/>
                        <a:pt x="12665" y="7927"/>
                        <a:pt x="14694" y="8976"/>
                      </a:cubicBezTo>
                      <a:lnTo>
                        <a:pt x="14934" y="8797"/>
                      </a:lnTo>
                      <a:cubicBezTo>
                        <a:pt x="13524" y="7827"/>
                        <a:pt x="12105" y="6877"/>
                        <a:pt x="10656" y="5978"/>
                      </a:cubicBezTo>
                      <a:cubicBezTo>
                        <a:pt x="8766" y="4848"/>
                        <a:pt x="6867" y="3739"/>
                        <a:pt x="4948" y="2669"/>
                      </a:cubicBezTo>
                      <a:cubicBezTo>
                        <a:pt x="3439" y="1840"/>
                        <a:pt x="1910" y="1050"/>
                        <a:pt x="401" y="221"/>
                      </a:cubicBezTo>
                      <a:cubicBezTo>
                        <a:pt x="270" y="150"/>
                        <a:pt x="141" y="7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0" name="Google Shape;11520;p24"/>
                <p:cNvSpPr/>
                <p:nvPr/>
              </p:nvSpPr>
              <p:spPr>
                <a:xfrm>
                  <a:off x="680128" y="1195058"/>
                  <a:ext cx="362477" cy="168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7" h="3350" extrusionOk="0">
                      <a:moveTo>
                        <a:pt x="489" y="1"/>
                      </a:moveTo>
                      <a:cubicBezTo>
                        <a:pt x="460" y="61"/>
                        <a:pt x="420" y="131"/>
                        <a:pt x="350" y="181"/>
                      </a:cubicBezTo>
                      <a:cubicBezTo>
                        <a:pt x="230" y="271"/>
                        <a:pt x="120" y="361"/>
                        <a:pt x="0" y="471"/>
                      </a:cubicBezTo>
                      <a:cubicBezTo>
                        <a:pt x="220" y="561"/>
                        <a:pt x="440" y="661"/>
                        <a:pt x="660" y="751"/>
                      </a:cubicBezTo>
                      <a:cubicBezTo>
                        <a:pt x="2719" y="1600"/>
                        <a:pt x="4807" y="2370"/>
                        <a:pt x="6866" y="3219"/>
                      </a:cubicBezTo>
                      <a:cubicBezTo>
                        <a:pt x="6977" y="3259"/>
                        <a:pt x="7086" y="3310"/>
                        <a:pt x="7197" y="3350"/>
                      </a:cubicBezTo>
                      <a:cubicBezTo>
                        <a:pt x="7106" y="3299"/>
                        <a:pt x="7006" y="3250"/>
                        <a:pt x="6906" y="3190"/>
                      </a:cubicBezTo>
                      <a:cubicBezTo>
                        <a:pt x="5038" y="2170"/>
                        <a:pt x="3159" y="1160"/>
                        <a:pt x="1209" y="311"/>
                      </a:cubicBezTo>
                      <a:cubicBezTo>
                        <a:pt x="969" y="201"/>
                        <a:pt x="729" y="101"/>
                        <a:pt x="4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1" name="Google Shape;11521;p24"/>
                <p:cNvSpPr/>
                <p:nvPr/>
              </p:nvSpPr>
              <p:spPr>
                <a:xfrm>
                  <a:off x="1137189" y="1395964"/>
                  <a:ext cx="461192" cy="208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7" h="414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29" y="1480"/>
                        <a:pt x="5498" y="2899"/>
                        <a:pt x="8347" y="4148"/>
                      </a:cubicBezTo>
                      <a:cubicBezTo>
                        <a:pt x="8377" y="4128"/>
                        <a:pt x="8417" y="4108"/>
                        <a:pt x="8457" y="4088"/>
                      </a:cubicBezTo>
                      <a:cubicBezTo>
                        <a:pt x="8617" y="4039"/>
                        <a:pt x="8786" y="3979"/>
                        <a:pt x="8957" y="3928"/>
                      </a:cubicBezTo>
                      <a:cubicBezTo>
                        <a:pt x="9017" y="3899"/>
                        <a:pt x="9086" y="3879"/>
                        <a:pt x="9157" y="3859"/>
                      </a:cubicBezTo>
                      <a:cubicBezTo>
                        <a:pt x="6128" y="2509"/>
                        <a:pt x="3119" y="1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2" name="Google Shape;11522;p24"/>
                <p:cNvSpPr/>
                <p:nvPr/>
              </p:nvSpPr>
              <p:spPr>
                <a:xfrm>
                  <a:off x="2157582" y="1849500"/>
                  <a:ext cx="676654" cy="358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35" h="7118" extrusionOk="0">
                      <a:moveTo>
                        <a:pt x="1" y="1"/>
                      </a:moveTo>
                      <a:cubicBezTo>
                        <a:pt x="3599" y="2180"/>
                        <a:pt x="7388" y="4019"/>
                        <a:pt x="11116" y="5968"/>
                      </a:cubicBezTo>
                      <a:cubicBezTo>
                        <a:pt x="11826" y="6348"/>
                        <a:pt x="12545" y="6728"/>
                        <a:pt x="13255" y="7117"/>
                      </a:cubicBezTo>
                      <a:cubicBezTo>
                        <a:pt x="13265" y="7068"/>
                        <a:pt x="13285" y="7018"/>
                        <a:pt x="13305" y="6978"/>
                      </a:cubicBezTo>
                      <a:cubicBezTo>
                        <a:pt x="13335" y="6908"/>
                        <a:pt x="13355" y="6838"/>
                        <a:pt x="13385" y="6768"/>
                      </a:cubicBezTo>
                      <a:cubicBezTo>
                        <a:pt x="13395" y="6688"/>
                        <a:pt x="13415" y="6608"/>
                        <a:pt x="13435" y="6528"/>
                      </a:cubicBezTo>
                      <a:cubicBezTo>
                        <a:pt x="12306" y="5908"/>
                        <a:pt x="11156" y="5298"/>
                        <a:pt x="10007" y="4709"/>
                      </a:cubicBezTo>
                      <a:cubicBezTo>
                        <a:pt x="8357" y="3869"/>
                        <a:pt x="6728" y="3010"/>
                        <a:pt x="5049" y="2230"/>
                      </a:cubicBezTo>
                      <a:cubicBezTo>
                        <a:pt x="3390" y="1440"/>
                        <a:pt x="1691" y="72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3" name="Google Shape;11523;p24"/>
                <p:cNvSpPr/>
                <p:nvPr/>
              </p:nvSpPr>
              <p:spPr>
                <a:xfrm>
                  <a:off x="2432977" y="2285459"/>
                  <a:ext cx="350440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58" h="192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880" y="631"/>
                        <a:pt x="3789" y="1200"/>
                        <a:pt x="5718" y="1660"/>
                      </a:cubicBezTo>
                      <a:cubicBezTo>
                        <a:pt x="6128" y="1750"/>
                        <a:pt x="6527" y="1840"/>
                        <a:pt x="6938" y="1920"/>
                      </a:cubicBezTo>
                      <a:cubicBezTo>
                        <a:pt x="6947" y="1880"/>
                        <a:pt x="6947" y="1850"/>
                        <a:pt x="6958" y="1810"/>
                      </a:cubicBezTo>
                      <a:lnTo>
                        <a:pt x="6958" y="1790"/>
                      </a:lnTo>
                      <a:cubicBezTo>
                        <a:pt x="6907" y="1660"/>
                        <a:pt x="6887" y="1500"/>
                        <a:pt x="6927" y="1371"/>
                      </a:cubicBezTo>
                      <a:cubicBezTo>
                        <a:pt x="6478" y="1251"/>
                        <a:pt x="6028" y="1140"/>
                        <a:pt x="5578" y="1040"/>
                      </a:cubicBezTo>
                      <a:cubicBezTo>
                        <a:pt x="3729" y="620"/>
                        <a:pt x="1860" y="31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4" name="Google Shape;11524;p24"/>
                <p:cNvSpPr/>
                <p:nvPr/>
              </p:nvSpPr>
              <p:spPr>
                <a:xfrm>
                  <a:off x="2151085" y="2192838"/>
                  <a:ext cx="189826" cy="52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9" h="104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90" y="171"/>
                        <a:pt x="570" y="360"/>
                        <a:pt x="830" y="580"/>
                      </a:cubicBezTo>
                      <a:cubicBezTo>
                        <a:pt x="1809" y="751"/>
                        <a:pt x="2789" y="900"/>
                        <a:pt x="3768" y="1040"/>
                      </a:cubicBezTo>
                      <a:cubicBezTo>
                        <a:pt x="2509" y="700"/>
                        <a:pt x="1260" y="3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5" name="Google Shape;11525;p24"/>
                <p:cNvSpPr/>
                <p:nvPr/>
              </p:nvSpPr>
              <p:spPr>
                <a:xfrm>
                  <a:off x="803925" y="1835398"/>
                  <a:ext cx="1304907" cy="372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9" h="7388" extrusionOk="0">
                      <a:moveTo>
                        <a:pt x="1" y="1"/>
                      </a:moveTo>
                      <a:cubicBezTo>
                        <a:pt x="221" y="81"/>
                        <a:pt x="441" y="161"/>
                        <a:pt x="661" y="251"/>
                      </a:cubicBezTo>
                      <a:cubicBezTo>
                        <a:pt x="2740" y="1020"/>
                        <a:pt x="4819" y="1780"/>
                        <a:pt x="6938" y="2440"/>
                      </a:cubicBezTo>
                      <a:cubicBezTo>
                        <a:pt x="9816" y="3299"/>
                        <a:pt x="12685" y="4149"/>
                        <a:pt x="15594" y="4909"/>
                      </a:cubicBezTo>
                      <a:cubicBezTo>
                        <a:pt x="17893" y="5518"/>
                        <a:pt x="20191" y="6118"/>
                        <a:pt x="22510" y="6668"/>
                      </a:cubicBezTo>
                      <a:cubicBezTo>
                        <a:pt x="22490" y="6628"/>
                        <a:pt x="22470" y="6588"/>
                        <a:pt x="22460" y="6558"/>
                      </a:cubicBezTo>
                      <a:cubicBezTo>
                        <a:pt x="22440" y="6508"/>
                        <a:pt x="22460" y="6458"/>
                        <a:pt x="22490" y="6428"/>
                      </a:cubicBezTo>
                      <a:cubicBezTo>
                        <a:pt x="22521" y="6398"/>
                        <a:pt x="22551" y="6385"/>
                        <a:pt x="22586" y="6385"/>
                      </a:cubicBezTo>
                      <a:cubicBezTo>
                        <a:pt x="22597" y="6385"/>
                        <a:pt x="22608" y="6386"/>
                        <a:pt x="22620" y="6388"/>
                      </a:cubicBezTo>
                      <a:cubicBezTo>
                        <a:pt x="22650" y="6398"/>
                        <a:pt x="22670" y="6408"/>
                        <a:pt x="22700" y="6408"/>
                      </a:cubicBezTo>
                      <a:lnTo>
                        <a:pt x="22710" y="6408"/>
                      </a:lnTo>
                      <a:cubicBezTo>
                        <a:pt x="22720" y="6408"/>
                        <a:pt x="22730" y="6408"/>
                        <a:pt x="22740" y="6418"/>
                      </a:cubicBezTo>
                      <a:cubicBezTo>
                        <a:pt x="22790" y="6418"/>
                        <a:pt x="22850" y="6418"/>
                        <a:pt x="22900" y="6408"/>
                      </a:cubicBezTo>
                      <a:lnTo>
                        <a:pt x="22900" y="6408"/>
                      </a:lnTo>
                      <a:cubicBezTo>
                        <a:pt x="22886" y="6412"/>
                        <a:pt x="22883" y="6413"/>
                        <a:pt x="22885" y="6413"/>
                      </a:cubicBezTo>
                      <a:cubicBezTo>
                        <a:pt x="22888" y="6413"/>
                        <a:pt x="22910" y="6408"/>
                        <a:pt x="22910" y="6408"/>
                      </a:cubicBezTo>
                      <a:cubicBezTo>
                        <a:pt x="22920" y="6408"/>
                        <a:pt x="22930" y="6398"/>
                        <a:pt x="22940" y="6398"/>
                      </a:cubicBezTo>
                      <a:cubicBezTo>
                        <a:pt x="22970" y="6398"/>
                        <a:pt x="23000" y="6388"/>
                        <a:pt x="23020" y="6378"/>
                      </a:cubicBezTo>
                      <a:cubicBezTo>
                        <a:pt x="23040" y="6378"/>
                        <a:pt x="23050" y="6368"/>
                        <a:pt x="23060" y="6368"/>
                      </a:cubicBezTo>
                      <a:cubicBezTo>
                        <a:pt x="23060" y="6358"/>
                        <a:pt x="23070" y="6358"/>
                        <a:pt x="23070" y="6358"/>
                      </a:cubicBezTo>
                      <a:cubicBezTo>
                        <a:pt x="23100" y="6348"/>
                        <a:pt x="23120" y="6338"/>
                        <a:pt x="23150" y="6318"/>
                      </a:cubicBezTo>
                      <a:cubicBezTo>
                        <a:pt x="23171" y="6306"/>
                        <a:pt x="23192" y="6300"/>
                        <a:pt x="23213" y="6300"/>
                      </a:cubicBezTo>
                      <a:cubicBezTo>
                        <a:pt x="23293" y="6300"/>
                        <a:pt x="23364" y="6381"/>
                        <a:pt x="23340" y="6468"/>
                      </a:cubicBezTo>
                      <a:cubicBezTo>
                        <a:pt x="23300" y="6608"/>
                        <a:pt x="23200" y="6728"/>
                        <a:pt x="23070" y="6788"/>
                      </a:cubicBezTo>
                      <a:cubicBezTo>
                        <a:pt x="23070" y="6798"/>
                        <a:pt x="23070" y="6798"/>
                        <a:pt x="23060" y="6798"/>
                      </a:cubicBezTo>
                      <a:cubicBezTo>
                        <a:pt x="23510" y="6898"/>
                        <a:pt x="23950" y="6998"/>
                        <a:pt x="24390" y="7088"/>
                      </a:cubicBezTo>
                      <a:cubicBezTo>
                        <a:pt x="24899" y="7188"/>
                        <a:pt x="25409" y="7288"/>
                        <a:pt x="25909" y="7388"/>
                      </a:cubicBezTo>
                      <a:cubicBezTo>
                        <a:pt x="25889" y="7368"/>
                        <a:pt x="25869" y="7358"/>
                        <a:pt x="25849" y="7348"/>
                      </a:cubicBezTo>
                      <a:cubicBezTo>
                        <a:pt x="25379" y="7078"/>
                        <a:pt x="24869" y="6908"/>
                        <a:pt x="24359" y="6738"/>
                      </a:cubicBezTo>
                      <a:cubicBezTo>
                        <a:pt x="24350" y="6748"/>
                        <a:pt x="24330" y="6748"/>
                        <a:pt x="24319" y="6758"/>
                      </a:cubicBezTo>
                      <a:cubicBezTo>
                        <a:pt x="24290" y="6768"/>
                        <a:pt x="24270" y="6768"/>
                        <a:pt x="24239" y="6778"/>
                      </a:cubicBezTo>
                      <a:cubicBezTo>
                        <a:pt x="24197" y="6784"/>
                        <a:pt x="24155" y="6794"/>
                        <a:pt x="24112" y="6794"/>
                      </a:cubicBezTo>
                      <a:cubicBezTo>
                        <a:pt x="24085" y="6794"/>
                        <a:pt x="24057" y="6790"/>
                        <a:pt x="24030" y="6778"/>
                      </a:cubicBezTo>
                      <a:cubicBezTo>
                        <a:pt x="23939" y="6748"/>
                        <a:pt x="23870" y="6688"/>
                        <a:pt x="23850" y="6598"/>
                      </a:cubicBezTo>
                      <a:cubicBezTo>
                        <a:pt x="23830" y="6538"/>
                        <a:pt x="23839" y="6478"/>
                        <a:pt x="23870" y="6418"/>
                      </a:cubicBezTo>
                      <a:cubicBezTo>
                        <a:pt x="23859" y="6398"/>
                        <a:pt x="23859" y="6378"/>
                        <a:pt x="23850" y="6358"/>
                      </a:cubicBezTo>
                      <a:cubicBezTo>
                        <a:pt x="21660" y="5818"/>
                        <a:pt x="19472" y="5278"/>
                        <a:pt x="17293" y="4689"/>
                      </a:cubicBezTo>
                      <a:cubicBezTo>
                        <a:pt x="12015" y="3279"/>
                        <a:pt x="6778" y="1711"/>
                        <a:pt x="1480" y="371"/>
                      </a:cubicBezTo>
                      <a:cubicBezTo>
                        <a:pt x="990" y="241"/>
                        <a:pt x="490" y="1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6" name="Google Shape;11526;p24"/>
                <p:cNvSpPr/>
                <p:nvPr/>
              </p:nvSpPr>
              <p:spPr>
                <a:xfrm>
                  <a:off x="1614447" y="1848493"/>
                  <a:ext cx="820093" cy="2875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3" h="5709" extrusionOk="0">
                      <a:moveTo>
                        <a:pt x="240" y="1"/>
                      </a:moveTo>
                      <a:cubicBezTo>
                        <a:pt x="230" y="11"/>
                        <a:pt x="230" y="21"/>
                        <a:pt x="220" y="31"/>
                      </a:cubicBezTo>
                      <a:cubicBezTo>
                        <a:pt x="150" y="151"/>
                        <a:pt x="80" y="261"/>
                        <a:pt x="0" y="381"/>
                      </a:cubicBezTo>
                      <a:cubicBezTo>
                        <a:pt x="2829" y="1491"/>
                        <a:pt x="5678" y="2530"/>
                        <a:pt x="8556" y="3499"/>
                      </a:cubicBezTo>
                      <a:cubicBezTo>
                        <a:pt x="10116" y="4029"/>
                        <a:pt x="11695" y="4489"/>
                        <a:pt x="13274" y="4949"/>
                      </a:cubicBezTo>
                      <a:cubicBezTo>
                        <a:pt x="14274" y="5229"/>
                        <a:pt x="15253" y="5569"/>
                        <a:pt x="16282" y="5709"/>
                      </a:cubicBezTo>
                      <a:cubicBezTo>
                        <a:pt x="15043" y="5358"/>
                        <a:pt x="13883" y="4789"/>
                        <a:pt x="12674" y="4349"/>
                      </a:cubicBezTo>
                      <a:cubicBezTo>
                        <a:pt x="11045" y="3719"/>
                        <a:pt x="9396" y="3179"/>
                        <a:pt x="7746" y="2610"/>
                      </a:cubicBezTo>
                      <a:cubicBezTo>
                        <a:pt x="5807" y="1960"/>
                        <a:pt x="3908" y="1231"/>
                        <a:pt x="1979" y="561"/>
                      </a:cubicBezTo>
                      <a:cubicBezTo>
                        <a:pt x="1400" y="361"/>
                        <a:pt x="820" y="181"/>
                        <a:pt x="24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7" name="Google Shape;11527;p24"/>
                <p:cNvSpPr/>
                <p:nvPr/>
              </p:nvSpPr>
              <p:spPr>
                <a:xfrm>
                  <a:off x="395667" y="1385891"/>
                  <a:ext cx="876502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03" h="684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1" y="30"/>
                        <a:pt x="131" y="61"/>
                        <a:pt x="200" y="100"/>
                      </a:cubicBezTo>
                      <a:cubicBezTo>
                        <a:pt x="4238" y="2120"/>
                        <a:pt x="8416" y="3768"/>
                        <a:pt x="12674" y="5278"/>
                      </a:cubicBezTo>
                      <a:cubicBezTo>
                        <a:pt x="14244" y="5827"/>
                        <a:pt x="15853" y="6267"/>
                        <a:pt x="17403" y="6847"/>
                      </a:cubicBezTo>
                      <a:cubicBezTo>
                        <a:pt x="16193" y="6178"/>
                        <a:pt x="14913" y="5638"/>
                        <a:pt x="13644" y="5108"/>
                      </a:cubicBezTo>
                      <a:cubicBezTo>
                        <a:pt x="12315" y="4558"/>
                        <a:pt x="10995" y="4019"/>
                        <a:pt x="9646" y="3528"/>
                      </a:cubicBezTo>
                      <a:cubicBezTo>
                        <a:pt x="6728" y="2389"/>
                        <a:pt x="3799" y="1310"/>
                        <a:pt x="840" y="290"/>
                      </a:cubicBezTo>
                      <a:cubicBezTo>
                        <a:pt x="560" y="200"/>
                        <a:pt x="280" y="10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8" name="Google Shape;11528;p24"/>
                <p:cNvSpPr/>
                <p:nvPr/>
              </p:nvSpPr>
              <p:spPr>
                <a:xfrm>
                  <a:off x="2349926" y="2411874"/>
                  <a:ext cx="284462" cy="29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8" h="595" extrusionOk="0">
                      <a:moveTo>
                        <a:pt x="0" y="0"/>
                      </a:moveTo>
                      <a:cubicBezTo>
                        <a:pt x="0" y="10"/>
                        <a:pt x="11" y="10"/>
                        <a:pt x="11" y="10"/>
                      </a:cubicBezTo>
                      <a:cubicBezTo>
                        <a:pt x="31" y="40"/>
                        <a:pt x="51" y="80"/>
                        <a:pt x="60" y="110"/>
                      </a:cubicBezTo>
                      <a:lnTo>
                        <a:pt x="111" y="240"/>
                      </a:lnTo>
                      <a:cubicBezTo>
                        <a:pt x="140" y="380"/>
                        <a:pt x="120" y="489"/>
                        <a:pt x="51" y="580"/>
                      </a:cubicBezTo>
                      <a:cubicBezTo>
                        <a:pt x="447" y="590"/>
                        <a:pt x="844" y="595"/>
                        <a:pt x="1240" y="595"/>
                      </a:cubicBezTo>
                      <a:cubicBezTo>
                        <a:pt x="2712" y="595"/>
                        <a:pt x="4183" y="530"/>
                        <a:pt x="5648" y="460"/>
                      </a:cubicBezTo>
                      <a:cubicBezTo>
                        <a:pt x="3769" y="240"/>
                        <a:pt x="1890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9" name="Google Shape;11529;p24"/>
                <p:cNvSpPr/>
                <p:nvPr/>
              </p:nvSpPr>
              <p:spPr>
                <a:xfrm>
                  <a:off x="697705" y="2278407"/>
                  <a:ext cx="1111606" cy="11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1" h="2291" extrusionOk="0">
                      <a:moveTo>
                        <a:pt x="1" y="1"/>
                      </a:moveTo>
                      <a:cubicBezTo>
                        <a:pt x="60" y="71"/>
                        <a:pt x="120" y="141"/>
                        <a:pt x="180" y="201"/>
                      </a:cubicBezTo>
                      <a:cubicBezTo>
                        <a:pt x="340" y="361"/>
                        <a:pt x="511" y="531"/>
                        <a:pt x="680" y="691"/>
                      </a:cubicBezTo>
                      <a:cubicBezTo>
                        <a:pt x="3429" y="980"/>
                        <a:pt x="6198" y="1220"/>
                        <a:pt x="8956" y="1451"/>
                      </a:cubicBezTo>
                      <a:cubicBezTo>
                        <a:pt x="11745" y="1650"/>
                        <a:pt x="14524" y="1980"/>
                        <a:pt x="17312" y="2160"/>
                      </a:cubicBezTo>
                      <a:cubicBezTo>
                        <a:pt x="18892" y="2260"/>
                        <a:pt x="20481" y="2270"/>
                        <a:pt x="22070" y="2290"/>
                      </a:cubicBezTo>
                      <a:cubicBezTo>
                        <a:pt x="22061" y="2280"/>
                        <a:pt x="22050" y="2280"/>
                        <a:pt x="22041" y="2260"/>
                      </a:cubicBezTo>
                      <a:lnTo>
                        <a:pt x="21950" y="2200"/>
                      </a:lnTo>
                      <a:cubicBezTo>
                        <a:pt x="21950" y="2190"/>
                        <a:pt x="21950" y="2190"/>
                        <a:pt x="21941" y="2190"/>
                      </a:cubicBezTo>
                      <a:cubicBezTo>
                        <a:pt x="21910" y="2160"/>
                        <a:pt x="21921" y="2110"/>
                        <a:pt x="21950" y="2090"/>
                      </a:cubicBezTo>
                      <a:cubicBezTo>
                        <a:pt x="21930" y="2060"/>
                        <a:pt x="21941" y="2020"/>
                        <a:pt x="21970" y="2010"/>
                      </a:cubicBezTo>
                      <a:cubicBezTo>
                        <a:pt x="19762" y="1680"/>
                        <a:pt x="17532" y="1500"/>
                        <a:pt x="15304" y="1320"/>
                      </a:cubicBezTo>
                      <a:cubicBezTo>
                        <a:pt x="12245" y="1040"/>
                        <a:pt x="9176" y="811"/>
                        <a:pt x="6118" y="571"/>
                      </a:cubicBezTo>
                      <a:cubicBezTo>
                        <a:pt x="4079" y="411"/>
                        <a:pt x="2030" y="2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0" name="Google Shape;11530;p24"/>
                <p:cNvSpPr/>
                <p:nvPr/>
              </p:nvSpPr>
              <p:spPr>
                <a:xfrm>
                  <a:off x="184738" y="2232626"/>
                  <a:ext cx="505463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36" h="15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61" y="50"/>
                        <a:pt x="520" y="90"/>
                        <a:pt x="780" y="141"/>
                      </a:cubicBezTo>
                      <a:cubicBezTo>
                        <a:pt x="2679" y="450"/>
                        <a:pt x="4579" y="790"/>
                        <a:pt x="6478" y="1080"/>
                      </a:cubicBezTo>
                      <a:cubicBezTo>
                        <a:pt x="7657" y="1230"/>
                        <a:pt x="8846" y="1380"/>
                        <a:pt x="10036" y="1510"/>
                      </a:cubicBezTo>
                      <a:cubicBezTo>
                        <a:pt x="9906" y="1360"/>
                        <a:pt x="9776" y="1220"/>
                        <a:pt x="9646" y="1080"/>
                      </a:cubicBezTo>
                      <a:cubicBezTo>
                        <a:pt x="9586" y="1010"/>
                        <a:pt x="9566" y="930"/>
                        <a:pt x="9586" y="850"/>
                      </a:cubicBezTo>
                      <a:cubicBezTo>
                        <a:pt x="9556" y="850"/>
                        <a:pt x="9526" y="840"/>
                        <a:pt x="9486" y="840"/>
                      </a:cubicBezTo>
                      <a:cubicBezTo>
                        <a:pt x="6877" y="540"/>
                        <a:pt x="4259" y="241"/>
                        <a:pt x="1630" y="90"/>
                      </a:cubicBezTo>
                      <a:cubicBezTo>
                        <a:pt x="1090" y="61"/>
                        <a:pt x="550" y="3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1" name="Google Shape;11531;p24"/>
                <p:cNvSpPr/>
                <p:nvPr/>
              </p:nvSpPr>
              <p:spPr>
                <a:xfrm>
                  <a:off x="427397" y="1714623"/>
                  <a:ext cx="266330" cy="8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8" h="1640" extrusionOk="0">
                      <a:moveTo>
                        <a:pt x="180" y="0"/>
                      </a:moveTo>
                      <a:cubicBezTo>
                        <a:pt x="150" y="140"/>
                        <a:pt x="110" y="280"/>
                        <a:pt x="70" y="410"/>
                      </a:cubicBezTo>
                      <a:cubicBezTo>
                        <a:pt x="60" y="450"/>
                        <a:pt x="40" y="480"/>
                        <a:pt x="30" y="510"/>
                      </a:cubicBezTo>
                      <a:cubicBezTo>
                        <a:pt x="20" y="540"/>
                        <a:pt x="10" y="580"/>
                        <a:pt x="0" y="610"/>
                      </a:cubicBezTo>
                      <a:cubicBezTo>
                        <a:pt x="1729" y="1090"/>
                        <a:pt x="3508" y="1430"/>
                        <a:pt x="5288" y="1639"/>
                      </a:cubicBezTo>
                      <a:cubicBezTo>
                        <a:pt x="3588" y="1100"/>
                        <a:pt x="1909" y="480"/>
                        <a:pt x="1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2" name="Google Shape;11532;p24"/>
                <p:cNvSpPr/>
                <p:nvPr/>
              </p:nvSpPr>
              <p:spPr>
                <a:xfrm>
                  <a:off x="160060" y="1645673"/>
                  <a:ext cx="213497" cy="830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9" h="1649" extrusionOk="0">
                      <a:moveTo>
                        <a:pt x="1" y="0"/>
                      </a:moveTo>
                      <a:cubicBezTo>
                        <a:pt x="160" y="80"/>
                        <a:pt x="311" y="150"/>
                        <a:pt x="471" y="220"/>
                      </a:cubicBezTo>
                      <a:cubicBezTo>
                        <a:pt x="1680" y="769"/>
                        <a:pt x="2930" y="1249"/>
                        <a:pt x="4199" y="1649"/>
                      </a:cubicBezTo>
                      <a:cubicBezTo>
                        <a:pt x="4179" y="1599"/>
                        <a:pt x="4169" y="1529"/>
                        <a:pt x="4179" y="1459"/>
                      </a:cubicBezTo>
                      <a:cubicBezTo>
                        <a:pt x="4199" y="1329"/>
                        <a:pt x="4229" y="1189"/>
                        <a:pt x="4239" y="1060"/>
                      </a:cubicBezTo>
                      <a:cubicBezTo>
                        <a:pt x="2910" y="740"/>
                        <a:pt x="1570" y="480"/>
                        <a:pt x="260" y="80"/>
                      </a:cubicBezTo>
                      <a:cubicBezTo>
                        <a:pt x="171" y="50"/>
                        <a:pt x="80" y="3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3" name="Google Shape;11533;p24"/>
                <p:cNvSpPr/>
                <p:nvPr/>
              </p:nvSpPr>
              <p:spPr>
                <a:xfrm>
                  <a:off x="6409941" y="2561358"/>
                  <a:ext cx="267891" cy="2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560" extrusionOk="0">
                      <a:moveTo>
                        <a:pt x="221" y="0"/>
                      </a:moveTo>
                      <a:cubicBezTo>
                        <a:pt x="161" y="191"/>
                        <a:pt x="81" y="380"/>
                        <a:pt x="1" y="560"/>
                      </a:cubicBezTo>
                      <a:cubicBezTo>
                        <a:pt x="1720" y="500"/>
                        <a:pt x="3439" y="380"/>
                        <a:pt x="5158" y="180"/>
                      </a:cubicBezTo>
                      <a:cubicBezTo>
                        <a:pt x="5208" y="171"/>
                        <a:pt x="5268" y="160"/>
                        <a:pt x="5318" y="160"/>
                      </a:cubicBezTo>
                      <a:cubicBezTo>
                        <a:pt x="4568" y="140"/>
                        <a:pt x="3819" y="111"/>
                        <a:pt x="3069" y="91"/>
                      </a:cubicBez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4" name="Google Shape;11534;p24"/>
                <p:cNvSpPr/>
                <p:nvPr/>
              </p:nvSpPr>
              <p:spPr>
                <a:xfrm>
                  <a:off x="6362095" y="2762716"/>
                  <a:ext cx="349432" cy="95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8" h="1890" extrusionOk="0">
                      <a:moveTo>
                        <a:pt x="111" y="0"/>
                      </a:moveTo>
                      <a:cubicBezTo>
                        <a:pt x="131" y="171"/>
                        <a:pt x="91" y="360"/>
                        <a:pt x="1" y="520"/>
                      </a:cubicBezTo>
                      <a:cubicBezTo>
                        <a:pt x="451" y="640"/>
                        <a:pt x="911" y="750"/>
                        <a:pt x="1360" y="850"/>
                      </a:cubicBezTo>
                      <a:cubicBezTo>
                        <a:pt x="3199" y="1280"/>
                        <a:pt x="5069" y="1580"/>
                        <a:pt x="6938" y="1890"/>
                      </a:cubicBezTo>
                      <a:cubicBezTo>
                        <a:pt x="5049" y="1260"/>
                        <a:pt x="3150" y="690"/>
                        <a:pt x="1211" y="231"/>
                      </a:cubicBezTo>
                      <a:cubicBezTo>
                        <a:pt x="851" y="151"/>
                        <a:pt x="481" y="71"/>
                        <a:pt x="1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5" name="Google Shape;11535;p24"/>
                <p:cNvSpPr/>
                <p:nvPr/>
              </p:nvSpPr>
              <p:spPr>
                <a:xfrm>
                  <a:off x="6510117" y="2701271"/>
                  <a:ext cx="335834" cy="3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68" h="632" extrusionOk="0">
                      <a:moveTo>
                        <a:pt x="4511" y="0"/>
                      </a:moveTo>
                      <a:cubicBezTo>
                        <a:pt x="3005" y="0"/>
                        <a:pt x="1500" y="65"/>
                        <a:pt x="0" y="141"/>
                      </a:cubicBezTo>
                      <a:cubicBezTo>
                        <a:pt x="2060" y="391"/>
                        <a:pt x="4139" y="551"/>
                        <a:pt x="6208" y="621"/>
                      </a:cubicBezTo>
                      <a:cubicBezTo>
                        <a:pt x="6368" y="621"/>
                        <a:pt x="6517" y="631"/>
                        <a:pt x="6668" y="631"/>
                      </a:cubicBezTo>
                      <a:cubicBezTo>
                        <a:pt x="6517" y="471"/>
                        <a:pt x="6517" y="201"/>
                        <a:pt x="6668" y="61"/>
                      </a:cubicBezTo>
                      <a:cubicBezTo>
                        <a:pt x="6417" y="41"/>
                        <a:pt x="6178" y="31"/>
                        <a:pt x="5928" y="21"/>
                      </a:cubicBezTo>
                      <a:cubicBezTo>
                        <a:pt x="5456" y="7"/>
                        <a:pt x="4983" y="0"/>
                        <a:pt x="45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6" name="Google Shape;11536;p24"/>
                <p:cNvSpPr/>
                <p:nvPr/>
              </p:nvSpPr>
              <p:spPr>
                <a:xfrm>
                  <a:off x="8447252" y="2834184"/>
                  <a:ext cx="512061" cy="76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7" h="1520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91" y="171"/>
                        <a:pt x="360" y="351"/>
                        <a:pt x="471" y="560"/>
                      </a:cubicBezTo>
                      <a:cubicBezTo>
                        <a:pt x="491" y="600"/>
                        <a:pt x="500" y="631"/>
                        <a:pt x="500" y="660"/>
                      </a:cubicBezTo>
                      <a:cubicBezTo>
                        <a:pt x="560" y="671"/>
                        <a:pt x="620" y="671"/>
                        <a:pt x="680" y="680"/>
                      </a:cubicBezTo>
                      <a:cubicBezTo>
                        <a:pt x="3299" y="980"/>
                        <a:pt x="5918" y="1280"/>
                        <a:pt x="8547" y="1430"/>
                      </a:cubicBezTo>
                      <a:lnTo>
                        <a:pt x="10166" y="1520"/>
                      </a:lnTo>
                      <a:cubicBezTo>
                        <a:pt x="9906" y="1470"/>
                        <a:pt x="9646" y="1430"/>
                        <a:pt x="9396" y="1390"/>
                      </a:cubicBezTo>
                      <a:cubicBezTo>
                        <a:pt x="7497" y="1071"/>
                        <a:pt x="5598" y="731"/>
                        <a:pt x="3689" y="451"/>
                      </a:cubicBezTo>
                      <a:cubicBezTo>
                        <a:pt x="2459" y="281"/>
                        <a:pt x="1230" y="14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7" name="Google Shape;11537;p24"/>
                <p:cNvSpPr/>
                <p:nvPr/>
              </p:nvSpPr>
              <p:spPr>
                <a:xfrm>
                  <a:off x="7681051" y="2767249"/>
                  <a:ext cx="757187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4" h="1920" extrusionOk="0">
                      <a:moveTo>
                        <a:pt x="631" y="1"/>
                      </a:moveTo>
                      <a:cubicBezTo>
                        <a:pt x="491" y="281"/>
                        <a:pt x="251" y="510"/>
                        <a:pt x="1" y="630"/>
                      </a:cubicBezTo>
                      <a:cubicBezTo>
                        <a:pt x="3019" y="910"/>
                        <a:pt x="6058" y="1140"/>
                        <a:pt x="9087" y="1370"/>
                      </a:cubicBezTo>
                      <a:cubicBezTo>
                        <a:pt x="11066" y="1530"/>
                        <a:pt x="13054" y="1710"/>
                        <a:pt x="15034" y="1920"/>
                      </a:cubicBezTo>
                      <a:cubicBezTo>
                        <a:pt x="14804" y="1680"/>
                        <a:pt x="14564" y="1440"/>
                        <a:pt x="14314" y="1230"/>
                      </a:cubicBezTo>
                      <a:cubicBezTo>
                        <a:pt x="11635" y="950"/>
                        <a:pt x="8936" y="720"/>
                        <a:pt x="6248" y="500"/>
                      </a:cubicBezTo>
                      <a:cubicBezTo>
                        <a:pt x="4369" y="361"/>
                        <a:pt x="2499" y="170"/>
                        <a:pt x="63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8" name="Google Shape;11538;p24"/>
                <p:cNvSpPr/>
                <p:nvPr/>
              </p:nvSpPr>
              <p:spPr>
                <a:xfrm>
                  <a:off x="7240610" y="2747103"/>
                  <a:ext cx="417878" cy="50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7" h="100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739" y="530"/>
                        <a:pt x="5518" y="770"/>
                        <a:pt x="8296" y="1000"/>
                      </a:cubicBezTo>
                      <a:cubicBezTo>
                        <a:pt x="8266" y="970"/>
                        <a:pt x="8236" y="940"/>
                        <a:pt x="8226" y="900"/>
                      </a:cubicBezTo>
                      <a:cubicBezTo>
                        <a:pt x="8126" y="701"/>
                        <a:pt x="8006" y="501"/>
                        <a:pt x="7926" y="281"/>
                      </a:cubicBezTo>
                      <a:cubicBezTo>
                        <a:pt x="7497" y="250"/>
                        <a:pt x="7066" y="210"/>
                        <a:pt x="6637" y="190"/>
                      </a:cubicBezTo>
                      <a:cubicBezTo>
                        <a:pt x="4428" y="41"/>
                        <a:pt x="2209" y="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9" name="Google Shape;11539;p24"/>
                <p:cNvSpPr/>
                <p:nvPr/>
              </p:nvSpPr>
              <p:spPr>
                <a:xfrm>
                  <a:off x="6374182" y="1600848"/>
                  <a:ext cx="396775" cy="233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8" h="4629" extrusionOk="0">
                      <a:moveTo>
                        <a:pt x="7877" y="0"/>
                      </a:moveTo>
                      <a:lnTo>
                        <a:pt x="7877" y="0"/>
                      </a:lnTo>
                      <a:cubicBezTo>
                        <a:pt x="7797" y="40"/>
                        <a:pt x="7717" y="80"/>
                        <a:pt x="7637" y="110"/>
                      </a:cubicBezTo>
                      <a:cubicBezTo>
                        <a:pt x="6048" y="870"/>
                        <a:pt x="4459" y="1610"/>
                        <a:pt x="2899" y="2409"/>
                      </a:cubicBezTo>
                      <a:cubicBezTo>
                        <a:pt x="1920" y="2899"/>
                        <a:pt x="960" y="3429"/>
                        <a:pt x="1" y="3958"/>
                      </a:cubicBezTo>
                      <a:cubicBezTo>
                        <a:pt x="41" y="4018"/>
                        <a:pt x="61" y="4089"/>
                        <a:pt x="71" y="4158"/>
                      </a:cubicBezTo>
                      <a:cubicBezTo>
                        <a:pt x="81" y="4318"/>
                        <a:pt x="61" y="4478"/>
                        <a:pt x="11" y="4628"/>
                      </a:cubicBezTo>
                      <a:cubicBezTo>
                        <a:pt x="900" y="4138"/>
                        <a:pt x="1800" y="3638"/>
                        <a:pt x="2690" y="3139"/>
                      </a:cubicBezTo>
                      <a:cubicBezTo>
                        <a:pt x="4139" y="2329"/>
                        <a:pt x="5549" y="1459"/>
                        <a:pt x="6958" y="580"/>
                      </a:cubicBezTo>
                      <a:cubicBezTo>
                        <a:pt x="7268" y="390"/>
                        <a:pt x="7568" y="190"/>
                        <a:pt x="787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0" name="Google Shape;11540;p24"/>
                <p:cNvSpPr/>
                <p:nvPr/>
              </p:nvSpPr>
              <p:spPr>
                <a:xfrm>
                  <a:off x="7014068" y="1333562"/>
                  <a:ext cx="246234" cy="151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89" h="3009" extrusionOk="0">
                      <a:moveTo>
                        <a:pt x="4881" y="1"/>
                      </a:moveTo>
                      <a:lnTo>
                        <a:pt x="4881" y="1"/>
                      </a:lnTo>
                      <a:cubicBezTo>
                        <a:pt x="4865" y="1"/>
                        <a:pt x="4748" y="63"/>
                        <a:pt x="4688" y="90"/>
                      </a:cubicBezTo>
                      <a:cubicBezTo>
                        <a:pt x="3908" y="449"/>
                        <a:pt x="3139" y="820"/>
                        <a:pt x="2369" y="1199"/>
                      </a:cubicBezTo>
                      <a:cubicBezTo>
                        <a:pt x="1719" y="1519"/>
                        <a:pt x="1089" y="1859"/>
                        <a:pt x="460" y="2209"/>
                      </a:cubicBezTo>
                      <a:lnTo>
                        <a:pt x="450" y="2209"/>
                      </a:lnTo>
                      <a:cubicBezTo>
                        <a:pt x="330" y="2488"/>
                        <a:pt x="180" y="2759"/>
                        <a:pt x="0" y="3008"/>
                      </a:cubicBezTo>
                      <a:cubicBezTo>
                        <a:pt x="260" y="2879"/>
                        <a:pt x="510" y="2748"/>
                        <a:pt x="769" y="2608"/>
                      </a:cubicBezTo>
                      <a:cubicBezTo>
                        <a:pt x="2169" y="1849"/>
                        <a:pt x="3488" y="960"/>
                        <a:pt x="4808" y="60"/>
                      </a:cubicBezTo>
                      <a:cubicBezTo>
                        <a:pt x="4871" y="16"/>
                        <a:pt x="4889" y="1"/>
                        <a:pt x="488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1" name="Google Shape;11541;p24"/>
                <p:cNvSpPr/>
                <p:nvPr/>
              </p:nvSpPr>
              <p:spPr>
                <a:xfrm>
                  <a:off x="7356398" y="904100"/>
                  <a:ext cx="645881" cy="381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24" h="7578" extrusionOk="0">
                      <a:moveTo>
                        <a:pt x="12694" y="1"/>
                      </a:moveTo>
                      <a:cubicBezTo>
                        <a:pt x="11824" y="431"/>
                        <a:pt x="10955" y="880"/>
                        <a:pt x="10095" y="1330"/>
                      </a:cubicBezTo>
                      <a:cubicBezTo>
                        <a:pt x="6627" y="3249"/>
                        <a:pt x="3288" y="5378"/>
                        <a:pt x="0" y="7577"/>
                      </a:cubicBezTo>
                      <a:cubicBezTo>
                        <a:pt x="2648" y="6298"/>
                        <a:pt x="5218" y="4849"/>
                        <a:pt x="7756" y="3349"/>
                      </a:cubicBezTo>
                      <a:cubicBezTo>
                        <a:pt x="9485" y="2410"/>
                        <a:pt x="11155" y="1390"/>
                        <a:pt x="12824" y="351"/>
                      </a:cubicBezTo>
                      <a:cubicBezTo>
                        <a:pt x="12784" y="231"/>
                        <a:pt x="12734" y="121"/>
                        <a:pt x="1269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2" name="Google Shape;11542;p24"/>
                <p:cNvSpPr/>
                <p:nvPr/>
              </p:nvSpPr>
              <p:spPr>
                <a:xfrm>
                  <a:off x="5369906" y="1194605"/>
                  <a:ext cx="352908" cy="4460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7" h="8857" extrusionOk="0">
                      <a:moveTo>
                        <a:pt x="7007" y="0"/>
                      </a:moveTo>
                      <a:lnTo>
                        <a:pt x="7007" y="0"/>
                      </a:lnTo>
                      <a:cubicBezTo>
                        <a:pt x="6867" y="150"/>
                        <a:pt x="6737" y="310"/>
                        <a:pt x="6597" y="470"/>
                      </a:cubicBezTo>
                      <a:cubicBezTo>
                        <a:pt x="6038" y="1109"/>
                        <a:pt x="5468" y="1759"/>
                        <a:pt x="4918" y="2409"/>
                      </a:cubicBezTo>
                      <a:cubicBezTo>
                        <a:pt x="3039" y="4608"/>
                        <a:pt x="1660" y="6397"/>
                        <a:pt x="0" y="8856"/>
                      </a:cubicBezTo>
                      <a:cubicBezTo>
                        <a:pt x="1150" y="7677"/>
                        <a:pt x="2299" y="6497"/>
                        <a:pt x="3339" y="5207"/>
                      </a:cubicBezTo>
                      <a:cubicBezTo>
                        <a:pt x="4648" y="3588"/>
                        <a:pt x="5807" y="1849"/>
                        <a:pt x="6937" y="100"/>
                      </a:cubicBezTo>
                      <a:cubicBezTo>
                        <a:pt x="6967" y="70"/>
                        <a:pt x="6987" y="30"/>
                        <a:pt x="700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3" name="Google Shape;11543;p24"/>
                <p:cNvSpPr/>
                <p:nvPr/>
              </p:nvSpPr>
              <p:spPr>
                <a:xfrm>
                  <a:off x="5767084" y="1009816"/>
                  <a:ext cx="96197" cy="135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0" h="2700" extrusionOk="0">
                      <a:moveTo>
                        <a:pt x="1760" y="1"/>
                      </a:moveTo>
                      <a:cubicBezTo>
                        <a:pt x="1160" y="891"/>
                        <a:pt x="571" y="1790"/>
                        <a:pt x="0" y="2699"/>
                      </a:cubicBezTo>
                      <a:cubicBezTo>
                        <a:pt x="640" y="1960"/>
                        <a:pt x="1280" y="1220"/>
                        <a:pt x="1910" y="471"/>
                      </a:cubicBezTo>
                      <a:cubicBezTo>
                        <a:pt x="1850" y="320"/>
                        <a:pt x="1800" y="161"/>
                        <a:pt x="176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4" name="Google Shape;11544;p24"/>
                <p:cNvSpPr/>
                <p:nvPr/>
              </p:nvSpPr>
              <p:spPr>
                <a:xfrm>
                  <a:off x="5950311" y="474186"/>
                  <a:ext cx="343892" cy="4455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8" h="8847" extrusionOk="0">
                      <a:moveTo>
                        <a:pt x="6828" y="1"/>
                      </a:moveTo>
                      <a:lnTo>
                        <a:pt x="6828" y="1"/>
                      </a:lnTo>
                      <a:cubicBezTo>
                        <a:pt x="6648" y="201"/>
                        <a:pt x="6458" y="400"/>
                        <a:pt x="6278" y="611"/>
                      </a:cubicBezTo>
                      <a:cubicBezTo>
                        <a:pt x="5078" y="1960"/>
                        <a:pt x="3899" y="3179"/>
                        <a:pt x="2710" y="4609"/>
                      </a:cubicBezTo>
                      <a:cubicBezTo>
                        <a:pt x="1780" y="5718"/>
                        <a:pt x="871" y="6857"/>
                        <a:pt x="1" y="8017"/>
                      </a:cubicBezTo>
                      <a:cubicBezTo>
                        <a:pt x="131" y="8117"/>
                        <a:pt x="231" y="8297"/>
                        <a:pt x="201" y="8467"/>
                      </a:cubicBezTo>
                      <a:cubicBezTo>
                        <a:pt x="171" y="8587"/>
                        <a:pt x="161" y="8717"/>
                        <a:pt x="151" y="8847"/>
                      </a:cubicBezTo>
                      <a:cubicBezTo>
                        <a:pt x="1410" y="7308"/>
                        <a:pt x="2639" y="5748"/>
                        <a:pt x="3839" y="4169"/>
                      </a:cubicBezTo>
                      <a:cubicBezTo>
                        <a:pt x="4809" y="2839"/>
                        <a:pt x="5648" y="1640"/>
                        <a:pt x="6608" y="311"/>
                      </a:cubicBezTo>
                      <a:cubicBezTo>
                        <a:pt x="6678" y="211"/>
                        <a:pt x="6758" y="101"/>
                        <a:pt x="682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5" name="Google Shape;11545;p24"/>
                <p:cNvSpPr/>
                <p:nvPr/>
              </p:nvSpPr>
              <p:spPr>
                <a:xfrm>
                  <a:off x="4857443" y="767712"/>
                  <a:ext cx="203878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12235" extrusionOk="0">
                      <a:moveTo>
                        <a:pt x="4048" y="0"/>
                      </a:moveTo>
                      <a:lnTo>
                        <a:pt x="3928" y="300"/>
                      </a:lnTo>
                      <a:cubicBezTo>
                        <a:pt x="3179" y="2159"/>
                        <a:pt x="2519" y="4038"/>
                        <a:pt x="1919" y="5947"/>
                      </a:cubicBezTo>
                      <a:cubicBezTo>
                        <a:pt x="1240" y="8037"/>
                        <a:pt x="590" y="10125"/>
                        <a:pt x="0" y="12235"/>
                      </a:cubicBezTo>
                      <a:cubicBezTo>
                        <a:pt x="929" y="10285"/>
                        <a:pt x="1799" y="8306"/>
                        <a:pt x="2479" y="6257"/>
                      </a:cubicBezTo>
                      <a:cubicBezTo>
                        <a:pt x="3039" y="4508"/>
                        <a:pt x="3439" y="2709"/>
                        <a:pt x="3838" y="909"/>
                      </a:cubicBezTo>
                      <a:cubicBezTo>
                        <a:pt x="3908" y="610"/>
                        <a:pt x="3978" y="300"/>
                        <a:pt x="404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6" name="Google Shape;11546;p24"/>
                <p:cNvSpPr/>
                <p:nvPr/>
              </p:nvSpPr>
              <p:spPr>
                <a:xfrm>
                  <a:off x="5212314" y="420345"/>
                  <a:ext cx="462200" cy="95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7" h="18902" extrusionOk="0">
                      <a:moveTo>
                        <a:pt x="8637" y="0"/>
                      </a:moveTo>
                      <a:cubicBezTo>
                        <a:pt x="7368" y="2539"/>
                        <a:pt x="6178" y="5118"/>
                        <a:pt x="5009" y="7706"/>
                      </a:cubicBezTo>
                      <a:cubicBezTo>
                        <a:pt x="4119" y="9676"/>
                        <a:pt x="3179" y="11625"/>
                        <a:pt x="2310" y="13604"/>
                      </a:cubicBezTo>
                      <a:cubicBezTo>
                        <a:pt x="1540" y="15363"/>
                        <a:pt x="780" y="17142"/>
                        <a:pt x="1" y="18901"/>
                      </a:cubicBezTo>
                      <a:cubicBezTo>
                        <a:pt x="2379" y="15113"/>
                        <a:pt x="4229" y="11035"/>
                        <a:pt x="6108" y="6977"/>
                      </a:cubicBezTo>
                      <a:cubicBezTo>
                        <a:pt x="7028" y="4948"/>
                        <a:pt x="7967" y="2909"/>
                        <a:pt x="8876" y="870"/>
                      </a:cubicBezTo>
                      <a:cubicBezTo>
                        <a:pt x="8976" y="640"/>
                        <a:pt x="9076" y="410"/>
                        <a:pt x="9176" y="170"/>
                      </a:cubicBezTo>
                      <a:cubicBezTo>
                        <a:pt x="9167" y="170"/>
                        <a:pt x="9147" y="170"/>
                        <a:pt x="9136" y="160"/>
                      </a:cubicBezTo>
                      <a:cubicBezTo>
                        <a:pt x="8967" y="100"/>
                        <a:pt x="8807" y="50"/>
                        <a:pt x="863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7" name="Google Shape;11547;p24"/>
                <p:cNvSpPr/>
                <p:nvPr/>
              </p:nvSpPr>
              <p:spPr>
                <a:xfrm>
                  <a:off x="5902011" y="416820"/>
                  <a:ext cx="1424675" cy="1188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87" h="23590" extrusionOk="0">
                      <a:moveTo>
                        <a:pt x="28287" y="0"/>
                      </a:moveTo>
                      <a:lnTo>
                        <a:pt x="26998" y="1050"/>
                      </a:lnTo>
                      <a:cubicBezTo>
                        <a:pt x="23109" y="4238"/>
                        <a:pt x="19322" y="7547"/>
                        <a:pt x="15333" y="10606"/>
                      </a:cubicBezTo>
                      <a:cubicBezTo>
                        <a:pt x="13064" y="12354"/>
                        <a:pt x="10606" y="14253"/>
                        <a:pt x="8096" y="16323"/>
                      </a:cubicBezTo>
                      <a:cubicBezTo>
                        <a:pt x="5928" y="18092"/>
                        <a:pt x="3809" y="19931"/>
                        <a:pt x="1650" y="21720"/>
                      </a:cubicBezTo>
                      <a:cubicBezTo>
                        <a:pt x="1090" y="22190"/>
                        <a:pt x="540" y="22670"/>
                        <a:pt x="0" y="23169"/>
                      </a:cubicBezTo>
                      <a:cubicBezTo>
                        <a:pt x="200" y="23249"/>
                        <a:pt x="380" y="23380"/>
                        <a:pt x="530" y="23560"/>
                      </a:cubicBezTo>
                      <a:lnTo>
                        <a:pt x="560" y="23589"/>
                      </a:lnTo>
                      <a:cubicBezTo>
                        <a:pt x="1130" y="23149"/>
                        <a:pt x="1690" y="22700"/>
                        <a:pt x="2249" y="22240"/>
                      </a:cubicBezTo>
                      <a:cubicBezTo>
                        <a:pt x="4538" y="20321"/>
                        <a:pt x="6737" y="18312"/>
                        <a:pt x="9086" y="16463"/>
                      </a:cubicBezTo>
                      <a:cubicBezTo>
                        <a:pt x="12374" y="13834"/>
                        <a:pt x="15683" y="11225"/>
                        <a:pt x="18942" y="8567"/>
                      </a:cubicBezTo>
                      <a:cubicBezTo>
                        <a:pt x="20381" y="7357"/>
                        <a:pt x="21830" y="6168"/>
                        <a:pt x="23229" y="4938"/>
                      </a:cubicBezTo>
                      <a:cubicBezTo>
                        <a:pt x="24249" y="4029"/>
                        <a:pt x="25208" y="3079"/>
                        <a:pt x="26178" y="2130"/>
                      </a:cubicBezTo>
                      <a:cubicBezTo>
                        <a:pt x="26888" y="1419"/>
                        <a:pt x="27598" y="710"/>
                        <a:pt x="2828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8" name="Google Shape;11548;p24"/>
                <p:cNvSpPr/>
                <p:nvPr/>
              </p:nvSpPr>
              <p:spPr>
                <a:xfrm>
                  <a:off x="6368692" y="872874"/>
                  <a:ext cx="996774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1" h="14285" extrusionOk="0">
                      <a:moveTo>
                        <a:pt x="19791" y="1"/>
                      </a:moveTo>
                      <a:lnTo>
                        <a:pt x="19791" y="1"/>
                      </a:lnTo>
                      <a:cubicBezTo>
                        <a:pt x="19631" y="101"/>
                        <a:pt x="19471" y="211"/>
                        <a:pt x="19311" y="311"/>
                      </a:cubicBezTo>
                      <a:cubicBezTo>
                        <a:pt x="17742" y="1340"/>
                        <a:pt x="16173" y="2360"/>
                        <a:pt x="14643" y="3439"/>
                      </a:cubicBezTo>
                      <a:cubicBezTo>
                        <a:pt x="12754" y="4789"/>
                        <a:pt x="10885" y="6168"/>
                        <a:pt x="9016" y="7528"/>
                      </a:cubicBezTo>
                      <a:cubicBezTo>
                        <a:pt x="5977" y="9747"/>
                        <a:pt x="2908" y="11915"/>
                        <a:pt x="0" y="14285"/>
                      </a:cubicBezTo>
                      <a:cubicBezTo>
                        <a:pt x="1679" y="13275"/>
                        <a:pt x="3388" y="12286"/>
                        <a:pt x="5018" y="11196"/>
                      </a:cubicBezTo>
                      <a:cubicBezTo>
                        <a:pt x="6687" y="10076"/>
                        <a:pt x="8286" y="8857"/>
                        <a:pt x="9925" y="7688"/>
                      </a:cubicBezTo>
                      <a:cubicBezTo>
                        <a:pt x="11635" y="6428"/>
                        <a:pt x="13364" y="5218"/>
                        <a:pt x="15043" y="3919"/>
                      </a:cubicBezTo>
                      <a:cubicBezTo>
                        <a:pt x="16522" y="2780"/>
                        <a:pt x="17941" y="1571"/>
                        <a:pt x="19361" y="361"/>
                      </a:cubicBezTo>
                      <a:cubicBezTo>
                        <a:pt x="19511" y="241"/>
                        <a:pt x="19651" y="121"/>
                        <a:pt x="1979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9" name="Google Shape;11549;p24"/>
                <p:cNvSpPr/>
                <p:nvPr/>
              </p:nvSpPr>
              <p:spPr>
                <a:xfrm>
                  <a:off x="6052552" y="1758440"/>
                  <a:ext cx="64467" cy="4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" h="850" extrusionOk="0">
                      <a:moveTo>
                        <a:pt x="1280" y="0"/>
                      </a:moveTo>
                      <a:cubicBezTo>
                        <a:pt x="849" y="220"/>
                        <a:pt x="420" y="429"/>
                        <a:pt x="0" y="649"/>
                      </a:cubicBezTo>
                      <a:cubicBezTo>
                        <a:pt x="90" y="689"/>
                        <a:pt x="160" y="760"/>
                        <a:pt x="200" y="849"/>
                      </a:cubicBezTo>
                      <a:cubicBezTo>
                        <a:pt x="560" y="569"/>
                        <a:pt x="920" y="290"/>
                        <a:pt x="1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0" name="Google Shape;11550;p24"/>
                <p:cNvSpPr/>
                <p:nvPr/>
              </p:nvSpPr>
              <p:spPr>
                <a:xfrm>
                  <a:off x="7500341" y="610120"/>
                  <a:ext cx="205439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9" h="3290" extrusionOk="0">
                      <a:moveTo>
                        <a:pt x="4079" y="0"/>
                      </a:moveTo>
                      <a:cubicBezTo>
                        <a:pt x="3369" y="480"/>
                        <a:pt x="2649" y="950"/>
                        <a:pt x="1969" y="1470"/>
                      </a:cubicBezTo>
                      <a:cubicBezTo>
                        <a:pt x="1270" y="2030"/>
                        <a:pt x="620" y="2649"/>
                        <a:pt x="1" y="3289"/>
                      </a:cubicBezTo>
                      <a:cubicBezTo>
                        <a:pt x="790" y="2789"/>
                        <a:pt x="1570" y="2259"/>
                        <a:pt x="2300" y="1660"/>
                      </a:cubicBezTo>
                      <a:cubicBezTo>
                        <a:pt x="2919" y="1140"/>
                        <a:pt x="3509" y="580"/>
                        <a:pt x="40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1" name="Google Shape;11551;p24"/>
                <p:cNvSpPr/>
                <p:nvPr/>
              </p:nvSpPr>
              <p:spPr>
                <a:xfrm>
                  <a:off x="5498236" y="1600345"/>
                  <a:ext cx="136993" cy="160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0" h="3189" extrusionOk="0">
                      <a:moveTo>
                        <a:pt x="2690" y="1"/>
                      </a:moveTo>
                      <a:lnTo>
                        <a:pt x="2690" y="1"/>
                      </a:lnTo>
                      <a:cubicBezTo>
                        <a:pt x="1790" y="1060"/>
                        <a:pt x="911" y="2140"/>
                        <a:pt x="1" y="3189"/>
                      </a:cubicBezTo>
                      <a:cubicBezTo>
                        <a:pt x="940" y="2389"/>
                        <a:pt x="1840" y="1549"/>
                        <a:pt x="2720" y="690"/>
                      </a:cubicBezTo>
                      <a:cubicBezTo>
                        <a:pt x="2680" y="460"/>
                        <a:pt x="2670" y="230"/>
                        <a:pt x="269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2" name="Google Shape;11552;p24"/>
                <p:cNvSpPr/>
                <p:nvPr/>
              </p:nvSpPr>
              <p:spPr>
                <a:xfrm>
                  <a:off x="5699141" y="1201102"/>
                  <a:ext cx="326718" cy="352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7" h="6998" extrusionOk="0">
                      <a:moveTo>
                        <a:pt x="6387" y="1"/>
                      </a:moveTo>
                      <a:cubicBezTo>
                        <a:pt x="4198" y="2100"/>
                        <a:pt x="2049" y="4229"/>
                        <a:pt x="0" y="6468"/>
                      </a:cubicBezTo>
                      <a:cubicBezTo>
                        <a:pt x="110" y="6568"/>
                        <a:pt x="180" y="6668"/>
                        <a:pt x="240" y="6818"/>
                      </a:cubicBezTo>
                      <a:cubicBezTo>
                        <a:pt x="250" y="6858"/>
                        <a:pt x="260" y="6898"/>
                        <a:pt x="250" y="6928"/>
                      </a:cubicBezTo>
                      <a:cubicBezTo>
                        <a:pt x="290" y="6948"/>
                        <a:pt x="330" y="6978"/>
                        <a:pt x="360" y="6998"/>
                      </a:cubicBezTo>
                      <a:cubicBezTo>
                        <a:pt x="960" y="6388"/>
                        <a:pt x="1560" y="5769"/>
                        <a:pt x="2159" y="5149"/>
                      </a:cubicBezTo>
                      <a:cubicBezTo>
                        <a:pt x="3708" y="3530"/>
                        <a:pt x="5098" y="1770"/>
                        <a:pt x="6487" y="21"/>
                      </a:cubicBezTo>
                      <a:cubicBezTo>
                        <a:pt x="6447" y="11"/>
                        <a:pt x="6417" y="1"/>
                        <a:pt x="63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3" name="Google Shape;11553;p24"/>
                <p:cNvSpPr/>
                <p:nvPr/>
              </p:nvSpPr>
              <p:spPr>
                <a:xfrm>
                  <a:off x="6120494" y="303046"/>
                  <a:ext cx="710852" cy="804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14" h="15973" extrusionOk="0">
                      <a:moveTo>
                        <a:pt x="14114" y="0"/>
                      </a:moveTo>
                      <a:cubicBezTo>
                        <a:pt x="13994" y="120"/>
                        <a:pt x="13874" y="230"/>
                        <a:pt x="13754" y="340"/>
                      </a:cubicBezTo>
                      <a:cubicBezTo>
                        <a:pt x="12545" y="1490"/>
                        <a:pt x="11335" y="2639"/>
                        <a:pt x="10215" y="3878"/>
                      </a:cubicBezTo>
                      <a:cubicBezTo>
                        <a:pt x="9016" y="5198"/>
                        <a:pt x="7907" y="6607"/>
                        <a:pt x="6727" y="7947"/>
                      </a:cubicBezTo>
                      <a:cubicBezTo>
                        <a:pt x="5637" y="9226"/>
                        <a:pt x="4468" y="10426"/>
                        <a:pt x="3389" y="11715"/>
                      </a:cubicBezTo>
                      <a:cubicBezTo>
                        <a:pt x="2219" y="13104"/>
                        <a:pt x="1110" y="14524"/>
                        <a:pt x="0" y="15973"/>
                      </a:cubicBezTo>
                      <a:lnTo>
                        <a:pt x="80" y="15973"/>
                      </a:lnTo>
                      <a:cubicBezTo>
                        <a:pt x="2969" y="13184"/>
                        <a:pt x="5697" y="10215"/>
                        <a:pt x="8287" y="7157"/>
                      </a:cubicBezTo>
                      <a:cubicBezTo>
                        <a:pt x="10166" y="4928"/>
                        <a:pt x="11965" y="2629"/>
                        <a:pt x="13814" y="370"/>
                      </a:cubicBezTo>
                      <a:cubicBezTo>
                        <a:pt x="13914" y="250"/>
                        <a:pt x="14014" y="131"/>
                        <a:pt x="1411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4" name="Google Shape;11554;p24"/>
                <p:cNvSpPr/>
                <p:nvPr/>
              </p:nvSpPr>
              <p:spPr>
                <a:xfrm>
                  <a:off x="5383001" y="923743"/>
                  <a:ext cx="303097" cy="463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9197" extrusionOk="0">
                      <a:moveTo>
                        <a:pt x="6018" y="1"/>
                      </a:moveTo>
                      <a:lnTo>
                        <a:pt x="6018" y="1"/>
                      </a:lnTo>
                      <a:cubicBezTo>
                        <a:pt x="5168" y="1040"/>
                        <a:pt x="3588" y="3239"/>
                        <a:pt x="2619" y="4759"/>
                      </a:cubicBezTo>
                      <a:cubicBezTo>
                        <a:pt x="2039" y="5688"/>
                        <a:pt x="1489" y="6638"/>
                        <a:pt x="950" y="7597"/>
                      </a:cubicBezTo>
                      <a:cubicBezTo>
                        <a:pt x="630" y="8127"/>
                        <a:pt x="360" y="8686"/>
                        <a:pt x="0" y="9197"/>
                      </a:cubicBezTo>
                      <a:cubicBezTo>
                        <a:pt x="500" y="8697"/>
                        <a:pt x="920" y="8127"/>
                        <a:pt x="1360" y="7577"/>
                      </a:cubicBezTo>
                      <a:cubicBezTo>
                        <a:pt x="2099" y="6627"/>
                        <a:pt x="2819" y="5668"/>
                        <a:pt x="3479" y="4659"/>
                      </a:cubicBezTo>
                      <a:cubicBezTo>
                        <a:pt x="4428" y="3169"/>
                        <a:pt x="5208" y="1570"/>
                        <a:pt x="601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5" name="Google Shape;11555;p24"/>
                <p:cNvSpPr/>
                <p:nvPr/>
              </p:nvSpPr>
              <p:spPr>
                <a:xfrm>
                  <a:off x="5723317" y="140468"/>
                  <a:ext cx="439485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6" h="14334" extrusionOk="0">
                      <a:moveTo>
                        <a:pt x="8726" y="0"/>
                      </a:moveTo>
                      <a:cubicBezTo>
                        <a:pt x="8646" y="120"/>
                        <a:pt x="8576" y="230"/>
                        <a:pt x="8496" y="340"/>
                      </a:cubicBezTo>
                      <a:cubicBezTo>
                        <a:pt x="7437" y="1949"/>
                        <a:pt x="6357" y="3538"/>
                        <a:pt x="5318" y="5158"/>
                      </a:cubicBezTo>
                      <a:cubicBezTo>
                        <a:pt x="3479" y="8176"/>
                        <a:pt x="1739" y="11255"/>
                        <a:pt x="0" y="14333"/>
                      </a:cubicBezTo>
                      <a:cubicBezTo>
                        <a:pt x="3459" y="10085"/>
                        <a:pt x="6197" y="5298"/>
                        <a:pt x="8556" y="360"/>
                      </a:cubicBezTo>
                      <a:cubicBezTo>
                        <a:pt x="8606" y="240"/>
                        <a:pt x="8666" y="120"/>
                        <a:pt x="872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6" name="Google Shape;11556;p24"/>
                <p:cNvSpPr/>
                <p:nvPr/>
              </p:nvSpPr>
              <p:spPr>
                <a:xfrm>
                  <a:off x="5027576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3979" y="1"/>
                      </a:moveTo>
                      <a:cubicBezTo>
                        <a:pt x="3968" y="31"/>
                        <a:pt x="3948" y="71"/>
                        <a:pt x="3928" y="110"/>
                      </a:cubicBezTo>
                      <a:cubicBezTo>
                        <a:pt x="3799" y="381"/>
                        <a:pt x="3669" y="650"/>
                        <a:pt x="3529" y="921"/>
                      </a:cubicBezTo>
                      <a:cubicBezTo>
                        <a:pt x="3059" y="1860"/>
                        <a:pt x="2589" y="2809"/>
                        <a:pt x="2189" y="3789"/>
                      </a:cubicBezTo>
                      <a:cubicBezTo>
                        <a:pt x="1350" y="5808"/>
                        <a:pt x="670" y="7887"/>
                        <a:pt x="1" y="9966"/>
                      </a:cubicBezTo>
                      <a:cubicBezTo>
                        <a:pt x="870" y="8427"/>
                        <a:pt x="1630" y="6827"/>
                        <a:pt x="2280" y="5188"/>
                      </a:cubicBezTo>
                      <a:cubicBezTo>
                        <a:pt x="2919" y="3529"/>
                        <a:pt x="3419" y="1810"/>
                        <a:pt x="3948" y="110"/>
                      </a:cubicBezTo>
                      <a:cubicBezTo>
                        <a:pt x="3959" y="71"/>
                        <a:pt x="3968" y="41"/>
                        <a:pt x="39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7" name="Google Shape;11557;p24"/>
                <p:cNvSpPr/>
                <p:nvPr/>
              </p:nvSpPr>
              <p:spPr>
                <a:xfrm>
                  <a:off x="7823029" y="432433"/>
                  <a:ext cx="127423" cy="8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610" extrusionOk="0">
                      <a:moveTo>
                        <a:pt x="2179" y="0"/>
                      </a:moveTo>
                      <a:cubicBezTo>
                        <a:pt x="1450" y="530"/>
                        <a:pt x="720" y="1060"/>
                        <a:pt x="0" y="1609"/>
                      </a:cubicBezTo>
                      <a:cubicBezTo>
                        <a:pt x="840" y="1160"/>
                        <a:pt x="1690" y="730"/>
                        <a:pt x="2530" y="260"/>
                      </a:cubicBezTo>
                      <a:cubicBezTo>
                        <a:pt x="2410" y="170"/>
                        <a:pt x="2299" y="90"/>
                        <a:pt x="21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8" name="Google Shape;11558;p24"/>
                <p:cNvSpPr/>
                <p:nvPr/>
              </p:nvSpPr>
              <p:spPr>
                <a:xfrm>
                  <a:off x="7991147" y="219440"/>
                  <a:ext cx="261948" cy="188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1" h="3740" extrusionOk="0">
                      <a:moveTo>
                        <a:pt x="5197" y="1"/>
                      </a:moveTo>
                      <a:cubicBezTo>
                        <a:pt x="5195" y="1"/>
                        <a:pt x="5182" y="9"/>
                        <a:pt x="5149" y="31"/>
                      </a:cubicBezTo>
                      <a:cubicBezTo>
                        <a:pt x="4869" y="191"/>
                        <a:pt x="4599" y="351"/>
                        <a:pt x="4329" y="521"/>
                      </a:cubicBezTo>
                      <a:cubicBezTo>
                        <a:pt x="3190" y="1211"/>
                        <a:pt x="2080" y="1940"/>
                        <a:pt x="980" y="2700"/>
                      </a:cubicBezTo>
                      <a:cubicBezTo>
                        <a:pt x="651" y="2930"/>
                        <a:pt x="331" y="3170"/>
                        <a:pt x="1" y="3399"/>
                      </a:cubicBezTo>
                      <a:cubicBezTo>
                        <a:pt x="151" y="3510"/>
                        <a:pt x="301" y="3619"/>
                        <a:pt x="441" y="3739"/>
                      </a:cubicBezTo>
                      <a:cubicBezTo>
                        <a:pt x="511" y="3690"/>
                        <a:pt x="580" y="3650"/>
                        <a:pt x="651" y="3610"/>
                      </a:cubicBezTo>
                      <a:cubicBezTo>
                        <a:pt x="2230" y="2550"/>
                        <a:pt x="3679" y="1320"/>
                        <a:pt x="5109" y="71"/>
                      </a:cubicBezTo>
                      <a:cubicBezTo>
                        <a:pt x="5123" y="57"/>
                        <a:pt x="5200" y="1"/>
                        <a:pt x="519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9" name="Google Shape;11559;p24"/>
                <p:cNvSpPr/>
                <p:nvPr/>
              </p:nvSpPr>
              <p:spPr>
                <a:xfrm>
                  <a:off x="6340992" y="219440"/>
                  <a:ext cx="142130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2" h="3920" extrusionOk="0">
                      <a:moveTo>
                        <a:pt x="2818" y="0"/>
                      </a:moveTo>
                      <a:cubicBezTo>
                        <a:pt x="2816" y="0"/>
                        <a:pt x="2806" y="11"/>
                        <a:pt x="2779" y="41"/>
                      </a:cubicBezTo>
                      <a:cubicBezTo>
                        <a:pt x="1639" y="1171"/>
                        <a:pt x="720" y="2490"/>
                        <a:pt x="0" y="3919"/>
                      </a:cubicBezTo>
                      <a:cubicBezTo>
                        <a:pt x="720" y="3090"/>
                        <a:pt x="1419" y="2220"/>
                        <a:pt x="2010" y="1291"/>
                      </a:cubicBezTo>
                      <a:cubicBezTo>
                        <a:pt x="2269" y="901"/>
                        <a:pt x="2519" y="501"/>
                        <a:pt x="2759" y="91"/>
                      </a:cubicBezTo>
                      <a:cubicBezTo>
                        <a:pt x="2773" y="63"/>
                        <a:pt x="2822" y="0"/>
                        <a:pt x="28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0" name="Google Shape;11560;p24"/>
                <p:cNvSpPr/>
                <p:nvPr/>
              </p:nvSpPr>
              <p:spPr>
                <a:xfrm>
                  <a:off x="5272248" y="453032"/>
                  <a:ext cx="153563" cy="347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6908" extrusionOk="0">
                      <a:moveTo>
                        <a:pt x="3049" y="1"/>
                      </a:moveTo>
                      <a:lnTo>
                        <a:pt x="3049" y="1"/>
                      </a:lnTo>
                      <a:cubicBezTo>
                        <a:pt x="2979" y="31"/>
                        <a:pt x="2919" y="61"/>
                        <a:pt x="2859" y="91"/>
                      </a:cubicBezTo>
                      <a:cubicBezTo>
                        <a:pt x="2669" y="191"/>
                        <a:pt x="2479" y="301"/>
                        <a:pt x="2279" y="371"/>
                      </a:cubicBezTo>
                      <a:cubicBezTo>
                        <a:pt x="2199" y="591"/>
                        <a:pt x="2119" y="811"/>
                        <a:pt x="2039" y="1040"/>
                      </a:cubicBezTo>
                      <a:cubicBezTo>
                        <a:pt x="1329" y="2990"/>
                        <a:pt x="630" y="4938"/>
                        <a:pt x="0" y="6908"/>
                      </a:cubicBezTo>
                      <a:cubicBezTo>
                        <a:pt x="960" y="5049"/>
                        <a:pt x="1929" y="3170"/>
                        <a:pt x="2659" y="1200"/>
                      </a:cubicBezTo>
                      <a:cubicBezTo>
                        <a:pt x="2799" y="800"/>
                        <a:pt x="2929" y="401"/>
                        <a:pt x="304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1" name="Google Shape;11561;p24"/>
                <p:cNvSpPr/>
                <p:nvPr/>
              </p:nvSpPr>
              <p:spPr>
                <a:xfrm>
                  <a:off x="510055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1955" y="1"/>
                      </a:moveTo>
                      <a:cubicBezTo>
                        <a:pt x="1953" y="1"/>
                        <a:pt x="1948" y="10"/>
                        <a:pt x="1940" y="35"/>
                      </a:cubicBezTo>
                      <a:cubicBezTo>
                        <a:pt x="1770" y="506"/>
                        <a:pt x="1600" y="985"/>
                        <a:pt x="1440" y="1465"/>
                      </a:cubicBezTo>
                      <a:cubicBezTo>
                        <a:pt x="780" y="3524"/>
                        <a:pt x="311" y="5653"/>
                        <a:pt x="1" y="7792"/>
                      </a:cubicBezTo>
                      <a:cubicBezTo>
                        <a:pt x="460" y="6563"/>
                        <a:pt x="940" y="5343"/>
                        <a:pt x="1270" y="4073"/>
                      </a:cubicBezTo>
                      <a:cubicBezTo>
                        <a:pt x="1600" y="2764"/>
                        <a:pt x="1810" y="1425"/>
                        <a:pt x="1950" y="86"/>
                      </a:cubicBezTo>
                      <a:cubicBezTo>
                        <a:pt x="1950" y="64"/>
                        <a:pt x="1960" y="1"/>
                        <a:pt x="195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2" name="Google Shape;11562;p24"/>
                <p:cNvSpPr/>
                <p:nvPr/>
              </p:nvSpPr>
              <p:spPr>
                <a:xfrm>
                  <a:off x="8331967" y="291462"/>
                  <a:ext cx="751144" cy="45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14" h="8967" extrusionOk="0">
                      <a:moveTo>
                        <a:pt x="14914" y="1"/>
                      </a:moveTo>
                      <a:lnTo>
                        <a:pt x="14914" y="1"/>
                      </a:lnTo>
                      <a:cubicBezTo>
                        <a:pt x="14784" y="70"/>
                        <a:pt x="14654" y="150"/>
                        <a:pt x="14514" y="221"/>
                      </a:cubicBezTo>
                      <a:cubicBezTo>
                        <a:pt x="13004" y="1050"/>
                        <a:pt x="11476" y="1840"/>
                        <a:pt x="9966" y="2669"/>
                      </a:cubicBezTo>
                      <a:cubicBezTo>
                        <a:pt x="8047" y="3739"/>
                        <a:pt x="6148" y="4848"/>
                        <a:pt x="4269" y="5978"/>
                      </a:cubicBezTo>
                      <a:cubicBezTo>
                        <a:pt x="2820" y="6877"/>
                        <a:pt x="1410" y="7827"/>
                        <a:pt x="1" y="8786"/>
                      </a:cubicBezTo>
                      <a:cubicBezTo>
                        <a:pt x="81" y="8846"/>
                        <a:pt x="161" y="8906"/>
                        <a:pt x="250" y="8966"/>
                      </a:cubicBezTo>
                      <a:cubicBezTo>
                        <a:pt x="2269" y="7917"/>
                        <a:pt x="4239" y="6758"/>
                        <a:pt x="6188" y="5578"/>
                      </a:cubicBezTo>
                      <a:cubicBezTo>
                        <a:pt x="7557" y="4778"/>
                        <a:pt x="8937" y="3999"/>
                        <a:pt x="10286" y="3159"/>
                      </a:cubicBezTo>
                      <a:cubicBezTo>
                        <a:pt x="11745" y="2249"/>
                        <a:pt x="13164" y="1260"/>
                        <a:pt x="14564" y="250"/>
                      </a:cubicBezTo>
                      <a:cubicBezTo>
                        <a:pt x="14684" y="170"/>
                        <a:pt x="14804" y="81"/>
                        <a:pt x="1491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3" name="Google Shape;11563;p24"/>
                <p:cNvSpPr/>
                <p:nvPr/>
              </p:nvSpPr>
              <p:spPr>
                <a:xfrm>
                  <a:off x="8505172" y="1070758"/>
                  <a:ext cx="272878" cy="11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" h="2300" extrusionOk="0">
                      <a:moveTo>
                        <a:pt x="5418" y="0"/>
                      </a:moveTo>
                      <a:lnTo>
                        <a:pt x="5418" y="0"/>
                      </a:lnTo>
                      <a:cubicBezTo>
                        <a:pt x="3588" y="600"/>
                        <a:pt x="1780" y="1229"/>
                        <a:pt x="0" y="1940"/>
                      </a:cubicBezTo>
                      <a:lnTo>
                        <a:pt x="630" y="2299"/>
                      </a:lnTo>
                      <a:cubicBezTo>
                        <a:pt x="2239" y="1569"/>
                        <a:pt x="3839" y="800"/>
                        <a:pt x="54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4" name="Google Shape;11564;p24"/>
                <p:cNvSpPr/>
                <p:nvPr/>
              </p:nvSpPr>
              <p:spPr>
                <a:xfrm>
                  <a:off x="8101447" y="1199088"/>
                  <a:ext cx="353915" cy="164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7" h="3270" extrusionOk="0">
                      <a:moveTo>
                        <a:pt x="6527" y="1"/>
                      </a:moveTo>
                      <a:cubicBezTo>
                        <a:pt x="6347" y="81"/>
                        <a:pt x="6177" y="151"/>
                        <a:pt x="5997" y="231"/>
                      </a:cubicBezTo>
                      <a:cubicBezTo>
                        <a:pt x="4048" y="1080"/>
                        <a:pt x="2159" y="2090"/>
                        <a:pt x="290" y="3110"/>
                      </a:cubicBezTo>
                      <a:cubicBezTo>
                        <a:pt x="200" y="3170"/>
                        <a:pt x="100" y="3219"/>
                        <a:pt x="0" y="3270"/>
                      </a:cubicBezTo>
                      <a:cubicBezTo>
                        <a:pt x="110" y="3230"/>
                        <a:pt x="220" y="3179"/>
                        <a:pt x="330" y="3139"/>
                      </a:cubicBezTo>
                      <a:cubicBezTo>
                        <a:pt x="2389" y="2290"/>
                        <a:pt x="4488" y="1520"/>
                        <a:pt x="6547" y="671"/>
                      </a:cubicBezTo>
                      <a:lnTo>
                        <a:pt x="7026" y="461"/>
                      </a:lnTo>
                      <a:cubicBezTo>
                        <a:pt x="6857" y="321"/>
                        <a:pt x="6687" y="161"/>
                        <a:pt x="652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5" name="Google Shape;11565;p24"/>
                <p:cNvSpPr/>
                <p:nvPr/>
              </p:nvSpPr>
              <p:spPr>
                <a:xfrm>
                  <a:off x="7040711" y="1711601"/>
                  <a:ext cx="262855" cy="112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9" h="2240" extrusionOk="0">
                      <a:moveTo>
                        <a:pt x="4569" y="0"/>
                      </a:moveTo>
                      <a:cubicBezTo>
                        <a:pt x="3169" y="650"/>
                        <a:pt x="1800" y="1330"/>
                        <a:pt x="431" y="2019"/>
                      </a:cubicBezTo>
                      <a:cubicBezTo>
                        <a:pt x="280" y="2090"/>
                        <a:pt x="140" y="2159"/>
                        <a:pt x="1" y="2239"/>
                      </a:cubicBezTo>
                      <a:cubicBezTo>
                        <a:pt x="160" y="2179"/>
                        <a:pt x="311" y="2119"/>
                        <a:pt x="471" y="2059"/>
                      </a:cubicBezTo>
                      <a:cubicBezTo>
                        <a:pt x="2070" y="1499"/>
                        <a:pt x="3649" y="900"/>
                        <a:pt x="5218" y="280"/>
                      </a:cubicBezTo>
                      <a:cubicBezTo>
                        <a:pt x="5078" y="230"/>
                        <a:pt x="4938" y="170"/>
                        <a:pt x="4798" y="130"/>
                      </a:cubicBezTo>
                      <a:cubicBezTo>
                        <a:pt x="4718" y="90"/>
                        <a:pt x="4638" y="50"/>
                        <a:pt x="456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6" name="Google Shape;11566;p24"/>
                <p:cNvSpPr/>
                <p:nvPr/>
              </p:nvSpPr>
              <p:spPr>
                <a:xfrm>
                  <a:off x="7486239" y="1395964"/>
                  <a:ext cx="521076" cy="227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6" h="4508" extrusionOk="0">
                      <a:moveTo>
                        <a:pt x="10346" y="0"/>
                      </a:moveTo>
                      <a:cubicBezTo>
                        <a:pt x="7117" y="1160"/>
                        <a:pt x="4009" y="2599"/>
                        <a:pt x="870" y="3999"/>
                      </a:cubicBezTo>
                      <a:cubicBezTo>
                        <a:pt x="581" y="4128"/>
                        <a:pt x="290" y="4248"/>
                        <a:pt x="1" y="4378"/>
                      </a:cubicBezTo>
                      <a:cubicBezTo>
                        <a:pt x="155" y="4359"/>
                        <a:pt x="302" y="4344"/>
                        <a:pt x="448" y="4344"/>
                      </a:cubicBezTo>
                      <a:cubicBezTo>
                        <a:pt x="680" y="4344"/>
                        <a:pt x="909" y="4382"/>
                        <a:pt x="1160" y="4498"/>
                      </a:cubicBezTo>
                      <a:cubicBezTo>
                        <a:pt x="1170" y="4498"/>
                        <a:pt x="1180" y="4508"/>
                        <a:pt x="1190" y="4508"/>
                      </a:cubicBezTo>
                      <a:cubicBezTo>
                        <a:pt x="1340" y="4448"/>
                        <a:pt x="1490" y="4378"/>
                        <a:pt x="1640" y="4308"/>
                      </a:cubicBezTo>
                      <a:cubicBezTo>
                        <a:pt x="4608" y="3029"/>
                        <a:pt x="7497" y="1549"/>
                        <a:pt x="10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7" name="Google Shape;11567;p24"/>
                <p:cNvSpPr/>
                <p:nvPr/>
              </p:nvSpPr>
              <p:spPr>
                <a:xfrm>
                  <a:off x="6639504" y="1849500"/>
                  <a:ext cx="346914" cy="178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8" h="3540" extrusionOk="0">
                      <a:moveTo>
                        <a:pt x="6887" y="1"/>
                      </a:moveTo>
                      <a:cubicBezTo>
                        <a:pt x="5198" y="720"/>
                        <a:pt x="3509" y="1440"/>
                        <a:pt x="1840" y="2230"/>
                      </a:cubicBezTo>
                      <a:cubicBezTo>
                        <a:pt x="1220" y="2520"/>
                        <a:pt x="610" y="2820"/>
                        <a:pt x="1" y="3119"/>
                      </a:cubicBezTo>
                      <a:cubicBezTo>
                        <a:pt x="210" y="3190"/>
                        <a:pt x="381" y="3350"/>
                        <a:pt x="480" y="3539"/>
                      </a:cubicBezTo>
                      <a:cubicBezTo>
                        <a:pt x="2649" y="2420"/>
                        <a:pt x="4798" y="1271"/>
                        <a:pt x="68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8" name="Google Shape;11568;p24"/>
                <p:cNvSpPr/>
                <p:nvPr/>
              </p:nvSpPr>
              <p:spPr>
                <a:xfrm>
                  <a:off x="6507095" y="2285459"/>
                  <a:ext cx="204432" cy="6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9" h="1231" extrusionOk="0">
                      <a:moveTo>
                        <a:pt x="4059" y="1"/>
                      </a:moveTo>
                      <a:cubicBezTo>
                        <a:pt x="2819" y="211"/>
                        <a:pt x="1580" y="411"/>
                        <a:pt x="340" y="651"/>
                      </a:cubicBezTo>
                      <a:cubicBezTo>
                        <a:pt x="280" y="871"/>
                        <a:pt x="160" y="1060"/>
                        <a:pt x="1" y="1231"/>
                      </a:cubicBezTo>
                      <a:cubicBezTo>
                        <a:pt x="1370" y="860"/>
                        <a:pt x="2719" y="451"/>
                        <a:pt x="405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9" name="Google Shape;11569;p24"/>
                <p:cNvSpPr/>
                <p:nvPr/>
              </p:nvSpPr>
              <p:spPr>
                <a:xfrm>
                  <a:off x="6803090" y="2033282"/>
                  <a:ext cx="826187" cy="211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" h="4209" extrusionOk="0">
                      <a:moveTo>
                        <a:pt x="16033" y="1"/>
                      </a:moveTo>
                      <a:cubicBezTo>
                        <a:pt x="15104" y="250"/>
                        <a:pt x="14165" y="510"/>
                        <a:pt x="13225" y="760"/>
                      </a:cubicBezTo>
                      <a:cubicBezTo>
                        <a:pt x="10526" y="1500"/>
                        <a:pt x="7788" y="2140"/>
                        <a:pt x="5069" y="2839"/>
                      </a:cubicBezTo>
                      <a:cubicBezTo>
                        <a:pt x="3370" y="3249"/>
                        <a:pt x="1690" y="3748"/>
                        <a:pt x="1" y="4208"/>
                      </a:cubicBezTo>
                      <a:cubicBezTo>
                        <a:pt x="2060" y="3928"/>
                        <a:pt x="4099" y="3568"/>
                        <a:pt x="6128" y="3159"/>
                      </a:cubicBezTo>
                      <a:cubicBezTo>
                        <a:pt x="9087" y="2529"/>
                        <a:pt x="12015" y="1749"/>
                        <a:pt x="14934" y="980"/>
                      </a:cubicBezTo>
                      <a:cubicBezTo>
                        <a:pt x="15424" y="850"/>
                        <a:pt x="15913" y="720"/>
                        <a:pt x="16403" y="580"/>
                      </a:cubicBezTo>
                      <a:cubicBezTo>
                        <a:pt x="16284" y="390"/>
                        <a:pt x="16153" y="190"/>
                        <a:pt x="1603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0" name="Google Shape;11570;p24"/>
                <p:cNvSpPr/>
                <p:nvPr/>
              </p:nvSpPr>
              <p:spPr>
                <a:xfrm>
                  <a:off x="6709461" y="1855090"/>
                  <a:ext cx="801005" cy="280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5578" extrusionOk="0">
                      <a:moveTo>
                        <a:pt x="15604" y="0"/>
                      </a:moveTo>
                      <a:cubicBezTo>
                        <a:pt x="15174" y="140"/>
                        <a:pt x="14744" y="280"/>
                        <a:pt x="14304" y="430"/>
                      </a:cubicBezTo>
                      <a:cubicBezTo>
                        <a:pt x="12385" y="1100"/>
                        <a:pt x="10476" y="1829"/>
                        <a:pt x="8547" y="2479"/>
                      </a:cubicBezTo>
                      <a:cubicBezTo>
                        <a:pt x="6897" y="3048"/>
                        <a:pt x="5238" y="3588"/>
                        <a:pt x="3609" y="4218"/>
                      </a:cubicBezTo>
                      <a:cubicBezTo>
                        <a:pt x="2400" y="4658"/>
                        <a:pt x="1240" y="5227"/>
                        <a:pt x="1" y="5578"/>
                      </a:cubicBezTo>
                      <a:cubicBezTo>
                        <a:pt x="1031" y="5438"/>
                        <a:pt x="2020" y="5098"/>
                        <a:pt x="3019" y="4818"/>
                      </a:cubicBezTo>
                      <a:cubicBezTo>
                        <a:pt x="4598" y="4358"/>
                        <a:pt x="6168" y="3898"/>
                        <a:pt x="7727" y="3368"/>
                      </a:cubicBezTo>
                      <a:cubicBezTo>
                        <a:pt x="10476" y="2449"/>
                        <a:pt x="13205" y="1449"/>
                        <a:pt x="15904" y="400"/>
                      </a:cubicBezTo>
                      <a:lnTo>
                        <a:pt x="15813" y="280"/>
                      </a:lnTo>
                      <a:cubicBezTo>
                        <a:pt x="15744" y="190"/>
                        <a:pt x="15673" y="100"/>
                        <a:pt x="1560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1" name="Google Shape;11571;p24"/>
                <p:cNvSpPr/>
                <p:nvPr/>
              </p:nvSpPr>
              <p:spPr>
                <a:xfrm>
                  <a:off x="7613108" y="1785083"/>
                  <a:ext cx="121380" cy="43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" h="871" extrusionOk="0">
                      <a:moveTo>
                        <a:pt x="2409" y="0"/>
                      </a:moveTo>
                      <a:lnTo>
                        <a:pt x="2409" y="0"/>
                      </a:lnTo>
                      <a:cubicBezTo>
                        <a:pt x="2249" y="40"/>
                        <a:pt x="2089" y="80"/>
                        <a:pt x="1929" y="131"/>
                      </a:cubicBezTo>
                      <a:cubicBezTo>
                        <a:pt x="1280" y="311"/>
                        <a:pt x="640" y="500"/>
                        <a:pt x="1" y="680"/>
                      </a:cubicBezTo>
                      <a:cubicBezTo>
                        <a:pt x="90" y="740"/>
                        <a:pt x="181" y="810"/>
                        <a:pt x="261" y="870"/>
                      </a:cubicBezTo>
                      <a:cubicBezTo>
                        <a:pt x="830" y="651"/>
                        <a:pt x="1390" y="420"/>
                        <a:pt x="1949" y="191"/>
                      </a:cubicBezTo>
                      <a:cubicBezTo>
                        <a:pt x="2100" y="120"/>
                        <a:pt x="2249" y="60"/>
                        <a:pt x="240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2" name="Google Shape;11572;p24"/>
                <p:cNvSpPr/>
                <p:nvPr/>
              </p:nvSpPr>
              <p:spPr>
                <a:xfrm>
                  <a:off x="7871883" y="1385891"/>
                  <a:ext cx="877006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3" h="6847" extrusionOk="0">
                      <a:moveTo>
                        <a:pt x="17412" y="1"/>
                      </a:moveTo>
                      <a:cubicBezTo>
                        <a:pt x="17132" y="100"/>
                        <a:pt x="16852" y="200"/>
                        <a:pt x="16572" y="290"/>
                      </a:cubicBezTo>
                      <a:cubicBezTo>
                        <a:pt x="13614" y="1310"/>
                        <a:pt x="10675" y="2389"/>
                        <a:pt x="7757" y="3528"/>
                      </a:cubicBezTo>
                      <a:cubicBezTo>
                        <a:pt x="6417" y="4019"/>
                        <a:pt x="5087" y="4558"/>
                        <a:pt x="3768" y="5108"/>
                      </a:cubicBezTo>
                      <a:cubicBezTo>
                        <a:pt x="2489" y="5638"/>
                        <a:pt x="1209" y="6178"/>
                        <a:pt x="0" y="6847"/>
                      </a:cubicBezTo>
                      <a:cubicBezTo>
                        <a:pt x="1560" y="6267"/>
                        <a:pt x="3168" y="5827"/>
                        <a:pt x="4728" y="5278"/>
                      </a:cubicBezTo>
                      <a:cubicBezTo>
                        <a:pt x="8996" y="3768"/>
                        <a:pt x="13174" y="2120"/>
                        <a:pt x="17202" y="100"/>
                      </a:cubicBezTo>
                      <a:cubicBezTo>
                        <a:pt x="17272" y="61"/>
                        <a:pt x="17342" y="30"/>
                        <a:pt x="17412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3" name="Google Shape;11573;p24"/>
                <p:cNvSpPr/>
                <p:nvPr/>
              </p:nvSpPr>
              <p:spPr>
                <a:xfrm>
                  <a:off x="6510117" y="2410867"/>
                  <a:ext cx="322235" cy="3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8" h="621" extrusionOk="0">
                      <a:moveTo>
                        <a:pt x="6208" y="0"/>
                      </a:moveTo>
                      <a:cubicBezTo>
                        <a:pt x="4139" y="80"/>
                        <a:pt x="2060" y="240"/>
                        <a:pt x="0" y="480"/>
                      </a:cubicBezTo>
                      <a:cubicBezTo>
                        <a:pt x="1500" y="556"/>
                        <a:pt x="3005" y="620"/>
                        <a:pt x="4511" y="620"/>
                      </a:cubicBezTo>
                      <a:cubicBezTo>
                        <a:pt x="4983" y="620"/>
                        <a:pt x="5456" y="614"/>
                        <a:pt x="5928" y="600"/>
                      </a:cubicBezTo>
                      <a:cubicBezTo>
                        <a:pt x="6058" y="589"/>
                        <a:pt x="6188" y="589"/>
                        <a:pt x="6318" y="580"/>
                      </a:cubicBezTo>
                      <a:cubicBezTo>
                        <a:pt x="6288" y="500"/>
                        <a:pt x="6278" y="420"/>
                        <a:pt x="6298" y="329"/>
                      </a:cubicBezTo>
                      <a:cubicBezTo>
                        <a:pt x="6318" y="220"/>
                        <a:pt x="6358" y="110"/>
                        <a:pt x="639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4" name="Google Shape;11574;p24"/>
                <p:cNvSpPr/>
                <p:nvPr/>
              </p:nvSpPr>
              <p:spPr>
                <a:xfrm>
                  <a:off x="7240610" y="2345896"/>
                  <a:ext cx="420346" cy="50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6" h="1000" extrusionOk="0">
                      <a:moveTo>
                        <a:pt x="8346" y="0"/>
                      </a:moveTo>
                      <a:cubicBezTo>
                        <a:pt x="5558" y="231"/>
                        <a:pt x="2759" y="470"/>
                        <a:pt x="0" y="1000"/>
                      </a:cubicBezTo>
                      <a:cubicBezTo>
                        <a:pt x="2209" y="920"/>
                        <a:pt x="4428" y="960"/>
                        <a:pt x="6637" y="820"/>
                      </a:cubicBezTo>
                      <a:cubicBezTo>
                        <a:pt x="7057" y="790"/>
                        <a:pt x="7477" y="760"/>
                        <a:pt x="7906" y="720"/>
                      </a:cubicBezTo>
                      <a:cubicBezTo>
                        <a:pt x="7926" y="500"/>
                        <a:pt x="8066" y="280"/>
                        <a:pt x="8266" y="151"/>
                      </a:cubicBezTo>
                      <a:cubicBezTo>
                        <a:pt x="8266" y="131"/>
                        <a:pt x="8276" y="100"/>
                        <a:pt x="8286" y="80"/>
                      </a:cubicBezTo>
                      <a:cubicBezTo>
                        <a:pt x="8306" y="51"/>
                        <a:pt x="8326" y="20"/>
                        <a:pt x="8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5" name="Google Shape;11575;p24"/>
                <p:cNvSpPr/>
                <p:nvPr/>
              </p:nvSpPr>
              <p:spPr>
                <a:xfrm>
                  <a:off x="7686087" y="2278407"/>
                  <a:ext cx="760713" cy="97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04" h="1940" extrusionOk="0">
                      <a:moveTo>
                        <a:pt x="15104" y="1"/>
                      </a:moveTo>
                      <a:lnTo>
                        <a:pt x="15104" y="1"/>
                      </a:lnTo>
                      <a:cubicBezTo>
                        <a:pt x="13065" y="221"/>
                        <a:pt x="11026" y="411"/>
                        <a:pt x="8987" y="571"/>
                      </a:cubicBezTo>
                      <a:cubicBezTo>
                        <a:pt x="5988" y="800"/>
                        <a:pt x="2990" y="1031"/>
                        <a:pt x="1" y="1300"/>
                      </a:cubicBezTo>
                      <a:cubicBezTo>
                        <a:pt x="51" y="1331"/>
                        <a:pt x="101" y="1371"/>
                        <a:pt x="131" y="1431"/>
                      </a:cubicBezTo>
                      <a:cubicBezTo>
                        <a:pt x="131" y="1440"/>
                        <a:pt x="140" y="1451"/>
                        <a:pt x="151" y="1471"/>
                      </a:cubicBezTo>
                      <a:cubicBezTo>
                        <a:pt x="220" y="1511"/>
                        <a:pt x="291" y="1560"/>
                        <a:pt x="351" y="1630"/>
                      </a:cubicBezTo>
                      <a:cubicBezTo>
                        <a:pt x="440" y="1730"/>
                        <a:pt x="491" y="1830"/>
                        <a:pt x="511" y="1940"/>
                      </a:cubicBezTo>
                      <a:cubicBezTo>
                        <a:pt x="2390" y="1770"/>
                        <a:pt x="4269" y="1580"/>
                        <a:pt x="6148" y="1451"/>
                      </a:cubicBezTo>
                      <a:cubicBezTo>
                        <a:pt x="8867" y="1220"/>
                        <a:pt x="11586" y="991"/>
                        <a:pt x="14294" y="701"/>
                      </a:cubicBezTo>
                      <a:cubicBezTo>
                        <a:pt x="14594" y="491"/>
                        <a:pt x="14864" y="261"/>
                        <a:pt x="1510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6" name="Google Shape;11576;p24"/>
                <p:cNvSpPr/>
                <p:nvPr/>
              </p:nvSpPr>
              <p:spPr>
                <a:xfrm>
                  <a:off x="8450777" y="2232626"/>
                  <a:ext cx="508535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7" h="1510" extrusionOk="0">
                      <a:moveTo>
                        <a:pt x="10096" y="1"/>
                      </a:moveTo>
                      <a:lnTo>
                        <a:pt x="8477" y="90"/>
                      </a:lnTo>
                      <a:cubicBezTo>
                        <a:pt x="5858" y="241"/>
                        <a:pt x="3249" y="540"/>
                        <a:pt x="650" y="840"/>
                      </a:cubicBezTo>
                      <a:cubicBezTo>
                        <a:pt x="490" y="1040"/>
                        <a:pt x="301" y="1210"/>
                        <a:pt x="121" y="1390"/>
                      </a:cubicBezTo>
                      <a:lnTo>
                        <a:pt x="1" y="1510"/>
                      </a:lnTo>
                      <a:cubicBezTo>
                        <a:pt x="1210" y="1380"/>
                        <a:pt x="2420" y="1240"/>
                        <a:pt x="3619" y="1080"/>
                      </a:cubicBezTo>
                      <a:cubicBezTo>
                        <a:pt x="5528" y="790"/>
                        <a:pt x="7427" y="450"/>
                        <a:pt x="9326" y="141"/>
                      </a:cubicBezTo>
                      <a:cubicBezTo>
                        <a:pt x="9576" y="90"/>
                        <a:pt x="9836" y="50"/>
                        <a:pt x="10096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7" name="Google Shape;11577;p24"/>
                <p:cNvSpPr/>
                <p:nvPr/>
              </p:nvSpPr>
              <p:spPr>
                <a:xfrm>
                  <a:off x="8450274" y="1715126"/>
                  <a:ext cx="265826" cy="82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8" h="1630" extrusionOk="0">
                      <a:moveTo>
                        <a:pt x="5078" y="0"/>
                      </a:moveTo>
                      <a:cubicBezTo>
                        <a:pt x="3359" y="480"/>
                        <a:pt x="1690" y="1090"/>
                        <a:pt x="0" y="1629"/>
                      </a:cubicBezTo>
                      <a:cubicBezTo>
                        <a:pt x="1780" y="1420"/>
                        <a:pt x="3549" y="1080"/>
                        <a:pt x="5278" y="600"/>
                      </a:cubicBezTo>
                      <a:lnTo>
                        <a:pt x="5248" y="540"/>
                      </a:lnTo>
                      <a:lnTo>
                        <a:pt x="5078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8" name="Google Shape;11578;p24"/>
                <p:cNvSpPr/>
                <p:nvPr/>
              </p:nvSpPr>
              <p:spPr>
                <a:xfrm>
                  <a:off x="8775480" y="1645673"/>
                  <a:ext cx="208964" cy="810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1609" extrusionOk="0">
                      <a:moveTo>
                        <a:pt x="4149" y="0"/>
                      </a:moveTo>
                      <a:cubicBezTo>
                        <a:pt x="4059" y="30"/>
                        <a:pt x="3979" y="50"/>
                        <a:pt x="3889" y="80"/>
                      </a:cubicBezTo>
                      <a:cubicBezTo>
                        <a:pt x="2610" y="470"/>
                        <a:pt x="1300" y="729"/>
                        <a:pt x="0" y="1029"/>
                      </a:cubicBezTo>
                      <a:cubicBezTo>
                        <a:pt x="60" y="1229"/>
                        <a:pt x="71" y="1449"/>
                        <a:pt x="60" y="1609"/>
                      </a:cubicBezTo>
                      <a:cubicBezTo>
                        <a:pt x="1290" y="1220"/>
                        <a:pt x="2499" y="760"/>
                        <a:pt x="3679" y="220"/>
                      </a:cubicBezTo>
                      <a:cubicBezTo>
                        <a:pt x="3829" y="150"/>
                        <a:pt x="3989" y="80"/>
                        <a:pt x="414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11579" name="Google Shape;11579;p24"/>
                <p:cNvGrpSpPr/>
                <p:nvPr/>
              </p:nvGrpSpPr>
              <p:grpSpPr>
                <a:xfrm>
                  <a:off x="60891" y="2898651"/>
                  <a:ext cx="9022219" cy="2104297"/>
                  <a:chOff x="60891" y="2898651"/>
                  <a:chExt cx="9022219" cy="2104297"/>
                </a:xfrm>
              </p:grpSpPr>
              <p:sp>
                <p:nvSpPr>
                  <p:cNvPr id="11580" name="Google Shape;11580;p24"/>
                  <p:cNvSpPr/>
                  <p:nvPr/>
                </p:nvSpPr>
                <p:spPr>
                  <a:xfrm>
                    <a:off x="1129634" y="3857649"/>
                    <a:ext cx="658522" cy="3871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75" h="7687" extrusionOk="0">
                        <a:moveTo>
                          <a:pt x="13074" y="1"/>
                        </a:moveTo>
                        <a:lnTo>
                          <a:pt x="13074" y="1"/>
                        </a:lnTo>
                        <a:cubicBezTo>
                          <a:pt x="10416" y="1280"/>
                          <a:pt x="7847" y="2739"/>
                          <a:pt x="5308" y="4228"/>
                        </a:cubicBezTo>
                        <a:cubicBezTo>
                          <a:pt x="3499" y="5218"/>
                          <a:pt x="1740" y="6287"/>
                          <a:pt x="1" y="7387"/>
                        </a:cubicBezTo>
                        <a:cubicBezTo>
                          <a:pt x="51" y="7487"/>
                          <a:pt x="100" y="7587"/>
                          <a:pt x="160" y="7687"/>
                        </a:cubicBezTo>
                        <a:cubicBezTo>
                          <a:pt x="1110" y="7217"/>
                          <a:pt x="2040" y="6737"/>
                          <a:pt x="2970" y="6247"/>
                        </a:cubicBezTo>
                        <a:cubicBezTo>
                          <a:pt x="6437" y="4328"/>
                          <a:pt x="9776" y="2200"/>
                          <a:pt x="1307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1" name="Google Shape;11581;p24"/>
                  <p:cNvSpPr/>
                  <p:nvPr/>
                </p:nvSpPr>
                <p:spPr>
                  <a:xfrm>
                    <a:off x="3421691" y="3502728"/>
                    <a:ext cx="352454" cy="446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98" h="8857" extrusionOk="0">
                        <a:moveTo>
                          <a:pt x="6997" y="0"/>
                        </a:moveTo>
                        <a:lnTo>
                          <a:pt x="6997" y="0"/>
                        </a:lnTo>
                        <a:cubicBezTo>
                          <a:pt x="5858" y="1190"/>
                          <a:pt x="4698" y="2370"/>
                          <a:pt x="3668" y="3649"/>
                        </a:cubicBezTo>
                        <a:cubicBezTo>
                          <a:pt x="2359" y="5268"/>
                          <a:pt x="1200" y="7008"/>
                          <a:pt x="61" y="8756"/>
                        </a:cubicBezTo>
                        <a:cubicBezTo>
                          <a:pt x="41" y="8787"/>
                          <a:pt x="21" y="8827"/>
                          <a:pt x="1" y="8856"/>
                        </a:cubicBezTo>
                        <a:cubicBezTo>
                          <a:pt x="130" y="8707"/>
                          <a:pt x="270" y="8547"/>
                          <a:pt x="410" y="8397"/>
                        </a:cubicBezTo>
                        <a:lnTo>
                          <a:pt x="2089" y="6448"/>
                        </a:lnTo>
                        <a:cubicBezTo>
                          <a:pt x="3959" y="4249"/>
                          <a:pt x="5338" y="2459"/>
                          <a:pt x="699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2" name="Google Shape;11582;p24"/>
                  <p:cNvSpPr/>
                  <p:nvPr/>
                </p:nvSpPr>
                <p:spPr>
                  <a:xfrm>
                    <a:off x="2849797" y="3997613"/>
                    <a:ext cx="527674" cy="6716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77" h="13335" extrusionOk="0">
                        <a:moveTo>
                          <a:pt x="10476" y="0"/>
                        </a:moveTo>
                        <a:cubicBezTo>
                          <a:pt x="7887" y="2979"/>
                          <a:pt x="5368" y="6017"/>
                          <a:pt x="3000" y="9166"/>
                        </a:cubicBezTo>
                        <a:cubicBezTo>
                          <a:pt x="2030" y="10495"/>
                          <a:pt x="1190" y="11695"/>
                          <a:pt x="230" y="13024"/>
                        </a:cubicBezTo>
                        <a:cubicBezTo>
                          <a:pt x="150" y="13124"/>
                          <a:pt x="81" y="13234"/>
                          <a:pt x="1" y="13334"/>
                        </a:cubicBezTo>
                        <a:cubicBezTo>
                          <a:pt x="190" y="13134"/>
                          <a:pt x="370" y="12934"/>
                          <a:pt x="561" y="12734"/>
                        </a:cubicBezTo>
                        <a:cubicBezTo>
                          <a:pt x="1760" y="11375"/>
                          <a:pt x="2940" y="10156"/>
                          <a:pt x="4129" y="8736"/>
                        </a:cubicBezTo>
                        <a:cubicBezTo>
                          <a:pt x="6438" y="5967"/>
                          <a:pt x="8567" y="3059"/>
                          <a:pt x="10476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3" name="Google Shape;11583;p24"/>
                  <p:cNvSpPr/>
                  <p:nvPr/>
                </p:nvSpPr>
                <p:spPr>
                  <a:xfrm>
                    <a:off x="4083183" y="3759488"/>
                    <a:ext cx="203424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39" h="12235" extrusionOk="0">
                        <a:moveTo>
                          <a:pt x="4039" y="0"/>
                        </a:moveTo>
                        <a:lnTo>
                          <a:pt x="4039" y="0"/>
                        </a:lnTo>
                        <a:cubicBezTo>
                          <a:pt x="3119" y="1950"/>
                          <a:pt x="2249" y="3929"/>
                          <a:pt x="1560" y="5977"/>
                        </a:cubicBezTo>
                        <a:cubicBezTo>
                          <a:pt x="1000" y="7727"/>
                          <a:pt x="600" y="9526"/>
                          <a:pt x="200" y="11325"/>
                        </a:cubicBezTo>
                        <a:cubicBezTo>
                          <a:pt x="140" y="11625"/>
                          <a:pt x="70" y="11935"/>
                          <a:pt x="0" y="12234"/>
                        </a:cubicBezTo>
                        <a:lnTo>
                          <a:pt x="120" y="11935"/>
                        </a:lnTo>
                        <a:cubicBezTo>
                          <a:pt x="870" y="10086"/>
                          <a:pt x="1520" y="8196"/>
                          <a:pt x="2129" y="6288"/>
                        </a:cubicBezTo>
                        <a:cubicBezTo>
                          <a:pt x="2809" y="4209"/>
                          <a:pt x="3459" y="2110"/>
                          <a:pt x="403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4" name="Google Shape;11584;p24"/>
                  <p:cNvSpPr/>
                  <p:nvPr/>
                </p:nvSpPr>
                <p:spPr>
                  <a:xfrm>
                    <a:off x="3361757" y="3771072"/>
                    <a:ext cx="569930" cy="1207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16" h="23979" extrusionOk="0">
                        <a:moveTo>
                          <a:pt x="11315" y="0"/>
                        </a:moveTo>
                        <a:lnTo>
                          <a:pt x="11315" y="0"/>
                        </a:lnTo>
                        <a:cubicBezTo>
                          <a:pt x="8937" y="3788"/>
                          <a:pt x="7088" y="7866"/>
                          <a:pt x="5218" y="11924"/>
                        </a:cubicBezTo>
                        <a:cubicBezTo>
                          <a:pt x="4289" y="13954"/>
                          <a:pt x="3359" y="15993"/>
                          <a:pt x="2440" y="18032"/>
                        </a:cubicBezTo>
                        <a:cubicBezTo>
                          <a:pt x="1780" y="19571"/>
                          <a:pt x="1120" y="21200"/>
                          <a:pt x="431" y="22910"/>
                        </a:cubicBezTo>
                        <a:cubicBezTo>
                          <a:pt x="291" y="23270"/>
                          <a:pt x="141" y="23629"/>
                          <a:pt x="1" y="23979"/>
                        </a:cubicBezTo>
                        <a:cubicBezTo>
                          <a:pt x="101" y="23799"/>
                          <a:pt x="201" y="23609"/>
                          <a:pt x="301" y="23429"/>
                        </a:cubicBezTo>
                        <a:cubicBezTo>
                          <a:pt x="2500" y="19451"/>
                          <a:pt x="4449" y="15343"/>
                          <a:pt x="6308" y="11195"/>
                        </a:cubicBezTo>
                        <a:cubicBezTo>
                          <a:pt x="7208" y="9226"/>
                          <a:pt x="8137" y="7277"/>
                          <a:pt x="9017" y="5298"/>
                        </a:cubicBezTo>
                        <a:cubicBezTo>
                          <a:pt x="9787" y="3539"/>
                          <a:pt x="10536" y="1760"/>
                          <a:pt x="1131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5" name="Google Shape;11585;p24"/>
                  <p:cNvSpPr/>
                  <p:nvPr/>
                </p:nvSpPr>
                <p:spPr>
                  <a:xfrm>
                    <a:off x="1817317" y="3523881"/>
                    <a:ext cx="1435302" cy="12027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498" h="23880" extrusionOk="0">
                        <a:moveTo>
                          <a:pt x="28107" y="0"/>
                        </a:moveTo>
                        <a:cubicBezTo>
                          <a:pt x="27407" y="530"/>
                          <a:pt x="26718" y="1090"/>
                          <a:pt x="26048" y="1640"/>
                        </a:cubicBezTo>
                        <a:cubicBezTo>
                          <a:pt x="23749" y="3559"/>
                          <a:pt x="21550" y="5578"/>
                          <a:pt x="19202" y="7417"/>
                        </a:cubicBezTo>
                        <a:cubicBezTo>
                          <a:pt x="15913" y="10046"/>
                          <a:pt x="12605" y="12654"/>
                          <a:pt x="9346" y="15324"/>
                        </a:cubicBezTo>
                        <a:cubicBezTo>
                          <a:pt x="7907" y="16523"/>
                          <a:pt x="6467" y="17712"/>
                          <a:pt x="5058" y="18951"/>
                        </a:cubicBezTo>
                        <a:cubicBezTo>
                          <a:pt x="4049" y="19851"/>
                          <a:pt x="3079" y="20801"/>
                          <a:pt x="2110" y="21761"/>
                        </a:cubicBezTo>
                        <a:cubicBezTo>
                          <a:pt x="1399" y="22460"/>
                          <a:pt x="700" y="23169"/>
                          <a:pt x="0" y="23880"/>
                        </a:cubicBezTo>
                        <a:cubicBezTo>
                          <a:pt x="430" y="23529"/>
                          <a:pt x="870" y="23180"/>
                          <a:pt x="1300" y="22830"/>
                        </a:cubicBezTo>
                        <a:cubicBezTo>
                          <a:pt x="5188" y="19641"/>
                          <a:pt x="8976" y="16333"/>
                          <a:pt x="12964" y="13274"/>
                        </a:cubicBezTo>
                        <a:cubicBezTo>
                          <a:pt x="15233" y="11525"/>
                          <a:pt x="17692" y="9626"/>
                          <a:pt x="20191" y="7557"/>
                        </a:cubicBezTo>
                        <a:cubicBezTo>
                          <a:pt x="22370" y="5788"/>
                          <a:pt x="24479" y="3949"/>
                          <a:pt x="26638" y="2159"/>
                        </a:cubicBezTo>
                        <a:cubicBezTo>
                          <a:pt x="27278" y="1630"/>
                          <a:pt x="27887" y="1080"/>
                          <a:pt x="28497" y="530"/>
                        </a:cubicBezTo>
                        <a:cubicBezTo>
                          <a:pt x="28417" y="430"/>
                          <a:pt x="28337" y="320"/>
                          <a:pt x="28257" y="211"/>
                        </a:cubicBezTo>
                        <a:lnTo>
                          <a:pt x="28107" y="0"/>
                        </a:ln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6" name="Google Shape;11586;p24"/>
                  <p:cNvSpPr/>
                  <p:nvPr/>
                </p:nvSpPr>
                <p:spPr>
                  <a:xfrm>
                    <a:off x="1779039" y="3551078"/>
                    <a:ext cx="996320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82" h="14284" extrusionOk="0">
                        <a:moveTo>
                          <a:pt x="19782" y="0"/>
                        </a:moveTo>
                        <a:lnTo>
                          <a:pt x="19782" y="0"/>
                        </a:lnTo>
                        <a:cubicBezTo>
                          <a:pt x="18102" y="1010"/>
                          <a:pt x="16403" y="1999"/>
                          <a:pt x="14764" y="3089"/>
                        </a:cubicBezTo>
                        <a:cubicBezTo>
                          <a:pt x="13094" y="4208"/>
                          <a:pt x="11495" y="5428"/>
                          <a:pt x="9866" y="6597"/>
                        </a:cubicBezTo>
                        <a:cubicBezTo>
                          <a:pt x="8157" y="7856"/>
                          <a:pt x="6417" y="9076"/>
                          <a:pt x="4738" y="10366"/>
                        </a:cubicBezTo>
                        <a:cubicBezTo>
                          <a:pt x="3269" y="11505"/>
                          <a:pt x="1840" y="12714"/>
                          <a:pt x="420" y="13924"/>
                        </a:cubicBezTo>
                        <a:lnTo>
                          <a:pt x="0" y="14284"/>
                        </a:lnTo>
                        <a:cubicBezTo>
                          <a:pt x="160" y="14184"/>
                          <a:pt x="320" y="14073"/>
                          <a:pt x="480" y="13973"/>
                        </a:cubicBezTo>
                        <a:cubicBezTo>
                          <a:pt x="2040" y="12944"/>
                          <a:pt x="3619" y="11925"/>
                          <a:pt x="5148" y="10845"/>
                        </a:cubicBezTo>
                        <a:cubicBezTo>
                          <a:pt x="7037" y="9496"/>
                          <a:pt x="8896" y="8116"/>
                          <a:pt x="10775" y="6757"/>
                        </a:cubicBezTo>
                        <a:cubicBezTo>
                          <a:pt x="13804" y="4548"/>
                          <a:pt x="16873" y="2379"/>
                          <a:pt x="19782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7" name="Google Shape;11587;p24"/>
                  <p:cNvSpPr/>
                  <p:nvPr/>
                </p:nvSpPr>
                <p:spPr>
                  <a:xfrm>
                    <a:off x="1438271" y="4367594"/>
                    <a:ext cx="205892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88" h="3290" extrusionOk="0">
                        <a:moveTo>
                          <a:pt x="4088" y="0"/>
                        </a:moveTo>
                        <a:lnTo>
                          <a:pt x="4088" y="0"/>
                        </a:lnTo>
                        <a:cubicBezTo>
                          <a:pt x="3288" y="500"/>
                          <a:pt x="2519" y="1040"/>
                          <a:pt x="1779" y="1630"/>
                        </a:cubicBezTo>
                        <a:cubicBezTo>
                          <a:pt x="1159" y="2150"/>
                          <a:pt x="580" y="2710"/>
                          <a:pt x="0" y="3289"/>
                        </a:cubicBezTo>
                        <a:cubicBezTo>
                          <a:pt x="709" y="2810"/>
                          <a:pt x="1429" y="2339"/>
                          <a:pt x="2109" y="1820"/>
                        </a:cubicBezTo>
                        <a:cubicBezTo>
                          <a:pt x="2808" y="1260"/>
                          <a:pt x="3458" y="640"/>
                          <a:pt x="40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8" name="Google Shape;11588;p24"/>
                  <p:cNvSpPr/>
                  <p:nvPr/>
                </p:nvSpPr>
                <p:spPr>
                  <a:xfrm>
                    <a:off x="3100010" y="3593888"/>
                    <a:ext cx="342331" cy="3710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97" h="7367" extrusionOk="0">
                        <a:moveTo>
                          <a:pt x="6408" y="0"/>
                        </a:moveTo>
                        <a:cubicBezTo>
                          <a:pt x="5837" y="589"/>
                          <a:pt x="5258" y="1179"/>
                          <a:pt x="4698" y="1769"/>
                        </a:cubicBezTo>
                        <a:cubicBezTo>
                          <a:pt x="3009" y="3528"/>
                          <a:pt x="1499" y="5457"/>
                          <a:pt x="0" y="7366"/>
                        </a:cubicBezTo>
                        <a:cubicBezTo>
                          <a:pt x="2329" y="5138"/>
                          <a:pt x="4618" y="2879"/>
                          <a:pt x="6797" y="509"/>
                        </a:cubicBezTo>
                        <a:cubicBezTo>
                          <a:pt x="6697" y="469"/>
                          <a:pt x="6617" y="400"/>
                          <a:pt x="6557" y="300"/>
                        </a:cubicBezTo>
                        <a:cubicBezTo>
                          <a:pt x="6497" y="210"/>
                          <a:pt x="6448" y="110"/>
                          <a:pt x="640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89" name="Google Shape;11589;p24"/>
                  <p:cNvSpPr/>
                  <p:nvPr/>
                </p:nvSpPr>
                <p:spPr>
                  <a:xfrm>
                    <a:off x="2312656" y="4020781"/>
                    <a:ext cx="722486" cy="8195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45" h="16273" extrusionOk="0">
                        <a:moveTo>
                          <a:pt x="14344" y="0"/>
                        </a:moveTo>
                        <a:cubicBezTo>
                          <a:pt x="11346" y="2879"/>
                          <a:pt x="8517" y="5947"/>
                          <a:pt x="5838" y="9125"/>
                        </a:cubicBezTo>
                        <a:cubicBezTo>
                          <a:pt x="3949" y="11344"/>
                          <a:pt x="2159" y="13643"/>
                          <a:pt x="311" y="15902"/>
                        </a:cubicBezTo>
                        <a:cubicBezTo>
                          <a:pt x="211" y="16022"/>
                          <a:pt x="100" y="16153"/>
                          <a:pt x="1" y="16272"/>
                        </a:cubicBezTo>
                        <a:cubicBezTo>
                          <a:pt x="120" y="16162"/>
                          <a:pt x="251" y="16042"/>
                          <a:pt x="371" y="15933"/>
                        </a:cubicBezTo>
                        <a:cubicBezTo>
                          <a:pt x="1580" y="14783"/>
                          <a:pt x="2790" y="13643"/>
                          <a:pt x="3909" y="12404"/>
                        </a:cubicBezTo>
                        <a:cubicBezTo>
                          <a:pt x="5098" y="11075"/>
                          <a:pt x="6218" y="9676"/>
                          <a:pt x="7397" y="8326"/>
                        </a:cubicBezTo>
                        <a:cubicBezTo>
                          <a:pt x="8487" y="7057"/>
                          <a:pt x="9646" y="5847"/>
                          <a:pt x="10726" y="4558"/>
                        </a:cubicBezTo>
                        <a:cubicBezTo>
                          <a:pt x="11975" y="3079"/>
                          <a:pt x="13174" y="1549"/>
                          <a:pt x="14344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0" name="Google Shape;11590;p24"/>
                  <p:cNvSpPr/>
                  <p:nvPr/>
                </p:nvSpPr>
                <p:spPr>
                  <a:xfrm>
                    <a:off x="3457954" y="3756466"/>
                    <a:ext cx="303600" cy="463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8" h="9207" extrusionOk="0">
                        <a:moveTo>
                          <a:pt x="6027" y="0"/>
                        </a:moveTo>
                        <a:cubicBezTo>
                          <a:pt x="5527" y="500"/>
                          <a:pt x="5107" y="1070"/>
                          <a:pt x="4668" y="1630"/>
                        </a:cubicBezTo>
                        <a:cubicBezTo>
                          <a:pt x="3918" y="2569"/>
                          <a:pt x="3199" y="3529"/>
                          <a:pt x="2549" y="4538"/>
                        </a:cubicBezTo>
                        <a:cubicBezTo>
                          <a:pt x="1600" y="6037"/>
                          <a:pt x="809" y="7627"/>
                          <a:pt x="0" y="9206"/>
                        </a:cubicBezTo>
                        <a:cubicBezTo>
                          <a:pt x="849" y="8156"/>
                          <a:pt x="2429" y="5957"/>
                          <a:pt x="3399" y="4438"/>
                        </a:cubicBezTo>
                        <a:cubicBezTo>
                          <a:pt x="3978" y="3509"/>
                          <a:pt x="4538" y="2559"/>
                          <a:pt x="5078" y="1599"/>
                        </a:cubicBezTo>
                        <a:cubicBezTo>
                          <a:pt x="5387" y="1070"/>
                          <a:pt x="5658" y="510"/>
                          <a:pt x="602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1" name="Google Shape;11591;p24"/>
                  <p:cNvSpPr/>
                  <p:nvPr/>
                </p:nvSpPr>
                <p:spPr>
                  <a:xfrm>
                    <a:off x="2981703" y="4281017"/>
                    <a:ext cx="439032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17" h="14334" extrusionOk="0">
                        <a:moveTo>
                          <a:pt x="8717" y="0"/>
                        </a:moveTo>
                        <a:lnTo>
                          <a:pt x="8717" y="0"/>
                        </a:lnTo>
                        <a:cubicBezTo>
                          <a:pt x="5258" y="4258"/>
                          <a:pt x="2520" y="9036"/>
                          <a:pt x="170" y="13974"/>
                        </a:cubicBezTo>
                        <a:cubicBezTo>
                          <a:pt x="110" y="14094"/>
                          <a:pt x="50" y="14214"/>
                          <a:pt x="1" y="14334"/>
                        </a:cubicBezTo>
                        <a:cubicBezTo>
                          <a:pt x="70" y="14214"/>
                          <a:pt x="150" y="14104"/>
                          <a:pt x="221" y="13994"/>
                        </a:cubicBezTo>
                        <a:cubicBezTo>
                          <a:pt x="1280" y="12385"/>
                          <a:pt x="2369" y="10795"/>
                          <a:pt x="3399" y="9176"/>
                        </a:cubicBezTo>
                        <a:cubicBezTo>
                          <a:pt x="5238" y="6157"/>
                          <a:pt x="6977" y="3079"/>
                          <a:pt x="871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2" name="Google Shape;11592;p24"/>
                  <p:cNvSpPr/>
                  <p:nvPr/>
                </p:nvSpPr>
                <p:spPr>
                  <a:xfrm>
                    <a:off x="3916073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3978" y="1"/>
                        </a:moveTo>
                        <a:lnTo>
                          <a:pt x="3978" y="1"/>
                        </a:lnTo>
                        <a:cubicBezTo>
                          <a:pt x="3119" y="1540"/>
                          <a:pt x="2359" y="3139"/>
                          <a:pt x="1699" y="4779"/>
                        </a:cubicBezTo>
                        <a:cubicBezTo>
                          <a:pt x="1060" y="6438"/>
                          <a:pt x="560" y="8157"/>
                          <a:pt x="40" y="9856"/>
                        </a:cubicBezTo>
                        <a:cubicBezTo>
                          <a:pt x="20" y="9896"/>
                          <a:pt x="10" y="9936"/>
                          <a:pt x="0" y="9966"/>
                        </a:cubicBezTo>
                        <a:cubicBezTo>
                          <a:pt x="20" y="9936"/>
                          <a:pt x="40" y="9896"/>
                          <a:pt x="50" y="9866"/>
                        </a:cubicBezTo>
                        <a:cubicBezTo>
                          <a:pt x="190" y="9586"/>
                          <a:pt x="320" y="9316"/>
                          <a:pt x="449" y="9046"/>
                        </a:cubicBezTo>
                        <a:cubicBezTo>
                          <a:pt x="929" y="8107"/>
                          <a:pt x="1389" y="7157"/>
                          <a:pt x="1789" y="6178"/>
                        </a:cubicBezTo>
                        <a:cubicBezTo>
                          <a:pt x="2628" y="4159"/>
                          <a:pt x="3318" y="2080"/>
                          <a:pt x="397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3" name="Google Shape;11593;p24"/>
                  <p:cNvSpPr/>
                  <p:nvPr/>
                </p:nvSpPr>
                <p:spPr>
                  <a:xfrm>
                    <a:off x="891207" y="4736618"/>
                    <a:ext cx="258121" cy="187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25" h="3724" extrusionOk="0">
                        <a:moveTo>
                          <a:pt x="4725" y="0"/>
                        </a:moveTo>
                        <a:cubicBezTo>
                          <a:pt x="4665" y="40"/>
                          <a:pt x="4605" y="80"/>
                          <a:pt x="4555" y="120"/>
                        </a:cubicBezTo>
                        <a:cubicBezTo>
                          <a:pt x="2975" y="1169"/>
                          <a:pt x="1516" y="2399"/>
                          <a:pt x="87" y="3648"/>
                        </a:cubicBezTo>
                        <a:cubicBezTo>
                          <a:pt x="80" y="3663"/>
                          <a:pt x="1" y="3723"/>
                          <a:pt x="4" y="3723"/>
                        </a:cubicBezTo>
                        <a:cubicBezTo>
                          <a:pt x="6" y="3723"/>
                          <a:pt x="20" y="3714"/>
                          <a:pt x="57" y="3688"/>
                        </a:cubicBezTo>
                        <a:cubicBezTo>
                          <a:pt x="327" y="3528"/>
                          <a:pt x="596" y="3368"/>
                          <a:pt x="867" y="3199"/>
                        </a:cubicBezTo>
                        <a:cubicBezTo>
                          <a:pt x="2006" y="2509"/>
                          <a:pt x="3126" y="1780"/>
                          <a:pt x="4225" y="1020"/>
                        </a:cubicBezTo>
                        <a:cubicBezTo>
                          <a:pt x="4525" y="810"/>
                          <a:pt x="4825" y="590"/>
                          <a:pt x="5125" y="370"/>
                        </a:cubicBezTo>
                        <a:cubicBezTo>
                          <a:pt x="4985" y="250"/>
                          <a:pt x="4854" y="130"/>
                          <a:pt x="472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4" name="Google Shape;11594;p24"/>
                  <p:cNvSpPr/>
                  <p:nvPr/>
                </p:nvSpPr>
                <p:spPr>
                  <a:xfrm>
                    <a:off x="2661130" y="4726545"/>
                    <a:ext cx="141878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" h="3920" extrusionOk="0">
                        <a:moveTo>
                          <a:pt x="2817" y="1"/>
                        </a:moveTo>
                        <a:cubicBezTo>
                          <a:pt x="2097" y="830"/>
                          <a:pt x="1408" y="1700"/>
                          <a:pt x="808" y="2629"/>
                        </a:cubicBezTo>
                        <a:cubicBezTo>
                          <a:pt x="548" y="3019"/>
                          <a:pt x="298" y="3419"/>
                          <a:pt x="58" y="3828"/>
                        </a:cubicBezTo>
                        <a:cubicBezTo>
                          <a:pt x="44" y="3856"/>
                          <a:pt x="0" y="3919"/>
                          <a:pt x="7" y="3919"/>
                        </a:cubicBezTo>
                        <a:cubicBezTo>
                          <a:pt x="10" y="3919"/>
                          <a:pt x="22" y="3908"/>
                          <a:pt x="49" y="3879"/>
                        </a:cubicBezTo>
                        <a:cubicBezTo>
                          <a:pt x="1178" y="2759"/>
                          <a:pt x="2108" y="1429"/>
                          <a:pt x="2817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5" name="Google Shape;11595;p24"/>
                  <p:cNvSpPr/>
                  <p:nvPr/>
                </p:nvSpPr>
                <p:spPr>
                  <a:xfrm>
                    <a:off x="3662334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4158" y="1"/>
                        </a:moveTo>
                        <a:lnTo>
                          <a:pt x="4158" y="1"/>
                        </a:lnTo>
                        <a:cubicBezTo>
                          <a:pt x="3199" y="1870"/>
                          <a:pt x="2239" y="3739"/>
                          <a:pt x="1509" y="5708"/>
                        </a:cubicBezTo>
                        <a:cubicBezTo>
                          <a:pt x="870" y="7497"/>
                          <a:pt x="460" y="9347"/>
                          <a:pt x="70" y="11195"/>
                        </a:cubicBezTo>
                        <a:cubicBezTo>
                          <a:pt x="50" y="11295"/>
                          <a:pt x="20" y="11395"/>
                          <a:pt x="0" y="11486"/>
                        </a:cubicBezTo>
                        <a:cubicBezTo>
                          <a:pt x="70" y="11306"/>
                          <a:pt x="140" y="11126"/>
                          <a:pt x="220" y="10946"/>
                        </a:cubicBezTo>
                        <a:cubicBezTo>
                          <a:pt x="900" y="9276"/>
                          <a:pt x="1509" y="7568"/>
                          <a:pt x="2129" y="5868"/>
                        </a:cubicBezTo>
                        <a:cubicBezTo>
                          <a:pt x="2829" y="3919"/>
                          <a:pt x="3539" y="1970"/>
                          <a:pt x="415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6" name="Google Shape;11596;p24"/>
                  <p:cNvSpPr/>
                  <p:nvPr/>
                </p:nvSpPr>
                <p:spPr>
                  <a:xfrm>
                    <a:off x="3945234" y="4465755"/>
                    <a:ext cx="98715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0" h="7794" extrusionOk="0">
                        <a:moveTo>
                          <a:pt x="1960" y="1"/>
                        </a:moveTo>
                        <a:lnTo>
                          <a:pt x="1960" y="1"/>
                        </a:lnTo>
                        <a:cubicBezTo>
                          <a:pt x="1490" y="1230"/>
                          <a:pt x="1020" y="2449"/>
                          <a:pt x="680" y="3729"/>
                        </a:cubicBezTo>
                        <a:cubicBezTo>
                          <a:pt x="350" y="5028"/>
                          <a:pt x="141" y="6368"/>
                          <a:pt x="10" y="7707"/>
                        </a:cubicBezTo>
                        <a:cubicBezTo>
                          <a:pt x="10" y="7735"/>
                          <a:pt x="0" y="7793"/>
                          <a:pt x="2" y="7793"/>
                        </a:cubicBezTo>
                        <a:cubicBezTo>
                          <a:pt x="2" y="7793"/>
                          <a:pt x="4" y="7784"/>
                          <a:pt x="10" y="7757"/>
                        </a:cubicBezTo>
                        <a:cubicBezTo>
                          <a:pt x="190" y="7287"/>
                          <a:pt x="361" y="6807"/>
                          <a:pt x="510" y="6328"/>
                        </a:cubicBezTo>
                        <a:cubicBezTo>
                          <a:pt x="1180" y="4269"/>
                          <a:pt x="1640" y="2140"/>
                          <a:pt x="196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7" name="Google Shape;11597;p24"/>
                  <p:cNvSpPr/>
                  <p:nvPr/>
                </p:nvSpPr>
                <p:spPr>
                  <a:xfrm>
                    <a:off x="60891" y="4402346"/>
                    <a:ext cx="746107" cy="4495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14" h="8926" extrusionOk="0">
                        <a:moveTo>
                          <a:pt x="14594" y="1"/>
                        </a:moveTo>
                        <a:cubicBezTo>
                          <a:pt x="12595" y="1040"/>
                          <a:pt x="10656" y="2189"/>
                          <a:pt x="8726" y="3349"/>
                        </a:cubicBezTo>
                        <a:cubicBezTo>
                          <a:pt x="7367" y="4148"/>
                          <a:pt x="5978" y="4928"/>
                          <a:pt x="4639" y="5767"/>
                        </a:cubicBezTo>
                        <a:cubicBezTo>
                          <a:pt x="3169" y="6677"/>
                          <a:pt x="1750" y="7667"/>
                          <a:pt x="350" y="8676"/>
                        </a:cubicBezTo>
                        <a:cubicBezTo>
                          <a:pt x="230" y="8756"/>
                          <a:pt x="121" y="8846"/>
                          <a:pt x="1" y="8926"/>
                        </a:cubicBezTo>
                        <a:cubicBezTo>
                          <a:pt x="141" y="8856"/>
                          <a:pt x="270" y="8786"/>
                          <a:pt x="401" y="8706"/>
                        </a:cubicBezTo>
                        <a:cubicBezTo>
                          <a:pt x="1910" y="7877"/>
                          <a:pt x="3439" y="7087"/>
                          <a:pt x="4948" y="6258"/>
                        </a:cubicBezTo>
                        <a:cubicBezTo>
                          <a:pt x="6867" y="5188"/>
                          <a:pt x="8766" y="4079"/>
                          <a:pt x="10656" y="2949"/>
                        </a:cubicBezTo>
                        <a:cubicBezTo>
                          <a:pt x="12055" y="2069"/>
                          <a:pt x="13444" y="1150"/>
                          <a:pt x="14814" y="220"/>
                        </a:cubicBezTo>
                        <a:cubicBezTo>
                          <a:pt x="14734" y="150"/>
                          <a:pt x="14664" y="70"/>
                          <a:pt x="1459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8" name="Google Shape;11598;p24"/>
                  <p:cNvSpPr/>
                  <p:nvPr/>
                </p:nvSpPr>
                <p:spPr>
                  <a:xfrm>
                    <a:off x="680581" y="3779584"/>
                    <a:ext cx="362024" cy="1672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88" h="3320" extrusionOk="0">
                        <a:moveTo>
                          <a:pt x="7188" y="1"/>
                        </a:moveTo>
                        <a:lnTo>
                          <a:pt x="7188" y="1"/>
                        </a:lnTo>
                        <a:cubicBezTo>
                          <a:pt x="7077" y="41"/>
                          <a:pt x="6968" y="91"/>
                          <a:pt x="6857" y="131"/>
                        </a:cubicBezTo>
                        <a:cubicBezTo>
                          <a:pt x="4798" y="980"/>
                          <a:pt x="2710" y="1750"/>
                          <a:pt x="651" y="2600"/>
                        </a:cubicBezTo>
                        <a:cubicBezTo>
                          <a:pt x="431" y="2690"/>
                          <a:pt x="221" y="2790"/>
                          <a:pt x="1" y="2880"/>
                        </a:cubicBezTo>
                        <a:cubicBezTo>
                          <a:pt x="191" y="3019"/>
                          <a:pt x="371" y="3170"/>
                          <a:pt x="551" y="3319"/>
                        </a:cubicBezTo>
                        <a:cubicBezTo>
                          <a:pt x="760" y="3230"/>
                          <a:pt x="980" y="3139"/>
                          <a:pt x="1200" y="3039"/>
                        </a:cubicBezTo>
                        <a:cubicBezTo>
                          <a:pt x="3150" y="2190"/>
                          <a:pt x="5029" y="1180"/>
                          <a:pt x="6897" y="161"/>
                        </a:cubicBezTo>
                        <a:cubicBezTo>
                          <a:pt x="6997" y="111"/>
                          <a:pt x="7097" y="51"/>
                          <a:pt x="718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599" name="Google Shape;11599;p24"/>
                  <p:cNvSpPr/>
                  <p:nvPr/>
                </p:nvSpPr>
                <p:spPr>
                  <a:xfrm>
                    <a:off x="1137189" y="3318997"/>
                    <a:ext cx="966605" cy="4284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192" h="8507" extrusionOk="0">
                        <a:moveTo>
                          <a:pt x="19192" y="1"/>
                        </a:moveTo>
                        <a:lnTo>
                          <a:pt x="18712" y="181"/>
                        </a:lnTo>
                        <a:cubicBezTo>
                          <a:pt x="15323" y="1390"/>
                          <a:pt x="11985" y="2709"/>
                          <a:pt x="8706" y="4199"/>
                        </a:cubicBezTo>
                        <a:cubicBezTo>
                          <a:pt x="5728" y="5478"/>
                          <a:pt x="2840" y="6957"/>
                          <a:pt x="1" y="8506"/>
                        </a:cubicBezTo>
                        <a:cubicBezTo>
                          <a:pt x="3229" y="7347"/>
                          <a:pt x="6338" y="5907"/>
                          <a:pt x="9466" y="4508"/>
                        </a:cubicBezTo>
                        <a:cubicBezTo>
                          <a:pt x="11036" y="3819"/>
                          <a:pt x="12615" y="3169"/>
                          <a:pt x="14164" y="2449"/>
                        </a:cubicBezTo>
                        <a:cubicBezTo>
                          <a:pt x="15713" y="1749"/>
                          <a:pt x="17242" y="990"/>
                          <a:pt x="18762" y="220"/>
                        </a:cubicBezTo>
                        <a:cubicBezTo>
                          <a:pt x="18902" y="150"/>
                          <a:pt x="19052" y="81"/>
                          <a:pt x="19192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0" name="Google Shape;11600;p24"/>
                  <p:cNvSpPr/>
                  <p:nvPr/>
                </p:nvSpPr>
                <p:spPr>
                  <a:xfrm>
                    <a:off x="2157582" y="3113609"/>
                    <a:ext cx="361520" cy="180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78" h="3579" extrusionOk="0">
                        <a:moveTo>
                          <a:pt x="6488" y="0"/>
                        </a:moveTo>
                        <a:cubicBezTo>
                          <a:pt x="4289" y="1140"/>
                          <a:pt x="2110" y="2299"/>
                          <a:pt x="1" y="3579"/>
                        </a:cubicBezTo>
                        <a:cubicBezTo>
                          <a:pt x="1691" y="2859"/>
                          <a:pt x="3390" y="2139"/>
                          <a:pt x="5049" y="1360"/>
                        </a:cubicBezTo>
                        <a:cubicBezTo>
                          <a:pt x="5769" y="1020"/>
                          <a:pt x="6478" y="670"/>
                          <a:pt x="7178" y="310"/>
                        </a:cubicBezTo>
                        <a:cubicBezTo>
                          <a:pt x="7068" y="300"/>
                          <a:pt x="6978" y="270"/>
                          <a:pt x="6888" y="230"/>
                        </a:cubicBezTo>
                        <a:cubicBezTo>
                          <a:pt x="6868" y="220"/>
                          <a:pt x="6848" y="220"/>
                          <a:pt x="6818" y="210"/>
                        </a:cubicBezTo>
                        <a:cubicBezTo>
                          <a:pt x="6688" y="180"/>
                          <a:pt x="6578" y="100"/>
                          <a:pt x="64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1" name="Google Shape;11601;p24"/>
                  <p:cNvSpPr/>
                  <p:nvPr/>
                </p:nvSpPr>
                <p:spPr>
                  <a:xfrm>
                    <a:off x="1410066" y="3007389"/>
                    <a:ext cx="1024474" cy="3513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341" h="6977" extrusionOk="0">
                        <a:moveTo>
                          <a:pt x="20340" y="0"/>
                        </a:moveTo>
                        <a:lnTo>
                          <a:pt x="20340" y="0"/>
                        </a:lnTo>
                        <a:cubicBezTo>
                          <a:pt x="19311" y="140"/>
                          <a:pt x="18332" y="480"/>
                          <a:pt x="17332" y="760"/>
                        </a:cubicBezTo>
                        <a:cubicBezTo>
                          <a:pt x="15753" y="1220"/>
                          <a:pt x="14174" y="1679"/>
                          <a:pt x="12614" y="2209"/>
                        </a:cubicBezTo>
                        <a:cubicBezTo>
                          <a:pt x="8516" y="3589"/>
                          <a:pt x="4458" y="5128"/>
                          <a:pt x="460" y="6787"/>
                        </a:cubicBezTo>
                        <a:cubicBezTo>
                          <a:pt x="300" y="6847"/>
                          <a:pt x="150" y="6907"/>
                          <a:pt x="0" y="6977"/>
                        </a:cubicBezTo>
                        <a:cubicBezTo>
                          <a:pt x="160" y="6927"/>
                          <a:pt x="320" y="6887"/>
                          <a:pt x="480" y="6837"/>
                        </a:cubicBezTo>
                        <a:cubicBezTo>
                          <a:pt x="2339" y="6317"/>
                          <a:pt x="4198" y="5768"/>
                          <a:pt x="6037" y="5148"/>
                        </a:cubicBezTo>
                        <a:cubicBezTo>
                          <a:pt x="7966" y="4478"/>
                          <a:pt x="9865" y="3749"/>
                          <a:pt x="11804" y="3099"/>
                        </a:cubicBezTo>
                        <a:cubicBezTo>
                          <a:pt x="13454" y="2539"/>
                          <a:pt x="15103" y="1990"/>
                          <a:pt x="16732" y="1359"/>
                        </a:cubicBezTo>
                        <a:cubicBezTo>
                          <a:pt x="17941" y="920"/>
                          <a:pt x="19101" y="350"/>
                          <a:pt x="203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2" name="Google Shape;11602;p24"/>
                  <p:cNvSpPr/>
                  <p:nvPr/>
                </p:nvSpPr>
                <p:spPr>
                  <a:xfrm>
                    <a:off x="395667" y="3412625"/>
                    <a:ext cx="876502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03" h="6848" extrusionOk="0">
                        <a:moveTo>
                          <a:pt x="17403" y="1"/>
                        </a:moveTo>
                        <a:cubicBezTo>
                          <a:pt x="15853" y="580"/>
                          <a:pt x="14244" y="1020"/>
                          <a:pt x="12674" y="1570"/>
                        </a:cubicBezTo>
                        <a:cubicBezTo>
                          <a:pt x="8416" y="3079"/>
                          <a:pt x="4238" y="4728"/>
                          <a:pt x="200" y="6747"/>
                        </a:cubicBezTo>
                        <a:cubicBezTo>
                          <a:pt x="131" y="6787"/>
                          <a:pt x="71" y="6818"/>
                          <a:pt x="0" y="6847"/>
                        </a:cubicBezTo>
                        <a:cubicBezTo>
                          <a:pt x="280" y="6747"/>
                          <a:pt x="560" y="6658"/>
                          <a:pt x="840" y="6558"/>
                        </a:cubicBezTo>
                        <a:cubicBezTo>
                          <a:pt x="3799" y="5548"/>
                          <a:pt x="6728" y="4459"/>
                          <a:pt x="9646" y="3319"/>
                        </a:cubicBezTo>
                        <a:cubicBezTo>
                          <a:pt x="10995" y="2829"/>
                          <a:pt x="12315" y="2289"/>
                          <a:pt x="13644" y="1740"/>
                        </a:cubicBezTo>
                        <a:cubicBezTo>
                          <a:pt x="14913" y="1210"/>
                          <a:pt x="16193" y="670"/>
                          <a:pt x="17403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3" name="Google Shape;11603;p24"/>
                  <p:cNvSpPr/>
                  <p:nvPr/>
                </p:nvSpPr>
                <p:spPr>
                  <a:xfrm>
                    <a:off x="6956652" y="3630101"/>
                    <a:ext cx="303550" cy="179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7" h="3571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201" y="270"/>
                          <a:pt x="410" y="540"/>
                          <a:pt x="610" y="800"/>
                        </a:cubicBezTo>
                        <a:cubicBezTo>
                          <a:pt x="1560" y="1360"/>
                          <a:pt x="2520" y="1880"/>
                          <a:pt x="3509" y="2369"/>
                        </a:cubicBezTo>
                        <a:cubicBezTo>
                          <a:pt x="4279" y="2749"/>
                          <a:pt x="5048" y="3119"/>
                          <a:pt x="5828" y="3479"/>
                        </a:cubicBezTo>
                        <a:cubicBezTo>
                          <a:pt x="5889" y="3506"/>
                          <a:pt x="6011" y="3571"/>
                          <a:pt x="6022" y="3571"/>
                        </a:cubicBezTo>
                        <a:cubicBezTo>
                          <a:pt x="6027" y="3571"/>
                          <a:pt x="6008" y="3557"/>
                          <a:pt x="5948" y="3519"/>
                        </a:cubicBezTo>
                        <a:cubicBezTo>
                          <a:pt x="4628" y="2609"/>
                          <a:pt x="3309" y="1720"/>
                          <a:pt x="1909" y="960"/>
                        </a:cubicBezTo>
                        <a:cubicBezTo>
                          <a:pt x="1280" y="620"/>
                          <a:pt x="640" y="30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4" name="Google Shape;11604;p24"/>
                  <p:cNvSpPr/>
                  <p:nvPr/>
                </p:nvSpPr>
                <p:spPr>
                  <a:xfrm>
                    <a:off x="7356398" y="3857649"/>
                    <a:ext cx="787860" cy="4541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43" h="901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288" y="2200"/>
                          <a:pt x="6627" y="4328"/>
                          <a:pt x="10095" y="6247"/>
                        </a:cubicBezTo>
                        <a:cubicBezTo>
                          <a:pt x="11795" y="7147"/>
                          <a:pt x="13514" y="7997"/>
                          <a:pt x="15242" y="8826"/>
                        </a:cubicBezTo>
                        <a:cubicBezTo>
                          <a:pt x="15373" y="8886"/>
                          <a:pt x="15513" y="8956"/>
                          <a:pt x="15642" y="9016"/>
                        </a:cubicBezTo>
                        <a:cubicBezTo>
                          <a:pt x="15522" y="8946"/>
                          <a:pt x="15413" y="8866"/>
                          <a:pt x="15293" y="8796"/>
                        </a:cubicBezTo>
                        <a:cubicBezTo>
                          <a:pt x="12824" y="7217"/>
                          <a:pt x="10335" y="5638"/>
                          <a:pt x="7756" y="4228"/>
                        </a:cubicBezTo>
                        <a:cubicBezTo>
                          <a:pt x="5218" y="2739"/>
                          <a:pt x="2648" y="12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5" name="Google Shape;11605;p24"/>
                  <p:cNvSpPr/>
                  <p:nvPr/>
                </p:nvSpPr>
                <p:spPr>
                  <a:xfrm>
                    <a:off x="5767084" y="3997613"/>
                    <a:ext cx="97708" cy="14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0" h="2959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620" y="1000"/>
                          <a:pt x="1270" y="1989"/>
                          <a:pt x="1939" y="2959"/>
                        </a:cubicBezTo>
                        <a:lnTo>
                          <a:pt x="1939" y="2559"/>
                        </a:lnTo>
                        <a:lnTo>
                          <a:pt x="1939" y="2269"/>
                        </a:lnTo>
                        <a:cubicBezTo>
                          <a:pt x="1300" y="1509"/>
                          <a:pt x="650" y="7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6" name="Google Shape;11606;p24"/>
                  <p:cNvSpPr/>
                  <p:nvPr/>
                </p:nvSpPr>
                <p:spPr>
                  <a:xfrm>
                    <a:off x="5950865" y="4222593"/>
                    <a:ext cx="343338" cy="4466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8868" extrusionOk="0">
                        <a:moveTo>
                          <a:pt x="120" y="1"/>
                        </a:moveTo>
                        <a:cubicBezTo>
                          <a:pt x="160" y="241"/>
                          <a:pt x="180" y="491"/>
                          <a:pt x="170" y="740"/>
                        </a:cubicBezTo>
                        <a:cubicBezTo>
                          <a:pt x="170" y="817"/>
                          <a:pt x="105" y="865"/>
                          <a:pt x="36" y="865"/>
                        </a:cubicBezTo>
                        <a:cubicBezTo>
                          <a:pt x="24" y="865"/>
                          <a:pt x="12" y="863"/>
                          <a:pt x="0" y="860"/>
                        </a:cubicBezTo>
                        <a:lnTo>
                          <a:pt x="0" y="860"/>
                        </a:lnTo>
                        <a:cubicBezTo>
                          <a:pt x="869" y="2020"/>
                          <a:pt x="1769" y="3159"/>
                          <a:pt x="2699" y="4269"/>
                        </a:cubicBezTo>
                        <a:cubicBezTo>
                          <a:pt x="3888" y="5689"/>
                          <a:pt x="5067" y="6908"/>
                          <a:pt x="6267" y="8267"/>
                        </a:cubicBezTo>
                        <a:cubicBezTo>
                          <a:pt x="6447" y="8467"/>
                          <a:pt x="6637" y="8667"/>
                          <a:pt x="6817" y="8867"/>
                        </a:cubicBezTo>
                        <a:cubicBezTo>
                          <a:pt x="6747" y="8767"/>
                          <a:pt x="6667" y="8657"/>
                          <a:pt x="6597" y="8557"/>
                        </a:cubicBezTo>
                        <a:cubicBezTo>
                          <a:pt x="5637" y="7228"/>
                          <a:pt x="4798" y="6028"/>
                          <a:pt x="3828" y="4699"/>
                        </a:cubicBezTo>
                        <a:cubicBezTo>
                          <a:pt x="2619" y="3110"/>
                          <a:pt x="1379" y="1540"/>
                          <a:pt x="1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7" name="Google Shape;11607;p24"/>
                  <p:cNvSpPr/>
                  <p:nvPr/>
                </p:nvSpPr>
                <p:spPr>
                  <a:xfrm>
                    <a:off x="4857443" y="3759488"/>
                    <a:ext cx="203878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48" h="1223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590" y="2110"/>
                          <a:pt x="1240" y="4209"/>
                          <a:pt x="1919" y="6288"/>
                        </a:cubicBezTo>
                        <a:cubicBezTo>
                          <a:pt x="2519" y="8196"/>
                          <a:pt x="3179" y="10086"/>
                          <a:pt x="3928" y="11935"/>
                        </a:cubicBezTo>
                        <a:lnTo>
                          <a:pt x="4048" y="12234"/>
                        </a:lnTo>
                        <a:cubicBezTo>
                          <a:pt x="3978" y="11935"/>
                          <a:pt x="3908" y="11625"/>
                          <a:pt x="3838" y="11325"/>
                        </a:cubicBezTo>
                        <a:cubicBezTo>
                          <a:pt x="3439" y="9526"/>
                          <a:pt x="3039" y="7727"/>
                          <a:pt x="2479" y="5977"/>
                        </a:cubicBezTo>
                        <a:cubicBezTo>
                          <a:pt x="1799" y="3929"/>
                          <a:pt x="929" y="19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8" name="Google Shape;11608;p24"/>
                  <p:cNvSpPr/>
                  <p:nvPr/>
                </p:nvSpPr>
                <p:spPr>
                  <a:xfrm>
                    <a:off x="5332636" y="4033322"/>
                    <a:ext cx="450112" cy="9454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8772" extrusionOk="0">
                        <a:moveTo>
                          <a:pt x="521" y="1"/>
                        </a:moveTo>
                        <a:cubicBezTo>
                          <a:pt x="390" y="151"/>
                          <a:pt x="201" y="260"/>
                          <a:pt x="1" y="280"/>
                        </a:cubicBezTo>
                        <a:cubicBezTo>
                          <a:pt x="850" y="2200"/>
                          <a:pt x="1760" y="4089"/>
                          <a:pt x="2620" y="5988"/>
                        </a:cubicBezTo>
                        <a:cubicBezTo>
                          <a:pt x="4488" y="10136"/>
                          <a:pt x="6427" y="14244"/>
                          <a:pt x="8626" y="18222"/>
                        </a:cubicBezTo>
                        <a:cubicBezTo>
                          <a:pt x="8726" y="18402"/>
                          <a:pt x="8826" y="18592"/>
                          <a:pt x="8937" y="18772"/>
                        </a:cubicBezTo>
                        <a:cubicBezTo>
                          <a:pt x="8786" y="18422"/>
                          <a:pt x="8646" y="18063"/>
                          <a:pt x="8506" y="17703"/>
                        </a:cubicBezTo>
                        <a:cubicBezTo>
                          <a:pt x="7807" y="15993"/>
                          <a:pt x="7157" y="14364"/>
                          <a:pt x="6487" y="12825"/>
                        </a:cubicBezTo>
                        <a:cubicBezTo>
                          <a:pt x="5578" y="10786"/>
                          <a:pt x="4639" y="8747"/>
                          <a:pt x="3719" y="6717"/>
                        </a:cubicBezTo>
                        <a:cubicBezTo>
                          <a:pt x="2680" y="4469"/>
                          <a:pt x="1640" y="2210"/>
                          <a:pt x="52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09" name="Google Shape;11609;p24"/>
                  <p:cNvSpPr/>
                  <p:nvPr/>
                </p:nvSpPr>
                <p:spPr>
                  <a:xfrm>
                    <a:off x="5921653" y="3553093"/>
                    <a:ext cx="1405032" cy="1173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897" h="23300" extrusionOk="0">
                        <a:moveTo>
                          <a:pt x="540" y="0"/>
                        </a:moveTo>
                        <a:cubicBezTo>
                          <a:pt x="420" y="150"/>
                          <a:pt x="260" y="280"/>
                          <a:pt x="80" y="420"/>
                        </a:cubicBezTo>
                        <a:cubicBezTo>
                          <a:pt x="60" y="440"/>
                          <a:pt x="30" y="460"/>
                          <a:pt x="0" y="480"/>
                        </a:cubicBezTo>
                        <a:cubicBezTo>
                          <a:pt x="410" y="860"/>
                          <a:pt x="830" y="1219"/>
                          <a:pt x="1260" y="1579"/>
                        </a:cubicBezTo>
                        <a:cubicBezTo>
                          <a:pt x="3419" y="3369"/>
                          <a:pt x="5538" y="5208"/>
                          <a:pt x="7706" y="6977"/>
                        </a:cubicBezTo>
                        <a:cubicBezTo>
                          <a:pt x="10216" y="9046"/>
                          <a:pt x="12674" y="10945"/>
                          <a:pt x="14943" y="12694"/>
                        </a:cubicBezTo>
                        <a:cubicBezTo>
                          <a:pt x="18932" y="15753"/>
                          <a:pt x="22719" y="19061"/>
                          <a:pt x="26608" y="22250"/>
                        </a:cubicBezTo>
                        <a:lnTo>
                          <a:pt x="27897" y="23300"/>
                        </a:lnTo>
                        <a:cubicBezTo>
                          <a:pt x="27208" y="22589"/>
                          <a:pt x="26498" y="21880"/>
                          <a:pt x="25788" y="21181"/>
                        </a:cubicBezTo>
                        <a:cubicBezTo>
                          <a:pt x="24818" y="20221"/>
                          <a:pt x="23859" y="19271"/>
                          <a:pt x="22839" y="18371"/>
                        </a:cubicBezTo>
                        <a:cubicBezTo>
                          <a:pt x="21440" y="17132"/>
                          <a:pt x="19991" y="15943"/>
                          <a:pt x="18552" y="14744"/>
                        </a:cubicBezTo>
                        <a:cubicBezTo>
                          <a:pt x="15293" y="12074"/>
                          <a:pt x="11984" y="9466"/>
                          <a:pt x="8696" y="6837"/>
                        </a:cubicBezTo>
                        <a:cubicBezTo>
                          <a:pt x="6347" y="4998"/>
                          <a:pt x="4148" y="2979"/>
                          <a:pt x="1859" y="1060"/>
                        </a:cubicBezTo>
                        <a:cubicBezTo>
                          <a:pt x="1420" y="710"/>
                          <a:pt x="990" y="350"/>
                          <a:pt x="54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0" name="Google Shape;11610;p24"/>
                  <p:cNvSpPr/>
                  <p:nvPr/>
                </p:nvSpPr>
                <p:spPr>
                  <a:xfrm>
                    <a:off x="6368692" y="3551078"/>
                    <a:ext cx="996774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91" h="14284" extrusionOk="0">
                        <a:moveTo>
                          <a:pt x="0" y="0"/>
                        </a:moveTo>
                        <a:cubicBezTo>
                          <a:pt x="2908" y="2379"/>
                          <a:pt x="5977" y="4548"/>
                          <a:pt x="9016" y="6757"/>
                        </a:cubicBezTo>
                        <a:cubicBezTo>
                          <a:pt x="10885" y="8116"/>
                          <a:pt x="12754" y="9496"/>
                          <a:pt x="14643" y="10845"/>
                        </a:cubicBezTo>
                        <a:cubicBezTo>
                          <a:pt x="16173" y="11925"/>
                          <a:pt x="17742" y="12944"/>
                          <a:pt x="19311" y="13973"/>
                        </a:cubicBezTo>
                        <a:cubicBezTo>
                          <a:pt x="19471" y="14073"/>
                          <a:pt x="19631" y="14184"/>
                          <a:pt x="19791" y="14284"/>
                        </a:cubicBezTo>
                        <a:cubicBezTo>
                          <a:pt x="19651" y="14164"/>
                          <a:pt x="19511" y="14044"/>
                          <a:pt x="19361" y="13924"/>
                        </a:cubicBezTo>
                        <a:cubicBezTo>
                          <a:pt x="17941" y="12714"/>
                          <a:pt x="16522" y="11505"/>
                          <a:pt x="15043" y="10366"/>
                        </a:cubicBezTo>
                        <a:cubicBezTo>
                          <a:pt x="13364" y="9076"/>
                          <a:pt x="11635" y="7856"/>
                          <a:pt x="9925" y="6597"/>
                        </a:cubicBezTo>
                        <a:cubicBezTo>
                          <a:pt x="8286" y="5428"/>
                          <a:pt x="6687" y="4208"/>
                          <a:pt x="5018" y="3089"/>
                        </a:cubicBezTo>
                        <a:cubicBezTo>
                          <a:pt x="3388" y="1999"/>
                          <a:pt x="1679" y="10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1" name="Google Shape;11611;p24"/>
                  <p:cNvSpPr/>
                  <p:nvPr/>
                </p:nvSpPr>
                <p:spPr>
                  <a:xfrm>
                    <a:off x="7500341" y="4367594"/>
                    <a:ext cx="205439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79" h="3290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20" y="640"/>
                          <a:pt x="1270" y="1260"/>
                          <a:pt x="1969" y="1820"/>
                        </a:cubicBezTo>
                        <a:cubicBezTo>
                          <a:pt x="2649" y="2339"/>
                          <a:pt x="3369" y="2810"/>
                          <a:pt x="4079" y="3289"/>
                        </a:cubicBezTo>
                        <a:cubicBezTo>
                          <a:pt x="3509" y="2710"/>
                          <a:pt x="2919" y="2150"/>
                          <a:pt x="2300" y="1630"/>
                        </a:cubicBezTo>
                        <a:cubicBezTo>
                          <a:pt x="1570" y="1040"/>
                          <a:pt x="790" y="50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2" name="Google Shape;11612;p24"/>
                  <p:cNvSpPr/>
                  <p:nvPr/>
                </p:nvSpPr>
                <p:spPr>
                  <a:xfrm>
                    <a:off x="5900500" y="3786182"/>
                    <a:ext cx="126920" cy="1575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0" h="3129" extrusionOk="0">
                        <a:moveTo>
                          <a:pt x="1" y="0"/>
                        </a:moveTo>
                        <a:cubicBezTo>
                          <a:pt x="41" y="100"/>
                          <a:pt x="70" y="190"/>
                          <a:pt x="90" y="290"/>
                        </a:cubicBezTo>
                        <a:cubicBezTo>
                          <a:pt x="130" y="480"/>
                          <a:pt x="110" y="660"/>
                          <a:pt x="41" y="809"/>
                        </a:cubicBezTo>
                        <a:cubicBezTo>
                          <a:pt x="820" y="1589"/>
                          <a:pt x="1609" y="2349"/>
                          <a:pt x="2399" y="3108"/>
                        </a:cubicBezTo>
                        <a:cubicBezTo>
                          <a:pt x="2439" y="3119"/>
                          <a:pt x="2479" y="3119"/>
                          <a:pt x="2519" y="3128"/>
                        </a:cubicBezTo>
                        <a:cubicBezTo>
                          <a:pt x="1700" y="2079"/>
                          <a:pt x="870" y="102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3" name="Google Shape;11613;p24"/>
                  <p:cNvSpPr/>
                  <p:nvPr/>
                </p:nvSpPr>
                <p:spPr>
                  <a:xfrm>
                    <a:off x="6120998" y="4036344"/>
                    <a:ext cx="710348" cy="8040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04" h="15964" extrusionOk="0">
                        <a:moveTo>
                          <a:pt x="1" y="1"/>
                        </a:moveTo>
                        <a:cubicBezTo>
                          <a:pt x="1100" y="1440"/>
                          <a:pt x="2219" y="2870"/>
                          <a:pt x="3379" y="4249"/>
                        </a:cubicBezTo>
                        <a:cubicBezTo>
                          <a:pt x="4458" y="5538"/>
                          <a:pt x="5627" y="6748"/>
                          <a:pt x="6717" y="8017"/>
                        </a:cubicBezTo>
                        <a:cubicBezTo>
                          <a:pt x="7897" y="9367"/>
                          <a:pt x="9006" y="10766"/>
                          <a:pt x="10205" y="12095"/>
                        </a:cubicBezTo>
                        <a:cubicBezTo>
                          <a:pt x="11325" y="13334"/>
                          <a:pt x="12535" y="14474"/>
                          <a:pt x="13744" y="15624"/>
                        </a:cubicBezTo>
                        <a:cubicBezTo>
                          <a:pt x="13864" y="15733"/>
                          <a:pt x="13984" y="15853"/>
                          <a:pt x="14104" y="15963"/>
                        </a:cubicBezTo>
                        <a:cubicBezTo>
                          <a:pt x="14004" y="15844"/>
                          <a:pt x="13904" y="15713"/>
                          <a:pt x="13804" y="15593"/>
                        </a:cubicBezTo>
                        <a:cubicBezTo>
                          <a:pt x="11955" y="13334"/>
                          <a:pt x="10156" y="11035"/>
                          <a:pt x="8277" y="8816"/>
                        </a:cubicBezTo>
                        <a:cubicBezTo>
                          <a:pt x="5687" y="5748"/>
                          <a:pt x="2969" y="2790"/>
                          <a:pt x="8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4" name="Google Shape;11614;p24"/>
                  <p:cNvSpPr/>
                  <p:nvPr/>
                </p:nvSpPr>
                <p:spPr>
                  <a:xfrm>
                    <a:off x="5495214" y="3931635"/>
                    <a:ext cx="190883" cy="2885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" h="5729" extrusionOk="0">
                        <a:moveTo>
                          <a:pt x="521" y="0"/>
                        </a:moveTo>
                        <a:cubicBezTo>
                          <a:pt x="381" y="140"/>
                          <a:pt x="201" y="251"/>
                          <a:pt x="1" y="311"/>
                        </a:cubicBezTo>
                        <a:cubicBezTo>
                          <a:pt x="131" y="531"/>
                          <a:pt x="261" y="751"/>
                          <a:pt x="391" y="960"/>
                        </a:cubicBezTo>
                        <a:cubicBezTo>
                          <a:pt x="1360" y="2479"/>
                          <a:pt x="2940" y="4678"/>
                          <a:pt x="3790" y="5728"/>
                        </a:cubicBezTo>
                        <a:cubicBezTo>
                          <a:pt x="2980" y="4149"/>
                          <a:pt x="2200" y="2559"/>
                          <a:pt x="1251" y="1060"/>
                        </a:cubicBezTo>
                        <a:cubicBezTo>
                          <a:pt x="1011" y="700"/>
                          <a:pt x="771" y="351"/>
                          <a:pt x="52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5" name="Google Shape;11615;p24"/>
                  <p:cNvSpPr/>
                  <p:nvPr/>
                </p:nvSpPr>
                <p:spPr>
                  <a:xfrm>
                    <a:off x="5723317" y="4281017"/>
                    <a:ext cx="439485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26" h="14334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739" y="3079"/>
                          <a:pt x="3479" y="6157"/>
                          <a:pt x="5318" y="9176"/>
                        </a:cubicBezTo>
                        <a:cubicBezTo>
                          <a:pt x="6357" y="10795"/>
                          <a:pt x="7437" y="12385"/>
                          <a:pt x="8496" y="13994"/>
                        </a:cubicBezTo>
                        <a:cubicBezTo>
                          <a:pt x="8576" y="14104"/>
                          <a:pt x="8646" y="14214"/>
                          <a:pt x="8726" y="14334"/>
                        </a:cubicBezTo>
                        <a:cubicBezTo>
                          <a:pt x="8666" y="14214"/>
                          <a:pt x="8606" y="14094"/>
                          <a:pt x="8556" y="13974"/>
                        </a:cubicBezTo>
                        <a:cubicBezTo>
                          <a:pt x="6197" y="9036"/>
                          <a:pt x="3459" y="42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6" name="Google Shape;11616;p24"/>
                  <p:cNvSpPr/>
                  <p:nvPr/>
                </p:nvSpPr>
                <p:spPr>
                  <a:xfrm>
                    <a:off x="5027576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670" y="2080"/>
                          <a:pt x="1350" y="4159"/>
                          <a:pt x="2189" y="6178"/>
                        </a:cubicBezTo>
                        <a:cubicBezTo>
                          <a:pt x="2589" y="7157"/>
                          <a:pt x="3059" y="8107"/>
                          <a:pt x="3529" y="9046"/>
                        </a:cubicBezTo>
                        <a:cubicBezTo>
                          <a:pt x="3669" y="9316"/>
                          <a:pt x="3799" y="9586"/>
                          <a:pt x="3928" y="9866"/>
                        </a:cubicBezTo>
                        <a:cubicBezTo>
                          <a:pt x="3948" y="9896"/>
                          <a:pt x="3968" y="9936"/>
                          <a:pt x="3979" y="9966"/>
                        </a:cubicBezTo>
                        <a:cubicBezTo>
                          <a:pt x="3968" y="9936"/>
                          <a:pt x="3959" y="9896"/>
                          <a:pt x="3948" y="9856"/>
                        </a:cubicBezTo>
                        <a:cubicBezTo>
                          <a:pt x="3419" y="8157"/>
                          <a:pt x="2919" y="6438"/>
                          <a:pt x="2280" y="4779"/>
                        </a:cubicBezTo>
                        <a:cubicBezTo>
                          <a:pt x="1630" y="3139"/>
                          <a:pt x="870" y="154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7" name="Google Shape;11617;p24"/>
                  <p:cNvSpPr/>
                  <p:nvPr/>
                </p:nvSpPr>
                <p:spPr>
                  <a:xfrm>
                    <a:off x="7995731" y="4738129"/>
                    <a:ext cx="257264" cy="1860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08" h="3694" extrusionOk="0">
                        <a:moveTo>
                          <a:pt x="420" y="0"/>
                        </a:moveTo>
                        <a:cubicBezTo>
                          <a:pt x="350" y="60"/>
                          <a:pt x="270" y="120"/>
                          <a:pt x="190" y="180"/>
                        </a:cubicBezTo>
                        <a:cubicBezTo>
                          <a:pt x="130" y="240"/>
                          <a:pt x="70" y="300"/>
                          <a:pt x="0" y="350"/>
                        </a:cubicBezTo>
                        <a:cubicBezTo>
                          <a:pt x="300" y="570"/>
                          <a:pt x="589" y="780"/>
                          <a:pt x="889" y="990"/>
                        </a:cubicBezTo>
                        <a:cubicBezTo>
                          <a:pt x="1989" y="1750"/>
                          <a:pt x="3099" y="2479"/>
                          <a:pt x="4238" y="3169"/>
                        </a:cubicBezTo>
                        <a:cubicBezTo>
                          <a:pt x="4508" y="3338"/>
                          <a:pt x="4778" y="3498"/>
                          <a:pt x="5058" y="3658"/>
                        </a:cubicBezTo>
                        <a:cubicBezTo>
                          <a:pt x="5092" y="3684"/>
                          <a:pt x="5105" y="3693"/>
                          <a:pt x="5106" y="3693"/>
                        </a:cubicBezTo>
                        <a:cubicBezTo>
                          <a:pt x="5108" y="3693"/>
                          <a:pt x="5032" y="3633"/>
                          <a:pt x="5018" y="3618"/>
                        </a:cubicBezTo>
                        <a:cubicBezTo>
                          <a:pt x="3588" y="2369"/>
                          <a:pt x="2139" y="1139"/>
                          <a:pt x="560" y="90"/>
                        </a:cubicBezTo>
                        <a:cubicBezTo>
                          <a:pt x="509" y="60"/>
                          <a:pt x="469" y="30"/>
                          <a:pt x="4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8" name="Google Shape;11618;p24"/>
                  <p:cNvSpPr/>
                  <p:nvPr/>
                </p:nvSpPr>
                <p:spPr>
                  <a:xfrm>
                    <a:off x="6340992" y="4726545"/>
                    <a:ext cx="142130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2" h="3920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720" y="1429"/>
                          <a:pt x="1639" y="2759"/>
                          <a:pt x="2779" y="3879"/>
                        </a:cubicBezTo>
                        <a:cubicBezTo>
                          <a:pt x="2806" y="3908"/>
                          <a:pt x="2816" y="3919"/>
                          <a:pt x="2818" y="3919"/>
                        </a:cubicBezTo>
                        <a:cubicBezTo>
                          <a:pt x="2822" y="3919"/>
                          <a:pt x="2773" y="3856"/>
                          <a:pt x="2759" y="3828"/>
                        </a:cubicBezTo>
                        <a:cubicBezTo>
                          <a:pt x="2519" y="3419"/>
                          <a:pt x="2269" y="3019"/>
                          <a:pt x="2010" y="2629"/>
                        </a:cubicBezTo>
                        <a:cubicBezTo>
                          <a:pt x="1419" y="1700"/>
                          <a:pt x="720" y="83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19" name="Google Shape;11619;p24"/>
                  <p:cNvSpPr/>
                  <p:nvPr/>
                </p:nvSpPr>
                <p:spPr>
                  <a:xfrm>
                    <a:off x="5272248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0" y="1"/>
                        </a:moveTo>
                        <a:cubicBezTo>
                          <a:pt x="630" y="1970"/>
                          <a:pt x="1329" y="3919"/>
                          <a:pt x="2039" y="5868"/>
                        </a:cubicBezTo>
                        <a:cubicBezTo>
                          <a:pt x="2659" y="7568"/>
                          <a:pt x="3268" y="9276"/>
                          <a:pt x="3948" y="10946"/>
                        </a:cubicBezTo>
                        <a:lnTo>
                          <a:pt x="4158" y="11486"/>
                        </a:lnTo>
                        <a:cubicBezTo>
                          <a:pt x="4138" y="11395"/>
                          <a:pt x="4118" y="11295"/>
                          <a:pt x="4098" y="11195"/>
                        </a:cubicBezTo>
                        <a:cubicBezTo>
                          <a:pt x="3699" y="9347"/>
                          <a:pt x="3288" y="7497"/>
                          <a:pt x="2659" y="5708"/>
                        </a:cubicBezTo>
                        <a:cubicBezTo>
                          <a:pt x="1929" y="3739"/>
                          <a:pt x="960" y="187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0" name="Google Shape;11620;p24"/>
                  <p:cNvSpPr/>
                  <p:nvPr/>
                </p:nvSpPr>
                <p:spPr>
                  <a:xfrm>
                    <a:off x="5100554" y="4465755"/>
                    <a:ext cx="98766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1" h="7794" extrusionOk="0">
                        <a:moveTo>
                          <a:pt x="1" y="1"/>
                        </a:moveTo>
                        <a:cubicBezTo>
                          <a:pt x="311" y="2140"/>
                          <a:pt x="780" y="4269"/>
                          <a:pt x="1440" y="6328"/>
                        </a:cubicBezTo>
                        <a:cubicBezTo>
                          <a:pt x="1600" y="6807"/>
                          <a:pt x="1770" y="7287"/>
                          <a:pt x="1940" y="7757"/>
                        </a:cubicBezTo>
                        <a:cubicBezTo>
                          <a:pt x="1949" y="7784"/>
                          <a:pt x="1953" y="7793"/>
                          <a:pt x="1955" y="7793"/>
                        </a:cubicBezTo>
                        <a:cubicBezTo>
                          <a:pt x="1960" y="7793"/>
                          <a:pt x="1950" y="7735"/>
                          <a:pt x="1950" y="7707"/>
                        </a:cubicBezTo>
                        <a:cubicBezTo>
                          <a:pt x="1810" y="6368"/>
                          <a:pt x="1600" y="5028"/>
                          <a:pt x="1270" y="3729"/>
                        </a:cubicBezTo>
                        <a:cubicBezTo>
                          <a:pt x="940" y="2449"/>
                          <a:pt x="460" y="123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1" name="Google Shape;11621;p24"/>
                  <p:cNvSpPr/>
                  <p:nvPr/>
                </p:nvSpPr>
                <p:spPr>
                  <a:xfrm>
                    <a:off x="8336500" y="4401339"/>
                    <a:ext cx="746611" cy="4505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24" h="8946" extrusionOk="0">
                        <a:moveTo>
                          <a:pt x="200" y="1"/>
                        </a:moveTo>
                        <a:cubicBezTo>
                          <a:pt x="180" y="30"/>
                          <a:pt x="160" y="50"/>
                          <a:pt x="140" y="70"/>
                        </a:cubicBezTo>
                        <a:cubicBezTo>
                          <a:pt x="91" y="120"/>
                          <a:pt x="40" y="170"/>
                          <a:pt x="1" y="230"/>
                        </a:cubicBezTo>
                        <a:cubicBezTo>
                          <a:pt x="1380" y="1160"/>
                          <a:pt x="2759" y="2089"/>
                          <a:pt x="4179" y="2969"/>
                        </a:cubicBezTo>
                        <a:cubicBezTo>
                          <a:pt x="6058" y="4099"/>
                          <a:pt x="7957" y="5208"/>
                          <a:pt x="9876" y="6278"/>
                        </a:cubicBezTo>
                        <a:cubicBezTo>
                          <a:pt x="11386" y="7107"/>
                          <a:pt x="12914" y="7897"/>
                          <a:pt x="14424" y="8726"/>
                        </a:cubicBezTo>
                        <a:cubicBezTo>
                          <a:pt x="14564" y="8806"/>
                          <a:pt x="14694" y="8876"/>
                          <a:pt x="14824" y="8946"/>
                        </a:cubicBezTo>
                        <a:cubicBezTo>
                          <a:pt x="14714" y="8866"/>
                          <a:pt x="14594" y="8776"/>
                          <a:pt x="14474" y="8696"/>
                        </a:cubicBezTo>
                        <a:cubicBezTo>
                          <a:pt x="13074" y="7687"/>
                          <a:pt x="11655" y="6697"/>
                          <a:pt x="10196" y="5787"/>
                        </a:cubicBezTo>
                        <a:cubicBezTo>
                          <a:pt x="8847" y="4948"/>
                          <a:pt x="7467" y="4168"/>
                          <a:pt x="6098" y="3369"/>
                        </a:cubicBezTo>
                        <a:cubicBezTo>
                          <a:pt x="4159" y="2200"/>
                          <a:pt x="2210" y="1050"/>
                          <a:pt x="20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2" name="Google Shape;11622;p24"/>
                  <p:cNvSpPr/>
                  <p:nvPr/>
                </p:nvSpPr>
                <p:spPr>
                  <a:xfrm>
                    <a:off x="8101447" y="3779584"/>
                    <a:ext cx="360462" cy="1651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57" h="3280" extrusionOk="0">
                        <a:moveTo>
                          <a:pt x="0" y="1"/>
                        </a:moveTo>
                        <a:cubicBezTo>
                          <a:pt x="100" y="51"/>
                          <a:pt x="200" y="111"/>
                          <a:pt x="290" y="161"/>
                        </a:cubicBezTo>
                        <a:cubicBezTo>
                          <a:pt x="2159" y="1180"/>
                          <a:pt x="4048" y="2190"/>
                          <a:pt x="5997" y="3039"/>
                        </a:cubicBezTo>
                        <a:cubicBezTo>
                          <a:pt x="6177" y="3119"/>
                          <a:pt x="6367" y="3199"/>
                          <a:pt x="6557" y="3279"/>
                        </a:cubicBezTo>
                        <a:cubicBezTo>
                          <a:pt x="6747" y="3159"/>
                          <a:pt x="6957" y="3010"/>
                          <a:pt x="7157" y="2870"/>
                        </a:cubicBezTo>
                        <a:cubicBezTo>
                          <a:pt x="6957" y="2780"/>
                          <a:pt x="6747" y="2690"/>
                          <a:pt x="6547" y="2600"/>
                        </a:cubicBezTo>
                        <a:cubicBezTo>
                          <a:pt x="4488" y="1750"/>
                          <a:pt x="2389" y="980"/>
                          <a:pt x="330" y="131"/>
                        </a:cubicBezTo>
                        <a:cubicBezTo>
                          <a:pt x="220" y="91"/>
                          <a:pt x="110" y="4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3" name="Google Shape;11623;p24"/>
                  <p:cNvSpPr/>
                  <p:nvPr/>
                </p:nvSpPr>
                <p:spPr>
                  <a:xfrm>
                    <a:off x="7552721" y="3546042"/>
                    <a:ext cx="454594" cy="2014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026" h="3999" extrusionOk="0">
                        <a:moveTo>
                          <a:pt x="1029" y="0"/>
                        </a:moveTo>
                        <a:cubicBezTo>
                          <a:pt x="689" y="80"/>
                          <a:pt x="350" y="150"/>
                          <a:pt x="0" y="200"/>
                        </a:cubicBezTo>
                        <a:cubicBezTo>
                          <a:pt x="2979" y="1539"/>
                          <a:pt x="5947" y="2899"/>
                          <a:pt x="9026" y="3998"/>
                        </a:cubicBezTo>
                        <a:cubicBezTo>
                          <a:pt x="6407" y="2579"/>
                          <a:pt x="3758" y="1220"/>
                          <a:pt x="102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4" name="Google Shape;11624;p24"/>
                  <p:cNvSpPr/>
                  <p:nvPr/>
                </p:nvSpPr>
                <p:spPr>
                  <a:xfrm>
                    <a:off x="7040711" y="3318997"/>
                    <a:ext cx="303651" cy="130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9" h="2600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140" y="81"/>
                          <a:pt x="280" y="150"/>
                          <a:pt x="431" y="220"/>
                        </a:cubicBezTo>
                        <a:cubicBezTo>
                          <a:pt x="1950" y="990"/>
                          <a:pt x="3469" y="1749"/>
                          <a:pt x="5018" y="2449"/>
                        </a:cubicBezTo>
                        <a:cubicBezTo>
                          <a:pt x="5129" y="2499"/>
                          <a:pt x="5229" y="2549"/>
                          <a:pt x="5338" y="2599"/>
                        </a:cubicBezTo>
                        <a:cubicBezTo>
                          <a:pt x="5568" y="2489"/>
                          <a:pt x="5798" y="2389"/>
                          <a:pt x="6028" y="2289"/>
                        </a:cubicBezTo>
                        <a:cubicBezTo>
                          <a:pt x="4189" y="1540"/>
                          <a:pt x="2339" y="840"/>
                          <a:pt x="471" y="181"/>
                        </a:cubicBezTo>
                        <a:cubicBezTo>
                          <a:pt x="311" y="121"/>
                          <a:pt x="160" y="6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5" name="Google Shape;11625;p24"/>
                  <p:cNvSpPr/>
                  <p:nvPr/>
                </p:nvSpPr>
                <p:spPr>
                  <a:xfrm>
                    <a:off x="6295663" y="2925345"/>
                    <a:ext cx="690756" cy="368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15" h="7317" extrusionOk="0">
                        <a:moveTo>
                          <a:pt x="111" y="0"/>
                        </a:moveTo>
                        <a:cubicBezTo>
                          <a:pt x="71" y="210"/>
                          <a:pt x="40" y="420"/>
                          <a:pt x="0" y="630"/>
                        </a:cubicBezTo>
                        <a:cubicBezTo>
                          <a:pt x="1230" y="1309"/>
                          <a:pt x="2470" y="1969"/>
                          <a:pt x="3719" y="2609"/>
                        </a:cubicBezTo>
                        <a:cubicBezTo>
                          <a:pt x="5358" y="3448"/>
                          <a:pt x="6997" y="4308"/>
                          <a:pt x="8667" y="5098"/>
                        </a:cubicBezTo>
                        <a:cubicBezTo>
                          <a:pt x="10336" y="5877"/>
                          <a:pt x="12025" y="6597"/>
                          <a:pt x="13714" y="7317"/>
                        </a:cubicBezTo>
                        <a:cubicBezTo>
                          <a:pt x="10126" y="5138"/>
                          <a:pt x="6338" y="3299"/>
                          <a:pt x="2610" y="1349"/>
                        </a:cubicBezTo>
                        <a:cubicBezTo>
                          <a:pt x="1770" y="909"/>
                          <a:pt x="940" y="460"/>
                          <a:pt x="11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6" name="Google Shape;11626;p24"/>
                  <p:cNvSpPr/>
                  <p:nvPr/>
                </p:nvSpPr>
                <p:spPr>
                  <a:xfrm>
                    <a:off x="6803090" y="2898651"/>
                    <a:ext cx="1537492" cy="4093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7" h="8127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690" y="450"/>
                          <a:pt x="3370" y="950"/>
                          <a:pt x="5069" y="1359"/>
                        </a:cubicBezTo>
                        <a:cubicBezTo>
                          <a:pt x="7788" y="2059"/>
                          <a:pt x="10526" y="2699"/>
                          <a:pt x="13225" y="3449"/>
                        </a:cubicBezTo>
                        <a:cubicBezTo>
                          <a:pt x="18512" y="4848"/>
                          <a:pt x="23740" y="6417"/>
                          <a:pt x="29038" y="7756"/>
                        </a:cubicBezTo>
                        <a:cubicBezTo>
                          <a:pt x="29537" y="7887"/>
                          <a:pt x="30027" y="8007"/>
                          <a:pt x="30526" y="8127"/>
                        </a:cubicBezTo>
                        <a:cubicBezTo>
                          <a:pt x="30307" y="8047"/>
                          <a:pt x="30087" y="7967"/>
                          <a:pt x="29867" y="7876"/>
                        </a:cubicBezTo>
                        <a:cubicBezTo>
                          <a:pt x="27788" y="7107"/>
                          <a:pt x="25699" y="6348"/>
                          <a:pt x="23590" y="5688"/>
                        </a:cubicBezTo>
                        <a:cubicBezTo>
                          <a:pt x="20711" y="4828"/>
                          <a:pt x="17832" y="3978"/>
                          <a:pt x="14934" y="3219"/>
                        </a:cubicBezTo>
                        <a:cubicBezTo>
                          <a:pt x="12015" y="2449"/>
                          <a:pt x="9087" y="1679"/>
                          <a:pt x="6128" y="1040"/>
                        </a:cubicBezTo>
                        <a:cubicBezTo>
                          <a:pt x="4099" y="640"/>
                          <a:pt x="2060" y="27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7" name="Google Shape;11627;p24"/>
                  <p:cNvSpPr/>
                  <p:nvPr/>
                </p:nvSpPr>
                <p:spPr>
                  <a:xfrm>
                    <a:off x="6709461" y="3007389"/>
                    <a:ext cx="824626" cy="288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73" h="5728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240" y="350"/>
                          <a:pt x="2400" y="920"/>
                          <a:pt x="3609" y="1359"/>
                        </a:cubicBezTo>
                        <a:cubicBezTo>
                          <a:pt x="5238" y="1990"/>
                          <a:pt x="6897" y="2539"/>
                          <a:pt x="8547" y="3099"/>
                        </a:cubicBezTo>
                        <a:cubicBezTo>
                          <a:pt x="10476" y="3749"/>
                          <a:pt x="12385" y="4478"/>
                          <a:pt x="14304" y="5148"/>
                        </a:cubicBezTo>
                        <a:cubicBezTo>
                          <a:pt x="14904" y="5348"/>
                          <a:pt x="15493" y="5537"/>
                          <a:pt x="16093" y="5728"/>
                        </a:cubicBezTo>
                        <a:cubicBezTo>
                          <a:pt x="16183" y="5608"/>
                          <a:pt x="16283" y="5488"/>
                          <a:pt x="16373" y="5368"/>
                        </a:cubicBezTo>
                        <a:cubicBezTo>
                          <a:pt x="13514" y="4238"/>
                          <a:pt x="10636" y="3189"/>
                          <a:pt x="7727" y="2209"/>
                        </a:cubicBezTo>
                        <a:cubicBezTo>
                          <a:pt x="6168" y="1679"/>
                          <a:pt x="4598" y="1220"/>
                          <a:pt x="3019" y="760"/>
                        </a:cubicBezTo>
                        <a:cubicBezTo>
                          <a:pt x="2020" y="480"/>
                          <a:pt x="1031" y="14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8" name="Google Shape;11628;p24"/>
                  <p:cNvSpPr/>
                  <p:nvPr/>
                </p:nvSpPr>
                <p:spPr>
                  <a:xfrm>
                    <a:off x="7871883" y="3412625"/>
                    <a:ext cx="877006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13" h="684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209" y="670"/>
                          <a:pt x="2489" y="1210"/>
                          <a:pt x="3768" y="1740"/>
                        </a:cubicBezTo>
                        <a:cubicBezTo>
                          <a:pt x="5087" y="2289"/>
                          <a:pt x="6417" y="2829"/>
                          <a:pt x="7757" y="3319"/>
                        </a:cubicBezTo>
                        <a:cubicBezTo>
                          <a:pt x="10675" y="4459"/>
                          <a:pt x="13614" y="5548"/>
                          <a:pt x="16572" y="6558"/>
                        </a:cubicBezTo>
                        <a:cubicBezTo>
                          <a:pt x="16852" y="6658"/>
                          <a:pt x="17132" y="6747"/>
                          <a:pt x="17412" y="6847"/>
                        </a:cubicBezTo>
                        <a:cubicBezTo>
                          <a:pt x="17342" y="6818"/>
                          <a:pt x="17272" y="6787"/>
                          <a:pt x="17202" y="6747"/>
                        </a:cubicBezTo>
                        <a:cubicBezTo>
                          <a:pt x="13174" y="4728"/>
                          <a:pt x="8996" y="3079"/>
                          <a:pt x="4728" y="1570"/>
                        </a:cubicBezTo>
                        <a:cubicBezTo>
                          <a:pt x="3168" y="1020"/>
                          <a:pt x="1560" y="5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29" name="Google Shape;11629;p24"/>
                  <p:cNvSpPr/>
                  <p:nvPr/>
                </p:nvSpPr>
                <p:spPr>
                  <a:xfrm>
                    <a:off x="8781524" y="3418165"/>
                    <a:ext cx="202921" cy="795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29" h="1580" extrusionOk="0">
                        <a:moveTo>
                          <a:pt x="40" y="0"/>
                        </a:moveTo>
                        <a:cubicBezTo>
                          <a:pt x="91" y="140"/>
                          <a:pt x="100" y="300"/>
                          <a:pt x="51" y="450"/>
                        </a:cubicBezTo>
                        <a:cubicBezTo>
                          <a:pt x="31" y="500"/>
                          <a:pt x="20" y="540"/>
                          <a:pt x="0" y="580"/>
                        </a:cubicBezTo>
                        <a:cubicBezTo>
                          <a:pt x="1260" y="870"/>
                          <a:pt x="2530" y="1130"/>
                          <a:pt x="3769" y="1510"/>
                        </a:cubicBezTo>
                        <a:cubicBezTo>
                          <a:pt x="3859" y="1530"/>
                          <a:pt x="3939" y="1550"/>
                          <a:pt x="4029" y="1580"/>
                        </a:cubicBezTo>
                        <a:cubicBezTo>
                          <a:pt x="3869" y="1510"/>
                          <a:pt x="3709" y="1430"/>
                          <a:pt x="3559" y="1360"/>
                        </a:cubicBezTo>
                        <a:cubicBezTo>
                          <a:pt x="2410" y="840"/>
                          <a:pt x="1240" y="390"/>
                          <a:pt x="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0" name="Google Shape;11630;p24"/>
                  <p:cNvSpPr/>
                  <p:nvPr/>
                </p:nvSpPr>
                <p:spPr>
                  <a:xfrm>
                    <a:off x="4521610" y="3855635"/>
                    <a:ext cx="62503" cy="10818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41" h="21481" extrusionOk="0">
                        <a:moveTo>
                          <a:pt x="261" y="1"/>
                        </a:moveTo>
                        <a:cubicBezTo>
                          <a:pt x="231" y="2020"/>
                          <a:pt x="31" y="4039"/>
                          <a:pt x="11" y="6058"/>
                        </a:cubicBezTo>
                        <a:cubicBezTo>
                          <a:pt x="1" y="8776"/>
                          <a:pt x="121" y="11495"/>
                          <a:pt x="321" y="14214"/>
                        </a:cubicBezTo>
                        <a:cubicBezTo>
                          <a:pt x="491" y="16403"/>
                          <a:pt x="801" y="18582"/>
                          <a:pt x="1140" y="20751"/>
                        </a:cubicBezTo>
                        <a:cubicBezTo>
                          <a:pt x="1171" y="21000"/>
                          <a:pt x="1211" y="21240"/>
                          <a:pt x="1240" y="21480"/>
                        </a:cubicBezTo>
                        <a:lnTo>
                          <a:pt x="1240" y="20721"/>
                        </a:lnTo>
                        <a:cubicBezTo>
                          <a:pt x="1240" y="18901"/>
                          <a:pt x="1191" y="17093"/>
                          <a:pt x="1100" y="15273"/>
                        </a:cubicBezTo>
                        <a:cubicBezTo>
                          <a:pt x="1001" y="13604"/>
                          <a:pt x="871" y="11945"/>
                          <a:pt x="821" y="10276"/>
                        </a:cubicBezTo>
                        <a:cubicBezTo>
                          <a:pt x="741" y="8046"/>
                          <a:pt x="741" y="5818"/>
                          <a:pt x="601" y="3599"/>
                        </a:cubicBezTo>
                        <a:cubicBezTo>
                          <a:pt x="531" y="2399"/>
                          <a:pt x="471" y="1190"/>
                          <a:pt x="26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1" name="Google Shape;11631;p24"/>
                  <p:cNvSpPr/>
                  <p:nvPr/>
                </p:nvSpPr>
                <p:spPr>
                  <a:xfrm>
                    <a:off x="4369609" y="3875781"/>
                    <a:ext cx="56409" cy="5049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0" h="10026" extrusionOk="0">
                        <a:moveTo>
                          <a:pt x="1120" y="0"/>
                        </a:moveTo>
                        <a:lnTo>
                          <a:pt x="1120" y="0"/>
                        </a:lnTo>
                        <a:cubicBezTo>
                          <a:pt x="730" y="1780"/>
                          <a:pt x="391" y="3568"/>
                          <a:pt x="211" y="5378"/>
                        </a:cubicBezTo>
                        <a:cubicBezTo>
                          <a:pt x="60" y="6927"/>
                          <a:pt x="40" y="8476"/>
                          <a:pt x="0" y="10025"/>
                        </a:cubicBezTo>
                        <a:cubicBezTo>
                          <a:pt x="291" y="8396"/>
                          <a:pt x="660" y="6427"/>
                          <a:pt x="820" y="5048"/>
                        </a:cubicBezTo>
                        <a:cubicBezTo>
                          <a:pt x="1040" y="3368"/>
                          <a:pt x="1110" y="1689"/>
                          <a:pt x="11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2" name="Google Shape;11632;p24"/>
                  <p:cNvSpPr/>
                  <p:nvPr/>
                </p:nvSpPr>
                <p:spPr>
                  <a:xfrm>
                    <a:off x="4160695" y="3980489"/>
                    <a:ext cx="158599" cy="8669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9" h="17213" extrusionOk="0">
                        <a:moveTo>
                          <a:pt x="3149" y="0"/>
                        </a:moveTo>
                        <a:lnTo>
                          <a:pt x="3149" y="0"/>
                        </a:lnTo>
                        <a:cubicBezTo>
                          <a:pt x="2799" y="1200"/>
                          <a:pt x="2529" y="2419"/>
                          <a:pt x="2249" y="3628"/>
                        </a:cubicBezTo>
                        <a:cubicBezTo>
                          <a:pt x="1969" y="4828"/>
                          <a:pt x="1660" y="6027"/>
                          <a:pt x="1410" y="7247"/>
                        </a:cubicBezTo>
                        <a:cubicBezTo>
                          <a:pt x="1120" y="8676"/>
                          <a:pt x="810" y="10105"/>
                          <a:pt x="590" y="11555"/>
                        </a:cubicBezTo>
                        <a:cubicBezTo>
                          <a:pt x="341" y="13224"/>
                          <a:pt x="150" y="15083"/>
                          <a:pt x="21" y="16953"/>
                        </a:cubicBezTo>
                        <a:cubicBezTo>
                          <a:pt x="10" y="17042"/>
                          <a:pt x="10" y="17122"/>
                          <a:pt x="1" y="17212"/>
                        </a:cubicBezTo>
                        <a:cubicBezTo>
                          <a:pt x="30" y="17082"/>
                          <a:pt x="50" y="16953"/>
                          <a:pt x="81" y="16822"/>
                        </a:cubicBezTo>
                        <a:cubicBezTo>
                          <a:pt x="381" y="15143"/>
                          <a:pt x="780" y="13484"/>
                          <a:pt x="1140" y="11825"/>
                        </a:cubicBezTo>
                        <a:cubicBezTo>
                          <a:pt x="1580" y="9725"/>
                          <a:pt x="2020" y="7617"/>
                          <a:pt x="2409" y="5507"/>
                        </a:cubicBezTo>
                        <a:cubicBezTo>
                          <a:pt x="2759" y="3688"/>
                          <a:pt x="2889" y="1829"/>
                          <a:pt x="314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3" name="Google Shape;11633;p24"/>
                  <p:cNvSpPr/>
                  <p:nvPr/>
                </p:nvSpPr>
                <p:spPr>
                  <a:xfrm>
                    <a:off x="4349966" y="4498996"/>
                    <a:ext cx="32284" cy="3789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1" h="7525" extrusionOk="0">
                        <a:moveTo>
                          <a:pt x="590" y="1"/>
                        </a:moveTo>
                        <a:cubicBezTo>
                          <a:pt x="321" y="1270"/>
                          <a:pt x="121" y="2569"/>
                          <a:pt x="51" y="3868"/>
                        </a:cubicBezTo>
                        <a:cubicBezTo>
                          <a:pt x="1" y="5058"/>
                          <a:pt x="71" y="6247"/>
                          <a:pt x="131" y="7427"/>
                        </a:cubicBezTo>
                        <a:cubicBezTo>
                          <a:pt x="131" y="7450"/>
                          <a:pt x="131" y="7524"/>
                          <a:pt x="135" y="7524"/>
                        </a:cubicBezTo>
                        <a:cubicBezTo>
                          <a:pt x="136" y="7524"/>
                          <a:pt x="138" y="7517"/>
                          <a:pt x="141" y="7497"/>
                        </a:cubicBezTo>
                        <a:cubicBezTo>
                          <a:pt x="201" y="7017"/>
                          <a:pt x="261" y="6538"/>
                          <a:pt x="321" y="6067"/>
                        </a:cubicBezTo>
                        <a:cubicBezTo>
                          <a:pt x="410" y="5338"/>
                          <a:pt x="501" y="4608"/>
                          <a:pt x="550" y="3868"/>
                        </a:cubicBezTo>
                        <a:cubicBezTo>
                          <a:pt x="641" y="2579"/>
                          <a:pt x="610" y="1290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4" name="Google Shape;11634;p24"/>
                  <p:cNvSpPr/>
                  <p:nvPr/>
                </p:nvSpPr>
                <p:spPr>
                  <a:xfrm>
                    <a:off x="4741100" y="3872255"/>
                    <a:ext cx="105767" cy="6444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0" h="12795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11" y="2219"/>
                          <a:pt x="331" y="4448"/>
                          <a:pt x="681" y="6637"/>
                        </a:cubicBezTo>
                        <a:cubicBezTo>
                          <a:pt x="1040" y="8666"/>
                          <a:pt x="1571" y="10655"/>
                          <a:pt x="2070" y="12654"/>
                        </a:cubicBezTo>
                        <a:cubicBezTo>
                          <a:pt x="2080" y="12705"/>
                          <a:pt x="2090" y="12744"/>
                          <a:pt x="2100" y="12794"/>
                        </a:cubicBezTo>
                        <a:cubicBezTo>
                          <a:pt x="2090" y="12694"/>
                          <a:pt x="2080" y="12585"/>
                          <a:pt x="2070" y="12485"/>
                        </a:cubicBezTo>
                        <a:cubicBezTo>
                          <a:pt x="2030" y="12065"/>
                          <a:pt x="1980" y="11645"/>
                          <a:pt x="1940" y="11225"/>
                        </a:cubicBezTo>
                        <a:cubicBezTo>
                          <a:pt x="1790" y="9706"/>
                          <a:pt x="1600" y="8187"/>
                          <a:pt x="1371" y="6677"/>
                        </a:cubicBezTo>
                        <a:cubicBezTo>
                          <a:pt x="1020" y="4438"/>
                          <a:pt x="521" y="220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5" name="Google Shape;11635;p24"/>
                  <p:cNvSpPr/>
                  <p:nvPr/>
                </p:nvSpPr>
                <p:spPr>
                  <a:xfrm>
                    <a:off x="4893655" y="4634377"/>
                    <a:ext cx="50415" cy="2386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1" h="4739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50" y="881"/>
                          <a:pt x="150" y="1760"/>
                          <a:pt x="341" y="2630"/>
                        </a:cubicBezTo>
                        <a:cubicBezTo>
                          <a:pt x="510" y="3350"/>
                          <a:pt x="761" y="4049"/>
                          <a:pt x="1000" y="4739"/>
                        </a:cubicBezTo>
                        <a:cubicBezTo>
                          <a:pt x="900" y="3959"/>
                          <a:pt x="830" y="3159"/>
                          <a:pt x="670" y="2390"/>
                        </a:cubicBezTo>
                        <a:cubicBezTo>
                          <a:pt x="490" y="1580"/>
                          <a:pt x="241" y="79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36" name="Google Shape;11636;p24"/>
                  <p:cNvSpPr/>
                  <p:nvPr/>
                </p:nvSpPr>
                <p:spPr>
                  <a:xfrm>
                    <a:off x="4645004" y="4042892"/>
                    <a:ext cx="109242" cy="7571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15034" extrusionOk="0">
                        <a:moveTo>
                          <a:pt x="20" y="1"/>
                        </a:moveTo>
                        <a:cubicBezTo>
                          <a:pt x="0" y="3189"/>
                          <a:pt x="250" y="6387"/>
                          <a:pt x="820" y="9526"/>
                        </a:cubicBezTo>
                        <a:cubicBezTo>
                          <a:pt x="1140" y="11265"/>
                          <a:pt x="1629" y="12975"/>
                          <a:pt x="2079" y="14684"/>
                        </a:cubicBezTo>
                        <a:cubicBezTo>
                          <a:pt x="2109" y="14804"/>
                          <a:pt x="2139" y="14923"/>
                          <a:pt x="2169" y="15034"/>
                        </a:cubicBezTo>
                        <a:cubicBezTo>
                          <a:pt x="2129" y="14734"/>
                          <a:pt x="2089" y="14424"/>
                          <a:pt x="2039" y="14114"/>
                        </a:cubicBezTo>
                        <a:cubicBezTo>
                          <a:pt x="1699" y="11645"/>
                          <a:pt x="1480" y="9786"/>
                          <a:pt x="1149" y="7247"/>
                        </a:cubicBezTo>
                        <a:cubicBezTo>
                          <a:pt x="800" y="4828"/>
                          <a:pt x="400" y="2420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11637" name="Google Shape;11637;p24"/>
                <p:cNvSpPr/>
                <p:nvPr/>
              </p:nvSpPr>
              <p:spPr>
                <a:xfrm>
                  <a:off x="4553390" y="994707"/>
                  <a:ext cx="38781" cy="389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" h="7728" extrusionOk="0">
                      <a:moveTo>
                        <a:pt x="689" y="1"/>
                      </a:moveTo>
                      <a:lnTo>
                        <a:pt x="0" y="121"/>
                      </a:lnTo>
                      <a:cubicBezTo>
                        <a:pt x="80" y="2670"/>
                        <a:pt x="240" y="5209"/>
                        <a:pt x="649" y="7728"/>
                      </a:cubicBezTo>
                      <a:cubicBezTo>
                        <a:pt x="669" y="5808"/>
                        <a:pt x="769" y="3889"/>
                        <a:pt x="740" y="1980"/>
                      </a:cubicBezTo>
                      <a:cubicBezTo>
                        <a:pt x="729" y="1320"/>
                        <a:pt x="709" y="660"/>
                        <a:pt x="6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38" name="Google Shape;11638;p24"/>
                <p:cNvSpPr/>
                <p:nvPr/>
              </p:nvSpPr>
              <p:spPr>
                <a:xfrm>
                  <a:off x="4543317" y="207403"/>
                  <a:ext cx="42810" cy="7350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" h="14594" extrusionOk="0">
                      <a:moveTo>
                        <a:pt x="110" y="0"/>
                      </a:moveTo>
                      <a:cubicBezTo>
                        <a:pt x="100" y="380"/>
                        <a:pt x="90" y="760"/>
                        <a:pt x="90" y="1140"/>
                      </a:cubicBezTo>
                      <a:cubicBezTo>
                        <a:pt x="50" y="3029"/>
                        <a:pt x="0" y="4918"/>
                        <a:pt x="10" y="6807"/>
                      </a:cubicBezTo>
                      <a:cubicBezTo>
                        <a:pt x="40" y="8706"/>
                        <a:pt x="90" y="10595"/>
                        <a:pt x="120" y="12494"/>
                      </a:cubicBezTo>
                      <a:cubicBezTo>
                        <a:pt x="130" y="13184"/>
                        <a:pt x="150" y="13874"/>
                        <a:pt x="160" y="14564"/>
                      </a:cubicBezTo>
                      <a:lnTo>
                        <a:pt x="849" y="14593"/>
                      </a:lnTo>
                      <a:cubicBezTo>
                        <a:pt x="820" y="13704"/>
                        <a:pt x="789" y="12814"/>
                        <a:pt x="769" y="11934"/>
                      </a:cubicBezTo>
                      <a:cubicBezTo>
                        <a:pt x="700" y="10006"/>
                        <a:pt x="669" y="8087"/>
                        <a:pt x="580" y="6157"/>
                      </a:cubicBezTo>
                      <a:cubicBezTo>
                        <a:pt x="490" y="4278"/>
                        <a:pt x="340" y="2399"/>
                        <a:pt x="160" y="520"/>
                      </a:cubicBezTo>
                      <a:cubicBezTo>
                        <a:pt x="140" y="350"/>
                        <a:pt x="130" y="180"/>
                        <a:pt x="1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39" name="Google Shape;11639;p24"/>
                <p:cNvSpPr/>
                <p:nvPr/>
              </p:nvSpPr>
              <p:spPr>
                <a:xfrm>
                  <a:off x="4324280" y="881940"/>
                  <a:ext cx="117854" cy="47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0" h="93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41" y="720"/>
                        <a:pt x="291" y="1451"/>
                        <a:pt x="441" y="2170"/>
                      </a:cubicBezTo>
                      <a:cubicBezTo>
                        <a:pt x="951" y="4589"/>
                        <a:pt x="1630" y="6988"/>
                        <a:pt x="2340" y="9356"/>
                      </a:cubicBezTo>
                      <a:cubicBezTo>
                        <a:pt x="2150" y="7708"/>
                        <a:pt x="1940" y="6058"/>
                        <a:pt x="1670" y="4429"/>
                      </a:cubicBezTo>
                      <a:cubicBezTo>
                        <a:pt x="1471" y="3179"/>
                        <a:pt x="1211" y="1940"/>
                        <a:pt x="951" y="711"/>
                      </a:cubicBezTo>
                      <a:cubicBezTo>
                        <a:pt x="680" y="531"/>
                        <a:pt x="421" y="331"/>
                        <a:pt x="181" y="141"/>
                      </a:cubicBezTo>
                      <a:cubicBezTo>
                        <a:pt x="121" y="101"/>
                        <a:pt x="61" y="5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40" name="Google Shape;11640;p24"/>
                <p:cNvSpPr/>
                <p:nvPr/>
              </p:nvSpPr>
              <p:spPr>
                <a:xfrm>
                  <a:off x="4229645" y="346863"/>
                  <a:ext cx="128431" cy="502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0" h="997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1" y="240"/>
                        <a:pt x="91" y="480"/>
                        <a:pt x="141" y="720"/>
                      </a:cubicBezTo>
                      <a:cubicBezTo>
                        <a:pt x="640" y="3519"/>
                        <a:pt x="1091" y="6327"/>
                        <a:pt x="1600" y="9116"/>
                      </a:cubicBezTo>
                      <a:cubicBezTo>
                        <a:pt x="1920" y="9396"/>
                        <a:pt x="2240" y="9685"/>
                        <a:pt x="2550" y="9976"/>
                      </a:cubicBezTo>
                      <a:cubicBezTo>
                        <a:pt x="2290" y="8716"/>
                        <a:pt x="2040" y="7446"/>
                        <a:pt x="1750" y="6197"/>
                      </a:cubicBezTo>
                      <a:cubicBezTo>
                        <a:pt x="1270" y="4268"/>
                        <a:pt x="731" y="2359"/>
                        <a:pt x="151" y="460"/>
                      </a:cubicBezTo>
                      <a:cubicBezTo>
                        <a:pt x="101" y="300"/>
                        <a:pt x="51" y="15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41" name="Google Shape;11641;p24"/>
                <p:cNvSpPr/>
                <p:nvPr/>
              </p:nvSpPr>
              <p:spPr>
                <a:xfrm>
                  <a:off x="4728559" y="1003319"/>
                  <a:ext cx="47343" cy="346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0" h="6877" extrusionOk="0">
                      <a:moveTo>
                        <a:pt x="940" y="0"/>
                      </a:moveTo>
                      <a:cubicBezTo>
                        <a:pt x="640" y="1189"/>
                        <a:pt x="360" y="2399"/>
                        <a:pt x="190" y="3618"/>
                      </a:cubicBezTo>
                      <a:cubicBezTo>
                        <a:pt x="50" y="4698"/>
                        <a:pt x="20" y="5787"/>
                        <a:pt x="0" y="6877"/>
                      </a:cubicBezTo>
                      <a:cubicBezTo>
                        <a:pt x="280" y="5777"/>
                        <a:pt x="510" y="4668"/>
                        <a:pt x="670" y="3538"/>
                      </a:cubicBezTo>
                      <a:cubicBezTo>
                        <a:pt x="810" y="2399"/>
                        <a:pt x="900" y="1040"/>
                        <a:pt x="94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42" name="Google Shape;11642;p24"/>
                <p:cNvSpPr/>
                <p:nvPr/>
              </p:nvSpPr>
              <p:spPr>
                <a:xfrm>
                  <a:off x="4819669" y="228506"/>
                  <a:ext cx="130445" cy="608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076" extrusionOk="0">
                      <a:moveTo>
                        <a:pt x="2589" y="1"/>
                      </a:moveTo>
                      <a:cubicBezTo>
                        <a:pt x="2519" y="201"/>
                        <a:pt x="2459" y="391"/>
                        <a:pt x="2399" y="591"/>
                      </a:cubicBezTo>
                      <a:cubicBezTo>
                        <a:pt x="1899" y="2200"/>
                        <a:pt x="1310" y="3799"/>
                        <a:pt x="910" y="5438"/>
                      </a:cubicBezTo>
                      <a:cubicBezTo>
                        <a:pt x="380" y="7617"/>
                        <a:pt x="71" y="9847"/>
                        <a:pt x="0" y="12075"/>
                      </a:cubicBezTo>
                      <a:cubicBezTo>
                        <a:pt x="520" y="9827"/>
                        <a:pt x="1130" y="7597"/>
                        <a:pt x="1619" y="5338"/>
                      </a:cubicBezTo>
                      <a:cubicBezTo>
                        <a:pt x="1979" y="3670"/>
                        <a:pt x="2230" y="1980"/>
                        <a:pt x="2529" y="301"/>
                      </a:cubicBezTo>
                      <a:lnTo>
                        <a:pt x="2589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643" name="Google Shape;11643;p24"/>
                <p:cNvSpPr/>
                <p:nvPr/>
              </p:nvSpPr>
              <p:spPr>
                <a:xfrm>
                  <a:off x="366455" y="1070758"/>
                  <a:ext cx="270913" cy="11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9" h="22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70" y="800"/>
                        <a:pt x="3159" y="1560"/>
                        <a:pt x="4769" y="2289"/>
                      </a:cubicBezTo>
                      <a:cubicBezTo>
                        <a:pt x="4969" y="2159"/>
                        <a:pt x="5169" y="2040"/>
                        <a:pt x="5378" y="1929"/>
                      </a:cubicBezTo>
                      <a:cubicBezTo>
                        <a:pt x="3609" y="1229"/>
                        <a:pt x="1810" y="60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1644" name="Google Shape;11644;p24"/>
              <p:cNvSpPr/>
              <p:nvPr/>
            </p:nvSpPr>
            <p:spPr>
              <a:xfrm>
                <a:off x="8517712" y="3962358"/>
                <a:ext cx="260337" cy="110299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2190" extrusionOk="0">
                    <a:moveTo>
                      <a:pt x="601" y="1"/>
                    </a:moveTo>
                    <a:cubicBezTo>
                      <a:pt x="411" y="121"/>
                      <a:pt x="201" y="240"/>
                      <a:pt x="1" y="350"/>
                    </a:cubicBezTo>
                    <a:cubicBezTo>
                      <a:pt x="1700" y="1010"/>
                      <a:pt x="3430" y="1620"/>
                      <a:pt x="5169" y="2189"/>
                    </a:cubicBezTo>
                    <a:cubicBezTo>
                      <a:pt x="3659" y="1430"/>
                      <a:pt x="2140" y="700"/>
                      <a:pt x="601" y="1"/>
                    </a:cubicBezTo>
                    <a:close/>
                  </a:path>
                </a:pathLst>
              </a:custGeom>
              <a:solidFill>
                <a:srgbClr val="2131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1645" name="Google Shape;11645;p24"/>
            <p:cNvSpPr/>
            <p:nvPr/>
          </p:nvSpPr>
          <p:spPr>
            <a:xfrm>
              <a:off x="5687054" y="164593"/>
              <a:ext cx="95693" cy="183329"/>
            </a:xfrm>
            <a:custGeom>
              <a:avLst/>
              <a:gdLst/>
              <a:ahLst/>
              <a:cxnLst/>
              <a:rect l="l" t="t" r="r" b="b"/>
              <a:pathLst>
                <a:path w="1900" h="3640" extrusionOk="0">
                  <a:moveTo>
                    <a:pt x="1900" y="1"/>
                  </a:moveTo>
                  <a:lnTo>
                    <a:pt x="1900" y="1"/>
                  </a:lnTo>
                  <a:cubicBezTo>
                    <a:pt x="1789" y="181"/>
                    <a:pt x="1689" y="370"/>
                    <a:pt x="1589" y="561"/>
                  </a:cubicBezTo>
                  <a:cubicBezTo>
                    <a:pt x="1050" y="1540"/>
                    <a:pt x="520" y="2540"/>
                    <a:pt x="1" y="3539"/>
                  </a:cubicBezTo>
                  <a:cubicBezTo>
                    <a:pt x="1" y="3539"/>
                    <a:pt x="10" y="3539"/>
                    <a:pt x="10" y="3549"/>
                  </a:cubicBezTo>
                  <a:cubicBezTo>
                    <a:pt x="33" y="3541"/>
                    <a:pt x="55" y="3538"/>
                    <a:pt x="79" y="3538"/>
                  </a:cubicBezTo>
                  <a:cubicBezTo>
                    <a:pt x="117" y="3538"/>
                    <a:pt x="157" y="3547"/>
                    <a:pt x="200" y="3559"/>
                  </a:cubicBezTo>
                  <a:cubicBezTo>
                    <a:pt x="280" y="3579"/>
                    <a:pt x="350" y="3609"/>
                    <a:pt x="420" y="3639"/>
                  </a:cubicBezTo>
                  <a:cubicBezTo>
                    <a:pt x="760" y="2809"/>
                    <a:pt x="1110" y="1950"/>
                    <a:pt x="1469" y="1070"/>
                  </a:cubicBezTo>
                  <a:cubicBezTo>
                    <a:pt x="1609" y="710"/>
                    <a:pt x="1749" y="350"/>
                    <a:pt x="19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24"/>
            <p:cNvSpPr/>
            <p:nvPr/>
          </p:nvSpPr>
          <p:spPr>
            <a:xfrm>
              <a:off x="5400125" y="222462"/>
              <a:ext cx="81591" cy="213044"/>
            </a:xfrm>
            <a:custGeom>
              <a:avLst/>
              <a:gdLst/>
              <a:ahLst/>
              <a:cxnLst/>
              <a:rect l="l" t="t" r="r" b="b"/>
              <a:pathLst>
                <a:path w="1620" h="4230" extrusionOk="0">
                  <a:moveTo>
                    <a:pt x="1619" y="1"/>
                  </a:moveTo>
                  <a:lnTo>
                    <a:pt x="1409" y="541"/>
                  </a:lnTo>
                  <a:cubicBezTo>
                    <a:pt x="909" y="1760"/>
                    <a:pt x="460" y="3000"/>
                    <a:pt x="0" y="4229"/>
                  </a:cubicBezTo>
                  <a:cubicBezTo>
                    <a:pt x="20" y="4229"/>
                    <a:pt x="30" y="4219"/>
                    <a:pt x="50" y="4209"/>
                  </a:cubicBezTo>
                  <a:lnTo>
                    <a:pt x="709" y="3879"/>
                  </a:lnTo>
                  <a:cubicBezTo>
                    <a:pt x="1040" y="2690"/>
                    <a:pt x="1300" y="1491"/>
                    <a:pt x="1559" y="291"/>
                  </a:cubicBezTo>
                  <a:cubicBezTo>
                    <a:pt x="1579" y="191"/>
                    <a:pt x="1599" y="101"/>
                    <a:pt x="1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47" name="Google Shape;11647;p24"/>
          <p:cNvGrpSpPr/>
          <p:nvPr/>
        </p:nvGrpSpPr>
        <p:grpSpPr>
          <a:xfrm>
            <a:off x="217979" y="253235"/>
            <a:ext cx="8671829" cy="4634478"/>
            <a:chOff x="217979" y="253235"/>
            <a:chExt cx="8671829" cy="4634478"/>
          </a:xfrm>
        </p:grpSpPr>
        <p:sp>
          <p:nvSpPr>
            <p:cNvPr id="11648" name="Google Shape;11648;p24"/>
            <p:cNvSpPr/>
            <p:nvPr/>
          </p:nvSpPr>
          <p:spPr>
            <a:xfrm>
              <a:off x="3336574" y="1246431"/>
              <a:ext cx="31831" cy="21204"/>
            </a:xfrm>
            <a:custGeom>
              <a:avLst/>
              <a:gdLst/>
              <a:ahLst/>
              <a:cxnLst/>
              <a:rect l="l" t="t" r="r" b="b"/>
              <a:pathLst>
                <a:path w="632" h="421" extrusionOk="0">
                  <a:moveTo>
                    <a:pt x="618" y="0"/>
                  </a:moveTo>
                  <a:cubicBezTo>
                    <a:pt x="379" y="0"/>
                    <a:pt x="40" y="263"/>
                    <a:pt x="1" y="420"/>
                  </a:cubicBezTo>
                  <a:cubicBezTo>
                    <a:pt x="111" y="340"/>
                    <a:pt x="221" y="280"/>
                    <a:pt x="331" y="200"/>
                  </a:cubicBezTo>
                  <a:cubicBezTo>
                    <a:pt x="431" y="131"/>
                    <a:pt x="511" y="60"/>
                    <a:pt x="631" y="0"/>
                  </a:cubicBezTo>
                  <a:cubicBezTo>
                    <a:pt x="627" y="0"/>
                    <a:pt x="623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24"/>
            <p:cNvSpPr/>
            <p:nvPr/>
          </p:nvSpPr>
          <p:spPr>
            <a:xfrm>
              <a:off x="2658008" y="4648832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2" y="0"/>
                    <a:pt x="10" y="143"/>
                    <a:pt x="0" y="424"/>
                  </a:cubicBezTo>
                  <a:cubicBezTo>
                    <a:pt x="10" y="704"/>
                    <a:pt x="220" y="844"/>
                    <a:pt x="429" y="844"/>
                  </a:cubicBezTo>
                  <a:cubicBezTo>
                    <a:pt x="638" y="844"/>
                    <a:pt x="845" y="704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24"/>
            <p:cNvSpPr/>
            <p:nvPr/>
          </p:nvSpPr>
          <p:spPr>
            <a:xfrm>
              <a:off x="1745345" y="4023803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49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24"/>
            <p:cNvSpPr/>
            <p:nvPr/>
          </p:nvSpPr>
          <p:spPr>
            <a:xfrm>
              <a:off x="5426264" y="997578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3" y="0"/>
                    <a:pt x="11" y="142"/>
                    <a:pt x="1" y="424"/>
                  </a:cubicBezTo>
                  <a:cubicBezTo>
                    <a:pt x="6" y="703"/>
                    <a:pt x="216" y="843"/>
                    <a:pt x="426" y="843"/>
                  </a:cubicBezTo>
                  <a:cubicBezTo>
                    <a:pt x="635" y="843"/>
                    <a:pt x="845" y="703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24"/>
            <p:cNvSpPr/>
            <p:nvPr/>
          </p:nvSpPr>
          <p:spPr>
            <a:xfrm>
              <a:off x="7844686" y="3810357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8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24"/>
            <p:cNvSpPr/>
            <p:nvPr/>
          </p:nvSpPr>
          <p:spPr>
            <a:xfrm>
              <a:off x="8271579" y="34629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24"/>
            <p:cNvSpPr/>
            <p:nvPr/>
          </p:nvSpPr>
          <p:spPr>
            <a:xfrm>
              <a:off x="7269267" y="754617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24"/>
            <p:cNvSpPr/>
            <p:nvPr/>
          </p:nvSpPr>
          <p:spPr>
            <a:xfrm>
              <a:off x="6703972" y="1210722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2" y="0"/>
                    <a:pt x="5" y="140"/>
                    <a:pt x="0" y="420"/>
                  </a:cubicBezTo>
                  <a:cubicBezTo>
                    <a:pt x="5" y="700"/>
                    <a:pt x="212" y="840"/>
                    <a:pt x="421" y="840"/>
                  </a:cubicBezTo>
                  <a:cubicBezTo>
                    <a:pt x="629" y="840"/>
                    <a:pt x="839" y="700"/>
                    <a:pt x="849" y="420"/>
                  </a:cubicBezTo>
                  <a:cubicBezTo>
                    <a:pt x="839" y="140"/>
                    <a:pt x="629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24"/>
            <p:cNvSpPr/>
            <p:nvPr/>
          </p:nvSpPr>
          <p:spPr>
            <a:xfrm>
              <a:off x="7189741" y="2063954"/>
              <a:ext cx="43314" cy="42357"/>
            </a:xfrm>
            <a:custGeom>
              <a:avLst/>
              <a:gdLst/>
              <a:ahLst/>
              <a:cxnLst/>
              <a:rect l="l" t="t" r="r" b="b"/>
              <a:pathLst>
                <a:path w="860" h="841" extrusionOk="0">
                  <a:moveTo>
                    <a:pt x="430" y="1"/>
                  </a:moveTo>
                  <a:cubicBezTo>
                    <a:pt x="220" y="1"/>
                    <a:pt x="10" y="141"/>
                    <a:pt x="0" y="421"/>
                  </a:cubicBezTo>
                  <a:cubicBezTo>
                    <a:pt x="10" y="701"/>
                    <a:pt x="220" y="840"/>
                    <a:pt x="430" y="840"/>
                  </a:cubicBezTo>
                  <a:cubicBezTo>
                    <a:pt x="640" y="840"/>
                    <a:pt x="850" y="701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24"/>
            <p:cNvSpPr/>
            <p:nvPr/>
          </p:nvSpPr>
          <p:spPr>
            <a:xfrm>
              <a:off x="6634468" y="2927359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6" y="140"/>
                    <a:pt x="1" y="420"/>
                  </a:cubicBezTo>
                  <a:cubicBezTo>
                    <a:pt x="6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24"/>
            <p:cNvSpPr/>
            <p:nvPr/>
          </p:nvSpPr>
          <p:spPr>
            <a:xfrm>
              <a:off x="7288910" y="4157673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1"/>
                  </a:moveTo>
                  <a:cubicBezTo>
                    <a:pt x="221" y="1"/>
                    <a:pt x="11" y="141"/>
                    <a:pt x="1" y="421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24"/>
            <p:cNvSpPr/>
            <p:nvPr/>
          </p:nvSpPr>
          <p:spPr>
            <a:xfrm>
              <a:off x="8618392" y="4802545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1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1" y="840"/>
                  </a:cubicBezTo>
                  <a:cubicBezTo>
                    <a:pt x="641" y="840"/>
                    <a:pt x="850" y="700"/>
                    <a:pt x="860" y="420"/>
                  </a:cubicBezTo>
                  <a:cubicBezTo>
                    <a:pt x="850" y="140"/>
                    <a:pt x="641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24"/>
            <p:cNvSpPr/>
            <p:nvPr/>
          </p:nvSpPr>
          <p:spPr>
            <a:xfrm>
              <a:off x="8846948" y="2649446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0"/>
                    <a:pt x="213" y="840"/>
                    <a:pt x="422" y="840"/>
                  </a:cubicBezTo>
                  <a:cubicBezTo>
                    <a:pt x="631" y="840"/>
                    <a:pt x="841" y="700"/>
                    <a:pt x="851" y="421"/>
                  </a:cubicBezTo>
                  <a:cubicBezTo>
                    <a:pt x="846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24"/>
            <p:cNvSpPr/>
            <p:nvPr/>
          </p:nvSpPr>
          <p:spPr>
            <a:xfrm>
              <a:off x="8836875" y="357389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9" y="1"/>
                  </a:moveTo>
                  <a:cubicBezTo>
                    <a:pt x="221" y="1"/>
                    <a:pt x="11" y="141"/>
                    <a:pt x="1" y="420"/>
                  </a:cubicBezTo>
                  <a:cubicBezTo>
                    <a:pt x="6" y="700"/>
                    <a:pt x="216" y="840"/>
                    <a:pt x="426" y="840"/>
                  </a:cubicBezTo>
                  <a:cubicBezTo>
                    <a:pt x="636" y="840"/>
                    <a:pt x="846" y="700"/>
                    <a:pt x="851" y="420"/>
                  </a:cubicBezTo>
                  <a:cubicBezTo>
                    <a:pt x="846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24"/>
            <p:cNvSpPr/>
            <p:nvPr/>
          </p:nvSpPr>
          <p:spPr>
            <a:xfrm>
              <a:off x="4868150" y="326975"/>
              <a:ext cx="21250" cy="21100"/>
            </a:xfrm>
            <a:custGeom>
              <a:avLst/>
              <a:gdLst/>
              <a:ahLst/>
              <a:cxnLst/>
              <a:rect l="l" t="t" r="r" b="b"/>
              <a:pathLst>
                <a:path w="850" h="844" extrusionOk="0">
                  <a:moveTo>
                    <a:pt x="423" y="1"/>
                  </a:moveTo>
                  <a:cubicBezTo>
                    <a:pt x="214" y="1"/>
                    <a:pt x="5" y="143"/>
                    <a:pt x="0" y="424"/>
                  </a:cubicBezTo>
                  <a:cubicBezTo>
                    <a:pt x="5" y="704"/>
                    <a:pt x="212" y="844"/>
                    <a:pt x="421" y="844"/>
                  </a:cubicBezTo>
                  <a:cubicBezTo>
                    <a:pt x="629" y="844"/>
                    <a:pt x="839" y="704"/>
                    <a:pt x="849" y="424"/>
                  </a:cubicBezTo>
                  <a:cubicBezTo>
                    <a:pt x="839" y="141"/>
                    <a:pt x="631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24"/>
            <p:cNvSpPr/>
            <p:nvPr/>
          </p:nvSpPr>
          <p:spPr>
            <a:xfrm>
              <a:off x="6624395" y="3721211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0"/>
                  </a:moveTo>
                  <a:cubicBezTo>
                    <a:pt x="216" y="0"/>
                    <a:pt x="6" y="140"/>
                    <a:pt x="1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24"/>
            <p:cNvSpPr/>
            <p:nvPr/>
          </p:nvSpPr>
          <p:spPr>
            <a:xfrm>
              <a:off x="841698" y="3034385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24" y="0"/>
                  </a:moveTo>
                  <a:cubicBezTo>
                    <a:pt x="215" y="0"/>
                    <a:pt x="5" y="143"/>
                    <a:pt x="0" y="424"/>
                  </a:cubicBezTo>
                  <a:cubicBezTo>
                    <a:pt x="5" y="703"/>
                    <a:pt x="213" y="843"/>
                    <a:pt x="422" y="843"/>
                  </a:cubicBezTo>
                  <a:cubicBezTo>
                    <a:pt x="630" y="843"/>
                    <a:pt x="840" y="703"/>
                    <a:pt x="850" y="424"/>
                  </a:cubicBezTo>
                  <a:cubicBezTo>
                    <a:pt x="840" y="140"/>
                    <a:pt x="632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24"/>
            <p:cNvSpPr/>
            <p:nvPr/>
          </p:nvSpPr>
          <p:spPr>
            <a:xfrm>
              <a:off x="821552" y="3588298"/>
              <a:ext cx="42861" cy="42558"/>
            </a:xfrm>
            <a:custGeom>
              <a:avLst/>
              <a:gdLst/>
              <a:ahLst/>
              <a:cxnLst/>
              <a:rect l="l" t="t" r="r" b="b"/>
              <a:pathLst>
                <a:path w="851" h="845" extrusionOk="0">
                  <a:moveTo>
                    <a:pt x="429" y="1"/>
                  </a:moveTo>
                  <a:cubicBezTo>
                    <a:pt x="220" y="1"/>
                    <a:pt x="10" y="141"/>
                    <a:pt x="0" y="420"/>
                  </a:cubicBezTo>
                  <a:cubicBezTo>
                    <a:pt x="10" y="704"/>
                    <a:pt x="218" y="844"/>
                    <a:pt x="426" y="844"/>
                  </a:cubicBezTo>
                  <a:cubicBezTo>
                    <a:pt x="636" y="844"/>
                    <a:pt x="845" y="702"/>
                    <a:pt x="850" y="420"/>
                  </a:cubicBezTo>
                  <a:cubicBezTo>
                    <a:pt x="845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24"/>
            <p:cNvSpPr/>
            <p:nvPr/>
          </p:nvSpPr>
          <p:spPr>
            <a:xfrm>
              <a:off x="1158342" y="3934960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4" y="1"/>
                  </a:moveTo>
                  <a:cubicBezTo>
                    <a:pt x="215" y="1"/>
                    <a:pt x="5" y="144"/>
                    <a:pt x="1" y="425"/>
                  </a:cubicBezTo>
                  <a:cubicBezTo>
                    <a:pt x="5" y="703"/>
                    <a:pt x="211" y="841"/>
                    <a:pt x="418" y="841"/>
                  </a:cubicBezTo>
                  <a:cubicBezTo>
                    <a:pt x="628" y="841"/>
                    <a:pt x="840" y="701"/>
                    <a:pt x="850" y="425"/>
                  </a:cubicBezTo>
                  <a:cubicBezTo>
                    <a:pt x="840" y="141"/>
                    <a:pt x="632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24"/>
            <p:cNvSpPr/>
            <p:nvPr/>
          </p:nvSpPr>
          <p:spPr>
            <a:xfrm>
              <a:off x="425886" y="467718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1"/>
                  </a:moveTo>
                  <a:cubicBezTo>
                    <a:pt x="215" y="1"/>
                    <a:pt x="5" y="141"/>
                    <a:pt x="0" y="421"/>
                  </a:cubicBezTo>
                  <a:cubicBezTo>
                    <a:pt x="5" y="701"/>
                    <a:pt x="215" y="841"/>
                    <a:pt x="425" y="841"/>
                  </a:cubicBezTo>
                  <a:cubicBezTo>
                    <a:pt x="635" y="841"/>
                    <a:pt x="845" y="701"/>
                    <a:pt x="850" y="421"/>
                  </a:cubicBezTo>
                  <a:cubicBezTo>
                    <a:pt x="845" y="141"/>
                    <a:pt x="635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24"/>
            <p:cNvSpPr/>
            <p:nvPr/>
          </p:nvSpPr>
          <p:spPr>
            <a:xfrm>
              <a:off x="702741" y="4845356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24"/>
            <p:cNvSpPr/>
            <p:nvPr/>
          </p:nvSpPr>
          <p:spPr>
            <a:xfrm>
              <a:off x="217979" y="42910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24"/>
            <p:cNvSpPr/>
            <p:nvPr/>
          </p:nvSpPr>
          <p:spPr>
            <a:xfrm>
              <a:off x="1870653" y="4429694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32" y="1"/>
                  </a:moveTo>
                  <a:cubicBezTo>
                    <a:pt x="222" y="1"/>
                    <a:pt x="11" y="141"/>
                    <a:pt x="1" y="417"/>
                  </a:cubicBezTo>
                  <a:cubicBezTo>
                    <a:pt x="11" y="701"/>
                    <a:pt x="219" y="840"/>
                    <a:pt x="427" y="840"/>
                  </a:cubicBezTo>
                  <a:cubicBezTo>
                    <a:pt x="636" y="840"/>
                    <a:pt x="845" y="698"/>
                    <a:pt x="851" y="417"/>
                  </a:cubicBezTo>
                  <a:cubicBezTo>
                    <a:pt x="845" y="138"/>
                    <a:pt x="640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24"/>
            <p:cNvSpPr/>
            <p:nvPr/>
          </p:nvSpPr>
          <p:spPr>
            <a:xfrm>
              <a:off x="6218655" y="563382"/>
              <a:ext cx="167665" cy="166305"/>
            </a:xfrm>
            <a:custGeom>
              <a:avLst/>
              <a:gdLst/>
              <a:ahLst/>
              <a:cxnLst/>
              <a:rect l="l" t="t" r="r" b="b"/>
              <a:pathLst>
                <a:path w="3329" h="3302" extrusionOk="0">
                  <a:moveTo>
                    <a:pt x="1727" y="1"/>
                  </a:moveTo>
                  <a:cubicBezTo>
                    <a:pt x="1558" y="1"/>
                    <a:pt x="1386" y="27"/>
                    <a:pt x="1220" y="59"/>
                  </a:cubicBezTo>
                  <a:cubicBezTo>
                    <a:pt x="520" y="239"/>
                    <a:pt x="1" y="928"/>
                    <a:pt x="10" y="1648"/>
                  </a:cubicBezTo>
                  <a:cubicBezTo>
                    <a:pt x="1" y="2288"/>
                    <a:pt x="410" y="2958"/>
                    <a:pt x="1020" y="3167"/>
                  </a:cubicBezTo>
                  <a:cubicBezTo>
                    <a:pt x="1195" y="3268"/>
                    <a:pt x="1387" y="3301"/>
                    <a:pt x="1582" y="3301"/>
                  </a:cubicBezTo>
                  <a:cubicBezTo>
                    <a:pt x="1755" y="3301"/>
                    <a:pt x="1931" y="3275"/>
                    <a:pt x="2100" y="3247"/>
                  </a:cubicBezTo>
                  <a:cubicBezTo>
                    <a:pt x="2799" y="3058"/>
                    <a:pt x="3329" y="2378"/>
                    <a:pt x="3319" y="1648"/>
                  </a:cubicBezTo>
                  <a:cubicBezTo>
                    <a:pt x="3319" y="1008"/>
                    <a:pt x="2919" y="349"/>
                    <a:pt x="2300" y="139"/>
                  </a:cubicBezTo>
                  <a:cubicBezTo>
                    <a:pt x="2121" y="36"/>
                    <a:pt x="1926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24"/>
            <p:cNvSpPr/>
            <p:nvPr/>
          </p:nvSpPr>
          <p:spPr>
            <a:xfrm>
              <a:off x="7280347" y="43840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36" y="0"/>
                  </a:moveTo>
                  <a:cubicBezTo>
                    <a:pt x="1564" y="0"/>
                    <a:pt x="1388" y="26"/>
                    <a:pt x="1220" y="54"/>
                  </a:cubicBezTo>
                  <a:cubicBezTo>
                    <a:pt x="520" y="245"/>
                    <a:pt x="0" y="924"/>
                    <a:pt x="11" y="1654"/>
                  </a:cubicBezTo>
                  <a:cubicBezTo>
                    <a:pt x="0" y="2284"/>
                    <a:pt x="411" y="2953"/>
                    <a:pt x="1020" y="3163"/>
                  </a:cubicBezTo>
                  <a:cubicBezTo>
                    <a:pt x="1195" y="3264"/>
                    <a:pt x="1388" y="3297"/>
                    <a:pt x="1583" y="3297"/>
                  </a:cubicBezTo>
                  <a:cubicBezTo>
                    <a:pt x="1756" y="3297"/>
                    <a:pt x="1931" y="3271"/>
                    <a:pt x="2099" y="3243"/>
                  </a:cubicBezTo>
                  <a:cubicBezTo>
                    <a:pt x="2799" y="3063"/>
                    <a:pt x="3329" y="2373"/>
                    <a:pt x="3319" y="1654"/>
                  </a:cubicBezTo>
                  <a:cubicBezTo>
                    <a:pt x="3319" y="1014"/>
                    <a:pt x="2919" y="345"/>
                    <a:pt x="2299" y="134"/>
                  </a:cubicBezTo>
                  <a:cubicBezTo>
                    <a:pt x="2124" y="34"/>
                    <a:pt x="1932" y="0"/>
                    <a:pt x="17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24"/>
            <p:cNvSpPr/>
            <p:nvPr/>
          </p:nvSpPr>
          <p:spPr>
            <a:xfrm>
              <a:off x="646333" y="45773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47" y="1"/>
                  </a:moveTo>
                  <a:cubicBezTo>
                    <a:pt x="1575" y="1"/>
                    <a:pt x="1399" y="26"/>
                    <a:pt x="1231" y="54"/>
                  </a:cubicBezTo>
                  <a:cubicBezTo>
                    <a:pt x="531" y="234"/>
                    <a:pt x="1" y="924"/>
                    <a:pt x="11" y="1644"/>
                  </a:cubicBezTo>
                  <a:cubicBezTo>
                    <a:pt x="11" y="2284"/>
                    <a:pt x="411" y="2953"/>
                    <a:pt x="1031" y="3163"/>
                  </a:cubicBezTo>
                  <a:cubicBezTo>
                    <a:pt x="1206" y="3264"/>
                    <a:pt x="1398" y="3297"/>
                    <a:pt x="1594" y="3297"/>
                  </a:cubicBezTo>
                  <a:cubicBezTo>
                    <a:pt x="1766" y="3297"/>
                    <a:pt x="1942" y="3271"/>
                    <a:pt x="2110" y="3243"/>
                  </a:cubicBezTo>
                  <a:cubicBezTo>
                    <a:pt x="2810" y="3063"/>
                    <a:pt x="3330" y="2373"/>
                    <a:pt x="3319" y="1644"/>
                  </a:cubicBezTo>
                  <a:cubicBezTo>
                    <a:pt x="3330" y="1014"/>
                    <a:pt x="2920" y="345"/>
                    <a:pt x="2310" y="134"/>
                  </a:cubicBezTo>
                  <a:cubicBezTo>
                    <a:pt x="2135" y="34"/>
                    <a:pt x="1943" y="1"/>
                    <a:pt x="17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24"/>
            <p:cNvSpPr/>
            <p:nvPr/>
          </p:nvSpPr>
          <p:spPr>
            <a:xfrm>
              <a:off x="2380094" y="838676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29" y="840"/>
                  </a:cubicBezTo>
                  <a:cubicBezTo>
                    <a:pt x="638" y="840"/>
                    <a:pt x="846" y="700"/>
                    <a:pt x="851" y="420"/>
                  </a:cubicBezTo>
                  <a:cubicBezTo>
                    <a:pt x="846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24"/>
            <p:cNvSpPr/>
            <p:nvPr/>
          </p:nvSpPr>
          <p:spPr>
            <a:xfrm>
              <a:off x="2082639" y="1076802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4" y="700"/>
                    <a:pt x="849" y="420"/>
                  </a:cubicBezTo>
                  <a:cubicBezTo>
                    <a:pt x="844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24"/>
            <p:cNvSpPr/>
            <p:nvPr/>
          </p:nvSpPr>
          <p:spPr>
            <a:xfrm>
              <a:off x="2840732" y="26325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1"/>
                    <a:pt x="213" y="841"/>
                    <a:pt x="422" y="841"/>
                  </a:cubicBezTo>
                  <a:cubicBezTo>
                    <a:pt x="630" y="841"/>
                    <a:pt x="840" y="701"/>
                    <a:pt x="850" y="421"/>
                  </a:cubicBezTo>
                  <a:cubicBezTo>
                    <a:pt x="845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24"/>
            <p:cNvSpPr/>
            <p:nvPr/>
          </p:nvSpPr>
          <p:spPr>
            <a:xfrm>
              <a:off x="2781351" y="658974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24"/>
            <p:cNvSpPr/>
            <p:nvPr/>
          </p:nvSpPr>
          <p:spPr>
            <a:xfrm>
              <a:off x="237571" y="768014"/>
              <a:ext cx="43364" cy="42508"/>
            </a:xfrm>
            <a:custGeom>
              <a:avLst/>
              <a:gdLst/>
              <a:ahLst/>
              <a:cxnLst/>
              <a:rect l="l" t="t" r="r" b="b"/>
              <a:pathLst>
                <a:path w="861" h="844" extrusionOk="0">
                  <a:moveTo>
                    <a:pt x="433" y="0"/>
                  </a:moveTo>
                  <a:cubicBezTo>
                    <a:pt x="222" y="0"/>
                    <a:pt x="11" y="143"/>
                    <a:pt x="1" y="424"/>
                  </a:cubicBezTo>
                  <a:cubicBezTo>
                    <a:pt x="11" y="704"/>
                    <a:pt x="221" y="843"/>
                    <a:pt x="431" y="843"/>
                  </a:cubicBezTo>
                  <a:cubicBezTo>
                    <a:pt x="640" y="843"/>
                    <a:pt x="850" y="704"/>
                    <a:pt x="860" y="424"/>
                  </a:cubicBezTo>
                  <a:cubicBezTo>
                    <a:pt x="850" y="140"/>
                    <a:pt x="642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24"/>
            <p:cNvSpPr/>
            <p:nvPr/>
          </p:nvSpPr>
          <p:spPr>
            <a:xfrm>
              <a:off x="613646" y="253235"/>
              <a:ext cx="43364" cy="42307"/>
            </a:xfrm>
            <a:custGeom>
              <a:avLst/>
              <a:gdLst/>
              <a:ahLst/>
              <a:cxnLst/>
              <a:rect l="l" t="t" r="r" b="b"/>
              <a:pathLst>
                <a:path w="861" h="840" extrusionOk="0">
                  <a:moveTo>
                    <a:pt x="430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24"/>
            <p:cNvSpPr/>
            <p:nvPr/>
          </p:nvSpPr>
          <p:spPr>
            <a:xfrm>
              <a:off x="1762923" y="628604"/>
              <a:ext cx="167212" cy="166305"/>
            </a:xfrm>
            <a:custGeom>
              <a:avLst/>
              <a:gdLst/>
              <a:ahLst/>
              <a:cxnLst/>
              <a:rect l="l" t="t" r="r" b="b"/>
              <a:pathLst>
                <a:path w="3320" h="3302" extrusionOk="0">
                  <a:moveTo>
                    <a:pt x="1726" y="0"/>
                  </a:moveTo>
                  <a:cubicBezTo>
                    <a:pt x="1557" y="0"/>
                    <a:pt x="1385" y="26"/>
                    <a:pt x="1220" y="53"/>
                  </a:cubicBezTo>
                  <a:cubicBezTo>
                    <a:pt x="520" y="243"/>
                    <a:pt x="1" y="933"/>
                    <a:pt x="1" y="1652"/>
                  </a:cubicBezTo>
                  <a:cubicBezTo>
                    <a:pt x="1" y="2292"/>
                    <a:pt x="411" y="2952"/>
                    <a:pt x="1020" y="3162"/>
                  </a:cubicBezTo>
                  <a:cubicBezTo>
                    <a:pt x="1202" y="3267"/>
                    <a:pt x="1403" y="3301"/>
                    <a:pt x="1606" y="3301"/>
                  </a:cubicBezTo>
                  <a:cubicBezTo>
                    <a:pt x="1771" y="3301"/>
                    <a:pt x="1938" y="3279"/>
                    <a:pt x="2100" y="3252"/>
                  </a:cubicBezTo>
                  <a:cubicBezTo>
                    <a:pt x="2799" y="3062"/>
                    <a:pt x="3319" y="2372"/>
                    <a:pt x="3319" y="1652"/>
                  </a:cubicBezTo>
                  <a:cubicBezTo>
                    <a:pt x="3319" y="1013"/>
                    <a:pt x="2910" y="343"/>
                    <a:pt x="2300" y="143"/>
                  </a:cubicBezTo>
                  <a:cubicBezTo>
                    <a:pt x="2121" y="35"/>
                    <a:pt x="1925" y="0"/>
                    <a:pt x="17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_1">
    <p:bg>
      <p:bgPr>
        <a:solidFill>
          <a:schemeClr val="lt1"/>
        </a:solidFill>
        <a:effectLst/>
      </p:bgPr>
    </p:bg>
    <p:spTree>
      <p:nvGrpSpPr>
        <p:cNvPr id="1" name="Shape 1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82" name="Google Shape;11682;p25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11683" name="Google Shape;11683;p25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25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25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25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25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25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25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25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25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25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25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25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25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25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25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25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25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25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25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25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25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25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25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25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25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25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25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25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25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25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25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25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25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25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25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25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25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25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25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25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25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25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25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25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25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25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25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25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25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25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25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25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25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25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25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25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25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25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25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25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25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25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25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25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25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25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25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25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25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25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25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25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25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25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25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25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25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25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25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25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25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25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25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25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25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25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25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25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25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25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25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25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25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25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25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25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25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25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25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25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25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25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25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25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25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25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25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25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25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25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25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25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25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25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25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25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25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25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25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25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25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25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25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25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25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25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25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25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25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25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25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25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25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25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25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25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25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25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25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25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25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25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25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25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25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25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25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25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25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25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25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25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25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25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25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25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25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25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25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25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25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25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25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25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25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25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25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25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25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25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25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25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25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25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25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25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25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25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25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25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25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25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25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25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25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25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25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25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25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25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25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25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25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25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25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25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25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25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25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25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25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25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25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25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25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25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25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25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25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25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25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25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25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25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25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25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25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25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25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25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25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25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25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25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25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25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25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25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25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25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25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25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25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25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25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25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25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25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25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25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25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25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25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25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25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25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25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25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25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25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25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25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25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25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25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25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25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25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25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25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25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25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25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25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25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25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25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25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25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25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25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25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25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25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25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25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25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25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25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25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25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25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25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25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25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25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25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25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25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25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25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25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25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25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25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25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25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25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25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25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25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25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25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25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25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25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25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25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25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25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25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25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25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25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25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25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25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25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25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25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25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25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25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25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25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25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25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25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25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25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25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25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25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25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25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25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25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25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25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25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25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25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25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25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25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25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25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25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25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25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25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25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25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25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25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25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25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25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25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25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25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25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25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25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25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25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25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25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25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25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25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25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25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25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25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25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25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25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25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25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25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25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25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25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25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25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25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25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25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25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25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25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25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25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25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25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25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25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25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25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25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25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25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25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25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25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25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25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25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25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25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25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25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25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25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25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25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25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25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25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25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25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25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25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25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25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25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25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25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25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25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25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25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25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25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25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25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25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25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25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25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25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25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25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25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25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25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25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25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25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25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25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25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25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25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25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25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25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25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25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25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25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25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25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25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25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25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25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25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25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25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25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25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25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25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25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25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25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25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25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25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25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25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25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25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25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25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25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25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25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25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25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25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25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25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25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25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25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25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25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25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25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25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25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25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25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25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25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25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25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25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25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25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25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25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25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25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25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25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25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25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25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25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25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25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25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25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25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25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25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25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25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25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25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25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25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25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25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25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25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25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25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25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25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25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25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25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25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25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25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25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25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25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25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25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25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25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25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41" name="Google Shape;12241;p25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12242" name="Google Shape;12242;p2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2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2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2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2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2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2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2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2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2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2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2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2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2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2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2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2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2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2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2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2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2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2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2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2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2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2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2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2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71" name="Google Shape;12271;p25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12272" name="Google Shape;12272;p2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2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2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2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2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2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2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2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2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2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2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2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2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2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2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2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2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2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2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2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2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2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2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2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2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2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2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2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2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01" name="Google Shape;12301;p25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12302" name="Google Shape;12302;p2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2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2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2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2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2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2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2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2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2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2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2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2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2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2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2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2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2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2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2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2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2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2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2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2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2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2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2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2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31" name="Google Shape;12331;p25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12332" name="Google Shape;12332;p25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25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25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25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25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25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38" name="Google Shape;12338;p25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12339" name="Google Shape;12339;p2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2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2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2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2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2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2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2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2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2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2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2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2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2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2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2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2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2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2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2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2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2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2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2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2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2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2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2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2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3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255" name="Google Shape;255;p3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3" name="Google Shape;813;p3"/>
          <p:cNvSpPr txBox="1">
            <a:spLocks noGrp="1"/>
          </p:cNvSpPr>
          <p:nvPr>
            <p:ph type="title"/>
          </p:nvPr>
        </p:nvSpPr>
        <p:spPr>
          <a:xfrm>
            <a:off x="1026963" y="2452902"/>
            <a:ext cx="4587900" cy="105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14" name="Google Shape;814;p3"/>
          <p:cNvSpPr txBox="1">
            <a:spLocks noGrp="1"/>
          </p:cNvSpPr>
          <p:nvPr>
            <p:ph type="title" idx="2" hasCustomPrompt="1"/>
          </p:nvPr>
        </p:nvSpPr>
        <p:spPr>
          <a:xfrm>
            <a:off x="1026963" y="1280795"/>
            <a:ext cx="19239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8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15" name="Google Shape;815;p3"/>
          <p:cNvSpPr txBox="1">
            <a:spLocks noGrp="1"/>
          </p:cNvSpPr>
          <p:nvPr>
            <p:ph type="subTitle" idx="1"/>
          </p:nvPr>
        </p:nvSpPr>
        <p:spPr>
          <a:xfrm>
            <a:off x="1026975" y="3338475"/>
            <a:ext cx="3002400" cy="68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16" name="Google Shape;816;p3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817" name="Google Shape;817;p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46" name="Google Shape;846;p3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847" name="Google Shape;847;p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6" name="Google Shape;876;p3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877" name="Google Shape;877;p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6" name="Google Shape;906;p3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907" name="Google Shape;907;p3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3" name="Google Shape;913;p3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914" name="Google Shape;914;p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lt1"/>
        </a:solidFill>
        <a:effectLst/>
      </p:bgPr>
    </p:bg>
    <p:spTree>
      <p:nvGrpSpPr>
        <p:cNvPr id="1" name="Shape 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4" name="Google Shape;944;p4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945" name="Google Shape;945;p4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4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4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4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4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4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4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4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4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4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4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4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4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4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4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4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4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4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4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4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4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4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4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4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4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4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4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4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4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4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4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4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4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4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4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4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4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4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4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4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4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4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4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4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4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4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4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4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4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4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4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4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4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4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4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4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4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4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4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4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4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4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4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4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4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4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4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4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4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4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4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4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4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4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4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4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4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4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4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4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4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4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4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4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4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4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4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4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4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4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4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4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4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4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4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4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4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4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4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4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4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4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4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4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4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4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4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4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4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4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4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4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4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4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4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4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4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4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4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4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4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4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4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4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4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4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4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4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4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4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4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4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4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4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4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4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4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4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4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4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4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4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4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4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4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4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4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4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4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4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4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4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4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4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4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4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4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4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4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4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4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4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4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4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4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4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4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4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4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4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4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4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4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4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4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4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4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4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4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4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4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4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4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4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4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4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4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4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4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4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4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4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4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4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4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4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4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4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4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4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4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4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4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4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4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4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4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4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4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4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4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4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4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4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4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4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4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4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4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4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4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4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4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4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4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4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4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4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4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4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4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4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4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4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4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4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4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4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4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4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4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4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4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4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4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4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4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4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4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4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4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4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4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4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4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4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4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4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4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4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4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4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4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4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4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4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4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4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4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4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4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4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4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4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4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4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4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4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4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4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4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4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4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4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4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4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3" name="Google Shape;1503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504" name="Google Shape;1504;p4"/>
          <p:cNvSpPr txBox="1">
            <a:spLocks noGrp="1"/>
          </p:cNvSpPr>
          <p:nvPr>
            <p:ph type="body" idx="1"/>
          </p:nvPr>
        </p:nvSpPr>
        <p:spPr>
          <a:xfrm>
            <a:off x="720000" y="877275"/>
            <a:ext cx="7704000" cy="373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50">
                <a:solidFill>
                  <a:srgbClr val="434343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1505" name="Google Shape;1505;p4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1506" name="Google Shape;1506;p4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4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4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4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4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4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4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4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4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4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4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4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4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4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4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4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4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4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4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4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4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4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4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4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4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4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4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4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4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5" name="Google Shape;1535;p4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1536" name="Google Shape;1536;p4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4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4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4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4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4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4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4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4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4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4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4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4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4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4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4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4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4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4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4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4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4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4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4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4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4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4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4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4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5" name="Google Shape;1565;p4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1566" name="Google Shape;1566;p4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4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4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4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4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4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2" name="Google Shape;1572;p4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1573" name="Google Shape;1573;p4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4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4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4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4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4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4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4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4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4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4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4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4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4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4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4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4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4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4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4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4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4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4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4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4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4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4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4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4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2" name="Google Shape;1602;p4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1603" name="Google Shape;1603;p4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4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4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4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4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4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4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4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4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4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4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4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4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4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4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4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4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4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4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4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lt1"/>
        </a:solidFill>
        <a:effectLst/>
      </p:bgPr>
    </p:bg>
    <p:spTree>
      <p:nvGrpSpPr>
        <p:cNvPr id="1" name="Shape 16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" name="Google Shape;1633;p5"/>
          <p:cNvSpPr txBox="1">
            <a:spLocks noGrp="1"/>
          </p:cNvSpPr>
          <p:nvPr>
            <p:ph type="subTitle" idx="1"/>
          </p:nvPr>
        </p:nvSpPr>
        <p:spPr>
          <a:xfrm>
            <a:off x="1651875" y="2330438"/>
            <a:ext cx="1906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634" name="Google Shape;1634;p5"/>
          <p:cNvSpPr txBox="1">
            <a:spLocks noGrp="1"/>
          </p:cNvSpPr>
          <p:nvPr>
            <p:ph type="subTitle" idx="2"/>
          </p:nvPr>
        </p:nvSpPr>
        <p:spPr>
          <a:xfrm>
            <a:off x="5585625" y="2330438"/>
            <a:ext cx="1906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solidFill>
                  <a:schemeClr val="dk1"/>
                </a:solidFill>
                <a:latin typeface="Metamorphous"/>
                <a:ea typeface="Metamorphous"/>
                <a:cs typeface="Metamorphous"/>
                <a:sym typeface="Metamorphou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635" name="Google Shape;1635;p5"/>
          <p:cNvSpPr txBox="1">
            <a:spLocks noGrp="1"/>
          </p:cNvSpPr>
          <p:nvPr>
            <p:ph type="subTitle" idx="3"/>
          </p:nvPr>
        </p:nvSpPr>
        <p:spPr>
          <a:xfrm>
            <a:off x="886725" y="2971450"/>
            <a:ext cx="3436800" cy="107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6" name="Google Shape;1636;p5"/>
          <p:cNvSpPr txBox="1">
            <a:spLocks noGrp="1"/>
          </p:cNvSpPr>
          <p:nvPr>
            <p:ph type="subTitle" idx="4"/>
          </p:nvPr>
        </p:nvSpPr>
        <p:spPr>
          <a:xfrm>
            <a:off x="4820475" y="2971450"/>
            <a:ext cx="3436800" cy="107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37" name="Google Shape;1637;p5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1638" name="Google Shape;1638;p5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5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5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5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5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5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5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5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5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5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5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5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5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5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5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5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5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5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5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5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5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5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5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5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5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5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5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5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5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5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5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5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5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5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5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5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5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5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5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5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5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5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5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5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5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5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5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5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5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5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5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5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5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5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5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5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5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5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5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5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5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5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5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5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5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5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5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5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5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5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5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5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5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5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5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5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5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5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5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5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5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5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5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5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5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5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5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5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5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5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5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5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5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5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5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5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5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5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5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5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5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5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5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5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5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5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5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5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5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5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5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5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5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5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5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5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5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5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5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5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5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5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5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5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5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5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5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5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5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5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5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5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5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5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5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5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5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5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5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5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5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5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5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5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5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5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5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5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5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5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5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5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5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5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5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5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5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5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5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5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5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5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5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5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5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5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5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5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5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5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5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5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5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5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5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5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5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5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5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5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5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5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5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5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5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5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5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5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5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5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5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5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5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5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5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5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5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5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5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5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5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5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5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5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5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5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5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5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5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5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5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5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5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5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5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5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5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5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5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5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5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5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5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5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5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5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5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5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5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5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5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5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5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5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5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5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5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5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5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5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5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5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5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5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5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5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5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5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5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5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5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5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5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5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5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5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5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5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5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5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5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5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5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5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5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5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5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5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5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5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5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5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5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5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5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5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5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5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5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5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5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5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5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5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5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5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5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5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5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5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5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5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5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5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5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5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5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5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5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5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5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5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5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5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5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6" name="Google Shape;2196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grpSp>
        <p:nvGrpSpPr>
          <p:cNvPr id="2197" name="Google Shape;2197;p5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2198" name="Google Shape;2198;p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7" name="Google Shape;2227;p5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2228" name="Google Shape;2228;p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57" name="Google Shape;2257;p5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2258" name="Google Shape;2258;p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7" name="Google Shape;2287;p5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2288" name="Google Shape;2288;p5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5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4" name="Google Shape;2294;p5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2295" name="Google Shape;2295;p5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5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5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3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3" name="Google Shape;3013;p7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3014" name="Google Shape;3014;p7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7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7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7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7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7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7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7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7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7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7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7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7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7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7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7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7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7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7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7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7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7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7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7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7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7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7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7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7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7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7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7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7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7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7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7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7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7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7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7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7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7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7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7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7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7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7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7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7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7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7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7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7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7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7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7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7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7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7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7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7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7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7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7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7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7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7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7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7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7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7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7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7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7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7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7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7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7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7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7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7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7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7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7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7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7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7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7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7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7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7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7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7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7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7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7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7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7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7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7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7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7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7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7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7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7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7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7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7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7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7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7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7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7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7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7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7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7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7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7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7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7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7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7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7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7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7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7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7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7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7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7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7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7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7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7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7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7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7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7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7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7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7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7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7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7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7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7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7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7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7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7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7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7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7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7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7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7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7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7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7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7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7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7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7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7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7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7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7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7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7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7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7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7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7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7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7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7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7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7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7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7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7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7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7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7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7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7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7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7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7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7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7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7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7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7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7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7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7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7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7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7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7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7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7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7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7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7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7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7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7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7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7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7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7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7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7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7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7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7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7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7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7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7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7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7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7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7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7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7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7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7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7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7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7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7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7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7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7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7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7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7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7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7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7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7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7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7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7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7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7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7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7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7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7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7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7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7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7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7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7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7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7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7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7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7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7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7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7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7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7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7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7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7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7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7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7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7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7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7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7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7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7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7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7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7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7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7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7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7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7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7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7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7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7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7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7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7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7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7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7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7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7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7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7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7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7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7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7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7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7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7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7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7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7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7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7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7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7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7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7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7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7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7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7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7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7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7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7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7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7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7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7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7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7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7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7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7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7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7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7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7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7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7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7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7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7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7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7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7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7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7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7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7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7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7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7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7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7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7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7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7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7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7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7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7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7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7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7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7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7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7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7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7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7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7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7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7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7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7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7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7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7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7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7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7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7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7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7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7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7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7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7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7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7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72" name="Google Shape;3572;p7"/>
          <p:cNvSpPr txBox="1">
            <a:spLocks noGrp="1"/>
          </p:cNvSpPr>
          <p:nvPr>
            <p:ph type="body" idx="1"/>
          </p:nvPr>
        </p:nvSpPr>
        <p:spPr>
          <a:xfrm>
            <a:off x="713375" y="1305675"/>
            <a:ext cx="4443600" cy="28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latin typeface="Josefin Sans"/>
                <a:ea typeface="Josefin Sans"/>
                <a:cs typeface="Josefin Sans"/>
                <a:sym typeface="Josefin Sans"/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3573" name="Google Shape;3573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3574" name="Google Shape;3574;p7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3575" name="Google Shape;3575;p7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7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7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7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7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7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7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7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7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7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7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7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7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7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7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7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7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7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7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7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7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7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7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7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7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7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7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7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7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4" name="Google Shape;3604;p7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3605" name="Google Shape;3605;p7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7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7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7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7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7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7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7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7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7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7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7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7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7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7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7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7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7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7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7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7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7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7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7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7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7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7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7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7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4" name="Google Shape;3634;p7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3635" name="Google Shape;3635;p7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7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7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7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7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7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7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7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7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7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7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7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7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7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7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7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7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7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7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7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7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7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7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7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7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7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7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7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7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64" name="Google Shape;3664;p7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3665" name="Google Shape;3665;p7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7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7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7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7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7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71" name="Google Shape;3671;p7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3672" name="Google Shape;3672;p7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7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7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7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7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7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7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7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7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7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7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7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7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7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7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7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7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7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7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7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7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7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7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7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7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7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7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7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7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3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2" name="Google Shape;3702;p8"/>
          <p:cNvSpPr txBox="1">
            <a:spLocks noGrp="1"/>
          </p:cNvSpPr>
          <p:nvPr>
            <p:ph type="title"/>
          </p:nvPr>
        </p:nvSpPr>
        <p:spPr>
          <a:xfrm>
            <a:off x="2060100" y="1518188"/>
            <a:ext cx="5023800" cy="210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grpSp>
        <p:nvGrpSpPr>
          <p:cNvPr id="3703" name="Google Shape;3703;p8"/>
          <p:cNvGrpSpPr/>
          <p:nvPr/>
        </p:nvGrpSpPr>
        <p:grpSpPr>
          <a:xfrm>
            <a:off x="60891" y="140468"/>
            <a:ext cx="9022219" cy="4862481"/>
            <a:chOff x="60891" y="140468"/>
            <a:chExt cx="9022219" cy="4862481"/>
          </a:xfrm>
        </p:grpSpPr>
        <p:grpSp>
          <p:nvGrpSpPr>
            <p:cNvPr id="3704" name="Google Shape;3704;p8"/>
            <p:cNvGrpSpPr/>
            <p:nvPr/>
          </p:nvGrpSpPr>
          <p:grpSpPr>
            <a:xfrm>
              <a:off x="60891" y="140468"/>
              <a:ext cx="9022219" cy="4862481"/>
              <a:chOff x="60891" y="140468"/>
              <a:chExt cx="9022219" cy="4862481"/>
            </a:xfrm>
          </p:grpSpPr>
          <p:grpSp>
            <p:nvGrpSpPr>
              <p:cNvPr id="3705" name="Google Shape;3705;p8"/>
              <p:cNvGrpSpPr/>
              <p:nvPr/>
            </p:nvGrpSpPr>
            <p:grpSpPr>
              <a:xfrm>
                <a:off x="60891" y="140468"/>
                <a:ext cx="9022219" cy="4862481"/>
                <a:chOff x="60891" y="140468"/>
                <a:chExt cx="9022219" cy="4862481"/>
              </a:xfrm>
            </p:grpSpPr>
            <p:sp>
              <p:nvSpPr>
                <p:cNvPr id="3706" name="Google Shape;3706;p8"/>
                <p:cNvSpPr/>
                <p:nvPr/>
              </p:nvSpPr>
              <p:spPr>
                <a:xfrm>
                  <a:off x="2466218" y="2561358"/>
                  <a:ext cx="268345" cy="27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8" h="551" extrusionOk="0">
                      <a:moveTo>
                        <a:pt x="5328" y="0"/>
                      </a:moveTo>
                      <a:lnTo>
                        <a:pt x="5328" y="0"/>
                      </a:lnTo>
                      <a:cubicBezTo>
                        <a:pt x="4298" y="20"/>
                        <a:pt x="3279" y="60"/>
                        <a:pt x="2249" y="91"/>
                      </a:cubicBezTo>
                      <a:cubicBezTo>
                        <a:pt x="1500" y="111"/>
                        <a:pt x="750" y="140"/>
                        <a:pt x="0" y="160"/>
                      </a:cubicBezTo>
                      <a:cubicBezTo>
                        <a:pt x="60" y="160"/>
                        <a:pt x="110" y="171"/>
                        <a:pt x="170" y="180"/>
                      </a:cubicBezTo>
                      <a:cubicBezTo>
                        <a:pt x="1800" y="370"/>
                        <a:pt x="3448" y="490"/>
                        <a:pt x="5098" y="550"/>
                      </a:cubicBezTo>
                      <a:cubicBezTo>
                        <a:pt x="5118" y="470"/>
                        <a:pt x="5138" y="390"/>
                        <a:pt x="5168" y="300"/>
                      </a:cubicBezTo>
                      <a:cubicBezTo>
                        <a:pt x="5198" y="191"/>
                        <a:pt x="5258" y="80"/>
                        <a:pt x="532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7" name="Google Shape;3707;p8"/>
                <p:cNvSpPr/>
                <p:nvPr/>
              </p:nvSpPr>
              <p:spPr>
                <a:xfrm>
                  <a:off x="2300115" y="2560854"/>
                  <a:ext cx="5741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151" extrusionOk="0">
                      <a:moveTo>
                        <a:pt x="0" y="1"/>
                      </a:moveTo>
                      <a:cubicBezTo>
                        <a:pt x="10" y="41"/>
                        <a:pt x="20" y="90"/>
                        <a:pt x="20" y="150"/>
                      </a:cubicBezTo>
                      <a:cubicBezTo>
                        <a:pt x="389" y="110"/>
                        <a:pt x="769" y="70"/>
                        <a:pt x="1139" y="3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8" name="Google Shape;3708;p8"/>
                <p:cNvSpPr/>
                <p:nvPr/>
              </p:nvSpPr>
              <p:spPr>
                <a:xfrm>
                  <a:off x="1209715" y="2555314"/>
                  <a:ext cx="597581" cy="34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5" h="691" extrusionOk="0">
                      <a:moveTo>
                        <a:pt x="11755" y="0"/>
                      </a:moveTo>
                      <a:lnTo>
                        <a:pt x="11755" y="0"/>
                      </a:lnTo>
                      <a:cubicBezTo>
                        <a:pt x="8006" y="71"/>
                        <a:pt x="4258" y="131"/>
                        <a:pt x="530" y="400"/>
                      </a:cubicBezTo>
                      <a:cubicBezTo>
                        <a:pt x="350" y="410"/>
                        <a:pt x="180" y="420"/>
                        <a:pt x="0" y="430"/>
                      </a:cubicBezTo>
                      <a:cubicBezTo>
                        <a:pt x="180" y="450"/>
                        <a:pt x="360" y="460"/>
                        <a:pt x="540" y="470"/>
                      </a:cubicBezTo>
                      <a:cubicBezTo>
                        <a:pt x="2569" y="590"/>
                        <a:pt x="4588" y="680"/>
                        <a:pt x="6617" y="690"/>
                      </a:cubicBezTo>
                      <a:cubicBezTo>
                        <a:pt x="8366" y="690"/>
                        <a:pt x="10115" y="660"/>
                        <a:pt x="11864" y="620"/>
                      </a:cubicBezTo>
                      <a:cubicBezTo>
                        <a:pt x="11824" y="600"/>
                        <a:pt x="11784" y="590"/>
                        <a:pt x="11755" y="570"/>
                      </a:cubicBezTo>
                      <a:cubicBezTo>
                        <a:pt x="11664" y="560"/>
                        <a:pt x="11584" y="530"/>
                        <a:pt x="11504" y="480"/>
                      </a:cubicBezTo>
                      <a:cubicBezTo>
                        <a:pt x="11464" y="480"/>
                        <a:pt x="11424" y="480"/>
                        <a:pt x="11384" y="470"/>
                      </a:cubicBezTo>
                      <a:cubicBezTo>
                        <a:pt x="11324" y="470"/>
                        <a:pt x="11275" y="440"/>
                        <a:pt x="11244" y="410"/>
                      </a:cubicBezTo>
                      <a:cubicBezTo>
                        <a:pt x="11165" y="400"/>
                        <a:pt x="11075" y="390"/>
                        <a:pt x="10985" y="390"/>
                      </a:cubicBezTo>
                      <a:cubicBezTo>
                        <a:pt x="10935" y="390"/>
                        <a:pt x="10925" y="331"/>
                        <a:pt x="10945" y="300"/>
                      </a:cubicBezTo>
                      <a:cubicBezTo>
                        <a:pt x="10945" y="271"/>
                        <a:pt x="10965" y="251"/>
                        <a:pt x="10995" y="251"/>
                      </a:cubicBezTo>
                      <a:lnTo>
                        <a:pt x="11015" y="251"/>
                      </a:lnTo>
                      <a:cubicBezTo>
                        <a:pt x="11075" y="260"/>
                        <a:pt x="11145" y="271"/>
                        <a:pt x="11205" y="280"/>
                      </a:cubicBezTo>
                      <a:cubicBezTo>
                        <a:pt x="11205" y="191"/>
                        <a:pt x="11264" y="111"/>
                        <a:pt x="11384" y="100"/>
                      </a:cubicBezTo>
                      <a:cubicBezTo>
                        <a:pt x="11515" y="100"/>
                        <a:pt x="11635" y="60"/>
                        <a:pt x="11755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09" name="Google Shape;3709;p8"/>
                <p:cNvSpPr/>
                <p:nvPr/>
              </p:nvSpPr>
              <p:spPr>
                <a:xfrm>
                  <a:off x="366455" y="3959336"/>
                  <a:ext cx="266380" cy="113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9" h="2250" extrusionOk="0">
                      <a:moveTo>
                        <a:pt x="4678" y="1"/>
                      </a:moveTo>
                      <a:cubicBezTo>
                        <a:pt x="3099" y="720"/>
                        <a:pt x="1540" y="1470"/>
                        <a:pt x="1" y="2249"/>
                      </a:cubicBezTo>
                      <a:cubicBezTo>
                        <a:pt x="1780" y="1660"/>
                        <a:pt x="3549" y="1050"/>
                        <a:pt x="5289" y="360"/>
                      </a:cubicBezTo>
                      <a:cubicBezTo>
                        <a:pt x="5089" y="241"/>
                        <a:pt x="4889" y="121"/>
                        <a:pt x="467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0" name="Google Shape;3710;p8"/>
                <p:cNvSpPr/>
                <p:nvPr/>
              </p:nvSpPr>
              <p:spPr>
                <a:xfrm>
                  <a:off x="2432977" y="2793439"/>
                  <a:ext cx="212490" cy="6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9" h="1280" extrusionOk="0">
                      <a:moveTo>
                        <a:pt x="4219" y="0"/>
                      </a:moveTo>
                      <a:lnTo>
                        <a:pt x="4219" y="0"/>
                      </a:lnTo>
                      <a:cubicBezTo>
                        <a:pt x="2799" y="380"/>
                        <a:pt x="1390" y="810"/>
                        <a:pt x="1" y="1280"/>
                      </a:cubicBezTo>
                      <a:cubicBezTo>
                        <a:pt x="1250" y="1070"/>
                        <a:pt x="2500" y="870"/>
                        <a:pt x="3739" y="630"/>
                      </a:cubicBezTo>
                      <a:cubicBezTo>
                        <a:pt x="3909" y="420"/>
                        <a:pt x="4059" y="210"/>
                        <a:pt x="421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1" name="Google Shape;3711;p8"/>
                <p:cNvSpPr/>
                <p:nvPr/>
              </p:nvSpPr>
              <p:spPr>
                <a:xfrm>
                  <a:off x="803925" y="2939447"/>
                  <a:ext cx="1288790" cy="368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9" h="7317" extrusionOk="0">
                      <a:moveTo>
                        <a:pt x="23152" y="536"/>
                      </a:moveTo>
                      <a:lnTo>
                        <a:pt x="23152" y="536"/>
                      </a:lnTo>
                      <a:cubicBezTo>
                        <a:pt x="23153" y="537"/>
                        <a:pt x="23156" y="538"/>
                        <a:pt x="23160" y="540"/>
                      </a:cubicBezTo>
                      <a:cubicBezTo>
                        <a:pt x="23157" y="538"/>
                        <a:pt x="23154" y="537"/>
                        <a:pt x="23152" y="536"/>
                      </a:cubicBezTo>
                      <a:close/>
                      <a:moveTo>
                        <a:pt x="22540" y="649"/>
                      </a:moveTo>
                      <a:cubicBezTo>
                        <a:pt x="22538" y="649"/>
                        <a:pt x="22537" y="650"/>
                        <a:pt x="22535" y="650"/>
                      </a:cubicBezTo>
                      <a:lnTo>
                        <a:pt x="22535" y="650"/>
                      </a:lnTo>
                      <a:cubicBezTo>
                        <a:pt x="22537" y="650"/>
                        <a:pt x="22538" y="650"/>
                        <a:pt x="22540" y="649"/>
                      </a:cubicBezTo>
                      <a:close/>
                      <a:moveTo>
                        <a:pt x="25589" y="0"/>
                      </a:moveTo>
                      <a:lnTo>
                        <a:pt x="25589" y="0"/>
                      </a:lnTo>
                      <a:cubicBezTo>
                        <a:pt x="25189" y="70"/>
                        <a:pt x="24789" y="150"/>
                        <a:pt x="24390" y="230"/>
                      </a:cubicBezTo>
                      <a:cubicBezTo>
                        <a:pt x="23950" y="320"/>
                        <a:pt x="23520" y="420"/>
                        <a:pt x="23080" y="520"/>
                      </a:cubicBezTo>
                      <a:cubicBezTo>
                        <a:pt x="23090" y="520"/>
                        <a:pt x="23100" y="529"/>
                        <a:pt x="23110" y="529"/>
                      </a:cubicBezTo>
                      <a:cubicBezTo>
                        <a:pt x="23118" y="529"/>
                        <a:pt x="23135" y="529"/>
                        <a:pt x="23152" y="536"/>
                      </a:cubicBezTo>
                      <a:lnTo>
                        <a:pt x="23152" y="536"/>
                      </a:lnTo>
                      <a:cubicBezTo>
                        <a:pt x="23148" y="533"/>
                        <a:pt x="23153" y="532"/>
                        <a:pt x="23160" y="532"/>
                      </a:cubicBezTo>
                      <a:cubicBezTo>
                        <a:pt x="23170" y="532"/>
                        <a:pt x="23185" y="535"/>
                        <a:pt x="23190" y="540"/>
                      </a:cubicBezTo>
                      <a:lnTo>
                        <a:pt x="23200" y="540"/>
                      </a:lnTo>
                      <a:cubicBezTo>
                        <a:pt x="23260" y="540"/>
                        <a:pt x="23310" y="580"/>
                        <a:pt x="23320" y="640"/>
                      </a:cubicBezTo>
                      <a:cubicBezTo>
                        <a:pt x="23340" y="709"/>
                        <a:pt x="23360" y="780"/>
                        <a:pt x="23390" y="860"/>
                      </a:cubicBezTo>
                      <a:cubicBezTo>
                        <a:pt x="23410" y="909"/>
                        <a:pt x="23380" y="980"/>
                        <a:pt x="23330" y="1009"/>
                      </a:cubicBezTo>
                      <a:cubicBezTo>
                        <a:pt x="23313" y="1019"/>
                        <a:pt x="23295" y="1024"/>
                        <a:pt x="23277" y="1024"/>
                      </a:cubicBezTo>
                      <a:cubicBezTo>
                        <a:pt x="23241" y="1024"/>
                        <a:pt x="23203" y="1006"/>
                        <a:pt x="23170" y="980"/>
                      </a:cubicBezTo>
                      <a:lnTo>
                        <a:pt x="23170" y="980"/>
                      </a:lnTo>
                      <a:cubicBezTo>
                        <a:pt x="23178" y="988"/>
                        <a:pt x="23180" y="991"/>
                        <a:pt x="23179" y="991"/>
                      </a:cubicBezTo>
                      <a:cubicBezTo>
                        <a:pt x="23177" y="991"/>
                        <a:pt x="23170" y="985"/>
                        <a:pt x="23170" y="980"/>
                      </a:cubicBezTo>
                      <a:lnTo>
                        <a:pt x="23170" y="980"/>
                      </a:lnTo>
                      <a:cubicBezTo>
                        <a:pt x="23170" y="980"/>
                        <a:pt x="23170" y="980"/>
                        <a:pt x="23170" y="980"/>
                      </a:cubicBezTo>
                      <a:cubicBezTo>
                        <a:pt x="23160" y="980"/>
                        <a:pt x="23150" y="969"/>
                        <a:pt x="23150" y="969"/>
                      </a:cubicBezTo>
                      <a:cubicBezTo>
                        <a:pt x="23140" y="960"/>
                        <a:pt x="23120" y="949"/>
                        <a:pt x="23110" y="949"/>
                      </a:cubicBezTo>
                      <a:cubicBezTo>
                        <a:pt x="23100" y="940"/>
                        <a:pt x="23090" y="929"/>
                        <a:pt x="23070" y="929"/>
                      </a:cubicBezTo>
                      <a:cubicBezTo>
                        <a:pt x="23070" y="920"/>
                        <a:pt x="23060" y="920"/>
                        <a:pt x="23050" y="920"/>
                      </a:cubicBezTo>
                      <a:cubicBezTo>
                        <a:pt x="23050" y="920"/>
                        <a:pt x="23050" y="909"/>
                        <a:pt x="23040" y="909"/>
                      </a:cubicBezTo>
                      <a:lnTo>
                        <a:pt x="23030" y="909"/>
                      </a:lnTo>
                      <a:cubicBezTo>
                        <a:pt x="23030" y="909"/>
                        <a:pt x="23020" y="900"/>
                        <a:pt x="23010" y="900"/>
                      </a:cubicBezTo>
                      <a:cubicBezTo>
                        <a:pt x="23000" y="900"/>
                        <a:pt x="22990" y="889"/>
                        <a:pt x="22970" y="889"/>
                      </a:cubicBezTo>
                      <a:cubicBezTo>
                        <a:pt x="22960" y="880"/>
                        <a:pt x="22950" y="880"/>
                        <a:pt x="22930" y="880"/>
                      </a:cubicBezTo>
                      <a:cubicBezTo>
                        <a:pt x="22920" y="880"/>
                        <a:pt x="22920" y="880"/>
                        <a:pt x="22910" y="869"/>
                      </a:cubicBezTo>
                      <a:lnTo>
                        <a:pt x="22740" y="869"/>
                      </a:lnTo>
                      <a:cubicBezTo>
                        <a:pt x="22740" y="869"/>
                        <a:pt x="22720" y="880"/>
                        <a:pt x="22710" y="880"/>
                      </a:cubicBezTo>
                      <a:cubicBezTo>
                        <a:pt x="22700" y="880"/>
                        <a:pt x="22680" y="880"/>
                        <a:pt x="22670" y="889"/>
                      </a:cubicBezTo>
                      <a:cubicBezTo>
                        <a:pt x="22643" y="896"/>
                        <a:pt x="22615" y="908"/>
                        <a:pt x="22584" y="908"/>
                      </a:cubicBezTo>
                      <a:cubicBezTo>
                        <a:pt x="22570" y="908"/>
                        <a:pt x="22556" y="906"/>
                        <a:pt x="22540" y="900"/>
                      </a:cubicBezTo>
                      <a:cubicBezTo>
                        <a:pt x="22470" y="880"/>
                        <a:pt x="22430" y="789"/>
                        <a:pt x="22470" y="720"/>
                      </a:cubicBezTo>
                      <a:cubicBezTo>
                        <a:pt x="22480" y="700"/>
                        <a:pt x="22500" y="689"/>
                        <a:pt x="22520" y="669"/>
                      </a:cubicBezTo>
                      <a:cubicBezTo>
                        <a:pt x="22520" y="669"/>
                        <a:pt x="22520" y="660"/>
                        <a:pt x="22530" y="660"/>
                      </a:cubicBezTo>
                      <a:cubicBezTo>
                        <a:pt x="22530" y="660"/>
                        <a:pt x="22530" y="653"/>
                        <a:pt x="22535" y="650"/>
                      </a:cubicBezTo>
                      <a:lnTo>
                        <a:pt x="22535" y="650"/>
                      </a:lnTo>
                      <a:cubicBezTo>
                        <a:pt x="20208" y="1190"/>
                        <a:pt x="17901" y="1800"/>
                        <a:pt x="15594" y="2409"/>
                      </a:cubicBezTo>
                      <a:cubicBezTo>
                        <a:pt x="12685" y="3168"/>
                        <a:pt x="9816" y="4018"/>
                        <a:pt x="6938" y="4878"/>
                      </a:cubicBezTo>
                      <a:cubicBezTo>
                        <a:pt x="4819" y="5538"/>
                        <a:pt x="2740" y="6297"/>
                        <a:pt x="661" y="7066"/>
                      </a:cubicBezTo>
                      <a:cubicBezTo>
                        <a:pt x="441" y="7157"/>
                        <a:pt x="221" y="7237"/>
                        <a:pt x="1" y="7317"/>
                      </a:cubicBezTo>
                      <a:cubicBezTo>
                        <a:pt x="490" y="7197"/>
                        <a:pt x="990" y="7077"/>
                        <a:pt x="1480" y="6946"/>
                      </a:cubicBezTo>
                      <a:cubicBezTo>
                        <a:pt x="6778" y="5607"/>
                        <a:pt x="12015" y="4038"/>
                        <a:pt x="17293" y="2639"/>
                      </a:cubicBezTo>
                      <a:cubicBezTo>
                        <a:pt x="19472" y="2039"/>
                        <a:pt x="21671" y="1499"/>
                        <a:pt x="23859" y="960"/>
                      </a:cubicBezTo>
                      <a:cubicBezTo>
                        <a:pt x="23859" y="769"/>
                        <a:pt x="23970" y="560"/>
                        <a:pt x="24210" y="540"/>
                      </a:cubicBezTo>
                      <a:cubicBezTo>
                        <a:pt x="24529" y="509"/>
                        <a:pt x="24879" y="430"/>
                        <a:pt x="25179" y="280"/>
                      </a:cubicBezTo>
                      <a:cubicBezTo>
                        <a:pt x="25309" y="170"/>
                        <a:pt x="25439" y="80"/>
                        <a:pt x="255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2" name="Google Shape;3712;p8"/>
                <p:cNvSpPr/>
                <p:nvPr/>
              </p:nvSpPr>
              <p:spPr>
                <a:xfrm>
                  <a:off x="2139501" y="2898651"/>
                  <a:ext cx="201410" cy="54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9" h="1090" extrusionOk="0">
                      <a:moveTo>
                        <a:pt x="3998" y="0"/>
                      </a:moveTo>
                      <a:lnTo>
                        <a:pt x="3998" y="0"/>
                      </a:lnTo>
                      <a:cubicBezTo>
                        <a:pt x="3698" y="40"/>
                        <a:pt x="3389" y="80"/>
                        <a:pt x="3089" y="130"/>
                      </a:cubicBezTo>
                      <a:cubicBezTo>
                        <a:pt x="3069" y="150"/>
                        <a:pt x="3059" y="170"/>
                        <a:pt x="3039" y="190"/>
                      </a:cubicBezTo>
                      <a:cubicBezTo>
                        <a:pt x="2969" y="260"/>
                        <a:pt x="2867" y="298"/>
                        <a:pt x="2765" y="298"/>
                      </a:cubicBezTo>
                      <a:cubicBezTo>
                        <a:pt x="2677" y="298"/>
                        <a:pt x="2588" y="270"/>
                        <a:pt x="2519" y="210"/>
                      </a:cubicBezTo>
                      <a:cubicBezTo>
                        <a:pt x="1939" y="300"/>
                        <a:pt x="1359" y="400"/>
                        <a:pt x="790" y="500"/>
                      </a:cubicBezTo>
                      <a:cubicBezTo>
                        <a:pt x="780" y="500"/>
                        <a:pt x="770" y="510"/>
                        <a:pt x="760" y="520"/>
                      </a:cubicBezTo>
                      <a:cubicBezTo>
                        <a:pt x="510" y="710"/>
                        <a:pt x="260" y="910"/>
                        <a:pt x="0" y="1090"/>
                      </a:cubicBezTo>
                      <a:cubicBezTo>
                        <a:pt x="1339" y="740"/>
                        <a:pt x="2669" y="350"/>
                        <a:pt x="399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3" name="Google Shape;3713;p8"/>
                <p:cNvSpPr/>
                <p:nvPr/>
              </p:nvSpPr>
              <p:spPr>
                <a:xfrm>
                  <a:off x="2357480" y="2701271"/>
                  <a:ext cx="276907" cy="29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8" h="592" extrusionOk="0">
                      <a:moveTo>
                        <a:pt x="999" y="1"/>
                      </a:moveTo>
                      <a:cubicBezTo>
                        <a:pt x="666" y="1"/>
                        <a:pt x="333" y="4"/>
                        <a:pt x="0" y="11"/>
                      </a:cubicBezTo>
                      <a:cubicBezTo>
                        <a:pt x="60" y="191"/>
                        <a:pt x="50" y="391"/>
                        <a:pt x="20" y="591"/>
                      </a:cubicBezTo>
                      <a:cubicBezTo>
                        <a:pt x="1849" y="511"/>
                        <a:pt x="3679" y="361"/>
                        <a:pt x="5498" y="141"/>
                      </a:cubicBezTo>
                      <a:cubicBezTo>
                        <a:pt x="4001" y="68"/>
                        <a:pt x="2498" y="1"/>
                        <a:pt x="99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4" name="Google Shape;3714;p8"/>
                <p:cNvSpPr/>
                <p:nvPr/>
              </p:nvSpPr>
              <p:spPr>
                <a:xfrm>
                  <a:off x="2022201" y="2719957"/>
                  <a:ext cx="104759" cy="13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70" extrusionOk="0">
                      <a:moveTo>
                        <a:pt x="2080" y="0"/>
                      </a:moveTo>
                      <a:lnTo>
                        <a:pt x="2080" y="0"/>
                      </a:lnTo>
                      <a:cubicBezTo>
                        <a:pt x="1390" y="80"/>
                        <a:pt x="690" y="160"/>
                        <a:pt x="1" y="250"/>
                      </a:cubicBezTo>
                      <a:cubicBezTo>
                        <a:pt x="650" y="260"/>
                        <a:pt x="1310" y="270"/>
                        <a:pt x="1960" y="270"/>
                      </a:cubicBezTo>
                      <a:cubicBezTo>
                        <a:pt x="1969" y="260"/>
                        <a:pt x="1969" y="250"/>
                        <a:pt x="1969" y="230"/>
                      </a:cubicBezTo>
                      <a:cubicBezTo>
                        <a:pt x="2000" y="150"/>
                        <a:pt x="2040" y="70"/>
                        <a:pt x="20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5" name="Google Shape;3715;p8"/>
                <p:cNvSpPr/>
                <p:nvPr/>
              </p:nvSpPr>
              <p:spPr>
                <a:xfrm>
                  <a:off x="184738" y="2833177"/>
                  <a:ext cx="519565" cy="77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1540" extrusionOk="0">
                      <a:moveTo>
                        <a:pt x="10316" y="1"/>
                      </a:moveTo>
                      <a:lnTo>
                        <a:pt x="10316" y="1"/>
                      </a:lnTo>
                      <a:cubicBezTo>
                        <a:pt x="9036" y="141"/>
                        <a:pt x="7757" y="301"/>
                        <a:pt x="6478" y="471"/>
                      </a:cubicBezTo>
                      <a:cubicBezTo>
                        <a:pt x="4579" y="751"/>
                        <a:pt x="2679" y="1091"/>
                        <a:pt x="780" y="1410"/>
                      </a:cubicBezTo>
                      <a:cubicBezTo>
                        <a:pt x="520" y="1450"/>
                        <a:pt x="261" y="1490"/>
                        <a:pt x="1" y="1540"/>
                      </a:cubicBezTo>
                      <a:cubicBezTo>
                        <a:pt x="550" y="1510"/>
                        <a:pt x="1090" y="1480"/>
                        <a:pt x="1630" y="1450"/>
                      </a:cubicBezTo>
                      <a:cubicBezTo>
                        <a:pt x="4259" y="1300"/>
                        <a:pt x="6877" y="1000"/>
                        <a:pt x="9486" y="700"/>
                      </a:cubicBezTo>
                      <a:cubicBezTo>
                        <a:pt x="9566" y="691"/>
                        <a:pt x="9636" y="691"/>
                        <a:pt x="9706" y="680"/>
                      </a:cubicBezTo>
                      <a:cubicBezTo>
                        <a:pt x="9706" y="671"/>
                        <a:pt x="9716" y="671"/>
                        <a:pt x="9716" y="660"/>
                      </a:cubicBezTo>
                      <a:lnTo>
                        <a:pt x="10316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6" name="Google Shape;3716;p8"/>
                <p:cNvSpPr/>
                <p:nvPr/>
              </p:nvSpPr>
              <p:spPr>
                <a:xfrm>
                  <a:off x="709793" y="2749622"/>
                  <a:ext cx="1100526" cy="11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1" h="2260" extrusionOk="0">
                      <a:moveTo>
                        <a:pt x="21810" y="0"/>
                      </a:moveTo>
                      <a:lnTo>
                        <a:pt x="21810" y="0"/>
                      </a:lnTo>
                      <a:cubicBezTo>
                        <a:pt x="20231" y="31"/>
                        <a:pt x="18652" y="31"/>
                        <a:pt x="17072" y="140"/>
                      </a:cubicBezTo>
                      <a:cubicBezTo>
                        <a:pt x="14284" y="320"/>
                        <a:pt x="11505" y="640"/>
                        <a:pt x="8716" y="850"/>
                      </a:cubicBezTo>
                      <a:cubicBezTo>
                        <a:pt x="6038" y="1060"/>
                        <a:pt x="3359" y="1300"/>
                        <a:pt x="690" y="1580"/>
                      </a:cubicBezTo>
                      <a:cubicBezTo>
                        <a:pt x="580" y="1680"/>
                        <a:pt x="471" y="1790"/>
                        <a:pt x="371" y="1890"/>
                      </a:cubicBezTo>
                      <a:cubicBezTo>
                        <a:pt x="251" y="2010"/>
                        <a:pt x="131" y="2139"/>
                        <a:pt x="0" y="2259"/>
                      </a:cubicBezTo>
                      <a:cubicBezTo>
                        <a:pt x="1959" y="2060"/>
                        <a:pt x="3919" y="1870"/>
                        <a:pt x="5878" y="1720"/>
                      </a:cubicBezTo>
                      <a:cubicBezTo>
                        <a:pt x="8936" y="1490"/>
                        <a:pt x="12005" y="1250"/>
                        <a:pt x="15064" y="980"/>
                      </a:cubicBezTo>
                      <a:cubicBezTo>
                        <a:pt x="17332" y="791"/>
                        <a:pt x="19602" y="600"/>
                        <a:pt x="21850" y="271"/>
                      </a:cubicBezTo>
                      <a:cubicBezTo>
                        <a:pt x="21841" y="260"/>
                        <a:pt x="21841" y="260"/>
                        <a:pt x="21841" y="251"/>
                      </a:cubicBezTo>
                      <a:cubicBezTo>
                        <a:pt x="21830" y="251"/>
                        <a:pt x="21830" y="260"/>
                        <a:pt x="21830" y="260"/>
                      </a:cubicBezTo>
                      <a:lnTo>
                        <a:pt x="21810" y="260"/>
                      </a:lnTo>
                      <a:cubicBezTo>
                        <a:pt x="21801" y="260"/>
                        <a:pt x="21801" y="271"/>
                        <a:pt x="21790" y="271"/>
                      </a:cubicBezTo>
                      <a:lnTo>
                        <a:pt x="21781" y="271"/>
                      </a:lnTo>
                      <a:cubicBezTo>
                        <a:pt x="21750" y="271"/>
                        <a:pt x="21721" y="251"/>
                        <a:pt x="21701" y="240"/>
                      </a:cubicBezTo>
                      <a:lnTo>
                        <a:pt x="21670" y="180"/>
                      </a:lnTo>
                      <a:cubicBezTo>
                        <a:pt x="21670" y="160"/>
                        <a:pt x="21670" y="151"/>
                        <a:pt x="21681" y="140"/>
                      </a:cubicBezTo>
                      <a:cubicBezTo>
                        <a:pt x="21681" y="131"/>
                        <a:pt x="21681" y="120"/>
                        <a:pt x="21690" y="111"/>
                      </a:cubicBezTo>
                      <a:cubicBezTo>
                        <a:pt x="21701" y="91"/>
                        <a:pt x="21721" y="71"/>
                        <a:pt x="21750" y="60"/>
                      </a:cubicBezTo>
                      <a:lnTo>
                        <a:pt x="21761" y="60"/>
                      </a:lnTo>
                      <a:cubicBezTo>
                        <a:pt x="21770" y="51"/>
                        <a:pt x="21781" y="51"/>
                        <a:pt x="21790" y="40"/>
                      </a:cubicBezTo>
                      <a:cubicBezTo>
                        <a:pt x="21790" y="31"/>
                        <a:pt x="21801" y="11"/>
                        <a:pt x="218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7" name="Google Shape;3717;p8"/>
                <p:cNvSpPr/>
                <p:nvPr/>
              </p:nvSpPr>
              <p:spPr>
                <a:xfrm>
                  <a:off x="1854083" y="2747103"/>
                  <a:ext cx="49358" cy="9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" h="181" extrusionOk="0">
                      <a:moveTo>
                        <a:pt x="980" y="1"/>
                      </a:moveTo>
                      <a:cubicBezTo>
                        <a:pt x="669" y="21"/>
                        <a:pt x="370" y="21"/>
                        <a:pt x="60" y="30"/>
                      </a:cubicBezTo>
                      <a:cubicBezTo>
                        <a:pt x="60" y="41"/>
                        <a:pt x="50" y="50"/>
                        <a:pt x="50" y="61"/>
                      </a:cubicBezTo>
                      <a:cubicBezTo>
                        <a:pt x="40" y="101"/>
                        <a:pt x="20" y="141"/>
                        <a:pt x="0" y="181"/>
                      </a:cubicBezTo>
                      <a:cubicBezTo>
                        <a:pt x="330" y="130"/>
                        <a:pt x="660" y="70"/>
                        <a:pt x="98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8" name="Google Shape;3718;p8"/>
                <p:cNvSpPr/>
                <p:nvPr/>
              </p:nvSpPr>
              <p:spPr>
                <a:xfrm>
                  <a:off x="423367" y="3346194"/>
                  <a:ext cx="270359" cy="84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8" h="1670" extrusionOk="0">
                      <a:moveTo>
                        <a:pt x="5368" y="0"/>
                      </a:moveTo>
                      <a:lnTo>
                        <a:pt x="5368" y="0"/>
                      </a:lnTo>
                      <a:cubicBezTo>
                        <a:pt x="3559" y="210"/>
                        <a:pt x="1760" y="560"/>
                        <a:pt x="0" y="1049"/>
                      </a:cubicBezTo>
                      <a:cubicBezTo>
                        <a:pt x="20" y="1140"/>
                        <a:pt x="50" y="1220"/>
                        <a:pt x="70" y="1300"/>
                      </a:cubicBezTo>
                      <a:cubicBezTo>
                        <a:pt x="90" y="1360"/>
                        <a:pt x="110" y="1420"/>
                        <a:pt x="130" y="1489"/>
                      </a:cubicBezTo>
                      <a:cubicBezTo>
                        <a:pt x="150" y="1529"/>
                        <a:pt x="150" y="1569"/>
                        <a:pt x="150" y="1609"/>
                      </a:cubicBezTo>
                      <a:cubicBezTo>
                        <a:pt x="160" y="1629"/>
                        <a:pt x="160" y="1649"/>
                        <a:pt x="170" y="1669"/>
                      </a:cubicBezTo>
                      <a:cubicBezTo>
                        <a:pt x="1920" y="1189"/>
                        <a:pt x="3639" y="560"/>
                        <a:pt x="536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19" name="Google Shape;3719;p8"/>
                <p:cNvSpPr/>
                <p:nvPr/>
              </p:nvSpPr>
              <p:spPr>
                <a:xfrm>
                  <a:off x="160060" y="3414640"/>
                  <a:ext cx="210475" cy="83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1650" extrusionOk="0">
                      <a:moveTo>
                        <a:pt x="4179" y="1"/>
                      </a:moveTo>
                      <a:lnTo>
                        <a:pt x="4179" y="1"/>
                      </a:lnTo>
                      <a:cubicBezTo>
                        <a:pt x="2919" y="401"/>
                        <a:pt x="1680" y="880"/>
                        <a:pt x="471" y="1430"/>
                      </a:cubicBezTo>
                      <a:cubicBezTo>
                        <a:pt x="311" y="1500"/>
                        <a:pt x="160" y="1580"/>
                        <a:pt x="1" y="1650"/>
                      </a:cubicBezTo>
                      <a:cubicBezTo>
                        <a:pt x="80" y="1620"/>
                        <a:pt x="171" y="1600"/>
                        <a:pt x="260" y="1580"/>
                      </a:cubicBezTo>
                      <a:cubicBezTo>
                        <a:pt x="1510" y="1190"/>
                        <a:pt x="2799" y="930"/>
                        <a:pt x="4079" y="630"/>
                      </a:cubicBezTo>
                      <a:cubicBezTo>
                        <a:pt x="4109" y="421"/>
                        <a:pt x="4149" y="210"/>
                        <a:pt x="41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0" name="Google Shape;3720;p8"/>
                <p:cNvSpPr/>
                <p:nvPr/>
              </p:nvSpPr>
              <p:spPr>
                <a:xfrm>
                  <a:off x="2440028" y="1632578"/>
                  <a:ext cx="374061" cy="19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7" h="381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1" y="70"/>
                        <a:pt x="190" y="150"/>
                        <a:pt x="290" y="230"/>
                      </a:cubicBezTo>
                      <a:cubicBezTo>
                        <a:pt x="580" y="460"/>
                        <a:pt x="890" y="690"/>
                        <a:pt x="1190" y="929"/>
                      </a:cubicBezTo>
                      <a:cubicBezTo>
                        <a:pt x="2069" y="1469"/>
                        <a:pt x="2959" y="2009"/>
                        <a:pt x="3859" y="2509"/>
                      </a:cubicBezTo>
                      <a:cubicBezTo>
                        <a:pt x="4339" y="2779"/>
                        <a:pt x="4818" y="3048"/>
                        <a:pt x="5288" y="3308"/>
                      </a:cubicBezTo>
                      <a:cubicBezTo>
                        <a:pt x="5298" y="3303"/>
                        <a:pt x="5310" y="3301"/>
                        <a:pt x="5323" y="3301"/>
                      </a:cubicBezTo>
                      <a:cubicBezTo>
                        <a:pt x="5336" y="3301"/>
                        <a:pt x="5348" y="3303"/>
                        <a:pt x="5358" y="3308"/>
                      </a:cubicBezTo>
                      <a:cubicBezTo>
                        <a:pt x="5538" y="3379"/>
                        <a:pt x="5728" y="3448"/>
                        <a:pt x="5908" y="3528"/>
                      </a:cubicBezTo>
                      <a:lnTo>
                        <a:pt x="5938" y="3528"/>
                      </a:lnTo>
                      <a:cubicBezTo>
                        <a:pt x="5998" y="3548"/>
                        <a:pt x="6058" y="3559"/>
                        <a:pt x="6118" y="3579"/>
                      </a:cubicBezTo>
                      <a:cubicBezTo>
                        <a:pt x="6567" y="3599"/>
                        <a:pt x="7007" y="3679"/>
                        <a:pt x="7427" y="3818"/>
                      </a:cubicBezTo>
                      <a:cubicBezTo>
                        <a:pt x="6178" y="3119"/>
                        <a:pt x="4928" y="2419"/>
                        <a:pt x="3659" y="1779"/>
                      </a:cubicBezTo>
                      <a:cubicBezTo>
                        <a:pt x="2449" y="1160"/>
                        <a:pt x="1230" y="58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1" name="Google Shape;3721;p8"/>
                <p:cNvSpPr/>
                <p:nvPr/>
              </p:nvSpPr>
              <p:spPr>
                <a:xfrm>
                  <a:off x="1884151" y="1333562"/>
                  <a:ext cx="273482" cy="165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3279" extrusionOk="0">
                      <a:moveTo>
                        <a:pt x="7" y="1"/>
                      </a:moveTo>
                      <a:cubicBezTo>
                        <a:pt x="0" y="1"/>
                        <a:pt x="19" y="16"/>
                        <a:pt x="83" y="60"/>
                      </a:cubicBezTo>
                      <a:cubicBezTo>
                        <a:pt x="1392" y="960"/>
                        <a:pt x="2722" y="1849"/>
                        <a:pt x="4121" y="2608"/>
                      </a:cubicBezTo>
                      <a:cubicBezTo>
                        <a:pt x="4550" y="2848"/>
                        <a:pt x="4990" y="3068"/>
                        <a:pt x="5430" y="3278"/>
                      </a:cubicBezTo>
                      <a:lnTo>
                        <a:pt x="5280" y="3159"/>
                      </a:lnTo>
                      <a:cubicBezTo>
                        <a:pt x="5110" y="3028"/>
                        <a:pt x="5130" y="2819"/>
                        <a:pt x="5240" y="2668"/>
                      </a:cubicBezTo>
                      <a:cubicBezTo>
                        <a:pt x="4350" y="2149"/>
                        <a:pt x="3441" y="1659"/>
                        <a:pt x="2511" y="1199"/>
                      </a:cubicBezTo>
                      <a:cubicBezTo>
                        <a:pt x="1752" y="820"/>
                        <a:pt x="972" y="449"/>
                        <a:pt x="192" y="90"/>
                      </a:cubicBezTo>
                      <a:cubicBezTo>
                        <a:pt x="133" y="63"/>
                        <a:pt x="2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2" name="Google Shape;3722;p8"/>
                <p:cNvSpPr/>
                <p:nvPr/>
              </p:nvSpPr>
              <p:spPr>
                <a:xfrm>
                  <a:off x="1138196" y="902086"/>
                  <a:ext cx="570434" cy="3368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6" h="6688" extrusionOk="0">
                      <a:moveTo>
                        <a:pt x="141" y="1"/>
                      </a:moveTo>
                      <a:cubicBezTo>
                        <a:pt x="101" y="121"/>
                        <a:pt x="50" y="231"/>
                        <a:pt x="1" y="340"/>
                      </a:cubicBezTo>
                      <a:cubicBezTo>
                        <a:pt x="1690" y="1400"/>
                        <a:pt x="3389" y="2430"/>
                        <a:pt x="5138" y="3389"/>
                      </a:cubicBezTo>
                      <a:cubicBezTo>
                        <a:pt x="7078" y="4529"/>
                        <a:pt x="9037" y="5648"/>
                        <a:pt x="11045" y="6688"/>
                      </a:cubicBezTo>
                      <a:cubicBezTo>
                        <a:pt x="11076" y="6658"/>
                        <a:pt x="11116" y="6638"/>
                        <a:pt x="11165" y="6628"/>
                      </a:cubicBezTo>
                      <a:cubicBezTo>
                        <a:pt x="11216" y="6598"/>
                        <a:pt x="11265" y="6578"/>
                        <a:pt x="11325" y="6568"/>
                      </a:cubicBezTo>
                      <a:cubicBezTo>
                        <a:pt x="8537" y="4749"/>
                        <a:pt x="5718" y="2979"/>
                        <a:pt x="2800" y="1370"/>
                      </a:cubicBezTo>
                      <a:cubicBezTo>
                        <a:pt x="1920" y="900"/>
                        <a:pt x="1030" y="451"/>
                        <a:pt x="14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3" name="Google Shape;3723;p8"/>
                <p:cNvSpPr/>
                <p:nvPr/>
              </p:nvSpPr>
              <p:spPr>
                <a:xfrm>
                  <a:off x="3279712" y="999290"/>
                  <a:ext cx="97758" cy="14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1" h="2909" extrusionOk="0">
                      <a:moveTo>
                        <a:pt x="31" y="0"/>
                      </a:moveTo>
                      <a:cubicBezTo>
                        <a:pt x="61" y="210"/>
                        <a:pt x="50" y="430"/>
                        <a:pt x="1" y="649"/>
                      </a:cubicBezTo>
                      <a:cubicBezTo>
                        <a:pt x="641" y="1409"/>
                        <a:pt x="1290" y="2159"/>
                        <a:pt x="1940" y="2908"/>
                      </a:cubicBezTo>
                      <a:cubicBezTo>
                        <a:pt x="1320" y="1929"/>
                        <a:pt x="690" y="960"/>
                        <a:pt x="3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4" name="Google Shape;3724;p8"/>
                <p:cNvSpPr/>
                <p:nvPr/>
              </p:nvSpPr>
              <p:spPr>
                <a:xfrm>
                  <a:off x="2849797" y="474186"/>
                  <a:ext cx="338352" cy="436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8" h="86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81" y="101"/>
                        <a:pt x="150" y="211"/>
                        <a:pt x="230" y="311"/>
                      </a:cubicBezTo>
                      <a:cubicBezTo>
                        <a:pt x="1190" y="1640"/>
                        <a:pt x="2030" y="2839"/>
                        <a:pt x="3000" y="4169"/>
                      </a:cubicBezTo>
                      <a:cubicBezTo>
                        <a:pt x="4149" y="5688"/>
                        <a:pt x="5328" y="7177"/>
                        <a:pt x="6527" y="8657"/>
                      </a:cubicBezTo>
                      <a:cubicBezTo>
                        <a:pt x="6507" y="8507"/>
                        <a:pt x="6498" y="8357"/>
                        <a:pt x="6487" y="8207"/>
                      </a:cubicBezTo>
                      <a:cubicBezTo>
                        <a:pt x="6478" y="8037"/>
                        <a:pt x="6578" y="7917"/>
                        <a:pt x="6718" y="7867"/>
                      </a:cubicBezTo>
                      <a:cubicBezTo>
                        <a:pt x="5878" y="6757"/>
                        <a:pt x="5019" y="5668"/>
                        <a:pt x="4129" y="4609"/>
                      </a:cubicBezTo>
                      <a:cubicBezTo>
                        <a:pt x="2940" y="3179"/>
                        <a:pt x="1760" y="1960"/>
                        <a:pt x="561" y="611"/>
                      </a:cubicBezTo>
                      <a:cubicBezTo>
                        <a:pt x="370" y="400"/>
                        <a:pt x="190" y="20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5" name="Google Shape;3725;p8"/>
                <p:cNvSpPr/>
                <p:nvPr/>
              </p:nvSpPr>
              <p:spPr>
                <a:xfrm>
                  <a:off x="4083183" y="767712"/>
                  <a:ext cx="203424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9" h="1223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" y="300"/>
                        <a:pt x="140" y="610"/>
                        <a:pt x="200" y="909"/>
                      </a:cubicBezTo>
                      <a:cubicBezTo>
                        <a:pt x="600" y="2709"/>
                        <a:pt x="1000" y="4508"/>
                        <a:pt x="1560" y="6257"/>
                      </a:cubicBezTo>
                      <a:cubicBezTo>
                        <a:pt x="2249" y="8306"/>
                        <a:pt x="3119" y="10285"/>
                        <a:pt x="4039" y="12235"/>
                      </a:cubicBezTo>
                      <a:cubicBezTo>
                        <a:pt x="3459" y="10125"/>
                        <a:pt x="2809" y="8037"/>
                        <a:pt x="2129" y="5947"/>
                      </a:cubicBezTo>
                      <a:cubicBezTo>
                        <a:pt x="1520" y="4038"/>
                        <a:pt x="870" y="2159"/>
                        <a:pt x="120" y="30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6" name="Google Shape;3726;p8"/>
                <p:cNvSpPr/>
                <p:nvPr/>
              </p:nvSpPr>
              <p:spPr>
                <a:xfrm>
                  <a:off x="3473063" y="422360"/>
                  <a:ext cx="333769" cy="680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7" h="13504" extrusionOk="0">
                      <a:moveTo>
                        <a:pt x="489" y="0"/>
                      </a:moveTo>
                      <a:cubicBezTo>
                        <a:pt x="330" y="90"/>
                        <a:pt x="160" y="190"/>
                        <a:pt x="0" y="280"/>
                      </a:cubicBezTo>
                      <a:cubicBezTo>
                        <a:pt x="80" y="470"/>
                        <a:pt x="150" y="650"/>
                        <a:pt x="230" y="830"/>
                      </a:cubicBezTo>
                      <a:cubicBezTo>
                        <a:pt x="1149" y="2869"/>
                        <a:pt x="2079" y="4908"/>
                        <a:pt x="3008" y="6937"/>
                      </a:cubicBezTo>
                      <a:cubicBezTo>
                        <a:pt x="4028" y="9136"/>
                        <a:pt x="5038" y="11345"/>
                        <a:pt x="6127" y="13504"/>
                      </a:cubicBezTo>
                      <a:cubicBezTo>
                        <a:pt x="6197" y="13444"/>
                        <a:pt x="6277" y="13384"/>
                        <a:pt x="6347" y="13324"/>
                      </a:cubicBezTo>
                      <a:cubicBezTo>
                        <a:pt x="6437" y="13254"/>
                        <a:pt x="6527" y="13204"/>
                        <a:pt x="6627" y="13164"/>
                      </a:cubicBezTo>
                      <a:cubicBezTo>
                        <a:pt x="5807" y="11325"/>
                        <a:pt x="4938" y="9506"/>
                        <a:pt x="4098" y="7666"/>
                      </a:cubicBezTo>
                      <a:cubicBezTo>
                        <a:pt x="2948" y="5088"/>
                        <a:pt x="1749" y="2529"/>
                        <a:pt x="4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7" name="Google Shape;3727;p8"/>
                <p:cNvSpPr/>
                <p:nvPr/>
              </p:nvSpPr>
              <p:spPr>
                <a:xfrm>
                  <a:off x="3361757" y="164593"/>
                  <a:ext cx="97255" cy="189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1" h="3760" extrusionOk="0">
                      <a:moveTo>
                        <a:pt x="1" y="1"/>
                      </a:moveTo>
                      <a:cubicBezTo>
                        <a:pt x="141" y="350"/>
                        <a:pt x="291" y="710"/>
                        <a:pt x="431" y="1070"/>
                      </a:cubicBezTo>
                      <a:cubicBezTo>
                        <a:pt x="800" y="1990"/>
                        <a:pt x="1160" y="2889"/>
                        <a:pt x="1520" y="3759"/>
                      </a:cubicBezTo>
                      <a:cubicBezTo>
                        <a:pt x="1650" y="3689"/>
                        <a:pt x="1790" y="3639"/>
                        <a:pt x="1930" y="3599"/>
                      </a:cubicBezTo>
                      <a:cubicBezTo>
                        <a:pt x="1400" y="2580"/>
                        <a:pt x="860" y="1560"/>
                        <a:pt x="301" y="561"/>
                      </a:cubicBezTo>
                      <a:cubicBezTo>
                        <a:pt x="201" y="370"/>
                        <a:pt x="101" y="18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8" name="Google Shape;3728;p8"/>
                <p:cNvSpPr/>
                <p:nvPr/>
              </p:nvSpPr>
              <p:spPr>
                <a:xfrm>
                  <a:off x="1817317" y="416820"/>
                  <a:ext cx="1401054" cy="1174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8" h="2331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0" y="710"/>
                        <a:pt x="1399" y="1419"/>
                        <a:pt x="2110" y="2130"/>
                      </a:cubicBezTo>
                      <a:cubicBezTo>
                        <a:pt x="3079" y="3079"/>
                        <a:pt x="4049" y="4029"/>
                        <a:pt x="5058" y="4938"/>
                      </a:cubicBezTo>
                      <a:cubicBezTo>
                        <a:pt x="6467" y="6168"/>
                        <a:pt x="7907" y="7357"/>
                        <a:pt x="9346" y="8567"/>
                      </a:cubicBezTo>
                      <a:cubicBezTo>
                        <a:pt x="12605" y="11225"/>
                        <a:pt x="15913" y="13834"/>
                        <a:pt x="19202" y="16463"/>
                      </a:cubicBezTo>
                      <a:cubicBezTo>
                        <a:pt x="21550" y="18312"/>
                        <a:pt x="23749" y="20321"/>
                        <a:pt x="26048" y="22240"/>
                      </a:cubicBezTo>
                      <a:cubicBezTo>
                        <a:pt x="26478" y="22600"/>
                        <a:pt x="26928" y="22960"/>
                        <a:pt x="27367" y="23309"/>
                      </a:cubicBezTo>
                      <a:cubicBezTo>
                        <a:pt x="27487" y="23100"/>
                        <a:pt x="27667" y="22929"/>
                        <a:pt x="27817" y="22740"/>
                      </a:cubicBezTo>
                      <a:cubicBezTo>
                        <a:pt x="27427" y="22390"/>
                        <a:pt x="27038" y="22050"/>
                        <a:pt x="26638" y="21720"/>
                      </a:cubicBezTo>
                      <a:cubicBezTo>
                        <a:pt x="24479" y="19931"/>
                        <a:pt x="22370" y="18092"/>
                        <a:pt x="20191" y="16323"/>
                      </a:cubicBezTo>
                      <a:cubicBezTo>
                        <a:pt x="17692" y="14253"/>
                        <a:pt x="15233" y="12354"/>
                        <a:pt x="12964" y="10606"/>
                      </a:cubicBezTo>
                      <a:cubicBezTo>
                        <a:pt x="8976" y="7547"/>
                        <a:pt x="5188" y="4238"/>
                        <a:pt x="1300" y="1050"/>
                      </a:cubicBezTo>
                      <a:cubicBezTo>
                        <a:pt x="870" y="700"/>
                        <a:pt x="430" y="35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29" name="Google Shape;3729;p8"/>
                <p:cNvSpPr/>
                <p:nvPr/>
              </p:nvSpPr>
              <p:spPr>
                <a:xfrm>
                  <a:off x="1779039" y="872874"/>
                  <a:ext cx="996320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82" h="14285" extrusionOk="0">
                      <a:moveTo>
                        <a:pt x="0" y="1"/>
                      </a:moveTo>
                      <a:lnTo>
                        <a:pt x="420" y="361"/>
                      </a:lnTo>
                      <a:cubicBezTo>
                        <a:pt x="1840" y="1571"/>
                        <a:pt x="3269" y="2780"/>
                        <a:pt x="4738" y="3919"/>
                      </a:cubicBezTo>
                      <a:cubicBezTo>
                        <a:pt x="6417" y="5218"/>
                        <a:pt x="8157" y="6428"/>
                        <a:pt x="9866" y="7688"/>
                      </a:cubicBezTo>
                      <a:cubicBezTo>
                        <a:pt x="11495" y="8857"/>
                        <a:pt x="13094" y="10076"/>
                        <a:pt x="14764" y="11196"/>
                      </a:cubicBezTo>
                      <a:cubicBezTo>
                        <a:pt x="16403" y="12286"/>
                        <a:pt x="18102" y="13275"/>
                        <a:pt x="19782" y="14285"/>
                      </a:cubicBezTo>
                      <a:cubicBezTo>
                        <a:pt x="16873" y="11915"/>
                        <a:pt x="13804" y="9747"/>
                        <a:pt x="10775" y="7528"/>
                      </a:cubicBezTo>
                      <a:cubicBezTo>
                        <a:pt x="8896" y="6168"/>
                        <a:pt x="7037" y="4789"/>
                        <a:pt x="5148" y="3439"/>
                      </a:cubicBezTo>
                      <a:cubicBezTo>
                        <a:pt x="3619" y="2360"/>
                        <a:pt x="2040" y="1340"/>
                        <a:pt x="480" y="311"/>
                      </a:cubicBezTo>
                      <a:cubicBezTo>
                        <a:pt x="320" y="211"/>
                        <a:pt x="160" y="10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0" name="Google Shape;3730;p8"/>
                <p:cNvSpPr/>
                <p:nvPr/>
              </p:nvSpPr>
              <p:spPr>
                <a:xfrm>
                  <a:off x="1438271" y="610120"/>
                  <a:ext cx="205892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8" h="32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80" y="580"/>
                        <a:pt x="1159" y="1140"/>
                        <a:pt x="1779" y="1660"/>
                      </a:cubicBezTo>
                      <a:cubicBezTo>
                        <a:pt x="2519" y="2259"/>
                        <a:pt x="3288" y="2789"/>
                        <a:pt x="4088" y="3289"/>
                      </a:cubicBezTo>
                      <a:cubicBezTo>
                        <a:pt x="3458" y="2649"/>
                        <a:pt x="2808" y="2030"/>
                        <a:pt x="2109" y="1470"/>
                      </a:cubicBezTo>
                      <a:cubicBezTo>
                        <a:pt x="1429" y="950"/>
                        <a:pt x="709" y="48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1" name="Google Shape;3731;p8"/>
                <p:cNvSpPr/>
                <p:nvPr/>
              </p:nvSpPr>
              <p:spPr>
                <a:xfrm>
                  <a:off x="3100010" y="1178488"/>
                  <a:ext cx="146008" cy="18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9" h="3599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50" y="1209"/>
                        <a:pt x="1899" y="2419"/>
                        <a:pt x="2899" y="3599"/>
                      </a:cubicBezTo>
                      <a:cubicBezTo>
                        <a:pt x="2839" y="3339"/>
                        <a:pt x="2789" y="3079"/>
                        <a:pt x="2769" y="2829"/>
                      </a:cubicBezTo>
                      <a:cubicBezTo>
                        <a:pt x="2759" y="2779"/>
                        <a:pt x="2759" y="2729"/>
                        <a:pt x="2759" y="2689"/>
                      </a:cubicBezTo>
                      <a:cubicBezTo>
                        <a:pt x="1850" y="1780"/>
                        <a:pt x="930" y="8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2" name="Google Shape;3732;p8"/>
                <p:cNvSpPr/>
                <p:nvPr/>
              </p:nvSpPr>
              <p:spPr>
                <a:xfrm>
                  <a:off x="2312656" y="303046"/>
                  <a:ext cx="722486" cy="81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5" h="162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0" y="131"/>
                        <a:pt x="211" y="250"/>
                        <a:pt x="311" y="370"/>
                      </a:cubicBezTo>
                      <a:cubicBezTo>
                        <a:pt x="2159" y="2629"/>
                        <a:pt x="3949" y="4928"/>
                        <a:pt x="5838" y="7157"/>
                      </a:cubicBezTo>
                      <a:cubicBezTo>
                        <a:pt x="8517" y="10326"/>
                        <a:pt x="11346" y="13394"/>
                        <a:pt x="14344" y="16273"/>
                      </a:cubicBezTo>
                      <a:cubicBezTo>
                        <a:pt x="13174" y="14733"/>
                        <a:pt x="11975" y="13194"/>
                        <a:pt x="10726" y="11715"/>
                      </a:cubicBezTo>
                      <a:cubicBezTo>
                        <a:pt x="9646" y="10426"/>
                        <a:pt x="8487" y="9226"/>
                        <a:pt x="7397" y="7947"/>
                      </a:cubicBezTo>
                      <a:cubicBezTo>
                        <a:pt x="6218" y="6607"/>
                        <a:pt x="5098" y="5198"/>
                        <a:pt x="3909" y="3878"/>
                      </a:cubicBezTo>
                      <a:cubicBezTo>
                        <a:pt x="2790" y="2639"/>
                        <a:pt x="1580" y="1490"/>
                        <a:pt x="371" y="340"/>
                      </a:cubicBezTo>
                      <a:cubicBezTo>
                        <a:pt x="251" y="230"/>
                        <a:pt x="12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3" name="Google Shape;3733;p8"/>
                <p:cNvSpPr/>
                <p:nvPr/>
              </p:nvSpPr>
              <p:spPr>
                <a:xfrm>
                  <a:off x="3457954" y="923743"/>
                  <a:ext cx="186804" cy="28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9" h="5619" extrusionOk="0">
                      <a:moveTo>
                        <a:pt x="0" y="1"/>
                      </a:moveTo>
                      <a:cubicBezTo>
                        <a:pt x="809" y="1570"/>
                        <a:pt x="1600" y="3169"/>
                        <a:pt x="2549" y="4659"/>
                      </a:cubicBezTo>
                      <a:cubicBezTo>
                        <a:pt x="2759" y="4978"/>
                        <a:pt x="2979" y="5298"/>
                        <a:pt x="3199" y="5618"/>
                      </a:cubicBezTo>
                      <a:cubicBezTo>
                        <a:pt x="3348" y="5488"/>
                        <a:pt x="3528" y="5368"/>
                        <a:pt x="3708" y="5248"/>
                      </a:cubicBezTo>
                      <a:cubicBezTo>
                        <a:pt x="3608" y="5088"/>
                        <a:pt x="3508" y="4919"/>
                        <a:pt x="3399" y="4759"/>
                      </a:cubicBezTo>
                      <a:cubicBezTo>
                        <a:pt x="2429" y="3239"/>
                        <a:pt x="849" y="10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4" name="Google Shape;3734;p8"/>
                <p:cNvSpPr/>
                <p:nvPr/>
              </p:nvSpPr>
              <p:spPr>
                <a:xfrm>
                  <a:off x="2981703" y="140468"/>
                  <a:ext cx="439032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7" h="143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0" y="120"/>
                        <a:pt x="110" y="240"/>
                        <a:pt x="170" y="360"/>
                      </a:cubicBezTo>
                      <a:cubicBezTo>
                        <a:pt x="2520" y="5298"/>
                        <a:pt x="5258" y="10085"/>
                        <a:pt x="8717" y="14333"/>
                      </a:cubicBezTo>
                      <a:cubicBezTo>
                        <a:pt x="6977" y="11255"/>
                        <a:pt x="5238" y="8176"/>
                        <a:pt x="3399" y="5158"/>
                      </a:cubicBezTo>
                      <a:cubicBezTo>
                        <a:pt x="2369" y="3538"/>
                        <a:pt x="1280" y="1949"/>
                        <a:pt x="221" y="340"/>
                      </a:cubicBezTo>
                      <a:cubicBezTo>
                        <a:pt x="150" y="230"/>
                        <a:pt x="7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5" name="Google Shape;3735;p8"/>
                <p:cNvSpPr/>
                <p:nvPr/>
              </p:nvSpPr>
              <p:spPr>
                <a:xfrm>
                  <a:off x="3916073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0" y="1"/>
                      </a:moveTo>
                      <a:cubicBezTo>
                        <a:pt x="10" y="41"/>
                        <a:pt x="20" y="71"/>
                        <a:pt x="40" y="110"/>
                      </a:cubicBezTo>
                      <a:cubicBezTo>
                        <a:pt x="560" y="1810"/>
                        <a:pt x="1060" y="3529"/>
                        <a:pt x="1699" y="5188"/>
                      </a:cubicBezTo>
                      <a:cubicBezTo>
                        <a:pt x="2359" y="6827"/>
                        <a:pt x="3119" y="8427"/>
                        <a:pt x="3978" y="9966"/>
                      </a:cubicBezTo>
                      <a:cubicBezTo>
                        <a:pt x="3318" y="7887"/>
                        <a:pt x="2628" y="5808"/>
                        <a:pt x="1789" y="3789"/>
                      </a:cubicBezTo>
                      <a:cubicBezTo>
                        <a:pt x="1389" y="2809"/>
                        <a:pt x="929" y="1860"/>
                        <a:pt x="449" y="921"/>
                      </a:cubicBezTo>
                      <a:cubicBezTo>
                        <a:pt x="320" y="650"/>
                        <a:pt x="190" y="381"/>
                        <a:pt x="50" y="110"/>
                      </a:cubicBezTo>
                      <a:cubicBezTo>
                        <a:pt x="40" y="71"/>
                        <a:pt x="20" y="3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6" name="Google Shape;3736;p8"/>
                <p:cNvSpPr/>
                <p:nvPr/>
              </p:nvSpPr>
              <p:spPr>
                <a:xfrm>
                  <a:off x="1190576" y="427397"/>
                  <a:ext cx="130949" cy="86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0" h="1710" extrusionOk="0">
                      <a:moveTo>
                        <a:pt x="280" y="0"/>
                      </a:moveTo>
                      <a:cubicBezTo>
                        <a:pt x="270" y="10"/>
                        <a:pt x="260" y="10"/>
                        <a:pt x="250" y="20"/>
                      </a:cubicBezTo>
                      <a:cubicBezTo>
                        <a:pt x="240" y="40"/>
                        <a:pt x="230" y="70"/>
                        <a:pt x="210" y="100"/>
                      </a:cubicBezTo>
                      <a:cubicBezTo>
                        <a:pt x="140" y="180"/>
                        <a:pt x="70" y="250"/>
                        <a:pt x="0" y="320"/>
                      </a:cubicBezTo>
                      <a:cubicBezTo>
                        <a:pt x="850" y="810"/>
                        <a:pt x="1729" y="1249"/>
                        <a:pt x="2599" y="1709"/>
                      </a:cubicBezTo>
                      <a:cubicBezTo>
                        <a:pt x="1829" y="1120"/>
                        <a:pt x="1060" y="560"/>
                        <a:pt x="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7" name="Google Shape;3737;p8"/>
                <p:cNvSpPr/>
                <p:nvPr/>
              </p:nvSpPr>
              <p:spPr>
                <a:xfrm>
                  <a:off x="891157" y="219440"/>
                  <a:ext cx="261697" cy="187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6" h="3720" extrusionOk="0">
                      <a:moveTo>
                        <a:pt x="5" y="1"/>
                      </a:moveTo>
                      <a:cubicBezTo>
                        <a:pt x="1" y="1"/>
                        <a:pt x="81" y="57"/>
                        <a:pt x="88" y="71"/>
                      </a:cubicBezTo>
                      <a:cubicBezTo>
                        <a:pt x="1517" y="1320"/>
                        <a:pt x="2976" y="2550"/>
                        <a:pt x="4556" y="3610"/>
                      </a:cubicBezTo>
                      <a:cubicBezTo>
                        <a:pt x="4616" y="3639"/>
                        <a:pt x="4676" y="3679"/>
                        <a:pt x="4726" y="3719"/>
                      </a:cubicBezTo>
                      <a:cubicBezTo>
                        <a:pt x="4886" y="3610"/>
                        <a:pt x="5046" y="3510"/>
                        <a:pt x="5195" y="3399"/>
                      </a:cubicBezTo>
                      <a:cubicBezTo>
                        <a:pt x="4875" y="3170"/>
                        <a:pt x="4546" y="2930"/>
                        <a:pt x="4226" y="2700"/>
                      </a:cubicBezTo>
                      <a:cubicBezTo>
                        <a:pt x="3127" y="1940"/>
                        <a:pt x="2007" y="1211"/>
                        <a:pt x="868" y="521"/>
                      </a:cubicBezTo>
                      <a:cubicBezTo>
                        <a:pt x="597" y="351"/>
                        <a:pt x="328" y="191"/>
                        <a:pt x="58" y="31"/>
                      </a:cubicBezTo>
                      <a:cubicBezTo>
                        <a:pt x="22" y="9"/>
                        <a:pt x="7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8" name="Google Shape;3738;p8"/>
                <p:cNvSpPr/>
                <p:nvPr/>
              </p:nvSpPr>
              <p:spPr>
                <a:xfrm>
                  <a:off x="2661130" y="219440"/>
                  <a:ext cx="141878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7" h="3920" extrusionOk="0">
                      <a:moveTo>
                        <a:pt x="7" y="0"/>
                      </a:moveTo>
                      <a:cubicBezTo>
                        <a:pt x="0" y="0"/>
                        <a:pt x="44" y="63"/>
                        <a:pt x="58" y="91"/>
                      </a:cubicBezTo>
                      <a:cubicBezTo>
                        <a:pt x="298" y="501"/>
                        <a:pt x="548" y="901"/>
                        <a:pt x="808" y="1291"/>
                      </a:cubicBezTo>
                      <a:cubicBezTo>
                        <a:pt x="1408" y="2220"/>
                        <a:pt x="2097" y="3090"/>
                        <a:pt x="2817" y="3919"/>
                      </a:cubicBezTo>
                      <a:cubicBezTo>
                        <a:pt x="2108" y="2490"/>
                        <a:pt x="1178" y="1171"/>
                        <a:pt x="49" y="41"/>
                      </a:cubicBezTo>
                      <a:cubicBezTo>
                        <a:pt x="22" y="11"/>
                        <a:pt x="1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39" name="Google Shape;3739;p8"/>
                <p:cNvSpPr/>
                <p:nvPr/>
              </p:nvSpPr>
              <p:spPr>
                <a:xfrm>
                  <a:off x="3717182" y="448550"/>
                  <a:ext cx="154621" cy="352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6997" extrusionOk="0">
                      <a:moveTo>
                        <a:pt x="0" y="0"/>
                      </a:moveTo>
                      <a:cubicBezTo>
                        <a:pt x="131" y="430"/>
                        <a:pt x="271" y="860"/>
                        <a:pt x="420" y="1289"/>
                      </a:cubicBezTo>
                      <a:cubicBezTo>
                        <a:pt x="1150" y="3259"/>
                        <a:pt x="2110" y="5138"/>
                        <a:pt x="3069" y="6997"/>
                      </a:cubicBezTo>
                      <a:cubicBezTo>
                        <a:pt x="2450" y="5027"/>
                        <a:pt x="1740" y="3079"/>
                        <a:pt x="1040" y="1129"/>
                      </a:cubicBezTo>
                      <a:cubicBezTo>
                        <a:pt x="960" y="909"/>
                        <a:pt x="880" y="700"/>
                        <a:pt x="800" y="480"/>
                      </a:cubicBezTo>
                      <a:cubicBezTo>
                        <a:pt x="531" y="320"/>
                        <a:pt x="271" y="16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0" name="Google Shape;3740;p8"/>
                <p:cNvSpPr/>
                <p:nvPr/>
              </p:nvSpPr>
              <p:spPr>
                <a:xfrm>
                  <a:off x="3662334" y="222462"/>
                  <a:ext cx="83102" cy="21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" h="431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0" y="101"/>
                        <a:pt x="50" y="191"/>
                        <a:pt x="70" y="291"/>
                      </a:cubicBezTo>
                      <a:cubicBezTo>
                        <a:pt x="320" y="1491"/>
                        <a:pt x="590" y="2690"/>
                        <a:pt x="910" y="3870"/>
                      </a:cubicBezTo>
                      <a:cubicBezTo>
                        <a:pt x="1160" y="4009"/>
                        <a:pt x="1409" y="4169"/>
                        <a:pt x="1649" y="4319"/>
                      </a:cubicBezTo>
                      <a:cubicBezTo>
                        <a:pt x="1189" y="3060"/>
                        <a:pt x="720" y="1790"/>
                        <a:pt x="220" y="541"/>
                      </a:cubicBezTo>
                      <a:cubicBezTo>
                        <a:pt x="140" y="361"/>
                        <a:pt x="70" y="1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1" name="Google Shape;3741;p8"/>
                <p:cNvSpPr/>
                <p:nvPr/>
              </p:nvSpPr>
              <p:spPr>
                <a:xfrm>
                  <a:off x="394518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3" y="1"/>
                      </a:moveTo>
                      <a:lnTo>
                        <a:pt x="3" y="1"/>
                      </a:lnTo>
                      <a:cubicBezTo>
                        <a:pt x="1" y="1"/>
                        <a:pt x="11" y="64"/>
                        <a:pt x="11" y="86"/>
                      </a:cubicBezTo>
                      <a:cubicBezTo>
                        <a:pt x="142" y="1425"/>
                        <a:pt x="351" y="2764"/>
                        <a:pt x="681" y="4073"/>
                      </a:cubicBezTo>
                      <a:cubicBezTo>
                        <a:pt x="1021" y="5343"/>
                        <a:pt x="1491" y="6563"/>
                        <a:pt x="1961" y="7792"/>
                      </a:cubicBezTo>
                      <a:cubicBezTo>
                        <a:pt x="1641" y="5653"/>
                        <a:pt x="1181" y="3524"/>
                        <a:pt x="511" y="1465"/>
                      </a:cubicBezTo>
                      <a:cubicBezTo>
                        <a:pt x="362" y="985"/>
                        <a:pt x="191" y="506"/>
                        <a:pt x="11" y="35"/>
                      </a:cubicBezTo>
                      <a:cubicBezTo>
                        <a:pt x="6" y="10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2" name="Google Shape;3742;p8"/>
                <p:cNvSpPr/>
                <p:nvPr/>
              </p:nvSpPr>
              <p:spPr>
                <a:xfrm>
                  <a:off x="60891" y="291462"/>
                  <a:ext cx="752151" cy="452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4" h="897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21" y="81"/>
                        <a:pt x="230" y="170"/>
                        <a:pt x="350" y="250"/>
                      </a:cubicBezTo>
                      <a:cubicBezTo>
                        <a:pt x="1750" y="1260"/>
                        <a:pt x="3169" y="2249"/>
                        <a:pt x="4639" y="3159"/>
                      </a:cubicBezTo>
                      <a:cubicBezTo>
                        <a:pt x="5978" y="3999"/>
                        <a:pt x="7367" y="4778"/>
                        <a:pt x="8726" y="5578"/>
                      </a:cubicBezTo>
                      <a:cubicBezTo>
                        <a:pt x="10696" y="6758"/>
                        <a:pt x="12665" y="7927"/>
                        <a:pt x="14694" y="8976"/>
                      </a:cubicBezTo>
                      <a:lnTo>
                        <a:pt x="14934" y="8797"/>
                      </a:lnTo>
                      <a:cubicBezTo>
                        <a:pt x="13524" y="7827"/>
                        <a:pt x="12105" y="6877"/>
                        <a:pt x="10656" y="5978"/>
                      </a:cubicBezTo>
                      <a:cubicBezTo>
                        <a:pt x="8766" y="4848"/>
                        <a:pt x="6867" y="3739"/>
                        <a:pt x="4948" y="2669"/>
                      </a:cubicBezTo>
                      <a:cubicBezTo>
                        <a:pt x="3439" y="1840"/>
                        <a:pt x="1910" y="1050"/>
                        <a:pt x="401" y="221"/>
                      </a:cubicBezTo>
                      <a:cubicBezTo>
                        <a:pt x="270" y="150"/>
                        <a:pt x="141" y="7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3" name="Google Shape;3743;p8"/>
                <p:cNvSpPr/>
                <p:nvPr/>
              </p:nvSpPr>
              <p:spPr>
                <a:xfrm>
                  <a:off x="680128" y="1195058"/>
                  <a:ext cx="362477" cy="168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7" h="3350" extrusionOk="0">
                      <a:moveTo>
                        <a:pt x="489" y="1"/>
                      </a:moveTo>
                      <a:cubicBezTo>
                        <a:pt x="460" y="61"/>
                        <a:pt x="420" y="131"/>
                        <a:pt x="350" y="181"/>
                      </a:cubicBezTo>
                      <a:cubicBezTo>
                        <a:pt x="230" y="271"/>
                        <a:pt x="120" y="361"/>
                        <a:pt x="0" y="471"/>
                      </a:cubicBezTo>
                      <a:cubicBezTo>
                        <a:pt x="220" y="561"/>
                        <a:pt x="440" y="661"/>
                        <a:pt x="660" y="751"/>
                      </a:cubicBezTo>
                      <a:cubicBezTo>
                        <a:pt x="2719" y="1600"/>
                        <a:pt x="4807" y="2370"/>
                        <a:pt x="6866" y="3219"/>
                      </a:cubicBezTo>
                      <a:cubicBezTo>
                        <a:pt x="6977" y="3259"/>
                        <a:pt x="7086" y="3310"/>
                        <a:pt x="7197" y="3350"/>
                      </a:cubicBezTo>
                      <a:cubicBezTo>
                        <a:pt x="7106" y="3299"/>
                        <a:pt x="7006" y="3250"/>
                        <a:pt x="6906" y="3190"/>
                      </a:cubicBezTo>
                      <a:cubicBezTo>
                        <a:pt x="5038" y="2170"/>
                        <a:pt x="3159" y="1160"/>
                        <a:pt x="1209" y="311"/>
                      </a:cubicBezTo>
                      <a:cubicBezTo>
                        <a:pt x="969" y="201"/>
                        <a:pt x="729" y="101"/>
                        <a:pt x="4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4" name="Google Shape;3744;p8"/>
                <p:cNvSpPr/>
                <p:nvPr/>
              </p:nvSpPr>
              <p:spPr>
                <a:xfrm>
                  <a:off x="1137189" y="1395964"/>
                  <a:ext cx="461192" cy="208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7" h="414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29" y="1480"/>
                        <a:pt x="5498" y="2899"/>
                        <a:pt x="8347" y="4148"/>
                      </a:cubicBezTo>
                      <a:cubicBezTo>
                        <a:pt x="8377" y="4128"/>
                        <a:pt x="8417" y="4108"/>
                        <a:pt x="8457" y="4088"/>
                      </a:cubicBezTo>
                      <a:cubicBezTo>
                        <a:pt x="8617" y="4039"/>
                        <a:pt x="8786" y="3979"/>
                        <a:pt x="8957" y="3928"/>
                      </a:cubicBezTo>
                      <a:cubicBezTo>
                        <a:pt x="9017" y="3899"/>
                        <a:pt x="9086" y="3879"/>
                        <a:pt x="9157" y="3859"/>
                      </a:cubicBezTo>
                      <a:cubicBezTo>
                        <a:pt x="6128" y="2509"/>
                        <a:pt x="3119" y="1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5" name="Google Shape;3745;p8"/>
                <p:cNvSpPr/>
                <p:nvPr/>
              </p:nvSpPr>
              <p:spPr>
                <a:xfrm>
                  <a:off x="2157582" y="1849500"/>
                  <a:ext cx="676654" cy="358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35" h="7118" extrusionOk="0">
                      <a:moveTo>
                        <a:pt x="1" y="1"/>
                      </a:moveTo>
                      <a:cubicBezTo>
                        <a:pt x="3599" y="2180"/>
                        <a:pt x="7388" y="4019"/>
                        <a:pt x="11116" y="5968"/>
                      </a:cubicBezTo>
                      <a:cubicBezTo>
                        <a:pt x="11826" y="6348"/>
                        <a:pt x="12545" y="6728"/>
                        <a:pt x="13255" y="7117"/>
                      </a:cubicBezTo>
                      <a:cubicBezTo>
                        <a:pt x="13265" y="7068"/>
                        <a:pt x="13285" y="7018"/>
                        <a:pt x="13305" y="6978"/>
                      </a:cubicBezTo>
                      <a:cubicBezTo>
                        <a:pt x="13335" y="6908"/>
                        <a:pt x="13355" y="6838"/>
                        <a:pt x="13385" y="6768"/>
                      </a:cubicBezTo>
                      <a:cubicBezTo>
                        <a:pt x="13395" y="6688"/>
                        <a:pt x="13415" y="6608"/>
                        <a:pt x="13435" y="6528"/>
                      </a:cubicBezTo>
                      <a:cubicBezTo>
                        <a:pt x="12306" y="5908"/>
                        <a:pt x="11156" y="5298"/>
                        <a:pt x="10007" y="4709"/>
                      </a:cubicBezTo>
                      <a:cubicBezTo>
                        <a:pt x="8357" y="3869"/>
                        <a:pt x="6728" y="3010"/>
                        <a:pt x="5049" y="2230"/>
                      </a:cubicBezTo>
                      <a:cubicBezTo>
                        <a:pt x="3390" y="1440"/>
                        <a:pt x="1691" y="72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6" name="Google Shape;3746;p8"/>
                <p:cNvSpPr/>
                <p:nvPr/>
              </p:nvSpPr>
              <p:spPr>
                <a:xfrm>
                  <a:off x="2432977" y="2285459"/>
                  <a:ext cx="350440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58" h="192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880" y="631"/>
                        <a:pt x="3789" y="1200"/>
                        <a:pt x="5718" y="1660"/>
                      </a:cubicBezTo>
                      <a:cubicBezTo>
                        <a:pt x="6128" y="1750"/>
                        <a:pt x="6527" y="1840"/>
                        <a:pt x="6938" y="1920"/>
                      </a:cubicBezTo>
                      <a:cubicBezTo>
                        <a:pt x="6947" y="1880"/>
                        <a:pt x="6947" y="1850"/>
                        <a:pt x="6958" y="1810"/>
                      </a:cubicBezTo>
                      <a:lnTo>
                        <a:pt x="6958" y="1790"/>
                      </a:lnTo>
                      <a:cubicBezTo>
                        <a:pt x="6907" y="1660"/>
                        <a:pt x="6887" y="1500"/>
                        <a:pt x="6927" y="1371"/>
                      </a:cubicBezTo>
                      <a:cubicBezTo>
                        <a:pt x="6478" y="1251"/>
                        <a:pt x="6028" y="1140"/>
                        <a:pt x="5578" y="1040"/>
                      </a:cubicBezTo>
                      <a:cubicBezTo>
                        <a:pt x="3729" y="620"/>
                        <a:pt x="1860" y="31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7" name="Google Shape;3747;p8"/>
                <p:cNvSpPr/>
                <p:nvPr/>
              </p:nvSpPr>
              <p:spPr>
                <a:xfrm>
                  <a:off x="2151085" y="2192838"/>
                  <a:ext cx="189826" cy="52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9" h="104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90" y="171"/>
                        <a:pt x="570" y="360"/>
                        <a:pt x="830" y="580"/>
                      </a:cubicBezTo>
                      <a:cubicBezTo>
                        <a:pt x="1809" y="751"/>
                        <a:pt x="2789" y="900"/>
                        <a:pt x="3768" y="1040"/>
                      </a:cubicBezTo>
                      <a:cubicBezTo>
                        <a:pt x="2509" y="700"/>
                        <a:pt x="1260" y="3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8" name="Google Shape;3748;p8"/>
                <p:cNvSpPr/>
                <p:nvPr/>
              </p:nvSpPr>
              <p:spPr>
                <a:xfrm>
                  <a:off x="803925" y="1835398"/>
                  <a:ext cx="1304907" cy="372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9" h="7388" extrusionOk="0">
                      <a:moveTo>
                        <a:pt x="1" y="1"/>
                      </a:moveTo>
                      <a:cubicBezTo>
                        <a:pt x="221" y="81"/>
                        <a:pt x="441" y="161"/>
                        <a:pt x="661" y="251"/>
                      </a:cubicBezTo>
                      <a:cubicBezTo>
                        <a:pt x="2740" y="1020"/>
                        <a:pt x="4819" y="1780"/>
                        <a:pt x="6938" y="2440"/>
                      </a:cubicBezTo>
                      <a:cubicBezTo>
                        <a:pt x="9816" y="3299"/>
                        <a:pt x="12685" y="4149"/>
                        <a:pt x="15594" y="4909"/>
                      </a:cubicBezTo>
                      <a:cubicBezTo>
                        <a:pt x="17893" y="5518"/>
                        <a:pt x="20191" y="6118"/>
                        <a:pt x="22510" y="6668"/>
                      </a:cubicBezTo>
                      <a:cubicBezTo>
                        <a:pt x="22490" y="6628"/>
                        <a:pt x="22470" y="6588"/>
                        <a:pt x="22460" y="6558"/>
                      </a:cubicBezTo>
                      <a:cubicBezTo>
                        <a:pt x="22440" y="6508"/>
                        <a:pt x="22460" y="6458"/>
                        <a:pt x="22490" y="6428"/>
                      </a:cubicBezTo>
                      <a:cubicBezTo>
                        <a:pt x="22521" y="6398"/>
                        <a:pt x="22551" y="6385"/>
                        <a:pt x="22586" y="6385"/>
                      </a:cubicBezTo>
                      <a:cubicBezTo>
                        <a:pt x="22597" y="6385"/>
                        <a:pt x="22608" y="6386"/>
                        <a:pt x="22620" y="6388"/>
                      </a:cubicBezTo>
                      <a:cubicBezTo>
                        <a:pt x="22650" y="6398"/>
                        <a:pt x="22670" y="6408"/>
                        <a:pt x="22700" y="6408"/>
                      </a:cubicBezTo>
                      <a:lnTo>
                        <a:pt x="22710" y="6408"/>
                      </a:lnTo>
                      <a:cubicBezTo>
                        <a:pt x="22720" y="6408"/>
                        <a:pt x="22730" y="6408"/>
                        <a:pt x="22740" y="6418"/>
                      </a:cubicBezTo>
                      <a:cubicBezTo>
                        <a:pt x="22790" y="6418"/>
                        <a:pt x="22850" y="6418"/>
                        <a:pt x="22900" y="6408"/>
                      </a:cubicBezTo>
                      <a:lnTo>
                        <a:pt x="22900" y="6408"/>
                      </a:lnTo>
                      <a:cubicBezTo>
                        <a:pt x="22886" y="6412"/>
                        <a:pt x="22883" y="6413"/>
                        <a:pt x="22885" y="6413"/>
                      </a:cubicBezTo>
                      <a:cubicBezTo>
                        <a:pt x="22888" y="6413"/>
                        <a:pt x="22910" y="6408"/>
                        <a:pt x="22910" y="6408"/>
                      </a:cubicBezTo>
                      <a:cubicBezTo>
                        <a:pt x="22920" y="6408"/>
                        <a:pt x="22930" y="6398"/>
                        <a:pt x="22940" y="6398"/>
                      </a:cubicBezTo>
                      <a:cubicBezTo>
                        <a:pt x="22970" y="6398"/>
                        <a:pt x="23000" y="6388"/>
                        <a:pt x="23020" y="6378"/>
                      </a:cubicBezTo>
                      <a:cubicBezTo>
                        <a:pt x="23040" y="6378"/>
                        <a:pt x="23050" y="6368"/>
                        <a:pt x="23060" y="6368"/>
                      </a:cubicBezTo>
                      <a:cubicBezTo>
                        <a:pt x="23060" y="6358"/>
                        <a:pt x="23070" y="6358"/>
                        <a:pt x="23070" y="6358"/>
                      </a:cubicBezTo>
                      <a:cubicBezTo>
                        <a:pt x="23100" y="6348"/>
                        <a:pt x="23120" y="6338"/>
                        <a:pt x="23150" y="6318"/>
                      </a:cubicBezTo>
                      <a:cubicBezTo>
                        <a:pt x="23171" y="6306"/>
                        <a:pt x="23192" y="6300"/>
                        <a:pt x="23213" y="6300"/>
                      </a:cubicBezTo>
                      <a:cubicBezTo>
                        <a:pt x="23293" y="6300"/>
                        <a:pt x="23364" y="6381"/>
                        <a:pt x="23340" y="6468"/>
                      </a:cubicBezTo>
                      <a:cubicBezTo>
                        <a:pt x="23300" y="6608"/>
                        <a:pt x="23200" y="6728"/>
                        <a:pt x="23070" y="6788"/>
                      </a:cubicBezTo>
                      <a:cubicBezTo>
                        <a:pt x="23070" y="6798"/>
                        <a:pt x="23070" y="6798"/>
                        <a:pt x="23060" y="6798"/>
                      </a:cubicBezTo>
                      <a:cubicBezTo>
                        <a:pt x="23510" y="6898"/>
                        <a:pt x="23950" y="6998"/>
                        <a:pt x="24390" y="7088"/>
                      </a:cubicBezTo>
                      <a:cubicBezTo>
                        <a:pt x="24899" y="7188"/>
                        <a:pt x="25409" y="7288"/>
                        <a:pt x="25909" y="7388"/>
                      </a:cubicBezTo>
                      <a:cubicBezTo>
                        <a:pt x="25889" y="7368"/>
                        <a:pt x="25869" y="7358"/>
                        <a:pt x="25849" y="7348"/>
                      </a:cubicBezTo>
                      <a:cubicBezTo>
                        <a:pt x="25379" y="7078"/>
                        <a:pt x="24869" y="6908"/>
                        <a:pt x="24359" y="6738"/>
                      </a:cubicBezTo>
                      <a:cubicBezTo>
                        <a:pt x="24350" y="6748"/>
                        <a:pt x="24330" y="6748"/>
                        <a:pt x="24319" y="6758"/>
                      </a:cubicBezTo>
                      <a:cubicBezTo>
                        <a:pt x="24290" y="6768"/>
                        <a:pt x="24270" y="6768"/>
                        <a:pt x="24239" y="6778"/>
                      </a:cubicBezTo>
                      <a:cubicBezTo>
                        <a:pt x="24197" y="6784"/>
                        <a:pt x="24155" y="6794"/>
                        <a:pt x="24112" y="6794"/>
                      </a:cubicBezTo>
                      <a:cubicBezTo>
                        <a:pt x="24085" y="6794"/>
                        <a:pt x="24057" y="6790"/>
                        <a:pt x="24030" y="6778"/>
                      </a:cubicBezTo>
                      <a:cubicBezTo>
                        <a:pt x="23939" y="6748"/>
                        <a:pt x="23870" y="6688"/>
                        <a:pt x="23850" y="6598"/>
                      </a:cubicBezTo>
                      <a:cubicBezTo>
                        <a:pt x="23830" y="6538"/>
                        <a:pt x="23839" y="6478"/>
                        <a:pt x="23870" y="6418"/>
                      </a:cubicBezTo>
                      <a:cubicBezTo>
                        <a:pt x="23859" y="6398"/>
                        <a:pt x="23859" y="6378"/>
                        <a:pt x="23850" y="6358"/>
                      </a:cubicBezTo>
                      <a:cubicBezTo>
                        <a:pt x="21660" y="5818"/>
                        <a:pt x="19472" y="5278"/>
                        <a:pt x="17293" y="4689"/>
                      </a:cubicBezTo>
                      <a:cubicBezTo>
                        <a:pt x="12015" y="3279"/>
                        <a:pt x="6778" y="1711"/>
                        <a:pt x="1480" y="371"/>
                      </a:cubicBezTo>
                      <a:cubicBezTo>
                        <a:pt x="990" y="241"/>
                        <a:pt x="490" y="1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49" name="Google Shape;3749;p8"/>
                <p:cNvSpPr/>
                <p:nvPr/>
              </p:nvSpPr>
              <p:spPr>
                <a:xfrm>
                  <a:off x="1614447" y="1848493"/>
                  <a:ext cx="820093" cy="2875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3" h="5709" extrusionOk="0">
                      <a:moveTo>
                        <a:pt x="240" y="1"/>
                      </a:moveTo>
                      <a:cubicBezTo>
                        <a:pt x="230" y="11"/>
                        <a:pt x="230" y="21"/>
                        <a:pt x="220" y="31"/>
                      </a:cubicBezTo>
                      <a:cubicBezTo>
                        <a:pt x="150" y="151"/>
                        <a:pt x="80" y="261"/>
                        <a:pt x="0" y="381"/>
                      </a:cubicBezTo>
                      <a:cubicBezTo>
                        <a:pt x="2829" y="1491"/>
                        <a:pt x="5678" y="2530"/>
                        <a:pt x="8556" y="3499"/>
                      </a:cubicBezTo>
                      <a:cubicBezTo>
                        <a:pt x="10116" y="4029"/>
                        <a:pt x="11695" y="4489"/>
                        <a:pt x="13274" y="4949"/>
                      </a:cubicBezTo>
                      <a:cubicBezTo>
                        <a:pt x="14274" y="5229"/>
                        <a:pt x="15253" y="5569"/>
                        <a:pt x="16282" y="5709"/>
                      </a:cubicBezTo>
                      <a:cubicBezTo>
                        <a:pt x="15043" y="5358"/>
                        <a:pt x="13883" y="4789"/>
                        <a:pt x="12674" y="4349"/>
                      </a:cubicBezTo>
                      <a:cubicBezTo>
                        <a:pt x="11045" y="3719"/>
                        <a:pt x="9396" y="3179"/>
                        <a:pt x="7746" y="2610"/>
                      </a:cubicBezTo>
                      <a:cubicBezTo>
                        <a:pt x="5807" y="1960"/>
                        <a:pt x="3908" y="1231"/>
                        <a:pt x="1979" y="561"/>
                      </a:cubicBezTo>
                      <a:cubicBezTo>
                        <a:pt x="1400" y="361"/>
                        <a:pt x="820" y="181"/>
                        <a:pt x="24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0" name="Google Shape;3750;p8"/>
                <p:cNvSpPr/>
                <p:nvPr/>
              </p:nvSpPr>
              <p:spPr>
                <a:xfrm>
                  <a:off x="395667" y="1385891"/>
                  <a:ext cx="876502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03" h="684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1" y="30"/>
                        <a:pt x="131" y="61"/>
                        <a:pt x="200" y="100"/>
                      </a:cubicBezTo>
                      <a:cubicBezTo>
                        <a:pt x="4238" y="2120"/>
                        <a:pt x="8416" y="3768"/>
                        <a:pt x="12674" y="5278"/>
                      </a:cubicBezTo>
                      <a:cubicBezTo>
                        <a:pt x="14244" y="5827"/>
                        <a:pt x="15853" y="6267"/>
                        <a:pt x="17403" y="6847"/>
                      </a:cubicBezTo>
                      <a:cubicBezTo>
                        <a:pt x="16193" y="6178"/>
                        <a:pt x="14913" y="5638"/>
                        <a:pt x="13644" y="5108"/>
                      </a:cubicBezTo>
                      <a:cubicBezTo>
                        <a:pt x="12315" y="4558"/>
                        <a:pt x="10995" y="4019"/>
                        <a:pt x="9646" y="3528"/>
                      </a:cubicBezTo>
                      <a:cubicBezTo>
                        <a:pt x="6728" y="2389"/>
                        <a:pt x="3799" y="1310"/>
                        <a:pt x="840" y="290"/>
                      </a:cubicBezTo>
                      <a:cubicBezTo>
                        <a:pt x="560" y="200"/>
                        <a:pt x="280" y="10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1" name="Google Shape;3751;p8"/>
                <p:cNvSpPr/>
                <p:nvPr/>
              </p:nvSpPr>
              <p:spPr>
                <a:xfrm>
                  <a:off x="2349926" y="2411874"/>
                  <a:ext cx="284462" cy="29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8" h="595" extrusionOk="0">
                      <a:moveTo>
                        <a:pt x="0" y="0"/>
                      </a:moveTo>
                      <a:cubicBezTo>
                        <a:pt x="0" y="10"/>
                        <a:pt x="11" y="10"/>
                        <a:pt x="11" y="10"/>
                      </a:cubicBezTo>
                      <a:cubicBezTo>
                        <a:pt x="31" y="40"/>
                        <a:pt x="51" y="80"/>
                        <a:pt x="60" y="110"/>
                      </a:cubicBezTo>
                      <a:lnTo>
                        <a:pt x="111" y="240"/>
                      </a:lnTo>
                      <a:cubicBezTo>
                        <a:pt x="140" y="380"/>
                        <a:pt x="120" y="489"/>
                        <a:pt x="51" y="580"/>
                      </a:cubicBezTo>
                      <a:cubicBezTo>
                        <a:pt x="447" y="590"/>
                        <a:pt x="844" y="595"/>
                        <a:pt x="1240" y="595"/>
                      </a:cubicBezTo>
                      <a:cubicBezTo>
                        <a:pt x="2712" y="595"/>
                        <a:pt x="4183" y="530"/>
                        <a:pt x="5648" y="460"/>
                      </a:cubicBezTo>
                      <a:cubicBezTo>
                        <a:pt x="3769" y="240"/>
                        <a:pt x="1890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2" name="Google Shape;3752;p8"/>
                <p:cNvSpPr/>
                <p:nvPr/>
              </p:nvSpPr>
              <p:spPr>
                <a:xfrm>
                  <a:off x="697705" y="2278407"/>
                  <a:ext cx="1111606" cy="11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1" h="2291" extrusionOk="0">
                      <a:moveTo>
                        <a:pt x="1" y="1"/>
                      </a:moveTo>
                      <a:cubicBezTo>
                        <a:pt x="60" y="71"/>
                        <a:pt x="120" y="141"/>
                        <a:pt x="180" y="201"/>
                      </a:cubicBezTo>
                      <a:cubicBezTo>
                        <a:pt x="340" y="361"/>
                        <a:pt x="511" y="531"/>
                        <a:pt x="680" y="691"/>
                      </a:cubicBezTo>
                      <a:cubicBezTo>
                        <a:pt x="3429" y="980"/>
                        <a:pt x="6198" y="1220"/>
                        <a:pt x="8956" y="1451"/>
                      </a:cubicBezTo>
                      <a:cubicBezTo>
                        <a:pt x="11745" y="1650"/>
                        <a:pt x="14524" y="1980"/>
                        <a:pt x="17312" y="2160"/>
                      </a:cubicBezTo>
                      <a:cubicBezTo>
                        <a:pt x="18892" y="2260"/>
                        <a:pt x="20481" y="2270"/>
                        <a:pt x="22070" y="2290"/>
                      </a:cubicBezTo>
                      <a:cubicBezTo>
                        <a:pt x="22061" y="2280"/>
                        <a:pt x="22050" y="2280"/>
                        <a:pt x="22041" y="2260"/>
                      </a:cubicBezTo>
                      <a:lnTo>
                        <a:pt x="21950" y="2200"/>
                      </a:lnTo>
                      <a:cubicBezTo>
                        <a:pt x="21950" y="2190"/>
                        <a:pt x="21950" y="2190"/>
                        <a:pt x="21941" y="2190"/>
                      </a:cubicBezTo>
                      <a:cubicBezTo>
                        <a:pt x="21910" y="2160"/>
                        <a:pt x="21921" y="2110"/>
                        <a:pt x="21950" y="2090"/>
                      </a:cubicBezTo>
                      <a:cubicBezTo>
                        <a:pt x="21930" y="2060"/>
                        <a:pt x="21941" y="2020"/>
                        <a:pt x="21970" y="2010"/>
                      </a:cubicBezTo>
                      <a:cubicBezTo>
                        <a:pt x="19762" y="1680"/>
                        <a:pt x="17532" y="1500"/>
                        <a:pt x="15304" y="1320"/>
                      </a:cubicBezTo>
                      <a:cubicBezTo>
                        <a:pt x="12245" y="1040"/>
                        <a:pt x="9176" y="811"/>
                        <a:pt x="6118" y="571"/>
                      </a:cubicBezTo>
                      <a:cubicBezTo>
                        <a:pt x="4079" y="411"/>
                        <a:pt x="2030" y="2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3" name="Google Shape;3753;p8"/>
                <p:cNvSpPr/>
                <p:nvPr/>
              </p:nvSpPr>
              <p:spPr>
                <a:xfrm>
                  <a:off x="184738" y="2232626"/>
                  <a:ext cx="505463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36" h="15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61" y="50"/>
                        <a:pt x="520" y="90"/>
                        <a:pt x="780" y="141"/>
                      </a:cubicBezTo>
                      <a:cubicBezTo>
                        <a:pt x="2679" y="450"/>
                        <a:pt x="4579" y="790"/>
                        <a:pt x="6478" y="1080"/>
                      </a:cubicBezTo>
                      <a:cubicBezTo>
                        <a:pt x="7657" y="1230"/>
                        <a:pt x="8846" y="1380"/>
                        <a:pt x="10036" y="1510"/>
                      </a:cubicBezTo>
                      <a:cubicBezTo>
                        <a:pt x="9906" y="1360"/>
                        <a:pt x="9776" y="1220"/>
                        <a:pt x="9646" y="1080"/>
                      </a:cubicBezTo>
                      <a:cubicBezTo>
                        <a:pt x="9586" y="1010"/>
                        <a:pt x="9566" y="930"/>
                        <a:pt x="9586" y="850"/>
                      </a:cubicBezTo>
                      <a:cubicBezTo>
                        <a:pt x="9556" y="850"/>
                        <a:pt x="9526" y="840"/>
                        <a:pt x="9486" y="840"/>
                      </a:cubicBezTo>
                      <a:cubicBezTo>
                        <a:pt x="6877" y="540"/>
                        <a:pt x="4259" y="241"/>
                        <a:pt x="1630" y="90"/>
                      </a:cubicBezTo>
                      <a:cubicBezTo>
                        <a:pt x="1090" y="61"/>
                        <a:pt x="550" y="3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4" name="Google Shape;3754;p8"/>
                <p:cNvSpPr/>
                <p:nvPr/>
              </p:nvSpPr>
              <p:spPr>
                <a:xfrm>
                  <a:off x="427397" y="1714623"/>
                  <a:ext cx="266330" cy="8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8" h="1640" extrusionOk="0">
                      <a:moveTo>
                        <a:pt x="180" y="0"/>
                      </a:moveTo>
                      <a:cubicBezTo>
                        <a:pt x="150" y="140"/>
                        <a:pt x="110" y="280"/>
                        <a:pt x="70" y="410"/>
                      </a:cubicBezTo>
                      <a:cubicBezTo>
                        <a:pt x="60" y="450"/>
                        <a:pt x="40" y="480"/>
                        <a:pt x="30" y="510"/>
                      </a:cubicBezTo>
                      <a:cubicBezTo>
                        <a:pt x="20" y="540"/>
                        <a:pt x="10" y="580"/>
                        <a:pt x="0" y="610"/>
                      </a:cubicBezTo>
                      <a:cubicBezTo>
                        <a:pt x="1729" y="1090"/>
                        <a:pt x="3508" y="1430"/>
                        <a:pt x="5288" y="1639"/>
                      </a:cubicBezTo>
                      <a:cubicBezTo>
                        <a:pt x="3588" y="1100"/>
                        <a:pt x="1909" y="480"/>
                        <a:pt x="1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5" name="Google Shape;3755;p8"/>
                <p:cNvSpPr/>
                <p:nvPr/>
              </p:nvSpPr>
              <p:spPr>
                <a:xfrm>
                  <a:off x="160060" y="1645673"/>
                  <a:ext cx="213497" cy="830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9" h="1649" extrusionOk="0">
                      <a:moveTo>
                        <a:pt x="1" y="0"/>
                      </a:moveTo>
                      <a:cubicBezTo>
                        <a:pt x="160" y="80"/>
                        <a:pt x="311" y="150"/>
                        <a:pt x="471" y="220"/>
                      </a:cubicBezTo>
                      <a:cubicBezTo>
                        <a:pt x="1680" y="769"/>
                        <a:pt x="2930" y="1249"/>
                        <a:pt x="4199" y="1649"/>
                      </a:cubicBezTo>
                      <a:cubicBezTo>
                        <a:pt x="4179" y="1599"/>
                        <a:pt x="4169" y="1529"/>
                        <a:pt x="4179" y="1459"/>
                      </a:cubicBezTo>
                      <a:cubicBezTo>
                        <a:pt x="4199" y="1329"/>
                        <a:pt x="4229" y="1189"/>
                        <a:pt x="4239" y="1060"/>
                      </a:cubicBezTo>
                      <a:cubicBezTo>
                        <a:pt x="2910" y="740"/>
                        <a:pt x="1570" y="480"/>
                        <a:pt x="260" y="80"/>
                      </a:cubicBezTo>
                      <a:cubicBezTo>
                        <a:pt x="171" y="50"/>
                        <a:pt x="80" y="3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6" name="Google Shape;3756;p8"/>
                <p:cNvSpPr/>
                <p:nvPr/>
              </p:nvSpPr>
              <p:spPr>
                <a:xfrm>
                  <a:off x="6409941" y="2561358"/>
                  <a:ext cx="267891" cy="2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560" extrusionOk="0">
                      <a:moveTo>
                        <a:pt x="221" y="0"/>
                      </a:moveTo>
                      <a:cubicBezTo>
                        <a:pt x="161" y="191"/>
                        <a:pt x="81" y="380"/>
                        <a:pt x="1" y="560"/>
                      </a:cubicBezTo>
                      <a:cubicBezTo>
                        <a:pt x="1720" y="500"/>
                        <a:pt x="3439" y="380"/>
                        <a:pt x="5158" y="180"/>
                      </a:cubicBezTo>
                      <a:cubicBezTo>
                        <a:pt x="5208" y="171"/>
                        <a:pt x="5268" y="160"/>
                        <a:pt x="5318" y="160"/>
                      </a:cubicBezTo>
                      <a:cubicBezTo>
                        <a:pt x="4568" y="140"/>
                        <a:pt x="3819" y="111"/>
                        <a:pt x="3069" y="91"/>
                      </a:cubicBez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7" name="Google Shape;3757;p8"/>
                <p:cNvSpPr/>
                <p:nvPr/>
              </p:nvSpPr>
              <p:spPr>
                <a:xfrm>
                  <a:off x="6362095" y="2762716"/>
                  <a:ext cx="349432" cy="95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8" h="1890" extrusionOk="0">
                      <a:moveTo>
                        <a:pt x="111" y="0"/>
                      </a:moveTo>
                      <a:cubicBezTo>
                        <a:pt x="131" y="171"/>
                        <a:pt x="91" y="360"/>
                        <a:pt x="1" y="520"/>
                      </a:cubicBezTo>
                      <a:cubicBezTo>
                        <a:pt x="451" y="640"/>
                        <a:pt x="911" y="750"/>
                        <a:pt x="1360" y="850"/>
                      </a:cubicBezTo>
                      <a:cubicBezTo>
                        <a:pt x="3199" y="1280"/>
                        <a:pt x="5069" y="1580"/>
                        <a:pt x="6938" y="1890"/>
                      </a:cubicBezTo>
                      <a:cubicBezTo>
                        <a:pt x="5049" y="1260"/>
                        <a:pt x="3150" y="690"/>
                        <a:pt x="1211" y="231"/>
                      </a:cubicBezTo>
                      <a:cubicBezTo>
                        <a:pt x="851" y="151"/>
                        <a:pt x="481" y="71"/>
                        <a:pt x="1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8" name="Google Shape;3758;p8"/>
                <p:cNvSpPr/>
                <p:nvPr/>
              </p:nvSpPr>
              <p:spPr>
                <a:xfrm>
                  <a:off x="6510117" y="2701271"/>
                  <a:ext cx="335834" cy="3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68" h="632" extrusionOk="0">
                      <a:moveTo>
                        <a:pt x="4511" y="0"/>
                      </a:moveTo>
                      <a:cubicBezTo>
                        <a:pt x="3005" y="0"/>
                        <a:pt x="1500" y="65"/>
                        <a:pt x="0" y="141"/>
                      </a:cubicBezTo>
                      <a:cubicBezTo>
                        <a:pt x="2060" y="391"/>
                        <a:pt x="4139" y="551"/>
                        <a:pt x="6208" y="621"/>
                      </a:cubicBezTo>
                      <a:cubicBezTo>
                        <a:pt x="6368" y="621"/>
                        <a:pt x="6517" y="631"/>
                        <a:pt x="6668" y="631"/>
                      </a:cubicBezTo>
                      <a:cubicBezTo>
                        <a:pt x="6517" y="471"/>
                        <a:pt x="6517" y="201"/>
                        <a:pt x="6668" y="61"/>
                      </a:cubicBezTo>
                      <a:cubicBezTo>
                        <a:pt x="6417" y="41"/>
                        <a:pt x="6178" y="31"/>
                        <a:pt x="5928" y="21"/>
                      </a:cubicBezTo>
                      <a:cubicBezTo>
                        <a:pt x="5456" y="7"/>
                        <a:pt x="4983" y="0"/>
                        <a:pt x="45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59" name="Google Shape;3759;p8"/>
                <p:cNvSpPr/>
                <p:nvPr/>
              </p:nvSpPr>
              <p:spPr>
                <a:xfrm>
                  <a:off x="8447252" y="2834184"/>
                  <a:ext cx="512061" cy="76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7" h="1520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91" y="171"/>
                        <a:pt x="360" y="351"/>
                        <a:pt x="471" y="560"/>
                      </a:cubicBezTo>
                      <a:cubicBezTo>
                        <a:pt x="491" y="600"/>
                        <a:pt x="500" y="631"/>
                        <a:pt x="500" y="660"/>
                      </a:cubicBezTo>
                      <a:cubicBezTo>
                        <a:pt x="560" y="671"/>
                        <a:pt x="620" y="671"/>
                        <a:pt x="680" y="680"/>
                      </a:cubicBezTo>
                      <a:cubicBezTo>
                        <a:pt x="3299" y="980"/>
                        <a:pt x="5918" y="1280"/>
                        <a:pt x="8547" y="1430"/>
                      </a:cubicBezTo>
                      <a:lnTo>
                        <a:pt x="10166" y="1520"/>
                      </a:lnTo>
                      <a:cubicBezTo>
                        <a:pt x="9906" y="1470"/>
                        <a:pt x="9646" y="1430"/>
                        <a:pt x="9396" y="1390"/>
                      </a:cubicBezTo>
                      <a:cubicBezTo>
                        <a:pt x="7497" y="1071"/>
                        <a:pt x="5598" y="731"/>
                        <a:pt x="3689" y="451"/>
                      </a:cubicBezTo>
                      <a:cubicBezTo>
                        <a:pt x="2459" y="281"/>
                        <a:pt x="1230" y="14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0" name="Google Shape;3760;p8"/>
                <p:cNvSpPr/>
                <p:nvPr/>
              </p:nvSpPr>
              <p:spPr>
                <a:xfrm>
                  <a:off x="7681051" y="2767249"/>
                  <a:ext cx="757187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4" h="1920" extrusionOk="0">
                      <a:moveTo>
                        <a:pt x="631" y="1"/>
                      </a:moveTo>
                      <a:cubicBezTo>
                        <a:pt x="491" y="281"/>
                        <a:pt x="251" y="510"/>
                        <a:pt x="1" y="630"/>
                      </a:cubicBezTo>
                      <a:cubicBezTo>
                        <a:pt x="3019" y="910"/>
                        <a:pt x="6058" y="1140"/>
                        <a:pt x="9087" y="1370"/>
                      </a:cubicBezTo>
                      <a:cubicBezTo>
                        <a:pt x="11066" y="1530"/>
                        <a:pt x="13054" y="1710"/>
                        <a:pt x="15034" y="1920"/>
                      </a:cubicBezTo>
                      <a:cubicBezTo>
                        <a:pt x="14804" y="1680"/>
                        <a:pt x="14564" y="1440"/>
                        <a:pt x="14314" y="1230"/>
                      </a:cubicBezTo>
                      <a:cubicBezTo>
                        <a:pt x="11635" y="950"/>
                        <a:pt x="8936" y="720"/>
                        <a:pt x="6248" y="500"/>
                      </a:cubicBezTo>
                      <a:cubicBezTo>
                        <a:pt x="4369" y="361"/>
                        <a:pt x="2499" y="170"/>
                        <a:pt x="63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1" name="Google Shape;3761;p8"/>
                <p:cNvSpPr/>
                <p:nvPr/>
              </p:nvSpPr>
              <p:spPr>
                <a:xfrm>
                  <a:off x="7240610" y="2747103"/>
                  <a:ext cx="417878" cy="50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7" h="100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739" y="530"/>
                        <a:pt x="5518" y="770"/>
                        <a:pt x="8296" y="1000"/>
                      </a:cubicBezTo>
                      <a:cubicBezTo>
                        <a:pt x="8266" y="970"/>
                        <a:pt x="8236" y="940"/>
                        <a:pt x="8226" y="900"/>
                      </a:cubicBezTo>
                      <a:cubicBezTo>
                        <a:pt x="8126" y="701"/>
                        <a:pt x="8006" y="501"/>
                        <a:pt x="7926" y="281"/>
                      </a:cubicBezTo>
                      <a:cubicBezTo>
                        <a:pt x="7497" y="250"/>
                        <a:pt x="7066" y="210"/>
                        <a:pt x="6637" y="190"/>
                      </a:cubicBezTo>
                      <a:cubicBezTo>
                        <a:pt x="4428" y="41"/>
                        <a:pt x="2209" y="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2" name="Google Shape;3762;p8"/>
                <p:cNvSpPr/>
                <p:nvPr/>
              </p:nvSpPr>
              <p:spPr>
                <a:xfrm>
                  <a:off x="6374182" y="1600848"/>
                  <a:ext cx="396775" cy="233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8" h="4629" extrusionOk="0">
                      <a:moveTo>
                        <a:pt x="7877" y="0"/>
                      </a:moveTo>
                      <a:lnTo>
                        <a:pt x="7877" y="0"/>
                      </a:lnTo>
                      <a:cubicBezTo>
                        <a:pt x="7797" y="40"/>
                        <a:pt x="7717" y="80"/>
                        <a:pt x="7637" y="110"/>
                      </a:cubicBezTo>
                      <a:cubicBezTo>
                        <a:pt x="6048" y="870"/>
                        <a:pt x="4459" y="1610"/>
                        <a:pt x="2899" y="2409"/>
                      </a:cubicBezTo>
                      <a:cubicBezTo>
                        <a:pt x="1920" y="2899"/>
                        <a:pt x="960" y="3429"/>
                        <a:pt x="1" y="3958"/>
                      </a:cubicBezTo>
                      <a:cubicBezTo>
                        <a:pt x="41" y="4018"/>
                        <a:pt x="61" y="4089"/>
                        <a:pt x="71" y="4158"/>
                      </a:cubicBezTo>
                      <a:cubicBezTo>
                        <a:pt x="81" y="4318"/>
                        <a:pt x="61" y="4478"/>
                        <a:pt x="11" y="4628"/>
                      </a:cubicBezTo>
                      <a:cubicBezTo>
                        <a:pt x="900" y="4138"/>
                        <a:pt x="1800" y="3638"/>
                        <a:pt x="2690" y="3139"/>
                      </a:cubicBezTo>
                      <a:cubicBezTo>
                        <a:pt x="4139" y="2329"/>
                        <a:pt x="5549" y="1459"/>
                        <a:pt x="6958" y="580"/>
                      </a:cubicBezTo>
                      <a:cubicBezTo>
                        <a:pt x="7268" y="390"/>
                        <a:pt x="7568" y="190"/>
                        <a:pt x="787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3" name="Google Shape;3763;p8"/>
                <p:cNvSpPr/>
                <p:nvPr/>
              </p:nvSpPr>
              <p:spPr>
                <a:xfrm>
                  <a:off x="7014068" y="1333562"/>
                  <a:ext cx="246234" cy="151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89" h="3009" extrusionOk="0">
                      <a:moveTo>
                        <a:pt x="4881" y="1"/>
                      </a:moveTo>
                      <a:lnTo>
                        <a:pt x="4881" y="1"/>
                      </a:lnTo>
                      <a:cubicBezTo>
                        <a:pt x="4865" y="1"/>
                        <a:pt x="4748" y="63"/>
                        <a:pt x="4688" y="90"/>
                      </a:cubicBezTo>
                      <a:cubicBezTo>
                        <a:pt x="3908" y="449"/>
                        <a:pt x="3139" y="820"/>
                        <a:pt x="2369" y="1199"/>
                      </a:cubicBezTo>
                      <a:cubicBezTo>
                        <a:pt x="1719" y="1519"/>
                        <a:pt x="1089" y="1859"/>
                        <a:pt x="460" y="2209"/>
                      </a:cubicBezTo>
                      <a:lnTo>
                        <a:pt x="450" y="2209"/>
                      </a:lnTo>
                      <a:cubicBezTo>
                        <a:pt x="330" y="2488"/>
                        <a:pt x="180" y="2759"/>
                        <a:pt x="0" y="3008"/>
                      </a:cubicBezTo>
                      <a:cubicBezTo>
                        <a:pt x="260" y="2879"/>
                        <a:pt x="510" y="2748"/>
                        <a:pt x="769" y="2608"/>
                      </a:cubicBezTo>
                      <a:cubicBezTo>
                        <a:pt x="2169" y="1849"/>
                        <a:pt x="3488" y="960"/>
                        <a:pt x="4808" y="60"/>
                      </a:cubicBezTo>
                      <a:cubicBezTo>
                        <a:pt x="4871" y="16"/>
                        <a:pt x="4889" y="1"/>
                        <a:pt x="488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4" name="Google Shape;3764;p8"/>
                <p:cNvSpPr/>
                <p:nvPr/>
              </p:nvSpPr>
              <p:spPr>
                <a:xfrm>
                  <a:off x="7356398" y="904100"/>
                  <a:ext cx="645881" cy="381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24" h="7578" extrusionOk="0">
                      <a:moveTo>
                        <a:pt x="12694" y="1"/>
                      </a:moveTo>
                      <a:cubicBezTo>
                        <a:pt x="11824" y="431"/>
                        <a:pt x="10955" y="880"/>
                        <a:pt x="10095" y="1330"/>
                      </a:cubicBezTo>
                      <a:cubicBezTo>
                        <a:pt x="6627" y="3249"/>
                        <a:pt x="3288" y="5378"/>
                        <a:pt x="0" y="7577"/>
                      </a:cubicBezTo>
                      <a:cubicBezTo>
                        <a:pt x="2648" y="6298"/>
                        <a:pt x="5218" y="4849"/>
                        <a:pt x="7756" y="3349"/>
                      </a:cubicBezTo>
                      <a:cubicBezTo>
                        <a:pt x="9485" y="2410"/>
                        <a:pt x="11155" y="1390"/>
                        <a:pt x="12824" y="351"/>
                      </a:cubicBezTo>
                      <a:cubicBezTo>
                        <a:pt x="12784" y="231"/>
                        <a:pt x="12734" y="121"/>
                        <a:pt x="1269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5" name="Google Shape;3765;p8"/>
                <p:cNvSpPr/>
                <p:nvPr/>
              </p:nvSpPr>
              <p:spPr>
                <a:xfrm>
                  <a:off x="5369906" y="1194605"/>
                  <a:ext cx="352908" cy="4460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7" h="8857" extrusionOk="0">
                      <a:moveTo>
                        <a:pt x="7007" y="0"/>
                      </a:moveTo>
                      <a:lnTo>
                        <a:pt x="7007" y="0"/>
                      </a:lnTo>
                      <a:cubicBezTo>
                        <a:pt x="6867" y="150"/>
                        <a:pt x="6737" y="310"/>
                        <a:pt x="6597" y="470"/>
                      </a:cubicBezTo>
                      <a:cubicBezTo>
                        <a:pt x="6038" y="1109"/>
                        <a:pt x="5468" y="1759"/>
                        <a:pt x="4918" y="2409"/>
                      </a:cubicBezTo>
                      <a:cubicBezTo>
                        <a:pt x="3039" y="4608"/>
                        <a:pt x="1660" y="6397"/>
                        <a:pt x="0" y="8856"/>
                      </a:cubicBezTo>
                      <a:cubicBezTo>
                        <a:pt x="1150" y="7677"/>
                        <a:pt x="2299" y="6497"/>
                        <a:pt x="3339" y="5207"/>
                      </a:cubicBezTo>
                      <a:cubicBezTo>
                        <a:pt x="4648" y="3588"/>
                        <a:pt x="5807" y="1849"/>
                        <a:pt x="6937" y="100"/>
                      </a:cubicBezTo>
                      <a:cubicBezTo>
                        <a:pt x="6967" y="70"/>
                        <a:pt x="6987" y="30"/>
                        <a:pt x="700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6" name="Google Shape;3766;p8"/>
                <p:cNvSpPr/>
                <p:nvPr/>
              </p:nvSpPr>
              <p:spPr>
                <a:xfrm>
                  <a:off x="5767084" y="1009816"/>
                  <a:ext cx="96197" cy="135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0" h="2700" extrusionOk="0">
                      <a:moveTo>
                        <a:pt x="1760" y="1"/>
                      </a:moveTo>
                      <a:cubicBezTo>
                        <a:pt x="1160" y="891"/>
                        <a:pt x="571" y="1790"/>
                        <a:pt x="0" y="2699"/>
                      </a:cubicBezTo>
                      <a:cubicBezTo>
                        <a:pt x="640" y="1960"/>
                        <a:pt x="1280" y="1220"/>
                        <a:pt x="1910" y="471"/>
                      </a:cubicBezTo>
                      <a:cubicBezTo>
                        <a:pt x="1850" y="320"/>
                        <a:pt x="1800" y="161"/>
                        <a:pt x="176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7" name="Google Shape;3767;p8"/>
                <p:cNvSpPr/>
                <p:nvPr/>
              </p:nvSpPr>
              <p:spPr>
                <a:xfrm>
                  <a:off x="5950311" y="474186"/>
                  <a:ext cx="343892" cy="4455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8" h="8847" extrusionOk="0">
                      <a:moveTo>
                        <a:pt x="6828" y="1"/>
                      </a:moveTo>
                      <a:lnTo>
                        <a:pt x="6828" y="1"/>
                      </a:lnTo>
                      <a:cubicBezTo>
                        <a:pt x="6648" y="201"/>
                        <a:pt x="6458" y="400"/>
                        <a:pt x="6278" y="611"/>
                      </a:cubicBezTo>
                      <a:cubicBezTo>
                        <a:pt x="5078" y="1960"/>
                        <a:pt x="3899" y="3179"/>
                        <a:pt x="2710" y="4609"/>
                      </a:cubicBezTo>
                      <a:cubicBezTo>
                        <a:pt x="1780" y="5718"/>
                        <a:pt x="871" y="6857"/>
                        <a:pt x="1" y="8017"/>
                      </a:cubicBezTo>
                      <a:cubicBezTo>
                        <a:pt x="131" y="8117"/>
                        <a:pt x="231" y="8297"/>
                        <a:pt x="201" y="8467"/>
                      </a:cubicBezTo>
                      <a:cubicBezTo>
                        <a:pt x="171" y="8587"/>
                        <a:pt x="161" y="8717"/>
                        <a:pt x="151" y="8847"/>
                      </a:cubicBezTo>
                      <a:cubicBezTo>
                        <a:pt x="1410" y="7308"/>
                        <a:pt x="2639" y="5748"/>
                        <a:pt x="3839" y="4169"/>
                      </a:cubicBezTo>
                      <a:cubicBezTo>
                        <a:pt x="4809" y="2839"/>
                        <a:pt x="5648" y="1640"/>
                        <a:pt x="6608" y="311"/>
                      </a:cubicBezTo>
                      <a:cubicBezTo>
                        <a:pt x="6678" y="211"/>
                        <a:pt x="6758" y="101"/>
                        <a:pt x="682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8" name="Google Shape;3768;p8"/>
                <p:cNvSpPr/>
                <p:nvPr/>
              </p:nvSpPr>
              <p:spPr>
                <a:xfrm>
                  <a:off x="4857443" y="767712"/>
                  <a:ext cx="203878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12235" extrusionOk="0">
                      <a:moveTo>
                        <a:pt x="4048" y="0"/>
                      </a:moveTo>
                      <a:lnTo>
                        <a:pt x="3928" y="300"/>
                      </a:lnTo>
                      <a:cubicBezTo>
                        <a:pt x="3179" y="2159"/>
                        <a:pt x="2519" y="4038"/>
                        <a:pt x="1919" y="5947"/>
                      </a:cubicBezTo>
                      <a:cubicBezTo>
                        <a:pt x="1240" y="8037"/>
                        <a:pt x="590" y="10125"/>
                        <a:pt x="0" y="12235"/>
                      </a:cubicBezTo>
                      <a:cubicBezTo>
                        <a:pt x="929" y="10285"/>
                        <a:pt x="1799" y="8306"/>
                        <a:pt x="2479" y="6257"/>
                      </a:cubicBezTo>
                      <a:cubicBezTo>
                        <a:pt x="3039" y="4508"/>
                        <a:pt x="3439" y="2709"/>
                        <a:pt x="3838" y="909"/>
                      </a:cubicBezTo>
                      <a:cubicBezTo>
                        <a:pt x="3908" y="610"/>
                        <a:pt x="3978" y="300"/>
                        <a:pt x="404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69" name="Google Shape;3769;p8"/>
                <p:cNvSpPr/>
                <p:nvPr/>
              </p:nvSpPr>
              <p:spPr>
                <a:xfrm>
                  <a:off x="5212314" y="420345"/>
                  <a:ext cx="462200" cy="95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7" h="18902" extrusionOk="0">
                      <a:moveTo>
                        <a:pt x="8637" y="0"/>
                      </a:moveTo>
                      <a:cubicBezTo>
                        <a:pt x="7368" y="2539"/>
                        <a:pt x="6178" y="5118"/>
                        <a:pt x="5009" y="7706"/>
                      </a:cubicBezTo>
                      <a:cubicBezTo>
                        <a:pt x="4119" y="9676"/>
                        <a:pt x="3179" y="11625"/>
                        <a:pt x="2310" y="13604"/>
                      </a:cubicBezTo>
                      <a:cubicBezTo>
                        <a:pt x="1540" y="15363"/>
                        <a:pt x="780" y="17142"/>
                        <a:pt x="1" y="18901"/>
                      </a:cubicBezTo>
                      <a:cubicBezTo>
                        <a:pt x="2379" y="15113"/>
                        <a:pt x="4229" y="11035"/>
                        <a:pt x="6108" y="6977"/>
                      </a:cubicBezTo>
                      <a:cubicBezTo>
                        <a:pt x="7028" y="4948"/>
                        <a:pt x="7967" y="2909"/>
                        <a:pt x="8876" y="870"/>
                      </a:cubicBezTo>
                      <a:cubicBezTo>
                        <a:pt x="8976" y="640"/>
                        <a:pt x="9076" y="410"/>
                        <a:pt x="9176" y="170"/>
                      </a:cubicBezTo>
                      <a:cubicBezTo>
                        <a:pt x="9167" y="170"/>
                        <a:pt x="9147" y="170"/>
                        <a:pt x="9136" y="160"/>
                      </a:cubicBezTo>
                      <a:cubicBezTo>
                        <a:pt x="8967" y="100"/>
                        <a:pt x="8807" y="50"/>
                        <a:pt x="863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0" name="Google Shape;3770;p8"/>
                <p:cNvSpPr/>
                <p:nvPr/>
              </p:nvSpPr>
              <p:spPr>
                <a:xfrm>
                  <a:off x="5902011" y="416820"/>
                  <a:ext cx="1424675" cy="1188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87" h="23590" extrusionOk="0">
                      <a:moveTo>
                        <a:pt x="28287" y="0"/>
                      </a:moveTo>
                      <a:lnTo>
                        <a:pt x="26998" y="1050"/>
                      </a:lnTo>
                      <a:cubicBezTo>
                        <a:pt x="23109" y="4238"/>
                        <a:pt x="19322" y="7547"/>
                        <a:pt x="15333" y="10606"/>
                      </a:cubicBezTo>
                      <a:cubicBezTo>
                        <a:pt x="13064" y="12354"/>
                        <a:pt x="10606" y="14253"/>
                        <a:pt x="8096" y="16323"/>
                      </a:cubicBezTo>
                      <a:cubicBezTo>
                        <a:pt x="5928" y="18092"/>
                        <a:pt x="3809" y="19931"/>
                        <a:pt x="1650" y="21720"/>
                      </a:cubicBezTo>
                      <a:cubicBezTo>
                        <a:pt x="1090" y="22190"/>
                        <a:pt x="540" y="22670"/>
                        <a:pt x="0" y="23169"/>
                      </a:cubicBezTo>
                      <a:cubicBezTo>
                        <a:pt x="200" y="23249"/>
                        <a:pt x="380" y="23380"/>
                        <a:pt x="530" y="23560"/>
                      </a:cubicBezTo>
                      <a:lnTo>
                        <a:pt x="560" y="23589"/>
                      </a:lnTo>
                      <a:cubicBezTo>
                        <a:pt x="1130" y="23149"/>
                        <a:pt x="1690" y="22700"/>
                        <a:pt x="2249" y="22240"/>
                      </a:cubicBezTo>
                      <a:cubicBezTo>
                        <a:pt x="4538" y="20321"/>
                        <a:pt x="6737" y="18312"/>
                        <a:pt x="9086" y="16463"/>
                      </a:cubicBezTo>
                      <a:cubicBezTo>
                        <a:pt x="12374" y="13834"/>
                        <a:pt x="15683" y="11225"/>
                        <a:pt x="18942" y="8567"/>
                      </a:cubicBezTo>
                      <a:cubicBezTo>
                        <a:pt x="20381" y="7357"/>
                        <a:pt x="21830" y="6168"/>
                        <a:pt x="23229" y="4938"/>
                      </a:cubicBezTo>
                      <a:cubicBezTo>
                        <a:pt x="24249" y="4029"/>
                        <a:pt x="25208" y="3079"/>
                        <a:pt x="26178" y="2130"/>
                      </a:cubicBezTo>
                      <a:cubicBezTo>
                        <a:pt x="26888" y="1419"/>
                        <a:pt x="27598" y="710"/>
                        <a:pt x="2828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1" name="Google Shape;3771;p8"/>
                <p:cNvSpPr/>
                <p:nvPr/>
              </p:nvSpPr>
              <p:spPr>
                <a:xfrm>
                  <a:off x="6368692" y="872874"/>
                  <a:ext cx="996774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1" h="14285" extrusionOk="0">
                      <a:moveTo>
                        <a:pt x="19791" y="1"/>
                      </a:moveTo>
                      <a:lnTo>
                        <a:pt x="19791" y="1"/>
                      </a:lnTo>
                      <a:cubicBezTo>
                        <a:pt x="19631" y="101"/>
                        <a:pt x="19471" y="211"/>
                        <a:pt x="19311" y="311"/>
                      </a:cubicBezTo>
                      <a:cubicBezTo>
                        <a:pt x="17742" y="1340"/>
                        <a:pt x="16173" y="2360"/>
                        <a:pt x="14643" y="3439"/>
                      </a:cubicBezTo>
                      <a:cubicBezTo>
                        <a:pt x="12754" y="4789"/>
                        <a:pt x="10885" y="6168"/>
                        <a:pt x="9016" y="7528"/>
                      </a:cubicBezTo>
                      <a:cubicBezTo>
                        <a:pt x="5977" y="9747"/>
                        <a:pt x="2908" y="11915"/>
                        <a:pt x="0" y="14285"/>
                      </a:cubicBezTo>
                      <a:cubicBezTo>
                        <a:pt x="1679" y="13275"/>
                        <a:pt x="3388" y="12286"/>
                        <a:pt x="5018" y="11196"/>
                      </a:cubicBezTo>
                      <a:cubicBezTo>
                        <a:pt x="6687" y="10076"/>
                        <a:pt x="8286" y="8857"/>
                        <a:pt x="9925" y="7688"/>
                      </a:cubicBezTo>
                      <a:cubicBezTo>
                        <a:pt x="11635" y="6428"/>
                        <a:pt x="13364" y="5218"/>
                        <a:pt x="15043" y="3919"/>
                      </a:cubicBezTo>
                      <a:cubicBezTo>
                        <a:pt x="16522" y="2780"/>
                        <a:pt x="17941" y="1571"/>
                        <a:pt x="19361" y="361"/>
                      </a:cubicBezTo>
                      <a:cubicBezTo>
                        <a:pt x="19511" y="241"/>
                        <a:pt x="19651" y="121"/>
                        <a:pt x="1979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2" name="Google Shape;3772;p8"/>
                <p:cNvSpPr/>
                <p:nvPr/>
              </p:nvSpPr>
              <p:spPr>
                <a:xfrm>
                  <a:off x="6052552" y="1758440"/>
                  <a:ext cx="64467" cy="4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" h="850" extrusionOk="0">
                      <a:moveTo>
                        <a:pt x="1280" y="0"/>
                      </a:moveTo>
                      <a:cubicBezTo>
                        <a:pt x="849" y="220"/>
                        <a:pt x="420" y="429"/>
                        <a:pt x="0" y="649"/>
                      </a:cubicBezTo>
                      <a:cubicBezTo>
                        <a:pt x="90" y="689"/>
                        <a:pt x="160" y="760"/>
                        <a:pt x="200" y="849"/>
                      </a:cubicBezTo>
                      <a:cubicBezTo>
                        <a:pt x="560" y="569"/>
                        <a:pt x="920" y="290"/>
                        <a:pt x="1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3" name="Google Shape;3773;p8"/>
                <p:cNvSpPr/>
                <p:nvPr/>
              </p:nvSpPr>
              <p:spPr>
                <a:xfrm>
                  <a:off x="7500341" y="610120"/>
                  <a:ext cx="205439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9" h="3290" extrusionOk="0">
                      <a:moveTo>
                        <a:pt x="4079" y="0"/>
                      </a:moveTo>
                      <a:cubicBezTo>
                        <a:pt x="3369" y="480"/>
                        <a:pt x="2649" y="950"/>
                        <a:pt x="1969" y="1470"/>
                      </a:cubicBezTo>
                      <a:cubicBezTo>
                        <a:pt x="1270" y="2030"/>
                        <a:pt x="620" y="2649"/>
                        <a:pt x="1" y="3289"/>
                      </a:cubicBezTo>
                      <a:cubicBezTo>
                        <a:pt x="790" y="2789"/>
                        <a:pt x="1570" y="2259"/>
                        <a:pt x="2300" y="1660"/>
                      </a:cubicBezTo>
                      <a:cubicBezTo>
                        <a:pt x="2919" y="1140"/>
                        <a:pt x="3509" y="580"/>
                        <a:pt x="40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4" name="Google Shape;3774;p8"/>
                <p:cNvSpPr/>
                <p:nvPr/>
              </p:nvSpPr>
              <p:spPr>
                <a:xfrm>
                  <a:off x="5498236" y="1600345"/>
                  <a:ext cx="136993" cy="160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0" h="3189" extrusionOk="0">
                      <a:moveTo>
                        <a:pt x="2690" y="1"/>
                      </a:moveTo>
                      <a:lnTo>
                        <a:pt x="2690" y="1"/>
                      </a:lnTo>
                      <a:cubicBezTo>
                        <a:pt x="1790" y="1060"/>
                        <a:pt x="911" y="2140"/>
                        <a:pt x="1" y="3189"/>
                      </a:cubicBezTo>
                      <a:cubicBezTo>
                        <a:pt x="940" y="2389"/>
                        <a:pt x="1840" y="1549"/>
                        <a:pt x="2720" y="690"/>
                      </a:cubicBezTo>
                      <a:cubicBezTo>
                        <a:pt x="2680" y="460"/>
                        <a:pt x="2670" y="230"/>
                        <a:pt x="269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5" name="Google Shape;3775;p8"/>
                <p:cNvSpPr/>
                <p:nvPr/>
              </p:nvSpPr>
              <p:spPr>
                <a:xfrm>
                  <a:off x="5699141" y="1201102"/>
                  <a:ext cx="326718" cy="352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7" h="6998" extrusionOk="0">
                      <a:moveTo>
                        <a:pt x="6387" y="1"/>
                      </a:moveTo>
                      <a:cubicBezTo>
                        <a:pt x="4198" y="2100"/>
                        <a:pt x="2049" y="4229"/>
                        <a:pt x="0" y="6468"/>
                      </a:cubicBezTo>
                      <a:cubicBezTo>
                        <a:pt x="110" y="6568"/>
                        <a:pt x="180" y="6668"/>
                        <a:pt x="240" y="6818"/>
                      </a:cubicBezTo>
                      <a:cubicBezTo>
                        <a:pt x="250" y="6858"/>
                        <a:pt x="260" y="6898"/>
                        <a:pt x="250" y="6928"/>
                      </a:cubicBezTo>
                      <a:cubicBezTo>
                        <a:pt x="290" y="6948"/>
                        <a:pt x="330" y="6978"/>
                        <a:pt x="360" y="6998"/>
                      </a:cubicBezTo>
                      <a:cubicBezTo>
                        <a:pt x="960" y="6388"/>
                        <a:pt x="1560" y="5769"/>
                        <a:pt x="2159" y="5149"/>
                      </a:cubicBezTo>
                      <a:cubicBezTo>
                        <a:pt x="3708" y="3530"/>
                        <a:pt x="5098" y="1770"/>
                        <a:pt x="6487" y="21"/>
                      </a:cubicBezTo>
                      <a:cubicBezTo>
                        <a:pt x="6447" y="11"/>
                        <a:pt x="6417" y="1"/>
                        <a:pt x="63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6" name="Google Shape;3776;p8"/>
                <p:cNvSpPr/>
                <p:nvPr/>
              </p:nvSpPr>
              <p:spPr>
                <a:xfrm>
                  <a:off x="6120494" y="303046"/>
                  <a:ext cx="710852" cy="804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14" h="15973" extrusionOk="0">
                      <a:moveTo>
                        <a:pt x="14114" y="0"/>
                      </a:moveTo>
                      <a:cubicBezTo>
                        <a:pt x="13994" y="120"/>
                        <a:pt x="13874" y="230"/>
                        <a:pt x="13754" y="340"/>
                      </a:cubicBezTo>
                      <a:cubicBezTo>
                        <a:pt x="12545" y="1490"/>
                        <a:pt x="11335" y="2639"/>
                        <a:pt x="10215" y="3878"/>
                      </a:cubicBezTo>
                      <a:cubicBezTo>
                        <a:pt x="9016" y="5198"/>
                        <a:pt x="7907" y="6607"/>
                        <a:pt x="6727" y="7947"/>
                      </a:cubicBezTo>
                      <a:cubicBezTo>
                        <a:pt x="5637" y="9226"/>
                        <a:pt x="4468" y="10426"/>
                        <a:pt x="3389" y="11715"/>
                      </a:cubicBezTo>
                      <a:cubicBezTo>
                        <a:pt x="2219" y="13104"/>
                        <a:pt x="1110" y="14524"/>
                        <a:pt x="0" y="15973"/>
                      </a:cubicBezTo>
                      <a:lnTo>
                        <a:pt x="80" y="15973"/>
                      </a:lnTo>
                      <a:cubicBezTo>
                        <a:pt x="2969" y="13184"/>
                        <a:pt x="5697" y="10215"/>
                        <a:pt x="8287" y="7157"/>
                      </a:cubicBezTo>
                      <a:cubicBezTo>
                        <a:pt x="10166" y="4928"/>
                        <a:pt x="11965" y="2629"/>
                        <a:pt x="13814" y="370"/>
                      </a:cubicBezTo>
                      <a:cubicBezTo>
                        <a:pt x="13914" y="250"/>
                        <a:pt x="14014" y="131"/>
                        <a:pt x="1411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7" name="Google Shape;3777;p8"/>
                <p:cNvSpPr/>
                <p:nvPr/>
              </p:nvSpPr>
              <p:spPr>
                <a:xfrm>
                  <a:off x="5383001" y="923743"/>
                  <a:ext cx="303097" cy="463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9197" extrusionOk="0">
                      <a:moveTo>
                        <a:pt x="6018" y="1"/>
                      </a:moveTo>
                      <a:lnTo>
                        <a:pt x="6018" y="1"/>
                      </a:lnTo>
                      <a:cubicBezTo>
                        <a:pt x="5168" y="1040"/>
                        <a:pt x="3588" y="3239"/>
                        <a:pt x="2619" y="4759"/>
                      </a:cubicBezTo>
                      <a:cubicBezTo>
                        <a:pt x="2039" y="5688"/>
                        <a:pt x="1489" y="6638"/>
                        <a:pt x="950" y="7597"/>
                      </a:cubicBezTo>
                      <a:cubicBezTo>
                        <a:pt x="630" y="8127"/>
                        <a:pt x="360" y="8686"/>
                        <a:pt x="0" y="9197"/>
                      </a:cubicBezTo>
                      <a:cubicBezTo>
                        <a:pt x="500" y="8697"/>
                        <a:pt x="920" y="8127"/>
                        <a:pt x="1360" y="7577"/>
                      </a:cubicBezTo>
                      <a:cubicBezTo>
                        <a:pt x="2099" y="6627"/>
                        <a:pt x="2819" y="5668"/>
                        <a:pt x="3479" y="4659"/>
                      </a:cubicBezTo>
                      <a:cubicBezTo>
                        <a:pt x="4428" y="3169"/>
                        <a:pt x="5208" y="1570"/>
                        <a:pt x="601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8" name="Google Shape;3778;p8"/>
                <p:cNvSpPr/>
                <p:nvPr/>
              </p:nvSpPr>
              <p:spPr>
                <a:xfrm>
                  <a:off x="5723317" y="140468"/>
                  <a:ext cx="439485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6" h="14334" extrusionOk="0">
                      <a:moveTo>
                        <a:pt x="8726" y="0"/>
                      </a:moveTo>
                      <a:cubicBezTo>
                        <a:pt x="8646" y="120"/>
                        <a:pt x="8576" y="230"/>
                        <a:pt x="8496" y="340"/>
                      </a:cubicBezTo>
                      <a:cubicBezTo>
                        <a:pt x="7437" y="1949"/>
                        <a:pt x="6357" y="3538"/>
                        <a:pt x="5318" y="5158"/>
                      </a:cubicBezTo>
                      <a:cubicBezTo>
                        <a:pt x="3479" y="8176"/>
                        <a:pt x="1739" y="11255"/>
                        <a:pt x="0" y="14333"/>
                      </a:cubicBezTo>
                      <a:cubicBezTo>
                        <a:pt x="3459" y="10085"/>
                        <a:pt x="6197" y="5298"/>
                        <a:pt x="8556" y="360"/>
                      </a:cubicBezTo>
                      <a:cubicBezTo>
                        <a:pt x="8606" y="240"/>
                        <a:pt x="8666" y="120"/>
                        <a:pt x="872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79" name="Google Shape;3779;p8"/>
                <p:cNvSpPr/>
                <p:nvPr/>
              </p:nvSpPr>
              <p:spPr>
                <a:xfrm>
                  <a:off x="5027576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3979" y="1"/>
                      </a:moveTo>
                      <a:cubicBezTo>
                        <a:pt x="3968" y="31"/>
                        <a:pt x="3948" y="71"/>
                        <a:pt x="3928" y="110"/>
                      </a:cubicBezTo>
                      <a:cubicBezTo>
                        <a:pt x="3799" y="381"/>
                        <a:pt x="3669" y="650"/>
                        <a:pt x="3529" y="921"/>
                      </a:cubicBezTo>
                      <a:cubicBezTo>
                        <a:pt x="3059" y="1860"/>
                        <a:pt x="2589" y="2809"/>
                        <a:pt x="2189" y="3789"/>
                      </a:cubicBezTo>
                      <a:cubicBezTo>
                        <a:pt x="1350" y="5808"/>
                        <a:pt x="670" y="7887"/>
                        <a:pt x="1" y="9966"/>
                      </a:cubicBezTo>
                      <a:cubicBezTo>
                        <a:pt x="870" y="8427"/>
                        <a:pt x="1630" y="6827"/>
                        <a:pt x="2280" y="5188"/>
                      </a:cubicBezTo>
                      <a:cubicBezTo>
                        <a:pt x="2919" y="3529"/>
                        <a:pt x="3419" y="1810"/>
                        <a:pt x="3948" y="110"/>
                      </a:cubicBezTo>
                      <a:cubicBezTo>
                        <a:pt x="3959" y="71"/>
                        <a:pt x="3968" y="41"/>
                        <a:pt x="39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0" name="Google Shape;3780;p8"/>
                <p:cNvSpPr/>
                <p:nvPr/>
              </p:nvSpPr>
              <p:spPr>
                <a:xfrm>
                  <a:off x="7823029" y="432433"/>
                  <a:ext cx="127423" cy="8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610" extrusionOk="0">
                      <a:moveTo>
                        <a:pt x="2179" y="0"/>
                      </a:moveTo>
                      <a:cubicBezTo>
                        <a:pt x="1450" y="530"/>
                        <a:pt x="720" y="1060"/>
                        <a:pt x="0" y="1609"/>
                      </a:cubicBezTo>
                      <a:cubicBezTo>
                        <a:pt x="840" y="1160"/>
                        <a:pt x="1690" y="730"/>
                        <a:pt x="2530" y="260"/>
                      </a:cubicBezTo>
                      <a:cubicBezTo>
                        <a:pt x="2410" y="170"/>
                        <a:pt x="2299" y="90"/>
                        <a:pt x="21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1" name="Google Shape;3781;p8"/>
                <p:cNvSpPr/>
                <p:nvPr/>
              </p:nvSpPr>
              <p:spPr>
                <a:xfrm>
                  <a:off x="7991147" y="219440"/>
                  <a:ext cx="261948" cy="188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1" h="3740" extrusionOk="0">
                      <a:moveTo>
                        <a:pt x="5197" y="1"/>
                      </a:moveTo>
                      <a:cubicBezTo>
                        <a:pt x="5195" y="1"/>
                        <a:pt x="5182" y="9"/>
                        <a:pt x="5149" y="31"/>
                      </a:cubicBezTo>
                      <a:cubicBezTo>
                        <a:pt x="4869" y="191"/>
                        <a:pt x="4599" y="351"/>
                        <a:pt x="4329" y="521"/>
                      </a:cubicBezTo>
                      <a:cubicBezTo>
                        <a:pt x="3190" y="1211"/>
                        <a:pt x="2080" y="1940"/>
                        <a:pt x="980" y="2700"/>
                      </a:cubicBezTo>
                      <a:cubicBezTo>
                        <a:pt x="651" y="2930"/>
                        <a:pt x="331" y="3170"/>
                        <a:pt x="1" y="3399"/>
                      </a:cubicBezTo>
                      <a:cubicBezTo>
                        <a:pt x="151" y="3510"/>
                        <a:pt x="301" y="3619"/>
                        <a:pt x="441" y="3739"/>
                      </a:cubicBezTo>
                      <a:cubicBezTo>
                        <a:pt x="511" y="3690"/>
                        <a:pt x="580" y="3650"/>
                        <a:pt x="651" y="3610"/>
                      </a:cubicBezTo>
                      <a:cubicBezTo>
                        <a:pt x="2230" y="2550"/>
                        <a:pt x="3679" y="1320"/>
                        <a:pt x="5109" y="71"/>
                      </a:cubicBezTo>
                      <a:cubicBezTo>
                        <a:pt x="5123" y="57"/>
                        <a:pt x="5200" y="1"/>
                        <a:pt x="519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2" name="Google Shape;3782;p8"/>
                <p:cNvSpPr/>
                <p:nvPr/>
              </p:nvSpPr>
              <p:spPr>
                <a:xfrm>
                  <a:off x="6340992" y="219440"/>
                  <a:ext cx="142130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2" h="3920" extrusionOk="0">
                      <a:moveTo>
                        <a:pt x="2818" y="0"/>
                      </a:moveTo>
                      <a:cubicBezTo>
                        <a:pt x="2816" y="0"/>
                        <a:pt x="2806" y="11"/>
                        <a:pt x="2779" y="41"/>
                      </a:cubicBezTo>
                      <a:cubicBezTo>
                        <a:pt x="1639" y="1171"/>
                        <a:pt x="720" y="2490"/>
                        <a:pt x="0" y="3919"/>
                      </a:cubicBezTo>
                      <a:cubicBezTo>
                        <a:pt x="720" y="3090"/>
                        <a:pt x="1419" y="2220"/>
                        <a:pt x="2010" y="1291"/>
                      </a:cubicBezTo>
                      <a:cubicBezTo>
                        <a:pt x="2269" y="901"/>
                        <a:pt x="2519" y="501"/>
                        <a:pt x="2759" y="91"/>
                      </a:cubicBezTo>
                      <a:cubicBezTo>
                        <a:pt x="2773" y="63"/>
                        <a:pt x="2822" y="0"/>
                        <a:pt x="28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3" name="Google Shape;3783;p8"/>
                <p:cNvSpPr/>
                <p:nvPr/>
              </p:nvSpPr>
              <p:spPr>
                <a:xfrm>
                  <a:off x="5272248" y="453032"/>
                  <a:ext cx="153563" cy="347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6908" extrusionOk="0">
                      <a:moveTo>
                        <a:pt x="3049" y="1"/>
                      </a:moveTo>
                      <a:lnTo>
                        <a:pt x="3049" y="1"/>
                      </a:lnTo>
                      <a:cubicBezTo>
                        <a:pt x="2979" y="31"/>
                        <a:pt x="2919" y="61"/>
                        <a:pt x="2859" y="91"/>
                      </a:cubicBezTo>
                      <a:cubicBezTo>
                        <a:pt x="2669" y="191"/>
                        <a:pt x="2479" y="301"/>
                        <a:pt x="2279" y="371"/>
                      </a:cubicBezTo>
                      <a:cubicBezTo>
                        <a:pt x="2199" y="591"/>
                        <a:pt x="2119" y="811"/>
                        <a:pt x="2039" y="1040"/>
                      </a:cubicBezTo>
                      <a:cubicBezTo>
                        <a:pt x="1329" y="2990"/>
                        <a:pt x="630" y="4938"/>
                        <a:pt x="0" y="6908"/>
                      </a:cubicBezTo>
                      <a:cubicBezTo>
                        <a:pt x="960" y="5049"/>
                        <a:pt x="1929" y="3170"/>
                        <a:pt x="2659" y="1200"/>
                      </a:cubicBezTo>
                      <a:cubicBezTo>
                        <a:pt x="2799" y="800"/>
                        <a:pt x="2929" y="401"/>
                        <a:pt x="304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4" name="Google Shape;3784;p8"/>
                <p:cNvSpPr/>
                <p:nvPr/>
              </p:nvSpPr>
              <p:spPr>
                <a:xfrm>
                  <a:off x="510055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1955" y="1"/>
                      </a:moveTo>
                      <a:cubicBezTo>
                        <a:pt x="1953" y="1"/>
                        <a:pt x="1948" y="10"/>
                        <a:pt x="1940" y="35"/>
                      </a:cubicBezTo>
                      <a:cubicBezTo>
                        <a:pt x="1770" y="506"/>
                        <a:pt x="1600" y="985"/>
                        <a:pt x="1440" y="1465"/>
                      </a:cubicBezTo>
                      <a:cubicBezTo>
                        <a:pt x="780" y="3524"/>
                        <a:pt x="311" y="5653"/>
                        <a:pt x="1" y="7792"/>
                      </a:cubicBezTo>
                      <a:cubicBezTo>
                        <a:pt x="460" y="6563"/>
                        <a:pt x="940" y="5343"/>
                        <a:pt x="1270" y="4073"/>
                      </a:cubicBezTo>
                      <a:cubicBezTo>
                        <a:pt x="1600" y="2764"/>
                        <a:pt x="1810" y="1425"/>
                        <a:pt x="1950" y="86"/>
                      </a:cubicBezTo>
                      <a:cubicBezTo>
                        <a:pt x="1950" y="64"/>
                        <a:pt x="1960" y="1"/>
                        <a:pt x="195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5" name="Google Shape;3785;p8"/>
                <p:cNvSpPr/>
                <p:nvPr/>
              </p:nvSpPr>
              <p:spPr>
                <a:xfrm>
                  <a:off x="8331967" y="291462"/>
                  <a:ext cx="751144" cy="45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14" h="8967" extrusionOk="0">
                      <a:moveTo>
                        <a:pt x="14914" y="1"/>
                      </a:moveTo>
                      <a:lnTo>
                        <a:pt x="14914" y="1"/>
                      </a:lnTo>
                      <a:cubicBezTo>
                        <a:pt x="14784" y="70"/>
                        <a:pt x="14654" y="150"/>
                        <a:pt x="14514" y="221"/>
                      </a:cubicBezTo>
                      <a:cubicBezTo>
                        <a:pt x="13004" y="1050"/>
                        <a:pt x="11476" y="1840"/>
                        <a:pt x="9966" y="2669"/>
                      </a:cubicBezTo>
                      <a:cubicBezTo>
                        <a:pt x="8047" y="3739"/>
                        <a:pt x="6148" y="4848"/>
                        <a:pt x="4269" y="5978"/>
                      </a:cubicBezTo>
                      <a:cubicBezTo>
                        <a:pt x="2820" y="6877"/>
                        <a:pt x="1410" y="7827"/>
                        <a:pt x="1" y="8786"/>
                      </a:cubicBezTo>
                      <a:cubicBezTo>
                        <a:pt x="81" y="8846"/>
                        <a:pt x="161" y="8906"/>
                        <a:pt x="250" y="8966"/>
                      </a:cubicBezTo>
                      <a:cubicBezTo>
                        <a:pt x="2269" y="7917"/>
                        <a:pt x="4239" y="6758"/>
                        <a:pt x="6188" y="5578"/>
                      </a:cubicBezTo>
                      <a:cubicBezTo>
                        <a:pt x="7557" y="4778"/>
                        <a:pt x="8937" y="3999"/>
                        <a:pt x="10286" y="3159"/>
                      </a:cubicBezTo>
                      <a:cubicBezTo>
                        <a:pt x="11745" y="2249"/>
                        <a:pt x="13164" y="1260"/>
                        <a:pt x="14564" y="250"/>
                      </a:cubicBezTo>
                      <a:cubicBezTo>
                        <a:pt x="14684" y="170"/>
                        <a:pt x="14804" y="81"/>
                        <a:pt x="1491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6" name="Google Shape;3786;p8"/>
                <p:cNvSpPr/>
                <p:nvPr/>
              </p:nvSpPr>
              <p:spPr>
                <a:xfrm>
                  <a:off x="8505172" y="1070758"/>
                  <a:ext cx="272878" cy="11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" h="2300" extrusionOk="0">
                      <a:moveTo>
                        <a:pt x="5418" y="0"/>
                      </a:moveTo>
                      <a:lnTo>
                        <a:pt x="5418" y="0"/>
                      </a:lnTo>
                      <a:cubicBezTo>
                        <a:pt x="3588" y="600"/>
                        <a:pt x="1780" y="1229"/>
                        <a:pt x="0" y="1940"/>
                      </a:cubicBezTo>
                      <a:lnTo>
                        <a:pt x="630" y="2299"/>
                      </a:lnTo>
                      <a:cubicBezTo>
                        <a:pt x="2239" y="1569"/>
                        <a:pt x="3839" y="800"/>
                        <a:pt x="54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7" name="Google Shape;3787;p8"/>
                <p:cNvSpPr/>
                <p:nvPr/>
              </p:nvSpPr>
              <p:spPr>
                <a:xfrm>
                  <a:off x="8101447" y="1199088"/>
                  <a:ext cx="353915" cy="164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7" h="3270" extrusionOk="0">
                      <a:moveTo>
                        <a:pt x="6527" y="1"/>
                      </a:moveTo>
                      <a:cubicBezTo>
                        <a:pt x="6347" y="81"/>
                        <a:pt x="6177" y="151"/>
                        <a:pt x="5997" y="231"/>
                      </a:cubicBezTo>
                      <a:cubicBezTo>
                        <a:pt x="4048" y="1080"/>
                        <a:pt x="2159" y="2090"/>
                        <a:pt x="290" y="3110"/>
                      </a:cubicBezTo>
                      <a:cubicBezTo>
                        <a:pt x="200" y="3170"/>
                        <a:pt x="100" y="3219"/>
                        <a:pt x="0" y="3270"/>
                      </a:cubicBezTo>
                      <a:cubicBezTo>
                        <a:pt x="110" y="3230"/>
                        <a:pt x="220" y="3179"/>
                        <a:pt x="330" y="3139"/>
                      </a:cubicBezTo>
                      <a:cubicBezTo>
                        <a:pt x="2389" y="2290"/>
                        <a:pt x="4488" y="1520"/>
                        <a:pt x="6547" y="671"/>
                      </a:cubicBezTo>
                      <a:lnTo>
                        <a:pt x="7026" y="461"/>
                      </a:lnTo>
                      <a:cubicBezTo>
                        <a:pt x="6857" y="321"/>
                        <a:pt x="6687" y="161"/>
                        <a:pt x="652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8" name="Google Shape;3788;p8"/>
                <p:cNvSpPr/>
                <p:nvPr/>
              </p:nvSpPr>
              <p:spPr>
                <a:xfrm>
                  <a:off x="7040711" y="1711601"/>
                  <a:ext cx="262855" cy="112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9" h="2240" extrusionOk="0">
                      <a:moveTo>
                        <a:pt x="4569" y="0"/>
                      </a:moveTo>
                      <a:cubicBezTo>
                        <a:pt x="3169" y="650"/>
                        <a:pt x="1800" y="1330"/>
                        <a:pt x="431" y="2019"/>
                      </a:cubicBezTo>
                      <a:cubicBezTo>
                        <a:pt x="280" y="2090"/>
                        <a:pt x="140" y="2159"/>
                        <a:pt x="1" y="2239"/>
                      </a:cubicBezTo>
                      <a:cubicBezTo>
                        <a:pt x="160" y="2179"/>
                        <a:pt x="311" y="2119"/>
                        <a:pt x="471" y="2059"/>
                      </a:cubicBezTo>
                      <a:cubicBezTo>
                        <a:pt x="2070" y="1499"/>
                        <a:pt x="3649" y="900"/>
                        <a:pt x="5218" y="280"/>
                      </a:cubicBezTo>
                      <a:cubicBezTo>
                        <a:pt x="5078" y="230"/>
                        <a:pt x="4938" y="170"/>
                        <a:pt x="4798" y="130"/>
                      </a:cubicBezTo>
                      <a:cubicBezTo>
                        <a:pt x="4718" y="90"/>
                        <a:pt x="4638" y="50"/>
                        <a:pt x="456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89" name="Google Shape;3789;p8"/>
                <p:cNvSpPr/>
                <p:nvPr/>
              </p:nvSpPr>
              <p:spPr>
                <a:xfrm>
                  <a:off x="7486239" y="1395964"/>
                  <a:ext cx="521076" cy="227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6" h="4508" extrusionOk="0">
                      <a:moveTo>
                        <a:pt x="10346" y="0"/>
                      </a:moveTo>
                      <a:cubicBezTo>
                        <a:pt x="7117" y="1160"/>
                        <a:pt x="4009" y="2599"/>
                        <a:pt x="870" y="3999"/>
                      </a:cubicBezTo>
                      <a:cubicBezTo>
                        <a:pt x="581" y="4128"/>
                        <a:pt x="290" y="4248"/>
                        <a:pt x="1" y="4378"/>
                      </a:cubicBezTo>
                      <a:cubicBezTo>
                        <a:pt x="155" y="4359"/>
                        <a:pt x="302" y="4344"/>
                        <a:pt x="448" y="4344"/>
                      </a:cubicBezTo>
                      <a:cubicBezTo>
                        <a:pt x="680" y="4344"/>
                        <a:pt x="909" y="4382"/>
                        <a:pt x="1160" y="4498"/>
                      </a:cubicBezTo>
                      <a:cubicBezTo>
                        <a:pt x="1170" y="4498"/>
                        <a:pt x="1180" y="4508"/>
                        <a:pt x="1190" y="4508"/>
                      </a:cubicBezTo>
                      <a:cubicBezTo>
                        <a:pt x="1340" y="4448"/>
                        <a:pt x="1490" y="4378"/>
                        <a:pt x="1640" y="4308"/>
                      </a:cubicBezTo>
                      <a:cubicBezTo>
                        <a:pt x="4608" y="3029"/>
                        <a:pt x="7497" y="1549"/>
                        <a:pt x="10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0" name="Google Shape;3790;p8"/>
                <p:cNvSpPr/>
                <p:nvPr/>
              </p:nvSpPr>
              <p:spPr>
                <a:xfrm>
                  <a:off x="6639504" y="1849500"/>
                  <a:ext cx="346914" cy="178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8" h="3540" extrusionOk="0">
                      <a:moveTo>
                        <a:pt x="6887" y="1"/>
                      </a:moveTo>
                      <a:cubicBezTo>
                        <a:pt x="5198" y="720"/>
                        <a:pt x="3509" y="1440"/>
                        <a:pt x="1840" y="2230"/>
                      </a:cubicBezTo>
                      <a:cubicBezTo>
                        <a:pt x="1220" y="2520"/>
                        <a:pt x="610" y="2820"/>
                        <a:pt x="1" y="3119"/>
                      </a:cubicBezTo>
                      <a:cubicBezTo>
                        <a:pt x="210" y="3190"/>
                        <a:pt x="381" y="3350"/>
                        <a:pt x="480" y="3539"/>
                      </a:cubicBezTo>
                      <a:cubicBezTo>
                        <a:pt x="2649" y="2420"/>
                        <a:pt x="4798" y="1271"/>
                        <a:pt x="68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1" name="Google Shape;3791;p8"/>
                <p:cNvSpPr/>
                <p:nvPr/>
              </p:nvSpPr>
              <p:spPr>
                <a:xfrm>
                  <a:off x="6507095" y="2285459"/>
                  <a:ext cx="204432" cy="6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9" h="1231" extrusionOk="0">
                      <a:moveTo>
                        <a:pt x="4059" y="1"/>
                      </a:moveTo>
                      <a:cubicBezTo>
                        <a:pt x="2819" y="211"/>
                        <a:pt x="1580" y="411"/>
                        <a:pt x="340" y="651"/>
                      </a:cubicBezTo>
                      <a:cubicBezTo>
                        <a:pt x="280" y="871"/>
                        <a:pt x="160" y="1060"/>
                        <a:pt x="1" y="1231"/>
                      </a:cubicBezTo>
                      <a:cubicBezTo>
                        <a:pt x="1370" y="860"/>
                        <a:pt x="2719" y="451"/>
                        <a:pt x="405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2" name="Google Shape;3792;p8"/>
                <p:cNvSpPr/>
                <p:nvPr/>
              </p:nvSpPr>
              <p:spPr>
                <a:xfrm>
                  <a:off x="6803090" y="2033282"/>
                  <a:ext cx="826187" cy="211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" h="4209" extrusionOk="0">
                      <a:moveTo>
                        <a:pt x="16033" y="1"/>
                      </a:moveTo>
                      <a:cubicBezTo>
                        <a:pt x="15104" y="250"/>
                        <a:pt x="14165" y="510"/>
                        <a:pt x="13225" y="760"/>
                      </a:cubicBezTo>
                      <a:cubicBezTo>
                        <a:pt x="10526" y="1500"/>
                        <a:pt x="7788" y="2140"/>
                        <a:pt x="5069" y="2839"/>
                      </a:cubicBezTo>
                      <a:cubicBezTo>
                        <a:pt x="3370" y="3249"/>
                        <a:pt x="1690" y="3748"/>
                        <a:pt x="1" y="4208"/>
                      </a:cubicBezTo>
                      <a:cubicBezTo>
                        <a:pt x="2060" y="3928"/>
                        <a:pt x="4099" y="3568"/>
                        <a:pt x="6128" y="3159"/>
                      </a:cubicBezTo>
                      <a:cubicBezTo>
                        <a:pt x="9087" y="2529"/>
                        <a:pt x="12015" y="1749"/>
                        <a:pt x="14934" y="980"/>
                      </a:cubicBezTo>
                      <a:cubicBezTo>
                        <a:pt x="15424" y="850"/>
                        <a:pt x="15913" y="720"/>
                        <a:pt x="16403" y="580"/>
                      </a:cubicBezTo>
                      <a:cubicBezTo>
                        <a:pt x="16284" y="390"/>
                        <a:pt x="16153" y="190"/>
                        <a:pt x="1603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3" name="Google Shape;3793;p8"/>
                <p:cNvSpPr/>
                <p:nvPr/>
              </p:nvSpPr>
              <p:spPr>
                <a:xfrm>
                  <a:off x="6709461" y="1855090"/>
                  <a:ext cx="801005" cy="280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5578" extrusionOk="0">
                      <a:moveTo>
                        <a:pt x="15604" y="0"/>
                      </a:moveTo>
                      <a:cubicBezTo>
                        <a:pt x="15174" y="140"/>
                        <a:pt x="14744" y="280"/>
                        <a:pt x="14304" y="430"/>
                      </a:cubicBezTo>
                      <a:cubicBezTo>
                        <a:pt x="12385" y="1100"/>
                        <a:pt x="10476" y="1829"/>
                        <a:pt x="8547" y="2479"/>
                      </a:cubicBezTo>
                      <a:cubicBezTo>
                        <a:pt x="6897" y="3048"/>
                        <a:pt x="5238" y="3588"/>
                        <a:pt x="3609" y="4218"/>
                      </a:cubicBezTo>
                      <a:cubicBezTo>
                        <a:pt x="2400" y="4658"/>
                        <a:pt x="1240" y="5227"/>
                        <a:pt x="1" y="5578"/>
                      </a:cubicBezTo>
                      <a:cubicBezTo>
                        <a:pt x="1031" y="5438"/>
                        <a:pt x="2020" y="5098"/>
                        <a:pt x="3019" y="4818"/>
                      </a:cubicBezTo>
                      <a:cubicBezTo>
                        <a:pt x="4598" y="4358"/>
                        <a:pt x="6168" y="3898"/>
                        <a:pt x="7727" y="3368"/>
                      </a:cubicBezTo>
                      <a:cubicBezTo>
                        <a:pt x="10476" y="2449"/>
                        <a:pt x="13205" y="1449"/>
                        <a:pt x="15904" y="400"/>
                      </a:cubicBezTo>
                      <a:lnTo>
                        <a:pt x="15813" y="280"/>
                      </a:lnTo>
                      <a:cubicBezTo>
                        <a:pt x="15744" y="190"/>
                        <a:pt x="15673" y="100"/>
                        <a:pt x="1560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4" name="Google Shape;3794;p8"/>
                <p:cNvSpPr/>
                <p:nvPr/>
              </p:nvSpPr>
              <p:spPr>
                <a:xfrm>
                  <a:off x="7613108" y="1785083"/>
                  <a:ext cx="121380" cy="43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" h="871" extrusionOk="0">
                      <a:moveTo>
                        <a:pt x="2409" y="0"/>
                      </a:moveTo>
                      <a:lnTo>
                        <a:pt x="2409" y="0"/>
                      </a:lnTo>
                      <a:cubicBezTo>
                        <a:pt x="2249" y="40"/>
                        <a:pt x="2089" y="80"/>
                        <a:pt x="1929" y="131"/>
                      </a:cubicBezTo>
                      <a:cubicBezTo>
                        <a:pt x="1280" y="311"/>
                        <a:pt x="640" y="500"/>
                        <a:pt x="1" y="680"/>
                      </a:cubicBezTo>
                      <a:cubicBezTo>
                        <a:pt x="90" y="740"/>
                        <a:pt x="181" y="810"/>
                        <a:pt x="261" y="870"/>
                      </a:cubicBezTo>
                      <a:cubicBezTo>
                        <a:pt x="830" y="651"/>
                        <a:pt x="1390" y="420"/>
                        <a:pt x="1949" y="191"/>
                      </a:cubicBezTo>
                      <a:cubicBezTo>
                        <a:pt x="2100" y="120"/>
                        <a:pt x="2249" y="60"/>
                        <a:pt x="240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5" name="Google Shape;3795;p8"/>
                <p:cNvSpPr/>
                <p:nvPr/>
              </p:nvSpPr>
              <p:spPr>
                <a:xfrm>
                  <a:off x="7871883" y="1385891"/>
                  <a:ext cx="877006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3" h="6847" extrusionOk="0">
                      <a:moveTo>
                        <a:pt x="17412" y="1"/>
                      </a:moveTo>
                      <a:cubicBezTo>
                        <a:pt x="17132" y="100"/>
                        <a:pt x="16852" y="200"/>
                        <a:pt x="16572" y="290"/>
                      </a:cubicBezTo>
                      <a:cubicBezTo>
                        <a:pt x="13614" y="1310"/>
                        <a:pt x="10675" y="2389"/>
                        <a:pt x="7757" y="3528"/>
                      </a:cubicBezTo>
                      <a:cubicBezTo>
                        <a:pt x="6417" y="4019"/>
                        <a:pt x="5087" y="4558"/>
                        <a:pt x="3768" y="5108"/>
                      </a:cubicBezTo>
                      <a:cubicBezTo>
                        <a:pt x="2489" y="5638"/>
                        <a:pt x="1209" y="6178"/>
                        <a:pt x="0" y="6847"/>
                      </a:cubicBezTo>
                      <a:cubicBezTo>
                        <a:pt x="1560" y="6267"/>
                        <a:pt x="3168" y="5827"/>
                        <a:pt x="4728" y="5278"/>
                      </a:cubicBezTo>
                      <a:cubicBezTo>
                        <a:pt x="8996" y="3768"/>
                        <a:pt x="13174" y="2120"/>
                        <a:pt x="17202" y="100"/>
                      </a:cubicBezTo>
                      <a:cubicBezTo>
                        <a:pt x="17272" y="61"/>
                        <a:pt x="17342" y="30"/>
                        <a:pt x="17412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6" name="Google Shape;3796;p8"/>
                <p:cNvSpPr/>
                <p:nvPr/>
              </p:nvSpPr>
              <p:spPr>
                <a:xfrm>
                  <a:off x="6510117" y="2410867"/>
                  <a:ext cx="322235" cy="3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8" h="621" extrusionOk="0">
                      <a:moveTo>
                        <a:pt x="6208" y="0"/>
                      </a:moveTo>
                      <a:cubicBezTo>
                        <a:pt x="4139" y="80"/>
                        <a:pt x="2060" y="240"/>
                        <a:pt x="0" y="480"/>
                      </a:cubicBezTo>
                      <a:cubicBezTo>
                        <a:pt x="1500" y="556"/>
                        <a:pt x="3005" y="620"/>
                        <a:pt x="4511" y="620"/>
                      </a:cubicBezTo>
                      <a:cubicBezTo>
                        <a:pt x="4983" y="620"/>
                        <a:pt x="5456" y="614"/>
                        <a:pt x="5928" y="600"/>
                      </a:cubicBezTo>
                      <a:cubicBezTo>
                        <a:pt x="6058" y="589"/>
                        <a:pt x="6188" y="589"/>
                        <a:pt x="6318" y="580"/>
                      </a:cubicBezTo>
                      <a:cubicBezTo>
                        <a:pt x="6288" y="500"/>
                        <a:pt x="6278" y="420"/>
                        <a:pt x="6298" y="329"/>
                      </a:cubicBezTo>
                      <a:cubicBezTo>
                        <a:pt x="6318" y="220"/>
                        <a:pt x="6358" y="110"/>
                        <a:pt x="639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7" name="Google Shape;3797;p8"/>
                <p:cNvSpPr/>
                <p:nvPr/>
              </p:nvSpPr>
              <p:spPr>
                <a:xfrm>
                  <a:off x="7240610" y="2345896"/>
                  <a:ext cx="420346" cy="50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6" h="1000" extrusionOk="0">
                      <a:moveTo>
                        <a:pt x="8346" y="0"/>
                      </a:moveTo>
                      <a:cubicBezTo>
                        <a:pt x="5558" y="231"/>
                        <a:pt x="2759" y="470"/>
                        <a:pt x="0" y="1000"/>
                      </a:cubicBezTo>
                      <a:cubicBezTo>
                        <a:pt x="2209" y="920"/>
                        <a:pt x="4428" y="960"/>
                        <a:pt x="6637" y="820"/>
                      </a:cubicBezTo>
                      <a:cubicBezTo>
                        <a:pt x="7057" y="790"/>
                        <a:pt x="7477" y="760"/>
                        <a:pt x="7906" y="720"/>
                      </a:cubicBezTo>
                      <a:cubicBezTo>
                        <a:pt x="7926" y="500"/>
                        <a:pt x="8066" y="280"/>
                        <a:pt x="8266" y="151"/>
                      </a:cubicBezTo>
                      <a:cubicBezTo>
                        <a:pt x="8266" y="131"/>
                        <a:pt x="8276" y="100"/>
                        <a:pt x="8286" y="80"/>
                      </a:cubicBezTo>
                      <a:cubicBezTo>
                        <a:pt x="8306" y="51"/>
                        <a:pt x="8326" y="20"/>
                        <a:pt x="8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8" name="Google Shape;3798;p8"/>
                <p:cNvSpPr/>
                <p:nvPr/>
              </p:nvSpPr>
              <p:spPr>
                <a:xfrm>
                  <a:off x="7686087" y="2278407"/>
                  <a:ext cx="760713" cy="97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04" h="1940" extrusionOk="0">
                      <a:moveTo>
                        <a:pt x="15104" y="1"/>
                      </a:moveTo>
                      <a:lnTo>
                        <a:pt x="15104" y="1"/>
                      </a:lnTo>
                      <a:cubicBezTo>
                        <a:pt x="13065" y="221"/>
                        <a:pt x="11026" y="411"/>
                        <a:pt x="8987" y="571"/>
                      </a:cubicBezTo>
                      <a:cubicBezTo>
                        <a:pt x="5988" y="800"/>
                        <a:pt x="2990" y="1031"/>
                        <a:pt x="1" y="1300"/>
                      </a:cubicBezTo>
                      <a:cubicBezTo>
                        <a:pt x="51" y="1331"/>
                        <a:pt x="101" y="1371"/>
                        <a:pt x="131" y="1431"/>
                      </a:cubicBezTo>
                      <a:cubicBezTo>
                        <a:pt x="131" y="1440"/>
                        <a:pt x="140" y="1451"/>
                        <a:pt x="151" y="1471"/>
                      </a:cubicBezTo>
                      <a:cubicBezTo>
                        <a:pt x="220" y="1511"/>
                        <a:pt x="291" y="1560"/>
                        <a:pt x="351" y="1630"/>
                      </a:cubicBezTo>
                      <a:cubicBezTo>
                        <a:pt x="440" y="1730"/>
                        <a:pt x="491" y="1830"/>
                        <a:pt x="511" y="1940"/>
                      </a:cubicBezTo>
                      <a:cubicBezTo>
                        <a:pt x="2390" y="1770"/>
                        <a:pt x="4269" y="1580"/>
                        <a:pt x="6148" y="1451"/>
                      </a:cubicBezTo>
                      <a:cubicBezTo>
                        <a:pt x="8867" y="1220"/>
                        <a:pt x="11586" y="991"/>
                        <a:pt x="14294" y="701"/>
                      </a:cubicBezTo>
                      <a:cubicBezTo>
                        <a:pt x="14594" y="491"/>
                        <a:pt x="14864" y="261"/>
                        <a:pt x="1510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799" name="Google Shape;3799;p8"/>
                <p:cNvSpPr/>
                <p:nvPr/>
              </p:nvSpPr>
              <p:spPr>
                <a:xfrm>
                  <a:off x="8450777" y="2232626"/>
                  <a:ext cx="508535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7" h="1510" extrusionOk="0">
                      <a:moveTo>
                        <a:pt x="10096" y="1"/>
                      </a:moveTo>
                      <a:lnTo>
                        <a:pt x="8477" y="90"/>
                      </a:lnTo>
                      <a:cubicBezTo>
                        <a:pt x="5858" y="241"/>
                        <a:pt x="3249" y="540"/>
                        <a:pt x="650" y="840"/>
                      </a:cubicBezTo>
                      <a:cubicBezTo>
                        <a:pt x="490" y="1040"/>
                        <a:pt x="301" y="1210"/>
                        <a:pt x="121" y="1390"/>
                      </a:cubicBezTo>
                      <a:lnTo>
                        <a:pt x="1" y="1510"/>
                      </a:lnTo>
                      <a:cubicBezTo>
                        <a:pt x="1210" y="1380"/>
                        <a:pt x="2420" y="1240"/>
                        <a:pt x="3619" y="1080"/>
                      </a:cubicBezTo>
                      <a:cubicBezTo>
                        <a:pt x="5528" y="790"/>
                        <a:pt x="7427" y="450"/>
                        <a:pt x="9326" y="141"/>
                      </a:cubicBezTo>
                      <a:cubicBezTo>
                        <a:pt x="9576" y="90"/>
                        <a:pt x="9836" y="50"/>
                        <a:pt x="10096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0" name="Google Shape;3800;p8"/>
                <p:cNvSpPr/>
                <p:nvPr/>
              </p:nvSpPr>
              <p:spPr>
                <a:xfrm>
                  <a:off x="8450274" y="1715126"/>
                  <a:ext cx="265826" cy="82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8" h="1630" extrusionOk="0">
                      <a:moveTo>
                        <a:pt x="5078" y="0"/>
                      </a:moveTo>
                      <a:cubicBezTo>
                        <a:pt x="3359" y="480"/>
                        <a:pt x="1690" y="1090"/>
                        <a:pt x="0" y="1629"/>
                      </a:cubicBezTo>
                      <a:cubicBezTo>
                        <a:pt x="1780" y="1420"/>
                        <a:pt x="3549" y="1080"/>
                        <a:pt x="5278" y="600"/>
                      </a:cubicBezTo>
                      <a:lnTo>
                        <a:pt x="5248" y="540"/>
                      </a:lnTo>
                      <a:lnTo>
                        <a:pt x="5078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01" name="Google Shape;3801;p8"/>
                <p:cNvSpPr/>
                <p:nvPr/>
              </p:nvSpPr>
              <p:spPr>
                <a:xfrm>
                  <a:off x="8775480" y="1645673"/>
                  <a:ext cx="208964" cy="810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1609" extrusionOk="0">
                      <a:moveTo>
                        <a:pt x="4149" y="0"/>
                      </a:moveTo>
                      <a:cubicBezTo>
                        <a:pt x="4059" y="30"/>
                        <a:pt x="3979" y="50"/>
                        <a:pt x="3889" y="80"/>
                      </a:cubicBezTo>
                      <a:cubicBezTo>
                        <a:pt x="2610" y="470"/>
                        <a:pt x="1300" y="729"/>
                        <a:pt x="0" y="1029"/>
                      </a:cubicBezTo>
                      <a:cubicBezTo>
                        <a:pt x="60" y="1229"/>
                        <a:pt x="71" y="1449"/>
                        <a:pt x="60" y="1609"/>
                      </a:cubicBezTo>
                      <a:cubicBezTo>
                        <a:pt x="1290" y="1220"/>
                        <a:pt x="2499" y="760"/>
                        <a:pt x="3679" y="220"/>
                      </a:cubicBezTo>
                      <a:cubicBezTo>
                        <a:pt x="3829" y="150"/>
                        <a:pt x="3989" y="80"/>
                        <a:pt x="414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3802" name="Google Shape;3802;p8"/>
                <p:cNvGrpSpPr/>
                <p:nvPr/>
              </p:nvGrpSpPr>
              <p:grpSpPr>
                <a:xfrm>
                  <a:off x="60891" y="2898651"/>
                  <a:ext cx="9022219" cy="2104297"/>
                  <a:chOff x="60891" y="2898651"/>
                  <a:chExt cx="9022219" cy="2104297"/>
                </a:xfrm>
              </p:grpSpPr>
              <p:sp>
                <p:nvSpPr>
                  <p:cNvPr id="3803" name="Google Shape;3803;p8"/>
                  <p:cNvSpPr/>
                  <p:nvPr/>
                </p:nvSpPr>
                <p:spPr>
                  <a:xfrm>
                    <a:off x="1129634" y="3857649"/>
                    <a:ext cx="658522" cy="3871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75" h="7687" extrusionOk="0">
                        <a:moveTo>
                          <a:pt x="13074" y="1"/>
                        </a:moveTo>
                        <a:lnTo>
                          <a:pt x="13074" y="1"/>
                        </a:lnTo>
                        <a:cubicBezTo>
                          <a:pt x="10416" y="1280"/>
                          <a:pt x="7847" y="2739"/>
                          <a:pt x="5308" y="4228"/>
                        </a:cubicBezTo>
                        <a:cubicBezTo>
                          <a:pt x="3499" y="5218"/>
                          <a:pt x="1740" y="6287"/>
                          <a:pt x="1" y="7387"/>
                        </a:cubicBezTo>
                        <a:cubicBezTo>
                          <a:pt x="51" y="7487"/>
                          <a:pt x="100" y="7587"/>
                          <a:pt x="160" y="7687"/>
                        </a:cubicBezTo>
                        <a:cubicBezTo>
                          <a:pt x="1110" y="7217"/>
                          <a:pt x="2040" y="6737"/>
                          <a:pt x="2970" y="6247"/>
                        </a:cubicBezTo>
                        <a:cubicBezTo>
                          <a:pt x="6437" y="4328"/>
                          <a:pt x="9776" y="2200"/>
                          <a:pt x="1307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04" name="Google Shape;3804;p8"/>
                  <p:cNvSpPr/>
                  <p:nvPr/>
                </p:nvSpPr>
                <p:spPr>
                  <a:xfrm>
                    <a:off x="3421691" y="3502728"/>
                    <a:ext cx="352454" cy="446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98" h="8857" extrusionOk="0">
                        <a:moveTo>
                          <a:pt x="6997" y="0"/>
                        </a:moveTo>
                        <a:lnTo>
                          <a:pt x="6997" y="0"/>
                        </a:lnTo>
                        <a:cubicBezTo>
                          <a:pt x="5858" y="1190"/>
                          <a:pt x="4698" y="2370"/>
                          <a:pt x="3668" y="3649"/>
                        </a:cubicBezTo>
                        <a:cubicBezTo>
                          <a:pt x="2359" y="5268"/>
                          <a:pt x="1200" y="7008"/>
                          <a:pt x="61" y="8756"/>
                        </a:cubicBezTo>
                        <a:cubicBezTo>
                          <a:pt x="41" y="8787"/>
                          <a:pt x="21" y="8827"/>
                          <a:pt x="1" y="8856"/>
                        </a:cubicBezTo>
                        <a:cubicBezTo>
                          <a:pt x="130" y="8707"/>
                          <a:pt x="270" y="8547"/>
                          <a:pt x="410" y="8397"/>
                        </a:cubicBezTo>
                        <a:lnTo>
                          <a:pt x="2089" y="6448"/>
                        </a:lnTo>
                        <a:cubicBezTo>
                          <a:pt x="3959" y="4249"/>
                          <a:pt x="5338" y="2459"/>
                          <a:pt x="699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05" name="Google Shape;3805;p8"/>
                  <p:cNvSpPr/>
                  <p:nvPr/>
                </p:nvSpPr>
                <p:spPr>
                  <a:xfrm>
                    <a:off x="2849797" y="3997613"/>
                    <a:ext cx="527674" cy="6716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77" h="13335" extrusionOk="0">
                        <a:moveTo>
                          <a:pt x="10476" y="0"/>
                        </a:moveTo>
                        <a:cubicBezTo>
                          <a:pt x="7887" y="2979"/>
                          <a:pt x="5368" y="6017"/>
                          <a:pt x="3000" y="9166"/>
                        </a:cubicBezTo>
                        <a:cubicBezTo>
                          <a:pt x="2030" y="10495"/>
                          <a:pt x="1190" y="11695"/>
                          <a:pt x="230" y="13024"/>
                        </a:cubicBezTo>
                        <a:cubicBezTo>
                          <a:pt x="150" y="13124"/>
                          <a:pt x="81" y="13234"/>
                          <a:pt x="1" y="13334"/>
                        </a:cubicBezTo>
                        <a:cubicBezTo>
                          <a:pt x="190" y="13134"/>
                          <a:pt x="370" y="12934"/>
                          <a:pt x="561" y="12734"/>
                        </a:cubicBezTo>
                        <a:cubicBezTo>
                          <a:pt x="1760" y="11375"/>
                          <a:pt x="2940" y="10156"/>
                          <a:pt x="4129" y="8736"/>
                        </a:cubicBezTo>
                        <a:cubicBezTo>
                          <a:pt x="6438" y="5967"/>
                          <a:pt x="8567" y="3059"/>
                          <a:pt x="10476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06" name="Google Shape;3806;p8"/>
                  <p:cNvSpPr/>
                  <p:nvPr/>
                </p:nvSpPr>
                <p:spPr>
                  <a:xfrm>
                    <a:off x="4083183" y="3759488"/>
                    <a:ext cx="203424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39" h="12235" extrusionOk="0">
                        <a:moveTo>
                          <a:pt x="4039" y="0"/>
                        </a:moveTo>
                        <a:lnTo>
                          <a:pt x="4039" y="0"/>
                        </a:lnTo>
                        <a:cubicBezTo>
                          <a:pt x="3119" y="1950"/>
                          <a:pt x="2249" y="3929"/>
                          <a:pt x="1560" y="5977"/>
                        </a:cubicBezTo>
                        <a:cubicBezTo>
                          <a:pt x="1000" y="7727"/>
                          <a:pt x="600" y="9526"/>
                          <a:pt x="200" y="11325"/>
                        </a:cubicBezTo>
                        <a:cubicBezTo>
                          <a:pt x="140" y="11625"/>
                          <a:pt x="70" y="11935"/>
                          <a:pt x="0" y="12234"/>
                        </a:cubicBezTo>
                        <a:lnTo>
                          <a:pt x="120" y="11935"/>
                        </a:lnTo>
                        <a:cubicBezTo>
                          <a:pt x="870" y="10086"/>
                          <a:pt x="1520" y="8196"/>
                          <a:pt x="2129" y="6288"/>
                        </a:cubicBezTo>
                        <a:cubicBezTo>
                          <a:pt x="2809" y="4209"/>
                          <a:pt x="3459" y="2110"/>
                          <a:pt x="403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07" name="Google Shape;3807;p8"/>
                  <p:cNvSpPr/>
                  <p:nvPr/>
                </p:nvSpPr>
                <p:spPr>
                  <a:xfrm>
                    <a:off x="3361757" y="3771072"/>
                    <a:ext cx="569930" cy="1207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16" h="23979" extrusionOk="0">
                        <a:moveTo>
                          <a:pt x="11315" y="0"/>
                        </a:moveTo>
                        <a:lnTo>
                          <a:pt x="11315" y="0"/>
                        </a:lnTo>
                        <a:cubicBezTo>
                          <a:pt x="8937" y="3788"/>
                          <a:pt x="7088" y="7866"/>
                          <a:pt x="5218" y="11924"/>
                        </a:cubicBezTo>
                        <a:cubicBezTo>
                          <a:pt x="4289" y="13954"/>
                          <a:pt x="3359" y="15993"/>
                          <a:pt x="2440" y="18032"/>
                        </a:cubicBezTo>
                        <a:cubicBezTo>
                          <a:pt x="1780" y="19571"/>
                          <a:pt x="1120" y="21200"/>
                          <a:pt x="431" y="22910"/>
                        </a:cubicBezTo>
                        <a:cubicBezTo>
                          <a:pt x="291" y="23270"/>
                          <a:pt x="141" y="23629"/>
                          <a:pt x="1" y="23979"/>
                        </a:cubicBezTo>
                        <a:cubicBezTo>
                          <a:pt x="101" y="23799"/>
                          <a:pt x="201" y="23609"/>
                          <a:pt x="301" y="23429"/>
                        </a:cubicBezTo>
                        <a:cubicBezTo>
                          <a:pt x="2500" y="19451"/>
                          <a:pt x="4449" y="15343"/>
                          <a:pt x="6308" y="11195"/>
                        </a:cubicBezTo>
                        <a:cubicBezTo>
                          <a:pt x="7208" y="9226"/>
                          <a:pt x="8137" y="7277"/>
                          <a:pt x="9017" y="5298"/>
                        </a:cubicBezTo>
                        <a:cubicBezTo>
                          <a:pt x="9787" y="3539"/>
                          <a:pt x="10536" y="1760"/>
                          <a:pt x="1131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08" name="Google Shape;3808;p8"/>
                  <p:cNvSpPr/>
                  <p:nvPr/>
                </p:nvSpPr>
                <p:spPr>
                  <a:xfrm>
                    <a:off x="1817317" y="3523881"/>
                    <a:ext cx="1435302" cy="12027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498" h="23880" extrusionOk="0">
                        <a:moveTo>
                          <a:pt x="28107" y="0"/>
                        </a:moveTo>
                        <a:cubicBezTo>
                          <a:pt x="27407" y="530"/>
                          <a:pt x="26718" y="1090"/>
                          <a:pt x="26048" y="1640"/>
                        </a:cubicBezTo>
                        <a:cubicBezTo>
                          <a:pt x="23749" y="3559"/>
                          <a:pt x="21550" y="5578"/>
                          <a:pt x="19202" y="7417"/>
                        </a:cubicBezTo>
                        <a:cubicBezTo>
                          <a:pt x="15913" y="10046"/>
                          <a:pt x="12605" y="12654"/>
                          <a:pt x="9346" y="15324"/>
                        </a:cubicBezTo>
                        <a:cubicBezTo>
                          <a:pt x="7907" y="16523"/>
                          <a:pt x="6467" y="17712"/>
                          <a:pt x="5058" y="18951"/>
                        </a:cubicBezTo>
                        <a:cubicBezTo>
                          <a:pt x="4049" y="19851"/>
                          <a:pt x="3079" y="20801"/>
                          <a:pt x="2110" y="21761"/>
                        </a:cubicBezTo>
                        <a:cubicBezTo>
                          <a:pt x="1399" y="22460"/>
                          <a:pt x="700" y="23169"/>
                          <a:pt x="0" y="23880"/>
                        </a:cubicBezTo>
                        <a:cubicBezTo>
                          <a:pt x="430" y="23529"/>
                          <a:pt x="870" y="23180"/>
                          <a:pt x="1300" y="22830"/>
                        </a:cubicBezTo>
                        <a:cubicBezTo>
                          <a:pt x="5188" y="19641"/>
                          <a:pt x="8976" y="16333"/>
                          <a:pt x="12964" y="13274"/>
                        </a:cubicBezTo>
                        <a:cubicBezTo>
                          <a:pt x="15233" y="11525"/>
                          <a:pt x="17692" y="9626"/>
                          <a:pt x="20191" y="7557"/>
                        </a:cubicBezTo>
                        <a:cubicBezTo>
                          <a:pt x="22370" y="5788"/>
                          <a:pt x="24479" y="3949"/>
                          <a:pt x="26638" y="2159"/>
                        </a:cubicBezTo>
                        <a:cubicBezTo>
                          <a:pt x="27278" y="1630"/>
                          <a:pt x="27887" y="1080"/>
                          <a:pt x="28497" y="530"/>
                        </a:cubicBezTo>
                        <a:cubicBezTo>
                          <a:pt x="28417" y="430"/>
                          <a:pt x="28337" y="320"/>
                          <a:pt x="28257" y="211"/>
                        </a:cubicBezTo>
                        <a:lnTo>
                          <a:pt x="28107" y="0"/>
                        </a:ln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09" name="Google Shape;3809;p8"/>
                  <p:cNvSpPr/>
                  <p:nvPr/>
                </p:nvSpPr>
                <p:spPr>
                  <a:xfrm>
                    <a:off x="1779039" y="3551078"/>
                    <a:ext cx="996320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82" h="14284" extrusionOk="0">
                        <a:moveTo>
                          <a:pt x="19782" y="0"/>
                        </a:moveTo>
                        <a:lnTo>
                          <a:pt x="19782" y="0"/>
                        </a:lnTo>
                        <a:cubicBezTo>
                          <a:pt x="18102" y="1010"/>
                          <a:pt x="16403" y="1999"/>
                          <a:pt x="14764" y="3089"/>
                        </a:cubicBezTo>
                        <a:cubicBezTo>
                          <a:pt x="13094" y="4208"/>
                          <a:pt x="11495" y="5428"/>
                          <a:pt x="9866" y="6597"/>
                        </a:cubicBezTo>
                        <a:cubicBezTo>
                          <a:pt x="8157" y="7856"/>
                          <a:pt x="6417" y="9076"/>
                          <a:pt x="4738" y="10366"/>
                        </a:cubicBezTo>
                        <a:cubicBezTo>
                          <a:pt x="3269" y="11505"/>
                          <a:pt x="1840" y="12714"/>
                          <a:pt x="420" y="13924"/>
                        </a:cubicBezTo>
                        <a:lnTo>
                          <a:pt x="0" y="14284"/>
                        </a:lnTo>
                        <a:cubicBezTo>
                          <a:pt x="160" y="14184"/>
                          <a:pt x="320" y="14073"/>
                          <a:pt x="480" y="13973"/>
                        </a:cubicBezTo>
                        <a:cubicBezTo>
                          <a:pt x="2040" y="12944"/>
                          <a:pt x="3619" y="11925"/>
                          <a:pt x="5148" y="10845"/>
                        </a:cubicBezTo>
                        <a:cubicBezTo>
                          <a:pt x="7037" y="9496"/>
                          <a:pt x="8896" y="8116"/>
                          <a:pt x="10775" y="6757"/>
                        </a:cubicBezTo>
                        <a:cubicBezTo>
                          <a:pt x="13804" y="4548"/>
                          <a:pt x="16873" y="2379"/>
                          <a:pt x="19782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0" name="Google Shape;3810;p8"/>
                  <p:cNvSpPr/>
                  <p:nvPr/>
                </p:nvSpPr>
                <p:spPr>
                  <a:xfrm>
                    <a:off x="1438271" y="4367594"/>
                    <a:ext cx="205892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88" h="3290" extrusionOk="0">
                        <a:moveTo>
                          <a:pt x="4088" y="0"/>
                        </a:moveTo>
                        <a:lnTo>
                          <a:pt x="4088" y="0"/>
                        </a:lnTo>
                        <a:cubicBezTo>
                          <a:pt x="3288" y="500"/>
                          <a:pt x="2519" y="1040"/>
                          <a:pt x="1779" y="1630"/>
                        </a:cubicBezTo>
                        <a:cubicBezTo>
                          <a:pt x="1159" y="2150"/>
                          <a:pt x="580" y="2710"/>
                          <a:pt x="0" y="3289"/>
                        </a:cubicBezTo>
                        <a:cubicBezTo>
                          <a:pt x="709" y="2810"/>
                          <a:pt x="1429" y="2339"/>
                          <a:pt x="2109" y="1820"/>
                        </a:cubicBezTo>
                        <a:cubicBezTo>
                          <a:pt x="2808" y="1260"/>
                          <a:pt x="3458" y="640"/>
                          <a:pt x="40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1" name="Google Shape;3811;p8"/>
                  <p:cNvSpPr/>
                  <p:nvPr/>
                </p:nvSpPr>
                <p:spPr>
                  <a:xfrm>
                    <a:off x="3100010" y="3593888"/>
                    <a:ext cx="342331" cy="3710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97" h="7367" extrusionOk="0">
                        <a:moveTo>
                          <a:pt x="6408" y="0"/>
                        </a:moveTo>
                        <a:cubicBezTo>
                          <a:pt x="5837" y="589"/>
                          <a:pt x="5258" y="1179"/>
                          <a:pt x="4698" y="1769"/>
                        </a:cubicBezTo>
                        <a:cubicBezTo>
                          <a:pt x="3009" y="3528"/>
                          <a:pt x="1499" y="5457"/>
                          <a:pt x="0" y="7366"/>
                        </a:cubicBezTo>
                        <a:cubicBezTo>
                          <a:pt x="2329" y="5138"/>
                          <a:pt x="4618" y="2879"/>
                          <a:pt x="6797" y="509"/>
                        </a:cubicBezTo>
                        <a:cubicBezTo>
                          <a:pt x="6697" y="469"/>
                          <a:pt x="6617" y="400"/>
                          <a:pt x="6557" y="300"/>
                        </a:cubicBezTo>
                        <a:cubicBezTo>
                          <a:pt x="6497" y="210"/>
                          <a:pt x="6448" y="110"/>
                          <a:pt x="640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2" name="Google Shape;3812;p8"/>
                  <p:cNvSpPr/>
                  <p:nvPr/>
                </p:nvSpPr>
                <p:spPr>
                  <a:xfrm>
                    <a:off x="2312656" y="4020781"/>
                    <a:ext cx="722486" cy="8195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45" h="16273" extrusionOk="0">
                        <a:moveTo>
                          <a:pt x="14344" y="0"/>
                        </a:moveTo>
                        <a:cubicBezTo>
                          <a:pt x="11346" y="2879"/>
                          <a:pt x="8517" y="5947"/>
                          <a:pt x="5838" y="9125"/>
                        </a:cubicBezTo>
                        <a:cubicBezTo>
                          <a:pt x="3949" y="11344"/>
                          <a:pt x="2159" y="13643"/>
                          <a:pt x="311" y="15902"/>
                        </a:cubicBezTo>
                        <a:cubicBezTo>
                          <a:pt x="211" y="16022"/>
                          <a:pt x="100" y="16153"/>
                          <a:pt x="1" y="16272"/>
                        </a:cubicBezTo>
                        <a:cubicBezTo>
                          <a:pt x="120" y="16162"/>
                          <a:pt x="251" y="16042"/>
                          <a:pt x="371" y="15933"/>
                        </a:cubicBezTo>
                        <a:cubicBezTo>
                          <a:pt x="1580" y="14783"/>
                          <a:pt x="2790" y="13643"/>
                          <a:pt x="3909" y="12404"/>
                        </a:cubicBezTo>
                        <a:cubicBezTo>
                          <a:pt x="5098" y="11075"/>
                          <a:pt x="6218" y="9676"/>
                          <a:pt x="7397" y="8326"/>
                        </a:cubicBezTo>
                        <a:cubicBezTo>
                          <a:pt x="8487" y="7057"/>
                          <a:pt x="9646" y="5847"/>
                          <a:pt x="10726" y="4558"/>
                        </a:cubicBezTo>
                        <a:cubicBezTo>
                          <a:pt x="11975" y="3079"/>
                          <a:pt x="13174" y="1549"/>
                          <a:pt x="14344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3" name="Google Shape;3813;p8"/>
                  <p:cNvSpPr/>
                  <p:nvPr/>
                </p:nvSpPr>
                <p:spPr>
                  <a:xfrm>
                    <a:off x="3457954" y="3756466"/>
                    <a:ext cx="303600" cy="463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8" h="9207" extrusionOk="0">
                        <a:moveTo>
                          <a:pt x="6027" y="0"/>
                        </a:moveTo>
                        <a:cubicBezTo>
                          <a:pt x="5527" y="500"/>
                          <a:pt x="5107" y="1070"/>
                          <a:pt x="4668" y="1630"/>
                        </a:cubicBezTo>
                        <a:cubicBezTo>
                          <a:pt x="3918" y="2569"/>
                          <a:pt x="3199" y="3529"/>
                          <a:pt x="2549" y="4538"/>
                        </a:cubicBezTo>
                        <a:cubicBezTo>
                          <a:pt x="1600" y="6037"/>
                          <a:pt x="809" y="7627"/>
                          <a:pt x="0" y="9206"/>
                        </a:cubicBezTo>
                        <a:cubicBezTo>
                          <a:pt x="849" y="8156"/>
                          <a:pt x="2429" y="5957"/>
                          <a:pt x="3399" y="4438"/>
                        </a:cubicBezTo>
                        <a:cubicBezTo>
                          <a:pt x="3978" y="3509"/>
                          <a:pt x="4538" y="2559"/>
                          <a:pt x="5078" y="1599"/>
                        </a:cubicBezTo>
                        <a:cubicBezTo>
                          <a:pt x="5387" y="1070"/>
                          <a:pt x="5658" y="510"/>
                          <a:pt x="602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4" name="Google Shape;3814;p8"/>
                  <p:cNvSpPr/>
                  <p:nvPr/>
                </p:nvSpPr>
                <p:spPr>
                  <a:xfrm>
                    <a:off x="2981703" y="4281017"/>
                    <a:ext cx="439032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17" h="14334" extrusionOk="0">
                        <a:moveTo>
                          <a:pt x="8717" y="0"/>
                        </a:moveTo>
                        <a:lnTo>
                          <a:pt x="8717" y="0"/>
                        </a:lnTo>
                        <a:cubicBezTo>
                          <a:pt x="5258" y="4258"/>
                          <a:pt x="2520" y="9036"/>
                          <a:pt x="170" y="13974"/>
                        </a:cubicBezTo>
                        <a:cubicBezTo>
                          <a:pt x="110" y="14094"/>
                          <a:pt x="50" y="14214"/>
                          <a:pt x="1" y="14334"/>
                        </a:cubicBezTo>
                        <a:cubicBezTo>
                          <a:pt x="70" y="14214"/>
                          <a:pt x="150" y="14104"/>
                          <a:pt x="221" y="13994"/>
                        </a:cubicBezTo>
                        <a:cubicBezTo>
                          <a:pt x="1280" y="12385"/>
                          <a:pt x="2369" y="10795"/>
                          <a:pt x="3399" y="9176"/>
                        </a:cubicBezTo>
                        <a:cubicBezTo>
                          <a:pt x="5238" y="6157"/>
                          <a:pt x="6977" y="3079"/>
                          <a:pt x="871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5" name="Google Shape;3815;p8"/>
                  <p:cNvSpPr/>
                  <p:nvPr/>
                </p:nvSpPr>
                <p:spPr>
                  <a:xfrm>
                    <a:off x="3916073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3978" y="1"/>
                        </a:moveTo>
                        <a:lnTo>
                          <a:pt x="3978" y="1"/>
                        </a:lnTo>
                        <a:cubicBezTo>
                          <a:pt x="3119" y="1540"/>
                          <a:pt x="2359" y="3139"/>
                          <a:pt x="1699" y="4779"/>
                        </a:cubicBezTo>
                        <a:cubicBezTo>
                          <a:pt x="1060" y="6438"/>
                          <a:pt x="560" y="8157"/>
                          <a:pt x="40" y="9856"/>
                        </a:cubicBezTo>
                        <a:cubicBezTo>
                          <a:pt x="20" y="9896"/>
                          <a:pt x="10" y="9936"/>
                          <a:pt x="0" y="9966"/>
                        </a:cubicBezTo>
                        <a:cubicBezTo>
                          <a:pt x="20" y="9936"/>
                          <a:pt x="40" y="9896"/>
                          <a:pt x="50" y="9866"/>
                        </a:cubicBezTo>
                        <a:cubicBezTo>
                          <a:pt x="190" y="9586"/>
                          <a:pt x="320" y="9316"/>
                          <a:pt x="449" y="9046"/>
                        </a:cubicBezTo>
                        <a:cubicBezTo>
                          <a:pt x="929" y="8107"/>
                          <a:pt x="1389" y="7157"/>
                          <a:pt x="1789" y="6178"/>
                        </a:cubicBezTo>
                        <a:cubicBezTo>
                          <a:pt x="2628" y="4159"/>
                          <a:pt x="3318" y="2080"/>
                          <a:pt x="397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6" name="Google Shape;3816;p8"/>
                  <p:cNvSpPr/>
                  <p:nvPr/>
                </p:nvSpPr>
                <p:spPr>
                  <a:xfrm>
                    <a:off x="891207" y="4736618"/>
                    <a:ext cx="258121" cy="187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25" h="3724" extrusionOk="0">
                        <a:moveTo>
                          <a:pt x="4725" y="0"/>
                        </a:moveTo>
                        <a:cubicBezTo>
                          <a:pt x="4665" y="40"/>
                          <a:pt x="4605" y="80"/>
                          <a:pt x="4555" y="120"/>
                        </a:cubicBezTo>
                        <a:cubicBezTo>
                          <a:pt x="2975" y="1169"/>
                          <a:pt x="1516" y="2399"/>
                          <a:pt x="87" y="3648"/>
                        </a:cubicBezTo>
                        <a:cubicBezTo>
                          <a:pt x="80" y="3663"/>
                          <a:pt x="1" y="3723"/>
                          <a:pt x="4" y="3723"/>
                        </a:cubicBezTo>
                        <a:cubicBezTo>
                          <a:pt x="6" y="3723"/>
                          <a:pt x="20" y="3714"/>
                          <a:pt x="57" y="3688"/>
                        </a:cubicBezTo>
                        <a:cubicBezTo>
                          <a:pt x="327" y="3528"/>
                          <a:pt x="596" y="3368"/>
                          <a:pt x="867" y="3199"/>
                        </a:cubicBezTo>
                        <a:cubicBezTo>
                          <a:pt x="2006" y="2509"/>
                          <a:pt x="3126" y="1780"/>
                          <a:pt x="4225" y="1020"/>
                        </a:cubicBezTo>
                        <a:cubicBezTo>
                          <a:pt x="4525" y="810"/>
                          <a:pt x="4825" y="590"/>
                          <a:pt x="5125" y="370"/>
                        </a:cubicBezTo>
                        <a:cubicBezTo>
                          <a:pt x="4985" y="250"/>
                          <a:pt x="4854" y="130"/>
                          <a:pt x="472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7" name="Google Shape;3817;p8"/>
                  <p:cNvSpPr/>
                  <p:nvPr/>
                </p:nvSpPr>
                <p:spPr>
                  <a:xfrm>
                    <a:off x="2661130" y="4726545"/>
                    <a:ext cx="141878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" h="3920" extrusionOk="0">
                        <a:moveTo>
                          <a:pt x="2817" y="1"/>
                        </a:moveTo>
                        <a:cubicBezTo>
                          <a:pt x="2097" y="830"/>
                          <a:pt x="1408" y="1700"/>
                          <a:pt x="808" y="2629"/>
                        </a:cubicBezTo>
                        <a:cubicBezTo>
                          <a:pt x="548" y="3019"/>
                          <a:pt x="298" y="3419"/>
                          <a:pt x="58" y="3828"/>
                        </a:cubicBezTo>
                        <a:cubicBezTo>
                          <a:pt x="44" y="3856"/>
                          <a:pt x="0" y="3919"/>
                          <a:pt x="7" y="3919"/>
                        </a:cubicBezTo>
                        <a:cubicBezTo>
                          <a:pt x="10" y="3919"/>
                          <a:pt x="22" y="3908"/>
                          <a:pt x="49" y="3879"/>
                        </a:cubicBezTo>
                        <a:cubicBezTo>
                          <a:pt x="1178" y="2759"/>
                          <a:pt x="2108" y="1429"/>
                          <a:pt x="2817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8" name="Google Shape;3818;p8"/>
                  <p:cNvSpPr/>
                  <p:nvPr/>
                </p:nvSpPr>
                <p:spPr>
                  <a:xfrm>
                    <a:off x="3662334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4158" y="1"/>
                        </a:moveTo>
                        <a:lnTo>
                          <a:pt x="4158" y="1"/>
                        </a:lnTo>
                        <a:cubicBezTo>
                          <a:pt x="3199" y="1870"/>
                          <a:pt x="2239" y="3739"/>
                          <a:pt x="1509" y="5708"/>
                        </a:cubicBezTo>
                        <a:cubicBezTo>
                          <a:pt x="870" y="7497"/>
                          <a:pt x="460" y="9347"/>
                          <a:pt x="70" y="11195"/>
                        </a:cubicBezTo>
                        <a:cubicBezTo>
                          <a:pt x="50" y="11295"/>
                          <a:pt x="20" y="11395"/>
                          <a:pt x="0" y="11486"/>
                        </a:cubicBezTo>
                        <a:cubicBezTo>
                          <a:pt x="70" y="11306"/>
                          <a:pt x="140" y="11126"/>
                          <a:pt x="220" y="10946"/>
                        </a:cubicBezTo>
                        <a:cubicBezTo>
                          <a:pt x="900" y="9276"/>
                          <a:pt x="1509" y="7568"/>
                          <a:pt x="2129" y="5868"/>
                        </a:cubicBezTo>
                        <a:cubicBezTo>
                          <a:pt x="2829" y="3919"/>
                          <a:pt x="3539" y="1970"/>
                          <a:pt x="415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19" name="Google Shape;3819;p8"/>
                  <p:cNvSpPr/>
                  <p:nvPr/>
                </p:nvSpPr>
                <p:spPr>
                  <a:xfrm>
                    <a:off x="3945234" y="4465755"/>
                    <a:ext cx="98715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0" h="7794" extrusionOk="0">
                        <a:moveTo>
                          <a:pt x="1960" y="1"/>
                        </a:moveTo>
                        <a:lnTo>
                          <a:pt x="1960" y="1"/>
                        </a:lnTo>
                        <a:cubicBezTo>
                          <a:pt x="1490" y="1230"/>
                          <a:pt x="1020" y="2449"/>
                          <a:pt x="680" y="3729"/>
                        </a:cubicBezTo>
                        <a:cubicBezTo>
                          <a:pt x="350" y="5028"/>
                          <a:pt x="141" y="6368"/>
                          <a:pt x="10" y="7707"/>
                        </a:cubicBezTo>
                        <a:cubicBezTo>
                          <a:pt x="10" y="7735"/>
                          <a:pt x="0" y="7793"/>
                          <a:pt x="2" y="7793"/>
                        </a:cubicBezTo>
                        <a:cubicBezTo>
                          <a:pt x="2" y="7793"/>
                          <a:pt x="4" y="7784"/>
                          <a:pt x="10" y="7757"/>
                        </a:cubicBezTo>
                        <a:cubicBezTo>
                          <a:pt x="190" y="7287"/>
                          <a:pt x="361" y="6807"/>
                          <a:pt x="510" y="6328"/>
                        </a:cubicBezTo>
                        <a:cubicBezTo>
                          <a:pt x="1180" y="4269"/>
                          <a:pt x="1640" y="2140"/>
                          <a:pt x="196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0" name="Google Shape;3820;p8"/>
                  <p:cNvSpPr/>
                  <p:nvPr/>
                </p:nvSpPr>
                <p:spPr>
                  <a:xfrm>
                    <a:off x="60891" y="4402346"/>
                    <a:ext cx="746107" cy="4495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14" h="8926" extrusionOk="0">
                        <a:moveTo>
                          <a:pt x="14594" y="1"/>
                        </a:moveTo>
                        <a:cubicBezTo>
                          <a:pt x="12595" y="1040"/>
                          <a:pt x="10656" y="2189"/>
                          <a:pt x="8726" y="3349"/>
                        </a:cubicBezTo>
                        <a:cubicBezTo>
                          <a:pt x="7367" y="4148"/>
                          <a:pt x="5978" y="4928"/>
                          <a:pt x="4639" y="5767"/>
                        </a:cubicBezTo>
                        <a:cubicBezTo>
                          <a:pt x="3169" y="6677"/>
                          <a:pt x="1750" y="7667"/>
                          <a:pt x="350" y="8676"/>
                        </a:cubicBezTo>
                        <a:cubicBezTo>
                          <a:pt x="230" y="8756"/>
                          <a:pt x="121" y="8846"/>
                          <a:pt x="1" y="8926"/>
                        </a:cubicBezTo>
                        <a:cubicBezTo>
                          <a:pt x="141" y="8856"/>
                          <a:pt x="270" y="8786"/>
                          <a:pt x="401" y="8706"/>
                        </a:cubicBezTo>
                        <a:cubicBezTo>
                          <a:pt x="1910" y="7877"/>
                          <a:pt x="3439" y="7087"/>
                          <a:pt x="4948" y="6258"/>
                        </a:cubicBezTo>
                        <a:cubicBezTo>
                          <a:pt x="6867" y="5188"/>
                          <a:pt x="8766" y="4079"/>
                          <a:pt x="10656" y="2949"/>
                        </a:cubicBezTo>
                        <a:cubicBezTo>
                          <a:pt x="12055" y="2069"/>
                          <a:pt x="13444" y="1150"/>
                          <a:pt x="14814" y="220"/>
                        </a:cubicBezTo>
                        <a:cubicBezTo>
                          <a:pt x="14734" y="150"/>
                          <a:pt x="14664" y="70"/>
                          <a:pt x="1459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1" name="Google Shape;3821;p8"/>
                  <p:cNvSpPr/>
                  <p:nvPr/>
                </p:nvSpPr>
                <p:spPr>
                  <a:xfrm>
                    <a:off x="680581" y="3779584"/>
                    <a:ext cx="362024" cy="1672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88" h="3320" extrusionOk="0">
                        <a:moveTo>
                          <a:pt x="7188" y="1"/>
                        </a:moveTo>
                        <a:lnTo>
                          <a:pt x="7188" y="1"/>
                        </a:lnTo>
                        <a:cubicBezTo>
                          <a:pt x="7077" y="41"/>
                          <a:pt x="6968" y="91"/>
                          <a:pt x="6857" y="131"/>
                        </a:cubicBezTo>
                        <a:cubicBezTo>
                          <a:pt x="4798" y="980"/>
                          <a:pt x="2710" y="1750"/>
                          <a:pt x="651" y="2600"/>
                        </a:cubicBezTo>
                        <a:cubicBezTo>
                          <a:pt x="431" y="2690"/>
                          <a:pt x="221" y="2790"/>
                          <a:pt x="1" y="2880"/>
                        </a:cubicBezTo>
                        <a:cubicBezTo>
                          <a:pt x="191" y="3019"/>
                          <a:pt x="371" y="3170"/>
                          <a:pt x="551" y="3319"/>
                        </a:cubicBezTo>
                        <a:cubicBezTo>
                          <a:pt x="760" y="3230"/>
                          <a:pt x="980" y="3139"/>
                          <a:pt x="1200" y="3039"/>
                        </a:cubicBezTo>
                        <a:cubicBezTo>
                          <a:pt x="3150" y="2190"/>
                          <a:pt x="5029" y="1180"/>
                          <a:pt x="6897" y="161"/>
                        </a:cubicBezTo>
                        <a:cubicBezTo>
                          <a:pt x="6997" y="111"/>
                          <a:pt x="7097" y="51"/>
                          <a:pt x="718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2" name="Google Shape;3822;p8"/>
                  <p:cNvSpPr/>
                  <p:nvPr/>
                </p:nvSpPr>
                <p:spPr>
                  <a:xfrm>
                    <a:off x="1137189" y="3318997"/>
                    <a:ext cx="966605" cy="4284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192" h="8507" extrusionOk="0">
                        <a:moveTo>
                          <a:pt x="19192" y="1"/>
                        </a:moveTo>
                        <a:lnTo>
                          <a:pt x="18712" y="181"/>
                        </a:lnTo>
                        <a:cubicBezTo>
                          <a:pt x="15323" y="1390"/>
                          <a:pt x="11985" y="2709"/>
                          <a:pt x="8706" y="4199"/>
                        </a:cubicBezTo>
                        <a:cubicBezTo>
                          <a:pt x="5728" y="5478"/>
                          <a:pt x="2840" y="6957"/>
                          <a:pt x="1" y="8506"/>
                        </a:cubicBezTo>
                        <a:cubicBezTo>
                          <a:pt x="3229" y="7347"/>
                          <a:pt x="6338" y="5907"/>
                          <a:pt x="9466" y="4508"/>
                        </a:cubicBezTo>
                        <a:cubicBezTo>
                          <a:pt x="11036" y="3819"/>
                          <a:pt x="12615" y="3169"/>
                          <a:pt x="14164" y="2449"/>
                        </a:cubicBezTo>
                        <a:cubicBezTo>
                          <a:pt x="15713" y="1749"/>
                          <a:pt x="17242" y="990"/>
                          <a:pt x="18762" y="220"/>
                        </a:cubicBezTo>
                        <a:cubicBezTo>
                          <a:pt x="18902" y="150"/>
                          <a:pt x="19052" y="81"/>
                          <a:pt x="19192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3" name="Google Shape;3823;p8"/>
                  <p:cNvSpPr/>
                  <p:nvPr/>
                </p:nvSpPr>
                <p:spPr>
                  <a:xfrm>
                    <a:off x="2157582" y="3113609"/>
                    <a:ext cx="361520" cy="180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78" h="3579" extrusionOk="0">
                        <a:moveTo>
                          <a:pt x="6488" y="0"/>
                        </a:moveTo>
                        <a:cubicBezTo>
                          <a:pt x="4289" y="1140"/>
                          <a:pt x="2110" y="2299"/>
                          <a:pt x="1" y="3579"/>
                        </a:cubicBezTo>
                        <a:cubicBezTo>
                          <a:pt x="1691" y="2859"/>
                          <a:pt x="3390" y="2139"/>
                          <a:pt x="5049" y="1360"/>
                        </a:cubicBezTo>
                        <a:cubicBezTo>
                          <a:pt x="5769" y="1020"/>
                          <a:pt x="6478" y="670"/>
                          <a:pt x="7178" y="310"/>
                        </a:cubicBezTo>
                        <a:cubicBezTo>
                          <a:pt x="7068" y="300"/>
                          <a:pt x="6978" y="270"/>
                          <a:pt x="6888" y="230"/>
                        </a:cubicBezTo>
                        <a:cubicBezTo>
                          <a:pt x="6868" y="220"/>
                          <a:pt x="6848" y="220"/>
                          <a:pt x="6818" y="210"/>
                        </a:cubicBezTo>
                        <a:cubicBezTo>
                          <a:pt x="6688" y="180"/>
                          <a:pt x="6578" y="100"/>
                          <a:pt x="64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4" name="Google Shape;3824;p8"/>
                  <p:cNvSpPr/>
                  <p:nvPr/>
                </p:nvSpPr>
                <p:spPr>
                  <a:xfrm>
                    <a:off x="1410066" y="3007389"/>
                    <a:ext cx="1024474" cy="3513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341" h="6977" extrusionOk="0">
                        <a:moveTo>
                          <a:pt x="20340" y="0"/>
                        </a:moveTo>
                        <a:lnTo>
                          <a:pt x="20340" y="0"/>
                        </a:lnTo>
                        <a:cubicBezTo>
                          <a:pt x="19311" y="140"/>
                          <a:pt x="18332" y="480"/>
                          <a:pt x="17332" y="760"/>
                        </a:cubicBezTo>
                        <a:cubicBezTo>
                          <a:pt x="15753" y="1220"/>
                          <a:pt x="14174" y="1679"/>
                          <a:pt x="12614" y="2209"/>
                        </a:cubicBezTo>
                        <a:cubicBezTo>
                          <a:pt x="8516" y="3589"/>
                          <a:pt x="4458" y="5128"/>
                          <a:pt x="460" y="6787"/>
                        </a:cubicBezTo>
                        <a:cubicBezTo>
                          <a:pt x="300" y="6847"/>
                          <a:pt x="150" y="6907"/>
                          <a:pt x="0" y="6977"/>
                        </a:cubicBezTo>
                        <a:cubicBezTo>
                          <a:pt x="160" y="6927"/>
                          <a:pt x="320" y="6887"/>
                          <a:pt x="480" y="6837"/>
                        </a:cubicBezTo>
                        <a:cubicBezTo>
                          <a:pt x="2339" y="6317"/>
                          <a:pt x="4198" y="5768"/>
                          <a:pt x="6037" y="5148"/>
                        </a:cubicBezTo>
                        <a:cubicBezTo>
                          <a:pt x="7966" y="4478"/>
                          <a:pt x="9865" y="3749"/>
                          <a:pt x="11804" y="3099"/>
                        </a:cubicBezTo>
                        <a:cubicBezTo>
                          <a:pt x="13454" y="2539"/>
                          <a:pt x="15103" y="1990"/>
                          <a:pt x="16732" y="1359"/>
                        </a:cubicBezTo>
                        <a:cubicBezTo>
                          <a:pt x="17941" y="920"/>
                          <a:pt x="19101" y="350"/>
                          <a:pt x="203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5" name="Google Shape;3825;p8"/>
                  <p:cNvSpPr/>
                  <p:nvPr/>
                </p:nvSpPr>
                <p:spPr>
                  <a:xfrm>
                    <a:off x="395667" y="3412625"/>
                    <a:ext cx="876502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03" h="6848" extrusionOk="0">
                        <a:moveTo>
                          <a:pt x="17403" y="1"/>
                        </a:moveTo>
                        <a:cubicBezTo>
                          <a:pt x="15853" y="580"/>
                          <a:pt x="14244" y="1020"/>
                          <a:pt x="12674" y="1570"/>
                        </a:cubicBezTo>
                        <a:cubicBezTo>
                          <a:pt x="8416" y="3079"/>
                          <a:pt x="4238" y="4728"/>
                          <a:pt x="200" y="6747"/>
                        </a:cubicBezTo>
                        <a:cubicBezTo>
                          <a:pt x="131" y="6787"/>
                          <a:pt x="71" y="6818"/>
                          <a:pt x="0" y="6847"/>
                        </a:cubicBezTo>
                        <a:cubicBezTo>
                          <a:pt x="280" y="6747"/>
                          <a:pt x="560" y="6658"/>
                          <a:pt x="840" y="6558"/>
                        </a:cubicBezTo>
                        <a:cubicBezTo>
                          <a:pt x="3799" y="5548"/>
                          <a:pt x="6728" y="4459"/>
                          <a:pt x="9646" y="3319"/>
                        </a:cubicBezTo>
                        <a:cubicBezTo>
                          <a:pt x="10995" y="2829"/>
                          <a:pt x="12315" y="2289"/>
                          <a:pt x="13644" y="1740"/>
                        </a:cubicBezTo>
                        <a:cubicBezTo>
                          <a:pt x="14913" y="1210"/>
                          <a:pt x="16193" y="670"/>
                          <a:pt x="17403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6" name="Google Shape;3826;p8"/>
                  <p:cNvSpPr/>
                  <p:nvPr/>
                </p:nvSpPr>
                <p:spPr>
                  <a:xfrm>
                    <a:off x="6956652" y="3630101"/>
                    <a:ext cx="303550" cy="179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7" h="3571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201" y="270"/>
                          <a:pt x="410" y="540"/>
                          <a:pt x="610" y="800"/>
                        </a:cubicBezTo>
                        <a:cubicBezTo>
                          <a:pt x="1560" y="1360"/>
                          <a:pt x="2520" y="1880"/>
                          <a:pt x="3509" y="2369"/>
                        </a:cubicBezTo>
                        <a:cubicBezTo>
                          <a:pt x="4279" y="2749"/>
                          <a:pt x="5048" y="3119"/>
                          <a:pt x="5828" y="3479"/>
                        </a:cubicBezTo>
                        <a:cubicBezTo>
                          <a:pt x="5889" y="3506"/>
                          <a:pt x="6011" y="3571"/>
                          <a:pt x="6022" y="3571"/>
                        </a:cubicBezTo>
                        <a:cubicBezTo>
                          <a:pt x="6027" y="3571"/>
                          <a:pt x="6008" y="3557"/>
                          <a:pt x="5948" y="3519"/>
                        </a:cubicBezTo>
                        <a:cubicBezTo>
                          <a:pt x="4628" y="2609"/>
                          <a:pt x="3309" y="1720"/>
                          <a:pt x="1909" y="960"/>
                        </a:cubicBezTo>
                        <a:cubicBezTo>
                          <a:pt x="1280" y="620"/>
                          <a:pt x="640" y="30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7" name="Google Shape;3827;p8"/>
                  <p:cNvSpPr/>
                  <p:nvPr/>
                </p:nvSpPr>
                <p:spPr>
                  <a:xfrm>
                    <a:off x="7356398" y="3857649"/>
                    <a:ext cx="787860" cy="4541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43" h="901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288" y="2200"/>
                          <a:pt x="6627" y="4328"/>
                          <a:pt x="10095" y="6247"/>
                        </a:cubicBezTo>
                        <a:cubicBezTo>
                          <a:pt x="11795" y="7147"/>
                          <a:pt x="13514" y="7997"/>
                          <a:pt x="15242" y="8826"/>
                        </a:cubicBezTo>
                        <a:cubicBezTo>
                          <a:pt x="15373" y="8886"/>
                          <a:pt x="15513" y="8956"/>
                          <a:pt x="15642" y="9016"/>
                        </a:cubicBezTo>
                        <a:cubicBezTo>
                          <a:pt x="15522" y="8946"/>
                          <a:pt x="15413" y="8866"/>
                          <a:pt x="15293" y="8796"/>
                        </a:cubicBezTo>
                        <a:cubicBezTo>
                          <a:pt x="12824" y="7217"/>
                          <a:pt x="10335" y="5638"/>
                          <a:pt x="7756" y="4228"/>
                        </a:cubicBezTo>
                        <a:cubicBezTo>
                          <a:pt x="5218" y="2739"/>
                          <a:pt x="2648" y="12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8" name="Google Shape;3828;p8"/>
                  <p:cNvSpPr/>
                  <p:nvPr/>
                </p:nvSpPr>
                <p:spPr>
                  <a:xfrm>
                    <a:off x="5767084" y="3997613"/>
                    <a:ext cx="97708" cy="14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0" h="2959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620" y="1000"/>
                          <a:pt x="1270" y="1989"/>
                          <a:pt x="1939" y="2959"/>
                        </a:cubicBezTo>
                        <a:lnTo>
                          <a:pt x="1939" y="2559"/>
                        </a:lnTo>
                        <a:lnTo>
                          <a:pt x="1939" y="2269"/>
                        </a:lnTo>
                        <a:cubicBezTo>
                          <a:pt x="1300" y="1509"/>
                          <a:pt x="650" y="7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29" name="Google Shape;3829;p8"/>
                  <p:cNvSpPr/>
                  <p:nvPr/>
                </p:nvSpPr>
                <p:spPr>
                  <a:xfrm>
                    <a:off x="5950865" y="4222593"/>
                    <a:ext cx="343338" cy="4466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8868" extrusionOk="0">
                        <a:moveTo>
                          <a:pt x="120" y="1"/>
                        </a:moveTo>
                        <a:cubicBezTo>
                          <a:pt x="160" y="241"/>
                          <a:pt x="180" y="491"/>
                          <a:pt x="170" y="740"/>
                        </a:cubicBezTo>
                        <a:cubicBezTo>
                          <a:pt x="170" y="817"/>
                          <a:pt x="105" y="865"/>
                          <a:pt x="36" y="865"/>
                        </a:cubicBezTo>
                        <a:cubicBezTo>
                          <a:pt x="24" y="865"/>
                          <a:pt x="12" y="863"/>
                          <a:pt x="0" y="860"/>
                        </a:cubicBezTo>
                        <a:lnTo>
                          <a:pt x="0" y="860"/>
                        </a:lnTo>
                        <a:cubicBezTo>
                          <a:pt x="869" y="2020"/>
                          <a:pt x="1769" y="3159"/>
                          <a:pt x="2699" y="4269"/>
                        </a:cubicBezTo>
                        <a:cubicBezTo>
                          <a:pt x="3888" y="5689"/>
                          <a:pt x="5067" y="6908"/>
                          <a:pt x="6267" y="8267"/>
                        </a:cubicBezTo>
                        <a:cubicBezTo>
                          <a:pt x="6447" y="8467"/>
                          <a:pt x="6637" y="8667"/>
                          <a:pt x="6817" y="8867"/>
                        </a:cubicBezTo>
                        <a:cubicBezTo>
                          <a:pt x="6747" y="8767"/>
                          <a:pt x="6667" y="8657"/>
                          <a:pt x="6597" y="8557"/>
                        </a:cubicBezTo>
                        <a:cubicBezTo>
                          <a:pt x="5637" y="7228"/>
                          <a:pt x="4798" y="6028"/>
                          <a:pt x="3828" y="4699"/>
                        </a:cubicBezTo>
                        <a:cubicBezTo>
                          <a:pt x="2619" y="3110"/>
                          <a:pt x="1379" y="1540"/>
                          <a:pt x="1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0" name="Google Shape;3830;p8"/>
                  <p:cNvSpPr/>
                  <p:nvPr/>
                </p:nvSpPr>
                <p:spPr>
                  <a:xfrm>
                    <a:off x="4857443" y="3759488"/>
                    <a:ext cx="203878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48" h="1223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590" y="2110"/>
                          <a:pt x="1240" y="4209"/>
                          <a:pt x="1919" y="6288"/>
                        </a:cubicBezTo>
                        <a:cubicBezTo>
                          <a:pt x="2519" y="8196"/>
                          <a:pt x="3179" y="10086"/>
                          <a:pt x="3928" y="11935"/>
                        </a:cubicBezTo>
                        <a:lnTo>
                          <a:pt x="4048" y="12234"/>
                        </a:lnTo>
                        <a:cubicBezTo>
                          <a:pt x="3978" y="11935"/>
                          <a:pt x="3908" y="11625"/>
                          <a:pt x="3838" y="11325"/>
                        </a:cubicBezTo>
                        <a:cubicBezTo>
                          <a:pt x="3439" y="9526"/>
                          <a:pt x="3039" y="7727"/>
                          <a:pt x="2479" y="5977"/>
                        </a:cubicBezTo>
                        <a:cubicBezTo>
                          <a:pt x="1799" y="3929"/>
                          <a:pt x="929" y="19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1" name="Google Shape;3831;p8"/>
                  <p:cNvSpPr/>
                  <p:nvPr/>
                </p:nvSpPr>
                <p:spPr>
                  <a:xfrm>
                    <a:off x="5332636" y="4033322"/>
                    <a:ext cx="450112" cy="9454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8772" extrusionOk="0">
                        <a:moveTo>
                          <a:pt x="521" y="1"/>
                        </a:moveTo>
                        <a:cubicBezTo>
                          <a:pt x="390" y="151"/>
                          <a:pt x="201" y="260"/>
                          <a:pt x="1" y="280"/>
                        </a:cubicBezTo>
                        <a:cubicBezTo>
                          <a:pt x="850" y="2200"/>
                          <a:pt x="1760" y="4089"/>
                          <a:pt x="2620" y="5988"/>
                        </a:cubicBezTo>
                        <a:cubicBezTo>
                          <a:pt x="4488" y="10136"/>
                          <a:pt x="6427" y="14244"/>
                          <a:pt x="8626" y="18222"/>
                        </a:cubicBezTo>
                        <a:cubicBezTo>
                          <a:pt x="8726" y="18402"/>
                          <a:pt x="8826" y="18592"/>
                          <a:pt x="8937" y="18772"/>
                        </a:cubicBezTo>
                        <a:cubicBezTo>
                          <a:pt x="8786" y="18422"/>
                          <a:pt x="8646" y="18063"/>
                          <a:pt x="8506" y="17703"/>
                        </a:cubicBezTo>
                        <a:cubicBezTo>
                          <a:pt x="7807" y="15993"/>
                          <a:pt x="7157" y="14364"/>
                          <a:pt x="6487" y="12825"/>
                        </a:cubicBezTo>
                        <a:cubicBezTo>
                          <a:pt x="5578" y="10786"/>
                          <a:pt x="4639" y="8747"/>
                          <a:pt x="3719" y="6717"/>
                        </a:cubicBezTo>
                        <a:cubicBezTo>
                          <a:pt x="2680" y="4469"/>
                          <a:pt x="1640" y="2210"/>
                          <a:pt x="52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2" name="Google Shape;3832;p8"/>
                  <p:cNvSpPr/>
                  <p:nvPr/>
                </p:nvSpPr>
                <p:spPr>
                  <a:xfrm>
                    <a:off x="5921653" y="3553093"/>
                    <a:ext cx="1405032" cy="1173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897" h="23300" extrusionOk="0">
                        <a:moveTo>
                          <a:pt x="540" y="0"/>
                        </a:moveTo>
                        <a:cubicBezTo>
                          <a:pt x="420" y="150"/>
                          <a:pt x="260" y="280"/>
                          <a:pt x="80" y="420"/>
                        </a:cubicBezTo>
                        <a:cubicBezTo>
                          <a:pt x="60" y="440"/>
                          <a:pt x="30" y="460"/>
                          <a:pt x="0" y="480"/>
                        </a:cubicBezTo>
                        <a:cubicBezTo>
                          <a:pt x="410" y="860"/>
                          <a:pt x="830" y="1219"/>
                          <a:pt x="1260" y="1579"/>
                        </a:cubicBezTo>
                        <a:cubicBezTo>
                          <a:pt x="3419" y="3369"/>
                          <a:pt x="5538" y="5208"/>
                          <a:pt x="7706" y="6977"/>
                        </a:cubicBezTo>
                        <a:cubicBezTo>
                          <a:pt x="10216" y="9046"/>
                          <a:pt x="12674" y="10945"/>
                          <a:pt x="14943" y="12694"/>
                        </a:cubicBezTo>
                        <a:cubicBezTo>
                          <a:pt x="18932" y="15753"/>
                          <a:pt x="22719" y="19061"/>
                          <a:pt x="26608" y="22250"/>
                        </a:cubicBezTo>
                        <a:lnTo>
                          <a:pt x="27897" y="23300"/>
                        </a:lnTo>
                        <a:cubicBezTo>
                          <a:pt x="27208" y="22589"/>
                          <a:pt x="26498" y="21880"/>
                          <a:pt x="25788" y="21181"/>
                        </a:cubicBezTo>
                        <a:cubicBezTo>
                          <a:pt x="24818" y="20221"/>
                          <a:pt x="23859" y="19271"/>
                          <a:pt x="22839" y="18371"/>
                        </a:cubicBezTo>
                        <a:cubicBezTo>
                          <a:pt x="21440" y="17132"/>
                          <a:pt x="19991" y="15943"/>
                          <a:pt x="18552" y="14744"/>
                        </a:cubicBezTo>
                        <a:cubicBezTo>
                          <a:pt x="15293" y="12074"/>
                          <a:pt x="11984" y="9466"/>
                          <a:pt x="8696" y="6837"/>
                        </a:cubicBezTo>
                        <a:cubicBezTo>
                          <a:pt x="6347" y="4998"/>
                          <a:pt x="4148" y="2979"/>
                          <a:pt x="1859" y="1060"/>
                        </a:cubicBezTo>
                        <a:cubicBezTo>
                          <a:pt x="1420" y="710"/>
                          <a:pt x="990" y="350"/>
                          <a:pt x="54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3" name="Google Shape;3833;p8"/>
                  <p:cNvSpPr/>
                  <p:nvPr/>
                </p:nvSpPr>
                <p:spPr>
                  <a:xfrm>
                    <a:off x="6368692" y="3551078"/>
                    <a:ext cx="996774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91" h="14284" extrusionOk="0">
                        <a:moveTo>
                          <a:pt x="0" y="0"/>
                        </a:moveTo>
                        <a:cubicBezTo>
                          <a:pt x="2908" y="2379"/>
                          <a:pt x="5977" y="4548"/>
                          <a:pt x="9016" y="6757"/>
                        </a:cubicBezTo>
                        <a:cubicBezTo>
                          <a:pt x="10885" y="8116"/>
                          <a:pt x="12754" y="9496"/>
                          <a:pt x="14643" y="10845"/>
                        </a:cubicBezTo>
                        <a:cubicBezTo>
                          <a:pt x="16173" y="11925"/>
                          <a:pt x="17742" y="12944"/>
                          <a:pt x="19311" y="13973"/>
                        </a:cubicBezTo>
                        <a:cubicBezTo>
                          <a:pt x="19471" y="14073"/>
                          <a:pt x="19631" y="14184"/>
                          <a:pt x="19791" y="14284"/>
                        </a:cubicBezTo>
                        <a:cubicBezTo>
                          <a:pt x="19651" y="14164"/>
                          <a:pt x="19511" y="14044"/>
                          <a:pt x="19361" y="13924"/>
                        </a:cubicBezTo>
                        <a:cubicBezTo>
                          <a:pt x="17941" y="12714"/>
                          <a:pt x="16522" y="11505"/>
                          <a:pt x="15043" y="10366"/>
                        </a:cubicBezTo>
                        <a:cubicBezTo>
                          <a:pt x="13364" y="9076"/>
                          <a:pt x="11635" y="7856"/>
                          <a:pt x="9925" y="6597"/>
                        </a:cubicBezTo>
                        <a:cubicBezTo>
                          <a:pt x="8286" y="5428"/>
                          <a:pt x="6687" y="4208"/>
                          <a:pt x="5018" y="3089"/>
                        </a:cubicBezTo>
                        <a:cubicBezTo>
                          <a:pt x="3388" y="1999"/>
                          <a:pt x="1679" y="10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4" name="Google Shape;3834;p8"/>
                  <p:cNvSpPr/>
                  <p:nvPr/>
                </p:nvSpPr>
                <p:spPr>
                  <a:xfrm>
                    <a:off x="7500341" y="4367594"/>
                    <a:ext cx="205439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79" h="3290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20" y="640"/>
                          <a:pt x="1270" y="1260"/>
                          <a:pt x="1969" y="1820"/>
                        </a:cubicBezTo>
                        <a:cubicBezTo>
                          <a:pt x="2649" y="2339"/>
                          <a:pt x="3369" y="2810"/>
                          <a:pt x="4079" y="3289"/>
                        </a:cubicBezTo>
                        <a:cubicBezTo>
                          <a:pt x="3509" y="2710"/>
                          <a:pt x="2919" y="2150"/>
                          <a:pt x="2300" y="1630"/>
                        </a:cubicBezTo>
                        <a:cubicBezTo>
                          <a:pt x="1570" y="1040"/>
                          <a:pt x="790" y="50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5" name="Google Shape;3835;p8"/>
                  <p:cNvSpPr/>
                  <p:nvPr/>
                </p:nvSpPr>
                <p:spPr>
                  <a:xfrm>
                    <a:off x="5900500" y="3786182"/>
                    <a:ext cx="126920" cy="1575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0" h="3129" extrusionOk="0">
                        <a:moveTo>
                          <a:pt x="1" y="0"/>
                        </a:moveTo>
                        <a:cubicBezTo>
                          <a:pt x="41" y="100"/>
                          <a:pt x="70" y="190"/>
                          <a:pt x="90" y="290"/>
                        </a:cubicBezTo>
                        <a:cubicBezTo>
                          <a:pt x="130" y="480"/>
                          <a:pt x="110" y="660"/>
                          <a:pt x="41" y="809"/>
                        </a:cubicBezTo>
                        <a:cubicBezTo>
                          <a:pt x="820" y="1589"/>
                          <a:pt x="1609" y="2349"/>
                          <a:pt x="2399" y="3108"/>
                        </a:cubicBezTo>
                        <a:cubicBezTo>
                          <a:pt x="2439" y="3119"/>
                          <a:pt x="2479" y="3119"/>
                          <a:pt x="2519" y="3128"/>
                        </a:cubicBezTo>
                        <a:cubicBezTo>
                          <a:pt x="1700" y="2079"/>
                          <a:pt x="870" y="102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6" name="Google Shape;3836;p8"/>
                  <p:cNvSpPr/>
                  <p:nvPr/>
                </p:nvSpPr>
                <p:spPr>
                  <a:xfrm>
                    <a:off x="6120998" y="4036344"/>
                    <a:ext cx="710348" cy="8040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04" h="15964" extrusionOk="0">
                        <a:moveTo>
                          <a:pt x="1" y="1"/>
                        </a:moveTo>
                        <a:cubicBezTo>
                          <a:pt x="1100" y="1440"/>
                          <a:pt x="2219" y="2870"/>
                          <a:pt x="3379" y="4249"/>
                        </a:cubicBezTo>
                        <a:cubicBezTo>
                          <a:pt x="4458" y="5538"/>
                          <a:pt x="5627" y="6748"/>
                          <a:pt x="6717" y="8017"/>
                        </a:cubicBezTo>
                        <a:cubicBezTo>
                          <a:pt x="7897" y="9367"/>
                          <a:pt x="9006" y="10766"/>
                          <a:pt x="10205" y="12095"/>
                        </a:cubicBezTo>
                        <a:cubicBezTo>
                          <a:pt x="11325" y="13334"/>
                          <a:pt x="12535" y="14474"/>
                          <a:pt x="13744" y="15624"/>
                        </a:cubicBezTo>
                        <a:cubicBezTo>
                          <a:pt x="13864" y="15733"/>
                          <a:pt x="13984" y="15853"/>
                          <a:pt x="14104" y="15963"/>
                        </a:cubicBezTo>
                        <a:cubicBezTo>
                          <a:pt x="14004" y="15844"/>
                          <a:pt x="13904" y="15713"/>
                          <a:pt x="13804" y="15593"/>
                        </a:cubicBezTo>
                        <a:cubicBezTo>
                          <a:pt x="11955" y="13334"/>
                          <a:pt x="10156" y="11035"/>
                          <a:pt x="8277" y="8816"/>
                        </a:cubicBezTo>
                        <a:cubicBezTo>
                          <a:pt x="5687" y="5748"/>
                          <a:pt x="2969" y="2790"/>
                          <a:pt x="8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7" name="Google Shape;3837;p8"/>
                  <p:cNvSpPr/>
                  <p:nvPr/>
                </p:nvSpPr>
                <p:spPr>
                  <a:xfrm>
                    <a:off x="5495214" y="3931635"/>
                    <a:ext cx="190883" cy="2885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" h="5729" extrusionOk="0">
                        <a:moveTo>
                          <a:pt x="521" y="0"/>
                        </a:moveTo>
                        <a:cubicBezTo>
                          <a:pt x="381" y="140"/>
                          <a:pt x="201" y="251"/>
                          <a:pt x="1" y="311"/>
                        </a:cubicBezTo>
                        <a:cubicBezTo>
                          <a:pt x="131" y="531"/>
                          <a:pt x="261" y="751"/>
                          <a:pt x="391" y="960"/>
                        </a:cubicBezTo>
                        <a:cubicBezTo>
                          <a:pt x="1360" y="2479"/>
                          <a:pt x="2940" y="4678"/>
                          <a:pt x="3790" y="5728"/>
                        </a:cubicBezTo>
                        <a:cubicBezTo>
                          <a:pt x="2980" y="4149"/>
                          <a:pt x="2200" y="2559"/>
                          <a:pt x="1251" y="1060"/>
                        </a:cubicBezTo>
                        <a:cubicBezTo>
                          <a:pt x="1011" y="700"/>
                          <a:pt x="771" y="351"/>
                          <a:pt x="52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8" name="Google Shape;3838;p8"/>
                  <p:cNvSpPr/>
                  <p:nvPr/>
                </p:nvSpPr>
                <p:spPr>
                  <a:xfrm>
                    <a:off x="5723317" y="4281017"/>
                    <a:ext cx="439485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26" h="14334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739" y="3079"/>
                          <a:pt x="3479" y="6157"/>
                          <a:pt x="5318" y="9176"/>
                        </a:cubicBezTo>
                        <a:cubicBezTo>
                          <a:pt x="6357" y="10795"/>
                          <a:pt x="7437" y="12385"/>
                          <a:pt x="8496" y="13994"/>
                        </a:cubicBezTo>
                        <a:cubicBezTo>
                          <a:pt x="8576" y="14104"/>
                          <a:pt x="8646" y="14214"/>
                          <a:pt x="8726" y="14334"/>
                        </a:cubicBezTo>
                        <a:cubicBezTo>
                          <a:pt x="8666" y="14214"/>
                          <a:pt x="8606" y="14094"/>
                          <a:pt x="8556" y="13974"/>
                        </a:cubicBezTo>
                        <a:cubicBezTo>
                          <a:pt x="6197" y="9036"/>
                          <a:pt x="3459" y="42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39" name="Google Shape;3839;p8"/>
                  <p:cNvSpPr/>
                  <p:nvPr/>
                </p:nvSpPr>
                <p:spPr>
                  <a:xfrm>
                    <a:off x="5027576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670" y="2080"/>
                          <a:pt x="1350" y="4159"/>
                          <a:pt x="2189" y="6178"/>
                        </a:cubicBezTo>
                        <a:cubicBezTo>
                          <a:pt x="2589" y="7157"/>
                          <a:pt x="3059" y="8107"/>
                          <a:pt x="3529" y="9046"/>
                        </a:cubicBezTo>
                        <a:cubicBezTo>
                          <a:pt x="3669" y="9316"/>
                          <a:pt x="3799" y="9586"/>
                          <a:pt x="3928" y="9866"/>
                        </a:cubicBezTo>
                        <a:cubicBezTo>
                          <a:pt x="3948" y="9896"/>
                          <a:pt x="3968" y="9936"/>
                          <a:pt x="3979" y="9966"/>
                        </a:cubicBezTo>
                        <a:cubicBezTo>
                          <a:pt x="3968" y="9936"/>
                          <a:pt x="3959" y="9896"/>
                          <a:pt x="3948" y="9856"/>
                        </a:cubicBezTo>
                        <a:cubicBezTo>
                          <a:pt x="3419" y="8157"/>
                          <a:pt x="2919" y="6438"/>
                          <a:pt x="2280" y="4779"/>
                        </a:cubicBezTo>
                        <a:cubicBezTo>
                          <a:pt x="1630" y="3139"/>
                          <a:pt x="870" y="154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0" name="Google Shape;3840;p8"/>
                  <p:cNvSpPr/>
                  <p:nvPr/>
                </p:nvSpPr>
                <p:spPr>
                  <a:xfrm>
                    <a:off x="7995731" y="4738129"/>
                    <a:ext cx="257264" cy="1860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08" h="3694" extrusionOk="0">
                        <a:moveTo>
                          <a:pt x="420" y="0"/>
                        </a:moveTo>
                        <a:cubicBezTo>
                          <a:pt x="350" y="60"/>
                          <a:pt x="270" y="120"/>
                          <a:pt x="190" y="180"/>
                        </a:cubicBezTo>
                        <a:cubicBezTo>
                          <a:pt x="130" y="240"/>
                          <a:pt x="70" y="300"/>
                          <a:pt x="0" y="350"/>
                        </a:cubicBezTo>
                        <a:cubicBezTo>
                          <a:pt x="300" y="570"/>
                          <a:pt x="589" y="780"/>
                          <a:pt x="889" y="990"/>
                        </a:cubicBezTo>
                        <a:cubicBezTo>
                          <a:pt x="1989" y="1750"/>
                          <a:pt x="3099" y="2479"/>
                          <a:pt x="4238" y="3169"/>
                        </a:cubicBezTo>
                        <a:cubicBezTo>
                          <a:pt x="4508" y="3338"/>
                          <a:pt x="4778" y="3498"/>
                          <a:pt x="5058" y="3658"/>
                        </a:cubicBezTo>
                        <a:cubicBezTo>
                          <a:pt x="5092" y="3684"/>
                          <a:pt x="5105" y="3693"/>
                          <a:pt x="5106" y="3693"/>
                        </a:cubicBezTo>
                        <a:cubicBezTo>
                          <a:pt x="5108" y="3693"/>
                          <a:pt x="5032" y="3633"/>
                          <a:pt x="5018" y="3618"/>
                        </a:cubicBezTo>
                        <a:cubicBezTo>
                          <a:pt x="3588" y="2369"/>
                          <a:pt x="2139" y="1139"/>
                          <a:pt x="560" y="90"/>
                        </a:cubicBezTo>
                        <a:cubicBezTo>
                          <a:pt x="509" y="60"/>
                          <a:pt x="469" y="30"/>
                          <a:pt x="4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1" name="Google Shape;3841;p8"/>
                  <p:cNvSpPr/>
                  <p:nvPr/>
                </p:nvSpPr>
                <p:spPr>
                  <a:xfrm>
                    <a:off x="6340992" y="4726545"/>
                    <a:ext cx="142130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2" h="3920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720" y="1429"/>
                          <a:pt x="1639" y="2759"/>
                          <a:pt x="2779" y="3879"/>
                        </a:cubicBezTo>
                        <a:cubicBezTo>
                          <a:pt x="2806" y="3908"/>
                          <a:pt x="2816" y="3919"/>
                          <a:pt x="2818" y="3919"/>
                        </a:cubicBezTo>
                        <a:cubicBezTo>
                          <a:pt x="2822" y="3919"/>
                          <a:pt x="2773" y="3856"/>
                          <a:pt x="2759" y="3828"/>
                        </a:cubicBezTo>
                        <a:cubicBezTo>
                          <a:pt x="2519" y="3419"/>
                          <a:pt x="2269" y="3019"/>
                          <a:pt x="2010" y="2629"/>
                        </a:cubicBezTo>
                        <a:cubicBezTo>
                          <a:pt x="1419" y="1700"/>
                          <a:pt x="720" y="83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2" name="Google Shape;3842;p8"/>
                  <p:cNvSpPr/>
                  <p:nvPr/>
                </p:nvSpPr>
                <p:spPr>
                  <a:xfrm>
                    <a:off x="5272248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0" y="1"/>
                        </a:moveTo>
                        <a:cubicBezTo>
                          <a:pt x="630" y="1970"/>
                          <a:pt x="1329" y="3919"/>
                          <a:pt x="2039" y="5868"/>
                        </a:cubicBezTo>
                        <a:cubicBezTo>
                          <a:pt x="2659" y="7568"/>
                          <a:pt x="3268" y="9276"/>
                          <a:pt x="3948" y="10946"/>
                        </a:cubicBezTo>
                        <a:lnTo>
                          <a:pt x="4158" y="11486"/>
                        </a:lnTo>
                        <a:cubicBezTo>
                          <a:pt x="4138" y="11395"/>
                          <a:pt x="4118" y="11295"/>
                          <a:pt x="4098" y="11195"/>
                        </a:cubicBezTo>
                        <a:cubicBezTo>
                          <a:pt x="3699" y="9347"/>
                          <a:pt x="3288" y="7497"/>
                          <a:pt x="2659" y="5708"/>
                        </a:cubicBezTo>
                        <a:cubicBezTo>
                          <a:pt x="1929" y="3739"/>
                          <a:pt x="960" y="187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3" name="Google Shape;3843;p8"/>
                  <p:cNvSpPr/>
                  <p:nvPr/>
                </p:nvSpPr>
                <p:spPr>
                  <a:xfrm>
                    <a:off x="5100554" y="4465755"/>
                    <a:ext cx="98766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1" h="7794" extrusionOk="0">
                        <a:moveTo>
                          <a:pt x="1" y="1"/>
                        </a:moveTo>
                        <a:cubicBezTo>
                          <a:pt x="311" y="2140"/>
                          <a:pt x="780" y="4269"/>
                          <a:pt x="1440" y="6328"/>
                        </a:cubicBezTo>
                        <a:cubicBezTo>
                          <a:pt x="1600" y="6807"/>
                          <a:pt x="1770" y="7287"/>
                          <a:pt x="1940" y="7757"/>
                        </a:cubicBezTo>
                        <a:cubicBezTo>
                          <a:pt x="1949" y="7784"/>
                          <a:pt x="1953" y="7793"/>
                          <a:pt x="1955" y="7793"/>
                        </a:cubicBezTo>
                        <a:cubicBezTo>
                          <a:pt x="1960" y="7793"/>
                          <a:pt x="1950" y="7735"/>
                          <a:pt x="1950" y="7707"/>
                        </a:cubicBezTo>
                        <a:cubicBezTo>
                          <a:pt x="1810" y="6368"/>
                          <a:pt x="1600" y="5028"/>
                          <a:pt x="1270" y="3729"/>
                        </a:cubicBezTo>
                        <a:cubicBezTo>
                          <a:pt x="940" y="2449"/>
                          <a:pt x="460" y="123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4" name="Google Shape;3844;p8"/>
                  <p:cNvSpPr/>
                  <p:nvPr/>
                </p:nvSpPr>
                <p:spPr>
                  <a:xfrm>
                    <a:off x="8336500" y="4401339"/>
                    <a:ext cx="746611" cy="4505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24" h="8946" extrusionOk="0">
                        <a:moveTo>
                          <a:pt x="200" y="1"/>
                        </a:moveTo>
                        <a:cubicBezTo>
                          <a:pt x="180" y="30"/>
                          <a:pt x="160" y="50"/>
                          <a:pt x="140" y="70"/>
                        </a:cubicBezTo>
                        <a:cubicBezTo>
                          <a:pt x="91" y="120"/>
                          <a:pt x="40" y="170"/>
                          <a:pt x="1" y="230"/>
                        </a:cubicBezTo>
                        <a:cubicBezTo>
                          <a:pt x="1380" y="1160"/>
                          <a:pt x="2759" y="2089"/>
                          <a:pt x="4179" y="2969"/>
                        </a:cubicBezTo>
                        <a:cubicBezTo>
                          <a:pt x="6058" y="4099"/>
                          <a:pt x="7957" y="5208"/>
                          <a:pt x="9876" y="6278"/>
                        </a:cubicBezTo>
                        <a:cubicBezTo>
                          <a:pt x="11386" y="7107"/>
                          <a:pt x="12914" y="7897"/>
                          <a:pt x="14424" y="8726"/>
                        </a:cubicBezTo>
                        <a:cubicBezTo>
                          <a:pt x="14564" y="8806"/>
                          <a:pt x="14694" y="8876"/>
                          <a:pt x="14824" y="8946"/>
                        </a:cubicBezTo>
                        <a:cubicBezTo>
                          <a:pt x="14714" y="8866"/>
                          <a:pt x="14594" y="8776"/>
                          <a:pt x="14474" y="8696"/>
                        </a:cubicBezTo>
                        <a:cubicBezTo>
                          <a:pt x="13074" y="7687"/>
                          <a:pt x="11655" y="6697"/>
                          <a:pt x="10196" y="5787"/>
                        </a:cubicBezTo>
                        <a:cubicBezTo>
                          <a:pt x="8847" y="4948"/>
                          <a:pt x="7467" y="4168"/>
                          <a:pt x="6098" y="3369"/>
                        </a:cubicBezTo>
                        <a:cubicBezTo>
                          <a:pt x="4159" y="2200"/>
                          <a:pt x="2210" y="1050"/>
                          <a:pt x="20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5" name="Google Shape;3845;p8"/>
                  <p:cNvSpPr/>
                  <p:nvPr/>
                </p:nvSpPr>
                <p:spPr>
                  <a:xfrm>
                    <a:off x="8101447" y="3779584"/>
                    <a:ext cx="360462" cy="1651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57" h="3280" extrusionOk="0">
                        <a:moveTo>
                          <a:pt x="0" y="1"/>
                        </a:moveTo>
                        <a:cubicBezTo>
                          <a:pt x="100" y="51"/>
                          <a:pt x="200" y="111"/>
                          <a:pt x="290" y="161"/>
                        </a:cubicBezTo>
                        <a:cubicBezTo>
                          <a:pt x="2159" y="1180"/>
                          <a:pt x="4048" y="2190"/>
                          <a:pt x="5997" y="3039"/>
                        </a:cubicBezTo>
                        <a:cubicBezTo>
                          <a:pt x="6177" y="3119"/>
                          <a:pt x="6367" y="3199"/>
                          <a:pt x="6557" y="3279"/>
                        </a:cubicBezTo>
                        <a:cubicBezTo>
                          <a:pt x="6747" y="3159"/>
                          <a:pt x="6957" y="3010"/>
                          <a:pt x="7157" y="2870"/>
                        </a:cubicBezTo>
                        <a:cubicBezTo>
                          <a:pt x="6957" y="2780"/>
                          <a:pt x="6747" y="2690"/>
                          <a:pt x="6547" y="2600"/>
                        </a:cubicBezTo>
                        <a:cubicBezTo>
                          <a:pt x="4488" y="1750"/>
                          <a:pt x="2389" y="980"/>
                          <a:pt x="330" y="131"/>
                        </a:cubicBezTo>
                        <a:cubicBezTo>
                          <a:pt x="220" y="91"/>
                          <a:pt x="110" y="4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6" name="Google Shape;3846;p8"/>
                  <p:cNvSpPr/>
                  <p:nvPr/>
                </p:nvSpPr>
                <p:spPr>
                  <a:xfrm>
                    <a:off x="7552721" y="3546042"/>
                    <a:ext cx="454594" cy="2014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026" h="3999" extrusionOk="0">
                        <a:moveTo>
                          <a:pt x="1029" y="0"/>
                        </a:moveTo>
                        <a:cubicBezTo>
                          <a:pt x="689" y="80"/>
                          <a:pt x="350" y="150"/>
                          <a:pt x="0" y="200"/>
                        </a:cubicBezTo>
                        <a:cubicBezTo>
                          <a:pt x="2979" y="1539"/>
                          <a:pt x="5947" y="2899"/>
                          <a:pt x="9026" y="3998"/>
                        </a:cubicBezTo>
                        <a:cubicBezTo>
                          <a:pt x="6407" y="2579"/>
                          <a:pt x="3758" y="1220"/>
                          <a:pt x="102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7" name="Google Shape;3847;p8"/>
                  <p:cNvSpPr/>
                  <p:nvPr/>
                </p:nvSpPr>
                <p:spPr>
                  <a:xfrm>
                    <a:off x="7040711" y="3318997"/>
                    <a:ext cx="303651" cy="130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9" h="2600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140" y="81"/>
                          <a:pt x="280" y="150"/>
                          <a:pt x="431" y="220"/>
                        </a:cubicBezTo>
                        <a:cubicBezTo>
                          <a:pt x="1950" y="990"/>
                          <a:pt x="3469" y="1749"/>
                          <a:pt x="5018" y="2449"/>
                        </a:cubicBezTo>
                        <a:cubicBezTo>
                          <a:pt x="5129" y="2499"/>
                          <a:pt x="5229" y="2549"/>
                          <a:pt x="5338" y="2599"/>
                        </a:cubicBezTo>
                        <a:cubicBezTo>
                          <a:pt x="5568" y="2489"/>
                          <a:pt x="5798" y="2389"/>
                          <a:pt x="6028" y="2289"/>
                        </a:cubicBezTo>
                        <a:cubicBezTo>
                          <a:pt x="4189" y="1540"/>
                          <a:pt x="2339" y="840"/>
                          <a:pt x="471" y="181"/>
                        </a:cubicBezTo>
                        <a:cubicBezTo>
                          <a:pt x="311" y="121"/>
                          <a:pt x="160" y="6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8" name="Google Shape;3848;p8"/>
                  <p:cNvSpPr/>
                  <p:nvPr/>
                </p:nvSpPr>
                <p:spPr>
                  <a:xfrm>
                    <a:off x="6295663" y="2925345"/>
                    <a:ext cx="690756" cy="368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15" h="7317" extrusionOk="0">
                        <a:moveTo>
                          <a:pt x="111" y="0"/>
                        </a:moveTo>
                        <a:cubicBezTo>
                          <a:pt x="71" y="210"/>
                          <a:pt x="40" y="420"/>
                          <a:pt x="0" y="630"/>
                        </a:cubicBezTo>
                        <a:cubicBezTo>
                          <a:pt x="1230" y="1309"/>
                          <a:pt x="2470" y="1969"/>
                          <a:pt x="3719" y="2609"/>
                        </a:cubicBezTo>
                        <a:cubicBezTo>
                          <a:pt x="5358" y="3448"/>
                          <a:pt x="6997" y="4308"/>
                          <a:pt x="8667" y="5098"/>
                        </a:cubicBezTo>
                        <a:cubicBezTo>
                          <a:pt x="10336" y="5877"/>
                          <a:pt x="12025" y="6597"/>
                          <a:pt x="13714" y="7317"/>
                        </a:cubicBezTo>
                        <a:cubicBezTo>
                          <a:pt x="10126" y="5138"/>
                          <a:pt x="6338" y="3299"/>
                          <a:pt x="2610" y="1349"/>
                        </a:cubicBezTo>
                        <a:cubicBezTo>
                          <a:pt x="1770" y="909"/>
                          <a:pt x="940" y="460"/>
                          <a:pt x="11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49" name="Google Shape;3849;p8"/>
                  <p:cNvSpPr/>
                  <p:nvPr/>
                </p:nvSpPr>
                <p:spPr>
                  <a:xfrm>
                    <a:off x="6803090" y="2898651"/>
                    <a:ext cx="1537492" cy="4093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7" h="8127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690" y="450"/>
                          <a:pt x="3370" y="950"/>
                          <a:pt x="5069" y="1359"/>
                        </a:cubicBezTo>
                        <a:cubicBezTo>
                          <a:pt x="7788" y="2059"/>
                          <a:pt x="10526" y="2699"/>
                          <a:pt x="13225" y="3449"/>
                        </a:cubicBezTo>
                        <a:cubicBezTo>
                          <a:pt x="18512" y="4848"/>
                          <a:pt x="23740" y="6417"/>
                          <a:pt x="29038" y="7756"/>
                        </a:cubicBezTo>
                        <a:cubicBezTo>
                          <a:pt x="29537" y="7887"/>
                          <a:pt x="30027" y="8007"/>
                          <a:pt x="30526" y="8127"/>
                        </a:cubicBezTo>
                        <a:cubicBezTo>
                          <a:pt x="30307" y="8047"/>
                          <a:pt x="30087" y="7967"/>
                          <a:pt x="29867" y="7876"/>
                        </a:cubicBezTo>
                        <a:cubicBezTo>
                          <a:pt x="27788" y="7107"/>
                          <a:pt x="25699" y="6348"/>
                          <a:pt x="23590" y="5688"/>
                        </a:cubicBezTo>
                        <a:cubicBezTo>
                          <a:pt x="20711" y="4828"/>
                          <a:pt x="17832" y="3978"/>
                          <a:pt x="14934" y="3219"/>
                        </a:cubicBezTo>
                        <a:cubicBezTo>
                          <a:pt x="12015" y="2449"/>
                          <a:pt x="9087" y="1679"/>
                          <a:pt x="6128" y="1040"/>
                        </a:cubicBezTo>
                        <a:cubicBezTo>
                          <a:pt x="4099" y="640"/>
                          <a:pt x="2060" y="27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0" name="Google Shape;3850;p8"/>
                  <p:cNvSpPr/>
                  <p:nvPr/>
                </p:nvSpPr>
                <p:spPr>
                  <a:xfrm>
                    <a:off x="6709461" y="3007389"/>
                    <a:ext cx="824626" cy="288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73" h="5728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240" y="350"/>
                          <a:pt x="2400" y="920"/>
                          <a:pt x="3609" y="1359"/>
                        </a:cubicBezTo>
                        <a:cubicBezTo>
                          <a:pt x="5238" y="1990"/>
                          <a:pt x="6897" y="2539"/>
                          <a:pt x="8547" y="3099"/>
                        </a:cubicBezTo>
                        <a:cubicBezTo>
                          <a:pt x="10476" y="3749"/>
                          <a:pt x="12385" y="4478"/>
                          <a:pt x="14304" y="5148"/>
                        </a:cubicBezTo>
                        <a:cubicBezTo>
                          <a:pt x="14904" y="5348"/>
                          <a:pt x="15493" y="5537"/>
                          <a:pt x="16093" y="5728"/>
                        </a:cubicBezTo>
                        <a:cubicBezTo>
                          <a:pt x="16183" y="5608"/>
                          <a:pt x="16283" y="5488"/>
                          <a:pt x="16373" y="5368"/>
                        </a:cubicBezTo>
                        <a:cubicBezTo>
                          <a:pt x="13514" y="4238"/>
                          <a:pt x="10636" y="3189"/>
                          <a:pt x="7727" y="2209"/>
                        </a:cubicBezTo>
                        <a:cubicBezTo>
                          <a:pt x="6168" y="1679"/>
                          <a:pt x="4598" y="1220"/>
                          <a:pt x="3019" y="760"/>
                        </a:cubicBezTo>
                        <a:cubicBezTo>
                          <a:pt x="2020" y="480"/>
                          <a:pt x="1031" y="14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1" name="Google Shape;3851;p8"/>
                  <p:cNvSpPr/>
                  <p:nvPr/>
                </p:nvSpPr>
                <p:spPr>
                  <a:xfrm>
                    <a:off x="7871883" y="3412625"/>
                    <a:ext cx="877006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13" h="684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209" y="670"/>
                          <a:pt x="2489" y="1210"/>
                          <a:pt x="3768" y="1740"/>
                        </a:cubicBezTo>
                        <a:cubicBezTo>
                          <a:pt x="5087" y="2289"/>
                          <a:pt x="6417" y="2829"/>
                          <a:pt x="7757" y="3319"/>
                        </a:cubicBezTo>
                        <a:cubicBezTo>
                          <a:pt x="10675" y="4459"/>
                          <a:pt x="13614" y="5548"/>
                          <a:pt x="16572" y="6558"/>
                        </a:cubicBezTo>
                        <a:cubicBezTo>
                          <a:pt x="16852" y="6658"/>
                          <a:pt x="17132" y="6747"/>
                          <a:pt x="17412" y="6847"/>
                        </a:cubicBezTo>
                        <a:cubicBezTo>
                          <a:pt x="17342" y="6818"/>
                          <a:pt x="17272" y="6787"/>
                          <a:pt x="17202" y="6747"/>
                        </a:cubicBezTo>
                        <a:cubicBezTo>
                          <a:pt x="13174" y="4728"/>
                          <a:pt x="8996" y="3079"/>
                          <a:pt x="4728" y="1570"/>
                        </a:cubicBezTo>
                        <a:cubicBezTo>
                          <a:pt x="3168" y="1020"/>
                          <a:pt x="1560" y="5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2" name="Google Shape;3852;p8"/>
                  <p:cNvSpPr/>
                  <p:nvPr/>
                </p:nvSpPr>
                <p:spPr>
                  <a:xfrm>
                    <a:off x="8781524" y="3418165"/>
                    <a:ext cx="202921" cy="795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29" h="1580" extrusionOk="0">
                        <a:moveTo>
                          <a:pt x="40" y="0"/>
                        </a:moveTo>
                        <a:cubicBezTo>
                          <a:pt x="91" y="140"/>
                          <a:pt x="100" y="300"/>
                          <a:pt x="51" y="450"/>
                        </a:cubicBezTo>
                        <a:cubicBezTo>
                          <a:pt x="31" y="500"/>
                          <a:pt x="20" y="540"/>
                          <a:pt x="0" y="580"/>
                        </a:cubicBezTo>
                        <a:cubicBezTo>
                          <a:pt x="1260" y="870"/>
                          <a:pt x="2530" y="1130"/>
                          <a:pt x="3769" y="1510"/>
                        </a:cubicBezTo>
                        <a:cubicBezTo>
                          <a:pt x="3859" y="1530"/>
                          <a:pt x="3939" y="1550"/>
                          <a:pt x="4029" y="1580"/>
                        </a:cubicBezTo>
                        <a:cubicBezTo>
                          <a:pt x="3869" y="1510"/>
                          <a:pt x="3709" y="1430"/>
                          <a:pt x="3559" y="1360"/>
                        </a:cubicBezTo>
                        <a:cubicBezTo>
                          <a:pt x="2410" y="840"/>
                          <a:pt x="1240" y="390"/>
                          <a:pt x="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3" name="Google Shape;3853;p8"/>
                  <p:cNvSpPr/>
                  <p:nvPr/>
                </p:nvSpPr>
                <p:spPr>
                  <a:xfrm>
                    <a:off x="4521610" y="3855635"/>
                    <a:ext cx="62503" cy="10818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41" h="21481" extrusionOk="0">
                        <a:moveTo>
                          <a:pt x="261" y="1"/>
                        </a:moveTo>
                        <a:cubicBezTo>
                          <a:pt x="231" y="2020"/>
                          <a:pt x="31" y="4039"/>
                          <a:pt x="11" y="6058"/>
                        </a:cubicBezTo>
                        <a:cubicBezTo>
                          <a:pt x="1" y="8776"/>
                          <a:pt x="121" y="11495"/>
                          <a:pt x="321" y="14214"/>
                        </a:cubicBezTo>
                        <a:cubicBezTo>
                          <a:pt x="491" y="16403"/>
                          <a:pt x="801" y="18582"/>
                          <a:pt x="1140" y="20751"/>
                        </a:cubicBezTo>
                        <a:cubicBezTo>
                          <a:pt x="1171" y="21000"/>
                          <a:pt x="1211" y="21240"/>
                          <a:pt x="1240" y="21480"/>
                        </a:cubicBezTo>
                        <a:lnTo>
                          <a:pt x="1240" y="20721"/>
                        </a:lnTo>
                        <a:cubicBezTo>
                          <a:pt x="1240" y="18901"/>
                          <a:pt x="1191" y="17093"/>
                          <a:pt x="1100" y="15273"/>
                        </a:cubicBezTo>
                        <a:cubicBezTo>
                          <a:pt x="1001" y="13604"/>
                          <a:pt x="871" y="11945"/>
                          <a:pt x="821" y="10276"/>
                        </a:cubicBezTo>
                        <a:cubicBezTo>
                          <a:pt x="741" y="8046"/>
                          <a:pt x="741" y="5818"/>
                          <a:pt x="601" y="3599"/>
                        </a:cubicBezTo>
                        <a:cubicBezTo>
                          <a:pt x="531" y="2399"/>
                          <a:pt x="471" y="1190"/>
                          <a:pt x="26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4" name="Google Shape;3854;p8"/>
                  <p:cNvSpPr/>
                  <p:nvPr/>
                </p:nvSpPr>
                <p:spPr>
                  <a:xfrm>
                    <a:off x="4369609" y="3875781"/>
                    <a:ext cx="56409" cy="5049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0" h="10026" extrusionOk="0">
                        <a:moveTo>
                          <a:pt x="1120" y="0"/>
                        </a:moveTo>
                        <a:lnTo>
                          <a:pt x="1120" y="0"/>
                        </a:lnTo>
                        <a:cubicBezTo>
                          <a:pt x="730" y="1780"/>
                          <a:pt x="391" y="3568"/>
                          <a:pt x="211" y="5378"/>
                        </a:cubicBezTo>
                        <a:cubicBezTo>
                          <a:pt x="60" y="6927"/>
                          <a:pt x="40" y="8476"/>
                          <a:pt x="0" y="10025"/>
                        </a:cubicBezTo>
                        <a:cubicBezTo>
                          <a:pt x="291" y="8396"/>
                          <a:pt x="660" y="6427"/>
                          <a:pt x="820" y="5048"/>
                        </a:cubicBezTo>
                        <a:cubicBezTo>
                          <a:pt x="1040" y="3368"/>
                          <a:pt x="1110" y="1689"/>
                          <a:pt x="11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5" name="Google Shape;3855;p8"/>
                  <p:cNvSpPr/>
                  <p:nvPr/>
                </p:nvSpPr>
                <p:spPr>
                  <a:xfrm>
                    <a:off x="4160695" y="3980489"/>
                    <a:ext cx="158599" cy="8669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9" h="17213" extrusionOk="0">
                        <a:moveTo>
                          <a:pt x="3149" y="0"/>
                        </a:moveTo>
                        <a:lnTo>
                          <a:pt x="3149" y="0"/>
                        </a:lnTo>
                        <a:cubicBezTo>
                          <a:pt x="2799" y="1200"/>
                          <a:pt x="2529" y="2419"/>
                          <a:pt x="2249" y="3628"/>
                        </a:cubicBezTo>
                        <a:cubicBezTo>
                          <a:pt x="1969" y="4828"/>
                          <a:pt x="1660" y="6027"/>
                          <a:pt x="1410" y="7247"/>
                        </a:cubicBezTo>
                        <a:cubicBezTo>
                          <a:pt x="1120" y="8676"/>
                          <a:pt x="810" y="10105"/>
                          <a:pt x="590" y="11555"/>
                        </a:cubicBezTo>
                        <a:cubicBezTo>
                          <a:pt x="341" y="13224"/>
                          <a:pt x="150" y="15083"/>
                          <a:pt x="21" y="16953"/>
                        </a:cubicBezTo>
                        <a:cubicBezTo>
                          <a:pt x="10" y="17042"/>
                          <a:pt x="10" y="17122"/>
                          <a:pt x="1" y="17212"/>
                        </a:cubicBezTo>
                        <a:cubicBezTo>
                          <a:pt x="30" y="17082"/>
                          <a:pt x="50" y="16953"/>
                          <a:pt x="81" y="16822"/>
                        </a:cubicBezTo>
                        <a:cubicBezTo>
                          <a:pt x="381" y="15143"/>
                          <a:pt x="780" y="13484"/>
                          <a:pt x="1140" y="11825"/>
                        </a:cubicBezTo>
                        <a:cubicBezTo>
                          <a:pt x="1580" y="9725"/>
                          <a:pt x="2020" y="7617"/>
                          <a:pt x="2409" y="5507"/>
                        </a:cubicBezTo>
                        <a:cubicBezTo>
                          <a:pt x="2759" y="3688"/>
                          <a:pt x="2889" y="1829"/>
                          <a:pt x="314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6" name="Google Shape;3856;p8"/>
                  <p:cNvSpPr/>
                  <p:nvPr/>
                </p:nvSpPr>
                <p:spPr>
                  <a:xfrm>
                    <a:off x="4349966" y="4498996"/>
                    <a:ext cx="32284" cy="3789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1" h="7525" extrusionOk="0">
                        <a:moveTo>
                          <a:pt x="590" y="1"/>
                        </a:moveTo>
                        <a:cubicBezTo>
                          <a:pt x="321" y="1270"/>
                          <a:pt x="121" y="2569"/>
                          <a:pt x="51" y="3868"/>
                        </a:cubicBezTo>
                        <a:cubicBezTo>
                          <a:pt x="1" y="5058"/>
                          <a:pt x="71" y="6247"/>
                          <a:pt x="131" y="7427"/>
                        </a:cubicBezTo>
                        <a:cubicBezTo>
                          <a:pt x="131" y="7450"/>
                          <a:pt x="131" y="7524"/>
                          <a:pt x="135" y="7524"/>
                        </a:cubicBezTo>
                        <a:cubicBezTo>
                          <a:pt x="136" y="7524"/>
                          <a:pt x="138" y="7517"/>
                          <a:pt x="141" y="7497"/>
                        </a:cubicBezTo>
                        <a:cubicBezTo>
                          <a:pt x="201" y="7017"/>
                          <a:pt x="261" y="6538"/>
                          <a:pt x="321" y="6067"/>
                        </a:cubicBezTo>
                        <a:cubicBezTo>
                          <a:pt x="410" y="5338"/>
                          <a:pt x="501" y="4608"/>
                          <a:pt x="550" y="3868"/>
                        </a:cubicBezTo>
                        <a:cubicBezTo>
                          <a:pt x="641" y="2579"/>
                          <a:pt x="610" y="1290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7" name="Google Shape;3857;p8"/>
                  <p:cNvSpPr/>
                  <p:nvPr/>
                </p:nvSpPr>
                <p:spPr>
                  <a:xfrm>
                    <a:off x="4741100" y="3872255"/>
                    <a:ext cx="105767" cy="6444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0" h="12795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11" y="2219"/>
                          <a:pt x="331" y="4448"/>
                          <a:pt x="681" y="6637"/>
                        </a:cubicBezTo>
                        <a:cubicBezTo>
                          <a:pt x="1040" y="8666"/>
                          <a:pt x="1571" y="10655"/>
                          <a:pt x="2070" y="12654"/>
                        </a:cubicBezTo>
                        <a:cubicBezTo>
                          <a:pt x="2080" y="12705"/>
                          <a:pt x="2090" y="12744"/>
                          <a:pt x="2100" y="12794"/>
                        </a:cubicBezTo>
                        <a:cubicBezTo>
                          <a:pt x="2090" y="12694"/>
                          <a:pt x="2080" y="12585"/>
                          <a:pt x="2070" y="12485"/>
                        </a:cubicBezTo>
                        <a:cubicBezTo>
                          <a:pt x="2030" y="12065"/>
                          <a:pt x="1980" y="11645"/>
                          <a:pt x="1940" y="11225"/>
                        </a:cubicBezTo>
                        <a:cubicBezTo>
                          <a:pt x="1790" y="9706"/>
                          <a:pt x="1600" y="8187"/>
                          <a:pt x="1371" y="6677"/>
                        </a:cubicBezTo>
                        <a:cubicBezTo>
                          <a:pt x="1020" y="4438"/>
                          <a:pt x="521" y="220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8" name="Google Shape;3858;p8"/>
                  <p:cNvSpPr/>
                  <p:nvPr/>
                </p:nvSpPr>
                <p:spPr>
                  <a:xfrm>
                    <a:off x="4893655" y="4634377"/>
                    <a:ext cx="50415" cy="2386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1" h="4739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50" y="881"/>
                          <a:pt x="150" y="1760"/>
                          <a:pt x="341" y="2630"/>
                        </a:cubicBezTo>
                        <a:cubicBezTo>
                          <a:pt x="510" y="3350"/>
                          <a:pt x="761" y="4049"/>
                          <a:pt x="1000" y="4739"/>
                        </a:cubicBezTo>
                        <a:cubicBezTo>
                          <a:pt x="900" y="3959"/>
                          <a:pt x="830" y="3159"/>
                          <a:pt x="670" y="2390"/>
                        </a:cubicBezTo>
                        <a:cubicBezTo>
                          <a:pt x="490" y="1580"/>
                          <a:pt x="241" y="79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3859" name="Google Shape;3859;p8"/>
                  <p:cNvSpPr/>
                  <p:nvPr/>
                </p:nvSpPr>
                <p:spPr>
                  <a:xfrm>
                    <a:off x="4645004" y="4042892"/>
                    <a:ext cx="109242" cy="7571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15034" extrusionOk="0">
                        <a:moveTo>
                          <a:pt x="20" y="1"/>
                        </a:moveTo>
                        <a:cubicBezTo>
                          <a:pt x="0" y="3189"/>
                          <a:pt x="250" y="6387"/>
                          <a:pt x="820" y="9526"/>
                        </a:cubicBezTo>
                        <a:cubicBezTo>
                          <a:pt x="1140" y="11265"/>
                          <a:pt x="1629" y="12975"/>
                          <a:pt x="2079" y="14684"/>
                        </a:cubicBezTo>
                        <a:cubicBezTo>
                          <a:pt x="2109" y="14804"/>
                          <a:pt x="2139" y="14923"/>
                          <a:pt x="2169" y="15034"/>
                        </a:cubicBezTo>
                        <a:cubicBezTo>
                          <a:pt x="2129" y="14734"/>
                          <a:pt x="2089" y="14424"/>
                          <a:pt x="2039" y="14114"/>
                        </a:cubicBezTo>
                        <a:cubicBezTo>
                          <a:pt x="1699" y="11645"/>
                          <a:pt x="1480" y="9786"/>
                          <a:pt x="1149" y="7247"/>
                        </a:cubicBezTo>
                        <a:cubicBezTo>
                          <a:pt x="800" y="4828"/>
                          <a:pt x="400" y="2420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3860" name="Google Shape;3860;p8"/>
                <p:cNvSpPr/>
                <p:nvPr/>
              </p:nvSpPr>
              <p:spPr>
                <a:xfrm>
                  <a:off x="4553390" y="994707"/>
                  <a:ext cx="38781" cy="389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" h="7728" extrusionOk="0">
                      <a:moveTo>
                        <a:pt x="689" y="1"/>
                      </a:moveTo>
                      <a:lnTo>
                        <a:pt x="0" y="121"/>
                      </a:lnTo>
                      <a:cubicBezTo>
                        <a:pt x="80" y="2670"/>
                        <a:pt x="240" y="5209"/>
                        <a:pt x="649" y="7728"/>
                      </a:cubicBezTo>
                      <a:cubicBezTo>
                        <a:pt x="669" y="5808"/>
                        <a:pt x="769" y="3889"/>
                        <a:pt x="740" y="1980"/>
                      </a:cubicBezTo>
                      <a:cubicBezTo>
                        <a:pt x="729" y="1320"/>
                        <a:pt x="709" y="660"/>
                        <a:pt x="6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1" name="Google Shape;3861;p8"/>
                <p:cNvSpPr/>
                <p:nvPr/>
              </p:nvSpPr>
              <p:spPr>
                <a:xfrm>
                  <a:off x="4543317" y="207403"/>
                  <a:ext cx="42810" cy="7350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" h="14594" extrusionOk="0">
                      <a:moveTo>
                        <a:pt x="110" y="0"/>
                      </a:moveTo>
                      <a:cubicBezTo>
                        <a:pt x="100" y="380"/>
                        <a:pt x="90" y="760"/>
                        <a:pt x="90" y="1140"/>
                      </a:cubicBezTo>
                      <a:cubicBezTo>
                        <a:pt x="50" y="3029"/>
                        <a:pt x="0" y="4918"/>
                        <a:pt x="10" y="6807"/>
                      </a:cubicBezTo>
                      <a:cubicBezTo>
                        <a:pt x="40" y="8706"/>
                        <a:pt x="90" y="10595"/>
                        <a:pt x="120" y="12494"/>
                      </a:cubicBezTo>
                      <a:cubicBezTo>
                        <a:pt x="130" y="13184"/>
                        <a:pt x="150" y="13874"/>
                        <a:pt x="160" y="14564"/>
                      </a:cubicBezTo>
                      <a:lnTo>
                        <a:pt x="849" y="14593"/>
                      </a:lnTo>
                      <a:cubicBezTo>
                        <a:pt x="820" y="13704"/>
                        <a:pt x="789" y="12814"/>
                        <a:pt x="769" y="11934"/>
                      </a:cubicBezTo>
                      <a:cubicBezTo>
                        <a:pt x="700" y="10006"/>
                        <a:pt x="669" y="8087"/>
                        <a:pt x="580" y="6157"/>
                      </a:cubicBezTo>
                      <a:cubicBezTo>
                        <a:pt x="490" y="4278"/>
                        <a:pt x="340" y="2399"/>
                        <a:pt x="160" y="520"/>
                      </a:cubicBezTo>
                      <a:cubicBezTo>
                        <a:pt x="140" y="350"/>
                        <a:pt x="130" y="180"/>
                        <a:pt x="1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2" name="Google Shape;3862;p8"/>
                <p:cNvSpPr/>
                <p:nvPr/>
              </p:nvSpPr>
              <p:spPr>
                <a:xfrm>
                  <a:off x="4324280" y="881940"/>
                  <a:ext cx="117854" cy="47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0" h="93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41" y="720"/>
                        <a:pt x="291" y="1451"/>
                        <a:pt x="441" y="2170"/>
                      </a:cubicBezTo>
                      <a:cubicBezTo>
                        <a:pt x="951" y="4589"/>
                        <a:pt x="1630" y="6988"/>
                        <a:pt x="2340" y="9356"/>
                      </a:cubicBezTo>
                      <a:cubicBezTo>
                        <a:pt x="2150" y="7708"/>
                        <a:pt x="1940" y="6058"/>
                        <a:pt x="1670" y="4429"/>
                      </a:cubicBezTo>
                      <a:cubicBezTo>
                        <a:pt x="1471" y="3179"/>
                        <a:pt x="1211" y="1940"/>
                        <a:pt x="951" y="711"/>
                      </a:cubicBezTo>
                      <a:cubicBezTo>
                        <a:pt x="680" y="531"/>
                        <a:pt x="421" y="331"/>
                        <a:pt x="181" y="141"/>
                      </a:cubicBezTo>
                      <a:cubicBezTo>
                        <a:pt x="121" y="101"/>
                        <a:pt x="61" y="5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3" name="Google Shape;3863;p8"/>
                <p:cNvSpPr/>
                <p:nvPr/>
              </p:nvSpPr>
              <p:spPr>
                <a:xfrm>
                  <a:off x="4229645" y="346863"/>
                  <a:ext cx="128431" cy="502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0" h="997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1" y="240"/>
                        <a:pt x="91" y="480"/>
                        <a:pt x="141" y="720"/>
                      </a:cubicBezTo>
                      <a:cubicBezTo>
                        <a:pt x="640" y="3519"/>
                        <a:pt x="1091" y="6327"/>
                        <a:pt x="1600" y="9116"/>
                      </a:cubicBezTo>
                      <a:cubicBezTo>
                        <a:pt x="1920" y="9396"/>
                        <a:pt x="2240" y="9685"/>
                        <a:pt x="2550" y="9976"/>
                      </a:cubicBezTo>
                      <a:cubicBezTo>
                        <a:pt x="2290" y="8716"/>
                        <a:pt x="2040" y="7446"/>
                        <a:pt x="1750" y="6197"/>
                      </a:cubicBezTo>
                      <a:cubicBezTo>
                        <a:pt x="1270" y="4268"/>
                        <a:pt x="731" y="2359"/>
                        <a:pt x="151" y="460"/>
                      </a:cubicBezTo>
                      <a:cubicBezTo>
                        <a:pt x="101" y="300"/>
                        <a:pt x="51" y="15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4" name="Google Shape;3864;p8"/>
                <p:cNvSpPr/>
                <p:nvPr/>
              </p:nvSpPr>
              <p:spPr>
                <a:xfrm>
                  <a:off x="4728559" y="1003319"/>
                  <a:ext cx="47343" cy="346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0" h="6877" extrusionOk="0">
                      <a:moveTo>
                        <a:pt x="940" y="0"/>
                      </a:moveTo>
                      <a:cubicBezTo>
                        <a:pt x="640" y="1189"/>
                        <a:pt x="360" y="2399"/>
                        <a:pt x="190" y="3618"/>
                      </a:cubicBezTo>
                      <a:cubicBezTo>
                        <a:pt x="50" y="4698"/>
                        <a:pt x="20" y="5787"/>
                        <a:pt x="0" y="6877"/>
                      </a:cubicBezTo>
                      <a:cubicBezTo>
                        <a:pt x="280" y="5777"/>
                        <a:pt x="510" y="4668"/>
                        <a:pt x="670" y="3538"/>
                      </a:cubicBezTo>
                      <a:cubicBezTo>
                        <a:pt x="810" y="2399"/>
                        <a:pt x="900" y="1040"/>
                        <a:pt x="94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5" name="Google Shape;3865;p8"/>
                <p:cNvSpPr/>
                <p:nvPr/>
              </p:nvSpPr>
              <p:spPr>
                <a:xfrm>
                  <a:off x="4819669" y="228506"/>
                  <a:ext cx="130445" cy="608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076" extrusionOk="0">
                      <a:moveTo>
                        <a:pt x="2589" y="1"/>
                      </a:moveTo>
                      <a:cubicBezTo>
                        <a:pt x="2519" y="201"/>
                        <a:pt x="2459" y="391"/>
                        <a:pt x="2399" y="591"/>
                      </a:cubicBezTo>
                      <a:cubicBezTo>
                        <a:pt x="1899" y="2200"/>
                        <a:pt x="1310" y="3799"/>
                        <a:pt x="910" y="5438"/>
                      </a:cubicBezTo>
                      <a:cubicBezTo>
                        <a:pt x="380" y="7617"/>
                        <a:pt x="71" y="9847"/>
                        <a:pt x="0" y="12075"/>
                      </a:cubicBezTo>
                      <a:cubicBezTo>
                        <a:pt x="520" y="9827"/>
                        <a:pt x="1130" y="7597"/>
                        <a:pt x="1619" y="5338"/>
                      </a:cubicBezTo>
                      <a:cubicBezTo>
                        <a:pt x="1979" y="3670"/>
                        <a:pt x="2230" y="1980"/>
                        <a:pt x="2529" y="301"/>
                      </a:cubicBezTo>
                      <a:lnTo>
                        <a:pt x="2589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866" name="Google Shape;3866;p8"/>
                <p:cNvSpPr/>
                <p:nvPr/>
              </p:nvSpPr>
              <p:spPr>
                <a:xfrm>
                  <a:off x="366455" y="1070758"/>
                  <a:ext cx="270913" cy="11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9" h="22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70" y="800"/>
                        <a:pt x="3159" y="1560"/>
                        <a:pt x="4769" y="2289"/>
                      </a:cubicBezTo>
                      <a:cubicBezTo>
                        <a:pt x="4969" y="2159"/>
                        <a:pt x="5169" y="2040"/>
                        <a:pt x="5378" y="1929"/>
                      </a:cubicBezTo>
                      <a:cubicBezTo>
                        <a:pt x="3609" y="1229"/>
                        <a:pt x="1810" y="60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3867" name="Google Shape;3867;p8"/>
              <p:cNvSpPr/>
              <p:nvPr/>
            </p:nvSpPr>
            <p:spPr>
              <a:xfrm>
                <a:off x="8517712" y="3962358"/>
                <a:ext cx="260337" cy="110299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2190" extrusionOk="0">
                    <a:moveTo>
                      <a:pt x="601" y="1"/>
                    </a:moveTo>
                    <a:cubicBezTo>
                      <a:pt x="411" y="121"/>
                      <a:pt x="201" y="240"/>
                      <a:pt x="1" y="350"/>
                    </a:cubicBezTo>
                    <a:cubicBezTo>
                      <a:pt x="1700" y="1010"/>
                      <a:pt x="3430" y="1620"/>
                      <a:pt x="5169" y="2189"/>
                    </a:cubicBezTo>
                    <a:cubicBezTo>
                      <a:pt x="3659" y="1430"/>
                      <a:pt x="2140" y="700"/>
                      <a:pt x="601" y="1"/>
                    </a:cubicBezTo>
                    <a:close/>
                  </a:path>
                </a:pathLst>
              </a:custGeom>
              <a:solidFill>
                <a:srgbClr val="2131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68" name="Google Shape;3868;p8"/>
            <p:cNvSpPr/>
            <p:nvPr/>
          </p:nvSpPr>
          <p:spPr>
            <a:xfrm>
              <a:off x="5687054" y="164593"/>
              <a:ext cx="95693" cy="183329"/>
            </a:xfrm>
            <a:custGeom>
              <a:avLst/>
              <a:gdLst/>
              <a:ahLst/>
              <a:cxnLst/>
              <a:rect l="l" t="t" r="r" b="b"/>
              <a:pathLst>
                <a:path w="1900" h="3640" extrusionOk="0">
                  <a:moveTo>
                    <a:pt x="1900" y="1"/>
                  </a:moveTo>
                  <a:lnTo>
                    <a:pt x="1900" y="1"/>
                  </a:lnTo>
                  <a:cubicBezTo>
                    <a:pt x="1789" y="181"/>
                    <a:pt x="1689" y="370"/>
                    <a:pt x="1589" y="561"/>
                  </a:cubicBezTo>
                  <a:cubicBezTo>
                    <a:pt x="1050" y="1540"/>
                    <a:pt x="520" y="2540"/>
                    <a:pt x="1" y="3539"/>
                  </a:cubicBezTo>
                  <a:cubicBezTo>
                    <a:pt x="1" y="3539"/>
                    <a:pt x="10" y="3539"/>
                    <a:pt x="10" y="3549"/>
                  </a:cubicBezTo>
                  <a:cubicBezTo>
                    <a:pt x="33" y="3541"/>
                    <a:pt x="55" y="3538"/>
                    <a:pt x="79" y="3538"/>
                  </a:cubicBezTo>
                  <a:cubicBezTo>
                    <a:pt x="117" y="3538"/>
                    <a:pt x="157" y="3547"/>
                    <a:pt x="200" y="3559"/>
                  </a:cubicBezTo>
                  <a:cubicBezTo>
                    <a:pt x="280" y="3579"/>
                    <a:pt x="350" y="3609"/>
                    <a:pt x="420" y="3639"/>
                  </a:cubicBezTo>
                  <a:cubicBezTo>
                    <a:pt x="760" y="2809"/>
                    <a:pt x="1110" y="1950"/>
                    <a:pt x="1469" y="1070"/>
                  </a:cubicBezTo>
                  <a:cubicBezTo>
                    <a:pt x="1609" y="710"/>
                    <a:pt x="1749" y="350"/>
                    <a:pt x="19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8"/>
            <p:cNvSpPr/>
            <p:nvPr/>
          </p:nvSpPr>
          <p:spPr>
            <a:xfrm>
              <a:off x="5400125" y="222462"/>
              <a:ext cx="81591" cy="213044"/>
            </a:xfrm>
            <a:custGeom>
              <a:avLst/>
              <a:gdLst/>
              <a:ahLst/>
              <a:cxnLst/>
              <a:rect l="l" t="t" r="r" b="b"/>
              <a:pathLst>
                <a:path w="1620" h="4230" extrusionOk="0">
                  <a:moveTo>
                    <a:pt x="1619" y="1"/>
                  </a:moveTo>
                  <a:lnTo>
                    <a:pt x="1409" y="541"/>
                  </a:lnTo>
                  <a:cubicBezTo>
                    <a:pt x="909" y="1760"/>
                    <a:pt x="460" y="3000"/>
                    <a:pt x="0" y="4229"/>
                  </a:cubicBezTo>
                  <a:cubicBezTo>
                    <a:pt x="20" y="4229"/>
                    <a:pt x="30" y="4219"/>
                    <a:pt x="50" y="4209"/>
                  </a:cubicBezTo>
                  <a:lnTo>
                    <a:pt x="709" y="3879"/>
                  </a:lnTo>
                  <a:cubicBezTo>
                    <a:pt x="1040" y="2690"/>
                    <a:pt x="1300" y="1491"/>
                    <a:pt x="1559" y="291"/>
                  </a:cubicBezTo>
                  <a:cubicBezTo>
                    <a:pt x="1579" y="191"/>
                    <a:pt x="1599" y="101"/>
                    <a:pt x="1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70" name="Google Shape;3870;p8"/>
          <p:cNvGrpSpPr/>
          <p:nvPr/>
        </p:nvGrpSpPr>
        <p:grpSpPr>
          <a:xfrm>
            <a:off x="217979" y="253235"/>
            <a:ext cx="8671829" cy="4710982"/>
            <a:chOff x="217979" y="253235"/>
            <a:chExt cx="8671829" cy="4710982"/>
          </a:xfrm>
        </p:grpSpPr>
        <p:sp>
          <p:nvSpPr>
            <p:cNvPr id="3871" name="Google Shape;3871;p8"/>
            <p:cNvSpPr/>
            <p:nvPr/>
          </p:nvSpPr>
          <p:spPr>
            <a:xfrm>
              <a:off x="3336574" y="1246431"/>
              <a:ext cx="31831" cy="21204"/>
            </a:xfrm>
            <a:custGeom>
              <a:avLst/>
              <a:gdLst/>
              <a:ahLst/>
              <a:cxnLst/>
              <a:rect l="l" t="t" r="r" b="b"/>
              <a:pathLst>
                <a:path w="632" h="421" extrusionOk="0">
                  <a:moveTo>
                    <a:pt x="618" y="0"/>
                  </a:moveTo>
                  <a:cubicBezTo>
                    <a:pt x="379" y="0"/>
                    <a:pt x="40" y="263"/>
                    <a:pt x="1" y="420"/>
                  </a:cubicBezTo>
                  <a:cubicBezTo>
                    <a:pt x="111" y="340"/>
                    <a:pt x="221" y="280"/>
                    <a:pt x="331" y="200"/>
                  </a:cubicBezTo>
                  <a:cubicBezTo>
                    <a:pt x="431" y="131"/>
                    <a:pt x="511" y="60"/>
                    <a:pt x="631" y="0"/>
                  </a:cubicBezTo>
                  <a:cubicBezTo>
                    <a:pt x="627" y="0"/>
                    <a:pt x="623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8"/>
            <p:cNvSpPr/>
            <p:nvPr/>
          </p:nvSpPr>
          <p:spPr>
            <a:xfrm>
              <a:off x="2658008" y="4648832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2" y="0"/>
                    <a:pt x="10" y="143"/>
                    <a:pt x="0" y="424"/>
                  </a:cubicBezTo>
                  <a:cubicBezTo>
                    <a:pt x="10" y="704"/>
                    <a:pt x="220" y="844"/>
                    <a:pt x="429" y="844"/>
                  </a:cubicBezTo>
                  <a:cubicBezTo>
                    <a:pt x="638" y="844"/>
                    <a:pt x="845" y="704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8"/>
            <p:cNvSpPr/>
            <p:nvPr/>
          </p:nvSpPr>
          <p:spPr>
            <a:xfrm>
              <a:off x="1745345" y="4023803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49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8"/>
            <p:cNvSpPr/>
            <p:nvPr/>
          </p:nvSpPr>
          <p:spPr>
            <a:xfrm>
              <a:off x="5426264" y="997578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32" y="0"/>
                  </a:moveTo>
                  <a:cubicBezTo>
                    <a:pt x="223" y="0"/>
                    <a:pt x="11" y="142"/>
                    <a:pt x="1" y="424"/>
                  </a:cubicBezTo>
                  <a:cubicBezTo>
                    <a:pt x="6" y="703"/>
                    <a:pt x="216" y="843"/>
                    <a:pt x="426" y="843"/>
                  </a:cubicBezTo>
                  <a:cubicBezTo>
                    <a:pt x="635" y="843"/>
                    <a:pt x="845" y="703"/>
                    <a:pt x="850" y="424"/>
                  </a:cubicBezTo>
                  <a:cubicBezTo>
                    <a:pt x="845" y="140"/>
                    <a:pt x="640" y="0"/>
                    <a:pt x="4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8"/>
            <p:cNvSpPr/>
            <p:nvPr/>
          </p:nvSpPr>
          <p:spPr>
            <a:xfrm>
              <a:off x="7844686" y="3810357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8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8"/>
            <p:cNvSpPr/>
            <p:nvPr/>
          </p:nvSpPr>
          <p:spPr>
            <a:xfrm>
              <a:off x="8271579" y="34629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8"/>
            <p:cNvSpPr/>
            <p:nvPr/>
          </p:nvSpPr>
          <p:spPr>
            <a:xfrm>
              <a:off x="7269267" y="754617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8"/>
            <p:cNvSpPr/>
            <p:nvPr/>
          </p:nvSpPr>
          <p:spPr>
            <a:xfrm>
              <a:off x="6703972" y="1210722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2" y="0"/>
                    <a:pt x="5" y="140"/>
                    <a:pt x="0" y="420"/>
                  </a:cubicBezTo>
                  <a:cubicBezTo>
                    <a:pt x="5" y="700"/>
                    <a:pt x="212" y="840"/>
                    <a:pt x="421" y="840"/>
                  </a:cubicBezTo>
                  <a:cubicBezTo>
                    <a:pt x="629" y="840"/>
                    <a:pt x="839" y="700"/>
                    <a:pt x="849" y="420"/>
                  </a:cubicBezTo>
                  <a:cubicBezTo>
                    <a:pt x="839" y="140"/>
                    <a:pt x="629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8"/>
            <p:cNvSpPr/>
            <p:nvPr/>
          </p:nvSpPr>
          <p:spPr>
            <a:xfrm>
              <a:off x="7189741" y="2063954"/>
              <a:ext cx="43314" cy="42357"/>
            </a:xfrm>
            <a:custGeom>
              <a:avLst/>
              <a:gdLst/>
              <a:ahLst/>
              <a:cxnLst/>
              <a:rect l="l" t="t" r="r" b="b"/>
              <a:pathLst>
                <a:path w="860" h="841" extrusionOk="0">
                  <a:moveTo>
                    <a:pt x="430" y="1"/>
                  </a:moveTo>
                  <a:cubicBezTo>
                    <a:pt x="220" y="1"/>
                    <a:pt x="10" y="141"/>
                    <a:pt x="0" y="421"/>
                  </a:cubicBezTo>
                  <a:cubicBezTo>
                    <a:pt x="10" y="701"/>
                    <a:pt x="220" y="840"/>
                    <a:pt x="430" y="840"/>
                  </a:cubicBezTo>
                  <a:cubicBezTo>
                    <a:pt x="640" y="840"/>
                    <a:pt x="850" y="701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8"/>
            <p:cNvSpPr/>
            <p:nvPr/>
          </p:nvSpPr>
          <p:spPr>
            <a:xfrm>
              <a:off x="6634468" y="2927359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1" y="0"/>
                  </a:moveTo>
                  <a:cubicBezTo>
                    <a:pt x="213" y="0"/>
                    <a:pt x="6" y="140"/>
                    <a:pt x="1" y="420"/>
                  </a:cubicBezTo>
                  <a:cubicBezTo>
                    <a:pt x="6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0" y="140"/>
                    <a:pt x="630" y="0"/>
                    <a:pt x="4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8"/>
            <p:cNvSpPr/>
            <p:nvPr/>
          </p:nvSpPr>
          <p:spPr>
            <a:xfrm>
              <a:off x="7288910" y="4157673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1"/>
                  </a:moveTo>
                  <a:cubicBezTo>
                    <a:pt x="221" y="1"/>
                    <a:pt x="11" y="141"/>
                    <a:pt x="1" y="421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1"/>
                  </a:cubicBezTo>
                  <a:cubicBezTo>
                    <a:pt x="850" y="141"/>
                    <a:pt x="640" y="1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8"/>
            <p:cNvSpPr/>
            <p:nvPr/>
          </p:nvSpPr>
          <p:spPr>
            <a:xfrm>
              <a:off x="8618392" y="4802545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1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1" y="840"/>
                  </a:cubicBezTo>
                  <a:cubicBezTo>
                    <a:pt x="641" y="840"/>
                    <a:pt x="850" y="700"/>
                    <a:pt x="860" y="420"/>
                  </a:cubicBezTo>
                  <a:cubicBezTo>
                    <a:pt x="850" y="140"/>
                    <a:pt x="641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8"/>
            <p:cNvSpPr/>
            <p:nvPr/>
          </p:nvSpPr>
          <p:spPr>
            <a:xfrm>
              <a:off x="8846948" y="2649446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0"/>
                    <a:pt x="213" y="840"/>
                    <a:pt x="422" y="840"/>
                  </a:cubicBezTo>
                  <a:cubicBezTo>
                    <a:pt x="631" y="840"/>
                    <a:pt x="841" y="700"/>
                    <a:pt x="851" y="421"/>
                  </a:cubicBezTo>
                  <a:cubicBezTo>
                    <a:pt x="846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8"/>
            <p:cNvSpPr/>
            <p:nvPr/>
          </p:nvSpPr>
          <p:spPr>
            <a:xfrm>
              <a:off x="8836875" y="357389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9" y="1"/>
                  </a:moveTo>
                  <a:cubicBezTo>
                    <a:pt x="221" y="1"/>
                    <a:pt x="11" y="141"/>
                    <a:pt x="1" y="420"/>
                  </a:cubicBezTo>
                  <a:cubicBezTo>
                    <a:pt x="6" y="700"/>
                    <a:pt x="216" y="840"/>
                    <a:pt x="426" y="840"/>
                  </a:cubicBezTo>
                  <a:cubicBezTo>
                    <a:pt x="636" y="840"/>
                    <a:pt x="846" y="700"/>
                    <a:pt x="851" y="420"/>
                  </a:cubicBezTo>
                  <a:cubicBezTo>
                    <a:pt x="846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8"/>
            <p:cNvSpPr/>
            <p:nvPr/>
          </p:nvSpPr>
          <p:spPr>
            <a:xfrm>
              <a:off x="4868150" y="326975"/>
              <a:ext cx="21250" cy="21100"/>
            </a:xfrm>
            <a:custGeom>
              <a:avLst/>
              <a:gdLst/>
              <a:ahLst/>
              <a:cxnLst/>
              <a:rect l="l" t="t" r="r" b="b"/>
              <a:pathLst>
                <a:path w="850" h="844" extrusionOk="0">
                  <a:moveTo>
                    <a:pt x="423" y="1"/>
                  </a:moveTo>
                  <a:cubicBezTo>
                    <a:pt x="214" y="1"/>
                    <a:pt x="5" y="143"/>
                    <a:pt x="0" y="424"/>
                  </a:cubicBezTo>
                  <a:cubicBezTo>
                    <a:pt x="5" y="704"/>
                    <a:pt x="212" y="844"/>
                    <a:pt x="421" y="844"/>
                  </a:cubicBezTo>
                  <a:cubicBezTo>
                    <a:pt x="629" y="844"/>
                    <a:pt x="839" y="704"/>
                    <a:pt x="849" y="424"/>
                  </a:cubicBezTo>
                  <a:cubicBezTo>
                    <a:pt x="839" y="141"/>
                    <a:pt x="631" y="1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8"/>
            <p:cNvSpPr/>
            <p:nvPr/>
          </p:nvSpPr>
          <p:spPr>
            <a:xfrm>
              <a:off x="6624395" y="3721211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0"/>
                  </a:moveTo>
                  <a:cubicBezTo>
                    <a:pt x="216" y="0"/>
                    <a:pt x="6" y="140"/>
                    <a:pt x="1" y="420"/>
                  </a:cubicBezTo>
                  <a:cubicBezTo>
                    <a:pt x="6" y="700"/>
                    <a:pt x="216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8"/>
            <p:cNvSpPr/>
            <p:nvPr/>
          </p:nvSpPr>
          <p:spPr>
            <a:xfrm>
              <a:off x="6356605" y="4505040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5" y="1"/>
                  </a:moveTo>
                  <a:cubicBezTo>
                    <a:pt x="215" y="1"/>
                    <a:pt x="5" y="141"/>
                    <a:pt x="0" y="420"/>
                  </a:cubicBezTo>
                  <a:cubicBezTo>
                    <a:pt x="5" y="700"/>
                    <a:pt x="212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5" y="141"/>
                    <a:pt x="635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8"/>
            <p:cNvSpPr/>
            <p:nvPr/>
          </p:nvSpPr>
          <p:spPr>
            <a:xfrm>
              <a:off x="6158268" y="4921658"/>
              <a:ext cx="42810" cy="42558"/>
            </a:xfrm>
            <a:custGeom>
              <a:avLst/>
              <a:gdLst/>
              <a:ahLst/>
              <a:cxnLst/>
              <a:rect l="l" t="t" r="r" b="b"/>
              <a:pathLst>
                <a:path w="850" h="845" extrusionOk="0">
                  <a:moveTo>
                    <a:pt x="424" y="1"/>
                  </a:moveTo>
                  <a:cubicBezTo>
                    <a:pt x="214" y="1"/>
                    <a:pt x="5" y="143"/>
                    <a:pt x="0" y="425"/>
                  </a:cubicBezTo>
                  <a:cubicBezTo>
                    <a:pt x="5" y="704"/>
                    <a:pt x="212" y="844"/>
                    <a:pt x="421" y="844"/>
                  </a:cubicBezTo>
                  <a:cubicBezTo>
                    <a:pt x="629" y="844"/>
                    <a:pt x="839" y="704"/>
                    <a:pt x="849" y="425"/>
                  </a:cubicBezTo>
                  <a:cubicBezTo>
                    <a:pt x="839" y="141"/>
                    <a:pt x="631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8"/>
            <p:cNvSpPr/>
            <p:nvPr/>
          </p:nvSpPr>
          <p:spPr>
            <a:xfrm>
              <a:off x="4878042" y="3949263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9" y="1"/>
                  </a:moveTo>
                  <a:cubicBezTo>
                    <a:pt x="221" y="1"/>
                    <a:pt x="11" y="141"/>
                    <a:pt x="1" y="421"/>
                  </a:cubicBezTo>
                  <a:cubicBezTo>
                    <a:pt x="11" y="700"/>
                    <a:pt x="221" y="840"/>
                    <a:pt x="429" y="840"/>
                  </a:cubicBezTo>
                  <a:cubicBezTo>
                    <a:pt x="638" y="840"/>
                    <a:pt x="845" y="700"/>
                    <a:pt x="851" y="421"/>
                  </a:cubicBezTo>
                  <a:cubicBezTo>
                    <a:pt x="845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8"/>
            <p:cNvSpPr/>
            <p:nvPr/>
          </p:nvSpPr>
          <p:spPr>
            <a:xfrm>
              <a:off x="4679705" y="4792472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0"/>
                    <a:pt x="1" y="420"/>
                  </a:cubicBezTo>
                  <a:cubicBezTo>
                    <a:pt x="6" y="700"/>
                    <a:pt x="216" y="840"/>
                    <a:pt x="426" y="840"/>
                  </a:cubicBezTo>
                  <a:cubicBezTo>
                    <a:pt x="635" y="840"/>
                    <a:pt x="845" y="700"/>
                    <a:pt x="851" y="420"/>
                  </a:cubicBezTo>
                  <a:cubicBezTo>
                    <a:pt x="845" y="140"/>
                    <a:pt x="635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8"/>
            <p:cNvSpPr/>
            <p:nvPr/>
          </p:nvSpPr>
          <p:spPr>
            <a:xfrm>
              <a:off x="3788196" y="4073614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7" y="840"/>
                    <a:pt x="845" y="700"/>
                    <a:pt x="849" y="420"/>
                  </a:cubicBezTo>
                  <a:cubicBezTo>
                    <a:pt x="845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8"/>
            <p:cNvSpPr/>
            <p:nvPr/>
          </p:nvSpPr>
          <p:spPr>
            <a:xfrm>
              <a:off x="3550575" y="4212067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29" y="840"/>
                  </a:cubicBezTo>
                  <a:cubicBezTo>
                    <a:pt x="638" y="840"/>
                    <a:pt x="845" y="700"/>
                    <a:pt x="850" y="420"/>
                  </a:cubicBezTo>
                  <a:cubicBezTo>
                    <a:pt x="845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8"/>
            <p:cNvSpPr/>
            <p:nvPr/>
          </p:nvSpPr>
          <p:spPr>
            <a:xfrm>
              <a:off x="841698" y="3034385"/>
              <a:ext cx="42861" cy="42508"/>
            </a:xfrm>
            <a:custGeom>
              <a:avLst/>
              <a:gdLst/>
              <a:ahLst/>
              <a:cxnLst/>
              <a:rect l="l" t="t" r="r" b="b"/>
              <a:pathLst>
                <a:path w="851" h="844" extrusionOk="0">
                  <a:moveTo>
                    <a:pt x="424" y="0"/>
                  </a:moveTo>
                  <a:cubicBezTo>
                    <a:pt x="215" y="0"/>
                    <a:pt x="5" y="143"/>
                    <a:pt x="0" y="424"/>
                  </a:cubicBezTo>
                  <a:cubicBezTo>
                    <a:pt x="5" y="703"/>
                    <a:pt x="213" y="843"/>
                    <a:pt x="422" y="843"/>
                  </a:cubicBezTo>
                  <a:cubicBezTo>
                    <a:pt x="630" y="843"/>
                    <a:pt x="840" y="703"/>
                    <a:pt x="850" y="424"/>
                  </a:cubicBezTo>
                  <a:cubicBezTo>
                    <a:pt x="840" y="140"/>
                    <a:pt x="632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8"/>
            <p:cNvSpPr/>
            <p:nvPr/>
          </p:nvSpPr>
          <p:spPr>
            <a:xfrm>
              <a:off x="821552" y="3588298"/>
              <a:ext cx="42861" cy="42558"/>
            </a:xfrm>
            <a:custGeom>
              <a:avLst/>
              <a:gdLst/>
              <a:ahLst/>
              <a:cxnLst/>
              <a:rect l="l" t="t" r="r" b="b"/>
              <a:pathLst>
                <a:path w="851" h="845" extrusionOk="0">
                  <a:moveTo>
                    <a:pt x="429" y="1"/>
                  </a:moveTo>
                  <a:cubicBezTo>
                    <a:pt x="220" y="1"/>
                    <a:pt x="10" y="141"/>
                    <a:pt x="0" y="420"/>
                  </a:cubicBezTo>
                  <a:cubicBezTo>
                    <a:pt x="10" y="704"/>
                    <a:pt x="218" y="844"/>
                    <a:pt x="426" y="844"/>
                  </a:cubicBezTo>
                  <a:cubicBezTo>
                    <a:pt x="636" y="844"/>
                    <a:pt x="845" y="702"/>
                    <a:pt x="850" y="420"/>
                  </a:cubicBezTo>
                  <a:cubicBezTo>
                    <a:pt x="845" y="141"/>
                    <a:pt x="638" y="1"/>
                    <a:pt x="4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8"/>
            <p:cNvSpPr/>
            <p:nvPr/>
          </p:nvSpPr>
          <p:spPr>
            <a:xfrm>
              <a:off x="1158342" y="3934960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4" y="1"/>
                  </a:moveTo>
                  <a:cubicBezTo>
                    <a:pt x="215" y="1"/>
                    <a:pt x="5" y="144"/>
                    <a:pt x="1" y="425"/>
                  </a:cubicBezTo>
                  <a:cubicBezTo>
                    <a:pt x="5" y="703"/>
                    <a:pt x="211" y="841"/>
                    <a:pt x="418" y="841"/>
                  </a:cubicBezTo>
                  <a:cubicBezTo>
                    <a:pt x="628" y="841"/>
                    <a:pt x="840" y="701"/>
                    <a:pt x="850" y="425"/>
                  </a:cubicBezTo>
                  <a:cubicBezTo>
                    <a:pt x="840" y="141"/>
                    <a:pt x="632" y="1"/>
                    <a:pt x="4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8"/>
            <p:cNvSpPr/>
            <p:nvPr/>
          </p:nvSpPr>
          <p:spPr>
            <a:xfrm>
              <a:off x="425886" y="467718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5" y="1"/>
                  </a:moveTo>
                  <a:cubicBezTo>
                    <a:pt x="215" y="1"/>
                    <a:pt x="5" y="141"/>
                    <a:pt x="0" y="421"/>
                  </a:cubicBezTo>
                  <a:cubicBezTo>
                    <a:pt x="5" y="701"/>
                    <a:pt x="215" y="841"/>
                    <a:pt x="425" y="841"/>
                  </a:cubicBezTo>
                  <a:cubicBezTo>
                    <a:pt x="635" y="841"/>
                    <a:pt x="845" y="701"/>
                    <a:pt x="850" y="421"/>
                  </a:cubicBezTo>
                  <a:cubicBezTo>
                    <a:pt x="845" y="141"/>
                    <a:pt x="635" y="1"/>
                    <a:pt x="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8"/>
            <p:cNvSpPr/>
            <p:nvPr/>
          </p:nvSpPr>
          <p:spPr>
            <a:xfrm>
              <a:off x="702741" y="4845356"/>
              <a:ext cx="43364" cy="42357"/>
            </a:xfrm>
            <a:custGeom>
              <a:avLst/>
              <a:gdLst/>
              <a:ahLst/>
              <a:cxnLst/>
              <a:rect l="l" t="t" r="r" b="b"/>
              <a:pathLst>
                <a:path w="861" h="841" extrusionOk="0">
                  <a:moveTo>
                    <a:pt x="430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10" y="700"/>
                    <a:pt x="220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8"/>
            <p:cNvSpPr/>
            <p:nvPr/>
          </p:nvSpPr>
          <p:spPr>
            <a:xfrm>
              <a:off x="217979" y="4291090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5" y="700"/>
                    <a:pt x="850" y="420"/>
                  </a:cubicBezTo>
                  <a:cubicBezTo>
                    <a:pt x="845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8"/>
            <p:cNvSpPr/>
            <p:nvPr/>
          </p:nvSpPr>
          <p:spPr>
            <a:xfrm>
              <a:off x="1870653" y="4429694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32" y="1"/>
                  </a:moveTo>
                  <a:cubicBezTo>
                    <a:pt x="222" y="1"/>
                    <a:pt x="11" y="141"/>
                    <a:pt x="1" y="417"/>
                  </a:cubicBezTo>
                  <a:cubicBezTo>
                    <a:pt x="11" y="701"/>
                    <a:pt x="219" y="840"/>
                    <a:pt x="427" y="840"/>
                  </a:cubicBezTo>
                  <a:cubicBezTo>
                    <a:pt x="636" y="840"/>
                    <a:pt x="845" y="698"/>
                    <a:pt x="851" y="417"/>
                  </a:cubicBezTo>
                  <a:cubicBezTo>
                    <a:pt x="845" y="138"/>
                    <a:pt x="640" y="1"/>
                    <a:pt x="4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8"/>
            <p:cNvSpPr/>
            <p:nvPr/>
          </p:nvSpPr>
          <p:spPr>
            <a:xfrm>
              <a:off x="6218655" y="563382"/>
              <a:ext cx="167665" cy="166305"/>
            </a:xfrm>
            <a:custGeom>
              <a:avLst/>
              <a:gdLst/>
              <a:ahLst/>
              <a:cxnLst/>
              <a:rect l="l" t="t" r="r" b="b"/>
              <a:pathLst>
                <a:path w="3329" h="3302" extrusionOk="0">
                  <a:moveTo>
                    <a:pt x="1727" y="1"/>
                  </a:moveTo>
                  <a:cubicBezTo>
                    <a:pt x="1558" y="1"/>
                    <a:pt x="1386" y="27"/>
                    <a:pt x="1220" y="59"/>
                  </a:cubicBezTo>
                  <a:cubicBezTo>
                    <a:pt x="520" y="239"/>
                    <a:pt x="1" y="928"/>
                    <a:pt x="10" y="1648"/>
                  </a:cubicBezTo>
                  <a:cubicBezTo>
                    <a:pt x="1" y="2288"/>
                    <a:pt x="410" y="2958"/>
                    <a:pt x="1020" y="3167"/>
                  </a:cubicBezTo>
                  <a:cubicBezTo>
                    <a:pt x="1195" y="3268"/>
                    <a:pt x="1387" y="3301"/>
                    <a:pt x="1582" y="3301"/>
                  </a:cubicBezTo>
                  <a:cubicBezTo>
                    <a:pt x="1755" y="3301"/>
                    <a:pt x="1931" y="3275"/>
                    <a:pt x="2100" y="3247"/>
                  </a:cubicBezTo>
                  <a:cubicBezTo>
                    <a:pt x="2799" y="3058"/>
                    <a:pt x="3329" y="2378"/>
                    <a:pt x="3319" y="1648"/>
                  </a:cubicBezTo>
                  <a:cubicBezTo>
                    <a:pt x="3319" y="1008"/>
                    <a:pt x="2919" y="349"/>
                    <a:pt x="2300" y="139"/>
                  </a:cubicBezTo>
                  <a:cubicBezTo>
                    <a:pt x="2121" y="36"/>
                    <a:pt x="1926" y="1"/>
                    <a:pt x="17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8"/>
            <p:cNvSpPr/>
            <p:nvPr/>
          </p:nvSpPr>
          <p:spPr>
            <a:xfrm>
              <a:off x="7280347" y="43840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36" y="0"/>
                  </a:moveTo>
                  <a:cubicBezTo>
                    <a:pt x="1564" y="0"/>
                    <a:pt x="1388" y="26"/>
                    <a:pt x="1220" y="54"/>
                  </a:cubicBezTo>
                  <a:cubicBezTo>
                    <a:pt x="520" y="245"/>
                    <a:pt x="0" y="924"/>
                    <a:pt x="11" y="1654"/>
                  </a:cubicBezTo>
                  <a:cubicBezTo>
                    <a:pt x="0" y="2284"/>
                    <a:pt x="411" y="2953"/>
                    <a:pt x="1020" y="3163"/>
                  </a:cubicBezTo>
                  <a:cubicBezTo>
                    <a:pt x="1195" y="3264"/>
                    <a:pt x="1388" y="3297"/>
                    <a:pt x="1583" y="3297"/>
                  </a:cubicBezTo>
                  <a:cubicBezTo>
                    <a:pt x="1756" y="3297"/>
                    <a:pt x="1931" y="3271"/>
                    <a:pt x="2099" y="3243"/>
                  </a:cubicBezTo>
                  <a:cubicBezTo>
                    <a:pt x="2799" y="3063"/>
                    <a:pt x="3329" y="2373"/>
                    <a:pt x="3319" y="1654"/>
                  </a:cubicBezTo>
                  <a:cubicBezTo>
                    <a:pt x="3319" y="1014"/>
                    <a:pt x="2919" y="345"/>
                    <a:pt x="2299" y="134"/>
                  </a:cubicBezTo>
                  <a:cubicBezTo>
                    <a:pt x="2124" y="34"/>
                    <a:pt x="1932" y="0"/>
                    <a:pt x="17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8"/>
            <p:cNvSpPr/>
            <p:nvPr/>
          </p:nvSpPr>
          <p:spPr>
            <a:xfrm>
              <a:off x="646333" y="4577313"/>
              <a:ext cx="167715" cy="166104"/>
            </a:xfrm>
            <a:custGeom>
              <a:avLst/>
              <a:gdLst/>
              <a:ahLst/>
              <a:cxnLst/>
              <a:rect l="l" t="t" r="r" b="b"/>
              <a:pathLst>
                <a:path w="3330" h="3298" extrusionOk="0">
                  <a:moveTo>
                    <a:pt x="1747" y="1"/>
                  </a:moveTo>
                  <a:cubicBezTo>
                    <a:pt x="1575" y="1"/>
                    <a:pt x="1399" y="26"/>
                    <a:pt x="1231" y="54"/>
                  </a:cubicBezTo>
                  <a:cubicBezTo>
                    <a:pt x="531" y="234"/>
                    <a:pt x="1" y="924"/>
                    <a:pt x="11" y="1644"/>
                  </a:cubicBezTo>
                  <a:cubicBezTo>
                    <a:pt x="11" y="2284"/>
                    <a:pt x="411" y="2953"/>
                    <a:pt x="1031" y="3163"/>
                  </a:cubicBezTo>
                  <a:cubicBezTo>
                    <a:pt x="1206" y="3264"/>
                    <a:pt x="1398" y="3297"/>
                    <a:pt x="1594" y="3297"/>
                  </a:cubicBezTo>
                  <a:cubicBezTo>
                    <a:pt x="1766" y="3297"/>
                    <a:pt x="1942" y="3271"/>
                    <a:pt x="2110" y="3243"/>
                  </a:cubicBezTo>
                  <a:cubicBezTo>
                    <a:pt x="2810" y="3063"/>
                    <a:pt x="3330" y="2373"/>
                    <a:pt x="3319" y="1644"/>
                  </a:cubicBezTo>
                  <a:cubicBezTo>
                    <a:pt x="3330" y="1014"/>
                    <a:pt x="2920" y="345"/>
                    <a:pt x="2310" y="134"/>
                  </a:cubicBezTo>
                  <a:cubicBezTo>
                    <a:pt x="2135" y="34"/>
                    <a:pt x="1943" y="1"/>
                    <a:pt x="17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8"/>
            <p:cNvSpPr/>
            <p:nvPr/>
          </p:nvSpPr>
          <p:spPr>
            <a:xfrm>
              <a:off x="2380094" y="838676"/>
              <a:ext cx="42861" cy="42307"/>
            </a:xfrm>
            <a:custGeom>
              <a:avLst/>
              <a:gdLst/>
              <a:ahLst/>
              <a:cxnLst/>
              <a:rect l="l" t="t" r="r" b="b"/>
              <a:pathLst>
                <a:path w="851" h="840" extrusionOk="0">
                  <a:moveTo>
                    <a:pt x="429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29" y="840"/>
                  </a:cubicBezTo>
                  <a:cubicBezTo>
                    <a:pt x="638" y="840"/>
                    <a:pt x="846" y="700"/>
                    <a:pt x="851" y="420"/>
                  </a:cubicBezTo>
                  <a:cubicBezTo>
                    <a:pt x="846" y="140"/>
                    <a:pt x="638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8"/>
            <p:cNvSpPr/>
            <p:nvPr/>
          </p:nvSpPr>
          <p:spPr>
            <a:xfrm>
              <a:off x="2082639" y="1076802"/>
              <a:ext cx="42810" cy="42357"/>
            </a:xfrm>
            <a:custGeom>
              <a:avLst/>
              <a:gdLst/>
              <a:ahLst/>
              <a:cxnLst/>
              <a:rect l="l" t="t" r="r" b="b"/>
              <a:pathLst>
                <a:path w="850" h="841" extrusionOk="0">
                  <a:moveTo>
                    <a:pt x="429" y="0"/>
                  </a:moveTo>
                  <a:cubicBezTo>
                    <a:pt x="220" y="0"/>
                    <a:pt x="10" y="140"/>
                    <a:pt x="0" y="420"/>
                  </a:cubicBezTo>
                  <a:cubicBezTo>
                    <a:pt x="5" y="700"/>
                    <a:pt x="215" y="840"/>
                    <a:pt x="425" y="840"/>
                  </a:cubicBezTo>
                  <a:cubicBezTo>
                    <a:pt x="635" y="840"/>
                    <a:pt x="844" y="700"/>
                    <a:pt x="849" y="420"/>
                  </a:cubicBezTo>
                  <a:cubicBezTo>
                    <a:pt x="844" y="140"/>
                    <a:pt x="637" y="0"/>
                    <a:pt x="4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8"/>
            <p:cNvSpPr/>
            <p:nvPr/>
          </p:nvSpPr>
          <p:spPr>
            <a:xfrm>
              <a:off x="2840732" y="263257"/>
              <a:ext cx="42861" cy="42357"/>
            </a:xfrm>
            <a:custGeom>
              <a:avLst/>
              <a:gdLst/>
              <a:ahLst/>
              <a:cxnLst/>
              <a:rect l="l" t="t" r="r" b="b"/>
              <a:pathLst>
                <a:path w="851" h="841" extrusionOk="0">
                  <a:moveTo>
                    <a:pt x="426" y="1"/>
                  </a:moveTo>
                  <a:cubicBezTo>
                    <a:pt x="216" y="1"/>
                    <a:pt x="6" y="141"/>
                    <a:pt x="1" y="421"/>
                  </a:cubicBezTo>
                  <a:cubicBezTo>
                    <a:pt x="6" y="701"/>
                    <a:pt x="213" y="841"/>
                    <a:pt x="422" y="841"/>
                  </a:cubicBezTo>
                  <a:cubicBezTo>
                    <a:pt x="630" y="841"/>
                    <a:pt x="840" y="701"/>
                    <a:pt x="850" y="421"/>
                  </a:cubicBezTo>
                  <a:cubicBezTo>
                    <a:pt x="845" y="141"/>
                    <a:pt x="636" y="1"/>
                    <a:pt x="4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8"/>
            <p:cNvSpPr/>
            <p:nvPr/>
          </p:nvSpPr>
          <p:spPr>
            <a:xfrm>
              <a:off x="2781351" y="658974"/>
              <a:ext cx="42810" cy="42307"/>
            </a:xfrm>
            <a:custGeom>
              <a:avLst/>
              <a:gdLst/>
              <a:ahLst/>
              <a:cxnLst/>
              <a:rect l="l" t="t" r="r" b="b"/>
              <a:pathLst>
                <a:path w="850" h="840" extrusionOk="0">
                  <a:moveTo>
                    <a:pt x="425" y="0"/>
                  </a:moveTo>
                  <a:cubicBezTo>
                    <a:pt x="215" y="0"/>
                    <a:pt x="5" y="140"/>
                    <a:pt x="1" y="420"/>
                  </a:cubicBezTo>
                  <a:cubicBezTo>
                    <a:pt x="5" y="700"/>
                    <a:pt x="213" y="840"/>
                    <a:pt x="421" y="840"/>
                  </a:cubicBezTo>
                  <a:cubicBezTo>
                    <a:pt x="630" y="840"/>
                    <a:pt x="840" y="700"/>
                    <a:pt x="850" y="420"/>
                  </a:cubicBezTo>
                  <a:cubicBezTo>
                    <a:pt x="845" y="140"/>
                    <a:pt x="635" y="0"/>
                    <a:pt x="4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8"/>
            <p:cNvSpPr/>
            <p:nvPr/>
          </p:nvSpPr>
          <p:spPr>
            <a:xfrm>
              <a:off x="237571" y="768014"/>
              <a:ext cx="43364" cy="42508"/>
            </a:xfrm>
            <a:custGeom>
              <a:avLst/>
              <a:gdLst/>
              <a:ahLst/>
              <a:cxnLst/>
              <a:rect l="l" t="t" r="r" b="b"/>
              <a:pathLst>
                <a:path w="861" h="844" extrusionOk="0">
                  <a:moveTo>
                    <a:pt x="433" y="0"/>
                  </a:moveTo>
                  <a:cubicBezTo>
                    <a:pt x="222" y="0"/>
                    <a:pt x="11" y="143"/>
                    <a:pt x="1" y="424"/>
                  </a:cubicBezTo>
                  <a:cubicBezTo>
                    <a:pt x="11" y="704"/>
                    <a:pt x="221" y="843"/>
                    <a:pt x="431" y="843"/>
                  </a:cubicBezTo>
                  <a:cubicBezTo>
                    <a:pt x="640" y="843"/>
                    <a:pt x="850" y="704"/>
                    <a:pt x="860" y="424"/>
                  </a:cubicBezTo>
                  <a:cubicBezTo>
                    <a:pt x="850" y="140"/>
                    <a:pt x="642" y="0"/>
                    <a:pt x="4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8"/>
            <p:cNvSpPr/>
            <p:nvPr/>
          </p:nvSpPr>
          <p:spPr>
            <a:xfrm>
              <a:off x="613646" y="253235"/>
              <a:ext cx="43364" cy="42307"/>
            </a:xfrm>
            <a:custGeom>
              <a:avLst/>
              <a:gdLst/>
              <a:ahLst/>
              <a:cxnLst/>
              <a:rect l="l" t="t" r="r" b="b"/>
              <a:pathLst>
                <a:path w="861" h="840" extrusionOk="0">
                  <a:moveTo>
                    <a:pt x="430" y="0"/>
                  </a:moveTo>
                  <a:cubicBezTo>
                    <a:pt x="221" y="0"/>
                    <a:pt x="11" y="140"/>
                    <a:pt x="1" y="420"/>
                  </a:cubicBezTo>
                  <a:cubicBezTo>
                    <a:pt x="11" y="700"/>
                    <a:pt x="221" y="840"/>
                    <a:pt x="430" y="840"/>
                  </a:cubicBezTo>
                  <a:cubicBezTo>
                    <a:pt x="640" y="840"/>
                    <a:pt x="850" y="700"/>
                    <a:pt x="860" y="420"/>
                  </a:cubicBezTo>
                  <a:cubicBezTo>
                    <a:pt x="850" y="140"/>
                    <a:pt x="640" y="0"/>
                    <a:pt x="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8"/>
            <p:cNvSpPr/>
            <p:nvPr/>
          </p:nvSpPr>
          <p:spPr>
            <a:xfrm>
              <a:off x="1762923" y="628604"/>
              <a:ext cx="167212" cy="166305"/>
            </a:xfrm>
            <a:custGeom>
              <a:avLst/>
              <a:gdLst/>
              <a:ahLst/>
              <a:cxnLst/>
              <a:rect l="l" t="t" r="r" b="b"/>
              <a:pathLst>
                <a:path w="3320" h="3302" extrusionOk="0">
                  <a:moveTo>
                    <a:pt x="1726" y="0"/>
                  </a:moveTo>
                  <a:cubicBezTo>
                    <a:pt x="1557" y="0"/>
                    <a:pt x="1385" y="26"/>
                    <a:pt x="1220" y="53"/>
                  </a:cubicBezTo>
                  <a:cubicBezTo>
                    <a:pt x="520" y="243"/>
                    <a:pt x="1" y="933"/>
                    <a:pt x="1" y="1652"/>
                  </a:cubicBezTo>
                  <a:cubicBezTo>
                    <a:pt x="1" y="2292"/>
                    <a:pt x="411" y="2952"/>
                    <a:pt x="1020" y="3162"/>
                  </a:cubicBezTo>
                  <a:cubicBezTo>
                    <a:pt x="1202" y="3267"/>
                    <a:pt x="1403" y="3301"/>
                    <a:pt x="1606" y="3301"/>
                  </a:cubicBezTo>
                  <a:cubicBezTo>
                    <a:pt x="1771" y="3301"/>
                    <a:pt x="1938" y="3279"/>
                    <a:pt x="2100" y="3252"/>
                  </a:cubicBezTo>
                  <a:cubicBezTo>
                    <a:pt x="2799" y="3062"/>
                    <a:pt x="3319" y="2372"/>
                    <a:pt x="3319" y="1652"/>
                  </a:cubicBezTo>
                  <a:cubicBezTo>
                    <a:pt x="3319" y="1013"/>
                    <a:pt x="2910" y="343"/>
                    <a:pt x="2300" y="143"/>
                  </a:cubicBezTo>
                  <a:cubicBezTo>
                    <a:pt x="2121" y="35"/>
                    <a:pt x="1925" y="0"/>
                    <a:pt x="17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10" name="Google Shape;3910;p8"/>
          <p:cNvGrpSpPr/>
          <p:nvPr/>
        </p:nvGrpSpPr>
        <p:grpSpPr>
          <a:xfrm>
            <a:off x="2329905" y="73626"/>
            <a:ext cx="4484193" cy="1292083"/>
            <a:chOff x="5342750" y="3531700"/>
            <a:chExt cx="820950" cy="236550"/>
          </a:xfrm>
        </p:grpSpPr>
        <p:sp>
          <p:nvSpPr>
            <p:cNvPr id="3911" name="Google Shape;3911;p8"/>
            <p:cNvSpPr/>
            <p:nvPr/>
          </p:nvSpPr>
          <p:spPr>
            <a:xfrm>
              <a:off x="5732375" y="3539475"/>
              <a:ext cx="43550" cy="45100"/>
            </a:xfrm>
            <a:custGeom>
              <a:avLst/>
              <a:gdLst/>
              <a:ahLst/>
              <a:cxnLst/>
              <a:rect l="l" t="t" r="r" b="b"/>
              <a:pathLst>
                <a:path w="1742" h="1804" extrusionOk="0">
                  <a:moveTo>
                    <a:pt x="856" y="0"/>
                  </a:moveTo>
                  <a:cubicBezTo>
                    <a:pt x="801" y="76"/>
                    <a:pt x="757" y="160"/>
                    <a:pt x="721" y="246"/>
                  </a:cubicBezTo>
                  <a:cubicBezTo>
                    <a:pt x="735" y="177"/>
                    <a:pt x="753" y="107"/>
                    <a:pt x="778" y="48"/>
                  </a:cubicBezTo>
                  <a:lnTo>
                    <a:pt x="778" y="48"/>
                  </a:lnTo>
                  <a:cubicBezTo>
                    <a:pt x="704" y="129"/>
                    <a:pt x="645" y="223"/>
                    <a:pt x="598" y="323"/>
                  </a:cubicBezTo>
                  <a:cubicBezTo>
                    <a:pt x="618" y="224"/>
                    <a:pt x="644" y="126"/>
                    <a:pt x="676" y="31"/>
                  </a:cubicBezTo>
                  <a:lnTo>
                    <a:pt x="676" y="31"/>
                  </a:lnTo>
                  <a:cubicBezTo>
                    <a:pt x="593" y="137"/>
                    <a:pt x="522" y="256"/>
                    <a:pt x="466" y="383"/>
                  </a:cubicBezTo>
                  <a:cubicBezTo>
                    <a:pt x="488" y="284"/>
                    <a:pt x="513" y="184"/>
                    <a:pt x="552" y="90"/>
                  </a:cubicBezTo>
                  <a:lnTo>
                    <a:pt x="552" y="90"/>
                  </a:lnTo>
                  <a:cubicBezTo>
                    <a:pt x="454" y="208"/>
                    <a:pt x="369" y="342"/>
                    <a:pt x="306" y="486"/>
                  </a:cubicBezTo>
                  <a:cubicBezTo>
                    <a:pt x="335" y="369"/>
                    <a:pt x="368" y="255"/>
                    <a:pt x="412" y="145"/>
                  </a:cubicBezTo>
                  <a:lnTo>
                    <a:pt x="412" y="145"/>
                  </a:lnTo>
                  <a:cubicBezTo>
                    <a:pt x="311" y="264"/>
                    <a:pt x="233" y="397"/>
                    <a:pt x="176" y="538"/>
                  </a:cubicBezTo>
                  <a:cubicBezTo>
                    <a:pt x="196" y="469"/>
                    <a:pt x="218" y="400"/>
                    <a:pt x="240" y="332"/>
                  </a:cubicBezTo>
                  <a:lnTo>
                    <a:pt x="240" y="332"/>
                  </a:lnTo>
                  <a:cubicBezTo>
                    <a:pt x="145" y="469"/>
                    <a:pt x="74" y="625"/>
                    <a:pt x="34" y="788"/>
                  </a:cubicBezTo>
                  <a:cubicBezTo>
                    <a:pt x="4" y="919"/>
                    <a:pt x="0" y="1149"/>
                    <a:pt x="26" y="1234"/>
                  </a:cubicBezTo>
                  <a:cubicBezTo>
                    <a:pt x="38" y="1155"/>
                    <a:pt x="52" y="1075"/>
                    <a:pt x="67" y="995"/>
                  </a:cubicBezTo>
                  <a:lnTo>
                    <a:pt x="67" y="995"/>
                  </a:lnTo>
                  <a:cubicBezTo>
                    <a:pt x="55" y="1142"/>
                    <a:pt x="63" y="1290"/>
                    <a:pt x="93" y="1438"/>
                  </a:cubicBezTo>
                  <a:cubicBezTo>
                    <a:pt x="96" y="1461"/>
                    <a:pt x="100" y="1492"/>
                    <a:pt x="103" y="1511"/>
                  </a:cubicBezTo>
                  <a:cubicBezTo>
                    <a:pt x="109" y="1466"/>
                    <a:pt x="117" y="1423"/>
                    <a:pt x="125" y="1378"/>
                  </a:cubicBezTo>
                  <a:cubicBezTo>
                    <a:pt x="140" y="1295"/>
                    <a:pt x="155" y="1213"/>
                    <a:pt x="171" y="1129"/>
                  </a:cubicBezTo>
                  <a:cubicBezTo>
                    <a:pt x="177" y="1269"/>
                    <a:pt x="207" y="1406"/>
                    <a:pt x="229" y="1543"/>
                  </a:cubicBezTo>
                  <a:cubicBezTo>
                    <a:pt x="232" y="1566"/>
                    <a:pt x="233" y="1574"/>
                    <a:pt x="235" y="1574"/>
                  </a:cubicBezTo>
                  <a:cubicBezTo>
                    <a:pt x="238" y="1574"/>
                    <a:pt x="240" y="1525"/>
                    <a:pt x="246" y="1507"/>
                  </a:cubicBezTo>
                  <a:cubicBezTo>
                    <a:pt x="273" y="1381"/>
                    <a:pt x="299" y="1254"/>
                    <a:pt x="325" y="1128"/>
                  </a:cubicBezTo>
                  <a:cubicBezTo>
                    <a:pt x="333" y="1259"/>
                    <a:pt x="359" y="1391"/>
                    <a:pt x="382" y="1521"/>
                  </a:cubicBezTo>
                  <a:cubicBezTo>
                    <a:pt x="385" y="1543"/>
                    <a:pt x="389" y="1572"/>
                    <a:pt x="392" y="1593"/>
                  </a:cubicBezTo>
                  <a:cubicBezTo>
                    <a:pt x="397" y="1542"/>
                    <a:pt x="402" y="1492"/>
                    <a:pt x="408" y="1442"/>
                  </a:cubicBezTo>
                  <a:cubicBezTo>
                    <a:pt x="425" y="1329"/>
                    <a:pt x="443" y="1216"/>
                    <a:pt x="462" y="1103"/>
                  </a:cubicBezTo>
                  <a:cubicBezTo>
                    <a:pt x="477" y="1262"/>
                    <a:pt x="513" y="1419"/>
                    <a:pt x="551" y="1573"/>
                  </a:cubicBezTo>
                  <a:cubicBezTo>
                    <a:pt x="554" y="1584"/>
                    <a:pt x="557" y="1599"/>
                    <a:pt x="559" y="1609"/>
                  </a:cubicBezTo>
                  <a:lnTo>
                    <a:pt x="559" y="1602"/>
                  </a:lnTo>
                  <a:cubicBezTo>
                    <a:pt x="562" y="1496"/>
                    <a:pt x="572" y="1404"/>
                    <a:pt x="584" y="1319"/>
                  </a:cubicBezTo>
                  <a:cubicBezTo>
                    <a:pt x="594" y="1250"/>
                    <a:pt x="605" y="1144"/>
                    <a:pt x="616" y="1028"/>
                  </a:cubicBezTo>
                  <a:cubicBezTo>
                    <a:pt x="630" y="1169"/>
                    <a:pt x="663" y="1306"/>
                    <a:pt x="690" y="1444"/>
                  </a:cubicBezTo>
                  <a:cubicBezTo>
                    <a:pt x="692" y="1433"/>
                    <a:pt x="692" y="1422"/>
                    <a:pt x="693" y="1409"/>
                  </a:cubicBezTo>
                  <a:cubicBezTo>
                    <a:pt x="713" y="1196"/>
                    <a:pt x="728" y="1072"/>
                    <a:pt x="740" y="970"/>
                  </a:cubicBezTo>
                  <a:cubicBezTo>
                    <a:pt x="742" y="1166"/>
                    <a:pt x="764" y="1362"/>
                    <a:pt x="797" y="1556"/>
                  </a:cubicBezTo>
                  <a:cubicBezTo>
                    <a:pt x="852" y="1366"/>
                    <a:pt x="893" y="1186"/>
                    <a:pt x="918" y="1007"/>
                  </a:cubicBezTo>
                  <a:cubicBezTo>
                    <a:pt x="924" y="1123"/>
                    <a:pt x="935" y="1238"/>
                    <a:pt x="948" y="1353"/>
                  </a:cubicBezTo>
                  <a:cubicBezTo>
                    <a:pt x="956" y="1423"/>
                    <a:pt x="969" y="1492"/>
                    <a:pt x="975" y="1562"/>
                  </a:cubicBezTo>
                  <a:cubicBezTo>
                    <a:pt x="981" y="1537"/>
                    <a:pt x="987" y="1514"/>
                    <a:pt x="994" y="1491"/>
                  </a:cubicBezTo>
                  <a:cubicBezTo>
                    <a:pt x="1047" y="1329"/>
                    <a:pt x="1079" y="1174"/>
                    <a:pt x="1094" y="1022"/>
                  </a:cubicBezTo>
                  <a:cubicBezTo>
                    <a:pt x="1102" y="1233"/>
                    <a:pt x="1108" y="1443"/>
                    <a:pt x="1108" y="1654"/>
                  </a:cubicBezTo>
                  <a:cubicBezTo>
                    <a:pt x="1162" y="1469"/>
                    <a:pt x="1206" y="1280"/>
                    <a:pt x="1223" y="1087"/>
                  </a:cubicBezTo>
                  <a:cubicBezTo>
                    <a:pt x="1233" y="1259"/>
                    <a:pt x="1242" y="1430"/>
                    <a:pt x="1232" y="1603"/>
                  </a:cubicBezTo>
                  <a:cubicBezTo>
                    <a:pt x="1277" y="1463"/>
                    <a:pt x="1314" y="1316"/>
                    <a:pt x="1334" y="1169"/>
                  </a:cubicBezTo>
                  <a:lnTo>
                    <a:pt x="1334" y="1169"/>
                  </a:lnTo>
                  <a:cubicBezTo>
                    <a:pt x="1335" y="1346"/>
                    <a:pt x="1330" y="1526"/>
                    <a:pt x="1314" y="1703"/>
                  </a:cubicBezTo>
                  <a:cubicBezTo>
                    <a:pt x="1363" y="1573"/>
                    <a:pt x="1401" y="1438"/>
                    <a:pt x="1424" y="1299"/>
                  </a:cubicBezTo>
                  <a:lnTo>
                    <a:pt x="1424" y="1299"/>
                  </a:lnTo>
                  <a:cubicBezTo>
                    <a:pt x="1424" y="1468"/>
                    <a:pt x="1419" y="1635"/>
                    <a:pt x="1399" y="1804"/>
                  </a:cubicBezTo>
                  <a:cubicBezTo>
                    <a:pt x="1465" y="1660"/>
                    <a:pt x="1511" y="1506"/>
                    <a:pt x="1537" y="1351"/>
                  </a:cubicBezTo>
                  <a:lnTo>
                    <a:pt x="1537" y="1351"/>
                  </a:lnTo>
                  <a:cubicBezTo>
                    <a:pt x="1540" y="1475"/>
                    <a:pt x="1533" y="1607"/>
                    <a:pt x="1516" y="1738"/>
                  </a:cubicBezTo>
                  <a:cubicBezTo>
                    <a:pt x="1742" y="1336"/>
                    <a:pt x="1696" y="917"/>
                    <a:pt x="1500" y="515"/>
                  </a:cubicBezTo>
                  <a:lnTo>
                    <a:pt x="1500" y="515"/>
                  </a:lnTo>
                  <a:lnTo>
                    <a:pt x="1507" y="650"/>
                  </a:lnTo>
                  <a:cubicBezTo>
                    <a:pt x="1490" y="582"/>
                    <a:pt x="1466" y="513"/>
                    <a:pt x="1439" y="448"/>
                  </a:cubicBezTo>
                  <a:cubicBezTo>
                    <a:pt x="1423" y="403"/>
                    <a:pt x="1416" y="385"/>
                    <a:pt x="1413" y="385"/>
                  </a:cubicBezTo>
                  <a:lnTo>
                    <a:pt x="1413" y="385"/>
                  </a:lnTo>
                  <a:cubicBezTo>
                    <a:pt x="1406" y="385"/>
                    <a:pt x="1420" y="466"/>
                    <a:pt x="1414" y="512"/>
                  </a:cubicBezTo>
                  <a:lnTo>
                    <a:pt x="1414" y="634"/>
                  </a:lnTo>
                  <a:cubicBezTo>
                    <a:pt x="1392" y="529"/>
                    <a:pt x="1358" y="428"/>
                    <a:pt x="1314" y="329"/>
                  </a:cubicBezTo>
                  <a:cubicBezTo>
                    <a:pt x="1303" y="307"/>
                    <a:pt x="1289" y="276"/>
                    <a:pt x="1281" y="261"/>
                  </a:cubicBezTo>
                  <a:lnTo>
                    <a:pt x="1281" y="261"/>
                  </a:lnTo>
                  <a:cubicBezTo>
                    <a:pt x="1289" y="302"/>
                    <a:pt x="1294" y="343"/>
                    <a:pt x="1296" y="387"/>
                  </a:cubicBezTo>
                  <a:cubicBezTo>
                    <a:pt x="1301" y="451"/>
                    <a:pt x="1306" y="515"/>
                    <a:pt x="1311" y="580"/>
                  </a:cubicBezTo>
                  <a:cubicBezTo>
                    <a:pt x="1275" y="435"/>
                    <a:pt x="1221" y="289"/>
                    <a:pt x="1170" y="223"/>
                  </a:cubicBezTo>
                  <a:lnTo>
                    <a:pt x="1170" y="223"/>
                  </a:lnTo>
                  <a:cubicBezTo>
                    <a:pt x="1183" y="341"/>
                    <a:pt x="1193" y="460"/>
                    <a:pt x="1201" y="579"/>
                  </a:cubicBezTo>
                  <a:cubicBezTo>
                    <a:pt x="1171" y="410"/>
                    <a:pt x="1124" y="244"/>
                    <a:pt x="1067" y="121"/>
                  </a:cubicBezTo>
                  <a:lnTo>
                    <a:pt x="1067" y="121"/>
                  </a:lnTo>
                  <a:cubicBezTo>
                    <a:pt x="1068" y="228"/>
                    <a:pt x="1073" y="333"/>
                    <a:pt x="1075" y="439"/>
                  </a:cubicBezTo>
                  <a:cubicBezTo>
                    <a:pt x="1053" y="306"/>
                    <a:pt x="1021" y="172"/>
                    <a:pt x="979" y="32"/>
                  </a:cubicBezTo>
                  <a:cubicBezTo>
                    <a:pt x="969" y="153"/>
                    <a:pt x="954" y="275"/>
                    <a:pt x="941" y="397"/>
                  </a:cubicBezTo>
                  <a:cubicBezTo>
                    <a:pt x="934" y="284"/>
                    <a:pt x="919" y="166"/>
                    <a:pt x="899" y="44"/>
                  </a:cubicBezTo>
                  <a:cubicBezTo>
                    <a:pt x="867" y="161"/>
                    <a:pt x="836" y="279"/>
                    <a:pt x="810" y="397"/>
                  </a:cubicBezTo>
                  <a:cubicBezTo>
                    <a:pt x="821" y="261"/>
                    <a:pt x="830" y="127"/>
                    <a:pt x="8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8"/>
            <p:cNvSpPr/>
            <p:nvPr/>
          </p:nvSpPr>
          <p:spPr>
            <a:xfrm>
              <a:off x="5733200" y="3572450"/>
              <a:ext cx="38225" cy="59025"/>
            </a:xfrm>
            <a:custGeom>
              <a:avLst/>
              <a:gdLst/>
              <a:ahLst/>
              <a:cxnLst/>
              <a:rect l="l" t="t" r="r" b="b"/>
              <a:pathLst>
                <a:path w="1529" h="2361" extrusionOk="0">
                  <a:moveTo>
                    <a:pt x="7" y="1"/>
                  </a:moveTo>
                  <a:cubicBezTo>
                    <a:pt x="0" y="192"/>
                    <a:pt x="17" y="387"/>
                    <a:pt x="66" y="572"/>
                  </a:cubicBezTo>
                  <a:cubicBezTo>
                    <a:pt x="66" y="574"/>
                    <a:pt x="67" y="577"/>
                    <a:pt x="68" y="578"/>
                  </a:cubicBezTo>
                  <a:cubicBezTo>
                    <a:pt x="81" y="863"/>
                    <a:pt x="165" y="1139"/>
                    <a:pt x="294" y="1412"/>
                  </a:cubicBezTo>
                  <a:cubicBezTo>
                    <a:pt x="298" y="1420"/>
                    <a:pt x="306" y="1442"/>
                    <a:pt x="308" y="1442"/>
                  </a:cubicBezTo>
                  <a:cubicBezTo>
                    <a:pt x="308" y="1442"/>
                    <a:pt x="308" y="1438"/>
                    <a:pt x="305" y="1427"/>
                  </a:cubicBezTo>
                  <a:cubicBezTo>
                    <a:pt x="292" y="1320"/>
                    <a:pt x="289" y="1212"/>
                    <a:pt x="285" y="1104"/>
                  </a:cubicBezTo>
                  <a:lnTo>
                    <a:pt x="285" y="1104"/>
                  </a:lnTo>
                  <a:cubicBezTo>
                    <a:pt x="331" y="1292"/>
                    <a:pt x="406" y="1485"/>
                    <a:pt x="513" y="1710"/>
                  </a:cubicBezTo>
                  <a:cubicBezTo>
                    <a:pt x="518" y="1719"/>
                    <a:pt x="526" y="1741"/>
                    <a:pt x="528" y="1741"/>
                  </a:cubicBezTo>
                  <a:cubicBezTo>
                    <a:pt x="528" y="1741"/>
                    <a:pt x="527" y="1737"/>
                    <a:pt x="525" y="1726"/>
                  </a:cubicBezTo>
                  <a:cubicBezTo>
                    <a:pt x="506" y="1629"/>
                    <a:pt x="501" y="1531"/>
                    <a:pt x="498" y="1432"/>
                  </a:cubicBezTo>
                  <a:lnTo>
                    <a:pt x="498" y="1432"/>
                  </a:lnTo>
                  <a:cubicBezTo>
                    <a:pt x="560" y="1666"/>
                    <a:pt x="630" y="1898"/>
                    <a:pt x="684" y="2133"/>
                  </a:cubicBezTo>
                  <a:cubicBezTo>
                    <a:pt x="688" y="2149"/>
                    <a:pt x="691" y="2165"/>
                    <a:pt x="697" y="2181"/>
                  </a:cubicBezTo>
                  <a:lnTo>
                    <a:pt x="697" y="2176"/>
                  </a:lnTo>
                  <a:cubicBezTo>
                    <a:pt x="694" y="2112"/>
                    <a:pt x="689" y="2049"/>
                    <a:pt x="685" y="1984"/>
                  </a:cubicBezTo>
                  <a:cubicBezTo>
                    <a:pt x="681" y="1934"/>
                    <a:pt x="679" y="1885"/>
                    <a:pt x="676" y="1835"/>
                  </a:cubicBezTo>
                  <a:lnTo>
                    <a:pt x="676" y="1835"/>
                  </a:lnTo>
                  <a:lnTo>
                    <a:pt x="691" y="1897"/>
                  </a:lnTo>
                  <a:cubicBezTo>
                    <a:pt x="704" y="1987"/>
                    <a:pt x="716" y="2078"/>
                    <a:pt x="732" y="2169"/>
                  </a:cubicBezTo>
                  <a:lnTo>
                    <a:pt x="728" y="2242"/>
                  </a:lnTo>
                  <a:cubicBezTo>
                    <a:pt x="728" y="2262"/>
                    <a:pt x="738" y="2281"/>
                    <a:pt x="753" y="2292"/>
                  </a:cubicBezTo>
                  <a:cubicBezTo>
                    <a:pt x="757" y="2315"/>
                    <a:pt x="761" y="2338"/>
                    <a:pt x="767" y="2360"/>
                  </a:cubicBezTo>
                  <a:cubicBezTo>
                    <a:pt x="771" y="2340"/>
                    <a:pt x="774" y="2323"/>
                    <a:pt x="778" y="2303"/>
                  </a:cubicBezTo>
                  <a:cubicBezTo>
                    <a:pt x="783" y="2305"/>
                    <a:pt x="788" y="2306"/>
                    <a:pt x="793" y="2306"/>
                  </a:cubicBezTo>
                  <a:cubicBezTo>
                    <a:pt x="801" y="2306"/>
                    <a:pt x="809" y="2304"/>
                    <a:pt x="817" y="2299"/>
                  </a:cubicBezTo>
                  <a:cubicBezTo>
                    <a:pt x="860" y="2283"/>
                    <a:pt x="861" y="2226"/>
                    <a:pt x="870" y="2185"/>
                  </a:cubicBezTo>
                  <a:cubicBezTo>
                    <a:pt x="876" y="2148"/>
                    <a:pt x="880" y="2111"/>
                    <a:pt x="882" y="2073"/>
                  </a:cubicBezTo>
                  <a:cubicBezTo>
                    <a:pt x="884" y="2081"/>
                    <a:pt x="884" y="2088"/>
                    <a:pt x="884" y="2096"/>
                  </a:cubicBezTo>
                  <a:cubicBezTo>
                    <a:pt x="885" y="2111"/>
                    <a:pt x="886" y="2126"/>
                    <a:pt x="887" y="2138"/>
                  </a:cubicBezTo>
                  <a:cubicBezTo>
                    <a:pt x="890" y="2124"/>
                    <a:pt x="891" y="2112"/>
                    <a:pt x="894" y="2097"/>
                  </a:cubicBezTo>
                  <a:cubicBezTo>
                    <a:pt x="903" y="2039"/>
                    <a:pt x="911" y="1980"/>
                    <a:pt x="920" y="1921"/>
                  </a:cubicBezTo>
                  <a:cubicBezTo>
                    <a:pt x="921" y="1938"/>
                    <a:pt x="922" y="1953"/>
                    <a:pt x="922" y="1970"/>
                  </a:cubicBezTo>
                  <a:cubicBezTo>
                    <a:pt x="931" y="1906"/>
                    <a:pt x="941" y="1845"/>
                    <a:pt x="949" y="1784"/>
                  </a:cubicBezTo>
                  <a:cubicBezTo>
                    <a:pt x="956" y="1756"/>
                    <a:pt x="963" y="1726"/>
                    <a:pt x="970" y="1695"/>
                  </a:cubicBezTo>
                  <a:lnTo>
                    <a:pt x="970" y="1859"/>
                  </a:lnTo>
                  <a:lnTo>
                    <a:pt x="982" y="1808"/>
                  </a:lnTo>
                  <a:lnTo>
                    <a:pt x="982" y="1808"/>
                  </a:lnTo>
                  <a:cubicBezTo>
                    <a:pt x="972" y="1908"/>
                    <a:pt x="959" y="2009"/>
                    <a:pt x="947" y="2109"/>
                  </a:cubicBezTo>
                  <a:cubicBezTo>
                    <a:pt x="957" y="2083"/>
                    <a:pt x="967" y="2057"/>
                    <a:pt x="978" y="2034"/>
                  </a:cubicBezTo>
                  <a:cubicBezTo>
                    <a:pt x="1019" y="1928"/>
                    <a:pt x="1057" y="1833"/>
                    <a:pt x="1085" y="1768"/>
                  </a:cubicBezTo>
                  <a:cubicBezTo>
                    <a:pt x="1152" y="1604"/>
                    <a:pt x="1225" y="1442"/>
                    <a:pt x="1266" y="1272"/>
                  </a:cubicBezTo>
                  <a:cubicBezTo>
                    <a:pt x="1328" y="1159"/>
                    <a:pt x="1389" y="1047"/>
                    <a:pt x="1431" y="928"/>
                  </a:cubicBezTo>
                  <a:cubicBezTo>
                    <a:pt x="1484" y="763"/>
                    <a:pt x="1513" y="590"/>
                    <a:pt x="1529" y="418"/>
                  </a:cubicBezTo>
                  <a:lnTo>
                    <a:pt x="1529" y="418"/>
                  </a:lnTo>
                  <a:cubicBezTo>
                    <a:pt x="1490" y="502"/>
                    <a:pt x="1454" y="585"/>
                    <a:pt x="1420" y="667"/>
                  </a:cubicBezTo>
                  <a:cubicBezTo>
                    <a:pt x="1430" y="578"/>
                    <a:pt x="1437" y="490"/>
                    <a:pt x="1446" y="402"/>
                  </a:cubicBezTo>
                  <a:lnTo>
                    <a:pt x="1446" y="402"/>
                  </a:lnTo>
                  <a:cubicBezTo>
                    <a:pt x="1406" y="490"/>
                    <a:pt x="1368" y="577"/>
                    <a:pt x="1332" y="667"/>
                  </a:cubicBezTo>
                  <a:cubicBezTo>
                    <a:pt x="1333" y="579"/>
                    <a:pt x="1330" y="492"/>
                    <a:pt x="1325" y="404"/>
                  </a:cubicBezTo>
                  <a:cubicBezTo>
                    <a:pt x="1299" y="484"/>
                    <a:pt x="1271" y="562"/>
                    <a:pt x="1242" y="640"/>
                  </a:cubicBezTo>
                  <a:cubicBezTo>
                    <a:pt x="1248" y="533"/>
                    <a:pt x="1247" y="425"/>
                    <a:pt x="1239" y="319"/>
                  </a:cubicBezTo>
                  <a:cubicBezTo>
                    <a:pt x="1217" y="383"/>
                    <a:pt x="1196" y="449"/>
                    <a:pt x="1175" y="515"/>
                  </a:cubicBezTo>
                  <a:cubicBezTo>
                    <a:pt x="1175" y="420"/>
                    <a:pt x="1170" y="327"/>
                    <a:pt x="1160" y="233"/>
                  </a:cubicBezTo>
                  <a:cubicBezTo>
                    <a:pt x="1132" y="327"/>
                    <a:pt x="1108" y="424"/>
                    <a:pt x="1085" y="520"/>
                  </a:cubicBezTo>
                  <a:cubicBezTo>
                    <a:pt x="1082" y="474"/>
                    <a:pt x="1078" y="429"/>
                    <a:pt x="1075" y="384"/>
                  </a:cubicBezTo>
                  <a:cubicBezTo>
                    <a:pt x="1061" y="433"/>
                    <a:pt x="1049" y="481"/>
                    <a:pt x="1036" y="530"/>
                  </a:cubicBezTo>
                  <a:cubicBezTo>
                    <a:pt x="1031" y="406"/>
                    <a:pt x="1025" y="281"/>
                    <a:pt x="1019" y="157"/>
                  </a:cubicBezTo>
                  <a:cubicBezTo>
                    <a:pt x="993" y="263"/>
                    <a:pt x="972" y="370"/>
                    <a:pt x="953" y="479"/>
                  </a:cubicBezTo>
                  <a:cubicBezTo>
                    <a:pt x="946" y="428"/>
                    <a:pt x="938" y="378"/>
                    <a:pt x="927" y="329"/>
                  </a:cubicBezTo>
                  <a:cubicBezTo>
                    <a:pt x="921" y="386"/>
                    <a:pt x="913" y="440"/>
                    <a:pt x="906" y="497"/>
                  </a:cubicBezTo>
                  <a:cubicBezTo>
                    <a:pt x="894" y="353"/>
                    <a:pt x="880" y="209"/>
                    <a:pt x="863" y="67"/>
                  </a:cubicBezTo>
                  <a:cubicBezTo>
                    <a:pt x="828" y="212"/>
                    <a:pt x="794" y="360"/>
                    <a:pt x="766" y="507"/>
                  </a:cubicBezTo>
                  <a:cubicBezTo>
                    <a:pt x="750" y="389"/>
                    <a:pt x="731" y="271"/>
                    <a:pt x="711" y="154"/>
                  </a:cubicBezTo>
                  <a:cubicBezTo>
                    <a:pt x="697" y="249"/>
                    <a:pt x="683" y="345"/>
                    <a:pt x="673" y="439"/>
                  </a:cubicBezTo>
                  <a:cubicBezTo>
                    <a:pt x="647" y="316"/>
                    <a:pt x="619" y="192"/>
                    <a:pt x="597" y="69"/>
                  </a:cubicBezTo>
                  <a:cubicBezTo>
                    <a:pt x="568" y="232"/>
                    <a:pt x="546" y="398"/>
                    <a:pt x="534" y="564"/>
                  </a:cubicBezTo>
                  <a:cubicBezTo>
                    <a:pt x="499" y="415"/>
                    <a:pt x="465" y="265"/>
                    <a:pt x="441" y="115"/>
                  </a:cubicBezTo>
                  <a:cubicBezTo>
                    <a:pt x="412" y="269"/>
                    <a:pt x="396" y="428"/>
                    <a:pt x="392" y="587"/>
                  </a:cubicBezTo>
                  <a:cubicBezTo>
                    <a:pt x="359" y="424"/>
                    <a:pt x="320" y="263"/>
                    <a:pt x="287" y="103"/>
                  </a:cubicBezTo>
                  <a:cubicBezTo>
                    <a:pt x="253" y="285"/>
                    <a:pt x="235" y="446"/>
                    <a:pt x="232" y="595"/>
                  </a:cubicBezTo>
                  <a:cubicBezTo>
                    <a:pt x="199" y="420"/>
                    <a:pt x="155" y="247"/>
                    <a:pt x="130" y="70"/>
                  </a:cubicBezTo>
                  <a:cubicBezTo>
                    <a:pt x="112" y="140"/>
                    <a:pt x="96" y="209"/>
                    <a:pt x="86" y="278"/>
                  </a:cubicBezTo>
                  <a:cubicBezTo>
                    <a:pt x="60" y="185"/>
                    <a:pt x="34" y="92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8"/>
            <p:cNvSpPr/>
            <p:nvPr/>
          </p:nvSpPr>
          <p:spPr>
            <a:xfrm>
              <a:off x="5560125" y="3609250"/>
              <a:ext cx="23375" cy="49100"/>
            </a:xfrm>
            <a:custGeom>
              <a:avLst/>
              <a:gdLst/>
              <a:ahLst/>
              <a:cxnLst/>
              <a:rect l="l" t="t" r="r" b="b"/>
              <a:pathLst>
                <a:path w="935" h="1964" extrusionOk="0">
                  <a:moveTo>
                    <a:pt x="935" y="0"/>
                  </a:moveTo>
                  <a:lnTo>
                    <a:pt x="935" y="0"/>
                  </a:lnTo>
                  <a:cubicBezTo>
                    <a:pt x="512" y="358"/>
                    <a:pt x="281" y="830"/>
                    <a:pt x="128" y="1301"/>
                  </a:cubicBezTo>
                  <a:cubicBezTo>
                    <a:pt x="75" y="1439"/>
                    <a:pt x="33" y="1581"/>
                    <a:pt x="1" y="1722"/>
                  </a:cubicBezTo>
                  <a:cubicBezTo>
                    <a:pt x="60" y="1708"/>
                    <a:pt x="124" y="1699"/>
                    <a:pt x="188" y="1699"/>
                  </a:cubicBezTo>
                  <a:cubicBezTo>
                    <a:pt x="200" y="1699"/>
                    <a:pt x="212" y="1699"/>
                    <a:pt x="224" y="1700"/>
                  </a:cubicBezTo>
                  <a:cubicBezTo>
                    <a:pt x="470" y="1708"/>
                    <a:pt x="665" y="1826"/>
                    <a:pt x="830" y="1963"/>
                  </a:cubicBezTo>
                  <a:cubicBezTo>
                    <a:pt x="873" y="1823"/>
                    <a:pt x="904" y="1681"/>
                    <a:pt x="918" y="1536"/>
                  </a:cubicBezTo>
                  <a:lnTo>
                    <a:pt x="918" y="1536"/>
                  </a:lnTo>
                  <a:cubicBezTo>
                    <a:pt x="881" y="1613"/>
                    <a:pt x="841" y="1689"/>
                    <a:pt x="802" y="1767"/>
                  </a:cubicBezTo>
                  <a:cubicBezTo>
                    <a:pt x="835" y="1645"/>
                    <a:pt x="856" y="1522"/>
                    <a:pt x="869" y="1399"/>
                  </a:cubicBezTo>
                  <a:lnTo>
                    <a:pt x="869" y="1399"/>
                  </a:lnTo>
                  <a:cubicBezTo>
                    <a:pt x="826" y="1497"/>
                    <a:pt x="778" y="1594"/>
                    <a:pt x="730" y="1690"/>
                  </a:cubicBezTo>
                  <a:cubicBezTo>
                    <a:pt x="780" y="1512"/>
                    <a:pt x="814" y="1331"/>
                    <a:pt x="845" y="1150"/>
                  </a:cubicBezTo>
                  <a:lnTo>
                    <a:pt x="845" y="1150"/>
                  </a:lnTo>
                  <a:cubicBezTo>
                    <a:pt x="779" y="1304"/>
                    <a:pt x="702" y="1456"/>
                    <a:pt x="629" y="1609"/>
                  </a:cubicBezTo>
                  <a:cubicBezTo>
                    <a:pt x="697" y="1347"/>
                    <a:pt x="740" y="1082"/>
                    <a:pt x="837" y="826"/>
                  </a:cubicBezTo>
                  <a:lnTo>
                    <a:pt x="837" y="826"/>
                  </a:lnTo>
                  <a:cubicBezTo>
                    <a:pt x="702" y="1061"/>
                    <a:pt x="590" y="1304"/>
                    <a:pt x="505" y="1555"/>
                  </a:cubicBezTo>
                  <a:cubicBezTo>
                    <a:pt x="537" y="1429"/>
                    <a:pt x="570" y="1301"/>
                    <a:pt x="608" y="1176"/>
                  </a:cubicBezTo>
                  <a:cubicBezTo>
                    <a:pt x="679" y="951"/>
                    <a:pt x="735" y="719"/>
                    <a:pt x="846" y="505"/>
                  </a:cubicBezTo>
                  <a:lnTo>
                    <a:pt x="846" y="505"/>
                  </a:lnTo>
                  <a:cubicBezTo>
                    <a:pt x="672" y="748"/>
                    <a:pt x="545" y="1006"/>
                    <a:pt x="454" y="1278"/>
                  </a:cubicBezTo>
                  <a:cubicBezTo>
                    <a:pt x="542" y="908"/>
                    <a:pt x="653" y="536"/>
                    <a:pt x="878" y="209"/>
                  </a:cubicBezTo>
                  <a:lnTo>
                    <a:pt x="878" y="209"/>
                  </a:lnTo>
                  <a:cubicBezTo>
                    <a:pt x="750" y="343"/>
                    <a:pt x="648" y="492"/>
                    <a:pt x="557" y="644"/>
                  </a:cubicBezTo>
                  <a:cubicBezTo>
                    <a:pt x="477" y="774"/>
                    <a:pt x="404" y="907"/>
                    <a:pt x="344" y="1043"/>
                  </a:cubicBezTo>
                  <a:cubicBezTo>
                    <a:pt x="475" y="671"/>
                    <a:pt x="658" y="322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8"/>
            <p:cNvSpPr/>
            <p:nvPr/>
          </p:nvSpPr>
          <p:spPr>
            <a:xfrm>
              <a:off x="5539700" y="3656225"/>
              <a:ext cx="18500" cy="42650"/>
            </a:xfrm>
            <a:custGeom>
              <a:avLst/>
              <a:gdLst/>
              <a:ahLst/>
              <a:cxnLst/>
              <a:rect l="l" t="t" r="r" b="b"/>
              <a:pathLst>
                <a:path w="740" h="1706" extrusionOk="0">
                  <a:moveTo>
                    <a:pt x="740" y="1"/>
                  </a:moveTo>
                  <a:cubicBezTo>
                    <a:pt x="567" y="359"/>
                    <a:pt x="389" y="719"/>
                    <a:pt x="228" y="1082"/>
                  </a:cubicBezTo>
                  <a:cubicBezTo>
                    <a:pt x="147" y="1276"/>
                    <a:pt x="72" y="1486"/>
                    <a:pt x="0" y="1693"/>
                  </a:cubicBezTo>
                  <a:cubicBezTo>
                    <a:pt x="36" y="1693"/>
                    <a:pt x="71" y="1698"/>
                    <a:pt x="105" y="1705"/>
                  </a:cubicBezTo>
                  <a:cubicBezTo>
                    <a:pt x="372" y="1151"/>
                    <a:pt x="568" y="578"/>
                    <a:pt x="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8"/>
            <p:cNvSpPr/>
            <p:nvPr/>
          </p:nvSpPr>
          <p:spPr>
            <a:xfrm>
              <a:off x="5543025" y="3654825"/>
              <a:ext cx="18625" cy="45075"/>
            </a:xfrm>
            <a:custGeom>
              <a:avLst/>
              <a:gdLst/>
              <a:ahLst/>
              <a:cxnLst/>
              <a:rect l="l" t="t" r="r" b="b"/>
              <a:pathLst>
                <a:path w="745" h="1803" extrusionOk="0">
                  <a:moveTo>
                    <a:pt x="745" y="0"/>
                  </a:moveTo>
                  <a:lnTo>
                    <a:pt x="745" y="0"/>
                  </a:lnTo>
                  <a:cubicBezTo>
                    <a:pt x="481" y="585"/>
                    <a:pt x="238" y="1175"/>
                    <a:pt x="0" y="1767"/>
                  </a:cubicBezTo>
                  <a:cubicBezTo>
                    <a:pt x="34" y="1777"/>
                    <a:pt x="68" y="1788"/>
                    <a:pt x="100" y="1802"/>
                  </a:cubicBezTo>
                  <a:cubicBezTo>
                    <a:pt x="156" y="1692"/>
                    <a:pt x="209" y="1582"/>
                    <a:pt x="257" y="1470"/>
                  </a:cubicBezTo>
                  <a:cubicBezTo>
                    <a:pt x="456" y="989"/>
                    <a:pt x="605" y="494"/>
                    <a:pt x="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8"/>
            <p:cNvSpPr/>
            <p:nvPr/>
          </p:nvSpPr>
          <p:spPr>
            <a:xfrm>
              <a:off x="5545750" y="3655775"/>
              <a:ext cx="30200" cy="60575"/>
            </a:xfrm>
            <a:custGeom>
              <a:avLst/>
              <a:gdLst/>
              <a:ahLst/>
              <a:cxnLst/>
              <a:rect l="l" t="t" r="r" b="b"/>
              <a:pathLst>
                <a:path w="1208" h="2423" extrusionOk="0">
                  <a:moveTo>
                    <a:pt x="799" y="0"/>
                  </a:moveTo>
                  <a:lnTo>
                    <a:pt x="799" y="0"/>
                  </a:lnTo>
                  <a:cubicBezTo>
                    <a:pt x="571" y="445"/>
                    <a:pt x="396" y="909"/>
                    <a:pt x="191" y="1362"/>
                  </a:cubicBezTo>
                  <a:cubicBezTo>
                    <a:pt x="125" y="1503"/>
                    <a:pt x="62" y="1637"/>
                    <a:pt x="0" y="1767"/>
                  </a:cubicBezTo>
                  <a:cubicBezTo>
                    <a:pt x="67" y="1798"/>
                    <a:pt x="126" y="1840"/>
                    <a:pt x="165" y="1885"/>
                  </a:cubicBezTo>
                  <a:cubicBezTo>
                    <a:pt x="298" y="2043"/>
                    <a:pt x="340" y="2236"/>
                    <a:pt x="314" y="2422"/>
                  </a:cubicBezTo>
                  <a:cubicBezTo>
                    <a:pt x="340" y="2389"/>
                    <a:pt x="365" y="2354"/>
                    <a:pt x="388" y="2319"/>
                  </a:cubicBezTo>
                  <a:cubicBezTo>
                    <a:pt x="804" y="1738"/>
                    <a:pt x="1080" y="1094"/>
                    <a:pt x="1207" y="433"/>
                  </a:cubicBezTo>
                  <a:lnTo>
                    <a:pt x="1207" y="433"/>
                  </a:lnTo>
                  <a:cubicBezTo>
                    <a:pt x="1101" y="725"/>
                    <a:pt x="989" y="977"/>
                    <a:pt x="862" y="1221"/>
                  </a:cubicBezTo>
                  <a:cubicBezTo>
                    <a:pt x="903" y="1111"/>
                    <a:pt x="938" y="1002"/>
                    <a:pt x="974" y="891"/>
                  </a:cubicBezTo>
                  <a:cubicBezTo>
                    <a:pt x="1041" y="675"/>
                    <a:pt x="1111" y="459"/>
                    <a:pt x="1149" y="238"/>
                  </a:cubicBezTo>
                  <a:lnTo>
                    <a:pt x="1149" y="238"/>
                  </a:lnTo>
                  <a:cubicBezTo>
                    <a:pt x="1015" y="610"/>
                    <a:pt x="834" y="1047"/>
                    <a:pt x="672" y="1364"/>
                  </a:cubicBezTo>
                  <a:cubicBezTo>
                    <a:pt x="624" y="1452"/>
                    <a:pt x="562" y="1560"/>
                    <a:pt x="493" y="1679"/>
                  </a:cubicBezTo>
                  <a:cubicBezTo>
                    <a:pt x="737" y="1202"/>
                    <a:pt x="914" y="705"/>
                    <a:pt x="1015" y="196"/>
                  </a:cubicBezTo>
                  <a:lnTo>
                    <a:pt x="1015" y="196"/>
                  </a:lnTo>
                  <a:cubicBezTo>
                    <a:pt x="880" y="588"/>
                    <a:pt x="721" y="918"/>
                    <a:pt x="555" y="1236"/>
                  </a:cubicBezTo>
                  <a:cubicBezTo>
                    <a:pt x="720" y="840"/>
                    <a:pt x="847" y="433"/>
                    <a:pt x="945" y="22"/>
                  </a:cubicBezTo>
                  <a:lnTo>
                    <a:pt x="945" y="22"/>
                  </a:lnTo>
                  <a:cubicBezTo>
                    <a:pt x="739" y="530"/>
                    <a:pt x="512" y="1031"/>
                    <a:pt x="263" y="1525"/>
                  </a:cubicBezTo>
                  <a:cubicBezTo>
                    <a:pt x="485" y="1027"/>
                    <a:pt x="630" y="510"/>
                    <a:pt x="7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8"/>
            <p:cNvSpPr/>
            <p:nvPr/>
          </p:nvSpPr>
          <p:spPr>
            <a:xfrm>
              <a:off x="5514950" y="3717700"/>
              <a:ext cx="35750" cy="32725"/>
            </a:xfrm>
            <a:custGeom>
              <a:avLst/>
              <a:gdLst/>
              <a:ahLst/>
              <a:cxnLst/>
              <a:rect l="l" t="t" r="r" b="b"/>
              <a:pathLst>
                <a:path w="1430" h="1309" extrusionOk="0">
                  <a:moveTo>
                    <a:pt x="1430" y="0"/>
                  </a:moveTo>
                  <a:lnTo>
                    <a:pt x="1430" y="0"/>
                  </a:lnTo>
                  <a:cubicBezTo>
                    <a:pt x="1128" y="310"/>
                    <a:pt x="775" y="586"/>
                    <a:pt x="421" y="858"/>
                  </a:cubicBezTo>
                  <a:cubicBezTo>
                    <a:pt x="282" y="964"/>
                    <a:pt x="147" y="1074"/>
                    <a:pt x="6" y="1178"/>
                  </a:cubicBezTo>
                  <a:cubicBezTo>
                    <a:pt x="12" y="1221"/>
                    <a:pt x="11" y="1266"/>
                    <a:pt x="2" y="1307"/>
                  </a:cubicBezTo>
                  <a:cubicBezTo>
                    <a:pt x="2" y="1308"/>
                    <a:pt x="2" y="1308"/>
                    <a:pt x="1" y="1309"/>
                  </a:cubicBezTo>
                  <a:cubicBezTo>
                    <a:pt x="203" y="1183"/>
                    <a:pt x="392" y="1040"/>
                    <a:pt x="570" y="892"/>
                  </a:cubicBezTo>
                  <a:cubicBezTo>
                    <a:pt x="896" y="621"/>
                    <a:pt x="1195" y="328"/>
                    <a:pt x="1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8"/>
            <p:cNvSpPr/>
            <p:nvPr/>
          </p:nvSpPr>
          <p:spPr>
            <a:xfrm>
              <a:off x="5513525" y="3711900"/>
              <a:ext cx="37375" cy="34425"/>
            </a:xfrm>
            <a:custGeom>
              <a:avLst/>
              <a:gdLst/>
              <a:ahLst/>
              <a:cxnLst/>
              <a:rect l="l" t="t" r="r" b="b"/>
              <a:pathLst>
                <a:path w="1495" h="1377" extrusionOk="0">
                  <a:moveTo>
                    <a:pt x="1466" y="0"/>
                  </a:moveTo>
                  <a:lnTo>
                    <a:pt x="1466" y="0"/>
                  </a:lnTo>
                  <a:cubicBezTo>
                    <a:pt x="1139" y="284"/>
                    <a:pt x="784" y="544"/>
                    <a:pt x="442" y="817"/>
                  </a:cubicBezTo>
                  <a:cubicBezTo>
                    <a:pt x="295" y="933"/>
                    <a:pt x="147" y="1052"/>
                    <a:pt x="1" y="1169"/>
                  </a:cubicBezTo>
                  <a:cubicBezTo>
                    <a:pt x="29" y="1217"/>
                    <a:pt x="43" y="1268"/>
                    <a:pt x="35" y="1319"/>
                  </a:cubicBezTo>
                  <a:cubicBezTo>
                    <a:pt x="43" y="1338"/>
                    <a:pt x="50" y="1356"/>
                    <a:pt x="54" y="1376"/>
                  </a:cubicBezTo>
                  <a:cubicBezTo>
                    <a:pt x="596" y="999"/>
                    <a:pt x="1089" y="578"/>
                    <a:pt x="1494" y="103"/>
                  </a:cubicBezTo>
                  <a:lnTo>
                    <a:pt x="1494" y="103"/>
                  </a:lnTo>
                  <a:cubicBezTo>
                    <a:pt x="1176" y="407"/>
                    <a:pt x="811" y="678"/>
                    <a:pt x="455" y="952"/>
                  </a:cubicBezTo>
                  <a:cubicBezTo>
                    <a:pt x="418" y="980"/>
                    <a:pt x="380" y="1009"/>
                    <a:pt x="344" y="1036"/>
                  </a:cubicBezTo>
                  <a:cubicBezTo>
                    <a:pt x="424" y="972"/>
                    <a:pt x="502" y="907"/>
                    <a:pt x="579" y="839"/>
                  </a:cubicBezTo>
                  <a:cubicBezTo>
                    <a:pt x="887" y="567"/>
                    <a:pt x="1199" y="298"/>
                    <a:pt x="1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8"/>
            <p:cNvSpPr/>
            <p:nvPr/>
          </p:nvSpPr>
          <p:spPr>
            <a:xfrm>
              <a:off x="5507275" y="3701050"/>
              <a:ext cx="41100" cy="39925"/>
            </a:xfrm>
            <a:custGeom>
              <a:avLst/>
              <a:gdLst/>
              <a:ahLst/>
              <a:cxnLst/>
              <a:rect l="l" t="t" r="r" b="b"/>
              <a:pathLst>
                <a:path w="1644" h="1597" extrusionOk="0">
                  <a:moveTo>
                    <a:pt x="1333" y="1"/>
                  </a:moveTo>
                  <a:lnTo>
                    <a:pt x="1333" y="1"/>
                  </a:lnTo>
                  <a:cubicBezTo>
                    <a:pt x="1132" y="280"/>
                    <a:pt x="813" y="596"/>
                    <a:pt x="628" y="794"/>
                  </a:cubicBezTo>
                  <a:cubicBezTo>
                    <a:pt x="423" y="1006"/>
                    <a:pt x="217" y="1217"/>
                    <a:pt x="1" y="1422"/>
                  </a:cubicBezTo>
                  <a:cubicBezTo>
                    <a:pt x="24" y="1427"/>
                    <a:pt x="47" y="1434"/>
                    <a:pt x="69" y="1444"/>
                  </a:cubicBezTo>
                  <a:cubicBezTo>
                    <a:pt x="140" y="1474"/>
                    <a:pt x="207" y="1531"/>
                    <a:pt x="247" y="1597"/>
                  </a:cubicBezTo>
                  <a:cubicBezTo>
                    <a:pt x="386" y="1488"/>
                    <a:pt x="522" y="1376"/>
                    <a:pt x="656" y="1262"/>
                  </a:cubicBezTo>
                  <a:cubicBezTo>
                    <a:pt x="1013" y="960"/>
                    <a:pt x="1364" y="647"/>
                    <a:pt x="1643" y="295"/>
                  </a:cubicBezTo>
                  <a:lnTo>
                    <a:pt x="1643" y="295"/>
                  </a:lnTo>
                  <a:cubicBezTo>
                    <a:pt x="1433" y="505"/>
                    <a:pt x="1199" y="697"/>
                    <a:pt x="961" y="883"/>
                  </a:cubicBezTo>
                  <a:cubicBezTo>
                    <a:pt x="1188" y="667"/>
                    <a:pt x="1401" y="440"/>
                    <a:pt x="1575" y="195"/>
                  </a:cubicBezTo>
                  <a:lnTo>
                    <a:pt x="1575" y="195"/>
                  </a:lnTo>
                  <a:cubicBezTo>
                    <a:pt x="1317" y="479"/>
                    <a:pt x="1004" y="737"/>
                    <a:pt x="696" y="995"/>
                  </a:cubicBezTo>
                  <a:lnTo>
                    <a:pt x="676" y="1010"/>
                  </a:lnTo>
                  <a:cubicBezTo>
                    <a:pt x="977" y="724"/>
                    <a:pt x="1246" y="419"/>
                    <a:pt x="1476" y="94"/>
                  </a:cubicBezTo>
                  <a:lnTo>
                    <a:pt x="1476" y="94"/>
                  </a:lnTo>
                  <a:cubicBezTo>
                    <a:pt x="1245" y="346"/>
                    <a:pt x="992" y="589"/>
                    <a:pt x="731" y="827"/>
                  </a:cubicBezTo>
                  <a:cubicBezTo>
                    <a:pt x="954" y="563"/>
                    <a:pt x="1179" y="295"/>
                    <a:pt x="1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8"/>
            <p:cNvSpPr/>
            <p:nvPr/>
          </p:nvSpPr>
          <p:spPr>
            <a:xfrm>
              <a:off x="5436125" y="3739425"/>
              <a:ext cx="75800" cy="26500"/>
            </a:xfrm>
            <a:custGeom>
              <a:avLst/>
              <a:gdLst/>
              <a:ahLst/>
              <a:cxnLst/>
              <a:rect l="l" t="t" r="r" b="b"/>
              <a:pathLst>
                <a:path w="3032" h="1060" extrusionOk="0">
                  <a:moveTo>
                    <a:pt x="1846" y="840"/>
                  </a:moveTo>
                  <a:lnTo>
                    <a:pt x="1846" y="840"/>
                  </a:lnTo>
                  <a:cubicBezTo>
                    <a:pt x="1838" y="842"/>
                    <a:pt x="1831" y="844"/>
                    <a:pt x="1823" y="847"/>
                  </a:cubicBezTo>
                  <a:cubicBezTo>
                    <a:pt x="1830" y="844"/>
                    <a:pt x="1838" y="842"/>
                    <a:pt x="1846" y="840"/>
                  </a:cubicBezTo>
                  <a:close/>
                  <a:moveTo>
                    <a:pt x="2846" y="0"/>
                  </a:moveTo>
                  <a:cubicBezTo>
                    <a:pt x="2629" y="181"/>
                    <a:pt x="2413" y="290"/>
                    <a:pt x="2132" y="421"/>
                  </a:cubicBezTo>
                  <a:cubicBezTo>
                    <a:pt x="1895" y="527"/>
                    <a:pt x="1642" y="636"/>
                    <a:pt x="1405" y="711"/>
                  </a:cubicBezTo>
                  <a:cubicBezTo>
                    <a:pt x="1340" y="731"/>
                    <a:pt x="1267" y="751"/>
                    <a:pt x="1206" y="767"/>
                  </a:cubicBezTo>
                  <a:cubicBezTo>
                    <a:pt x="1257" y="759"/>
                    <a:pt x="1307" y="752"/>
                    <a:pt x="1355" y="744"/>
                  </a:cubicBezTo>
                  <a:cubicBezTo>
                    <a:pt x="1482" y="723"/>
                    <a:pt x="1608" y="696"/>
                    <a:pt x="1731" y="661"/>
                  </a:cubicBezTo>
                  <a:lnTo>
                    <a:pt x="1731" y="661"/>
                  </a:lnTo>
                  <a:cubicBezTo>
                    <a:pt x="1278" y="815"/>
                    <a:pt x="799" y="922"/>
                    <a:pt x="294" y="1000"/>
                  </a:cubicBezTo>
                  <a:cubicBezTo>
                    <a:pt x="200" y="1016"/>
                    <a:pt x="80" y="1031"/>
                    <a:pt x="0" y="1041"/>
                  </a:cubicBezTo>
                  <a:cubicBezTo>
                    <a:pt x="89" y="1037"/>
                    <a:pt x="178" y="1034"/>
                    <a:pt x="267" y="1027"/>
                  </a:cubicBezTo>
                  <a:cubicBezTo>
                    <a:pt x="296" y="1026"/>
                    <a:pt x="324" y="1024"/>
                    <a:pt x="351" y="1022"/>
                  </a:cubicBezTo>
                  <a:lnTo>
                    <a:pt x="351" y="1022"/>
                  </a:lnTo>
                  <a:cubicBezTo>
                    <a:pt x="309" y="1026"/>
                    <a:pt x="267" y="1029"/>
                    <a:pt x="233" y="1031"/>
                  </a:cubicBezTo>
                  <a:cubicBezTo>
                    <a:pt x="293" y="1034"/>
                    <a:pt x="351" y="1036"/>
                    <a:pt x="412" y="1037"/>
                  </a:cubicBezTo>
                  <a:lnTo>
                    <a:pt x="494" y="1037"/>
                  </a:lnTo>
                  <a:cubicBezTo>
                    <a:pt x="474" y="1039"/>
                    <a:pt x="454" y="1040"/>
                    <a:pt x="437" y="1041"/>
                  </a:cubicBezTo>
                  <a:cubicBezTo>
                    <a:pt x="503" y="1044"/>
                    <a:pt x="567" y="1047"/>
                    <a:pt x="632" y="1050"/>
                  </a:cubicBezTo>
                  <a:cubicBezTo>
                    <a:pt x="771" y="1053"/>
                    <a:pt x="910" y="1060"/>
                    <a:pt x="1048" y="1060"/>
                  </a:cubicBezTo>
                  <a:cubicBezTo>
                    <a:pt x="1187" y="1060"/>
                    <a:pt x="1325" y="1053"/>
                    <a:pt x="1460" y="1030"/>
                  </a:cubicBezTo>
                  <a:cubicBezTo>
                    <a:pt x="1492" y="1025"/>
                    <a:pt x="1524" y="1019"/>
                    <a:pt x="1555" y="1012"/>
                  </a:cubicBezTo>
                  <a:cubicBezTo>
                    <a:pt x="1826" y="980"/>
                    <a:pt x="2096" y="932"/>
                    <a:pt x="2341" y="834"/>
                  </a:cubicBezTo>
                  <a:cubicBezTo>
                    <a:pt x="2605" y="723"/>
                    <a:pt x="2847" y="572"/>
                    <a:pt x="3032" y="383"/>
                  </a:cubicBezTo>
                  <a:lnTo>
                    <a:pt x="3032" y="383"/>
                  </a:lnTo>
                  <a:cubicBezTo>
                    <a:pt x="2795" y="552"/>
                    <a:pt x="2548" y="676"/>
                    <a:pt x="2285" y="774"/>
                  </a:cubicBezTo>
                  <a:cubicBezTo>
                    <a:pt x="2543" y="654"/>
                    <a:pt x="2779" y="502"/>
                    <a:pt x="2977" y="326"/>
                  </a:cubicBezTo>
                  <a:lnTo>
                    <a:pt x="2977" y="326"/>
                  </a:lnTo>
                  <a:cubicBezTo>
                    <a:pt x="2698" y="522"/>
                    <a:pt x="2225" y="722"/>
                    <a:pt x="1973" y="799"/>
                  </a:cubicBezTo>
                  <a:cubicBezTo>
                    <a:pt x="1939" y="811"/>
                    <a:pt x="1904" y="822"/>
                    <a:pt x="1868" y="833"/>
                  </a:cubicBezTo>
                  <a:lnTo>
                    <a:pt x="1868" y="833"/>
                  </a:lnTo>
                  <a:cubicBezTo>
                    <a:pt x="2268" y="689"/>
                    <a:pt x="2641" y="486"/>
                    <a:pt x="2945" y="233"/>
                  </a:cubicBezTo>
                  <a:lnTo>
                    <a:pt x="2945" y="233"/>
                  </a:lnTo>
                  <a:cubicBezTo>
                    <a:pt x="2634" y="434"/>
                    <a:pt x="2183" y="629"/>
                    <a:pt x="1863" y="741"/>
                  </a:cubicBezTo>
                  <a:cubicBezTo>
                    <a:pt x="1647" y="811"/>
                    <a:pt x="1415" y="869"/>
                    <a:pt x="1182" y="913"/>
                  </a:cubicBezTo>
                  <a:cubicBezTo>
                    <a:pt x="1397" y="867"/>
                    <a:pt x="1608" y="810"/>
                    <a:pt x="1811" y="733"/>
                  </a:cubicBezTo>
                  <a:cubicBezTo>
                    <a:pt x="2218" y="573"/>
                    <a:pt x="2617" y="372"/>
                    <a:pt x="2920" y="97"/>
                  </a:cubicBezTo>
                  <a:lnTo>
                    <a:pt x="2920" y="97"/>
                  </a:lnTo>
                  <a:cubicBezTo>
                    <a:pt x="2735" y="231"/>
                    <a:pt x="2521" y="340"/>
                    <a:pt x="2301" y="438"/>
                  </a:cubicBezTo>
                  <a:cubicBezTo>
                    <a:pt x="2516" y="322"/>
                    <a:pt x="2703" y="176"/>
                    <a:pt x="28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8"/>
            <p:cNvSpPr/>
            <p:nvPr/>
          </p:nvSpPr>
          <p:spPr>
            <a:xfrm>
              <a:off x="5348175" y="3643700"/>
              <a:ext cx="14700" cy="31800"/>
            </a:xfrm>
            <a:custGeom>
              <a:avLst/>
              <a:gdLst/>
              <a:ahLst/>
              <a:cxnLst/>
              <a:rect l="l" t="t" r="r" b="b"/>
              <a:pathLst>
                <a:path w="588" h="1272" extrusionOk="0">
                  <a:moveTo>
                    <a:pt x="460" y="0"/>
                  </a:moveTo>
                  <a:cubicBezTo>
                    <a:pt x="315" y="183"/>
                    <a:pt x="205" y="381"/>
                    <a:pt x="133" y="602"/>
                  </a:cubicBezTo>
                  <a:cubicBezTo>
                    <a:pt x="65" y="819"/>
                    <a:pt x="0" y="1046"/>
                    <a:pt x="26" y="1271"/>
                  </a:cubicBezTo>
                  <a:cubicBezTo>
                    <a:pt x="36" y="1079"/>
                    <a:pt x="109" y="888"/>
                    <a:pt x="187" y="704"/>
                  </a:cubicBezTo>
                  <a:cubicBezTo>
                    <a:pt x="282" y="473"/>
                    <a:pt x="422" y="247"/>
                    <a:pt x="587" y="29"/>
                  </a:cubicBezTo>
                  <a:cubicBezTo>
                    <a:pt x="544" y="25"/>
                    <a:pt x="501" y="16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8"/>
            <p:cNvSpPr/>
            <p:nvPr/>
          </p:nvSpPr>
          <p:spPr>
            <a:xfrm>
              <a:off x="5347875" y="3640725"/>
              <a:ext cx="11225" cy="27525"/>
            </a:xfrm>
            <a:custGeom>
              <a:avLst/>
              <a:gdLst/>
              <a:ahLst/>
              <a:cxnLst/>
              <a:rect l="l" t="t" r="r" b="b"/>
              <a:pathLst>
                <a:path w="449" h="1101" extrusionOk="0">
                  <a:moveTo>
                    <a:pt x="263" y="1"/>
                  </a:moveTo>
                  <a:cubicBezTo>
                    <a:pt x="116" y="219"/>
                    <a:pt x="24" y="458"/>
                    <a:pt x="2" y="704"/>
                  </a:cubicBezTo>
                  <a:cubicBezTo>
                    <a:pt x="54" y="529"/>
                    <a:pt x="142" y="374"/>
                    <a:pt x="250" y="220"/>
                  </a:cubicBezTo>
                  <a:lnTo>
                    <a:pt x="250" y="220"/>
                  </a:lnTo>
                  <a:cubicBezTo>
                    <a:pt x="244" y="230"/>
                    <a:pt x="239" y="240"/>
                    <a:pt x="233" y="250"/>
                  </a:cubicBezTo>
                  <a:cubicBezTo>
                    <a:pt x="85" y="516"/>
                    <a:pt x="10" y="809"/>
                    <a:pt x="1" y="1101"/>
                  </a:cubicBezTo>
                  <a:cubicBezTo>
                    <a:pt x="82" y="740"/>
                    <a:pt x="235" y="418"/>
                    <a:pt x="449" y="111"/>
                  </a:cubicBezTo>
                  <a:cubicBezTo>
                    <a:pt x="378" y="82"/>
                    <a:pt x="314" y="44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8"/>
            <p:cNvSpPr/>
            <p:nvPr/>
          </p:nvSpPr>
          <p:spPr>
            <a:xfrm>
              <a:off x="5349225" y="3638900"/>
              <a:ext cx="5175" cy="10800"/>
            </a:xfrm>
            <a:custGeom>
              <a:avLst/>
              <a:gdLst/>
              <a:ahLst/>
              <a:cxnLst/>
              <a:rect l="l" t="t" r="r" b="b"/>
              <a:pathLst>
                <a:path w="207" h="432" extrusionOk="0">
                  <a:moveTo>
                    <a:pt x="139" y="1"/>
                  </a:moveTo>
                  <a:cubicBezTo>
                    <a:pt x="101" y="71"/>
                    <a:pt x="73" y="136"/>
                    <a:pt x="39" y="241"/>
                  </a:cubicBezTo>
                  <a:cubicBezTo>
                    <a:pt x="20" y="303"/>
                    <a:pt x="0" y="366"/>
                    <a:pt x="4" y="431"/>
                  </a:cubicBezTo>
                  <a:cubicBezTo>
                    <a:pt x="30" y="333"/>
                    <a:pt x="90" y="251"/>
                    <a:pt x="147" y="158"/>
                  </a:cubicBezTo>
                  <a:cubicBezTo>
                    <a:pt x="165" y="128"/>
                    <a:pt x="186" y="99"/>
                    <a:pt x="206" y="71"/>
                  </a:cubicBezTo>
                  <a:cubicBezTo>
                    <a:pt x="200" y="67"/>
                    <a:pt x="194" y="61"/>
                    <a:pt x="190" y="56"/>
                  </a:cubicBezTo>
                  <a:cubicBezTo>
                    <a:pt x="169" y="37"/>
                    <a:pt x="154" y="19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8"/>
            <p:cNvSpPr/>
            <p:nvPr/>
          </p:nvSpPr>
          <p:spPr>
            <a:xfrm>
              <a:off x="5349975" y="3637575"/>
              <a:ext cx="2625" cy="5950"/>
            </a:xfrm>
            <a:custGeom>
              <a:avLst/>
              <a:gdLst/>
              <a:ahLst/>
              <a:cxnLst/>
              <a:rect l="l" t="t" r="r" b="b"/>
              <a:pathLst>
                <a:path w="105" h="238" extrusionOk="0">
                  <a:moveTo>
                    <a:pt x="77" y="0"/>
                  </a:moveTo>
                  <a:cubicBezTo>
                    <a:pt x="34" y="74"/>
                    <a:pt x="5" y="153"/>
                    <a:pt x="0" y="237"/>
                  </a:cubicBezTo>
                  <a:cubicBezTo>
                    <a:pt x="19" y="178"/>
                    <a:pt x="57" y="129"/>
                    <a:pt x="89" y="72"/>
                  </a:cubicBezTo>
                  <a:cubicBezTo>
                    <a:pt x="94" y="64"/>
                    <a:pt x="99" y="55"/>
                    <a:pt x="104" y="48"/>
                  </a:cubicBezTo>
                  <a:cubicBezTo>
                    <a:pt x="93" y="32"/>
                    <a:pt x="84" y="16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8"/>
            <p:cNvSpPr/>
            <p:nvPr/>
          </p:nvSpPr>
          <p:spPr>
            <a:xfrm>
              <a:off x="5364500" y="3624500"/>
              <a:ext cx="26050" cy="17725"/>
            </a:xfrm>
            <a:custGeom>
              <a:avLst/>
              <a:gdLst/>
              <a:ahLst/>
              <a:cxnLst/>
              <a:rect l="l" t="t" r="r" b="b"/>
              <a:pathLst>
                <a:path w="1042" h="709" extrusionOk="0">
                  <a:moveTo>
                    <a:pt x="1010" y="0"/>
                  </a:moveTo>
                  <a:cubicBezTo>
                    <a:pt x="761" y="85"/>
                    <a:pt x="536" y="210"/>
                    <a:pt x="344" y="364"/>
                  </a:cubicBezTo>
                  <a:cubicBezTo>
                    <a:pt x="213" y="468"/>
                    <a:pt x="88" y="578"/>
                    <a:pt x="0" y="709"/>
                  </a:cubicBezTo>
                  <a:cubicBezTo>
                    <a:pt x="103" y="598"/>
                    <a:pt x="234" y="509"/>
                    <a:pt x="368" y="425"/>
                  </a:cubicBezTo>
                  <a:cubicBezTo>
                    <a:pt x="516" y="327"/>
                    <a:pt x="780" y="205"/>
                    <a:pt x="993" y="137"/>
                  </a:cubicBezTo>
                  <a:cubicBezTo>
                    <a:pt x="1008" y="132"/>
                    <a:pt x="1025" y="125"/>
                    <a:pt x="1041" y="119"/>
                  </a:cubicBezTo>
                  <a:cubicBezTo>
                    <a:pt x="1029" y="80"/>
                    <a:pt x="1019" y="40"/>
                    <a:pt x="10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8"/>
            <p:cNvSpPr/>
            <p:nvPr/>
          </p:nvSpPr>
          <p:spPr>
            <a:xfrm>
              <a:off x="5362050" y="3621300"/>
              <a:ext cx="27600" cy="20050"/>
            </a:xfrm>
            <a:custGeom>
              <a:avLst/>
              <a:gdLst/>
              <a:ahLst/>
              <a:cxnLst/>
              <a:rect l="l" t="t" r="r" b="b"/>
              <a:pathLst>
                <a:path w="1104" h="802" extrusionOk="0">
                  <a:moveTo>
                    <a:pt x="1088" y="0"/>
                  </a:moveTo>
                  <a:cubicBezTo>
                    <a:pt x="985" y="33"/>
                    <a:pt x="885" y="71"/>
                    <a:pt x="790" y="118"/>
                  </a:cubicBezTo>
                  <a:cubicBezTo>
                    <a:pt x="468" y="293"/>
                    <a:pt x="200" y="533"/>
                    <a:pt x="0" y="802"/>
                  </a:cubicBezTo>
                  <a:cubicBezTo>
                    <a:pt x="272" y="545"/>
                    <a:pt x="553" y="343"/>
                    <a:pt x="897" y="179"/>
                  </a:cubicBezTo>
                  <a:cubicBezTo>
                    <a:pt x="964" y="152"/>
                    <a:pt x="1032" y="124"/>
                    <a:pt x="1103" y="100"/>
                  </a:cubicBezTo>
                  <a:cubicBezTo>
                    <a:pt x="1097" y="66"/>
                    <a:pt x="1092" y="34"/>
                    <a:pt x="10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8"/>
            <p:cNvSpPr/>
            <p:nvPr/>
          </p:nvSpPr>
          <p:spPr>
            <a:xfrm>
              <a:off x="5356500" y="3601600"/>
              <a:ext cx="34550" cy="37750"/>
            </a:xfrm>
            <a:custGeom>
              <a:avLst/>
              <a:gdLst/>
              <a:ahLst/>
              <a:cxnLst/>
              <a:rect l="l" t="t" r="r" b="b"/>
              <a:pathLst>
                <a:path w="1382" h="1510" extrusionOk="0">
                  <a:moveTo>
                    <a:pt x="1382" y="0"/>
                  </a:moveTo>
                  <a:cubicBezTo>
                    <a:pt x="1335" y="15"/>
                    <a:pt x="1286" y="31"/>
                    <a:pt x="1240" y="50"/>
                  </a:cubicBezTo>
                  <a:cubicBezTo>
                    <a:pt x="670" y="283"/>
                    <a:pt x="277" y="719"/>
                    <a:pt x="1" y="1169"/>
                  </a:cubicBezTo>
                  <a:cubicBezTo>
                    <a:pt x="164" y="973"/>
                    <a:pt x="337" y="788"/>
                    <a:pt x="545" y="621"/>
                  </a:cubicBezTo>
                  <a:lnTo>
                    <a:pt x="545" y="621"/>
                  </a:lnTo>
                  <a:cubicBezTo>
                    <a:pt x="428" y="724"/>
                    <a:pt x="325" y="837"/>
                    <a:pt x="235" y="956"/>
                  </a:cubicBezTo>
                  <a:cubicBezTo>
                    <a:pt x="147" y="1070"/>
                    <a:pt x="58" y="1188"/>
                    <a:pt x="9" y="1318"/>
                  </a:cubicBezTo>
                  <a:cubicBezTo>
                    <a:pt x="68" y="1210"/>
                    <a:pt x="181" y="1094"/>
                    <a:pt x="255" y="1017"/>
                  </a:cubicBezTo>
                  <a:cubicBezTo>
                    <a:pt x="367" y="897"/>
                    <a:pt x="488" y="787"/>
                    <a:pt x="622" y="684"/>
                  </a:cubicBezTo>
                  <a:lnTo>
                    <a:pt x="622" y="684"/>
                  </a:lnTo>
                  <a:cubicBezTo>
                    <a:pt x="415" y="845"/>
                    <a:pt x="244" y="1038"/>
                    <a:pt x="115" y="1243"/>
                  </a:cubicBezTo>
                  <a:cubicBezTo>
                    <a:pt x="250" y="1077"/>
                    <a:pt x="513" y="878"/>
                    <a:pt x="660" y="780"/>
                  </a:cubicBezTo>
                  <a:cubicBezTo>
                    <a:pt x="784" y="706"/>
                    <a:pt x="899" y="646"/>
                    <a:pt x="1010" y="595"/>
                  </a:cubicBezTo>
                  <a:lnTo>
                    <a:pt x="1010" y="595"/>
                  </a:lnTo>
                  <a:cubicBezTo>
                    <a:pt x="610" y="808"/>
                    <a:pt x="287" y="1115"/>
                    <a:pt x="75" y="1460"/>
                  </a:cubicBezTo>
                  <a:cubicBezTo>
                    <a:pt x="342" y="1147"/>
                    <a:pt x="666" y="907"/>
                    <a:pt x="1033" y="734"/>
                  </a:cubicBezTo>
                  <a:lnTo>
                    <a:pt x="1033" y="734"/>
                  </a:lnTo>
                  <a:cubicBezTo>
                    <a:pt x="666" y="929"/>
                    <a:pt x="370" y="1207"/>
                    <a:pt x="147" y="1509"/>
                  </a:cubicBezTo>
                  <a:cubicBezTo>
                    <a:pt x="477" y="1172"/>
                    <a:pt x="857" y="917"/>
                    <a:pt x="1305" y="757"/>
                  </a:cubicBezTo>
                  <a:cubicBezTo>
                    <a:pt x="1295" y="651"/>
                    <a:pt x="1297" y="544"/>
                    <a:pt x="1303" y="446"/>
                  </a:cubicBezTo>
                  <a:cubicBezTo>
                    <a:pt x="1305" y="404"/>
                    <a:pt x="1309" y="363"/>
                    <a:pt x="1314" y="321"/>
                  </a:cubicBezTo>
                  <a:lnTo>
                    <a:pt x="1314" y="321"/>
                  </a:lnTo>
                  <a:cubicBezTo>
                    <a:pt x="1181" y="364"/>
                    <a:pt x="1053" y="417"/>
                    <a:pt x="935" y="480"/>
                  </a:cubicBezTo>
                  <a:cubicBezTo>
                    <a:pt x="858" y="523"/>
                    <a:pt x="785" y="567"/>
                    <a:pt x="716" y="616"/>
                  </a:cubicBezTo>
                  <a:cubicBezTo>
                    <a:pt x="757" y="586"/>
                    <a:pt x="799" y="558"/>
                    <a:pt x="842" y="531"/>
                  </a:cubicBezTo>
                  <a:cubicBezTo>
                    <a:pt x="971" y="444"/>
                    <a:pt x="1140" y="365"/>
                    <a:pt x="1318" y="295"/>
                  </a:cubicBezTo>
                  <a:cubicBezTo>
                    <a:pt x="1322" y="260"/>
                    <a:pt x="1327" y="223"/>
                    <a:pt x="1336" y="189"/>
                  </a:cubicBezTo>
                  <a:lnTo>
                    <a:pt x="1336" y="189"/>
                  </a:lnTo>
                  <a:cubicBezTo>
                    <a:pt x="1273" y="209"/>
                    <a:pt x="1210" y="230"/>
                    <a:pt x="1147" y="253"/>
                  </a:cubicBezTo>
                  <a:cubicBezTo>
                    <a:pt x="1209" y="225"/>
                    <a:pt x="1273" y="198"/>
                    <a:pt x="1338" y="173"/>
                  </a:cubicBezTo>
                  <a:cubicBezTo>
                    <a:pt x="1350" y="115"/>
                    <a:pt x="1365" y="57"/>
                    <a:pt x="1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8"/>
            <p:cNvSpPr/>
            <p:nvPr/>
          </p:nvSpPr>
          <p:spPr>
            <a:xfrm>
              <a:off x="5357800" y="3596825"/>
              <a:ext cx="35000" cy="28200"/>
            </a:xfrm>
            <a:custGeom>
              <a:avLst/>
              <a:gdLst/>
              <a:ahLst/>
              <a:cxnLst/>
              <a:rect l="l" t="t" r="r" b="b"/>
              <a:pathLst>
                <a:path w="1400" h="1128" extrusionOk="0">
                  <a:moveTo>
                    <a:pt x="1400" y="1"/>
                  </a:moveTo>
                  <a:lnTo>
                    <a:pt x="1400" y="1"/>
                  </a:lnTo>
                  <a:cubicBezTo>
                    <a:pt x="765" y="178"/>
                    <a:pt x="375" y="592"/>
                    <a:pt x="0" y="1128"/>
                  </a:cubicBezTo>
                  <a:cubicBezTo>
                    <a:pt x="445" y="658"/>
                    <a:pt x="831" y="361"/>
                    <a:pt x="1340" y="161"/>
                  </a:cubicBezTo>
                  <a:cubicBezTo>
                    <a:pt x="1357" y="108"/>
                    <a:pt x="1377" y="55"/>
                    <a:pt x="1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8"/>
            <p:cNvSpPr/>
            <p:nvPr/>
          </p:nvSpPr>
          <p:spPr>
            <a:xfrm>
              <a:off x="5359975" y="3587825"/>
              <a:ext cx="37625" cy="31875"/>
            </a:xfrm>
            <a:custGeom>
              <a:avLst/>
              <a:gdLst/>
              <a:ahLst/>
              <a:cxnLst/>
              <a:rect l="l" t="t" r="r" b="b"/>
              <a:pathLst>
                <a:path w="1505" h="1275" extrusionOk="0">
                  <a:moveTo>
                    <a:pt x="1504" y="1"/>
                  </a:moveTo>
                  <a:lnTo>
                    <a:pt x="1504" y="1"/>
                  </a:lnTo>
                  <a:cubicBezTo>
                    <a:pt x="870" y="114"/>
                    <a:pt x="440" y="476"/>
                    <a:pt x="134" y="988"/>
                  </a:cubicBezTo>
                  <a:cubicBezTo>
                    <a:pt x="345" y="744"/>
                    <a:pt x="594" y="510"/>
                    <a:pt x="886" y="364"/>
                  </a:cubicBezTo>
                  <a:lnTo>
                    <a:pt x="886" y="364"/>
                  </a:lnTo>
                  <a:cubicBezTo>
                    <a:pt x="876" y="370"/>
                    <a:pt x="866" y="377"/>
                    <a:pt x="855" y="384"/>
                  </a:cubicBezTo>
                  <a:cubicBezTo>
                    <a:pt x="484" y="616"/>
                    <a:pt x="212" y="940"/>
                    <a:pt x="1" y="1274"/>
                  </a:cubicBezTo>
                  <a:cubicBezTo>
                    <a:pt x="368" y="844"/>
                    <a:pt x="800" y="512"/>
                    <a:pt x="1328" y="327"/>
                  </a:cubicBezTo>
                  <a:cubicBezTo>
                    <a:pt x="1344" y="292"/>
                    <a:pt x="1359" y="258"/>
                    <a:pt x="1377" y="225"/>
                  </a:cubicBezTo>
                  <a:cubicBezTo>
                    <a:pt x="1413" y="155"/>
                    <a:pt x="1455" y="77"/>
                    <a:pt x="1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8"/>
            <p:cNvSpPr/>
            <p:nvPr/>
          </p:nvSpPr>
          <p:spPr>
            <a:xfrm>
              <a:off x="5371750" y="3582800"/>
              <a:ext cx="29700" cy="17000"/>
            </a:xfrm>
            <a:custGeom>
              <a:avLst/>
              <a:gdLst/>
              <a:ahLst/>
              <a:cxnLst/>
              <a:rect l="l" t="t" r="r" b="b"/>
              <a:pathLst>
                <a:path w="1188" h="680" extrusionOk="0">
                  <a:moveTo>
                    <a:pt x="1188" y="1"/>
                  </a:moveTo>
                  <a:cubicBezTo>
                    <a:pt x="704" y="60"/>
                    <a:pt x="315" y="298"/>
                    <a:pt x="1" y="679"/>
                  </a:cubicBezTo>
                  <a:cubicBezTo>
                    <a:pt x="253" y="453"/>
                    <a:pt x="617" y="294"/>
                    <a:pt x="922" y="205"/>
                  </a:cubicBezTo>
                  <a:cubicBezTo>
                    <a:pt x="968" y="191"/>
                    <a:pt x="1012" y="179"/>
                    <a:pt x="1054" y="169"/>
                  </a:cubicBezTo>
                  <a:cubicBezTo>
                    <a:pt x="1094" y="111"/>
                    <a:pt x="1137" y="52"/>
                    <a:pt x="1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8"/>
            <p:cNvSpPr/>
            <p:nvPr/>
          </p:nvSpPr>
          <p:spPr>
            <a:xfrm>
              <a:off x="5389325" y="3579500"/>
              <a:ext cx="16250" cy="5500"/>
            </a:xfrm>
            <a:custGeom>
              <a:avLst/>
              <a:gdLst/>
              <a:ahLst/>
              <a:cxnLst/>
              <a:rect l="l" t="t" r="r" b="b"/>
              <a:pathLst>
                <a:path w="650" h="220" extrusionOk="0">
                  <a:moveTo>
                    <a:pt x="650" y="1"/>
                  </a:moveTo>
                  <a:lnTo>
                    <a:pt x="650" y="1"/>
                  </a:lnTo>
                  <a:cubicBezTo>
                    <a:pt x="417" y="34"/>
                    <a:pt x="192" y="110"/>
                    <a:pt x="1" y="219"/>
                  </a:cubicBezTo>
                  <a:cubicBezTo>
                    <a:pt x="130" y="172"/>
                    <a:pt x="350" y="142"/>
                    <a:pt x="492" y="125"/>
                  </a:cubicBezTo>
                  <a:cubicBezTo>
                    <a:pt x="538" y="78"/>
                    <a:pt x="592" y="35"/>
                    <a:pt x="6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8"/>
            <p:cNvSpPr/>
            <p:nvPr/>
          </p:nvSpPr>
          <p:spPr>
            <a:xfrm>
              <a:off x="5391950" y="3623825"/>
              <a:ext cx="34325" cy="8500"/>
            </a:xfrm>
            <a:custGeom>
              <a:avLst/>
              <a:gdLst/>
              <a:ahLst/>
              <a:cxnLst/>
              <a:rect l="l" t="t" r="r" b="b"/>
              <a:pathLst>
                <a:path w="1373" h="340" extrusionOk="0">
                  <a:moveTo>
                    <a:pt x="542" y="1"/>
                  </a:moveTo>
                  <a:cubicBezTo>
                    <a:pt x="350" y="1"/>
                    <a:pt x="160" y="36"/>
                    <a:pt x="1" y="124"/>
                  </a:cubicBezTo>
                  <a:cubicBezTo>
                    <a:pt x="139" y="78"/>
                    <a:pt x="275" y="58"/>
                    <a:pt x="409" y="58"/>
                  </a:cubicBezTo>
                  <a:cubicBezTo>
                    <a:pt x="737" y="58"/>
                    <a:pt x="1050" y="180"/>
                    <a:pt x="1339" y="339"/>
                  </a:cubicBezTo>
                  <a:cubicBezTo>
                    <a:pt x="1347" y="293"/>
                    <a:pt x="1358" y="248"/>
                    <a:pt x="1373" y="205"/>
                  </a:cubicBezTo>
                  <a:cubicBezTo>
                    <a:pt x="1218" y="123"/>
                    <a:pt x="1045" y="62"/>
                    <a:pt x="863" y="31"/>
                  </a:cubicBezTo>
                  <a:cubicBezTo>
                    <a:pt x="759" y="12"/>
                    <a:pt x="650" y="1"/>
                    <a:pt x="5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8"/>
            <p:cNvSpPr/>
            <p:nvPr/>
          </p:nvSpPr>
          <p:spPr>
            <a:xfrm>
              <a:off x="5392925" y="3621750"/>
              <a:ext cx="34300" cy="6800"/>
            </a:xfrm>
            <a:custGeom>
              <a:avLst/>
              <a:gdLst/>
              <a:ahLst/>
              <a:cxnLst/>
              <a:rect l="l" t="t" r="r" b="b"/>
              <a:pathLst>
                <a:path w="1372" h="272" extrusionOk="0">
                  <a:moveTo>
                    <a:pt x="558" y="0"/>
                  </a:moveTo>
                  <a:cubicBezTo>
                    <a:pt x="365" y="0"/>
                    <a:pt x="173" y="29"/>
                    <a:pt x="0" y="99"/>
                  </a:cubicBezTo>
                  <a:cubicBezTo>
                    <a:pt x="133" y="65"/>
                    <a:pt x="272" y="50"/>
                    <a:pt x="412" y="50"/>
                  </a:cubicBezTo>
                  <a:cubicBezTo>
                    <a:pt x="741" y="50"/>
                    <a:pt x="1073" y="135"/>
                    <a:pt x="1337" y="272"/>
                  </a:cubicBezTo>
                  <a:cubicBezTo>
                    <a:pt x="1349" y="242"/>
                    <a:pt x="1359" y="211"/>
                    <a:pt x="1372" y="181"/>
                  </a:cubicBezTo>
                  <a:cubicBezTo>
                    <a:pt x="1243" y="113"/>
                    <a:pt x="1100" y="65"/>
                    <a:pt x="945" y="37"/>
                  </a:cubicBezTo>
                  <a:cubicBezTo>
                    <a:pt x="820" y="14"/>
                    <a:pt x="689" y="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8"/>
            <p:cNvSpPr/>
            <p:nvPr/>
          </p:nvSpPr>
          <p:spPr>
            <a:xfrm>
              <a:off x="5391925" y="3613025"/>
              <a:ext cx="39575" cy="13050"/>
            </a:xfrm>
            <a:custGeom>
              <a:avLst/>
              <a:gdLst/>
              <a:ahLst/>
              <a:cxnLst/>
              <a:rect l="l" t="t" r="r" b="b"/>
              <a:pathLst>
                <a:path w="1583" h="522" extrusionOk="0">
                  <a:moveTo>
                    <a:pt x="646" y="1"/>
                  </a:moveTo>
                  <a:cubicBezTo>
                    <a:pt x="427" y="1"/>
                    <a:pt x="197" y="20"/>
                    <a:pt x="1" y="103"/>
                  </a:cubicBezTo>
                  <a:cubicBezTo>
                    <a:pt x="127" y="67"/>
                    <a:pt x="271" y="54"/>
                    <a:pt x="411" y="54"/>
                  </a:cubicBezTo>
                  <a:cubicBezTo>
                    <a:pt x="548" y="54"/>
                    <a:pt x="681" y="66"/>
                    <a:pt x="792" y="81"/>
                  </a:cubicBezTo>
                  <a:cubicBezTo>
                    <a:pt x="969" y="107"/>
                    <a:pt x="1096" y="145"/>
                    <a:pt x="1232" y="199"/>
                  </a:cubicBezTo>
                  <a:cubicBezTo>
                    <a:pt x="1046" y="146"/>
                    <a:pt x="847" y="118"/>
                    <a:pt x="648" y="118"/>
                  </a:cubicBezTo>
                  <a:cubicBezTo>
                    <a:pt x="433" y="118"/>
                    <a:pt x="218" y="150"/>
                    <a:pt x="19" y="217"/>
                  </a:cubicBezTo>
                  <a:cubicBezTo>
                    <a:pt x="166" y="189"/>
                    <a:pt x="339" y="173"/>
                    <a:pt x="494" y="173"/>
                  </a:cubicBezTo>
                  <a:cubicBezTo>
                    <a:pt x="575" y="173"/>
                    <a:pt x="652" y="177"/>
                    <a:pt x="718" y="186"/>
                  </a:cubicBezTo>
                  <a:cubicBezTo>
                    <a:pt x="940" y="217"/>
                    <a:pt x="1149" y="282"/>
                    <a:pt x="1326" y="360"/>
                  </a:cubicBezTo>
                  <a:cubicBezTo>
                    <a:pt x="1123" y="280"/>
                    <a:pt x="901" y="237"/>
                    <a:pt x="673" y="237"/>
                  </a:cubicBezTo>
                  <a:cubicBezTo>
                    <a:pt x="457" y="243"/>
                    <a:pt x="214" y="253"/>
                    <a:pt x="26" y="345"/>
                  </a:cubicBezTo>
                  <a:cubicBezTo>
                    <a:pt x="162" y="294"/>
                    <a:pt x="305" y="295"/>
                    <a:pt x="454" y="294"/>
                  </a:cubicBezTo>
                  <a:cubicBezTo>
                    <a:pt x="834" y="297"/>
                    <a:pt x="1114" y="372"/>
                    <a:pt x="1416" y="522"/>
                  </a:cubicBezTo>
                  <a:cubicBezTo>
                    <a:pt x="1418" y="515"/>
                    <a:pt x="1421" y="508"/>
                    <a:pt x="1423" y="501"/>
                  </a:cubicBezTo>
                  <a:cubicBezTo>
                    <a:pt x="1464" y="405"/>
                    <a:pt x="1519" y="313"/>
                    <a:pt x="1583" y="223"/>
                  </a:cubicBezTo>
                  <a:cubicBezTo>
                    <a:pt x="1312" y="86"/>
                    <a:pt x="993" y="5"/>
                    <a:pt x="682" y="1"/>
                  </a:cubicBezTo>
                  <a:cubicBezTo>
                    <a:pt x="670" y="1"/>
                    <a:pt x="658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8"/>
            <p:cNvSpPr/>
            <p:nvPr/>
          </p:nvSpPr>
          <p:spPr>
            <a:xfrm>
              <a:off x="5392575" y="3604300"/>
              <a:ext cx="45175" cy="13625"/>
            </a:xfrm>
            <a:custGeom>
              <a:avLst/>
              <a:gdLst/>
              <a:ahLst/>
              <a:cxnLst/>
              <a:rect l="l" t="t" r="r" b="b"/>
              <a:pathLst>
                <a:path w="1807" h="545" extrusionOk="0">
                  <a:moveTo>
                    <a:pt x="628" y="0"/>
                  </a:moveTo>
                  <a:cubicBezTo>
                    <a:pt x="428" y="0"/>
                    <a:pt x="228" y="25"/>
                    <a:pt x="38" y="78"/>
                  </a:cubicBezTo>
                  <a:cubicBezTo>
                    <a:pt x="153" y="59"/>
                    <a:pt x="268" y="51"/>
                    <a:pt x="383" y="51"/>
                  </a:cubicBezTo>
                  <a:cubicBezTo>
                    <a:pt x="663" y="51"/>
                    <a:pt x="939" y="101"/>
                    <a:pt x="1194" y="179"/>
                  </a:cubicBezTo>
                  <a:cubicBezTo>
                    <a:pt x="1067" y="147"/>
                    <a:pt x="933" y="126"/>
                    <a:pt x="792" y="119"/>
                  </a:cubicBezTo>
                  <a:cubicBezTo>
                    <a:pt x="733" y="115"/>
                    <a:pt x="674" y="113"/>
                    <a:pt x="615" y="113"/>
                  </a:cubicBezTo>
                  <a:cubicBezTo>
                    <a:pt x="511" y="113"/>
                    <a:pt x="407" y="119"/>
                    <a:pt x="304" y="132"/>
                  </a:cubicBezTo>
                  <a:cubicBezTo>
                    <a:pt x="213" y="144"/>
                    <a:pt x="120" y="162"/>
                    <a:pt x="45" y="207"/>
                  </a:cubicBezTo>
                  <a:cubicBezTo>
                    <a:pt x="133" y="173"/>
                    <a:pt x="227" y="165"/>
                    <a:pt x="324" y="165"/>
                  </a:cubicBezTo>
                  <a:cubicBezTo>
                    <a:pt x="396" y="165"/>
                    <a:pt x="468" y="170"/>
                    <a:pt x="540" y="173"/>
                  </a:cubicBezTo>
                  <a:cubicBezTo>
                    <a:pt x="723" y="184"/>
                    <a:pt x="906" y="214"/>
                    <a:pt x="1082" y="262"/>
                  </a:cubicBezTo>
                  <a:cubicBezTo>
                    <a:pt x="929" y="235"/>
                    <a:pt x="771" y="220"/>
                    <a:pt x="614" y="220"/>
                  </a:cubicBezTo>
                  <a:cubicBezTo>
                    <a:pt x="405" y="220"/>
                    <a:pt x="196" y="247"/>
                    <a:pt x="1" y="306"/>
                  </a:cubicBezTo>
                  <a:cubicBezTo>
                    <a:pt x="120" y="285"/>
                    <a:pt x="242" y="276"/>
                    <a:pt x="365" y="276"/>
                  </a:cubicBezTo>
                  <a:cubicBezTo>
                    <a:pt x="468" y="276"/>
                    <a:pt x="572" y="282"/>
                    <a:pt x="676" y="292"/>
                  </a:cubicBezTo>
                  <a:cubicBezTo>
                    <a:pt x="745" y="297"/>
                    <a:pt x="985" y="332"/>
                    <a:pt x="1127" y="374"/>
                  </a:cubicBezTo>
                  <a:cubicBezTo>
                    <a:pt x="1270" y="416"/>
                    <a:pt x="1421" y="473"/>
                    <a:pt x="1575" y="544"/>
                  </a:cubicBezTo>
                  <a:cubicBezTo>
                    <a:pt x="1616" y="493"/>
                    <a:pt x="1662" y="441"/>
                    <a:pt x="1709" y="392"/>
                  </a:cubicBezTo>
                  <a:cubicBezTo>
                    <a:pt x="1673" y="370"/>
                    <a:pt x="1637" y="350"/>
                    <a:pt x="1600" y="330"/>
                  </a:cubicBezTo>
                  <a:lnTo>
                    <a:pt x="1600" y="330"/>
                  </a:lnTo>
                  <a:cubicBezTo>
                    <a:pt x="1639" y="349"/>
                    <a:pt x="1678" y="366"/>
                    <a:pt x="1715" y="385"/>
                  </a:cubicBezTo>
                  <a:cubicBezTo>
                    <a:pt x="1745" y="356"/>
                    <a:pt x="1776" y="328"/>
                    <a:pt x="1807" y="301"/>
                  </a:cubicBezTo>
                  <a:cubicBezTo>
                    <a:pt x="1465" y="109"/>
                    <a:pt x="1045" y="0"/>
                    <a:pt x="6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8"/>
            <p:cNvSpPr/>
            <p:nvPr/>
          </p:nvSpPr>
          <p:spPr>
            <a:xfrm>
              <a:off x="5393975" y="3597925"/>
              <a:ext cx="49000" cy="13525"/>
            </a:xfrm>
            <a:custGeom>
              <a:avLst/>
              <a:gdLst/>
              <a:ahLst/>
              <a:cxnLst/>
              <a:rect l="l" t="t" r="r" b="b"/>
              <a:pathLst>
                <a:path w="1960" h="541" extrusionOk="0">
                  <a:moveTo>
                    <a:pt x="651" y="0"/>
                  </a:moveTo>
                  <a:cubicBezTo>
                    <a:pt x="449" y="0"/>
                    <a:pt x="247" y="23"/>
                    <a:pt x="54" y="69"/>
                  </a:cubicBezTo>
                  <a:cubicBezTo>
                    <a:pt x="169" y="58"/>
                    <a:pt x="281" y="52"/>
                    <a:pt x="391" y="52"/>
                  </a:cubicBezTo>
                  <a:cubicBezTo>
                    <a:pt x="744" y="52"/>
                    <a:pt x="1070" y="111"/>
                    <a:pt x="1379" y="233"/>
                  </a:cubicBezTo>
                  <a:cubicBezTo>
                    <a:pt x="1374" y="232"/>
                    <a:pt x="1367" y="229"/>
                    <a:pt x="1362" y="228"/>
                  </a:cubicBezTo>
                  <a:cubicBezTo>
                    <a:pt x="1138" y="164"/>
                    <a:pt x="897" y="128"/>
                    <a:pt x="658" y="128"/>
                  </a:cubicBezTo>
                  <a:cubicBezTo>
                    <a:pt x="432" y="128"/>
                    <a:pt x="208" y="159"/>
                    <a:pt x="0" y="229"/>
                  </a:cubicBezTo>
                  <a:cubicBezTo>
                    <a:pt x="161" y="198"/>
                    <a:pt x="317" y="184"/>
                    <a:pt x="469" y="184"/>
                  </a:cubicBezTo>
                  <a:cubicBezTo>
                    <a:pt x="942" y="184"/>
                    <a:pt x="1375" y="323"/>
                    <a:pt x="1774" y="541"/>
                  </a:cubicBezTo>
                  <a:cubicBezTo>
                    <a:pt x="1783" y="533"/>
                    <a:pt x="1791" y="525"/>
                    <a:pt x="1798" y="518"/>
                  </a:cubicBezTo>
                  <a:cubicBezTo>
                    <a:pt x="1845" y="482"/>
                    <a:pt x="1899" y="443"/>
                    <a:pt x="1959" y="405"/>
                  </a:cubicBezTo>
                  <a:cubicBezTo>
                    <a:pt x="1726" y="234"/>
                    <a:pt x="1444" y="104"/>
                    <a:pt x="1138" y="43"/>
                  </a:cubicBezTo>
                  <a:cubicBezTo>
                    <a:pt x="979" y="15"/>
                    <a:pt x="815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8"/>
            <p:cNvSpPr/>
            <p:nvPr/>
          </p:nvSpPr>
          <p:spPr>
            <a:xfrm>
              <a:off x="5396975" y="3592900"/>
              <a:ext cx="52550" cy="14650"/>
            </a:xfrm>
            <a:custGeom>
              <a:avLst/>
              <a:gdLst/>
              <a:ahLst/>
              <a:cxnLst/>
              <a:rect l="l" t="t" r="r" b="b"/>
              <a:pathLst>
                <a:path w="2102" h="586" extrusionOk="0">
                  <a:moveTo>
                    <a:pt x="572" y="1"/>
                  </a:moveTo>
                  <a:cubicBezTo>
                    <a:pt x="402" y="1"/>
                    <a:pt x="232" y="14"/>
                    <a:pt x="75" y="64"/>
                  </a:cubicBezTo>
                  <a:cubicBezTo>
                    <a:pt x="156" y="48"/>
                    <a:pt x="240" y="42"/>
                    <a:pt x="326" y="42"/>
                  </a:cubicBezTo>
                  <a:cubicBezTo>
                    <a:pt x="448" y="42"/>
                    <a:pt x="571" y="54"/>
                    <a:pt x="691" y="64"/>
                  </a:cubicBezTo>
                  <a:cubicBezTo>
                    <a:pt x="860" y="80"/>
                    <a:pt x="1039" y="116"/>
                    <a:pt x="1214" y="167"/>
                  </a:cubicBezTo>
                  <a:cubicBezTo>
                    <a:pt x="1021" y="119"/>
                    <a:pt x="819" y="94"/>
                    <a:pt x="616" y="94"/>
                  </a:cubicBezTo>
                  <a:cubicBezTo>
                    <a:pt x="408" y="94"/>
                    <a:pt x="199" y="120"/>
                    <a:pt x="1" y="173"/>
                  </a:cubicBezTo>
                  <a:cubicBezTo>
                    <a:pt x="134" y="153"/>
                    <a:pt x="265" y="143"/>
                    <a:pt x="393" y="143"/>
                  </a:cubicBezTo>
                  <a:cubicBezTo>
                    <a:pt x="742" y="143"/>
                    <a:pt x="1064" y="213"/>
                    <a:pt x="1323" y="314"/>
                  </a:cubicBezTo>
                  <a:cubicBezTo>
                    <a:pt x="1540" y="397"/>
                    <a:pt x="1713" y="477"/>
                    <a:pt x="1873" y="585"/>
                  </a:cubicBezTo>
                  <a:cubicBezTo>
                    <a:pt x="1910" y="564"/>
                    <a:pt x="1949" y="543"/>
                    <a:pt x="1988" y="524"/>
                  </a:cubicBezTo>
                  <a:cubicBezTo>
                    <a:pt x="1967" y="507"/>
                    <a:pt x="1945" y="491"/>
                    <a:pt x="1921" y="474"/>
                  </a:cubicBezTo>
                  <a:lnTo>
                    <a:pt x="1921" y="474"/>
                  </a:lnTo>
                  <a:cubicBezTo>
                    <a:pt x="1947" y="490"/>
                    <a:pt x="1972" y="505"/>
                    <a:pt x="1997" y="520"/>
                  </a:cubicBezTo>
                  <a:cubicBezTo>
                    <a:pt x="2032" y="505"/>
                    <a:pt x="2066" y="491"/>
                    <a:pt x="2102" y="480"/>
                  </a:cubicBezTo>
                  <a:cubicBezTo>
                    <a:pt x="1767" y="197"/>
                    <a:pt x="1283" y="33"/>
                    <a:pt x="801" y="7"/>
                  </a:cubicBezTo>
                  <a:cubicBezTo>
                    <a:pt x="726" y="3"/>
                    <a:pt x="649" y="1"/>
                    <a:pt x="5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8"/>
            <p:cNvSpPr/>
            <p:nvPr/>
          </p:nvSpPr>
          <p:spPr>
            <a:xfrm>
              <a:off x="5401825" y="3581325"/>
              <a:ext cx="55400" cy="23575"/>
            </a:xfrm>
            <a:custGeom>
              <a:avLst/>
              <a:gdLst/>
              <a:ahLst/>
              <a:cxnLst/>
              <a:rect l="l" t="t" r="r" b="b"/>
              <a:pathLst>
                <a:path w="2216" h="943" extrusionOk="0">
                  <a:moveTo>
                    <a:pt x="970" y="1"/>
                  </a:moveTo>
                  <a:lnTo>
                    <a:pt x="970" y="1"/>
                  </a:lnTo>
                  <a:cubicBezTo>
                    <a:pt x="1213" y="71"/>
                    <a:pt x="1414" y="173"/>
                    <a:pt x="1598" y="303"/>
                  </a:cubicBezTo>
                  <a:cubicBezTo>
                    <a:pt x="1321" y="143"/>
                    <a:pt x="979" y="56"/>
                    <a:pt x="613" y="56"/>
                  </a:cubicBezTo>
                  <a:cubicBezTo>
                    <a:pt x="611" y="56"/>
                    <a:pt x="609" y="56"/>
                    <a:pt x="607" y="56"/>
                  </a:cubicBezTo>
                  <a:cubicBezTo>
                    <a:pt x="885" y="92"/>
                    <a:pt x="1145" y="176"/>
                    <a:pt x="1375" y="290"/>
                  </a:cubicBezTo>
                  <a:cubicBezTo>
                    <a:pt x="1097" y="174"/>
                    <a:pt x="781" y="109"/>
                    <a:pt x="467" y="109"/>
                  </a:cubicBezTo>
                  <a:cubicBezTo>
                    <a:pt x="432" y="109"/>
                    <a:pt x="396" y="110"/>
                    <a:pt x="361" y="111"/>
                  </a:cubicBezTo>
                  <a:cubicBezTo>
                    <a:pt x="639" y="136"/>
                    <a:pt x="904" y="207"/>
                    <a:pt x="1130" y="294"/>
                  </a:cubicBezTo>
                  <a:cubicBezTo>
                    <a:pt x="1062" y="276"/>
                    <a:pt x="993" y="259"/>
                    <a:pt x="923" y="248"/>
                  </a:cubicBezTo>
                  <a:cubicBezTo>
                    <a:pt x="764" y="220"/>
                    <a:pt x="598" y="198"/>
                    <a:pt x="433" y="198"/>
                  </a:cubicBezTo>
                  <a:cubicBezTo>
                    <a:pt x="330" y="198"/>
                    <a:pt x="226" y="207"/>
                    <a:pt x="125" y="229"/>
                  </a:cubicBezTo>
                  <a:cubicBezTo>
                    <a:pt x="164" y="225"/>
                    <a:pt x="203" y="224"/>
                    <a:pt x="241" y="224"/>
                  </a:cubicBezTo>
                  <a:cubicBezTo>
                    <a:pt x="434" y="224"/>
                    <a:pt x="619" y="262"/>
                    <a:pt x="811" y="307"/>
                  </a:cubicBezTo>
                  <a:cubicBezTo>
                    <a:pt x="921" y="335"/>
                    <a:pt x="1025" y="368"/>
                    <a:pt x="1128" y="404"/>
                  </a:cubicBezTo>
                  <a:cubicBezTo>
                    <a:pt x="926" y="353"/>
                    <a:pt x="715" y="326"/>
                    <a:pt x="505" y="326"/>
                  </a:cubicBezTo>
                  <a:cubicBezTo>
                    <a:pt x="335" y="326"/>
                    <a:pt x="165" y="344"/>
                    <a:pt x="0" y="379"/>
                  </a:cubicBezTo>
                  <a:cubicBezTo>
                    <a:pt x="88" y="372"/>
                    <a:pt x="174" y="368"/>
                    <a:pt x="259" y="368"/>
                  </a:cubicBezTo>
                  <a:cubicBezTo>
                    <a:pt x="558" y="368"/>
                    <a:pt x="840" y="414"/>
                    <a:pt x="1127" y="512"/>
                  </a:cubicBezTo>
                  <a:cubicBezTo>
                    <a:pt x="1405" y="600"/>
                    <a:pt x="1690" y="759"/>
                    <a:pt x="1915" y="942"/>
                  </a:cubicBezTo>
                  <a:cubicBezTo>
                    <a:pt x="1969" y="927"/>
                    <a:pt x="2023" y="917"/>
                    <a:pt x="2077" y="917"/>
                  </a:cubicBezTo>
                  <a:cubicBezTo>
                    <a:pt x="2106" y="917"/>
                    <a:pt x="2135" y="920"/>
                    <a:pt x="2163" y="926"/>
                  </a:cubicBezTo>
                  <a:cubicBezTo>
                    <a:pt x="2155" y="905"/>
                    <a:pt x="2147" y="885"/>
                    <a:pt x="2135" y="865"/>
                  </a:cubicBezTo>
                  <a:cubicBezTo>
                    <a:pt x="2123" y="840"/>
                    <a:pt x="2109" y="816"/>
                    <a:pt x="2096" y="791"/>
                  </a:cubicBezTo>
                  <a:lnTo>
                    <a:pt x="2096" y="791"/>
                  </a:lnTo>
                  <a:cubicBezTo>
                    <a:pt x="2120" y="830"/>
                    <a:pt x="2142" y="871"/>
                    <a:pt x="2163" y="917"/>
                  </a:cubicBezTo>
                  <a:cubicBezTo>
                    <a:pt x="2164" y="920"/>
                    <a:pt x="2165" y="923"/>
                    <a:pt x="2168" y="926"/>
                  </a:cubicBezTo>
                  <a:cubicBezTo>
                    <a:pt x="2184" y="930"/>
                    <a:pt x="2199" y="934"/>
                    <a:pt x="2216" y="939"/>
                  </a:cubicBezTo>
                  <a:cubicBezTo>
                    <a:pt x="2123" y="459"/>
                    <a:pt x="1546" y="89"/>
                    <a:pt x="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8"/>
            <p:cNvSpPr/>
            <p:nvPr/>
          </p:nvSpPr>
          <p:spPr>
            <a:xfrm>
              <a:off x="5429125" y="3610700"/>
              <a:ext cx="34025" cy="51150"/>
            </a:xfrm>
            <a:custGeom>
              <a:avLst/>
              <a:gdLst/>
              <a:ahLst/>
              <a:cxnLst/>
              <a:rect l="l" t="t" r="r" b="b"/>
              <a:pathLst>
                <a:path w="1361" h="2046" extrusionOk="0">
                  <a:moveTo>
                    <a:pt x="1082" y="0"/>
                  </a:moveTo>
                  <a:lnTo>
                    <a:pt x="1082" y="0"/>
                  </a:lnTo>
                  <a:cubicBezTo>
                    <a:pt x="1148" y="187"/>
                    <a:pt x="1170" y="370"/>
                    <a:pt x="1181" y="562"/>
                  </a:cubicBezTo>
                  <a:cubicBezTo>
                    <a:pt x="1140" y="419"/>
                    <a:pt x="1080" y="277"/>
                    <a:pt x="993" y="130"/>
                  </a:cubicBezTo>
                  <a:lnTo>
                    <a:pt x="993" y="130"/>
                  </a:lnTo>
                  <a:cubicBezTo>
                    <a:pt x="1063" y="360"/>
                    <a:pt x="1099" y="553"/>
                    <a:pt x="1122" y="779"/>
                  </a:cubicBezTo>
                  <a:cubicBezTo>
                    <a:pt x="1046" y="524"/>
                    <a:pt x="934" y="277"/>
                    <a:pt x="780" y="46"/>
                  </a:cubicBezTo>
                  <a:lnTo>
                    <a:pt x="780" y="46"/>
                  </a:lnTo>
                  <a:cubicBezTo>
                    <a:pt x="896" y="321"/>
                    <a:pt x="957" y="566"/>
                    <a:pt x="1001" y="814"/>
                  </a:cubicBezTo>
                  <a:cubicBezTo>
                    <a:pt x="895" y="562"/>
                    <a:pt x="747" y="321"/>
                    <a:pt x="562" y="102"/>
                  </a:cubicBezTo>
                  <a:lnTo>
                    <a:pt x="562" y="102"/>
                  </a:lnTo>
                  <a:cubicBezTo>
                    <a:pt x="730" y="402"/>
                    <a:pt x="851" y="718"/>
                    <a:pt x="957" y="1039"/>
                  </a:cubicBezTo>
                  <a:cubicBezTo>
                    <a:pt x="912" y="954"/>
                    <a:pt x="867" y="870"/>
                    <a:pt x="821" y="787"/>
                  </a:cubicBezTo>
                  <a:cubicBezTo>
                    <a:pt x="718" y="608"/>
                    <a:pt x="612" y="427"/>
                    <a:pt x="458" y="272"/>
                  </a:cubicBezTo>
                  <a:lnTo>
                    <a:pt x="458" y="272"/>
                  </a:lnTo>
                  <a:cubicBezTo>
                    <a:pt x="614" y="490"/>
                    <a:pt x="697" y="733"/>
                    <a:pt x="797" y="978"/>
                  </a:cubicBezTo>
                  <a:cubicBezTo>
                    <a:pt x="797" y="979"/>
                    <a:pt x="798" y="980"/>
                    <a:pt x="798" y="982"/>
                  </a:cubicBezTo>
                  <a:cubicBezTo>
                    <a:pt x="689" y="798"/>
                    <a:pt x="558" y="622"/>
                    <a:pt x="401" y="463"/>
                  </a:cubicBezTo>
                  <a:lnTo>
                    <a:pt x="401" y="463"/>
                  </a:lnTo>
                  <a:cubicBezTo>
                    <a:pt x="541" y="660"/>
                    <a:pt x="640" y="852"/>
                    <a:pt x="735" y="1056"/>
                  </a:cubicBezTo>
                  <a:cubicBezTo>
                    <a:pt x="568" y="847"/>
                    <a:pt x="366" y="656"/>
                    <a:pt x="138" y="490"/>
                  </a:cubicBezTo>
                  <a:lnTo>
                    <a:pt x="138" y="490"/>
                  </a:lnTo>
                  <a:cubicBezTo>
                    <a:pt x="341" y="685"/>
                    <a:pt x="502" y="887"/>
                    <a:pt x="639" y="1093"/>
                  </a:cubicBezTo>
                  <a:cubicBezTo>
                    <a:pt x="495" y="955"/>
                    <a:pt x="334" y="830"/>
                    <a:pt x="166" y="715"/>
                  </a:cubicBezTo>
                  <a:lnTo>
                    <a:pt x="166" y="715"/>
                  </a:lnTo>
                  <a:cubicBezTo>
                    <a:pt x="336" y="883"/>
                    <a:pt x="491" y="1061"/>
                    <a:pt x="634" y="1245"/>
                  </a:cubicBezTo>
                  <a:cubicBezTo>
                    <a:pt x="592" y="1210"/>
                    <a:pt x="550" y="1176"/>
                    <a:pt x="505" y="1144"/>
                  </a:cubicBezTo>
                  <a:cubicBezTo>
                    <a:pt x="352" y="1037"/>
                    <a:pt x="186" y="937"/>
                    <a:pt x="0" y="872"/>
                  </a:cubicBezTo>
                  <a:lnTo>
                    <a:pt x="0" y="872"/>
                  </a:lnTo>
                  <a:cubicBezTo>
                    <a:pt x="320" y="1055"/>
                    <a:pt x="566" y="1298"/>
                    <a:pt x="771" y="1537"/>
                  </a:cubicBezTo>
                  <a:cubicBezTo>
                    <a:pt x="912" y="1711"/>
                    <a:pt x="1009" y="1874"/>
                    <a:pt x="1098" y="2045"/>
                  </a:cubicBezTo>
                  <a:cubicBezTo>
                    <a:pt x="1111" y="2024"/>
                    <a:pt x="1119" y="1999"/>
                    <a:pt x="1129" y="1972"/>
                  </a:cubicBezTo>
                  <a:cubicBezTo>
                    <a:pt x="1144" y="1921"/>
                    <a:pt x="1191" y="1892"/>
                    <a:pt x="1241" y="1885"/>
                  </a:cubicBezTo>
                  <a:cubicBezTo>
                    <a:pt x="1240" y="1875"/>
                    <a:pt x="1238" y="1865"/>
                    <a:pt x="1237" y="1856"/>
                  </a:cubicBezTo>
                  <a:lnTo>
                    <a:pt x="1237" y="1843"/>
                  </a:lnTo>
                  <a:cubicBezTo>
                    <a:pt x="1329" y="1478"/>
                    <a:pt x="1360" y="1118"/>
                    <a:pt x="1304" y="726"/>
                  </a:cubicBezTo>
                  <a:cubicBezTo>
                    <a:pt x="1268" y="479"/>
                    <a:pt x="1214" y="228"/>
                    <a:pt x="10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8"/>
            <p:cNvSpPr/>
            <p:nvPr/>
          </p:nvSpPr>
          <p:spPr>
            <a:xfrm>
              <a:off x="5729800" y="3635550"/>
              <a:ext cx="18875" cy="34375"/>
            </a:xfrm>
            <a:custGeom>
              <a:avLst/>
              <a:gdLst/>
              <a:ahLst/>
              <a:cxnLst/>
              <a:rect l="l" t="t" r="r" b="b"/>
              <a:pathLst>
                <a:path w="755" h="1375" extrusionOk="0">
                  <a:moveTo>
                    <a:pt x="491" y="1"/>
                  </a:moveTo>
                  <a:lnTo>
                    <a:pt x="491" y="1"/>
                  </a:lnTo>
                  <a:cubicBezTo>
                    <a:pt x="547" y="225"/>
                    <a:pt x="523" y="431"/>
                    <a:pt x="452" y="638"/>
                  </a:cubicBezTo>
                  <a:cubicBezTo>
                    <a:pt x="379" y="817"/>
                    <a:pt x="243" y="1034"/>
                    <a:pt x="93" y="1180"/>
                  </a:cubicBezTo>
                  <a:cubicBezTo>
                    <a:pt x="65" y="1207"/>
                    <a:pt x="33" y="1235"/>
                    <a:pt x="1" y="1260"/>
                  </a:cubicBezTo>
                  <a:cubicBezTo>
                    <a:pt x="16" y="1268"/>
                    <a:pt x="29" y="1277"/>
                    <a:pt x="44" y="1284"/>
                  </a:cubicBezTo>
                  <a:cubicBezTo>
                    <a:pt x="179" y="1218"/>
                    <a:pt x="286" y="1135"/>
                    <a:pt x="370" y="1038"/>
                  </a:cubicBezTo>
                  <a:lnTo>
                    <a:pt x="370" y="1038"/>
                  </a:lnTo>
                  <a:cubicBezTo>
                    <a:pt x="365" y="1044"/>
                    <a:pt x="360" y="1050"/>
                    <a:pt x="355" y="1056"/>
                  </a:cubicBezTo>
                  <a:cubicBezTo>
                    <a:pt x="302" y="1118"/>
                    <a:pt x="167" y="1238"/>
                    <a:pt x="70" y="1299"/>
                  </a:cubicBezTo>
                  <a:cubicBezTo>
                    <a:pt x="91" y="1313"/>
                    <a:pt x="112" y="1324"/>
                    <a:pt x="128" y="1333"/>
                  </a:cubicBezTo>
                  <a:cubicBezTo>
                    <a:pt x="130" y="1334"/>
                    <a:pt x="131" y="1334"/>
                    <a:pt x="133" y="1336"/>
                  </a:cubicBezTo>
                  <a:cubicBezTo>
                    <a:pt x="218" y="1302"/>
                    <a:pt x="295" y="1255"/>
                    <a:pt x="362" y="1201"/>
                  </a:cubicBezTo>
                  <a:lnTo>
                    <a:pt x="362" y="1201"/>
                  </a:lnTo>
                  <a:cubicBezTo>
                    <a:pt x="305" y="1251"/>
                    <a:pt x="244" y="1296"/>
                    <a:pt x="177" y="1334"/>
                  </a:cubicBezTo>
                  <a:cubicBezTo>
                    <a:pt x="168" y="1340"/>
                    <a:pt x="161" y="1344"/>
                    <a:pt x="153" y="1348"/>
                  </a:cubicBezTo>
                  <a:cubicBezTo>
                    <a:pt x="164" y="1355"/>
                    <a:pt x="174" y="1364"/>
                    <a:pt x="181" y="1375"/>
                  </a:cubicBezTo>
                  <a:cubicBezTo>
                    <a:pt x="348" y="1325"/>
                    <a:pt x="491" y="1225"/>
                    <a:pt x="580" y="1102"/>
                  </a:cubicBezTo>
                  <a:cubicBezTo>
                    <a:pt x="693" y="942"/>
                    <a:pt x="754" y="753"/>
                    <a:pt x="735" y="568"/>
                  </a:cubicBezTo>
                  <a:lnTo>
                    <a:pt x="735" y="568"/>
                  </a:lnTo>
                  <a:cubicBezTo>
                    <a:pt x="714" y="720"/>
                    <a:pt x="649" y="831"/>
                    <a:pt x="578" y="948"/>
                  </a:cubicBezTo>
                  <a:cubicBezTo>
                    <a:pt x="558" y="980"/>
                    <a:pt x="536" y="1011"/>
                    <a:pt x="512" y="1041"/>
                  </a:cubicBezTo>
                  <a:cubicBezTo>
                    <a:pt x="519" y="1031"/>
                    <a:pt x="525" y="1021"/>
                    <a:pt x="532" y="1011"/>
                  </a:cubicBezTo>
                  <a:cubicBezTo>
                    <a:pt x="673" y="769"/>
                    <a:pt x="721" y="484"/>
                    <a:pt x="630" y="225"/>
                  </a:cubicBezTo>
                  <a:lnTo>
                    <a:pt x="630" y="225"/>
                  </a:lnTo>
                  <a:cubicBezTo>
                    <a:pt x="655" y="427"/>
                    <a:pt x="610" y="608"/>
                    <a:pt x="522" y="800"/>
                  </a:cubicBezTo>
                  <a:cubicBezTo>
                    <a:pt x="515" y="813"/>
                    <a:pt x="507" y="829"/>
                    <a:pt x="498" y="844"/>
                  </a:cubicBezTo>
                  <a:cubicBezTo>
                    <a:pt x="627" y="579"/>
                    <a:pt x="616" y="267"/>
                    <a:pt x="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8"/>
            <p:cNvSpPr/>
            <p:nvPr/>
          </p:nvSpPr>
          <p:spPr>
            <a:xfrm>
              <a:off x="5710275" y="3649700"/>
              <a:ext cx="18425" cy="19375"/>
            </a:xfrm>
            <a:custGeom>
              <a:avLst/>
              <a:gdLst/>
              <a:ahLst/>
              <a:cxnLst/>
              <a:rect l="l" t="t" r="r" b="b"/>
              <a:pathLst>
                <a:path w="737" h="775" extrusionOk="0">
                  <a:moveTo>
                    <a:pt x="187" y="1"/>
                  </a:moveTo>
                  <a:cubicBezTo>
                    <a:pt x="178" y="1"/>
                    <a:pt x="170" y="1"/>
                    <a:pt x="162" y="2"/>
                  </a:cubicBezTo>
                  <a:cubicBezTo>
                    <a:pt x="162" y="54"/>
                    <a:pt x="166" y="105"/>
                    <a:pt x="175" y="157"/>
                  </a:cubicBezTo>
                  <a:cubicBezTo>
                    <a:pt x="164" y="105"/>
                    <a:pt x="158" y="54"/>
                    <a:pt x="158" y="4"/>
                  </a:cubicBezTo>
                  <a:cubicBezTo>
                    <a:pt x="139" y="7"/>
                    <a:pt x="119" y="17"/>
                    <a:pt x="102" y="31"/>
                  </a:cubicBezTo>
                  <a:cubicBezTo>
                    <a:pt x="87" y="42"/>
                    <a:pt x="72" y="52"/>
                    <a:pt x="55" y="57"/>
                  </a:cubicBezTo>
                  <a:cubicBezTo>
                    <a:pt x="1" y="316"/>
                    <a:pt x="175" y="556"/>
                    <a:pt x="454" y="710"/>
                  </a:cubicBezTo>
                  <a:cubicBezTo>
                    <a:pt x="318" y="596"/>
                    <a:pt x="222" y="479"/>
                    <a:pt x="167" y="351"/>
                  </a:cubicBezTo>
                  <a:lnTo>
                    <a:pt x="167" y="351"/>
                  </a:lnTo>
                  <a:cubicBezTo>
                    <a:pt x="253" y="509"/>
                    <a:pt x="403" y="649"/>
                    <a:pt x="588" y="737"/>
                  </a:cubicBezTo>
                  <a:cubicBezTo>
                    <a:pt x="488" y="669"/>
                    <a:pt x="401" y="583"/>
                    <a:pt x="331" y="490"/>
                  </a:cubicBezTo>
                  <a:lnTo>
                    <a:pt x="331" y="490"/>
                  </a:lnTo>
                  <a:cubicBezTo>
                    <a:pt x="433" y="612"/>
                    <a:pt x="567" y="718"/>
                    <a:pt x="736" y="775"/>
                  </a:cubicBezTo>
                  <a:cubicBezTo>
                    <a:pt x="559" y="684"/>
                    <a:pt x="463" y="573"/>
                    <a:pt x="361" y="434"/>
                  </a:cubicBezTo>
                  <a:cubicBezTo>
                    <a:pt x="326" y="387"/>
                    <a:pt x="299" y="332"/>
                    <a:pt x="276" y="274"/>
                  </a:cubicBezTo>
                  <a:lnTo>
                    <a:pt x="276" y="274"/>
                  </a:lnTo>
                  <a:cubicBezTo>
                    <a:pt x="337" y="407"/>
                    <a:pt x="439" y="530"/>
                    <a:pt x="597" y="660"/>
                  </a:cubicBezTo>
                  <a:cubicBezTo>
                    <a:pt x="428" y="468"/>
                    <a:pt x="353" y="254"/>
                    <a:pt x="290" y="27"/>
                  </a:cubicBezTo>
                  <a:cubicBezTo>
                    <a:pt x="265" y="16"/>
                    <a:pt x="237" y="6"/>
                    <a:pt x="210" y="2"/>
                  </a:cubicBezTo>
                  <a:lnTo>
                    <a:pt x="210" y="2"/>
                  </a:lnTo>
                  <a:cubicBezTo>
                    <a:pt x="211" y="26"/>
                    <a:pt x="213" y="48"/>
                    <a:pt x="217" y="69"/>
                  </a:cubicBezTo>
                  <a:cubicBezTo>
                    <a:pt x="213" y="49"/>
                    <a:pt x="210" y="30"/>
                    <a:pt x="206" y="11"/>
                  </a:cubicBezTo>
                  <a:cubicBezTo>
                    <a:pt x="206" y="7"/>
                    <a:pt x="205" y="5"/>
                    <a:pt x="205" y="1"/>
                  </a:cubicBezTo>
                  <a:cubicBezTo>
                    <a:pt x="199" y="1"/>
                    <a:pt x="193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8"/>
            <p:cNvSpPr/>
            <p:nvPr/>
          </p:nvSpPr>
          <p:spPr>
            <a:xfrm>
              <a:off x="5715200" y="3540950"/>
              <a:ext cx="21375" cy="20875"/>
            </a:xfrm>
            <a:custGeom>
              <a:avLst/>
              <a:gdLst/>
              <a:ahLst/>
              <a:cxnLst/>
              <a:rect l="l" t="t" r="r" b="b"/>
              <a:pathLst>
                <a:path w="855" h="835" extrusionOk="0">
                  <a:moveTo>
                    <a:pt x="854" y="0"/>
                  </a:moveTo>
                  <a:cubicBezTo>
                    <a:pt x="732" y="70"/>
                    <a:pt x="644" y="155"/>
                    <a:pt x="581" y="250"/>
                  </a:cubicBezTo>
                  <a:cubicBezTo>
                    <a:pt x="622" y="169"/>
                    <a:pt x="652" y="102"/>
                    <a:pt x="737" y="14"/>
                  </a:cubicBezTo>
                  <a:lnTo>
                    <a:pt x="737" y="14"/>
                  </a:lnTo>
                  <a:cubicBezTo>
                    <a:pt x="610" y="86"/>
                    <a:pt x="516" y="185"/>
                    <a:pt x="453" y="297"/>
                  </a:cubicBezTo>
                  <a:cubicBezTo>
                    <a:pt x="505" y="183"/>
                    <a:pt x="533" y="119"/>
                    <a:pt x="610" y="14"/>
                  </a:cubicBezTo>
                  <a:lnTo>
                    <a:pt x="610" y="14"/>
                  </a:lnTo>
                  <a:cubicBezTo>
                    <a:pt x="508" y="80"/>
                    <a:pt x="428" y="161"/>
                    <a:pt x="368" y="252"/>
                  </a:cubicBezTo>
                  <a:cubicBezTo>
                    <a:pt x="402" y="181"/>
                    <a:pt x="438" y="112"/>
                    <a:pt x="473" y="50"/>
                  </a:cubicBezTo>
                  <a:lnTo>
                    <a:pt x="473" y="50"/>
                  </a:lnTo>
                  <a:cubicBezTo>
                    <a:pt x="391" y="117"/>
                    <a:pt x="319" y="192"/>
                    <a:pt x="263" y="274"/>
                  </a:cubicBezTo>
                  <a:cubicBezTo>
                    <a:pt x="291" y="217"/>
                    <a:pt x="319" y="164"/>
                    <a:pt x="349" y="114"/>
                  </a:cubicBezTo>
                  <a:lnTo>
                    <a:pt x="349" y="114"/>
                  </a:lnTo>
                  <a:cubicBezTo>
                    <a:pt x="252" y="185"/>
                    <a:pt x="181" y="276"/>
                    <a:pt x="134" y="375"/>
                  </a:cubicBezTo>
                  <a:cubicBezTo>
                    <a:pt x="154" y="330"/>
                    <a:pt x="174" y="284"/>
                    <a:pt x="196" y="240"/>
                  </a:cubicBezTo>
                  <a:lnTo>
                    <a:pt x="196" y="240"/>
                  </a:lnTo>
                  <a:cubicBezTo>
                    <a:pt x="59" y="346"/>
                    <a:pt x="1" y="516"/>
                    <a:pt x="10" y="659"/>
                  </a:cubicBezTo>
                  <a:cubicBezTo>
                    <a:pt x="49" y="586"/>
                    <a:pt x="80" y="510"/>
                    <a:pt x="111" y="434"/>
                  </a:cubicBezTo>
                  <a:lnTo>
                    <a:pt x="111" y="434"/>
                  </a:lnTo>
                  <a:cubicBezTo>
                    <a:pt x="81" y="518"/>
                    <a:pt x="66" y="603"/>
                    <a:pt x="72" y="684"/>
                  </a:cubicBezTo>
                  <a:cubicBezTo>
                    <a:pt x="108" y="614"/>
                    <a:pt x="142" y="541"/>
                    <a:pt x="175" y="467"/>
                  </a:cubicBezTo>
                  <a:lnTo>
                    <a:pt x="175" y="467"/>
                  </a:lnTo>
                  <a:cubicBezTo>
                    <a:pt x="147" y="559"/>
                    <a:pt x="131" y="663"/>
                    <a:pt x="142" y="716"/>
                  </a:cubicBezTo>
                  <a:cubicBezTo>
                    <a:pt x="185" y="631"/>
                    <a:pt x="226" y="545"/>
                    <a:pt x="268" y="458"/>
                  </a:cubicBezTo>
                  <a:lnTo>
                    <a:pt x="268" y="458"/>
                  </a:lnTo>
                  <a:cubicBezTo>
                    <a:pt x="232" y="567"/>
                    <a:pt x="220" y="680"/>
                    <a:pt x="226" y="791"/>
                  </a:cubicBezTo>
                  <a:cubicBezTo>
                    <a:pt x="227" y="803"/>
                    <a:pt x="227" y="823"/>
                    <a:pt x="230" y="832"/>
                  </a:cubicBezTo>
                  <a:cubicBezTo>
                    <a:pt x="241" y="798"/>
                    <a:pt x="256" y="765"/>
                    <a:pt x="270" y="732"/>
                  </a:cubicBezTo>
                  <a:cubicBezTo>
                    <a:pt x="312" y="628"/>
                    <a:pt x="355" y="525"/>
                    <a:pt x="400" y="422"/>
                  </a:cubicBezTo>
                  <a:lnTo>
                    <a:pt x="400" y="422"/>
                  </a:lnTo>
                  <a:cubicBezTo>
                    <a:pt x="373" y="504"/>
                    <a:pt x="360" y="587"/>
                    <a:pt x="364" y="671"/>
                  </a:cubicBezTo>
                  <a:cubicBezTo>
                    <a:pt x="363" y="708"/>
                    <a:pt x="364" y="722"/>
                    <a:pt x="368" y="722"/>
                  </a:cubicBezTo>
                  <a:cubicBezTo>
                    <a:pt x="374" y="722"/>
                    <a:pt x="387" y="666"/>
                    <a:pt x="402" y="638"/>
                  </a:cubicBezTo>
                  <a:cubicBezTo>
                    <a:pt x="428" y="571"/>
                    <a:pt x="459" y="506"/>
                    <a:pt x="492" y="442"/>
                  </a:cubicBezTo>
                  <a:lnTo>
                    <a:pt x="492" y="442"/>
                  </a:lnTo>
                  <a:cubicBezTo>
                    <a:pt x="457" y="544"/>
                    <a:pt x="441" y="652"/>
                    <a:pt x="438" y="766"/>
                  </a:cubicBezTo>
                  <a:cubicBezTo>
                    <a:pt x="437" y="788"/>
                    <a:pt x="437" y="813"/>
                    <a:pt x="436" y="834"/>
                  </a:cubicBezTo>
                  <a:cubicBezTo>
                    <a:pt x="445" y="804"/>
                    <a:pt x="456" y="777"/>
                    <a:pt x="464" y="748"/>
                  </a:cubicBezTo>
                  <a:cubicBezTo>
                    <a:pt x="562" y="457"/>
                    <a:pt x="651" y="243"/>
                    <a:pt x="8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8"/>
            <p:cNvSpPr/>
            <p:nvPr/>
          </p:nvSpPr>
          <p:spPr>
            <a:xfrm>
              <a:off x="5713225" y="3556250"/>
              <a:ext cx="18675" cy="31700"/>
            </a:xfrm>
            <a:custGeom>
              <a:avLst/>
              <a:gdLst/>
              <a:ahLst/>
              <a:cxnLst/>
              <a:rect l="l" t="t" r="r" b="b"/>
              <a:pathLst>
                <a:path w="747" h="1268" extrusionOk="0">
                  <a:moveTo>
                    <a:pt x="57" y="1"/>
                  </a:moveTo>
                  <a:lnTo>
                    <a:pt x="57" y="1"/>
                  </a:lnTo>
                  <a:cubicBezTo>
                    <a:pt x="0" y="169"/>
                    <a:pt x="2" y="362"/>
                    <a:pt x="95" y="520"/>
                  </a:cubicBezTo>
                  <a:cubicBezTo>
                    <a:pt x="98" y="527"/>
                    <a:pt x="100" y="534"/>
                    <a:pt x="103" y="542"/>
                  </a:cubicBezTo>
                  <a:cubicBezTo>
                    <a:pt x="92" y="525"/>
                    <a:pt x="79" y="507"/>
                    <a:pt x="66" y="489"/>
                  </a:cubicBezTo>
                  <a:lnTo>
                    <a:pt x="66" y="489"/>
                  </a:lnTo>
                  <a:cubicBezTo>
                    <a:pt x="69" y="543"/>
                    <a:pt x="88" y="598"/>
                    <a:pt x="126" y="645"/>
                  </a:cubicBezTo>
                  <a:cubicBezTo>
                    <a:pt x="145" y="663"/>
                    <a:pt x="182" y="701"/>
                    <a:pt x="193" y="705"/>
                  </a:cubicBezTo>
                  <a:cubicBezTo>
                    <a:pt x="205" y="723"/>
                    <a:pt x="217" y="742"/>
                    <a:pt x="232" y="759"/>
                  </a:cubicBezTo>
                  <a:cubicBezTo>
                    <a:pt x="254" y="785"/>
                    <a:pt x="282" y="805"/>
                    <a:pt x="311" y="825"/>
                  </a:cubicBezTo>
                  <a:cubicBezTo>
                    <a:pt x="310" y="823"/>
                    <a:pt x="308" y="820"/>
                    <a:pt x="306" y="818"/>
                  </a:cubicBezTo>
                  <a:cubicBezTo>
                    <a:pt x="295" y="803"/>
                    <a:pt x="288" y="789"/>
                    <a:pt x="280" y="774"/>
                  </a:cubicBezTo>
                  <a:lnTo>
                    <a:pt x="280" y="774"/>
                  </a:lnTo>
                  <a:cubicBezTo>
                    <a:pt x="286" y="779"/>
                    <a:pt x="291" y="785"/>
                    <a:pt x="296" y="789"/>
                  </a:cubicBezTo>
                  <a:cubicBezTo>
                    <a:pt x="299" y="792"/>
                    <a:pt x="300" y="795"/>
                    <a:pt x="303" y="798"/>
                  </a:cubicBezTo>
                  <a:cubicBezTo>
                    <a:pt x="340" y="851"/>
                    <a:pt x="427" y="933"/>
                    <a:pt x="475" y="954"/>
                  </a:cubicBezTo>
                  <a:cubicBezTo>
                    <a:pt x="516" y="1009"/>
                    <a:pt x="579" y="1072"/>
                    <a:pt x="613" y="1092"/>
                  </a:cubicBezTo>
                  <a:cubicBezTo>
                    <a:pt x="608" y="1078"/>
                    <a:pt x="603" y="1067"/>
                    <a:pt x="598" y="1054"/>
                  </a:cubicBezTo>
                  <a:lnTo>
                    <a:pt x="598" y="1054"/>
                  </a:lnTo>
                  <a:cubicBezTo>
                    <a:pt x="618" y="1083"/>
                    <a:pt x="641" y="1111"/>
                    <a:pt x="667" y="1137"/>
                  </a:cubicBezTo>
                  <a:cubicBezTo>
                    <a:pt x="686" y="1183"/>
                    <a:pt x="713" y="1226"/>
                    <a:pt x="747" y="1268"/>
                  </a:cubicBezTo>
                  <a:cubicBezTo>
                    <a:pt x="734" y="1140"/>
                    <a:pt x="686" y="1018"/>
                    <a:pt x="640" y="897"/>
                  </a:cubicBezTo>
                  <a:cubicBezTo>
                    <a:pt x="635" y="921"/>
                    <a:pt x="634" y="943"/>
                    <a:pt x="634" y="965"/>
                  </a:cubicBezTo>
                  <a:cubicBezTo>
                    <a:pt x="630" y="954"/>
                    <a:pt x="625" y="941"/>
                    <a:pt x="622" y="929"/>
                  </a:cubicBezTo>
                  <a:lnTo>
                    <a:pt x="622" y="929"/>
                  </a:lnTo>
                  <a:cubicBezTo>
                    <a:pt x="624" y="936"/>
                    <a:pt x="627" y="941"/>
                    <a:pt x="630" y="947"/>
                  </a:cubicBezTo>
                  <a:cubicBezTo>
                    <a:pt x="607" y="670"/>
                    <a:pt x="573" y="393"/>
                    <a:pt x="573" y="115"/>
                  </a:cubicBezTo>
                  <a:cubicBezTo>
                    <a:pt x="541" y="201"/>
                    <a:pt x="526" y="298"/>
                    <a:pt x="521" y="393"/>
                  </a:cubicBezTo>
                  <a:cubicBezTo>
                    <a:pt x="506" y="314"/>
                    <a:pt x="489" y="231"/>
                    <a:pt x="478" y="133"/>
                  </a:cubicBezTo>
                  <a:cubicBezTo>
                    <a:pt x="458" y="198"/>
                    <a:pt x="444" y="265"/>
                    <a:pt x="437" y="334"/>
                  </a:cubicBezTo>
                  <a:cubicBezTo>
                    <a:pt x="425" y="241"/>
                    <a:pt x="416" y="149"/>
                    <a:pt x="408" y="57"/>
                  </a:cubicBezTo>
                  <a:cubicBezTo>
                    <a:pt x="375" y="146"/>
                    <a:pt x="352" y="241"/>
                    <a:pt x="346" y="335"/>
                  </a:cubicBezTo>
                  <a:cubicBezTo>
                    <a:pt x="340" y="306"/>
                    <a:pt x="335" y="278"/>
                    <a:pt x="334" y="249"/>
                  </a:cubicBezTo>
                  <a:cubicBezTo>
                    <a:pt x="305" y="329"/>
                    <a:pt x="300" y="413"/>
                    <a:pt x="311" y="495"/>
                  </a:cubicBezTo>
                  <a:cubicBezTo>
                    <a:pt x="310" y="493"/>
                    <a:pt x="310" y="490"/>
                    <a:pt x="309" y="486"/>
                  </a:cubicBezTo>
                  <a:cubicBezTo>
                    <a:pt x="308" y="476"/>
                    <a:pt x="306" y="464"/>
                    <a:pt x="306" y="453"/>
                  </a:cubicBezTo>
                  <a:cubicBezTo>
                    <a:pt x="298" y="329"/>
                    <a:pt x="270" y="207"/>
                    <a:pt x="268" y="83"/>
                  </a:cubicBezTo>
                  <a:cubicBezTo>
                    <a:pt x="237" y="161"/>
                    <a:pt x="218" y="242"/>
                    <a:pt x="211" y="323"/>
                  </a:cubicBezTo>
                  <a:cubicBezTo>
                    <a:pt x="205" y="236"/>
                    <a:pt x="191" y="149"/>
                    <a:pt x="185" y="62"/>
                  </a:cubicBezTo>
                  <a:cubicBezTo>
                    <a:pt x="164" y="115"/>
                    <a:pt x="151" y="174"/>
                    <a:pt x="143" y="231"/>
                  </a:cubicBezTo>
                  <a:cubicBezTo>
                    <a:pt x="136" y="161"/>
                    <a:pt x="130" y="92"/>
                    <a:pt x="123" y="22"/>
                  </a:cubicBezTo>
                  <a:cubicBezTo>
                    <a:pt x="93" y="93"/>
                    <a:pt x="78" y="166"/>
                    <a:pt x="73" y="242"/>
                  </a:cubicBezTo>
                  <a:cubicBezTo>
                    <a:pt x="66" y="162"/>
                    <a:pt x="59" y="8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8"/>
            <p:cNvSpPr/>
            <p:nvPr/>
          </p:nvSpPr>
          <p:spPr>
            <a:xfrm>
              <a:off x="5708100" y="3547800"/>
              <a:ext cx="5650" cy="7875"/>
            </a:xfrm>
            <a:custGeom>
              <a:avLst/>
              <a:gdLst/>
              <a:ahLst/>
              <a:cxnLst/>
              <a:rect l="l" t="t" r="r" b="b"/>
              <a:pathLst>
                <a:path w="226" h="315" extrusionOk="0">
                  <a:moveTo>
                    <a:pt x="226" y="0"/>
                  </a:moveTo>
                  <a:cubicBezTo>
                    <a:pt x="187" y="28"/>
                    <a:pt x="155" y="57"/>
                    <a:pt x="129" y="91"/>
                  </a:cubicBezTo>
                  <a:cubicBezTo>
                    <a:pt x="139" y="70"/>
                    <a:pt x="151" y="46"/>
                    <a:pt x="164" y="23"/>
                  </a:cubicBezTo>
                  <a:lnTo>
                    <a:pt x="164" y="23"/>
                  </a:lnTo>
                  <a:cubicBezTo>
                    <a:pt x="60" y="90"/>
                    <a:pt x="0" y="200"/>
                    <a:pt x="1" y="302"/>
                  </a:cubicBezTo>
                  <a:cubicBezTo>
                    <a:pt x="30" y="263"/>
                    <a:pt x="51" y="232"/>
                    <a:pt x="70" y="201"/>
                  </a:cubicBezTo>
                  <a:lnTo>
                    <a:pt x="70" y="201"/>
                  </a:lnTo>
                  <a:cubicBezTo>
                    <a:pt x="65" y="215"/>
                    <a:pt x="61" y="230"/>
                    <a:pt x="60" y="244"/>
                  </a:cubicBezTo>
                  <a:cubicBezTo>
                    <a:pt x="58" y="258"/>
                    <a:pt x="46" y="315"/>
                    <a:pt x="52" y="315"/>
                  </a:cubicBezTo>
                  <a:cubicBezTo>
                    <a:pt x="53" y="315"/>
                    <a:pt x="55" y="312"/>
                    <a:pt x="58" y="307"/>
                  </a:cubicBezTo>
                  <a:cubicBezTo>
                    <a:pt x="118" y="199"/>
                    <a:pt x="153" y="101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8"/>
            <p:cNvSpPr/>
            <p:nvPr/>
          </p:nvSpPr>
          <p:spPr>
            <a:xfrm>
              <a:off x="5701850" y="3548975"/>
              <a:ext cx="8475" cy="7300"/>
            </a:xfrm>
            <a:custGeom>
              <a:avLst/>
              <a:gdLst/>
              <a:ahLst/>
              <a:cxnLst/>
              <a:rect l="l" t="t" r="r" b="b"/>
              <a:pathLst>
                <a:path w="339" h="292" extrusionOk="0">
                  <a:moveTo>
                    <a:pt x="339" y="0"/>
                  </a:moveTo>
                  <a:cubicBezTo>
                    <a:pt x="310" y="23"/>
                    <a:pt x="284" y="46"/>
                    <a:pt x="262" y="74"/>
                  </a:cubicBezTo>
                  <a:cubicBezTo>
                    <a:pt x="270" y="57"/>
                    <a:pt x="277" y="44"/>
                    <a:pt x="285" y="29"/>
                  </a:cubicBezTo>
                  <a:lnTo>
                    <a:pt x="285" y="29"/>
                  </a:lnTo>
                  <a:cubicBezTo>
                    <a:pt x="251" y="51"/>
                    <a:pt x="224" y="77"/>
                    <a:pt x="200" y="107"/>
                  </a:cubicBezTo>
                  <a:cubicBezTo>
                    <a:pt x="213" y="86"/>
                    <a:pt x="225" y="64"/>
                    <a:pt x="236" y="44"/>
                  </a:cubicBezTo>
                  <a:lnTo>
                    <a:pt x="236" y="44"/>
                  </a:lnTo>
                  <a:cubicBezTo>
                    <a:pt x="193" y="71"/>
                    <a:pt x="155" y="102"/>
                    <a:pt x="128" y="141"/>
                  </a:cubicBezTo>
                  <a:cubicBezTo>
                    <a:pt x="142" y="120"/>
                    <a:pt x="155" y="99"/>
                    <a:pt x="169" y="77"/>
                  </a:cubicBezTo>
                  <a:lnTo>
                    <a:pt x="169" y="77"/>
                  </a:lnTo>
                  <a:cubicBezTo>
                    <a:pt x="77" y="126"/>
                    <a:pt x="23" y="207"/>
                    <a:pt x="0" y="292"/>
                  </a:cubicBezTo>
                  <a:cubicBezTo>
                    <a:pt x="44" y="254"/>
                    <a:pt x="80" y="209"/>
                    <a:pt x="111" y="163"/>
                  </a:cubicBezTo>
                  <a:lnTo>
                    <a:pt x="111" y="163"/>
                  </a:lnTo>
                  <a:cubicBezTo>
                    <a:pt x="89" y="199"/>
                    <a:pt x="72" y="239"/>
                    <a:pt x="65" y="281"/>
                  </a:cubicBezTo>
                  <a:cubicBezTo>
                    <a:pt x="102" y="244"/>
                    <a:pt x="134" y="203"/>
                    <a:pt x="163" y="162"/>
                  </a:cubicBezTo>
                  <a:lnTo>
                    <a:pt x="163" y="162"/>
                  </a:lnTo>
                  <a:cubicBezTo>
                    <a:pt x="147" y="193"/>
                    <a:pt x="136" y="226"/>
                    <a:pt x="131" y="260"/>
                  </a:cubicBezTo>
                  <a:cubicBezTo>
                    <a:pt x="158" y="233"/>
                    <a:pt x="179" y="204"/>
                    <a:pt x="200" y="177"/>
                  </a:cubicBezTo>
                  <a:lnTo>
                    <a:pt x="200" y="177"/>
                  </a:lnTo>
                  <a:cubicBezTo>
                    <a:pt x="188" y="210"/>
                    <a:pt x="179" y="245"/>
                    <a:pt x="178" y="280"/>
                  </a:cubicBezTo>
                  <a:cubicBezTo>
                    <a:pt x="250" y="184"/>
                    <a:pt x="297" y="101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8"/>
            <p:cNvSpPr/>
            <p:nvPr/>
          </p:nvSpPr>
          <p:spPr>
            <a:xfrm>
              <a:off x="5699150" y="3553525"/>
              <a:ext cx="11925" cy="15400"/>
            </a:xfrm>
            <a:custGeom>
              <a:avLst/>
              <a:gdLst/>
              <a:ahLst/>
              <a:cxnLst/>
              <a:rect l="l" t="t" r="r" b="b"/>
              <a:pathLst>
                <a:path w="477" h="616" extrusionOk="0">
                  <a:moveTo>
                    <a:pt x="116" y="193"/>
                  </a:moveTo>
                  <a:cubicBezTo>
                    <a:pt x="116" y="200"/>
                    <a:pt x="117" y="207"/>
                    <a:pt x="117" y="214"/>
                  </a:cubicBezTo>
                  <a:cubicBezTo>
                    <a:pt x="116" y="210"/>
                    <a:pt x="115" y="208"/>
                    <a:pt x="115" y="204"/>
                  </a:cubicBezTo>
                  <a:cubicBezTo>
                    <a:pt x="116" y="200"/>
                    <a:pt x="116" y="196"/>
                    <a:pt x="116" y="193"/>
                  </a:cubicBezTo>
                  <a:close/>
                  <a:moveTo>
                    <a:pt x="127" y="1"/>
                  </a:moveTo>
                  <a:cubicBezTo>
                    <a:pt x="101" y="28"/>
                    <a:pt x="81" y="59"/>
                    <a:pt x="70" y="91"/>
                  </a:cubicBezTo>
                  <a:cubicBezTo>
                    <a:pt x="73" y="75"/>
                    <a:pt x="74" y="58"/>
                    <a:pt x="78" y="42"/>
                  </a:cubicBezTo>
                  <a:lnTo>
                    <a:pt x="78" y="42"/>
                  </a:lnTo>
                  <a:cubicBezTo>
                    <a:pt x="45" y="80"/>
                    <a:pt x="23" y="126"/>
                    <a:pt x="27" y="173"/>
                  </a:cubicBezTo>
                  <a:cubicBezTo>
                    <a:pt x="27" y="176"/>
                    <a:pt x="28" y="178"/>
                    <a:pt x="28" y="181"/>
                  </a:cubicBezTo>
                  <a:cubicBezTo>
                    <a:pt x="27" y="177"/>
                    <a:pt x="25" y="172"/>
                    <a:pt x="23" y="168"/>
                  </a:cubicBezTo>
                  <a:lnTo>
                    <a:pt x="23" y="120"/>
                  </a:lnTo>
                  <a:cubicBezTo>
                    <a:pt x="19" y="126"/>
                    <a:pt x="16" y="133"/>
                    <a:pt x="12" y="140"/>
                  </a:cubicBezTo>
                  <a:lnTo>
                    <a:pt x="12" y="138"/>
                  </a:lnTo>
                  <a:cubicBezTo>
                    <a:pt x="12" y="140"/>
                    <a:pt x="12" y="141"/>
                    <a:pt x="11" y="142"/>
                  </a:cubicBezTo>
                  <a:cubicBezTo>
                    <a:pt x="1" y="168"/>
                    <a:pt x="1" y="197"/>
                    <a:pt x="9" y="223"/>
                  </a:cubicBezTo>
                  <a:cubicBezTo>
                    <a:pt x="14" y="241"/>
                    <a:pt x="22" y="260"/>
                    <a:pt x="33" y="276"/>
                  </a:cubicBezTo>
                  <a:cubicBezTo>
                    <a:pt x="39" y="285"/>
                    <a:pt x="47" y="292"/>
                    <a:pt x="56" y="299"/>
                  </a:cubicBezTo>
                  <a:cubicBezTo>
                    <a:pt x="69" y="325"/>
                    <a:pt x="85" y="347"/>
                    <a:pt x="109" y="361"/>
                  </a:cubicBezTo>
                  <a:cubicBezTo>
                    <a:pt x="104" y="349"/>
                    <a:pt x="100" y="338"/>
                    <a:pt x="96" y="326"/>
                  </a:cubicBezTo>
                  <a:lnTo>
                    <a:pt x="96" y="326"/>
                  </a:lnTo>
                  <a:cubicBezTo>
                    <a:pt x="99" y="327"/>
                    <a:pt x="102" y="330"/>
                    <a:pt x="105" y="331"/>
                  </a:cubicBezTo>
                  <a:cubicBezTo>
                    <a:pt x="104" y="330"/>
                    <a:pt x="102" y="327"/>
                    <a:pt x="101" y="326"/>
                  </a:cubicBezTo>
                  <a:cubicBezTo>
                    <a:pt x="99" y="322"/>
                    <a:pt x="96" y="317"/>
                    <a:pt x="92" y="313"/>
                  </a:cubicBezTo>
                  <a:cubicBezTo>
                    <a:pt x="92" y="312"/>
                    <a:pt x="91" y="311"/>
                    <a:pt x="91" y="308"/>
                  </a:cubicBezTo>
                  <a:lnTo>
                    <a:pt x="91" y="308"/>
                  </a:lnTo>
                  <a:cubicBezTo>
                    <a:pt x="94" y="311"/>
                    <a:pt x="96" y="315"/>
                    <a:pt x="99" y="317"/>
                  </a:cubicBezTo>
                  <a:cubicBezTo>
                    <a:pt x="97" y="313"/>
                    <a:pt x="96" y="310"/>
                    <a:pt x="96" y="306"/>
                  </a:cubicBezTo>
                  <a:lnTo>
                    <a:pt x="96" y="306"/>
                  </a:lnTo>
                  <a:cubicBezTo>
                    <a:pt x="100" y="312"/>
                    <a:pt x="105" y="318"/>
                    <a:pt x="110" y="325"/>
                  </a:cubicBezTo>
                  <a:cubicBezTo>
                    <a:pt x="113" y="329"/>
                    <a:pt x="115" y="331"/>
                    <a:pt x="116" y="331"/>
                  </a:cubicBezTo>
                  <a:cubicBezTo>
                    <a:pt x="117" y="331"/>
                    <a:pt x="114" y="324"/>
                    <a:pt x="114" y="318"/>
                  </a:cubicBezTo>
                  <a:cubicBezTo>
                    <a:pt x="114" y="317"/>
                    <a:pt x="114" y="317"/>
                    <a:pt x="114" y="316"/>
                  </a:cubicBezTo>
                  <a:lnTo>
                    <a:pt x="114" y="316"/>
                  </a:lnTo>
                  <a:cubicBezTo>
                    <a:pt x="127" y="341"/>
                    <a:pt x="143" y="363"/>
                    <a:pt x="167" y="382"/>
                  </a:cubicBezTo>
                  <a:cubicBezTo>
                    <a:pt x="164" y="374"/>
                    <a:pt x="162" y="366"/>
                    <a:pt x="159" y="357"/>
                  </a:cubicBezTo>
                  <a:lnTo>
                    <a:pt x="159" y="357"/>
                  </a:lnTo>
                  <a:cubicBezTo>
                    <a:pt x="161" y="358"/>
                    <a:pt x="162" y="361"/>
                    <a:pt x="163" y="362"/>
                  </a:cubicBezTo>
                  <a:cubicBezTo>
                    <a:pt x="183" y="388"/>
                    <a:pt x="211" y="414"/>
                    <a:pt x="239" y="433"/>
                  </a:cubicBezTo>
                  <a:cubicBezTo>
                    <a:pt x="255" y="452"/>
                    <a:pt x="275" y="467"/>
                    <a:pt x="300" y="480"/>
                  </a:cubicBezTo>
                  <a:lnTo>
                    <a:pt x="300" y="478"/>
                  </a:lnTo>
                  <a:cubicBezTo>
                    <a:pt x="327" y="508"/>
                    <a:pt x="360" y="538"/>
                    <a:pt x="394" y="558"/>
                  </a:cubicBezTo>
                  <a:cubicBezTo>
                    <a:pt x="382" y="534"/>
                    <a:pt x="370" y="511"/>
                    <a:pt x="358" y="486"/>
                  </a:cubicBezTo>
                  <a:lnTo>
                    <a:pt x="358" y="486"/>
                  </a:lnTo>
                  <a:cubicBezTo>
                    <a:pt x="368" y="501"/>
                    <a:pt x="375" y="512"/>
                    <a:pt x="384" y="520"/>
                  </a:cubicBezTo>
                  <a:cubicBezTo>
                    <a:pt x="382" y="507"/>
                    <a:pt x="380" y="496"/>
                    <a:pt x="378" y="486"/>
                  </a:cubicBezTo>
                  <a:lnTo>
                    <a:pt x="378" y="481"/>
                  </a:lnTo>
                  <a:cubicBezTo>
                    <a:pt x="401" y="530"/>
                    <a:pt x="435" y="574"/>
                    <a:pt x="477" y="616"/>
                  </a:cubicBezTo>
                  <a:cubicBezTo>
                    <a:pt x="457" y="571"/>
                    <a:pt x="441" y="521"/>
                    <a:pt x="424" y="470"/>
                  </a:cubicBezTo>
                  <a:cubicBezTo>
                    <a:pt x="421" y="428"/>
                    <a:pt x="425" y="386"/>
                    <a:pt x="426" y="342"/>
                  </a:cubicBezTo>
                  <a:cubicBezTo>
                    <a:pt x="426" y="330"/>
                    <a:pt x="425" y="320"/>
                    <a:pt x="424" y="309"/>
                  </a:cubicBezTo>
                  <a:cubicBezTo>
                    <a:pt x="436" y="237"/>
                    <a:pt x="442" y="167"/>
                    <a:pt x="447" y="88"/>
                  </a:cubicBezTo>
                  <a:lnTo>
                    <a:pt x="447" y="88"/>
                  </a:lnTo>
                  <a:cubicBezTo>
                    <a:pt x="428" y="113"/>
                    <a:pt x="412" y="139"/>
                    <a:pt x="401" y="167"/>
                  </a:cubicBezTo>
                  <a:cubicBezTo>
                    <a:pt x="404" y="145"/>
                    <a:pt x="406" y="121"/>
                    <a:pt x="409" y="100"/>
                  </a:cubicBezTo>
                  <a:lnTo>
                    <a:pt x="409" y="100"/>
                  </a:lnTo>
                  <a:cubicBezTo>
                    <a:pt x="400" y="111"/>
                    <a:pt x="390" y="123"/>
                    <a:pt x="383" y="136"/>
                  </a:cubicBezTo>
                  <a:cubicBezTo>
                    <a:pt x="388" y="105"/>
                    <a:pt x="393" y="74"/>
                    <a:pt x="397" y="43"/>
                  </a:cubicBezTo>
                  <a:lnTo>
                    <a:pt x="397" y="43"/>
                  </a:lnTo>
                  <a:cubicBezTo>
                    <a:pt x="372" y="76"/>
                    <a:pt x="349" y="112"/>
                    <a:pt x="333" y="151"/>
                  </a:cubicBezTo>
                  <a:cubicBezTo>
                    <a:pt x="339" y="114"/>
                    <a:pt x="343" y="75"/>
                    <a:pt x="347" y="35"/>
                  </a:cubicBezTo>
                  <a:lnTo>
                    <a:pt x="347" y="35"/>
                  </a:lnTo>
                  <a:cubicBezTo>
                    <a:pt x="302" y="90"/>
                    <a:pt x="270" y="157"/>
                    <a:pt x="258" y="225"/>
                  </a:cubicBezTo>
                  <a:cubicBezTo>
                    <a:pt x="266" y="172"/>
                    <a:pt x="272" y="117"/>
                    <a:pt x="277" y="54"/>
                  </a:cubicBezTo>
                  <a:lnTo>
                    <a:pt x="277" y="54"/>
                  </a:lnTo>
                  <a:cubicBezTo>
                    <a:pt x="249" y="88"/>
                    <a:pt x="228" y="127"/>
                    <a:pt x="214" y="169"/>
                  </a:cubicBezTo>
                  <a:cubicBezTo>
                    <a:pt x="219" y="132"/>
                    <a:pt x="224" y="85"/>
                    <a:pt x="231" y="48"/>
                  </a:cubicBezTo>
                  <a:lnTo>
                    <a:pt x="231" y="48"/>
                  </a:lnTo>
                  <a:cubicBezTo>
                    <a:pt x="182" y="105"/>
                    <a:pt x="150" y="176"/>
                    <a:pt x="159" y="245"/>
                  </a:cubicBezTo>
                  <a:cubicBezTo>
                    <a:pt x="158" y="238"/>
                    <a:pt x="155" y="230"/>
                    <a:pt x="153" y="223"/>
                  </a:cubicBezTo>
                  <a:cubicBezTo>
                    <a:pt x="157" y="171"/>
                    <a:pt x="158" y="116"/>
                    <a:pt x="167" y="64"/>
                  </a:cubicBezTo>
                  <a:lnTo>
                    <a:pt x="167" y="64"/>
                  </a:lnTo>
                  <a:cubicBezTo>
                    <a:pt x="138" y="93"/>
                    <a:pt x="122" y="131"/>
                    <a:pt x="117" y="170"/>
                  </a:cubicBezTo>
                  <a:lnTo>
                    <a:pt x="117" y="170"/>
                  </a:lnTo>
                  <a:cubicBezTo>
                    <a:pt x="118" y="154"/>
                    <a:pt x="119" y="138"/>
                    <a:pt x="121" y="121"/>
                  </a:cubicBezTo>
                  <a:lnTo>
                    <a:pt x="121" y="121"/>
                  </a:lnTo>
                  <a:cubicBezTo>
                    <a:pt x="112" y="131"/>
                    <a:pt x="106" y="141"/>
                    <a:pt x="102" y="151"/>
                  </a:cubicBezTo>
                  <a:cubicBezTo>
                    <a:pt x="110" y="101"/>
                    <a:pt x="116" y="50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8"/>
            <p:cNvSpPr/>
            <p:nvPr/>
          </p:nvSpPr>
          <p:spPr>
            <a:xfrm>
              <a:off x="5698675" y="3557750"/>
              <a:ext cx="1800" cy="3425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11" y="1"/>
                  </a:moveTo>
                  <a:cubicBezTo>
                    <a:pt x="6" y="9"/>
                    <a:pt x="2" y="22"/>
                    <a:pt x="5" y="33"/>
                  </a:cubicBezTo>
                  <a:cubicBezTo>
                    <a:pt x="0" y="55"/>
                    <a:pt x="5" y="81"/>
                    <a:pt x="21" y="101"/>
                  </a:cubicBezTo>
                  <a:cubicBezTo>
                    <a:pt x="32" y="116"/>
                    <a:pt x="51" y="129"/>
                    <a:pt x="71" y="137"/>
                  </a:cubicBezTo>
                  <a:lnTo>
                    <a:pt x="71" y="137"/>
                  </a:lnTo>
                  <a:cubicBezTo>
                    <a:pt x="68" y="135"/>
                    <a:pt x="67" y="132"/>
                    <a:pt x="66" y="131"/>
                  </a:cubicBezTo>
                  <a:cubicBezTo>
                    <a:pt x="36" y="95"/>
                    <a:pt x="25" y="57"/>
                    <a:pt x="11" y="9"/>
                  </a:cubicBezTo>
                  <a:lnTo>
                    <a:pt x="11" y="1"/>
                  </a:lnTo>
                  <a:close/>
                  <a:moveTo>
                    <a:pt x="71" y="137"/>
                  </a:moveTo>
                  <a:lnTo>
                    <a:pt x="71" y="137"/>
                  </a:ln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8"/>
            <p:cNvSpPr/>
            <p:nvPr/>
          </p:nvSpPr>
          <p:spPr>
            <a:xfrm>
              <a:off x="5746600" y="3625500"/>
              <a:ext cx="100" cy="50"/>
            </a:xfrm>
            <a:custGeom>
              <a:avLst/>
              <a:gdLst/>
              <a:ahLst/>
              <a:cxnLst/>
              <a:rect l="l" t="t" r="r" b="b"/>
              <a:pathLst>
                <a:path w="4" h="2" fill="none" extrusionOk="0">
                  <a:moveTo>
                    <a:pt x="3" y="1"/>
                  </a:move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8"/>
            <p:cNvSpPr/>
            <p:nvPr/>
          </p:nvSpPr>
          <p:spPr>
            <a:xfrm>
              <a:off x="5587950" y="3609950"/>
              <a:ext cx="28500" cy="26425"/>
            </a:xfrm>
            <a:custGeom>
              <a:avLst/>
              <a:gdLst/>
              <a:ahLst/>
              <a:cxnLst/>
              <a:rect l="l" t="t" r="r" b="b"/>
              <a:pathLst>
                <a:path w="1140" h="1057" extrusionOk="0">
                  <a:moveTo>
                    <a:pt x="1139" y="0"/>
                  </a:moveTo>
                  <a:lnTo>
                    <a:pt x="1139" y="0"/>
                  </a:lnTo>
                  <a:cubicBezTo>
                    <a:pt x="1113" y="9"/>
                    <a:pt x="1088" y="19"/>
                    <a:pt x="1063" y="29"/>
                  </a:cubicBezTo>
                  <a:cubicBezTo>
                    <a:pt x="541" y="221"/>
                    <a:pt x="146" y="613"/>
                    <a:pt x="0" y="1057"/>
                  </a:cubicBezTo>
                  <a:cubicBezTo>
                    <a:pt x="113" y="865"/>
                    <a:pt x="271" y="698"/>
                    <a:pt x="399" y="572"/>
                  </a:cubicBezTo>
                  <a:cubicBezTo>
                    <a:pt x="578" y="398"/>
                    <a:pt x="772" y="233"/>
                    <a:pt x="992" y="93"/>
                  </a:cubicBezTo>
                  <a:cubicBezTo>
                    <a:pt x="1041" y="61"/>
                    <a:pt x="1092" y="30"/>
                    <a:pt x="1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8"/>
            <p:cNvSpPr/>
            <p:nvPr/>
          </p:nvSpPr>
          <p:spPr>
            <a:xfrm>
              <a:off x="5594775" y="3601575"/>
              <a:ext cx="132050" cy="44025"/>
            </a:xfrm>
            <a:custGeom>
              <a:avLst/>
              <a:gdLst/>
              <a:ahLst/>
              <a:cxnLst/>
              <a:rect l="l" t="t" r="r" b="b"/>
              <a:pathLst>
                <a:path w="5282" h="1761" extrusionOk="0">
                  <a:moveTo>
                    <a:pt x="3149" y="1"/>
                  </a:moveTo>
                  <a:cubicBezTo>
                    <a:pt x="2794" y="1"/>
                    <a:pt x="2439" y="40"/>
                    <a:pt x="2098" y="115"/>
                  </a:cubicBezTo>
                  <a:cubicBezTo>
                    <a:pt x="1383" y="289"/>
                    <a:pt x="705" y="638"/>
                    <a:pt x="307" y="1154"/>
                  </a:cubicBezTo>
                  <a:cubicBezTo>
                    <a:pt x="729" y="722"/>
                    <a:pt x="1357" y="426"/>
                    <a:pt x="1967" y="257"/>
                  </a:cubicBezTo>
                  <a:cubicBezTo>
                    <a:pt x="2214" y="192"/>
                    <a:pt x="2480" y="155"/>
                    <a:pt x="2748" y="137"/>
                  </a:cubicBezTo>
                  <a:lnTo>
                    <a:pt x="2748" y="137"/>
                  </a:lnTo>
                  <a:cubicBezTo>
                    <a:pt x="2552" y="160"/>
                    <a:pt x="2359" y="194"/>
                    <a:pt x="2169" y="237"/>
                  </a:cubicBezTo>
                  <a:cubicBezTo>
                    <a:pt x="1197" y="444"/>
                    <a:pt x="307" y="968"/>
                    <a:pt x="0" y="1760"/>
                  </a:cubicBezTo>
                  <a:cubicBezTo>
                    <a:pt x="399" y="1055"/>
                    <a:pt x="1181" y="576"/>
                    <a:pt x="2065" y="371"/>
                  </a:cubicBezTo>
                  <a:cubicBezTo>
                    <a:pt x="2468" y="276"/>
                    <a:pt x="2838" y="225"/>
                    <a:pt x="3237" y="225"/>
                  </a:cubicBezTo>
                  <a:cubicBezTo>
                    <a:pt x="3373" y="225"/>
                    <a:pt x="3513" y="231"/>
                    <a:pt x="3659" y="243"/>
                  </a:cubicBezTo>
                  <a:cubicBezTo>
                    <a:pt x="4125" y="280"/>
                    <a:pt x="4738" y="444"/>
                    <a:pt x="5206" y="630"/>
                  </a:cubicBezTo>
                  <a:cubicBezTo>
                    <a:pt x="5225" y="635"/>
                    <a:pt x="5274" y="657"/>
                    <a:pt x="5280" y="657"/>
                  </a:cubicBezTo>
                  <a:cubicBezTo>
                    <a:pt x="5282" y="657"/>
                    <a:pt x="5277" y="653"/>
                    <a:pt x="5258" y="643"/>
                  </a:cubicBezTo>
                  <a:cubicBezTo>
                    <a:pt x="5124" y="562"/>
                    <a:pt x="4982" y="488"/>
                    <a:pt x="4837" y="421"/>
                  </a:cubicBezTo>
                  <a:lnTo>
                    <a:pt x="4837" y="421"/>
                  </a:lnTo>
                  <a:cubicBezTo>
                    <a:pt x="4936" y="452"/>
                    <a:pt x="5037" y="482"/>
                    <a:pt x="5136" y="511"/>
                  </a:cubicBezTo>
                  <a:cubicBezTo>
                    <a:pt x="5149" y="515"/>
                    <a:pt x="5162" y="521"/>
                    <a:pt x="5176" y="525"/>
                  </a:cubicBezTo>
                  <a:cubicBezTo>
                    <a:pt x="5173" y="524"/>
                    <a:pt x="5172" y="522"/>
                    <a:pt x="5170" y="522"/>
                  </a:cubicBezTo>
                  <a:cubicBezTo>
                    <a:pt x="5118" y="496"/>
                    <a:pt x="5065" y="472"/>
                    <a:pt x="5013" y="446"/>
                  </a:cubicBezTo>
                  <a:cubicBezTo>
                    <a:pt x="4756" y="320"/>
                    <a:pt x="4490" y="201"/>
                    <a:pt x="4205" y="123"/>
                  </a:cubicBezTo>
                  <a:cubicBezTo>
                    <a:pt x="3864" y="40"/>
                    <a:pt x="3507" y="1"/>
                    <a:pt x="3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8"/>
            <p:cNvSpPr/>
            <p:nvPr/>
          </p:nvSpPr>
          <p:spPr>
            <a:xfrm>
              <a:off x="5635775" y="3554650"/>
              <a:ext cx="80425" cy="22725"/>
            </a:xfrm>
            <a:custGeom>
              <a:avLst/>
              <a:gdLst/>
              <a:ahLst/>
              <a:cxnLst/>
              <a:rect l="l" t="t" r="r" b="b"/>
              <a:pathLst>
                <a:path w="3217" h="909" extrusionOk="0">
                  <a:moveTo>
                    <a:pt x="1251" y="0"/>
                  </a:moveTo>
                  <a:cubicBezTo>
                    <a:pt x="1180" y="0"/>
                    <a:pt x="1109" y="4"/>
                    <a:pt x="1039" y="11"/>
                  </a:cubicBezTo>
                  <a:cubicBezTo>
                    <a:pt x="1027" y="12"/>
                    <a:pt x="1012" y="13"/>
                    <a:pt x="1003" y="14"/>
                  </a:cubicBezTo>
                  <a:lnTo>
                    <a:pt x="1122" y="34"/>
                  </a:lnTo>
                  <a:cubicBezTo>
                    <a:pt x="1303" y="61"/>
                    <a:pt x="1482" y="97"/>
                    <a:pt x="1660" y="136"/>
                  </a:cubicBezTo>
                  <a:cubicBezTo>
                    <a:pt x="1555" y="117"/>
                    <a:pt x="1447" y="105"/>
                    <a:pt x="1339" y="97"/>
                  </a:cubicBezTo>
                  <a:cubicBezTo>
                    <a:pt x="1218" y="88"/>
                    <a:pt x="1096" y="82"/>
                    <a:pt x="975" y="82"/>
                  </a:cubicBezTo>
                  <a:cubicBezTo>
                    <a:pt x="748" y="82"/>
                    <a:pt x="521" y="101"/>
                    <a:pt x="302" y="150"/>
                  </a:cubicBezTo>
                  <a:cubicBezTo>
                    <a:pt x="417" y="138"/>
                    <a:pt x="527" y="133"/>
                    <a:pt x="633" y="133"/>
                  </a:cubicBezTo>
                  <a:cubicBezTo>
                    <a:pt x="827" y="133"/>
                    <a:pt x="1010" y="150"/>
                    <a:pt x="1193" y="173"/>
                  </a:cubicBezTo>
                  <a:cubicBezTo>
                    <a:pt x="1097" y="167"/>
                    <a:pt x="1000" y="163"/>
                    <a:pt x="903" y="163"/>
                  </a:cubicBezTo>
                  <a:cubicBezTo>
                    <a:pt x="598" y="163"/>
                    <a:pt x="294" y="196"/>
                    <a:pt x="1" y="270"/>
                  </a:cubicBezTo>
                  <a:cubicBezTo>
                    <a:pt x="209" y="238"/>
                    <a:pt x="420" y="223"/>
                    <a:pt x="632" y="223"/>
                  </a:cubicBezTo>
                  <a:cubicBezTo>
                    <a:pt x="1253" y="223"/>
                    <a:pt x="1874" y="350"/>
                    <a:pt x="2405" y="542"/>
                  </a:cubicBezTo>
                  <a:cubicBezTo>
                    <a:pt x="2685" y="636"/>
                    <a:pt x="2949" y="759"/>
                    <a:pt x="3197" y="898"/>
                  </a:cubicBezTo>
                  <a:cubicBezTo>
                    <a:pt x="3202" y="901"/>
                    <a:pt x="3214" y="909"/>
                    <a:pt x="3216" y="909"/>
                  </a:cubicBezTo>
                  <a:cubicBezTo>
                    <a:pt x="3216" y="909"/>
                    <a:pt x="3216" y="908"/>
                    <a:pt x="3213" y="905"/>
                  </a:cubicBezTo>
                  <a:cubicBezTo>
                    <a:pt x="3087" y="805"/>
                    <a:pt x="2953" y="710"/>
                    <a:pt x="2809" y="625"/>
                  </a:cubicBezTo>
                  <a:cubicBezTo>
                    <a:pt x="2780" y="609"/>
                    <a:pt x="2752" y="593"/>
                    <a:pt x="2722" y="578"/>
                  </a:cubicBezTo>
                  <a:lnTo>
                    <a:pt x="2722" y="578"/>
                  </a:lnTo>
                  <a:cubicBezTo>
                    <a:pt x="2779" y="604"/>
                    <a:pt x="2835" y="629"/>
                    <a:pt x="2862" y="641"/>
                  </a:cubicBezTo>
                  <a:cubicBezTo>
                    <a:pt x="2809" y="600"/>
                    <a:pt x="2752" y="563"/>
                    <a:pt x="2694" y="526"/>
                  </a:cubicBezTo>
                  <a:cubicBezTo>
                    <a:pt x="2451" y="370"/>
                    <a:pt x="2172" y="253"/>
                    <a:pt x="1877" y="179"/>
                  </a:cubicBezTo>
                  <a:lnTo>
                    <a:pt x="1877" y="179"/>
                  </a:lnTo>
                  <a:cubicBezTo>
                    <a:pt x="2053" y="215"/>
                    <a:pt x="2229" y="255"/>
                    <a:pt x="2398" y="312"/>
                  </a:cubicBezTo>
                  <a:cubicBezTo>
                    <a:pt x="2064" y="122"/>
                    <a:pt x="1661" y="0"/>
                    <a:pt x="1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8"/>
            <p:cNvSpPr/>
            <p:nvPr/>
          </p:nvSpPr>
          <p:spPr>
            <a:xfrm>
              <a:off x="5606725" y="3569550"/>
              <a:ext cx="83925" cy="15150"/>
            </a:xfrm>
            <a:custGeom>
              <a:avLst/>
              <a:gdLst/>
              <a:ahLst/>
              <a:cxnLst/>
              <a:rect l="l" t="t" r="r" b="b"/>
              <a:pathLst>
                <a:path w="3357" h="606" extrusionOk="0">
                  <a:moveTo>
                    <a:pt x="1808" y="0"/>
                  </a:moveTo>
                  <a:cubicBezTo>
                    <a:pt x="1456" y="0"/>
                    <a:pt x="1105" y="64"/>
                    <a:pt x="780" y="196"/>
                  </a:cubicBezTo>
                  <a:cubicBezTo>
                    <a:pt x="753" y="209"/>
                    <a:pt x="723" y="222"/>
                    <a:pt x="696" y="234"/>
                  </a:cubicBezTo>
                  <a:cubicBezTo>
                    <a:pt x="742" y="222"/>
                    <a:pt x="789" y="213"/>
                    <a:pt x="836" y="208"/>
                  </a:cubicBezTo>
                  <a:cubicBezTo>
                    <a:pt x="936" y="194"/>
                    <a:pt x="1033" y="184"/>
                    <a:pt x="1126" y="173"/>
                  </a:cubicBezTo>
                  <a:lnTo>
                    <a:pt x="1126" y="173"/>
                  </a:lnTo>
                  <a:cubicBezTo>
                    <a:pt x="847" y="227"/>
                    <a:pt x="570" y="311"/>
                    <a:pt x="301" y="425"/>
                  </a:cubicBezTo>
                  <a:cubicBezTo>
                    <a:pt x="184" y="467"/>
                    <a:pt x="93" y="538"/>
                    <a:pt x="1" y="606"/>
                  </a:cubicBezTo>
                  <a:cubicBezTo>
                    <a:pt x="13" y="598"/>
                    <a:pt x="28" y="591"/>
                    <a:pt x="42" y="584"/>
                  </a:cubicBezTo>
                  <a:cubicBezTo>
                    <a:pt x="186" y="500"/>
                    <a:pt x="344" y="474"/>
                    <a:pt x="518" y="436"/>
                  </a:cubicBezTo>
                  <a:cubicBezTo>
                    <a:pt x="1065" y="312"/>
                    <a:pt x="1511" y="266"/>
                    <a:pt x="2088" y="262"/>
                  </a:cubicBezTo>
                  <a:cubicBezTo>
                    <a:pt x="2593" y="273"/>
                    <a:pt x="2884" y="289"/>
                    <a:pt x="3356" y="397"/>
                  </a:cubicBezTo>
                  <a:cubicBezTo>
                    <a:pt x="2983" y="242"/>
                    <a:pt x="2597" y="150"/>
                    <a:pt x="2210" y="117"/>
                  </a:cubicBezTo>
                  <a:cubicBezTo>
                    <a:pt x="2232" y="117"/>
                    <a:pt x="2254" y="116"/>
                    <a:pt x="2276" y="116"/>
                  </a:cubicBezTo>
                  <a:cubicBezTo>
                    <a:pt x="2410" y="116"/>
                    <a:pt x="2544" y="120"/>
                    <a:pt x="2678" y="131"/>
                  </a:cubicBezTo>
                  <a:cubicBezTo>
                    <a:pt x="2397" y="44"/>
                    <a:pt x="2102" y="0"/>
                    <a:pt x="18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8"/>
            <p:cNvSpPr/>
            <p:nvPr/>
          </p:nvSpPr>
          <p:spPr>
            <a:xfrm>
              <a:off x="5632250" y="3567525"/>
              <a:ext cx="25775" cy="3675"/>
            </a:xfrm>
            <a:custGeom>
              <a:avLst/>
              <a:gdLst/>
              <a:ahLst/>
              <a:cxnLst/>
              <a:rect l="l" t="t" r="r" b="b"/>
              <a:pathLst>
                <a:path w="1031" h="147" extrusionOk="0">
                  <a:moveTo>
                    <a:pt x="625" y="1"/>
                  </a:moveTo>
                  <a:cubicBezTo>
                    <a:pt x="399" y="1"/>
                    <a:pt x="173" y="45"/>
                    <a:pt x="0" y="146"/>
                  </a:cubicBezTo>
                  <a:cubicBezTo>
                    <a:pt x="142" y="106"/>
                    <a:pt x="254" y="105"/>
                    <a:pt x="403" y="92"/>
                  </a:cubicBezTo>
                  <a:cubicBezTo>
                    <a:pt x="613" y="78"/>
                    <a:pt x="820" y="48"/>
                    <a:pt x="1030" y="47"/>
                  </a:cubicBezTo>
                  <a:cubicBezTo>
                    <a:pt x="903" y="17"/>
                    <a:pt x="764" y="1"/>
                    <a:pt x="6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8"/>
            <p:cNvSpPr/>
            <p:nvPr/>
          </p:nvSpPr>
          <p:spPr>
            <a:xfrm>
              <a:off x="5591850" y="3576500"/>
              <a:ext cx="156050" cy="52925"/>
            </a:xfrm>
            <a:custGeom>
              <a:avLst/>
              <a:gdLst/>
              <a:ahLst/>
              <a:cxnLst/>
              <a:rect l="l" t="t" r="r" b="b"/>
              <a:pathLst>
                <a:path w="6242" h="2117" extrusionOk="0">
                  <a:moveTo>
                    <a:pt x="3595" y="404"/>
                  </a:moveTo>
                  <a:lnTo>
                    <a:pt x="3595" y="404"/>
                  </a:lnTo>
                  <a:cubicBezTo>
                    <a:pt x="3835" y="446"/>
                    <a:pt x="4063" y="504"/>
                    <a:pt x="4267" y="579"/>
                  </a:cubicBezTo>
                  <a:cubicBezTo>
                    <a:pt x="4377" y="617"/>
                    <a:pt x="4485" y="659"/>
                    <a:pt x="4589" y="708"/>
                  </a:cubicBezTo>
                  <a:cubicBezTo>
                    <a:pt x="4270" y="580"/>
                    <a:pt x="3938" y="478"/>
                    <a:pt x="3595" y="404"/>
                  </a:cubicBezTo>
                  <a:close/>
                  <a:moveTo>
                    <a:pt x="5537" y="1239"/>
                  </a:moveTo>
                  <a:cubicBezTo>
                    <a:pt x="5582" y="1270"/>
                    <a:pt x="5627" y="1301"/>
                    <a:pt x="5669" y="1333"/>
                  </a:cubicBezTo>
                  <a:cubicBezTo>
                    <a:pt x="5679" y="1344"/>
                    <a:pt x="5688" y="1358"/>
                    <a:pt x="5699" y="1369"/>
                  </a:cubicBezTo>
                  <a:cubicBezTo>
                    <a:pt x="5645" y="1324"/>
                    <a:pt x="5593" y="1280"/>
                    <a:pt x="5537" y="1239"/>
                  </a:cubicBezTo>
                  <a:close/>
                  <a:moveTo>
                    <a:pt x="2505" y="0"/>
                  </a:moveTo>
                  <a:cubicBezTo>
                    <a:pt x="2012" y="0"/>
                    <a:pt x="1518" y="71"/>
                    <a:pt x="1073" y="247"/>
                  </a:cubicBezTo>
                  <a:cubicBezTo>
                    <a:pt x="900" y="318"/>
                    <a:pt x="728" y="401"/>
                    <a:pt x="571" y="491"/>
                  </a:cubicBezTo>
                  <a:lnTo>
                    <a:pt x="613" y="475"/>
                  </a:lnTo>
                  <a:cubicBezTo>
                    <a:pt x="854" y="398"/>
                    <a:pt x="1103" y="324"/>
                    <a:pt x="1358" y="276"/>
                  </a:cubicBezTo>
                  <a:cubicBezTo>
                    <a:pt x="1374" y="273"/>
                    <a:pt x="1391" y="269"/>
                    <a:pt x="1407" y="267"/>
                  </a:cubicBezTo>
                  <a:lnTo>
                    <a:pt x="1407" y="267"/>
                  </a:lnTo>
                  <a:cubicBezTo>
                    <a:pt x="1406" y="267"/>
                    <a:pt x="1404" y="268"/>
                    <a:pt x="1402" y="268"/>
                  </a:cubicBezTo>
                  <a:cubicBezTo>
                    <a:pt x="1020" y="365"/>
                    <a:pt x="663" y="526"/>
                    <a:pt x="374" y="750"/>
                  </a:cubicBezTo>
                  <a:cubicBezTo>
                    <a:pt x="355" y="764"/>
                    <a:pt x="349" y="769"/>
                    <a:pt x="351" y="769"/>
                  </a:cubicBezTo>
                  <a:cubicBezTo>
                    <a:pt x="355" y="769"/>
                    <a:pt x="393" y="747"/>
                    <a:pt x="416" y="738"/>
                  </a:cubicBezTo>
                  <a:cubicBezTo>
                    <a:pt x="645" y="628"/>
                    <a:pt x="876" y="546"/>
                    <a:pt x="1121" y="484"/>
                  </a:cubicBezTo>
                  <a:lnTo>
                    <a:pt x="1121" y="484"/>
                  </a:lnTo>
                  <a:cubicBezTo>
                    <a:pt x="706" y="632"/>
                    <a:pt x="338" y="860"/>
                    <a:pt x="63" y="1152"/>
                  </a:cubicBezTo>
                  <a:cubicBezTo>
                    <a:pt x="535" y="772"/>
                    <a:pt x="1288" y="550"/>
                    <a:pt x="1855" y="480"/>
                  </a:cubicBezTo>
                  <a:lnTo>
                    <a:pt x="1855" y="480"/>
                  </a:lnTo>
                  <a:cubicBezTo>
                    <a:pt x="1711" y="500"/>
                    <a:pt x="1570" y="529"/>
                    <a:pt x="1432" y="565"/>
                  </a:cubicBezTo>
                  <a:cubicBezTo>
                    <a:pt x="884" y="720"/>
                    <a:pt x="308" y="1014"/>
                    <a:pt x="1" y="1417"/>
                  </a:cubicBezTo>
                  <a:cubicBezTo>
                    <a:pt x="123" y="1288"/>
                    <a:pt x="284" y="1184"/>
                    <a:pt x="434" y="1096"/>
                  </a:cubicBezTo>
                  <a:cubicBezTo>
                    <a:pt x="660" y="967"/>
                    <a:pt x="905" y="858"/>
                    <a:pt x="1159" y="771"/>
                  </a:cubicBezTo>
                  <a:cubicBezTo>
                    <a:pt x="1525" y="630"/>
                    <a:pt x="1963" y="567"/>
                    <a:pt x="2423" y="567"/>
                  </a:cubicBezTo>
                  <a:cubicBezTo>
                    <a:pt x="2959" y="567"/>
                    <a:pt x="3527" y="653"/>
                    <a:pt x="4051" y="803"/>
                  </a:cubicBezTo>
                  <a:cubicBezTo>
                    <a:pt x="4523" y="937"/>
                    <a:pt x="5024" y="1177"/>
                    <a:pt x="5493" y="1426"/>
                  </a:cubicBezTo>
                  <a:cubicBezTo>
                    <a:pt x="5577" y="1484"/>
                    <a:pt x="5661" y="1548"/>
                    <a:pt x="5745" y="1612"/>
                  </a:cubicBezTo>
                  <a:cubicBezTo>
                    <a:pt x="5875" y="1715"/>
                    <a:pt x="6004" y="1818"/>
                    <a:pt x="6109" y="1931"/>
                  </a:cubicBezTo>
                  <a:cubicBezTo>
                    <a:pt x="6152" y="1994"/>
                    <a:pt x="6195" y="2056"/>
                    <a:pt x="6241" y="2117"/>
                  </a:cubicBezTo>
                  <a:cubicBezTo>
                    <a:pt x="6231" y="2081"/>
                    <a:pt x="6217" y="2043"/>
                    <a:pt x="6200" y="2003"/>
                  </a:cubicBezTo>
                  <a:cubicBezTo>
                    <a:pt x="6186" y="1919"/>
                    <a:pt x="6158" y="1832"/>
                    <a:pt x="6119" y="1750"/>
                  </a:cubicBezTo>
                  <a:lnTo>
                    <a:pt x="6119" y="1750"/>
                  </a:lnTo>
                  <a:cubicBezTo>
                    <a:pt x="6148" y="1787"/>
                    <a:pt x="6175" y="1824"/>
                    <a:pt x="6203" y="1863"/>
                  </a:cubicBezTo>
                  <a:cubicBezTo>
                    <a:pt x="6145" y="1709"/>
                    <a:pt x="6055" y="1561"/>
                    <a:pt x="5939" y="1428"/>
                  </a:cubicBezTo>
                  <a:lnTo>
                    <a:pt x="5939" y="1428"/>
                  </a:lnTo>
                  <a:cubicBezTo>
                    <a:pt x="5942" y="1430"/>
                    <a:pt x="5944" y="1432"/>
                    <a:pt x="5946" y="1433"/>
                  </a:cubicBezTo>
                  <a:cubicBezTo>
                    <a:pt x="5732" y="1102"/>
                    <a:pt x="5376" y="835"/>
                    <a:pt x="4950" y="685"/>
                  </a:cubicBezTo>
                  <a:lnTo>
                    <a:pt x="4950" y="685"/>
                  </a:lnTo>
                  <a:cubicBezTo>
                    <a:pt x="5125" y="796"/>
                    <a:pt x="5273" y="930"/>
                    <a:pt x="5433" y="1054"/>
                  </a:cubicBezTo>
                  <a:cubicBezTo>
                    <a:pt x="5495" y="1101"/>
                    <a:pt x="5558" y="1148"/>
                    <a:pt x="5623" y="1194"/>
                  </a:cubicBezTo>
                  <a:cubicBezTo>
                    <a:pt x="5593" y="1175"/>
                    <a:pt x="5563" y="1159"/>
                    <a:pt x="5532" y="1142"/>
                  </a:cubicBezTo>
                  <a:cubicBezTo>
                    <a:pt x="5244" y="916"/>
                    <a:pt x="4914" y="724"/>
                    <a:pt x="4556" y="576"/>
                  </a:cubicBezTo>
                  <a:cubicBezTo>
                    <a:pt x="4154" y="407"/>
                    <a:pt x="3747" y="287"/>
                    <a:pt x="3268" y="222"/>
                  </a:cubicBezTo>
                  <a:cubicBezTo>
                    <a:pt x="3146" y="205"/>
                    <a:pt x="3024" y="192"/>
                    <a:pt x="2905" y="182"/>
                  </a:cubicBezTo>
                  <a:lnTo>
                    <a:pt x="2905" y="182"/>
                  </a:lnTo>
                  <a:cubicBezTo>
                    <a:pt x="2991" y="187"/>
                    <a:pt x="3078" y="194"/>
                    <a:pt x="3165" y="201"/>
                  </a:cubicBezTo>
                  <a:cubicBezTo>
                    <a:pt x="3625" y="232"/>
                    <a:pt x="4133" y="324"/>
                    <a:pt x="4609" y="494"/>
                  </a:cubicBezTo>
                  <a:cubicBezTo>
                    <a:pt x="4042" y="205"/>
                    <a:pt x="3387" y="19"/>
                    <a:pt x="2710" y="4"/>
                  </a:cubicBezTo>
                  <a:cubicBezTo>
                    <a:pt x="2642" y="2"/>
                    <a:pt x="2573" y="0"/>
                    <a:pt x="2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8"/>
            <p:cNvSpPr/>
            <p:nvPr/>
          </p:nvSpPr>
          <p:spPr>
            <a:xfrm>
              <a:off x="5588850" y="3591000"/>
              <a:ext cx="99525" cy="31725"/>
            </a:xfrm>
            <a:custGeom>
              <a:avLst/>
              <a:gdLst/>
              <a:ahLst/>
              <a:cxnLst/>
              <a:rect l="l" t="t" r="r" b="b"/>
              <a:pathLst>
                <a:path w="3981" h="1269" extrusionOk="0">
                  <a:moveTo>
                    <a:pt x="3978" y="213"/>
                  </a:moveTo>
                  <a:cubicBezTo>
                    <a:pt x="3979" y="213"/>
                    <a:pt x="3980" y="213"/>
                    <a:pt x="3980" y="213"/>
                  </a:cubicBezTo>
                  <a:cubicBezTo>
                    <a:pt x="3980" y="213"/>
                    <a:pt x="3979" y="213"/>
                    <a:pt x="3978" y="213"/>
                  </a:cubicBezTo>
                  <a:close/>
                  <a:moveTo>
                    <a:pt x="2756" y="1"/>
                  </a:moveTo>
                  <a:cubicBezTo>
                    <a:pt x="2440" y="1"/>
                    <a:pt x="2123" y="41"/>
                    <a:pt x="1818" y="104"/>
                  </a:cubicBezTo>
                  <a:cubicBezTo>
                    <a:pt x="1126" y="247"/>
                    <a:pt x="445" y="548"/>
                    <a:pt x="63" y="1046"/>
                  </a:cubicBezTo>
                  <a:cubicBezTo>
                    <a:pt x="296" y="823"/>
                    <a:pt x="575" y="663"/>
                    <a:pt x="892" y="530"/>
                  </a:cubicBezTo>
                  <a:lnTo>
                    <a:pt x="892" y="530"/>
                  </a:lnTo>
                  <a:cubicBezTo>
                    <a:pt x="829" y="559"/>
                    <a:pt x="767" y="593"/>
                    <a:pt x="707" y="629"/>
                  </a:cubicBezTo>
                  <a:cubicBezTo>
                    <a:pt x="544" y="724"/>
                    <a:pt x="402" y="840"/>
                    <a:pt x="273" y="961"/>
                  </a:cubicBezTo>
                  <a:cubicBezTo>
                    <a:pt x="172" y="1058"/>
                    <a:pt x="69" y="1156"/>
                    <a:pt x="0" y="1269"/>
                  </a:cubicBezTo>
                  <a:cubicBezTo>
                    <a:pt x="89" y="1166"/>
                    <a:pt x="206" y="1082"/>
                    <a:pt x="320" y="997"/>
                  </a:cubicBezTo>
                  <a:cubicBezTo>
                    <a:pt x="481" y="882"/>
                    <a:pt x="627" y="794"/>
                    <a:pt x="831" y="706"/>
                  </a:cubicBezTo>
                  <a:cubicBezTo>
                    <a:pt x="1187" y="556"/>
                    <a:pt x="1341" y="502"/>
                    <a:pt x="1728" y="405"/>
                  </a:cubicBezTo>
                  <a:cubicBezTo>
                    <a:pt x="2251" y="275"/>
                    <a:pt x="2729" y="203"/>
                    <a:pt x="3255" y="173"/>
                  </a:cubicBezTo>
                  <a:cubicBezTo>
                    <a:pt x="3278" y="172"/>
                    <a:pt x="3302" y="171"/>
                    <a:pt x="3323" y="170"/>
                  </a:cubicBezTo>
                  <a:cubicBezTo>
                    <a:pt x="3319" y="170"/>
                    <a:pt x="3316" y="170"/>
                    <a:pt x="3312" y="168"/>
                  </a:cubicBezTo>
                  <a:cubicBezTo>
                    <a:pt x="3106" y="151"/>
                    <a:pt x="2899" y="134"/>
                    <a:pt x="2691" y="134"/>
                  </a:cubicBezTo>
                  <a:cubicBezTo>
                    <a:pt x="2670" y="134"/>
                    <a:pt x="2649" y="134"/>
                    <a:pt x="2628" y="134"/>
                  </a:cubicBezTo>
                  <a:cubicBezTo>
                    <a:pt x="2549" y="136"/>
                    <a:pt x="2468" y="141"/>
                    <a:pt x="2386" y="147"/>
                  </a:cubicBezTo>
                  <a:cubicBezTo>
                    <a:pt x="2577" y="128"/>
                    <a:pt x="2772" y="117"/>
                    <a:pt x="2969" y="117"/>
                  </a:cubicBezTo>
                  <a:cubicBezTo>
                    <a:pt x="3009" y="117"/>
                    <a:pt x="3049" y="118"/>
                    <a:pt x="3090" y="119"/>
                  </a:cubicBezTo>
                  <a:cubicBezTo>
                    <a:pt x="3379" y="126"/>
                    <a:pt x="3618" y="152"/>
                    <a:pt x="3903" y="199"/>
                  </a:cubicBezTo>
                  <a:cubicBezTo>
                    <a:pt x="3928" y="204"/>
                    <a:pt x="3953" y="209"/>
                    <a:pt x="3978" y="213"/>
                  </a:cubicBezTo>
                  <a:lnTo>
                    <a:pt x="3978" y="213"/>
                  </a:lnTo>
                  <a:cubicBezTo>
                    <a:pt x="3977" y="213"/>
                    <a:pt x="3976" y="212"/>
                    <a:pt x="3975" y="212"/>
                  </a:cubicBezTo>
                  <a:cubicBezTo>
                    <a:pt x="3754" y="136"/>
                    <a:pt x="3522" y="77"/>
                    <a:pt x="3285" y="41"/>
                  </a:cubicBezTo>
                  <a:cubicBezTo>
                    <a:pt x="3110" y="13"/>
                    <a:pt x="2934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8"/>
            <p:cNvSpPr/>
            <p:nvPr/>
          </p:nvSpPr>
          <p:spPr>
            <a:xfrm>
              <a:off x="5589525" y="3601975"/>
              <a:ext cx="42600" cy="27375"/>
            </a:xfrm>
            <a:custGeom>
              <a:avLst/>
              <a:gdLst/>
              <a:ahLst/>
              <a:cxnLst/>
              <a:rect l="l" t="t" r="r" b="b"/>
              <a:pathLst>
                <a:path w="1704" h="1095" extrusionOk="0">
                  <a:moveTo>
                    <a:pt x="1703" y="1"/>
                  </a:moveTo>
                  <a:cubicBezTo>
                    <a:pt x="1643" y="11"/>
                    <a:pt x="1583" y="24"/>
                    <a:pt x="1524" y="36"/>
                  </a:cubicBezTo>
                  <a:cubicBezTo>
                    <a:pt x="1032" y="143"/>
                    <a:pt x="555" y="346"/>
                    <a:pt x="256" y="686"/>
                  </a:cubicBezTo>
                  <a:cubicBezTo>
                    <a:pt x="180" y="766"/>
                    <a:pt x="114" y="853"/>
                    <a:pt x="60" y="943"/>
                  </a:cubicBezTo>
                  <a:cubicBezTo>
                    <a:pt x="32" y="992"/>
                    <a:pt x="5" y="1041"/>
                    <a:pt x="1" y="1095"/>
                  </a:cubicBezTo>
                  <a:cubicBezTo>
                    <a:pt x="17" y="1045"/>
                    <a:pt x="53" y="1004"/>
                    <a:pt x="91" y="964"/>
                  </a:cubicBezTo>
                  <a:cubicBezTo>
                    <a:pt x="126" y="927"/>
                    <a:pt x="173" y="880"/>
                    <a:pt x="222" y="835"/>
                  </a:cubicBezTo>
                  <a:cubicBezTo>
                    <a:pt x="589" y="515"/>
                    <a:pt x="935" y="333"/>
                    <a:pt x="1442" y="109"/>
                  </a:cubicBezTo>
                  <a:cubicBezTo>
                    <a:pt x="1521" y="73"/>
                    <a:pt x="1643" y="29"/>
                    <a:pt x="17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8"/>
            <p:cNvSpPr/>
            <p:nvPr/>
          </p:nvSpPr>
          <p:spPr>
            <a:xfrm>
              <a:off x="5699150" y="3581125"/>
              <a:ext cx="40000" cy="27900"/>
            </a:xfrm>
            <a:custGeom>
              <a:avLst/>
              <a:gdLst/>
              <a:ahLst/>
              <a:cxnLst/>
              <a:rect l="l" t="t" r="r" b="b"/>
              <a:pathLst>
                <a:path w="1600" h="1116" extrusionOk="0">
                  <a:moveTo>
                    <a:pt x="1" y="1"/>
                  </a:moveTo>
                  <a:lnTo>
                    <a:pt x="1" y="1"/>
                  </a:lnTo>
                  <a:cubicBezTo>
                    <a:pt x="301" y="162"/>
                    <a:pt x="533" y="322"/>
                    <a:pt x="820" y="511"/>
                  </a:cubicBezTo>
                  <a:cubicBezTo>
                    <a:pt x="1070" y="679"/>
                    <a:pt x="1333" y="842"/>
                    <a:pt x="1538" y="1049"/>
                  </a:cubicBezTo>
                  <a:cubicBezTo>
                    <a:pt x="1559" y="1071"/>
                    <a:pt x="1579" y="1091"/>
                    <a:pt x="1599" y="1115"/>
                  </a:cubicBezTo>
                  <a:cubicBezTo>
                    <a:pt x="1592" y="1102"/>
                    <a:pt x="1585" y="1089"/>
                    <a:pt x="1578" y="1076"/>
                  </a:cubicBezTo>
                  <a:cubicBezTo>
                    <a:pt x="1254" y="560"/>
                    <a:pt x="632" y="2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8"/>
            <p:cNvSpPr/>
            <p:nvPr/>
          </p:nvSpPr>
          <p:spPr>
            <a:xfrm>
              <a:off x="5342750" y="3572850"/>
              <a:ext cx="258000" cy="195400"/>
            </a:xfrm>
            <a:custGeom>
              <a:avLst/>
              <a:gdLst/>
              <a:ahLst/>
              <a:cxnLst/>
              <a:rect l="l" t="t" r="r" b="b"/>
              <a:pathLst>
                <a:path w="10320" h="7816" extrusionOk="0">
                  <a:moveTo>
                    <a:pt x="2865" y="167"/>
                  </a:moveTo>
                  <a:cubicBezTo>
                    <a:pt x="3182" y="167"/>
                    <a:pt x="3319" y="199"/>
                    <a:pt x="3595" y="332"/>
                  </a:cubicBezTo>
                  <a:cubicBezTo>
                    <a:pt x="3852" y="451"/>
                    <a:pt x="4145" y="660"/>
                    <a:pt x="4293" y="818"/>
                  </a:cubicBezTo>
                  <a:cubicBezTo>
                    <a:pt x="4394" y="938"/>
                    <a:pt x="4476" y="1072"/>
                    <a:pt x="4541" y="1213"/>
                  </a:cubicBezTo>
                  <a:cubicBezTo>
                    <a:pt x="4499" y="1213"/>
                    <a:pt x="4455" y="1216"/>
                    <a:pt x="4413" y="1223"/>
                  </a:cubicBezTo>
                  <a:cubicBezTo>
                    <a:pt x="4305" y="1236"/>
                    <a:pt x="4202" y="1263"/>
                    <a:pt x="4103" y="1302"/>
                  </a:cubicBezTo>
                  <a:cubicBezTo>
                    <a:pt x="3686" y="1458"/>
                    <a:pt x="3428" y="1794"/>
                    <a:pt x="3313" y="2142"/>
                  </a:cubicBezTo>
                  <a:cubicBezTo>
                    <a:pt x="3287" y="2218"/>
                    <a:pt x="3270" y="2296"/>
                    <a:pt x="3256" y="2374"/>
                  </a:cubicBezTo>
                  <a:cubicBezTo>
                    <a:pt x="3194" y="2343"/>
                    <a:pt x="3131" y="2314"/>
                    <a:pt x="3065" y="2288"/>
                  </a:cubicBezTo>
                  <a:cubicBezTo>
                    <a:pt x="2859" y="2203"/>
                    <a:pt x="2631" y="2158"/>
                    <a:pt x="2403" y="2158"/>
                  </a:cubicBezTo>
                  <a:cubicBezTo>
                    <a:pt x="2266" y="2158"/>
                    <a:pt x="2129" y="2175"/>
                    <a:pt x="1997" y="2208"/>
                  </a:cubicBezTo>
                  <a:lnTo>
                    <a:pt x="1942" y="2224"/>
                  </a:lnTo>
                  <a:cubicBezTo>
                    <a:pt x="1938" y="2195"/>
                    <a:pt x="1920" y="2168"/>
                    <a:pt x="1912" y="2141"/>
                  </a:cubicBezTo>
                  <a:cubicBezTo>
                    <a:pt x="1892" y="2072"/>
                    <a:pt x="1885" y="2029"/>
                    <a:pt x="1878" y="1988"/>
                  </a:cubicBezTo>
                  <a:cubicBezTo>
                    <a:pt x="1832" y="1536"/>
                    <a:pt x="1973" y="1076"/>
                    <a:pt x="2198" y="686"/>
                  </a:cubicBezTo>
                  <a:cubicBezTo>
                    <a:pt x="2322" y="481"/>
                    <a:pt x="2451" y="330"/>
                    <a:pt x="2653" y="186"/>
                  </a:cubicBezTo>
                  <a:cubicBezTo>
                    <a:pt x="2724" y="175"/>
                    <a:pt x="2791" y="169"/>
                    <a:pt x="2849" y="167"/>
                  </a:cubicBezTo>
                  <a:cubicBezTo>
                    <a:pt x="2855" y="167"/>
                    <a:pt x="2860" y="167"/>
                    <a:pt x="2865" y="167"/>
                  </a:cubicBezTo>
                  <a:close/>
                  <a:moveTo>
                    <a:pt x="2452" y="226"/>
                  </a:moveTo>
                  <a:cubicBezTo>
                    <a:pt x="1994" y="645"/>
                    <a:pt x="1793" y="1242"/>
                    <a:pt x="1754" y="1801"/>
                  </a:cubicBezTo>
                  <a:cubicBezTo>
                    <a:pt x="1749" y="1920"/>
                    <a:pt x="1758" y="2038"/>
                    <a:pt x="1787" y="2154"/>
                  </a:cubicBezTo>
                  <a:cubicBezTo>
                    <a:pt x="1797" y="2184"/>
                    <a:pt x="1797" y="2231"/>
                    <a:pt x="1821" y="2260"/>
                  </a:cubicBezTo>
                  <a:cubicBezTo>
                    <a:pt x="1451" y="2385"/>
                    <a:pt x="1126" y="2595"/>
                    <a:pt x="880" y="2852"/>
                  </a:cubicBezTo>
                  <a:cubicBezTo>
                    <a:pt x="864" y="2849"/>
                    <a:pt x="845" y="2848"/>
                    <a:pt x="830" y="2843"/>
                  </a:cubicBezTo>
                  <a:cubicBezTo>
                    <a:pt x="719" y="2816"/>
                    <a:pt x="747" y="2823"/>
                    <a:pt x="656" y="2785"/>
                  </a:cubicBezTo>
                  <a:cubicBezTo>
                    <a:pt x="597" y="2755"/>
                    <a:pt x="566" y="2731"/>
                    <a:pt x="512" y="2678"/>
                  </a:cubicBezTo>
                  <a:cubicBezTo>
                    <a:pt x="454" y="2613"/>
                    <a:pt x="441" y="2589"/>
                    <a:pt x="420" y="2512"/>
                  </a:cubicBezTo>
                  <a:cubicBezTo>
                    <a:pt x="403" y="2456"/>
                    <a:pt x="405" y="2389"/>
                    <a:pt x="402" y="2316"/>
                  </a:cubicBezTo>
                  <a:cubicBezTo>
                    <a:pt x="546" y="1891"/>
                    <a:pt x="766" y="1482"/>
                    <a:pt x="1081" y="1107"/>
                  </a:cubicBezTo>
                  <a:cubicBezTo>
                    <a:pt x="1241" y="921"/>
                    <a:pt x="1333" y="835"/>
                    <a:pt x="1569" y="651"/>
                  </a:cubicBezTo>
                  <a:cubicBezTo>
                    <a:pt x="1778" y="495"/>
                    <a:pt x="1824" y="464"/>
                    <a:pt x="2101" y="339"/>
                  </a:cubicBezTo>
                  <a:cubicBezTo>
                    <a:pt x="2198" y="296"/>
                    <a:pt x="2323" y="257"/>
                    <a:pt x="2452" y="226"/>
                  </a:cubicBezTo>
                  <a:close/>
                  <a:moveTo>
                    <a:pt x="4495" y="1326"/>
                  </a:moveTo>
                  <a:cubicBezTo>
                    <a:pt x="4556" y="1328"/>
                    <a:pt x="4558" y="1326"/>
                    <a:pt x="4593" y="1334"/>
                  </a:cubicBezTo>
                  <a:cubicBezTo>
                    <a:pt x="4690" y="1580"/>
                    <a:pt x="4744" y="1837"/>
                    <a:pt x="4777" y="2069"/>
                  </a:cubicBezTo>
                  <a:cubicBezTo>
                    <a:pt x="4842" y="2502"/>
                    <a:pt x="4798" y="2924"/>
                    <a:pt x="4660" y="3275"/>
                  </a:cubicBezTo>
                  <a:cubicBezTo>
                    <a:pt x="4634" y="3334"/>
                    <a:pt x="4628" y="3339"/>
                    <a:pt x="4579" y="3413"/>
                  </a:cubicBezTo>
                  <a:cubicBezTo>
                    <a:pt x="4577" y="3415"/>
                    <a:pt x="4574" y="3416"/>
                    <a:pt x="4573" y="3419"/>
                  </a:cubicBezTo>
                  <a:cubicBezTo>
                    <a:pt x="4568" y="3423"/>
                    <a:pt x="4562" y="3428"/>
                    <a:pt x="4557" y="3434"/>
                  </a:cubicBezTo>
                  <a:cubicBezTo>
                    <a:pt x="4513" y="3384"/>
                    <a:pt x="4476" y="3333"/>
                    <a:pt x="4433" y="3282"/>
                  </a:cubicBezTo>
                  <a:cubicBezTo>
                    <a:pt x="4222" y="3030"/>
                    <a:pt x="3960" y="2807"/>
                    <a:pt x="3668" y="2615"/>
                  </a:cubicBezTo>
                  <a:cubicBezTo>
                    <a:pt x="3567" y="2548"/>
                    <a:pt x="3461" y="2483"/>
                    <a:pt x="3353" y="2424"/>
                  </a:cubicBezTo>
                  <a:cubicBezTo>
                    <a:pt x="3356" y="2407"/>
                    <a:pt x="3357" y="2391"/>
                    <a:pt x="3359" y="2375"/>
                  </a:cubicBezTo>
                  <a:cubicBezTo>
                    <a:pt x="3366" y="2332"/>
                    <a:pt x="3402" y="2180"/>
                    <a:pt x="3436" y="2102"/>
                  </a:cubicBezTo>
                  <a:cubicBezTo>
                    <a:pt x="3538" y="1843"/>
                    <a:pt x="3732" y="1598"/>
                    <a:pt x="4003" y="1459"/>
                  </a:cubicBezTo>
                  <a:cubicBezTo>
                    <a:pt x="4186" y="1366"/>
                    <a:pt x="4342" y="1333"/>
                    <a:pt x="4495" y="1326"/>
                  </a:cubicBezTo>
                  <a:close/>
                  <a:moveTo>
                    <a:pt x="321" y="2575"/>
                  </a:moveTo>
                  <a:cubicBezTo>
                    <a:pt x="340" y="2625"/>
                    <a:pt x="366" y="2673"/>
                    <a:pt x="404" y="2715"/>
                  </a:cubicBezTo>
                  <a:cubicBezTo>
                    <a:pt x="486" y="2809"/>
                    <a:pt x="602" y="2886"/>
                    <a:pt x="738" y="2922"/>
                  </a:cubicBezTo>
                  <a:cubicBezTo>
                    <a:pt x="757" y="2926"/>
                    <a:pt x="777" y="2932"/>
                    <a:pt x="799" y="2937"/>
                  </a:cubicBezTo>
                  <a:cubicBezTo>
                    <a:pt x="726" y="3023"/>
                    <a:pt x="661" y="3111"/>
                    <a:pt x="606" y="3203"/>
                  </a:cubicBezTo>
                  <a:cubicBezTo>
                    <a:pt x="340" y="3643"/>
                    <a:pt x="225" y="4113"/>
                    <a:pt x="253" y="4579"/>
                  </a:cubicBezTo>
                  <a:cubicBezTo>
                    <a:pt x="251" y="4570"/>
                    <a:pt x="247" y="4561"/>
                    <a:pt x="244" y="4551"/>
                  </a:cubicBezTo>
                  <a:cubicBezTo>
                    <a:pt x="156" y="4218"/>
                    <a:pt x="145" y="3792"/>
                    <a:pt x="182" y="3375"/>
                  </a:cubicBezTo>
                  <a:cubicBezTo>
                    <a:pt x="205" y="3106"/>
                    <a:pt x="249" y="2838"/>
                    <a:pt x="321" y="2575"/>
                  </a:cubicBezTo>
                  <a:close/>
                  <a:moveTo>
                    <a:pt x="8892" y="3190"/>
                  </a:moveTo>
                  <a:cubicBezTo>
                    <a:pt x="8941" y="3190"/>
                    <a:pt x="8992" y="3196"/>
                    <a:pt x="9046" y="3210"/>
                  </a:cubicBezTo>
                  <a:cubicBezTo>
                    <a:pt x="9168" y="3234"/>
                    <a:pt x="9352" y="3351"/>
                    <a:pt x="9404" y="3414"/>
                  </a:cubicBezTo>
                  <a:cubicBezTo>
                    <a:pt x="9458" y="3473"/>
                    <a:pt x="9472" y="3507"/>
                    <a:pt x="9493" y="3555"/>
                  </a:cubicBezTo>
                  <a:cubicBezTo>
                    <a:pt x="9498" y="3568"/>
                    <a:pt x="9501" y="3581"/>
                    <a:pt x="9506" y="3593"/>
                  </a:cubicBezTo>
                  <a:cubicBezTo>
                    <a:pt x="9455" y="3745"/>
                    <a:pt x="9402" y="3898"/>
                    <a:pt x="9348" y="4049"/>
                  </a:cubicBezTo>
                  <a:cubicBezTo>
                    <a:pt x="9207" y="4373"/>
                    <a:pt x="9080" y="4700"/>
                    <a:pt x="8919" y="5016"/>
                  </a:cubicBezTo>
                  <a:cubicBezTo>
                    <a:pt x="8814" y="5220"/>
                    <a:pt x="8687" y="5424"/>
                    <a:pt x="8539" y="5627"/>
                  </a:cubicBezTo>
                  <a:cubicBezTo>
                    <a:pt x="8533" y="5474"/>
                    <a:pt x="8487" y="5323"/>
                    <a:pt x="8380" y="5195"/>
                  </a:cubicBezTo>
                  <a:cubicBezTo>
                    <a:pt x="8277" y="5071"/>
                    <a:pt x="8120" y="4963"/>
                    <a:pt x="7929" y="4951"/>
                  </a:cubicBezTo>
                  <a:cubicBezTo>
                    <a:pt x="7914" y="4951"/>
                    <a:pt x="7896" y="4950"/>
                    <a:pt x="7877" y="4950"/>
                  </a:cubicBezTo>
                  <a:cubicBezTo>
                    <a:pt x="7867" y="4950"/>
                    <a:pt x="7857" y="4950"/>
                    <a:pt x="7847" y="4951"/>
                  </a:cubicBezTo>
                  <a:cubicBezTo>
                    <a:pt x="7894" y="4863"/>
                    <a:pt x="7935" y="4778"/>
                    <a:pt x="7973" y="4691"/>
                  </a:cubicBezTo>
                  <a:cubicBezTo>
                    <a:pt x="8094" y="4436"/>
                    <a:pt x="8192" y="4175"/>
                    <a:pt x="8279" y="3913"/>
                  </a:cubicBezTo>
                  <a:cubicBezTo>
                    <a:pt x="8292" y="3882"/>
                    <a:pt x="8308" y="3852"/>
                    <a:pt x="8321" y="3819"/>
                  </a:cubicBezTo>
                  <a:cubicBezTo>
                    <a:pt x="8400" y="3652"/>
                    <a:pt x="8469" y="3483"/>
                    <a:pt x="8538" y="3313"/>
                  </a:cubicBezTo>
                  <a:cubicBezTo>
                    <a:pt x="8608" y="3250"/>
                    <a:pt x="8667" y="3223"/>
                    <a:pt x="8765" y="3203"/>
                  </a:cubicBezTo>
                  <a:cubicBezTo>
                    <a:pt x="8806" y="3195"/>
                    <a:pt x="8848" y="3190"/>
                    <a:pt x="8892" y="3190"/>
                  </a:cubicBezTo>
                  <a:close/>
                  <a:moveTo>
                    <a:pt x="7895" y="5047"/>
                  </a:moveTo>
                  <a:cubicBezTo>
                    <a:pt x="7901" y="5047"/>
                    <a:pt x="7907" y="5047"/>
                    <a:pt x="7913" y="5047"/>
                  </a:cubicBezTo>
                  <a:cubicBezTo>
                    <a:pt x="7960" y="5048"/>
                    <a:pt x="8019" y="5062"/>
                    <a:pt x="8064" y="5081"/>
                  </a:cubicBezTo>
                  <a:cubicBezTo>
                    <a:pt x="8348" y="5210"/>
                    <a:pt x="8449" y="5470"/>
                    <a:pt x="8418" y="5761"/>
                  </a:cubicBezTo>
                  <a:cubicBezTo>
                    <a:pt x="8416" y="5774"/>
                    <a:pt x="8415" y="5784"/>
                    <a:pt x="8414" y="5793"/>
                  </a:cubicBezTo>
                  <a:cubicBezTo>
                    <a:pt x="8090" y="6200"/>
                    <a:pt x="7689" y="6586"/>
                    <a:pt x="7228" y="6906"/>
                  </a:cubicBezTo>
                  <a:cubicBezTo>
                    <a:pt x="7139" y="6968"/>
                    <a:pt x="7048" y="7026"/>
                    <a:pt x="6953" y="7081"/>
                  </a:cubicBezTo>
                  <a:cubicBezTo>
                    <a:pt x="6979" y="6895"/>
                    <a:pt x="6896" y="6680"/>
                    <a:pt x="6744" y="6592"/>
                  </a:cubicBezTo>
                  <a:cubicBezTo>
                    <a:pt x="6708" y="6569"/>
                    <a:pt x="6667" y="6550"/>
                    <a:pt x="6624" y="6536"/>
                  </a:cubicBezTo>
                  <a:cubicBezTo>
                    <a:pt x="7105" y="6093"/>
                    <a:pt x="7507" y="5566"/>
                    <a:pt x="7793" y="5052"/>
                  </a:cubicBezTo>
                  <a:cubicBezTo>
                    <a:pt x="7799" y="5052"/>
                    <a:pt x="7805" y="5053"/>
                    <a:pt x="7812" y="5053"/>
                  </a:cubicBezTo>
                  <a:cubicBezTo>
                    <a:pt x="7820" y="5053"/>
                    <a:pt x="7828" y="5052"/>
                    <a:pt x="7836" y="5050"/>
                  </a:cubicBezTo>
                  <a:lnTo>
                    <a:pt x="7839" y="5050"/>
                  </a:lnTo>
                  <a:cubicBezTo>
                    <a:pt x="7858" y="5048"/>
                    <a:pt x="7876" y="5047"/>
                    <a:pt x="7895" y="5047"/>
                  </a:cubicBezTo>
                  <a:close/>
                  <a:moveTo>
                    <a:pt x="2180" y="2343"/>
                  </a:moveTo>
                  <a:lnTo>
                    <a:pt x="2180" y="2343"/>
                  </a:lnTo>
                  <a:cubicBezTo>
                    <a:pt x="1950" y="2508"/>
                    <a:pt x="1752" y="2742"/>
                    <a:pt x="1629" y="2965"/>
                  </a:cubicBezTo>
                  <a:cubicBezTo>
                    <a:pt x="1375" y="3497"/>
                    <a:pt x="1360" y="4185"/>
                    <a:pt x="1578" y="4727"/>
                  </a:cubicBezTo>
                  <a:cubicBezTo>
                    <a:pt x="1658" y="4918"/>
                    <a:pt x="1756" y="5104"/>
                    <a:pt x="1894" y="5273"/>
                  </a:cubicBezTo>
                  <a:cubicBezTo>
                    <a:pt x="2048" y="5460"/>
                    <a:pt x="2245" y="5623"/>
                    <a:pt x="2448" y="5777"/>
                  </a:cubicBezTo>
                  <a:cubicBezTo>
                    <a:pt x="2909" y="6124"/>
                    <a:pt x="3423" y="6312"/>
                    <a:pt x="4053" y="6358"/>
                  </a:cubicBezTo>
                  <a:cubicBezTo>
                    <a:pt x="4128" y="6363"/>
                    <a:pt x="4203" y="6365"/>
                    <a:pt x="4278" y="6365"/>
                  </a:cubicBezTo>
                  <a:cubicBezTo>
                    <a:pt x="5302" y="6365"/>
                    <a:pt x="6289" y="5966"/>
                    <a:pt x="7036" y="5422"/>
                  </a:cubicBezTo>
                  <a:cubicBezTo>
                    <a:pt x="7343" y="5198"/>
                    <a:pt x="7587" y="4960"/>
                    <a:pt x="7791" y="4702"/>
                  </a:cubicBezTo>
                  <a:lnTo>
                    <a:pt x="7791" y="4702"/>
                  </a:lnTo>
                  <a:cubicBezTo>
                    <a:pt x="7540" y="5256"/>
                    <a:pt x="7225" y="5763"/>
                    <a:pt x="6732" y="6273"/>
                  </a:cubicBezTo>
                  <a:cubicBezTo>
                    <a:pt x="6258" y="6778"/>
                    <a:pt x="5546" y="7291"/>
                    <a:pt x="4760" y="7477"/>
                  </a:cubicBezTo>
                  <a:cubicBezTo>
                    <a:pt x="4469" y="7546"/>
                    <a:pt x="4235" y="7577"/>
                    <a:pt x="3949" y="7584"/>
                  </a:cubicBezTo>
                  <a:cubicBezTo>
                    <a:pt x="3937" y="7584"/>
                    <a:pt x="3924" y="7584"/>
                    <a:pt x="3911" y="7584"/>
                  </a:cubicBezTo>
                  <a:cubicBezTo>
                    <a:pt x="3826" y="7584"/>
                    <a:pt x="3730" y="7579"/>
                    <a:pt x="3653" y="7574"/>
                  </a:cubicBezTo>
                  <a:cubicBezTo>
                    <a:pt x="3194" y="7481"/>
                    <a:pt x="2770" y="7343"/>
                    <a:pt x="2362" y="7147"/>
                  </a:cubicBezTo>
                  <a:cubicBezTo>
                    <a:pt x="2177" y="7048"/>
                    <a:pt x="2014" y="6948"/>
                    <a:pt x="1843" y="6828"/>
                  </a:cubicBezTo>
                  <a:cubicBezTo>
                    <a:pt x="1778" y="6786"/>
                    <a:pt x="1717" y="6737"/>
                    <a:pt x="1657" y="6691"/>
                  </a:cubicBezTo>
                  <a:cubicBezTo>
                    <a:pt x="1652" y="6685"/>
                    <a:pt x="1645" y="6681"/>
                    <a:pt x="1641" y="6676"/>
                  </a:cubicBezTo>
                  <a:cubicBezTo>
                    <a:pt x="1606" y="6644"/>
                    <a:pt x="1570" y="6612"/>
                    <a:pt x="1535" y="6580"/>
                  </a:cubicBezTo>
                  <a:cubicBezTo>
                    <a:pt x="1415" y="6467"/>
                    <a:pt x="1300" y="6356"/>
                    <a:pt x="1189" y="6238"/>
                  </a:cubicBezTo>
                  <a:cubicBezTo>
                    <a:pt x="1117" y="6159"/>
                    <a:pt x="1041" y="6070"/>
                    <a:pt x="969" y="5982"/>
                  </a:cubicBezTo>
                  <a:cubicBezTo>
                    <a:pt x="897" y="5890"/>
                    <a:pt x="825" y="5789"/>
                    <a:pt x="752" y="5675"/>
                  </a:cubicBezTo>
                  <a:cubicBezTo>
                    <a:pt x="700" y="5589"/>
                    <a:pt x="656" y="5515"/>
                    <a:pt x="618" y="5445"/>
                  </a:cubicBezTo>
                  <a:cubicBezTo>
                    <a:pt x="328" y="4790"/>
                    <a:pt x="352" y="4064"/>
                    <a:pt x="671" y="3462"/>
                  </a:cubicBezTo>
                  <a:cubicBezTo>
                    <a:pt x="774" y="3261"/>
                    <a:pt x="978" y="2984"/>
                    <a:pt x="1196" y="2809"/>
                  </a:cubicBezTo>
                  <a:cubicBezTo>
                    <a:pt x="1474" y="2582"/>
                    <a:pt x="1823" y="2401"/>
                    <a:pt x="2180" y="2343"/>
                  </a:cubicBezTo>
                  <a:close/>
                  <a:moveTo>
                    <a:pt x="6552" y="6601"/>
                  </a:moveTo>
                  <a:cubicBezTo>
                    <a:pt x="6561" y="6608"/>
                    <a:pt x="6572" y="6614"/>
                    <a:pt x="6587" y="6616"/>
                  </a:cubicBezTo>
                  <a:cubicBezTo>
                    <a:pt x="6603" y="6622"/>
                    <a:pt x="6650" y="6640"/>
                    <a:pt x="6658" y="6647"/>
                  </a:cubicBezTo>
                  <a:cubicBezTo>
                    <a:pt x="6664" y="6650"/>
                    <a:pt x="6670" y="6653"/>
                    <a:pt x="6677" y="6656"/>
                  </a:cubicBezTo>
                  <a:cubicBezTo>
                    <a:pt x="6679" y="6658"/>
                    <a:pt x="6683" y="6659"/>
                    <a:pt x="6685" y="6661"/>
                  </a:cubicBezTo>
                  <a:cubicBezTo>
                    <a:pt x="6822" y="6755"/>
                    <a:pt x="6860" y="6957"/>
                    <a:pt x="6838" y="7079"/>
                  </a:cubicBezTo>
                  <a:cubicBezTo>
                    <a:pt x="6833" y="7107"/>
                    <a:pt x="6824" y="7134"/>
                    <a:pt x="6813" y="7162"/>
                  </a:cubicBezTo>
                  <a:cubicBezTo>
                    <a:pt x="6177" y="7506"/>
                    <a:pt x="5466" y="7689"/>
                    <a:pt x="4703" y="7689"/>
                  </a:cubicBezTo>
                  <a:cubicBezTo>
                    <a:pt x="4552" y="7689"/>
                    <a:pt x="4399" y="7682"/>
                    <a:pt x="4244" y="7667"/>
                  </a:cubicBezTo>
                  <a:cubicBezTo>
                    <a:pt x="4234" y="7665"/>
                    <a:pt x="4224" y="7664"/>
                    <a:pt x="4214" y="7663"/>
                  </a:cubicBezTo>
                  <a:cubicBezTo>
                    <a:pt x="4580" y="7631"/>
                    <a:pt x="4938" y="7543"/>
                    <a:pt x="5269" y="7415"/>
                  </a:cubicBezTo>
                  <a:cubicBezTo>
                    <a:pt x="5709" y="7239"/>
                    <a:pt x="6101" y="6987"/>
                    <a:pt x="6437" y="6700"/>
                  </a:cubicBezTo>
                  <a:cubicBezTo>
                    <a:pt x="6477" y="6668"/>
                    <a:pt x="6515" y="6634"/>
                    <a:pt x="6552" y="6601"/>
                  </a:cubicBezTo>
                  <a:close/>
                  <a:moveTo>
                    <a:pt x="2890" y="1"/>
                  </a:moveTo>
                  <a:cubicBezTo>
                    <a:pt x="2811" y="1"/>
                    <a:pt x="2731" y="5"/>
                    <a:pt x="2653" y="17"/>
                  </a:cubicBezTo>
                  <a:cubicBezTo>
                    <a:pt x="2326" y="65"/>
                    <a:pt x="2009" y="165"/>
                    <a:pt x="1740" y="322"/>
                  </a:cubicBezTo>
                  <a:cubicBezTo>
                    <a:pt x="1514" y="456"/>
                    <a:pt x="1323" y="625"/>
                    <a:pt x="1154" y="805"/>
                  </a:cubicBezTo>
                  <a:cubicBezTo>
                    <a:pt x="1058" y="906"/>
                    <a:pt x="875" y="1112"/>
                    <a:pt x="767" y="1275"/>
                  </a:cubicBezTo>
                  <a:cubicBezTo>
                    <a:pt x="328" y="1886"/>
                    <a:pt x="126" y="2590"/>
                    <a:pt x="51" y="3286"/>
                  </a:cubicBezTo>
                  <a:cubicBezTo>
                    <a:pt x="1" y="3764"/>
                    <a:pt x="1" y="4248"/>
                    <a:pt x="148" y="4716"/>
                  </a:cubicBezTo>
                  <a:cubicBezTo>
                    <a:pt x="226" y="4976"/>
                    <a:pt x="319" y="5203"/>
                    <a:pt x="445" y="5427"/>
                  </a:cubicBezTo>
                  <a:cubicBezTo>
                    <a:pt x="488" y="5517"/>
                    <a:pt x="529" y="5599"/>
                    <a:pt x="562" y="5662"/>
                  </a:cubicBezTo>
                  <a:cubicBezTo>
                    <a:pt x="716" y="5959"/>
                    <a:pt x="922" y="6237"/>
                    <a:pt x="1183" y="6480"/>
                  </a:cubicBezTo>
                  <a:cubicBezTo>
                    <a:pt x="1185" y="6486"/>
                    <a:pt x="1189" y="6493"/>
                    <a:pt x="1197" y="6498"/>
                  </a:cubicBezTo>
                  <a:cubicBezTo>
                    <a:pt x="1606" y="6861"/>
                    <a:pt x="2003" y="7140"/>
                    <a:pt x="2538" y="7364"/>
                  </a:cubicBezTo>
                  <a:cubicBezTo>
                    <a:pt x="3219" y="7641"/>
                    <a:pt x="3979" y="7815"/>
                    <a:pt x="4745" y="7815"/>
                  </a:cubicBezTo>
                  <a:cubicBezTo>
                    <a:pt x="4789" y="7815"/>
                    <a:pt x="4834" y="7815"/>
                    <a:pt x="4878" y="7814"/>
                  </a:cubicBezTo>
                  <a:cubicBezTo>
                    <a:pt x="5887" y="7797"/>
                    <a:pt x="6807" y="7423"/>
                    <a:pt x="7538" y="6882"/>
                  </a:cubicBezTo>
                  <a:cubicBezTo>
                    <a:pt x="8230" y="6359"/>
                    <a:pt x="8786" y="5718"/>
                    <a:pt x="9140" y="5008"/>
                  </a:cubicBezTo>
                  <a:cubicBezTo>
                    <a:pt x="9238" y="4831"/>
                    <a:pt x="9330" y="4655"/>
                    <a:pt x="9410" y="4445"/>
                  </a:cubicBezTo>
                  <a:cubicBezTo>
                    <a:pt x="9568" y="4075"/>
                    <a:pt x="9734" y="3704"/>
                    <a:pt x="9860" y="3295"/>
                  </a:cubicBezTo>
                  <a:cubicBezTo>
                    <a:pt x="9871" y="3265"/>
                    <a:pt x="9856" y="3243"/>
                    <a:pt x="9834" y="3230"/>
                  </a:cubicBezTo>
                  <a:cubicBezTo>
                    <a:pt x="9803" y="3111"/>
                    <a:pt x="9775" y="2992"/>
                    <a:pt x="9749" y="2872"/>
                  </a:cubicBezTo>
                  <a:cubicBezTo>
                    <a:pt x="9688" y="3064"/>
                    <a:pt x="9625" y="3255"/>
                    <a:pt x="9561" y="3446"/>
                  </a:cubicBezTo>
                  <a:cubicBezTo>
                    <a:pt x="9502" y="3354"/>
                    <a:pt x="9413" y="3277"/>
                    <a:pt x="9306" y="3220"/>
                  </a:cubicBezTo>
                  <a:cubicBezTo>
                    <a:pt x="9188" y="3150"/>
                    <a:pt x="9047" y="3105"/>
                    <a:pt x="8899" y="3102"/>
                  </a:cubicBezTo>
                  <a:cubicBezTo>
                    <a:pt x="8797" y="3104"/>
                    <a:pt x="8693" y="3121"/>
                    <a:pt x="8604" y="3159"/>
                  </a:cubicBezTo>
                  <a:cubicBezTo>
                    <a:pt x="8635" y="3083"/>
                    <a:pt x="8666" y="3007"/>
                    <a:pt x="8698" y="2932"/>
                  </a:cubicBezTo>
                  <a:lnTo>
                    <a:pt x="8698" y="2932"/>
                  </a:lnTo>
                  <a:cubicBezTo>
                    <a:pt x="8692" y="2939"/>
                    <a:pt x="8686" y="2943"/>
                    <a:pt x="8678" y="2951"/>
                  </a:cubicBezTo>
                  <a:cubicBezTo>
                    <a:pt x="8791" y="2667"/>
                    <a:pt x="8908" y="2381"/>
                    <a:pt x="9021" y="2179"/>
                  </a:cubicBezTo>
                  <a:cubicBezTo>
                    <a:pt x="9216" y="1828"/>
                    <a:pt x="9475" y="1513"/>
                    <a:pt x="9741" y="1260"/>
                  </a:cubicBezTo>
                  <a:cubicBezTo>
                    <a:pt x="9839" y="1162"/>
                    <a:pt x="9935" y="1075"/>
                    <a:pt x="10036" y="993"/>
                  </a:cubicBezTo>
                  <a:cubicBezTo>
                    <a:pt x="10051" y="972"/>
                    <a:pt x="10066" y="950"/>
                    <a:pt x="10081" y="929"/>
                  </a:cubicBezTo>
                  <a:cubicBezTo>
                    <a:pt x="10073" y="902"/>
                    <a:pt x="10079" y="872"/>
                    <a:pt x="10107" y="840"/>
                  </a:cubicBezTo>
                  <a:cubicBezTo>
                    <a:pt x="10181" y="743"/>
                    <a:pt x="10251" y="648"/>
                    <a:pt x="10320" y="552"/>
                  </a:cubicBezTo>
                  <a:lnTo>
                    <a:pt x="10320" y="552"/>
                  </a:lnTo>
                  <a:cubicBezTo>
                    <a:pt x="10069" y="710"/>
                    <a:pt x="9839" y="891"/>
                    <a:pt x="9638" y="1088"/>
                  </a:cubicBezTo>
                  <a:cubicBezTo>
                    <a:pt x="9397" y="1316"/>
                    <a:pt x="9177" y="1559"/>
                    <a:pt x="9001" y="1823"/>
                  </a:cubicBezTo>
                  <a:cubicBezTo>
                    <a:pt x="8720" y="2234"/>
                    <a:pt x="8555" y="2688"/>
                    <a:pt x="8385" y="3133"/>
                  </a:cubicBezTo>
                  <a:cubicBezTo>
                    <a:pt x="8362" y="3197"/>
                    <a:pt x="8343" y="3252"/>
                    <a:pt x="8323" y="3308"/>
                  </a:cubicBezTo>
                  <a:cubicBezTo>
                    <a:pt x="8317" y="3325"/>
                    <a:pt x="8310" y="3342"/>
                    <a:pt x="8302" y="3358"/>
                  </a:cubicBezTo>
                  <a:cubicBezTo>
                    <a:pt x="8148" y="3734"/>
                    <a:pt x="8024" y="4017"/>
                    <a:pt x="7811" y="4350"/>
                  </a:cubicBezTo>
                  <a:cubicBezTo>
                    <a:pt x="7162" y="5347"/>
                    <a:pt x="5834" y="6099"/>
                    <a:pt x="4497" y="6192"/>
                  </a:cubicBezTo>
                  <a:cubicBezTo>
                    <a:pt x="4415" y="6196"/>
                    <a:pt x="4340" y="6198"/>
                    <a:pt x="4269" y="6198"/>
                  </a:cubicBezTo>
                  <a:cubicBezTo>
                    <a:pt x="4045" y="6198"/>
                    <a:pt x="3864" y="6176"/>
                    <a:pt x="3631" y="6129"/>
                  </a:cubicBezTo>
                  <a:cubicBezTo>
                    <a:pt x="3392" y="6076"/>
                    <a:pt x="3274" y="6044"/>
                    <a:pt x="3078" y="5957"/>
                  </a:cubicBezTo>
                  <a:cubicBezTo>
                    <a:pt x="2685" y="5779"/>
                    <a:pt x="2316" y="5491"/>
                    <a:pt x="2064" y="5221"/>
                  </a:cubicBezTo>
                  <a:cubicBezTo>
                    <a:pt x="1540" y="4587"/>
                    <a:pt x="1449" y="3764"/>
                    <a:pt x="1763" y="3034"/>
                  </a:cubicBezTo>
                  <a:cubicBezTo>
                    <a:pt x="1861" y="2834"/>
                    <a:pt x="2054" y="2582"/>
                    <a:pt x="2275" y="2414"/>
                  </a:cubicBezTo>
                  <a:cubicBezTo>
                    <a:pt x="2322" y="2378"/>
                    <a:pt x="2359" y="2350"/>
                    <a:pt x="2399" y="2327"/>
                  </a:cubicBezTo>
                  <a:cubicBezTo>
                    <a:pt x="2408" y="2326"/>
                    <a:pt x="2416" y="2326"/>
                    <a:pt x="2425" y="2326"/>
                  </a:cubicBezTo>
                  <a:cubicBezTo>
                    <a:pt x="2509" y="2326"/>
                    <a:pt x="2593" y="2336"/>
                    <a:pt x="2676" y="2353"/>
                  </a:cubicBezTo>
                  <a:cubicBezTo>
                    <a:pt x="3168" y="2455"/>
                    <a:pt x="3661" y="2800"/>
                    <a:pt x="4042" y="3146"/>
                  </a:cubicBezTo>
                  <a:cubicBezTo>
                    <a:pt x="4146" y="3244"/>
                    <a:pt x="4201" y="3307"/>
                    <a:pt x="4312" y="3442"/>
                  </a:cubicBezTo>
                  <a:cubicBezTo>
                    <a:pt x="4357" y="3493"/>
                    <a:pt x="4396" y="3554"/>
                    <a:pt x="4466" y="3585"/>
                  </a:cubicBezTo>
                  <a:cubicBezTo>
                    <a:pt x="4490" y="3595"/>
                    <a:pt x="4516" y="3600"/>
                    <a:pt x="4542" y="3600"/>
                  </a:cubicBezTo>
                  <a:cubicBezTo>
                    <a:pt x="4592" y="3600"/>
                    <a:pt x="4641" y="3582"/>
                    <a:pt x="4672" y="3550"/>
                  </a:cubicBezTo>
                  <a:cubicBezTo>
                    <a:pt x="4688" y="3534"/>
                    <a:pt x="4707" y="3517"/>
                    <a:pt x="4718" y="3497"/>
                  </a:cubicBezTo>
                  <a:cubicBezTo>
                    <a:pt x="4723" y="3496"/>
                    <a:pt x="4743" y="3462"/>
                    <a:pt x="4754" y="3445"/>
                  </a:cubicBezTo>
                  <a:cubicBezTo>
                    <a:pt x="4876" y="3220"/>
                    <a:pt x="4934" y="2978"/>
                    <a:pt x="4964" y="2736"/>
                  </a:cubicBezTo>
                  <a:cubicBezTo>
                    <a:pt x="4992" y="2539"/>
                    <a:pt x="5005" y="2410"/>
                    <a:pt x="4984" y="2190"/>
                  </a:cubicBezTo>
                  <a:cubicBezTo>
                    <a:pt x="4960" y="1949"/>
                    <a:pt x="4943" y="1774"/>
                    <a:pt x="4888" y="1576"/>
                  </a:cubicBezTo>
                  <a:cubicBezTo>
                    <a:pt x="4799" y="1257"/>
                    <a:pt x="4665" y="930"/>
                    <a:pt x="4412" y="670"/>
                  </a:cubicBezTo>
                  <a:cubicBezTo>
                    <a:pt x="4121" y="403"/>
                    <a:pt x="3652" y="103"/>
                    <a:pt x="3219" y="23"/>
                  </a:cubicBezTo>
                  <a:cubicBezTo>
                    <a:pt x="3111" y="10"/>
                    <a:pt x="3000" y="1"/>
                    <a:pt x="2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8"/>
            <p:cNvSpPr/>
            <p:nvPr/>
          </p:nvSpPr>
          <p:spPr>
            <a:xfrm>
              <a:off x="5727925" y="3585775"/>
              <a:ext cx="26425" cy="58200"/>
            </a:xfrm>
            <a:custGeom>
              <a:avLst/>
              <a:gdLst/>
              <a:ahLst/>
              <a:cxnLst/>
              <a:rect l="l" t="t" r="r" b="b"/>
              <a:pathLst>
                <a:path w="1057" h="2328" extrusionOk="0">
                  <a:moveTo>
                    <a:pt x="74" y="0"/>
                  </a:moveTo>
                  <a:cubicBezTo>
                    <a:pt x="38" y="0"/>
                    <a:pt x="1" y="31"/>
                    <a:pt x="25" y="65"/>
                  </a:cubicBezTo>
                  <a:cubicBezTo>
                    <a:pt x="307" y="410"/>
                    <a:pt x="527" y="782"/>
                    <a:pt x="693" y="1135"/>
                  </a:cubicBezTo>
                  <a:cubicBezTo>
                    <a:pt x="794" y="1367"/>
                    <a:pt x="843" y="1617"/>
                    <a:pt x="870" y="1822"/>
                  </a:cubicBezTo>
                  <a:cubicBezTo>
                    <a:pt x="880" y="1860"/>
                    <a:pt x="863" y="1908"/>
                    <a:pt x="896" y="1940"/>
                  </a:cubicBezTo>
                  <a:cubicBezTo>
                    <a:pt x="906" y="1949"/>
                    <a:pt x="917" y="1952"/>
                    <a:pt x="928" y="1955"/>
                  </a:cubicBezTo>
                  <a:cubicBezTo>
                    <a:pt x="900" y="1983"/>
                    <a:pt x="915" y="2036"/>
                    <a:pt x="911" y="2072"/>
                  </a:cubicBezTo>
                  <a:lnTo>
                    <a:pt x="911" y="2091"/>
                  </a:lnTo>
                  <a:cubicBezTo>
                    <a:pt x="884" y="2052"/>
                    <a:pt x="856" y="2010"/>
                    <a:pt x="828" y="1970"/>
                  </a:cubicBezTo>
                  <a:cubicBezTo>
                    <a:pt x="783" y="1904"/>
                    <a:pt x="738" y="1838"/>
                    <a:pt x="691" y="1774"/>
                  </a:cubicBezTo>
                  <a:cubicBezTo>
                    <a:pt x="673" y="1749"/>
                    <a:pt x="664" y="1717"/>
                    <a:pt x="637" y="1697"/>
                  </a:cubicBezTo>
                  <a:cubicBezTo>
                    <a:pt x="626" y="1690"/>
                    <a:pt x="613" y="1687"/>
                    <a:pt x="601" y="1687"/>
                  </a:cubicBezTo>
                  <a:cubicBezTo>
                    <a:pt x="565" y="1687"/>
                    <a:pt x="530" y="1715"/>
                    <a:pt x="542" y="1748"/>
                  </a:cubicBezTo>
                  <a:cubicBezTo>
                    <a:pt x="596" y="1863"/>
                    <a:pt x="650" y="1956"/>
                    <a:pt x="733" y="2088"/>
                  </a:cubicBezTo>
                  <a:cubicBezTo>
                    <a:pt x="782" y="2158"/>
                    <a:pt x="817" y="2237"/>
                    <a:pt x="879" y="2301"/>
                  </a:cubicBezTo>
                  <a:cubicBezTo>
                    <a:pt x="898" y="2318"/>
                    <a:pt x="925" y="2327"/>
                    <a:pt x="952" y="2327"/>
                  </a:cubicBezTo>
                  <a:cubicBezTo>
                    <a:pt x="980" y="2327"/>
                    <a:pt x="1007" y="2318"/>
                    <a:pt x="1025" y="2299"/>
                  </a:cubicBezTo>
                  <a:cubicBezTo>
                    <a:pt x="1050" y="2268"/>
                    <a:pt x="1046" y="2264"/>
                    <a:pt x="1047" y="2253"/>
                  </a:cubicBezTo>
                  <a:cubicBezTo>
                    <a:pt x="1047" y="2250"/>
                    <a:pt x="1049" y="2248"/>
                    <a:pt x="1049" y="2245"/>
                  </a:cubicBezTo>
                  <a:lnTo>
                    <a:pt x="1049" y="2244"/>
                  </a:lnTo>
                  <a:cubicBezTo>
                    <a:pt x="1049" y="2240"/>
                    <a:pt x="1050" y="2237"/>
                    <a:pt x="1051" y="2233"/>
                  </a:cubicBezTo>
                  <a:cubicBezTo>
                    <a:pt x="1057" y="2165"/>
                    <a:pt x="1049" y="2098"/>
                    <a:pt x="1047" y="2029"/>
                  </a:cubicBezTo>
                  <a:cubicBezTo>
                    <a:pt x="1040" y="1990"/>
                    <a:pt x="1046" y="1944"/>
                    <a:pt x="992" y="1936"/>
                  </a:cubicBezTo>
                  <a:lnTo>
                    <a:pt x="999" y="1929"/>
                  </a:lnTo>
                  <a:cubicBezTo>
                    <a:pt x="1019" y="1894"/>
                    <a:pt x="999" y="1853"/>
                    <a:pt x="999" y="1817"/>
                  </a:cubicBezTo>
                  <a:cubicBezTo>
                    <a:pt x="989" y="1740"/>
                    <a:pt x="979" y="1662"/>
                    <a:pt x="964" y="1585"/>
                  </a:cubicBezTo>
                  <a:cubicBezTo>
                    <a:pt x="932" y="1382"/>
                    <a:pt x="872" y="1182"/>
                    <a:pt x="765" y="996"/>
                  </a:cubicBezTo>
                  <a:cubicBezTo>
                    <a:pt x="616" y="720"/>
                    <a:pt x="366" y="310"/>
                    <a:pt x="118" y="21"/>
                  </a:cubicBezTo>
                  <a:cubicBezTo>
                    <a:pt x="107" y="6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8"/>
            <p:cNvSpPr/>
            <p:nvPr/>
          </p:nvSpPr>
          <p:spPr>
            <a:xfrm>
              <a:off x="5581075" y="3549950"/>
              <a:ext cx="172775" cy="117775"/>
            </a:xfrm>
            <a:custGeom>
              <a:avLst/>
              <a:gdLst/>
              <a:ahLst/>
              <a:cxnLst/>
              <a:rect l="l" t="t" r="r" b="b"/>
              <a:pathLst>
                <a:path w="6911" h="4711" extrusionOk="0">
                  <a:moveTo>
                    <a:pt x="3378" y="121"/>
                  </a:moveTo>
                  <a:cubicBezTo>
                    <a:pt x="3591" y="121"/>
                    <a:pt x="3761" y="149"/>
                    <a:pt x="3990" y="212"/>
                  </a:cubicBezTo>
                  <a:cubicBezTo>
                    <a:pt x="4442" y="340"/>
                    <a:pt x="4878" y="593"/>
                    <a:pt x="5244" y="881"/>
                  </a:cubicBezTo>
                  <a:cubicBezTo>
                    <a:pt x="5519" y="1097"/>
                    <a:pt x="5741" y="1297"/>
                    <a:pt x="5939" y="1540"/>
                  </a:cubicBezTo>
                  <a:cubicBezTo>
                    <a:pt x="5983" y="1596"/>
                    <a:pt x="6027" y="1651"/>
                    <a:pt x="6068" y="1709"/>
                  </a:cubicBezTo>
                  <a:cubicBezTo>
                    <a:pt x="5960" y="1595"/>
                    <a:pt x="5841" y="1487"/>
                    <a:pt x="5710" y="1387"/>
                  </a:cubicBezTo>
                  <a:cubicBezTo>
                    <a:pt x="5587" y="1298"/>
                    <a:pt x="5457" y="1217"/>
                    <a:pt x="5323" y="1142"/>
                  </a:cubicBezTo>
                  <a:cubicBezTo>
                    <a:pt x="4824" y="804"/>
                    <a:pt x="4192" y="613"/>
                    <a:pt x="3552" y="530"/>
                  </a:cubicBezTo>
                  <a:cubicBezTo>
                    <a:pt x="3296" y="496"/>
                    <a:pt x="3035" y="475"/>
                    <a:pt x="2774" y="475"/>
                  </a:cubicBezTo>
                  <a:cubicBezTo>
                    <a:pt x="2604" y="475"/>
                    <a:pt x="2433" y="484"/>
                    <a:pt x="2265" y="505"/>
                  </a:cubicBezTo>
                  <a:cubicBezTo>
                    <a:pt x="2129" y="522"/>
                    <a:pt x="2003" y="550"/>
                    <a:pt x="1885" y="588"/>
                  </a:cubicBezTo>
                  <a:cubicBezTo>
                    <a:pt x="1895" y="575"/>
                    <a:pt x="1905" y="566"/>
                    <a:pt x="1918" y="557"/>
                  </a:cubicBezTo>
                  <a:cubicBezTo>
                    <a:pt x="2044" y="437"/>
                    <a:pt x="2338" y="304"/>
                    <a:pt x="2474" y="257"/>
                  </a:cubicBezTo>
                  <a:cubicBezTo>
                    <a:pt x="2769" y="165"/>
                    <a:pt x="3010" y="124"/>
                    <a:pt x="3293" y="122"/>
                  </a:cubicBezTo>
                  <a:cubicBezTo>
                    <a:pt x="3322" y="121"/>
                    <a:pt x="3351" y="121"/>
                    <a:pt x="3378" y="121"/>
                  </a:cubicBezTo>
                  <a:close/>
                  <a:moveTo>
                    <a:pt x="2866" y="651"/>
                  </a:moveTo>
                  <a:cubicBezTo>
                    <a:pt x="3313" y="651"/>
                    <a:pt x="3793" y="718"/>
                    <a:pt x="4238" y="852"/>
                  </a:cubicBezTo>
                  <a:cubicBezTo>
                    <a:pt x="4893" y="1078"/>
                    <a:pt x="5622" y="1444"/>
                    <a:pt x="6029" y="1902"/>
                  </a:cubicBezTo>
                  <a:cubicBezTo>
                    <a:pt x="6381" y="2292"/>
                    <a:pt x="6595" y="2667"/>
                    <a:pt x="6714" y="3134"/>
                  </a:cubicBezTo>
                  <a:cubicBezTo>
                    <a:pt x="6735" y="3229"/>
                    <a:pt x="6736" y="3244"/>
                    <a:pt x="6745" y="3352"/>
                  </a:cubicBezTo>
                  <a:cubicBezTo>
                    <a:pt x="6742" y="3346"/>
                    <a:pt x="6738" y="3340"/>
                    <a:pt x="6733" y="3335"/>
                  </a:cubicBezTo>
                  <a:cubicBezTo>
                    <a:pt x="6540" y="3095"/>
                    <a:pt x="6311" y="2873"/>
                    <a:pt x="6037" y="2692"/>
                  </a:cubicBezTo>
                  <a:cubicBezTo>
                    <a:pt x="5677" y="2462"/>
                    <a:pt x="5275" y="2271"/>
                    <a:pt x="4850" y="2129"/>
                  </a:cubicBezTo>
                  <a:cubicBezTo>
                    <a:pt x="4427" y="1999"/>
                    <a:pt x="4025" y="1934"/>
                    <a:pt x="3607" y="1934"/>
                  </a:cubicBezTo>
                  <a:cubicBezTo>
                    <a:pt x="3307" y="1934"/>
                    <a:pt x="2999" y="1967"/>
                    <a:pt x="2670" y="2034"/>
                  </a:cubicBezTo>
                  <a:cubicBezTo>
                    <a:pt x="2348" y="2096"/>
                    <a:pt x="2028" y="2179"/>
                    <a:pt x="1743" y="2317"/>
                  </a:cubicBezTo>
                  <a:cubicBezTo>
                    <a:pt x="1356" y="2494"/>
                    <a:pt x="1011" y="2732"/>
                    <a:pt x="764" y="3029"/>
                  </a:cubicBezTo>
                  <a:cubicBezTo>
                    <a:pt x="553" y="3271"/>
                    <a:pt x="390" y="3549"/>
                    <a:pt x="345" y="3846"/>
                  </a:cubicBezTo>
                  <a:cubicBezTo>
                    <a:pt x="334" y="3910"/>
                    <a:pt x="328" y="3975"/>
                    <a:pt x="327" y="4040"/>
                  </a:cubicBezTo>
                  <a:cubicBezTo>
                    <a:pt x="159" y="3528"/>
                    <a:pt x="142" y="2975"/>
                    <a:pt x="301" y="2471"/>
                  </a:cubicBezTo>
                  <a:cubicBezTo>
                    <a:pt x="416" y="2112"/>
                    <a:pt x="535" y="1844"/>
                    <a:pt x="800" y="1541"/>
                  </a:cubicBezTo>
                  <a:cubicBezTo>
                    <a:pt x="950" y="1357"/>
                    <a:pt x="1293" y="1086"/>
                    <a:pt x="1501" y="969"/>
                  </a:cubicBezTo>
                  <a:cubicBezTo>
                    <a:pt x="1590" y="916"/>
                    <a:pt x="1684" y="866"/>
                    <a:pt x="1782" y="821"/>
                  </a:cubicBezTo>
                  <a:cubicBezTo>
                    <a:pt x="1802" y="811"/>
                    <a:pt x="1827" y="804"/>
                    <a:pt x="1848" y="793"/>
                  </a:cubicBezTo>
                  <a:cubicBezTo>
                    <a:pt x="2001" y="747"/>
                    <a:pt x="2171" y="708"/>
                    <a:pt x="2374" y="680"/>
                  </a:cubicBezTo>
                  <a:cubicBezTo>
                    <a:pt x="2531" y="661"/>
                    <a:pt x="2696" y="651"/>
                    <a:pt x="2866" y="651"/>
                  </a:cubicBezTo>
                  <a:close/>
                  <a:moveTo>
                    <a:pt x="3549" y="2045"/>
                  </a:moveTo>
                  <a:cubicBezTo>
                    <a:pt x="3916" y="2045"/>
                    <a:pt x="4283" y="2097"/>
                    <a:pt x="4652" y="2204"/>
                  </a:cubicBezTo>
                  <a:cubicBezTo>
                    <a:pt x="4982" y="2301"/>
                    <a:pt x="5340" y="2464"/>
                    <a:pt x="5671" y="2648"/>
                  </a:cubicBezTo>
                  <a:cubicBezTo>
                    <a:pt x="5380" y="2528"/>
                    <a:pt x="5065" y="2441"/>
                    <a:pt x="4746" y="2385"/>
                  </a:cubicBezTo>
                  <a:cubicBezTo>
                    <a:pt x="4455" y="2335"/>
                    <a:pt x="4165" y="2309"/>
                    <a:pt x="3878" y="2309"/>
                  </a:cubicBezTo>
                  <a:cubicBezTo>
                    <a:pt x="3255" y="2309"/>
                    <a:pt x="2648" y="2429"/>
                    <a:pt x="2075" y="2672"/>
                  </a:cubicBezTo>
                  <a:cubicBezTo>
                    <a:pt x="1518" y="2911"/>
                    <a:pt x="997" y="3240"/>
                    <a:pt x="704" y="3699"/>
                  </a:cubicBezTo>
                  <a:cubicBezTo>
                    <a:pt x="585" y="3885"/>
                    <a:pt x="501" y="4087"/>
                    <a:pt x="471" y="4295"/>
                  </a:cubicBezTo>
                  <a:cubicBezTo>
                    <a:pt x="421" y="4081"/>
                    <a:pt x="446" y="3849"/>
                    <a:pt x="520" y="3635"/>
                  </a:cubicBezTo>
                  <a:cubicBezTo>
                    <a:pt x="613" y="3369"/>
                    <a:pt x="819" y="3113"/>
                    <a:pt x="1030" y="2911"/>
                  </a:cubicBezTo>
                  <a:cubicBezTo>
                    <a:pt x="1306" y="2655"/>
                    <a:pt x="1605" y="2490"/>
                    <a:pt x="1988" y="2330"/>
                  </a:cubicBezTo>
                  <a:cubicBezTo>
                    <a:pt x="2212" y="2242"/>
                    <a:pt x="2481" y="2183"/>
                    <a:pt x="2763" y="2124"/>
                  </a:cubicBezTo>
                  <a:cubicBezTo>
                    <a:pt x="3025" y="2072"/>
                    <a:pt x="3287" y="2045"/>
                    <a:pt x="3549" y="2045"/>
                  </a:cubicBezTo>
                  <a:close/>
                  <a:moveTo>
                    <a:pt x="3275" y="0"/>
                  </a:moveTo>
                  <a:cubicBezTo>
                    <a:pt x="3080" y="0"/>
                    <a:pt x="2881" y="21"/>
                    <a:pt x="2745" y="48"/>
                  </a:cubicBezTo>
                  <a:cubicBezTo>
                    <a:pt x="2577" y="77"/>
                    <a:pt x="2413" y="122"/>
                    <a:pt x="2261" y="187"/>
                  </a:cubicBezTo>
                  <a:cubicBezTo>
                    <a:pt x="2090" y="258"/>
                    <a:pt x="1928" y="346"/>
                    <a:pt x="1787" y="453"/>
                  </a:cubicBezTo>
                  <a:cubicBezTo>
                    <a:pt x="1708" y="511"/>
                    <a:pt x="1642" y="582"/>
                    <a:pt x="1581" y="655"/>
                  </a:cubicBezTo>
                  <a:cubicBezTo>
                    <a:pt x="1555" y="679"/>
                    <a:pt x="1544" y="710"/>
                    <a:pt x="1549" y="736"/>
                  </a:cubicBezTo>
                  <a:cubicBezTo>
                    <a:pt x="1416" y="803"/>
                    <a:pt x="1292" y="880"/>
                    <a:pt x="1174" y="962"/>
                  </a:cubicBezTo>
                  <a:cubicBezTo>
                    <a:pt x="674" y="1309"/>
                    <a:pt x="337" y="1792"/>
                    <a:pt x="180" y="2303"/>
                  </a:cubicBezTo>
                  <a:cubicBezTo>
                    <a:pt x="0" y="2829"/>
                    <a:pt x="2" y="3389"/>
                    <a:pt x="144" y="3919"/>
                  </a:cubicBezTo>
                  <a:cubicBezTo>
                    <a:pt x="222" y="4175"/>
                    <a:pt x="325" y="4427"/>
                    <a:pt x="486" y="4655"/>
                  </a:cubicBezTo>
                  <a:cubicBezTo>
                    <a:pt x="489" y="4670"/>
                    <a:pt x="497" y="4682"/>
                    <a:pt x="505" y="4696"/>
                  </a:cubicBezTo>
                  <a:cubicBezTo>
                    <a:pt x="512" y="4702"/>
                    <a:pt x="519" y="4707"/>
                    <a:pt x="528" y="4710"/>
                  </a:cubicBezTo>
                  <a:cubicBezTo>
                    <a:pt x="535" y="4633"/>
                    <a:pt x="549" y="4556"/>
                    <a:pt x="572" y="4480"/>
                  </a:cubicBezTo>
                  <a:cubicBezTo>
                    <a:pt x="571" y="4393"/>
                    <a:pt x="584" y="4301"/>
                    <a:pt x="597" y="4232"/>
                  </a:cubicBezTo>
                  <a:cubicBezTo>
                    <a:pt x="659" y="3958"/>
                    <a:pt x="776" y="3753"/>
                    <a:pt x="972" y="3522"/>
                  </a:cubicBezTo>
                  <a:cubicBezTo>
                    <a:pt x="1360" y="3084"/>
                    <a:pt x="2029" y="2748"/>
                    <a:pt x="2669" y="2575"/>
                  </a:cubicBezTo>
                  <a:cubicBezTo>
                    <a:pt x="3066" y="2469"/>
                    <a:pt x="3407" y="2416"/>
                    <a:pt x="3810" y="2416"/>
                  </a:cubicBezTo>
                  <a:cubicBezTo>
                    <a:pt x="3838" y="2416"/>
                    <a:pt x="3868" y="2416"/>
                    <a:pt x="3897" y="2417"/>
                  </a:cubicBezTo>
                  <a:cubicBezTo>
                    <a:pt x="4283" y="2422"/>
                    <a:pt x="4590" y="2457"/>
                    <a:pt x="4971" y="2548"/>
                  </a:cubicBezTo>
                  <a:cubicBezTo>
                    <a:pt x="5483" y="2676"/>
                    <a:pt x="5917" y="2848"/>
                    <a:pt x="6296" y="3153"/>
                  </a:cubicBezTo>
                  <a:cubicBezTo>
                    <a:pt x="6435" y="3271"/>
                    <a:pt x="6459" y="3296"/>
                    <a:pt x="6575" y="3443"/>
                  </a:cubicBezTo>
                  <a:cubicBezTo>
                    <a:pt x="6607" y="3477"/>
                    <a:pt x="6620" y="3526"/>
                    <a:pt x="6658" y="3555"/>
                  </a:cubicBezTo>
                  <a:cubicBezTo>
                    <a:pt x="6663" y="3559"/>
                    <a:pt x="6668" y="3562"/>
                    <a:pt x="6676" y="3563"/>
                  </a:cubicBezTo>
                  <a:cubicBezTo>
                    <a:pt x="6688" y="3579"/>
                    <a:pt x="6701" y="3595"/>
                    <a:pt x="6717" y="3608"/>
                  </a:cubicBezTo>
                  <a:cubicBezTo>
                    <a:pt x="6732" y="3619"/>
                    <a:pt x="6751" y="3624"/>
                    <a:pt x="6770" y="3624"/>
                  </a:cubicBezTo>
                  <a:cubicBezTo>
                    <a:pt x="6811" y="3624"/>
                    <a:pt x="6852" y="3602"/>
                    <a:pt x="6862" y="3569"/>
                  </a:cubicBezTo>
                  <a:cubicBezTo>
                    <a:pt x="6862" y="3563"/>
                    <a:pt x="6863" y="3558"/>
                    <a:pt x="6863" y="3554"/>
                  </a:cubicBezTo>
                  <a:cubicBezTo>
                    <a:pt x="6910" y="3533"/>
                    <a:pt x="6907" y="3480"/>
                    <a:pt x="6908" y="3440"/>
                  </a:cubicBezTo>
                  <a:cubicBezTo>
                    <a:pt x="6910" y="3315"/>
                    <a:pt x="6897" y="3189"/>
                    <a:pt x="6866" y="3067"/>
                  </a:cubicBezTo>
                  <a:cubicBezTo>
                    <a:pt x="6817" y="2865"/>
                    <a:pt x="6730" y="2671"/>
                    <a:pt x="6626" y="2484"/>
                  </a:cubicBezTo>
                  <a:cubicBezTo>
                    <a:pt x="6631" y="2475"/>
                    <a:pt x="6632" y="2465"/>
                    <a:pt x="6629" y="2453"/>
                  </a:cubicBezTo>
                  <a:cubicBezTo>
                    <a:pt x="6294" y="1732"/>
                    <a:pt x="5868" y="1169"/>
                    <a:pt x="5118" y="649"/>
                  </a:cubicBezTo>
                  <a:cubicBezTo>
                    <a:pt x="4622" y="302"/>
                    <a:pt x="4004" y="1"/>
                    <a:pt x="3325" y="1"/>
                  </a:cubicBezTo>
                  <a:cubicBezTo>
                    <a:pt x="3309" y="0"/>
                    <a:pt x="3292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8"/>
            <p:cNvSpPr/>
            <p:nvPr/>
          </p:nvSpPr>
          <p:spPr>
            <a:xfrm>
              <a:off x="5697850" y="355320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4" y="4"/>
                  </a:lnTo>
                  <a:cubicBezTo>
                    <a:pt x="2" y="7"/>
                    <a:pt x="1" y="8"/>
                    <a:pt x="1" y="8"/>
                  </a:cubicBezTo>
                  <a:cubicBezTo>
                    <a:pt x="1" y="8"/>
                    <a:pt x="5" y="3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8"/>
            <p:cNvSpPr/>
            <p:nvPr/>
          </p:nvSpPr>
          <p:spPr>
            <a:xfrm>
              <a:off x="5698025" y="355317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1" y="1"/>
                  </a:move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8"/>
            <p:cNvSpPr/>
            <p:nvPr/>
          </p:nvSpPr>
          <p:spPr>
            <a:xfrm>
              <a:off x="5694125" y="3532475"/>
              <a:ext cx="58775" cy="84250"/>
            </a:xfrm>
            <a:custGeom>
              <a:avLst/>
              <a:gdLst/>
              <a:ahLst/>
              <a:cxnLst/>
              <a:rect l="l" t="t" r="r" b="b"/>
              <a:pathLst>
                <a:path w="2351" h="3370" extrusionOk="0">
                  <a:moveTo>
                    <a:pt x="2244" y="1"/>
                  </a:moveTo>
                  <a:cubicBezTo>
                    <a:pt x="2194" y="1"/>
                    <a:pt x="2142" y="40"/>
                    <a:pt x="2104" y="66"/>
                  </a:cubicBezTo>
                  <a:cubicBezTo>
                    <a:pt x="2048" y="101"/>
                    <a:pt x="1999" y="139"/>
                    <a:pt x="1951" y="180"/>
                  </a:cubicBezTo>
                  <a:cubicBezTo>
                    <a:pt x="1925" y="197"/>
                    <a:pt x="1901" y="217"/>
                    <a:pt x="1878" y="236"/>
                  </a:cubicBezTo>
                  <a:cubicBezTo>
                    <a:pt x="1832" y="209"/>
                    <a:pt x="1769" y="207"/>
                    <a:pt x="1716" y="197"/>
                  </a:cubicBezTo>
                  <a:cubicBezTo>
                    <a:pt x="1671" y="192"/>
                    <a:pt x="1625" y="189"/>
                    <a:pt x="1579" y="189"/>
                  </a:cubicBezTo>
                  <a:cubicBezTo>
                    <a:pt x="1544" y="189"/>
                    <a:pt x="1509" y="191"/>
                    <a:pt x="1475" y="195"/>
                  </a:cubicBezTo>
                  <a:cubicBezTo>
                    <a:pt x="1256" y="216"/>
                    <a:pt x="1080" y="328"/>
                    <a:pt x="946" y="463"/>
                  </a:cubicBezTo>
                  <a:cubicBezTo>
                    <a:pt x="833" y="470"/>
                    <a:pt x="734" y="504"/>
                    <a:pt x="654" y="534"/>
                  </a:cubicBezTo>
                  <a:cubicBezTo>
                    <a:pt x="541" y="575"/>
                    <a:pt x="432" y="623"/>
                    <a:pt x="334" y="684"/>
                  </a:cubicBezTo>
                  <a:cubicBezTo>
                    <a:pt x="267" y="725"/>
                    <a:pt x="208" y="774"/>
                    <a:pt x="157" y="828"/>
                  </a:cubicBezTo>
                  <a:cubicBezTo>
                    <a:pt x="107" y="879"/>
                    <a:pt x="72" y="936"/>
                    <a:pt x="40" y="993"/>
                  </a:cubicBezTo>
                  <a:cubicBezTo>
                    <a:pt x="26" y="1023"/>
                    <a:pt x="0" y="1057"/>
                    <a:pt x="24" y="1087"/>
                  </a:cubicBezTo>
                  <a:cubicBezTo>
                    <a:pt x="36" y="1105"/>
                    <a:pt x="59" y="1114"/>
                    <a:pt x="83" y="1114"/>
                  </a:cubicBezTo>
                  <a:cubicBezTo>
                    <a:pt x="101" y="1114"/>
                    <a:pt x="118" y="1109"/>
                    <a:pt x="131" y="1098"/>
                  </a:cubicBezTo>
                  <a:cubicBezTo>
                    <a:pt x="159" y="1069"/>
                    <a:pt x="164" y="1028"/>
                    <a:pt x="183" y="993"/>
                  </a:cubicBezTo>
                  <a:cubicBezTo>
                    <a:pt x="210" y="942"/>
                    <a:pt x="302" y="817"/>
                    <a:pt x="403" y="757"/>
                  </a:cubicBezTo>
                  <a:cubicBezTo>
                    <a:pt x="502" y="690"/>
                    <a:pt x="695" y="603"/>
                    <a:pt x="833" y="573"/>
                  </a:cubicBezTo>
                  <a:cubicBezTo>
                    <a:pt x="838" y="572"/>
                    <a:pt x="843" y="571"/>
                    <a:pt x="848" y="571"/>
                  </a:cubicBezTo>
                  <a:cubicBezTo>
                    <a:pt x="774" y="664"/>
                    <a:pt x="716" y="763"/>
                    <a:pt x="679" y="871"/>
                  </a:cubicBezTo>
                  <a:cubicBezTo>
                    <a:pt x="641" y="1004"/>
                    <a:pt x="639" y="1143"/>
                    <a:pt x="653" y="1280"/>
                  </a:cubicBezTo>
                  <a:cubicBezTo>
                    <a:pt x="661" y="1350"/>
                    <a:pt x="678" y="1419"/>
                    <a:pt x="701" y="1487"/>
                  </a:cubicBezTo>
                  <a:cubicBezTo>
                    <a:pt x="717" y="1522"/>
                    <a:pt x="725" y="1566"/>
                    <a:pt x="759" y="1592"/>
                  </a:cubicBezTo>
                  <a:cubicBezTo>
                    <a:pt x="770" y="1600"/>
                    <a:pt x="781" y="1603"/>
                    <a:pt x="793" y="1603"/>
                  </a:cubicBezTo>
                  <a:cubicBezTo>
                    <a:pt x="832" y="1603"/>
                    <a:pt x="869" y="1566"/>
                    <a:pt x="843" y="1534"/>
                  </a:cubicBezTo>
                  <a:cubicBezTo>
                    <a:pt x="763" y="1390"/>
                    <a:pt x="744" y="1113"/>
                    <a:pt x="785" y="942"/>
                  </a:cubicBezTo>
                  <a:cubicBezTo>
                    <a:pt x="836" y="750"/>
                    <a:pt x="946" y="607"/>
                    <a:pt x="1091" y="475"/>
                  </a:cubicBezTo>
                  <a:cubicBezTo>
                    <a:pt x="1224" y="366"/>
                    <a:pt x="1367" y="298"/>
                    <a:pt x="1578" y="298"/>
                  </a:cubicBezTo>
                  <a:cubicBezTo>
                    <a:pt x="1587" y="298"/>
                    <a:pt x="1596" y="298"/>
                    <a:pt x="1606" y="298"/>
                  </a:cubicBezTo>
                  <a:cubicBezTo>
                    <a:pt x="1676" y="300"/>
                    <a:pt x="1706" y="305"/>
                    <a:pt x="1781" y="323"/>
                  </a:cubicBezTo>
                  <a:cubicBezTo>
                    <a:pt x="1101" y="1026"/>
                    <a:pt x="1369" y="2006"/>
                    <a:pt x="1754" y="2767"/>
                  </a:cubicBezTo>
                  <a:cubicBezTo>
                    <a:pt x="1863" y="2969"/>
                    <a:pt x="1973" y="3176"/>
                    <a:pt x="2123" y="3361"/>
                  </a:cubicBezTo>
                  <a:cubicBezTo>
                    <a:pt x="2132" y="3367"/>
                    <a:pt x="2142" y="3370"/>
                    <a:pt x="2153" y="3370"/>
                  </a:cubicBezTo>
                  <a:cubicBezTo>
                    <a:pt x="2189" y="3370"/>
                    <a:pt x="2222" y="3337"/>
                    <a:pt x="2200" y="3306"/>
                  </a:cubicBezTo>
                  <a:cubicBezTo>
                    <a:pt x="1650" y="2512"/>
                    <a:pt x="1194" y="1396"/>
                    <a:pt x="1718" y="593"/>
                  </a:cubicBezTo>
                  <a:cubicBezTo>
                    <a:pt x="1776" y="509"/>
                    <a:pt x="1825" y="448"/>
                    <a:pt x="1886" y="390"/>
                  </a:cubicBezTo>
                  <a:cubicBezTo>
                    <a:pt x="1996" y="308"/>
                    <a:pt x="1999" y="319"/>
                    <a:pt x="2112" y="242"/>
                  </a:cubicBezTo>
                  <a:cubicBezTo>
                    <a:pt x="2161" y="209"/>
                    <a:pt x="2210" y="175"/>
                    <a:pt x="2260" y="143"/>
                  </a:cubicBezTo>
                  <a:cubicBezTo>
                    <a:pt x="2314" y="116"/>
                    <a:pt x="2350" y="59"/>
                    <a:pt x="2300" y="20"/>
                  </a:cubicBezTo>
                  <a:cubicBezTo>
                    <a:pt x="2282" y="6"/>
                    <a:pt x="2263" y="1"/>
                    <a:pt x="2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8"/>
            <p:cNvSpPr/>
            <p:nvPr/>
          </p:nvSpPr>
          <p:spPr>
            <a:xfrm>
              <a:off x="5704475" y="3616000"/>
              <a:ext cx="51125" cy="56725"/>
            </a:xfrm>
            <a:custGeom>
              <a:avLst/>
              <a:gdLst/>
              <a:ahLst/>
              <a:cxnLst/>
              <a:rect l="l" t="t" r="r" b="b"/>
              <a:pathLst>
                <a:path w="2045" h="2269" extrusionOk="0">
                  <a:moveTo>
                    <a:pt x="1333" y="504"/>
                  </a:moveTo>
                  <a:lnTo>
                    <a:pt x="1333" y="504"/>
                  </a:lnTo>
                  <a:cubicBezTo>
                    <a:pt x="1397" y="562"/>
                    <a:pt x="1457" y="624"/>
                    <a:pt x="1513" y="687"/>
                  </a:cubicBezTo>
                  <a:cubicBezTo>
                    <a:pt x="1667" y="871"/>
                    <a:pt x="1748" y="1070"/>
                    <a:pt x="1779" y="1237"/>
                  </a:cubicBezTo>
                  <a:cubicBezTo>
                    <a:pt x="1801" y="1433"/>
                    <a:pt x="1778" y="1536"/>
                    <a:pt x="1700" y="1721"/>
                  </a:cubicBezTo>
                  <a:cubicBezTo>
                    <a:pt x="1679" y="1777"/>
                    <a:pt x="1639" y="1839"/>
                    <a:pt x="1585" y="1899"/>
                  </a:cubicBezTo>
                  <a:cubicBezTo>
                    <a:pt x="1545" y="1972"/>
                    <a:pt x="1447" y="2025"/>
                    <a:pt x="1346" y="2038"/>
                  </a:cubicBezTo>
                  <a:cubicBezTo>
                    <a:pt x="1312" y="2047"/>
                    <a:pt x="1280" y="2052"/>
                    <a:pt x="1249" y="2052"/>
                  </a:cubicBezTo>
                  <a:cubicBezTo>
                    <a:pt x="1185" y="2052"/>
                    <a:pt x="1127" y="2032"/>
                    <a:pt x="1073" y="1998"/>
                  </a:cubicBezTo>
                  <a:cubicBezTo>
                    <a:pt x="1130" y="1966"/>
                    <a:pt x="1175" y="1921"/>
                    <a:pt x="1215" y="1874"/>
                  </a:cubicBezTo>
                  <a:cubicBezTo>
                    <a:pt x="1292" y="1787"/>
                    <a:pt x="1349" y="1689"/>
                    <a:pt x="1395" y="1588"/>
                  </a:cubicBezTo>
                  <a:cubicBezTo>
                    <a:pt x="1555" y="1238"/>
                    <a:pt x="1523" y="842"/>
                    <a:pt x="1333" y="504"/>
                  </a:cubicBezTo>
                  <a:close/>
                  <a:moveTo>
                    <a:pt x="429" y="1378"/>
                  </a:moveTo>
                  <a:cubicBezTo>
                    <a:pt x="479" y="1378"/>
                    <a:pt x="531" y="1404"/>
                    <a:pt x="566" y="1463"/>
                  </a:cubicBezTo>
                  <a:cubicBezTo>
                    <a:pt x="666" y="1639"/>
                    <a:pt x="754" y="1960"/>
                    <a:pt x="1021" y="2107"/>
                  </a:cubicBezTo>
                  <a:cubicBezTo>
                    <a:pt x="1051" y="2124"/>
                    <a:pt x="1083" y="2137"/>
                    <a:pt x="1118" y="2147"/>
                  </a:cubicBezTo>
                  <a:cubicBezTo>
                    <a:pt x="1082" y="2152"/>
                    <a:pt x="1047" y="2154"/>
                    <a:pt x="1012" y="2154"/>
                  </a:cubicBezTo>
                  <a:cubicBezTo>
                    <a:pt x="888" y="2154"/>
                    <a:pt x="761" y="2123"/>
                    <a:pt x="612" y="2038"/>
                  </a:cubicBezTo>
                  <a:cubicBezTo>
                    <a:pt x="422" y="1919"/>
                    <a:pt x="249" y="1726"/>
                    <a:pt x="267" y="1529"/>
                  </a:cubicBezTo>
                  <a:cubicBezTo>
                    <a:pt x="281" y="1435"/>
                    <a:pt x="354" y="1378"/>
                    <a:pt x="429" y="1378"/>
                  </a:cubicBezTo>
                  <a:close/>
                  <a:moveTo>
                    <a:pt x="694" y="1"/>
                  </a:moveTo>
                  <a:cubicBezTo>
                    <a:pt x="642" y="1"/>
                    <a:pt x="618" y="62"/>
                    <a:pt x="667" y="84"/>
                  </a:cubicBezTo>
                  <a:cubicBezTo>
                    <a:pt x="795" y="137"/>
                    <a:pt x="914" y="199"/>
                    <a:pt x="1023" y="269"/>
                  </a:cubicBezTo>
                  <a:cubicBezTo>
                    <a:pt x="1074" y="326"/>
                    <a:pt x="1123" y="384"/>
                    <a:pt x="1162" y="446"/>
                  </a:cubicBezTo>
                  <a:cubicBezTo>
                    <a:pt x="1434" y="860"/>
                    <a:pt x="1469" y="1391"/>
                    <a:pt x="1134" y="1796"/>
                  </a:cubicBezTo>
                  <a:cubicBezTo>
                    <a:pt x="1093" y="1844"/>
                    <a:pt x="1057" y="1886"/>
                    <a:pt x="982" y="1924"/>
                  </a:cubicBezTo>
                  <a:cubicBezTo>
                    <a:pt x="965" y="1906"/>
                    <a:pt x="950" y="1889"/>
                    <a:pt x="934" y="1869"/>
                  </a:cubicBezTo>
                  <a:cubicBezTo>
                    <a:pt x="829" y="1740"/>
                    <a:pt x="804" y="1632"/>
                    <a:pt x="726" y="1475"/>
                  </a:cubicBezTo>
                  <a:cubicBezTo>
                    <a:pt x="693" y="1412"/>
                    <a:pt x="655" y="1348"/>
                    <a:pt x="584" y="1308"/>
                  </a:cubicBezTo>
                  <a:cubicBezTo>
                    <a:pt x="541" y="1284"/>
                    <a:pt x="490" y="1272"/>
                    <a:pt x="438" y="1272"/>
                  </a:cubicBezTo>
                  <a:cubicBezTo>
                    <a:pt x="363" y="1272"/>
                    <a:pt x="287" y="1296"/>
                    <a:pt x="235" y="1340"/>
                  </a:cubicBezTo>
                  <a:cubicBezTo>
                    <a:pt x="0" y="1556"/>
                    <a:pt x="209" y="1883"/>
                    <a:pt x="425" y="2055"/>
                  </a:cubicBezTo>
                  <a:cubicBezTo>
                    <a:pt x="598" y="2195"/>
                    <a:pt x="816" y="2269"/>
                    <a:pt x="1037" y="2269"/>
                  </a:cubicBezTo>
                  <a:cubicBezTo>
                    <a:pt x="1215" y="2269"/>
                    <a:pt x="1395" y="2221"/>
                    <a:pt x="1552" y="2123"/>
                  </a:cubicBezTo>
                  <a:cubicBezTo>
                    <a:pt x="1624" y="2080"/>
                    <a:pt x="1686" y="2029"/>
                    <a:pt x="1736" y="1972"/>
                  </a:cubicBezTo>
                  <a:cubicBezTo>
                    <a:pt x="1825" y="1886"/>
                    <a:pt x="1890" y="1784"/>
                    <a:pt x="1934" y="1679"/>
                  </a:cubicBezTo>
                  <a:cubicBezTo>
                    <a:pt x="1975" y="1572"/>
                    <a:pt x="1986" y="1480"/>
                    <a:pt x="1999" y="1405"/>
                  </a:cubicBezTo>
                  <a:cubicBezTo>
                    <a:pt x="2044" y="1087"/>
                    <a:pt x="2012" y="767"/>
                    <a:pt x="1949" y="456"/>
                  </a:cubicBezTo>
                  <a:cubicBezTo>
                    <a:pt x="1941" y="434"/>
                    <a:pt x="1919" y="424"/>
                    <a:pt x="1897" y="424"/>
                  </a:cubicBezTo>
                  <a:cubicBezTo>
                    <a:pt x="1863" y="424"/>
                    <a:pt x="1829" y="446"/>
                    <a:pt x="1839" y="480"/>
                  </a:cubicBezTo>
                  <a:cubicBezTo>
                    <a:pt x="1869" y="647"/>
                    <a:pt x="1892" y="850"/>
                    <a:pt x="1892" y="1056"/>
                  </a:cubicBezTo>
                  <a:cubicBezTo>
                    <a:pt x="1786" y="784"/>
                    <a:pt x="1557" y="521"/>
                    <a:pt x="1266" y="310"/>
                  </a:cubicBezTo>
                  <a:cubicBezTo>
                    <a:pt x="1206" y="267"/>
                    <a:pt x="1144" y="225"/>
                    <a:pt x="1080" y="184"/>
                  </a:cubicBezTo>
                  <a:lnTo>
                    <a:pt x="1066" y="170"/>
                  </a:lnTo>
                  <a:cubicBezTo>
                    <a:pt x="1058" y="164"/>
                    <a:pt x="1047" y="160"/>
                    <a:pt x="1037" y="159"/>
                  </a:cubicBezTo>
                  <a:cubicBezTo>
                    <a:pt x="933" y="96"/>
                    <a:pt x="822" y="40"/>
                    <a:pt x="702" y="1"/>
                  </a:cubicBezTo>
                  <a:cubicBezTo>
                    <a:pt x="700" y="1"/>
                    <a:pt x="697" y="1"/>
                    <a:pt x="6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8"/>
            <p:cNvSpPr/>
            <p:nvPr/>
          </p:nvSpPr>
          <p:spPr>
            <a:xfrm>
              <a:off x="5432825" y="3708050"/>
              <a:ext cx="89575" cy="31000"/>
            </a:xfrm>
            <a:custGeom>
              <a:avLst/>
              <a:gdLst/>
              <a:ahLst/>
              <a:cxnLst/>
              <a:rect l="l" t="t" r="r" b="b"/>
              <a:pathLst>
                <a:path w="3583" h="1240" extrusionOk="0">
                  <a:moveTo>
                    <a:pt x="3582" y="1"/>
                  </a:moveTo>
                  <a:lnTo>
                    <a:pt x="3582" y="1"/>
                  </a:lnTo>
                  <a:cubicBezTo>
                    <a:pt x="3560" y="16"/>
                    <a:pt x="3538" y="31"/>
                    <a:pt x="3514" y="46"/>
                  </a:cubicBezTo>
                  <a:cubicBezTo>
                    <a:pt x="3153" y="281"/>
                    <a:pt x="2779" y="510"/>
                    <a:pt x="2325" y="693"/>
                  </a:cubicBezTo>
                  <a:cubicBezTo>
                    <a:pt x="1858" y="885"/>
                    <a:pt x="1217" y="1037"/>
                    <a:pt x="613" y="1037"/>
                  </a:cubicBezTo>
                  <a:cubicBezTo>
                    <a:pt x="401" y="1037"/>
                    <a:pt x="194" y="1018"/>
                    <a:pt x="0" y="976"/>
                  </a:cubicBezTo>
                  <a:lnTo>
                    <a:pt x="0" y="976"/>
                  </a:lnTo>
                  <a:cubicBezTo>
                    <a:pt x="338" y="1087"/>
                    <a:pt x="705" y="1128"/>
                    <a:pt x="1070" y="1128"/>
                  </a:cubicBezTo>
                  <a:cubicBezTo>
                    <a:pt x="1083" y="1128"/>
                    <a:pt x="1097" y="1128"/>
                    <a:pt x="1110" y="1128"/>
                  </a:cubicBezTo>
                  <a:lnTo>
                    <a:pt x="1110" y="1128"/>
                  </a:lnTo>
                  <a:cubicBezTo>
                    <a:pt x="1104" y="1129"/>
                    <a:pt x="1098" y="1129"/>
                    <a:pt x="1093" y="1131"/>
                  </a:cubicBezTo>
                  <a:cubicBezTo>
                    <a:pt x="1038" y="1139"/>
                    <a:pt x="855" y="1154"/>
                    <a:pt x="671" y="1154"/>
                  </a:cubicBezTo>
                  <a:cubicBezTo>
                    <a:pt x="550" y="1154"/>
                    <a:pt x="428" y="1147"/>
                    <a:pt x="341" y="1128"/>
                  </a:cubicBezTo>
                  <a:lnTo>
                    <a:pt x="341" y="1128"/>
                  </a:lnTo>
                  <a:cubicBezTo>
                    <a:pt x="602" y="1204"/>
                    <a:pt x="875" y="1240"/>
                    <a:pt x="1148" y="1240"/>
                  </a:cubicBezTo>
                  <a:cubicBezTo>
                    <a:pt x="1827" y="1240"/>
                    <a:pt x="2506" y="1017"/>
                    <a:pt x="3000" y="641"/>
                  </a:cubicBezTo>
                  <a:cubicBezTo>
                    <a:pt x="3131" y="545"/>
                    <a:pt x="3244" y="438"/>
                    <a:pt x="3361" y="336"/>
                  </a:cubicBezTo>
                  <a:lnTo>
                    <a:pt x="3361" y="336"/>
                  </a:lnTo>
                  <a:cubicBezTo>
                    <a:pt x="3353" y="341"/>
                    <a:pt x="3345" y="346"/>
                    <a:pt x="3338" y="350"/>
                  </a:cubicBezTo>
                  <a:cubicBezTo>
                    <a:pt x="3146" y="462"/>
                    <a:pt x="2954" y="574"/>
                    <a:pt x="2750" y="669"/>
                  </a:cubicBezTo>
                  <a:cubicBezTo>
                    <a:pt x="2856" y="607"/>
                    <a:pt x="2958" y="539"/>
                    <a:pt x="3054" y="468"/>
                  </a:cubicBezTo>
                  <a:cubicBezTo>
                    <a:pt x="3246" y="325"/>
                    <a:pt x="3415" y="164"/>
                    <a:pt x="35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8"/>
            <p:cNvSpPr/>
            <p:nvPr/>
          </p:nvSpPr>
          <p:spPr>
            <a:xfrm>
              <a:off x="5413250" y="3723475"/>
              <a:ext cx="99675" cy="36375"/>
            </a:xfrm>
            <a:custGeom>
              <a:avLst/>
              <a:gdLst/>
              <a:ahLst/>
              <a:cxnLst/>
              <a:rect l="l" t="t" r="r" b="b"/>
              <a:pathLst>
                <a:path w="3987" h="1455" extrusionOk="0">
                  <a:moveTo>
                    <a:pt x="3986" y="1"/>
                  </a:moveTo>
                  <a:lnTo>
                    <a:pt x="3986" y="1"/>
                  </a:lnTo>
                  <a:cubicBezTo>
                    <a:pt x="3976" y="5"/>
                    <a:pt x="3966" y="11"/>
                    <a:pt x="3955" y="17"/>
                  </a:cubicBezTo>
                  <a:cubicBezTo>
                    <a:pt x="3721" y="153"/>
                    <a:pt x="3479" y="277"/>
                    <a:pt x="3217" y="371"/>
                  </a:cubicBezTo>
                  <a:cubicBezTo>
                    <a:pt x="2987" y="455"/>
                    <a:pt x="2637" y="572"/>
                    <a:pt x="2271" y="622"/>
                  </a:cubicBezTo>
                  <a:cubicBezTo>
                    <a:pt x="2055" y="649"/>
                    <a:pt x="1792" y="668"/>
                    <a:pt x="1520" y="668"/>
                  </a:cubicBezTo>
                  <a:cubicBezTo>
                    <a:pt x="1210" y="668"/>
                    <a:pt x="889" y="643"/>
                    <a:pt x="611" y="578"/>
                  </a:cubicBezTo>
                  <a:lnTo>
                    <a:pt x="611" y="578"/>
                  </a:lnTo>
                  <a:cubicBezTo>
                    <a:pt x="1027" y="721"/>
                    <a:pt x="1488" y="788"/>
                    <a:pt x="1940" y="788"/>
                  </a:cubicBezTo>
                  <a:cubicBezTo>
                    <a:pt x="1947" y="788"/>
                    <a:pt x="1954" y="788"/>
                    <a:pt x="1960" y="788"/>
                  </a:cubicBezTo>
                  <a:cubicBezTo>
                    <a:pt x="1973" y="788"/>
                    <a:pt x="1984" y="787"/>
                    <a:pt x="1995" y="787"/>
                  </a:cubicBezTo>
                  <a:cubicBezTo>
                    <a:pt x="1761" y="816"/>
                    <a:pt x="1512" y="836"/>
                    <a:pt x="1259" y="836"/>
                  </a:cubicBezTo>
                  <a:cubicBezTo>
                    <a:pt x="1009" y="836"/>
                    <a:pt x="756" y="816"/>
                    <a:pt x="510" y="763"/>
                  </a:cubicBezTo>
                  <a:lnTo>
                    <a:pt x="510" y="763"/>
                  </a:lnTo>
                  <a:cubicBezTo>
                    <a:pt x="887" y="886"/>
                    <a:pt x="1301" y="949"/>
                    <a:pt x="1715" y="949"/>
                  </a:cubicBezTo>
                  <a:cubicBezTo>
                    <a:pt x="1734" y="949"/>
                    <a:pt x="1754" y="948"/>
                    <a:pt x="1773" y="948"/>
                  </a:cubicBezTo>
                  <a:lnTo>
                    <a:pt x="1773" y="948"/>
                  </a:lnTo>
                  <a:cubicBezTo>
                    <a:pt x="1757" y="949"/>
                    <a:pt x="1739" y="951"/>
                    <a:pt x="1723" y="953"/>
                  </a:cubicBezTo>
                  <a:cubicBezTo>
                    <a:pt x="1552" y="968"/>
                    <a:pt x="1379" y="978"/>
                    <a:pt x="1208" y="978"/>
                  </a:cubicBezTo>
                  <a:cubicBezTo>
                    <a:pt x="1018" y="978"/>
                    <a:pt x="831" y="965"/>
                    <a:pt x="653" y="933"/>
                  </a:cubicBezTo>
                  <a:lnTo>
                    <a:pt x="653" y="933"/>
                  </a:lnTo>
                  <a:cubicBezTo>
                    <a:pt x="963" y="1041"/>
                    <a:pt x="1295" y="1092"/>
                    <a:pt x="1629" y="1092"/>
                  </a:cubicBezTo>
                  <a:cubicBezTo>
                    <a:pt x="1664" y="1092"/>
                    <a:pt x="1698" y="1091"/>
                    <a:pt x="1732" y="1090"/>
                  </a:cubicBezTo>
                  <a:lnTo>
                    <a:pt x="1732" y="1090"/>
                  </a:lnTo>
                  <a:cubicBezTo>
                    <a:pt x="1544" y="1100"/>
                    <a:pt x="1356" y="1107"/>
                    <a:pt x="1168" y="1107"/>
                  </a:cubicBezTo>
                  <a:cubicBezTo>
                    <a:pt x="1043" y="1107"/>
                    <a:pt x="918" y="1104"/>
                    <a:pt x="794" y="1095"/>
                  </a:cubicBezTo>
                  <a:lnTo>
                    <a:pt x="794" y="1095"/>
                  </a:lnTo>
                  <a:cubicBezTo>
                    <a:pt x="992" y="1149"/>
                    <a:pt x="1198" y="1188"/>
                    <a:pt x="1408" y="1209"/>
                  </a:cubicBezTo>
                  <a:cubicBezTo>
                    <a:pt x="1337" y="1207"/>
                    <a:pt x="1267" y="1206"/>
                    <a:pt x="1196" y="1204"/>
                  </a:cubicBezTo>
                  <a:cubicBezTo>
                    <a:pt x="888" y="1196"/>
                    <a:pt x="579" y="1201"/>
                    <a:pt x="275" y="1176"/>
                  </a:cubicBezTo>
                  <a:lnTo>
                    <a:pt x="275" y="1176"/>
                  </a:lnTo>
                  <a:cubicBezTo>
                    <a:pt x="439" y="1220"/>
                    <a:pt x="605" y="1257"/>
                    <a:pt x="771" y="1286"/>
                  </a:cubicBezTo>
                  <a:cubicBezTo>
                    <a:pt x="622" y="1270"/>
                    <a:pt x="253" y="1236"/>
                    <a:pt x="1" y="1164"/>
                  </a:cubicBezTo>
                  <a:lnTo>
                    <a:pt x="1" y="1164"/>
                  </a:lnTo>
                  <a:cubicBezTo>
                    <a:pt x="393" y="1348"/>
                    <a:pt x="829" y="1454"/>
                    <a:pt x="1276" y="1454"/>
                  </a:cubicBezTo>
                  <a:cubicBezTo>
                    <a:pt x="1494" y="1454"/>
                    <a:pt x="1714" y="1429"/>
                    <a:pt x="1934" y="1376"/>
                  </a:cubicBezTo>
                  <a:cubicBezTo>
                    <a:pt x="1968" y="1368"/>
                    <a:pt x="2014" y="1358"/>
                    <a:pt x="2040" y="1351"/>
                  </a:cubicBezTo>
                  <a:lnTo>
                    <a:pt x="2040" y="1351"/>
                  </a:lnTo>
                  <a:cubicBezTo>
                    <a:pt x="2012" y="1352"/>
                    <a:pt x="1985" y="1352"/>
                    <a:pt x="1957" y="1352"/>
                  </a:cubicBezTo>
                  <a:cubicBezTo>
                    <a:pt x="1935" y="1352"/>
                    <a:pt x="1912" y="1352"/>
                    <a:pt x="1890" y="1352"/>
                  </a:cubicBezTo>
                  <a:cubicBezTo>
                    <a:pt x="1869" y="1352"/>
                    <a:pt x="1848" y="1352"/>
                    <a:pt x="1827" y="1353"/>
                  </a:cubicBezTo>
                  <a:cubicBezTo>
                    <a:pt x="1811" y="1353"/>
                    <a:pt x="1795" y="1353"/>
                    <a:pt x="1779" y="1353"/>
                  </a:cubicBezTo>
                  <a:cubicBezTo>
                    <a:pt x="1668" y="1353"/>
                    <a:pt x="1557" y="1350"/>
                    <a:pt x="1446" y="1344"/>
                  </a:cubicBezTo>
                  <a:cubicBezTo>
                    <a:pt x="1724" y="1341"/>
                    <a:pt x="2002" y="1305"/>
                    <a:pt x="2280" y="1222"/>
                  </a:cubicBezTo>
                  <a:cubicBezTo>
                    <a:pt x="2318" y="1211"/>
                    <a:pt x="2366" y="1199"/>
                    <a:pt x="2398" y="1190"/>
                  </a:cubicBezTo>
                  <a:lnTo>
                    <a:pt x="2398" y="1190"/>
                  </a:lnTo>
                  <a:cubicBezTo>
                    <a:pt x="2352" y="1195"/>
                    <a:pt x="2305" y="1198"/>
                    <a:pt x="2259" y="1199"/>
                  </a:cubicBezTo>
                  <a:cubicBezTo>
                    <a:pt x="2166" y="1205"/>
                    <a:pt x="2073" y="1209"/>
                    <a:pt x="1980" y="1210"/>
                  </a:cubicBezTo>
                  <a:cubicBezTo>
                    <a:pt x="2259" y="1184"/>
                    <a:pt x="2531" y="1116"/>
                    <a:pt x="2779" y="996"/>
                  </a:cubicBezTo>
                  <a:cubicBezTo>
                    <a:pt x="2800" y="986"/>
                    <a:pt x="2833" y="973"/>
                    <a:pt x="2845" y="967"/>
                  </a:cubicBezTo>
                  <a:lnTo>
                    <a:pt x="2845" y="967"/>
                  </a:lnTo>
                  <a:cubicBezTo>
                    <a:pt x="2793" y="980"/>
                    <a:pt x="2740" y="989"/>
                    <a:pt x="2685" y="999"/>
                  </a:cubicBezTo>
                  <a:cubicBezTo>
                    <a:pt x="2351" y="1056"/>
                    <a:pt x="2155" y="1073"/>
                    <a:pt x="1808" y="1086"/>
                  </a:cubicBezTo>
                  <a:cubicBezTo>
                    <a:pt x="2196" y="1066"/>
                    <a:pt x="2582" y="979"/>
                    <a:pt x="2928" y="840"/>
                  </a:cubicBezTo>
                  <a:cubicBezTo>
                    <a:pt x="2979" y="819"/>
                    <a:pt x="3030" y="799"/>
                    <a:pt x="3078" y="778"/>
                  </a:cubicBezTo>
                  <a:lnTo>
                    <a:pt x="3078" y="778"/>
                  </a:lnTo>
                  <a:cubicBezTo>
                    <a:pt x="2997" y="797"/>
                    <a:pt x="2913" y="809"/>
                    <a:pt x="2831" y="824"/>
                  </a:cubicBezTo>
                  <a:cubicBezTo>
                    <a:pt x="2674" y="848"/>
                    <a:pt x="2544" y="867"/>
                    <a:pt x="2422" y="881"/>
                  </a:cubicBezTo>
                  <a:cubicBezTo>
                    <a:pt x="2768" y="814"/>
                    <a:pt x="3097" y="697"/>
                    <a:pt x="3386" y="526"/>
                  </a:cubicBezTo>
                  <a:cubicBezTo>
                    <a:pt x="3446" y="491"/>
                    <a:pt x="3512" y="454"/>
                    <a:pt x="3571" y="422"/>
                  </a:cubicBezTo>
                  <a:lnTo>
                    <a:pt x="3571" y="422"/>
                  </a:lnTo>
                  <a:cubicBezTo>
                    <a:pt x="3468" y="463"/>
                    <a:pt x="3358" y="499"/>
                    <a:pt x="3270" y="530"/>
                  </a:cubicBezTo>
                  <a:cubicBezTo>
                    <a:pt x="3159" y="568"/>
                    <a:pt x="3037" y="603"/>
                    <a:pt x="2910" y="633"/>
                  </a:cubicBezTo>
                  <a:cubicBezTo>
                    <a:pt x="3157" y="553"/>
                    <a:pt x="3390" y="443"/>
                    <a:pt x="3596" y="308"/>
                  </a:cubicBezTo>
                  <a:cubicBezTo>
                    <a:pt x="3739" y="216"/>
                    <a:pt x="3863" y="108"/>
                    <a:pt x="39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8"/>
            <p:cNvSpPr/>
            <p:nvPr/>
          </p:nvSpPr>
          <p:spPr>
            <a:xfrm>
              <a:off x="5418850" y="3756550"/>
              <a:ext cx="25125" cy="4650"/>
            </a:xfrm>
            <a:custGeom>
              <a:avLst/>
              <a:gdLst/>
              <a:ahLst/>
              <a:cxnLst/>
              <a:rect l="l" t="t" r="r" b="b"/>
              <a:pathLst>
                <a:path w="1005" h="186" extrusionOk="0">
                  <a:moveTo>
                    <a:pt x="0" y="0"/>
                  </a:moveTo>
                  <a:lnTo>
                    <a:pt x="0" y="0"/>
                  </a:lnTo>
                  <a:cubicBezTo>
                    <a:pt x="251" y="106"/>
                    <a:pt x="541" y="185"/>
                    <a:pt x="825" y="185"/>
                  </a:cubicBezTo>
                  <a:cubicBezTo>
                    <a:pt x="885" y="185"/>
                    <a:pt x="945" y="182"/>
                    <a:pt x="1004" y="174"/>
                  </a:cubicBezTo>
                  <a:cubicBezTo>
                    <a:pt x="858" y="154"/>
                    <a:pt x="714" y="121"/>
                    <a:pt x="568" y="93"/>
                  </a:cubicBezTo>
                  <a:cubicBezTo>
                    <a:pt x="379" y="61"/>
                    <a:pt x="189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8"/>
            <p:cNvSpPr/>
            <p:nvPr/>
          </p:nvSpPr>
          <p:spPr>
            <a:xfrm>
              <a:off x="5380450" y="3694750"/>
              <a:ext cx="56925" cy="46325"/>
            </a:xfrm>
            <a:custGeom>
              <a:avLst/>
              <a:gdLst/>
              <a:ahLst/>
              <a:cxnLst/>
              <a:rect l="l" t="t" r="r" b="b"/>
              <a:pathLst>
                <a:path w="2277" h="1853" extrusionOk="0">
                  <a:moveTo>
                    <a:pt x="8" y="0"/>
                  </a:moveTo>
                  <a:lnTo>
                    <a:pt x="8" y="0"/>
                  </a:lnTo>
                  <a:cubicBezTo>
                    <a:pt x="26" y="50"/>
                    <a:pt x="46" y="101"/>
                    <a:pt x="67" y="151"/>
                  </a:cubicBezTo>
                  <a:cubicBezTo>
                    <a:pt x="140" y="340"/>
                    <a:pt x="268" y="526"/>
                    <a:pt x="433" y="697"/>
                  </a:cubicBezTo>
                  <a:cubicBezTo>
                    <a:pt x="414" y="680"/>
                    <a:pt x="394" y="664"/>
                    <a:pt x="377" y="645"/>
                  </a:cubicBezTo>
                  <a:cubicBezTo>
                    <a:pt x="236" y="511"/>
                    <a:pt x="95" y="344"/>
                    <a:pt x="1" y="161"/>
                  </a:cubicBezTo>
                  <a:lnTo>
                    <a:pt x="1" y="161"/>
                  </a:lnTo>
                  <a:cubicBezTo>
                    <a:pt x="103" y="473"/>
                    <a:pt x="310" y="756"/>
                    <a:pt x="582" y="989"/>
                  </a:cubicBezTo>
                  <a:cubicBezTo>
                    <a:pt x="362" y="832"/>
                    <a:pt x="159" y="660"/>
                    <a:pt x="1" y="467"/>
                  </a:cubicBezTo>
                  <a:lnTo>
                    <a:pt x="1" y="467"/>
                  </a:lnTo>
                  <a:cubicBezTo>
                    <a:pt x="154" y="732"/>
                    <a:pt x="372" y="973"/>
                    <a:pt x="631" y="1177"/>
                  </a:cubicBezTo>
                  <a:cubicBezTo>
                    <a:pt x="424" y="1054"/>
                    <a:pt x="233" y="932"/>
                    <a:pt x="49" y="757"/>
                  </a:cubicBezTo>
                  <a:lnTo>
                    <a:pt x="49" y="757"/>
                  </a:lnTo>
                  <a:cubicBezTo>
                    <a:pt x="194" y="963"/>
                    <a:pt x="369" y="1145"/>
                    <a:pt x="587" y="1304"/>
                  </a:cubicBezTo>
                  <a:cubicBezTo>
                    <a:pt x="429" y="1218"/>
                    <a:pt x="283" y="1131"/>
                    <a:pt x="142" y="1032"/>
                  </a:cubicBezTo>
                  <a:lnTo>
                    <a:pt x="142" y="1032"/>
                  </a:lnTo>
                  <a:cubicBezTo>
                    <a:pt x="476" y="1433"/>
                    <a:pt x="958" y="1711"/>
                    <a:pt x="1541" y="1831"/>
                  </a:cubicBezTo>
                  <a:cubicBezTo>
                    <a:pt x="1573" y="1839"/>
                    <a:pt x="1616" y="1849"/>
                    <a:pt x="1643" y="1852"/>
                  </a:cubicBezTo>
                  <a:cubicBezTo>
                    <a:pt x="1594" y="1829"/>
                    <a:pt x="1544" y="1805"/>
                    <a:pt x="1495" y="1780"/>
                  </a:cubicBezTo>
                  <a:cubicBezTo>
                    <a:pt x="1371" y="1721"/>
                    <a:pt x="1251" y="1660"/>
                    <a:pt x="1129" y="1595"/>
                  </a:cubicBezTo>
                  <a:lnTo>
                    <a:pt x="1129" y="1595"/>
                  </a:lnTo>
                  <a:cubicBezTo>
                    <a:pt x="1333" y="1672"/>
                    <a:pt x="1566" y="1743"/>
                    <a:pt x="1755" y="1779"/>
                  </a:cubicBezTo>
                  <a:cubicBezTo>
                    <a:pt x="1805" y="1790"/>
                    <a:pt x="1865" y="1804"/>
                    <a:pt x="1911" y="1811"/>
                  </a:cubicBezTo>
                  <a:cubicBezTo>
                    <a:pt x="1841" y="1782"/>
                    <a:pt x="1773" y="1751"/>
                    <a:pt x="1705" y="1720"/>
                  </a:cubicBezTo>
                  <a:cubicBezTo>
                    <a:pt x="1577" y="1663"/>
                    <a:pt x="1449" y="1602"/>
                    <a:pt x="1320" y="1539"/>
                  </a:cubicBezTo>
                  <a:lnTo>
                    <a:pt x="1320" y="1539"/>
                  </a:lnTo>
                  <a:cubicBezTo>
                    <a:pt x="1449" y="1583"/>
                    <a:pt x="1583" y="1619"/>
                    <a:pt x="1725" y="1653"/>
                  </a:cubicBezTo>
                  <a:cubicBezTo>
                    <a:pt x="1782" y="1666"/>
                    <a:pt x="1846" y="1680"/>
                    <a:pt x="1903" y="1690"/>
                  </a:cubicBezTo>
                  <a:cubicBezTo>
                    <a:pt x="1818" y="1658"/>
                    <a:pt x="1734" y="1624"/>
                    <a:pt x="1651" y="1587"/>
                  </a:cubicBezTo>
                  <a:cubicBezTo>
                    <a:pt x="1553" y="1545"/>
                    <a:pt x="1449" y="1495"/>
                    <a:pt x="1346" y="1442"/>
                  </a:cubicBezTo>
                  <a:lnTo>
                    <a:pt x="1346" y="1442"/>
                  </a:lnTo>
                  <a:cubicBezTo>
                    <a:pt x="1508" y="1501"/>
                    <a:pt x="1679" y="1545"/>
                    <a:pt x="1853" y="1578"/>
                  </a:cubicBezTo>
                  <a:cubicBezTo>
                    <a:pt x="1990" y="1607"/>
                    <a:pt x="2140" y="1633"/>
                    <a:pt x="2277" y="1648"/>
                  </a:cubicBezTo>
                  <a:cubicBezTo>
                    <a:pt x="2241" y="1638"/>
                    <a:pt x="2206" y="1628"/>
                    <a:pt x="2169" y="1616"/>
                  </a:cubicBezTo>
                  <a:cubicBezTo>
                    <a:pt x="1993" y="1562"/>
                    <a:pt x="1862" y="1515"/>
                    <a:pt x="1681" y="1439"/>
                  </a:cubicBezTo>
                  <a:cubicBezTo>
                    <a:pt x="1628" y="1419"/>
                    <a:pt x="1575" y="1397"/>
                    <a:pt x="1522" y="1374"/>
                  </a:cubicBezTo>
                  <a:lnTo>
                    <a:pt x="1522" y="1374"/>
                  </a:lnTo>
                  <a:cubicBezTo>
                    <a:pt x="1681" y="1427"/>
                    <a:pt x="1844" y="1464"/>
                    <a:pt x="2004" y="1482"/>
                  </a:cubicBezTo>
                  <a:cubicBezTo>
                    <a:pt x="1516" y="1367"/>
                    <a:pt x="1144" y="1128"/>
                    <a:pt x="789" y="851"/>
                  </a:cubicBezTo>
                  <a:cubicBezTo>
                    <a:pt x="552" y="666"/>
                    <a:pt x="382" y="506"/>
                    <a:pt x="216" y="289"/>
                  </a:cubicBezTo>
                  <a:cubicBezTo>
                    <a:pt x="146" y="202"/>
                    <a:pt x="58" y="62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8"/>
            <p:cNvSpPr/>
            <p:nvPr/>
          </p:nvSpPr>
          <p:spPr>
            <a:xfrm>
              <a:off x="5372650" y="3718200"/>
              <a:ext cx="55950" cy="33950"/>
            </a:xfrm>
            <a:custGeom>
              <a:avLst/>
              <a:gdLst/>
              <a:ahLst/>
              <a:cxnLst/>
              <a:rect l="l" t="t" r="r" b="b"/>
              <a:pathLst>
                <a:path w="2238" h="1358" extrusionOk="0">
                  <a:moveTo>
                    <a:pt x="1" y="1"/>
                  </a:moveTo>
                  <a:cubicBezTo>
                    <a:pt x="172" y="225"/>
                    <a:pt x="382" y="428"/>
                    <a:pt x="627" y="607"/>
                  </a:cubicBezTo>
                  <a:cubicBezTo>
                    <a:pt x="462" y="517"/>
                    <a:pt x="313" y="422"/>
                    <a:pt x="161" y="300"/>
                  </a:cubicBezTo>
                  <a:lnTo>
                    <a:pt x="161" y="300"/>
                  </a:lnTo>
                  <a:cubicBezTo>
                    <a:pt x="292" y="455"/>
                    <a:pt x="450" y="599"/>
                    <a:pt x="625" y="730"/>
                  </a:cubicBezTo>
                  <a:cubicBezTo>
                    <a:pt x="480" y="654"/>
                    <a:pt x="338" y="576"/>
                    <a:pt x="207" y="491"/>
                  </a:cubicBezTo>
                  <a:lnTo>
                    <a:pt x="207" y="491"/>
                  </a:lnTo>
                  <a:cubicBezTo>
                    <a:pt x="335" y="623"/>
                    <a:pt x="478" y="743"/>
                    <a:pt x="635" y="851"/>
                  </a:cubicBezTo>
                  <a:cubicBezTo>
                    <a:pt x="535" y="799"/>
                    <a:pt x="436" y="745"/>
                    <a:pt x="341" y="685"/>
                  </a:cubicBezTo>
                  <a:lnTo>
                    <a:pt x="341" y="685"/>
                  </a:lnTo>
                  <a:cubicBezTo>
                    <a:pt x="674" y="1025"/>
                    <a:pt x="1044" y="1243"/>
                    <a:pt x="1554" y="1358"/>
                  </a:cubicBezTo>
                  <a:cubicBezTo>
                    <a:pt x="1415" y="1281"/>
                    <a:pt x="1276" y="1201"/>
                    <a:pt x="1136" y="1124"/>
                  </a:cubicBezTo>
                  <a:lnTo>
                    <a:pt x="1136" y="1124"/>
                  </a:lnTo>
                  <a:cubicBezTo>
                    <a:pt x="1282" y="1185"/>
                    <a:pt x="1435" y="1235"/>
                    <a:pt x="1595" y="1270"/>
                  </a:cubicBezTo>
                  <a:cubicBezTo>
                    <a:pt x="1614" y="1274"/>
                    <a:pt x="1636" y="1278"/>
                    <a:pt x="1656" y="1282"/>
                  </a:cubicBezTo>
                  <a:cubicBezTo>
                    <a:pt x="1631" y="1271"/>
                    <a:pt x="1606" y="1261"/>
                    <a:pt x="1583" y="1248"/>
                  </a:cubicBezTo>
                  <a:cubicBezTo>
                    <a:pt x="1502" y="1206"/>
                    <a:pt x="1422" y="1162"/>
                    <a:pt x="1343" y="1118"/>
                  </a:cubicBezTo>
                  <a:lnTo>
                    <a:pt x="1343" y="1118"/>
                  </a:lnTo>
                  <a:cubicBezTo>
                    <a:pt x="1583" y="1205"/>
                    <a:pt x="1839" y="1262"/>
                    <a:pt x="2098" y="1294"/>
                  </a:cubicBezTo>
                  <a:cubicBezTo>
                    <a:pt x="2141" y="1302"/>
                    <a:pt x="2206" y="1310"/>
                    <a:pt x="2237" y="1310"/>
                  </a:cubicBezTo>
                  <a:cubicBezTo>
                    <a:pt x="2141" y="1282"/>
                    <a:pt x="2066" y="1256"/>
                    <a:pt x="1976" y="1223"/>
                  </a:cubicBezTo>
                  <a:cubicBezTo>
                    <a:pt x="1842" y="1176"/>
                    <a:pt x="1710" y="1124"/>
                    <a:pt x="1580" y="1069"/>
                  </a:cubicBezTo>
                  <a:lnTo>
                    <a:pt x="1580" y="1069"/>
                  </a:lnTo>
                  <a:cubicBezTo>
                    <a:pt x="1668" y="1094"/>
                    <a:pt x="1755" y="1117"/>
                    <a:pt x="1846" y="1137"/>
                  </a:cubicBezTo>
                  <a:cubicBezTo>
                    <a:pt x="1893" y="1146"/>
                    <a:pt x="1945" y="1155"/>
                    <a:pt x="1990" y="1163"/>
                  </a:cubicBezTo>
                  <a:cubicBezTo>
                    <a:pt x="1916" y="1137"/>
                    <a:pt x="1843" y="1108"/>
                    <a:pt x="1771" y="1077"/>
                  </a:cubicBezTo>
                  <a:cubicBezTo>
                    <a:pt x="1694" y="1045"/>
                    <a:pt x="1611" y="1009"/>
                    <a:pt x="1529" y="970"/>
                  </a:cubicBezTo>
                  <a:lnTo>
                    <a:pt x="1529" y="970"/>
                  </a:lnTo>
                  <a:cubicBezTo>
                    <a:pt x="1707" y="1031"/>
                    <a:pt x="1895" y="1080"/>
                    <a:pt x="2100" y="1111"/>
                  </a:cubicBezTo>
                  <a:cubicBezTo>
                    <a:pt x="2130" y="1116"/>
                    <a:pt x="2178" y="1123"/>
                    <a:pt x="2197" y="1126"/>
                  </a:cubicBezTo>
                  <a:cubicBezTo>
                    <a:pt x="2137" y="1104"/>
                    <a:pt x="2080" y="1078"/>
                    <a:pt x="2021" y="1054"/>
                  </a:cubicBezTo>
                  <a:cubicBezTo>
                    <a:pt x="1705" y="926"/>
                    <a:pt x="1403" y="779"/>
                    <a:pt x="1108" y="625"/>
                  </a:cubicBezTo>
                  <a:cubicBezTo>
                    <a:pt x="854" y="496"/>
                    <a:pt x="637" y="378"/>
                    <a:pt x="423" y="222"/>
                  </a:cubicBezTo>
                  <a:lnTo>
                    <a:pt x="423" y="222"/>
                  </a:lnTo>
                  <a:cubicBezTo>
                    <a:pt x="549" y="367"/>
                    <a:pt x="689" y="496"/>
                    <a:pt x="840" y="608"/>
                  </a:cubicBezTo>
                  <a:cubicBezTo>
                    <a:pt x="783" y="575"/>
                    <a:pt x="734" y="544"/>
                    <a:pt x="691" y="516"/>
                  </a:cubicBezTo>
                  <a:cubicBezTo>
                    <a:pt x="444" y="359"/>
                    <a:pt x="201" y="19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8"/>
            <p:cNvSpPr/>
            <p:nvPr/>
          </p:nvSpPr>
          <p:spPr>
            <a:xfrm>
              <a:off x="5354250" y="3634375"/>
              <a:ext cx="36550" cy="84125"/>
            </a:xfrm>
            <a:custGeom>
              <a:avLst/>
              <a:gdLst/>
              <a:ahLst/>
              <a:cxnLst/>
              <a:rect l="l" t="t" r="r" b="b"/>
              <a:pathLst>
                <a:path w="1462" h="3365" extrusionOk="0">
                  <a:moveTo>
                    <a:pt x="489" y="749"/>
                  </a:moveTo>
                  <a:lnTo>
                    <a:pt x="489" y="752"/>
                  </a:lnTo>
                  <a:lnTo>
                    <a:pt x="489" y="752"/>
                  </a:lnTo>
                  <a:cubicBezTo>
                    <a:pt x="489" y="751"/>
                    <a:pt x="489" y="750"/>
                    <a:pt x="489" y="749"/>
                  </a:cubicBezTo>
                  <a:close/>
                  <a:moveTo>
                    <a:pt x="1462" y="0"/>
                  </a:moveTo>
                  <a:cubicBezTo>
                    <a:pt x="1391" y="59"/>
                    <a:pt x="1324" y="125"/>
                    <a:pt x="1262" y="188"/>
                  </a:cubicBezTo>
                  <a:cubicBezTo>
                    <a:pt x="1171" y="283"/>
                    <a:pt x="1091" y="384"/>
                    <a:pt x="1024" y="492"/>
                  </a:cubicBezTo>
                  <a:cubicBezTo>
                    <a:pt x="1089" y="363"/>
                    <a:pt x="1164" y="241"/>
                    <a:pt x="1261" y="114"/>
                  </a:cubicBezTo>
                  <a:lnTo>
                    <a:pt x="1261" y="114"/>
                  </a:lnTo>
                  <a:cubicBezTo>
                    <a:pt x="899" y="459"/>
                    <a:pt x="695" y="877"/>
                    <a:pt x="658" y="1309"/>
                  </a:cubicBezTo>
                  <a:cubicBezTo>
                    <a:pt x="674" y="1118"/>
                    <a:pt x="711" y="926"/>
                    <a:pt x="776" y="738"/>
                  </a:cubicBezTo>
                  <a:cubicBezTo>
                    <a:pt x="826" y="589"/>
                    <a:pt x="905" y="440"/>
                    <a:pt x="978" y="304"/>
                  </a:cubicBezTo>
                  <a:cubicBezTo>
                    <a:pt x="986" y="286"/>
                    <a:pt x="1012" y="250"/>
                    <a:pt x="1008" y="247"/>
                  </a:cubicBezTo>
                  <a:lnTo>
                    <a:pt x="1008" y="247"/>
                  </a:lnTo>
                  <a:cubicBezTo>
                    <a:pt x="910" y="358"/>
                    <a:pt x="816" y="475"/>
                    <a:pt x="737" y="598"/>
                  </a:cubicBezTo>
                  <a:cubicBezTo>
                    <a:pt x="664" y="717"/>
                    <a:pt x="610" y="839"/>
                    <a:pt x="570" y="960"/>
                  </a:cubicBezTo>
                  <a:cubicBezTo>
                    <a:pt x="601" y="798"/>
                    <a:pt x="653" y="636"/>
                    <a:pt x="740" y="471"/>
                  </a:cubicBezTo>
                  <a:lnTo>
                    <a:pt x="740" y="471"/>
                  </a:lnTo>
                  <a:cubicBezTo>
                    <a:pt x="539" y="758"/>
                    <a:pt x="427" y="1083"/>
                    <a:pt x="392" y="1411"/>
                  </a:cubicBezTo>
                  <a:cubicBezTo>
                    <a:pt x="392" y="1367"/>
                    <a:pt x="394" y="1324"/>
                    <a:pt x="396" y="1280"/>
                  </a:cubicBezTo>
                  <a:cubicBezTo>
                    <a:pt x="409" y="1102"/>
                    <a:pt x="440" y="950"/>
                    <a:pt x="483" y="773"/>
                  </a:cubicBezTo>
                  <a:cubicBezTo>
                    <a:pt x="484" y="765"/>
                    <a:pt x="486" y="762"/>
                    <a:pt x="487" y="757"/>
                  </a:cubicBezTo>
                  <a:lnTo>
                    <a:pt x="489" y="752"/>
                  </a:lnTo>
                  <a:lnTo>
                    <a:pt x="489" y="752"/>
                  </a:lnTo>
                  <a:cubicBezTo>
                    <a:pt x="489" y="752"/>
                    <a:pt x="488" y="752"/>
                    <a:pt x="488" y="752"/>
                  </a:cubicBezTo>
                  <a:cubicBezTo>
                    <a:pt x="422" y="888"/>
                    <a:pt x="368" y="1025"/>
                    <a:pt x="330" y="1164"/>
                  </a:cubicBezTo>
                  <a:cubicBezTo>
                    <a:pt x="271" y="1396"/>
                    <a:pt x="255" y="1616"/>
                    <a:pt x="275" y="1827"/>
                  </a:cubicBezTo>
                  <a:cubicBezTo>
                    <a:pt x="234" y="1580"/>
                    <a:pt x="230" y="1329"/>
                    <a:pt x="281" y="1082"/>
                  </a:cubicBezTo>
                  <a:lnTo>
                    <a:pt x="281" y="1082"/>
                  </a:lnTo>
                  <a:cubicBezTo>
                    <a:pt x="226" y="1201"/>
                    <a:pt x="198" y="1328"/>
                    <a:pt x="173" y="1453"/>
                  </a:cubicBezTo>
                  <a:cubicBezTo>
                    <a:pt x="144" y="1602"/>
                    <a:pt x="126" y="1753"/>
                    <a:pt x="131" y="1906"/>
                  </a:cubicBezTo>
                  <a:cubicBezTo>
                    <a:pt x="111" y="1776"/>
                    <a:pt x="103" y="1640"/>
                    <a:pt x="113" y="1479"/>
                  </a:cubicBezTo>
                  <a:lnTo>
                    <a:pt x="113" y="1479"/>
                  </a:lnTo>
                  <a:cubicBezTo>
                    <a:pt x="28" y="1802"/>
                    <a:pt x="0" y="2142"/>
                    <a:pt x="86" y="2464"/>
                  </a:cubicBezTo>
                  <a:cubicBezTo>
                    <a:pt x="160" y="2740"/>
                    <a:pt x="349" y="2986"/>
                    <a:pt x="579" y="3197"/>
                  </a:cubicBezTo>
                  <a:cubicBezTo>
                    <a:pt x="600" y="3216"/>
                    <a:pt x="637" y="3250"/>
                    <a:pt x="648" y="3257"/>
                  </a:cubicBezTo>
                  <a:cubicBezTo>
                    <a:pt x="592" y="3180"/>
                    <a:pt x="546" y="3099"/>
                    <a:pt x="500" y="3018"/>
                  </a:cubicBezTo>
                  <a:cubicBezTo>
                    <a:pt x="412" y="2868"/>
                    <a:pt x="333" y="2678"/>
                    <a:pt x="270" y="2488"/>
                  </a:cubicBezTo>
                  <a:lnTo>
                    <a:pt x="270" y="2488"/>
                  </a:lnTo>
                  <a:cubicBezTo>
                    <a:pt x="390" y="2751"/>
                    <a:pt x="576" y="2997"/>
                    <a:pt x="797" y="3214"/>
                  </a:cubicBezTo>
                  <a:cubicBezTo>
                    <a:pt x="850" y="3263"/>
                    <a:pt x="909" y="3313"/>
                    <a:pt x="961" y="3360"/>
                  </a:cubicBezTo>
                  <a:cubicBezTo>
                    <a:pt x="885" y="3259"/>
                    <a:pt x="813" y="3156"/>
                    <a:pt x="750" y="3049"/>
                  </a:cubicBezTo>
                  <a:cubicBezTo>
                    <a:pt x="656" y="2887"/>
                    <a:pt x="565" y="2714"/>
                    <a:pt x="487" y="2531"/>
                  </a:cubicBezTo>
                  <a:lnTo>
                    <a:pt x="487" y="2531"/>
                  </a:lnTo>
                  <a:cubicBezTo>
                    <a:pt x="636" y="2820"/>
                    <a:pt x="853" y="3096"/>
                    <a:pt x="1120" y="3365"/>
                  </a:cubicBezTo>
                  <a:cubicBezTo>
                    <a:pt x="936" y="3129"/>
                    <a:pt x="813" y="2892"/>
                    <a:pt x="705" y="2680"/>
                  </a:cubicBezTo>
                  <a:cubicBezTo>
                    <a:pt x="675" y="2619"/>
                    <a:pt x="648" y="2560"/>
                    <a:pt x="622" y="2500"/>
                  </a:cubicBezTo>
                  <a:lnTo>
                    <a:pt x="622" y="2500"/>
                  </a:lnTo>
                  <a:cubicBezTo>
                    <a:pt x="647" y="2544"/>
                    <a:pt x="673" y="2586"/>
                    <a:pt x="700" y="2629"/>
                  </a:cubicBezTo>
                  <a:cubicBezTo>
                    <a:pt x="798" y="2777"/>
                    <a:pt x="915" y="2918"/>
                    <a:pt x="1039" y="3054"/>
                  </a:cubicBezTo>
                  <a:cubicBezTo>
                    <a:pt x="1034" y="3045"/>
                    <a:pt x="1029" y="3036"/>
                    <a:pt x="1023" y="3028"/>
                  </a:cubicBezTo>
                  <a:cubicBezTo>
                    <a:pt x="895" y="2819"/>
                    <a:pt x="813" y="2673"/>
                    <a:pt x="723" y="2463"/>
                  </a:cubicBezTo>
                  <a:cubicBezTo>
                    <a:pt x="657" y="2300"/>
                    <a:pt x="615" y="2169"/>
                    <a:pt x="585" y="2042"/>
                  </a:cubicBezTo>
                  <a:lnTo>
                    <a:pt x="585" y="2042"/>
                  </a:lnTo>
                  <a:cubicBezTo>
                    <a:pt x="678" y="2312"/>
                    <a:pt x="831" y="2573"/>
                    <a:pt x="1032" y="2815"/>
                  </a:cubicBezTo>
                  <a:cubicBezTo>
                    <a:pt x="761" y="2360"/>
                    <a:pt x="632" y="1877"/>
                    <a:pt x="651" y="1399"/>
                  </a:cubicBezTo>
                  <a:lnTo>
                    <a:pt x="651" y="1399"/>
                  </a:lnTo>
                  <a:cubicBezTo>
                    <a:pt x="643" y="1637"/>
                    <a:pt x="685" y="1876"/>
                    <a:pt x="780" y="2110"/>
                  </a:cubicBezTo>
                  <a:cubicBezTo>
                    <a:pt x="833" y="2247"/>
                    <a:pt x="898" y="2380"/>
                    <a:pt x="979" y="2509"/>
                  </a:cubicBezTo>
                  <a:cubicBezTo>
                    <a:pt x="973" y="2498"/>
                    <a:pt x="970" y="2485"/>
                    <a:pt x="965" y="2474"/>
                  </a:cubicBezTo>
                  <a:cubicBezTo>
                    <a:pt x="890" y="2293"/>
                    <a:pt x="822" y="2021"/>
                    <a:pt x="806" y="1893"/>
                  </a:cubicBezTo>
                  <a:cubicBezTo>
                    <a:pt x="781" y="1751"/>
                    <a:pt x="777" y="1608"/>
                    <a:pt x="783" y="1464"/>
                  </a:cubicBezTo>
                  <a:lnTo>
                    <a:pt x="783" y="1464"/>
                  </a:lnTo>
                  <a:cubicBezTo>
                    <a:pt x="793" y="1774"/>
                    <a:pt x="874" y="2083"/>
                    <a:pt x="1018" y="2371"/>
                  </a:cubicBezTo>
                  <a:cubicBezTo>
                    <a:pt x="899" y="1986"/>
                    <a:pt x="860" y="1603"/>
                    <a:pt x="912" y="1201"/>
                  </a:cubicBezTo>
                  <a:cubicBezTo>
                    <a:pt x="947" y="868"/>
                    <a:pt x="1066" y="526"/>
                    <a:pt x="1293" y="219"/>
                  </a:cubicBezTo>
                  <a:cubicBezTo>
                    <a:pt x="1343" y="149"/>
                    <a:pt x="1418" y="54"/>
                    <a:pt x="1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8"/>
            <p:cNvSpPr/>
            <p:nvPr/>
          </p:nvSpPr>
          <p:spPr>
            <a:xfrm>
              <a:off x="5354700" y="3694525"/>
              <a:ext cx="16175" cy="26500"/>
            </a:xfrm>
            <a:custGeom>
              <a:avLst/>
              <a:gdLst/>
              <a:ahLst/>
              <a:cxnLst/>
              <a:rect l="l" t="t" r="r" b="b"/>
              <a:pathLst>
                <a:path w="647" h="1060" extrusionOk="0">
                  <a:moveTo>
                    <a:pt x="1" y="0"/>
                  </a:moveTo>
                  <a:lnTo>
                    <a:pt x="1" y="0"/>
                  </a:lnTo>
                  <a:cubicBezTo>
                    <a:pt x="74" y="433"/>
                    <a:pt x="224" y="735"/>
                    <a:pt x="608" y="1029"/>
                  </a:cubicBezTo>
                  <a:cubicBezTo>
                    <a:pt x="621" y="1039"/>
                    <a:pt x="636" y="1052"/>
                    <a:pt x="646" y="1060"/>
                  </a:cubicBezTo>
                  <a:cubicBezTo>
                    <a:pt x="624" y="1026"/>
                    <a:pt x="602" y="993"/>
                    <a:pt x="580" y="959"/>
                  </a:cubicBezTo>
                  <a:cubicBezTo>
                    <a:pt x="373" y="643"/>
                    <a:pt x="147" y="32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8"/>
            <p:cNvSpPr/>
            <p:nvPr/>
          </p:nvSpPr>
          <p:spPr>
            <a:xfrm>
              <a:off x="5922950" y="3609250"/>
              <a:ext cx="23375" cy="49100"/>
            </a:xfrm>
            <a:custGeom>
              <a:avLst/>
              <a:gdLst/>
              <a:ahLst/>
              <a:cxnLst/>
              <a:rect l="l" t="t" r="r" b="b"/>
              <a:pathLst>
                <a:path w="935" h="1964" extrusionOk="0">
                  <a:moveTo>
                    <a:pt x="0" y="0"/>
                  </a:moveTo>
                  <a:cubicBezTo>
                    <a:pt x="277" y="322"/>
                    <a:pt x="461" y="671"/>
                    <a:pt x="591" y="1043"/>
                  </a:cubicBezTo>
                  <a:cubicBezTo>
                    <a:pt x="532" y="907"/>
                    <a:pt x="459" y="774"/>
                    <a:pt x="378" y="644"/>
                  </a:cubicBezTo>
                  <a:cubicBezTo>
                    <a:pt x="288" y="492"/>
                    <a:pt x="186" y="343"/>
                    <a:pt x="57" y="209"/>
                  </a:cubicBezTo>
                  <a:lnTo>
                    <a:pt x="57" y="209"/>
                  </a:lnTo>
                  <a:cubicBezTo>
                    <a:pt x="283" y="536"/>
                    <a:pt x="394" y="908"/>
                    <a:pt x="481" y="1278"/>
                  </a:cubicBezTo>
                  <a:cubicBezTo>
                    <a:pt x="391" y="1006"/>
                    <a:pt x="263" y="748"/>
                    <a:pt x="89" y="505"/>
                  </a:cubicBezTo>
                  <a:lnTo>
                    <a:pt x="89" y="505"/>
                  </a:lnTo>
                  <a:cubicBezTo>
                    <a:pt x="200" y="719"/>
                    <a:pt x="257" y="951"/>
                    <a:pt x="327" y="1176"/>
                  </a:cubicBezTo>
                  <a:cubicBezTo>
                    <a:pt x="363" y="1301"/>
                    <a:pt x="397" y="1429"/>
                    <a:pt x="429" y="1555"/>
                  </a:cubicBezTo>
                  <a:cubicBezTo>
                    <a:pt x="344" y="1304"/>
                    <a:pt x="232" y="1061"/>
                    <a:pt x="97" y="826"/>
                  </a:cubicBezTo>
                  <a:lnTo>
                    <a:pt x="97" y="826"/>
                  </a:lnTo>
                  <a:cubicBezTo>
                    <a:pt x="193" y="1082"/>
                    <a:pt x="237" y="1347"/>
                    <a:pt x="305" y="1609"/>
                  </a:cubicBezTo>
                  <a:cubicBezTo>
                    <a:pt x="232" y="1456"/>
                    <a:pt x="155" y="1304"/>
                    <a:pt x="89" y="1150"/>
                  </a:cubicBezTo>
                  <a:lnTo>
                    <a:pt x="89" y="1150"/>
                  </a:lnTo>
                  <a:cubicBezTo>
                    <a:pt x="120" y="1331"/>
                    <a:pt x="154" y="1512"/>
                    <a:pt x="204" y="1690"/>
                  </a:cubicBezTo>
                  <a:cubicBezTo>
                    <a:pt x="156" y="1594"/>
                    <a:pt x="108" y="1497"/>
                    <a:pt x="65" y="1399"/>
                  </a:cubicBezTo>
                  <a:lnTo>
                    <a:pt x="65" y="1399"/>
                  </a:lnTo>
                  <a:cubicBezTo>
                    <a:pt x="79" y="1522"/>
                    <a:pt x="99" y="1645"/>
                    <a:pt x="132" y="1767"/>
                  </a:cubicBezTo>
                  <a:cubicBezTo>
                    <a:pt x="93" y="1689"/>
                    <a:pt x="53" y="1613"/>
                    <a:pt x="16" y="1536"/>
                  </a:cubicBezTo>
                  <a:lnTo>
                    <a:pt x="16" y="1536"/>
                  </a:lnTo>
                  <a:cubicBezTo>
                    <a:pt x="30" y="1681"/>
                    <a:pt x="61" y="1823"/>
                    <a:pt x="104" y="1963"/>
                  </a:cubicBezTo>
                  <a:cubicBezTo>
                    <a:pt x="269" y="1826"/>
                    <a:pt x="464" y="1708"/>
                    <a:pt x="710" y="1700"/>
                  </a:cubicBezTo>
                  <a:cubicBezTo>
                    <a:pt x="722" y="1699"/>
                    <a:pt x="734" y="1699"/>
                    <a:pt x="747" y="1699"/>
                  </a:cubicBezTo>
                  <a:cubicBezTo>
                    <a:pt x="811" y="1699"/>
                    <a:pt x="875" y="1708"/>
                    <a:pt x="934" y="1722"/>
                  </a:cubicBezTo>
                  <a:cubicBezTo>
                    <a:pt x="902" y="1581"/>
                    <a:pt x="860" y="1439"/>
                    <a:pt x="808" y="1301"/>
                  </a:cubicBezTo>
                  <a:cubicBezTo>
                    <a:pt x="654" y="830"/>
                    <a:pt x="424" y="35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8"/>
            <p:cNvSpPr/>
            <p:nvPr/>
          </p:nvSpPr>
          <p:spPr>
            <a:xfrm>
              <a:off x="5948200" y="3656225"/>
              <a:ext cx="18550" cy="42650"/>
            </a:xfrm>
            <a:custGeom>
              <a:avLst/>
              <a:gdLst/>
              <a:ahLst/>
              <a:cxnLst/>
              <a:rect l="l" t="t" r="r" b="b"/>
              <a:pathLst>
                <a:path w="742" h="1706" extrusionOk="0">
                  <a:moveTo>
                    <a:pt x="1" y="1"/>
                  </a:moveTo>
                  <a:cubicBezTo>
                    <a:pt x="174" y="578"/>
                    <a:pt x="369" y="1151"/>
                    <a:pt x="636" y="1705"/>
                  </a:cubicBezTo>
                  <a:cubicBezTo>
                    <a:pt x="670" y="1698"/>
                    <a:pt x="706" y="1693"/>
                    <a:pt x="741" y="1693"/>
                  </a:cubicBezTo>
                  <a:cubicBezTo>
                    <a:pt x="669" y="1486"/>
                    <a:pt x="593" y="1276"/>
                    <a:pt x="513" y="1082"/>
                  </a:cubicBezTo>
                  <a:cubicBezTo>
                    <a:pt x="351" y="719"/>
                    <a:pt x="175" y="35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8"/>
            <p:cNvSpPr/>
            <p:nvPr/>
          </p:nvSpPr>
          <p:spPr>
            <a:xfrm>
              <a:off x="5944800" y="3654825"/>
              <a:ext cx="18675" cy="45075"/>
            </a:xfrm>
            <a:custGeom>
              <a:avLst/>
              <a:gdLst/>
              <a:ahLst/>
              <a:cxnLst/>
              <a:rect l="l" t="t" r="r" b="b"/>
              <a:pathLst>
                <a:path w="747" h="1803" extrusionOk="0">
                  <a:moveTo>
                    <a:pt x="1" y="0"/>
                  </a:moveTo>
                  <a:cubicBezTo>
                    <a:pt x="141" y="494"/>
                    <a:pt x="289" y="989"/>
                    <a:pt x="489" y="1470"/>
                  </a:cubicBezTo>
                  <a:cubicBezTo>
                    <a:pt x="536" y="1582"/>
                    <a:pt x="590" y="1692"/>
                    <a:pt x="645" y="1802"/>
                  </a:cubicBezTo>
                  <a:cubicBezTo>
                    <a:pt x="677" y="1788"/>
                    <a:pt x="711" y="1777"/>
                    <a:pt x="746" y="1767"/>
                  </a:cubicBezTo>
                  <a:cubicBezTo>
                    <a:pt x="507" y="1175"/>
                    <a:pt x="263" y="58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8"/>
            <p:cNvSpPr/>
            <p:nvPr/>
          </p:nvSpPr>
          <p:spPr>
            <a:xfrm>
              <a:off x="5930500" y="3655775"/>
              <a:ext cx="30200" cy="60575"/>
            </a:xfrm>
            <a:custGeom>
              <a:avLst/>
              <a:gdLst/>
              <a:ahLst/>
              <a:cxnLst/>
              <a:rect l="l" t="t" r="r" b="b"/>
              <a:pathLst>
                <a:path w="1208" h="2423" extrusionOk="0">
                  <a:moveTo>
                    <a:pt x="408" y="0"/>
                  </a:moveTo>
                  <a:cubicBezTo>
                    <a:pt x="577" y="510"/>
                    <a:pt x="722" y="1027"/>
                    <a:pt x="944" y="1525"/>
                  </a:cubicBezTo>
                  <a:cubicBezTo>
                    <a:pt x="695" y="1031"/>
                    <a:pt x="469" y="530"/>
                    <a:pt x="263" y="22"/>
                  </a:cubicBezTo>
                  <a:lnTo>
                    <a:pt x="263" y="22"/>
                  </a:lnTo>
                  <a:cubicBezTo>
                    <a:pt x="361" y="433"/>
                    <a:pt x="487" y="840"/>
                    <a:pt x="652" y="1236"/>
                  </a:cubicBezTo>
                  <a:cubicBezTo>
                    <a:pt x="486" y="918"/>
                    <a:pt x="328" y="588"/>
                    <a:pt x="193" y="196"/>
                  </a:cubicBezTo>
                  <a:lnTo>
                    <a:pt x="193" y="196"/>
                  </a:lnTo>
                  <a:cubicBezTo>
                    <a:pt x="294" y="705"/>
                    <a:pt x="471" y="1202"/>
                    <a:pt x="714" y="1679"/>
                  </a:cubicBezTo>
                  <a:cubicBezTo>
                    <a:pt x="645" y="1560"/>
                    <a:pt x="583" y="1452"/>
                    <a:pt x="536" y="1364"/>
                  </a:cubicBezTo>
                  <a:cubicBezTo>
                    <a:pt x="373" y="1047"/>
                    <a:pt x="193" y="610"/>
                    <a:pt x="58" y="238"/>
                  </a:cubicBezTo>
                  <a:lnTo>
                    <a:pt x="58" y="238"/>
                  </a:lnTo>
                  <a:cubicBezTo>
                    <a:pt x="96" y="459"/>
                    <a:pt x="166" y="675"/>
                    <a:pt x="233" y="891"/>
                  </a:cubicBezTo>
                  <a:cubicBezTo>
                    <a:pt x="269" y="1002"/>
                    <a:pt x="304" y="1111"/>
                    <a:pt x="345" y="1221"/>
                  </a:cubicBezTo>
                  <a:cubicBezTo>
                    <a:pt x="218" y="977"/>
                    <a:pt x="106" y="725"/>
                    <a:pt x="0" y="433"/>
                  </a:cubicBezTo>
                  <a:lnTo>
                    <a:pt x="0" y="433"/>
                  </a:lnTo>
                  <a:cubicBezTo>
                    <a:pt x="127" y="1094"/>
                    <a:pt x="403" y="1738"/>
                    <a:pt x="819" y="2319"/>
                  </a:cubicBezTo>
                  <a:cubicBezTo>
                    <a:pt x="843" y="2354"/>
                    <a:pt x="867" y="2389"/>
                    <a:pt x="893" y="2422"/>
                  </a:cubicBezTo>
                  <a:cubicBezTo>
                    <a:pt x="867" y="2236"/>
                    <a:pt x="909" y="2043"/>
                    <a:pt x="1042" y="1885"/>
                  </a:cubicBezTo>
                  <a:cubicBezTo>
                    <a:pt x="1081" y="1840"/>
                    <a:pt x="1140" y="1798"/>
                    <a:pt x="1207" y="1767"/>
                  </a:cubicBezTo>
                  <a:cubicBezTo>
                    <a:pt x="1145" y="1637"/>
                    <a:pt x="1082" y="1503"/>
                    <a:pt x="1017" y="1362"/>
                  </a:cubicBezTo>
                  <a:cubicBezTo>
                    <a:pt x="812" y="909"/>
                    <a:pt x="637" y="445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8"/>
            <p:cNvSpPr/>
            <p:nvPr/>
          </p:nvSpPr>
          <p:spPr>
            <a:xfrm>
              <a:off x="5955750" y="3717700"/>
              <a:ext cx="35750" cy="32725"/>
            </a:xfrm>
            <a:custGeom>
              <a:avLst/>
              <a:gdLst/>
              <a:ahLst/>
              <a:cxnLst/>
              <a:rect l="l" t="t" r="r" b="b"/>
              <a:pathLst>
                <a:path w="1430" h="1309" extrusionOk="0">
                  <a:moveTo>
                    <a:pt x="0" y="0"/>
                  </a:moveTo>
                  <a:lnTo>
                    <a:pt x="0" y="0"/>
                  </a:lnTo>
                  <a:cubicBezTo>
                    <a:pt x="236" y="328"/>
                    <a:pt x="535" y="621"/>
                    <a:pt x="860" y="892"/>
                  </a:cubicBezTo>
                  <a:cubicBezTo>
                    <a:pt x="1038" y="1040"/>
                    <a:pt x="1227" y="1183"/>
                    <a:pt x="1430" y="1309"/>
                  </a:cubicBezTo>
                  <a:cubicBezTo>
                    <a:pt x="1429" y="1308"/>
                    <a:pt x="1429" y="1308"/>
                    <a:pt x="1429" y="1307"/>
                  </a:cubicBezTo>
                  <a:cubicBezTo>
                    <a:pt x="1421" y="1266"/>
                    <a:pt x="1418" y="1221"/>
                    <a:pt x="1425" y="1178"/>
                  </a:cubicBezTo>
                  <a:cubicBezTo>
                    <a:pt x="1284" y="1074"/>
                    <a:pt x="1149" y="964"/>
                    <a:pt x="1010" y="858"/>
                  </a:cubicBezTo>
                  <a:cubicBezTo>
                    <a:pt x="654" y="586"/>
                    <a:pt x="303" y="3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8"/>
            <p:cNvSpPr/>
            <p:nvPr/>
          </p:nvSpPr>
          <p:spPr>
            <a:xfrm>
              <a:off x="5955600" y="3711900"/>
              <a:ext cx="37350" cy="34425"/>
            </a:xfrm>
            <a:custGeom>
              <a:avLst/>
              <a:gdLst/>
              <a:ahLst/>
              <a:cxnLst/>
              <a:rect l="l" t="t" r="r" b="b"/>
              <a:pathLst>
                <a:path w="1494" h="1377" extrusionOk="0">
                  <a:moveTo>
                    <a:pt x="27" y="0"/>
                  </a:moveTo>
                  <a:lnTo>
                    <a:pt x="27" y="0"/>
                  </a:lnTo>
                  <a:cubicBezTo>
                    <a:pt x="295" y="298"/>
                    <a:pt x="608" y="567"/>
                    <a:pt x="915" y="839"/>
                  </a:cubicBezTo>
                  <a:cubicBezTo>
                    <a:pt x="991" y="907"/>
                    <a:pt x="1069" y="972"/>
                    <a:pt x="1149" y="1036"/>
                  </a:cubicBezTo>
                  <a:cubicBezTo>
                    <a:pt x="1113" y="1009"/>
                    <a:pt x="1076" y="980"/>
                    <a:pt x="1038" y="952"/>
                  </a:cubicBezTo>
                  <a:cubicBezTo>
                    <a:pt x="682" y="678"/>
                    <a:pt x="316" y="407"/>
                    <a:pt x="0" y="103"/>
                  </a:cubicBezTo>
                  <a:lnTo>
                    <a:pt x="0" y="103"/>
                  </a:lnTo>
                  <a:cubicBezTo>
                    <a:pt x="404" y="578"/>
                    <a:pt x="897" y="999"/>
                    <a:pt x="1439" y="1376"/>
                  </a:cubicBezTo>
                  <a:cubicBezTo>
                    <a:pt x="1443" y="1356"/>
                    <a:pt x="1450" y="1338"/>
                    <a:pt x="1458" y="1319"/>
                  </a:cubicBezTo>
                  <a:cubicBezTo>
                    <a:pt x="1450" y="1268"/>
                    <a:pt x="1465" y="1217"/>
                    <a:pt x="1493" y="1169"/>
                  </a:cubicBezTo>
                  <a:cubicBezTo>
                    <a:pt x="1346" y="1052"/>
                    <a:pt x="1198" y="933"/>
                    <a:pt x="1052" y="817"/>
                  </a:cubicBezTo>
                  <a:cubicBezTo>
                    <a:pt x="711" y="544"/>
                    <a:pt x="355" y="28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8"/>
            <p:cNvSpPr/>
            <p:nvPr/>
          </p:nvSpPr>
          <p:spPr>
            <a:xfrm>
              <a:off x="5958100" y="3701050"/>
              <a:ext cx="41075" cy="39925"/>
            </a:xfrm>
            <a:custGeom>
              <a:avLst/>
              <a:gdLst/>
              <a:ahLst/>
              <a:cxnLst/>
              <a:rect l="l" t="t" r="r" b="b"/>
              <a:pathLst>
                <a:path w="1643" h="1597" extrusionOk="0">
                  <a:moveTo>
                    <a:pt x="310" y="1"/>
                  </a:moveTo>
                  <a:cubicBezTo>
                    <a:pt x="465" y="295"/>
                    <a:pt x="689" y="563"/>
                    <a:pt x="913" y="827"/>
                  </a:cubicBezTo>
                  <a:cubicBezTo>
                    <a:pt x="652" y="589"/>
                    <a:pt x="400" y="346"/>
                    <a:pt x="168" y="94"/>
                  </a:cubicBezTo>
                  <a:lnTo>
                    <a:pt x="168" y="94"/>
                  </a:lnTo>
                  <a:cubicBezTo>
                    <a:pt x="398" y="419"/>
                    <a:pt x="667" y="724"/>
                    <a:pt x="967" y="1010"/>
                  </a:cubicBezTo>
                  <a:lnTo>
                    <a:pt x="948" y="995"/>
                  </a:lnTo>
                  <a:cubicBezTo>
                    <a:pt x="640" y="737"/>
                    <a:pt x="328" y="479"/>
                    <a:pt x="68" y="195"/>
                  </a:cubicBezTo>
                  <a:lnTo>
                    <a:pt x="68" y="195"/>
                  </a:lnTo>
                  <a:cubicBezTo>
                    <a:pt x="242" y="440"/>
                    <a:pt x="456" y="667"/>
                    <a:pt x="683" y="883"/>
                  </a:cubicBezTo>
                  <a:cubicBezTo>
                    <a:pt x="443" y="697"/>
                    <a:pt x="209" y="505"/>
                    <a:pt x="0" y="295"/>
                  </a:cubicBezTo>
                  <a:lnTo>
                    <a:pt x="0" y="295"/>
                  </a:lnTo>
                  <a:cubicBezTo>
                    <a:pt x="279" y="647"/>
                    <a:pt x="631" y="960"/>
                    <a:pt x="988" y="1262"/>
                  </a:cubicBezTo>
                  <a:cubicBezTo>
                    <a:pt x="1122" y="1376"/>
                    <a:pt x="1258" y="1488"/>
                    <a:pt x="1397" y="1597"/>
                  </a:cubicBezTo>
                  <a:cubicBezTo>
                    <a:pt x="1437" y="1531"/>
                    <a:pt x="1504" y="1474"/>
                    <a:pt x="1575" y="1444"/>
                  </a:cubicBezTo>
                  <a:cubicBezTo>
                    <a:pt x="1596" y="1434"/>
                    <a:pt x="1620" y="1427"/>
                    <a:pt x="1643" y="1422"/>
                  </a:cubicBezTo>
                  <a:cubicBezTo>
                    <a:pt x="1426" y="1217"/>
                    <a:pt x="1220" y="1006"/>
                    <a:pt x="1016" y="794"/>
                  </a:cubicBezTo>
                  <a:cubicBezTo>
                    <a:pt x="830" y="596"/>
                    <a:pt x="511" y="280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8"/>
            <p:cNvSpPr/>
            <p:nvPr/>
          </p:nvSpPr>
          <p:spPr>
            <a:xfrm>
              <a:off x="5994500" y="3739425"/>
              <a:ext cx="75825" cy="26500"/>
            </a:xfrm>
            <a:custGeom>
              <a:avLst/>
              <a:gdLst/>
              <a:ahLst/>
              <a:cxnLst/>
              <a:rect l="l" t="t" r="r" b="b"/>
              <a:pathLst>
                <a:path w="3033" h="1060" extrusionOk="0">
                  <a:moveTo>
                    <a:pt x="1187" y="840"/>
                  </a:moveTo>
                  <a:cubicBezTo>
                    <a:pt x="1194" y="842"/>
                    <a:pt x="1202" y="844"/>
                    <a:pt x="1209" y="847"/>
                  </a:cubicBezTo>
                  <a:cubicBezTo>
                    <a:pt x="1202" y="844"/>
                    <a:pt x="1194" y="842"/>
                    <a:pt x="1187" y="840"/>
                  </a:cubicBezTo>
                  <a:close/>
                  <a:moveTo>
                    <a:pt x="187" y="0"/>
                  </a:moveTo>
                  <a:lnTo>
                    <a:pt x="187" y="0"/>
                  </a:lnTo>
                  <a:cubicBezTo>
                    <a:pt x="329" y="176"/>
                    <a:pt x="516" y="322"/>
                    <a:pt x="731" y="438"/>
                  </a:cubicBezTo>
                  <a:cubicBezTo>
                    <a:pt x="511" y="340"/>
                    <a:pt x="296" y="231"/>
                    <a:pt x="113" y="97"/>
                  </a:cubicBezTo>
                  <a:lnTo>
                    <a:pt x="113" y="97"/>
                  </a:lnTo>
                  <a:cubicBezTo>
                    <a:pt x="414" y="372"/>
                    <a:pt x="814" y="573"/>
                    <a:pt x="1222" y="733"/>
                  </a:cubicBezTo>
                  <a:cubicBezTo>
                    <a:pt x="1424" y="810"/>
                    <a:pt x="1635" y="867"/>
                    <a:pt x="1850" y="913"/>
                  </a:cubicBezTo>
                  <a:cubicBezTo>
                    <a:pt x="1617" y="869"/>
                    <a:pt x="1385" y="811"/>
                    <a:pt x="1169" y="741"/>
                  </a:cubicBezTo>
                  <a:cubicBezTo>
                    <a:pt x="849" y="629"/>
                    <a:pt x="398" y="434"/>
                    <a:pt x="87" y="233"/>
                  </a:cubicBezTo>
                  <a:lnTo>
                    <a:pt x="87" y="233"/>
                  </a:lnTo>
                  <a:cubicBezTo>
                    <a:pt x="391" y="486"/>
                    <a:pt x="764" y="689"/>
                    <a:pt x="1164" y="833"/>
                  </a:cubicBezTo>
                  <a:lnTo>
                    <a:pt x="1164" y="833"/>
                  </a:lnTo>
                  <a:cubicBezTo>
                    <a:pt x="1128" y="822"/>
                    <a:pt x="1093" y="811"/>
                    <a:pt x="1058" y="799"/>
                  </a:cubicBezTo>
                  <a:cubicBezTo>
                    <a:pt x="808" y="722"/>
                    <a:pt x="334" y="522"/>
                    <a:pt x="54" y="326"/>
                  </a:cubicBezTo>
                  <a:lnTo>
                    <a:pt x="54" y="326"/>
                  </a:lnTo>
                  <a:cubicBezTo>
                    <a:pt x="254" y="502"/>
                    <a:pt x="489" y="654"/>
                    <a:pt x="747" y="774"/>
                  </a:cubicBezTo>
                  <a:cubicBezTo>
                    <a:pt x="484" y="676"/>
                    <a:pt x="238" y="552"/>
                    <a:pt x="0" y="383"/>
                  </a:cubicBezTo>
                  <a:lnTo>
                    <a:pt x="0" y="383"/>
                  </a:lnTo>
                  <a:cubicBezTo>
                    <a:pt x="186" y="572"/>
                    <a:pt x="428" y="723"/>
                    <a:pt x="691" y="834"/>
                  </a:cubicBezTo>
                  <a:cubicBezTo>
                    <a:pt x="936" y="932"/>
                    <a:pt x="1206" y="980"/>
                    <a:pt x="1477" y="1012"/>
                  </a:cubicBezTo>
                  <a:cubicBezTo>
                    <a:pt x="1508" y="1019"/>
                    <a:pt x="1540" y="1025"/>
                    <a:pt x="1572" y="1030"/>
                  </a:cubicBezTo>
                  <a:cubicBezTo>
                    <a:pt x="1708" y="1053"/>
                    <a:pt x="1845" y="1060"/>
                    <a:pt x="1984" y="1060"/>
                  </a:cubicBezTo>
                  <a:cubicBezTo>
                    <a:pt x="2122" y="1060"/>
                    <a:pt x="2261" y="1053"/>
                    <a:pt x="2400" y="1050"/>
                  </a:cubicBezTo>
                  <a:cubicBezTo>
                    <a:pt x="2466" y="1047"/>
                    <a:pt x="2530" y="1044"/>
                    <a:pt x="2595" y="1041"/>
                  </a:cubicBezTo>
                  <a:cubicBezTo>
                    <a:pt x="2577" y="1040"/>
                    <a:pt x="2558" y="1039"/>
                    <a:pt x="2538" y="1037"/>
                  </a:cubicBezTo>
                  <a:lnTo>
                    <a:pt x="2620" y="1037"/>
                  </a:lnTo>
                  <a:cubicBezTo>
                    <a:pt x="2680" y="1036"/>
                    <a:pt x="2740" y="1034"/>
                    <a:pt x="2798" y="1031"/>
                  </a:cubicBezTo>
                  <a:cubicBezTo>
                    <a:pt x="2765" y="1029"/>
                    <a:pt x="2723" y="1026"/>
                    <a:pt x="2680" y="1022"/>
                  </a:cubicBezTo>
                  <a:lnTo>
                    <a:pt x="2680" y="1022"/>
                  </a:lnTo>
                  <a:cubicBezTo>
                    <a:pt x="2709" y="1024"/>
                    <a:pt x="2737" y="1026"/>
                    <a:pt x="2765" y="1027"/>
                  </a:cubicBezTo>
                  <a:cubicBezTo>
                    <a:pt x="2854" y="1034"/>
                    <a:pt x="2943" y="1037"/>
                    <a:pt x="3032" y="1041"/>
                  </a:cubicBezTo>
                  <a:cubicBezTo>
                    <a:pt x="2952" y="1031"/>
                    <a:pt x="2832" y="1016"/>
                    <a:pt x="2739" y="1000"/>
                  </a:cubicBezTo>
                  <a:cubicBezTo>
                    <a:pt x="2232" y="922"/>
                    <a:pt x="1753" y="815"/>
                    <a:pt x="1300" y="661"/>
                  </a:cubicBezTo>
                  <a:lnTo>
                    <a:pt x="1300" y="661"/>
                  </a:lnTo>
                  <a:cubicBezTo>
                    <a:pt x="1424" y="696"/>
                    <a:pt x="1550" y="723"/>
                    <a:pt x="1676" y="744"/>
                  </a:cubicBezTo>
                  <a:cubicBezTo>
                    <a:pt x="1725" y="752"/>
                    <a:pt x="1776" y="759"/>
                    <a:pt x="1825" y="767"/>
                  </a:cubicBezTo>
                  <a:cubicBezTo>
                    <a:pt x="1765" y="751"/>
                    <a:pt x="1691" y="731"/>
                    <a:pt x="1627" y="711"/>
                  </a:cubicBezTo>
                  <a:cubicBezTo>
                    <a:pt x="1391" y="636"/>
                    <a:pt x="1137" y="527"/>
                    <a:pt x="900" y="421"/>
                  </a:cubicBezTo>
                  <a:cubicBezTo>
                    <a:pt x="619" y="290"/>
                    <a:pt x="403" y="181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8"/>
            <p:cNvSpPr/>
            <p:nvPr/>
          </p:nvSpPr>
          <p:spPr>
            <a:xfrm>
              <a:off x="6143600" y="3643700"/>
              <a:ext cx="14700" cy="31800"/>
            </a:xfrm>
            <a:custGeom>
              <a:avLst/>
              <a:gdLst/>
              <a:ahLst/>
              <a:cxnLst/>
              <a:rect l="l" t="t" r="r" b="b"/>
              <a:pathLst>
                <a:path w="588" h="1272" extrusionOk="0">
                  <a:moveTo>
                    <a:pt x="128" y="0"/>
                  </a:moveTo>
                  <a:cubicBezTo>
                    <a:pt x="87" y="16"/>
                    <a:pt x="42" y="25"/>
                    <a:pt x="0" y="29"/>
                  </a:cubicBezTo>
                  <a:cubicBezTo>
                    <a:pt x="165" y="247"/>
                    <a:pt x="305" y="473"/>
                    <a:pt x="401" y="704"/>
                  </a:cubicBezTo>
                  <a:cubicBezTo>
                    <a:pt x="478" y="888"/>
                    <a:pt x="551" y="1079"/>
                    <a:pt x="561" y="1271"/>
                  </a:cubicBezTo>
                  <a:cubicBezTo>
                    <a:pt x="587" y="1046"/>
                    <a:pt x="523" y="819"/>
                    <a:pt x="454" y="602"/>
                  </a:cubicBezTo>
                  <a:cubicBezTo>
                    <a:pt x="382" y="381"/>
                    <a:pt x="272" y="183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8"/>
            <p:cNvSpPr/>
            <p:nvPr/>
          </p:nvSpPr>
          <p:spPr>
            <a:xfrm>
              <a:off x="6147300" y="3640725"/>
              <a:ext cx="11250" cy="27525"/>
            </a:xfrm>
            <a:custGeom>
              <a:avLst/>
              <a:gdLst/>
              <a:ahLst/>
              <a:cxnLst/>
              <a:rect l="l" t="t" r="r" b="b"/>
              <a:pathLst>
                <a:path w="450" h="1101" extrusionOk="0">
                  <a:moveTo>
                    <a:pt x="186" y="1"/>
                  </a:moveTo>
                  <a:cubicBezTo>
                    <a:pt x="135" y="44"/>
                    <a:pt x="71" y="82"/>
                    <a:pt x="0" y="111"/>
                  </a:cubicBezTo>
                  <a:cubicBezTo>
                    <a:pt x="216" y="418"/>
                    <a:pt x="368" y="740"/>
                    <a:pt x="449" y="1101"/>
                  </a:cubicBezTo>
                  <a:cubicBezTo>
                    <a:pt x="440" y="809"/>
                    <a:pt x="365" y="516"/>
                    <a:pt x="217" y="250"/>
                  </a:cubicBezTo>
                  <a:cubicBezTo>
                    <a:pt x="210" y="240"/>
                    <a:pt x="205" y="230"/>
                    <a:pt x="198" y="220"/>
                  </a:cubicBezTo>
                  <a:lnTo>
                    <a:pt x="198" y="220"/>
                  </a:lnTo>
                  <a:cubicBezTo>
                    <a:pt x="306" y="374"/>
                    <a:pt x="394" y="529"/>
                    <a:pt x="447" y="704"/>
                  </a:cubicBezTo>
                  <a:cubicBezTo>
                    <a:pt x="425" y="458"/>
                    <a:pt x="332" y="21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8"/>
            <p:cNvSpPr/>
            <p:nvPr/>
          </p:nvSpPr>
          <p:spPr>
            <a:xfrm>
              <a:off x="6152050" y="3638900"/>
              <a:ext cx="5175" cy="10800"/>
            </a:xfrm>
            <a:custGeom>
              <a:avLst/>
              <a:gdLst/>
              <a:ahLst/>
              <a:cxnLst/>
              <a:rect l="l" t="t" r="r" b="b"/>
              <a:pathLst>
                <a:path w="207" h="432" extrusionOk="0">
                  <a:moveTo>
                    <a:pt x="68" y="1"/>
                  </a:moveTo>
                  <a:cubicBezTo>
                    <a:pt x="53" y="19"/>
                    <a:pt x="38" y="37"/>
                    <a:pt x="17" y="56"/>
                  </a:cubicBezTo>
                  <a:cubicBezTo>
                    <a:pt x="12" y="61"/>
                    <a:pt x="7" y="67"/>
                    <a:pt x="1" y="71"/>
                  </a:cubicBezTo>
                  <a:cubicBezTo>
                    <a:pt x="21" y="99"/>
                    <a:pt x="42" y="128"/>
                    <a:pt x="62" y="158"/>
                  </a:cubicBezTo>
                  <a:cubicBezTo>
                    <a:pt x="118" y="251"/>
                    <a:pt x="177" y="333"/>
                    <a:pt x="204" y="431"/>
                  </a:cubicBezTo>
                  <a:cubicBezTo>
                    <a:pt x="207" y="366"/>
                    <a:pt x="187" y="303"/>
                    <a:pt x="170" y="241"/>
                  </a:cubicBezTo>
                  <a:cubicBezTo>
                    <a:pt x="135" y="136"/>
                    <a:pt x="106" y="7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8"/>
            <p:cNvSpPr/>
            <p:nvPr/>
          </p:nvSpPr>
          <p:spPr>
            <a:xfrm>
              <a:off x="6153825" y="3637575"/>
              <a:ext cx="2625" cy="5950"/>
            </a:xfrm>
            <a:custGeom>
              <a:avLst/>
              <a:gdLst/>
              <a:ahLst/>
              <a:cxnLst/>
              <a:rect l="l" t="t" r="r" b="b"/>
              <a:pathLst>
                <a:path w="105" h="238" extrusionOk="0">
                  <a:moveTo>
                    <a:pt x="29" y="0"/>
                  </a:moveTo>
                  <a:cubicBezTo>
                    <a:pt x="23" y="16"/>
                    <a:pt x="13" y="32"/>
                    <a:pt x="1" y="48"/>
                  </a:cubicBezTo>
                  <a:cubicBezTo>
                    <a:pt x="6" y="55"/>
                    <a:pt x="11" y="64"/>
                    <a:pt x="16" y="72"/>
                  </a:cubicBezTo>
                  <a:cubicBezTo>
                    <a:pt x="48" y="129"/>
                    <a:pt x="86" y="178"/>
                    <a:pt x="105" y="237"/>
                  </a:cubicBezTo>
                  <a:cubicBezTo>
                    <a:pt x="100" y="153"/>
                    <a:pt x="71" y="74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8"/>
            <p:cNvSpPr/>
            <p:nvPr/>
          </p:nvSpPr>
          <p:spPr>
            <a:xfrm>
              <a:off x="6115875" y="3624500"/>
              <a:ext cx="26075" cy="17725"/>
            </a:xfrm>
            <a:custGeom>
              <a:avLst/>
              <a:gdLst/>
              <a:ahLst/>
              <a:cxnLst/>
              <a:rect l="l" t="t" r="r" b="b"/>
              <a:pathLst>
                <a:path w="1043" h="709" extrusionOk="0">
                  <a:moveTo>
                    <a:pt x="33" y="0"/>
                  </a:moveTo>
                  <a:cubicBezTo>
                    <a:pt x="24" y="40"/>
                    <a:pt x="13" y="80"/>
                    <a:pt x="1" y="119"/>
                  </a:cubicBezTo>
                  <a:cubicBezTo>
                    <a:pt x="17" y="125"/>
                    <a:pt x="34" y="132"/>
                    <a:pt x="49" y="137"/>
                  </a:cubicBezTo>
                  <a:cubicBezTo>
                    <a:pt x="263" y="205"/>
                    <a:pt x="526" y="327"/>
                    <a:pt x="674" y="425"/>
                  </a:cubicBezTo>
                  <a:cubicBezTo>
                    <a:pt x="808" y="509"/>
                    <a:pt x="939" y="598"/>
                    <a:pt x="1042" y="709"/>
                  </a:cubicBezTo>
                  <a:cubicBezTo>
                    <a:pt x="955" y="578"/>
                    <a:pt x="829" y="468"/>
                    <a:pt x="698" y="364"/>
                  </a:cubicBezTo>
                  <a:cubicBezTo>
                    <a:pt x="508" y="210"/>
                    <a:pt x="283" y="85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8"/>
            <p:cNvSpPr/>
            <p:nvPr/>
          </p:nvSpPr>
          <p:spPr>
            <a:xfrm>
              <a:off x="6116825" y="3621300"/>
              <a:ext cx="27575" cy="20050"/>
            </a:xfrm>
            <a:custGeom>
              <a:avLst/>
              <a:gdLst/>
              <a:ahLst/>
              <a:cxnLst/>
              <a:rect l="l" t="t" r="r" b="b"/>
              <a:pathLst>
                <a:path w="1103" h="802" extrusionOk="0">
                  <a:moveTo>
                    <a:pt x="15" y="0"/>
                  </a:moveTo>
                  <a:cubicBezTo>
                    <a:pt x="11" y="34"/>
                    <a:pt x="6" y="66"/>
                    <a:pt x="0" y="100"/>
                  </a:cubicBezTo>
                  <a:cubicBezTo>
                    <a:pt x="71" y="124"/>
                    <a:pt x="139" y="152"/>
                    <a:pt x="206" y="179"/>
                  </a:cubicBezTo>
                  <a:cubicBezTo>
                    <a:pt x="550" y="343"/>
                    <a:pt x="832" y="545"/>
                    <a:pt x="1103" y="802"/>
                  </a:cubicBezTo>
                  <a:cubicBezTo>
                    <a:pt x="904" y="533"/>
                    <a:pt x="636" y="293"/>
                    <a:pt x="313" y="118"/>
                  </a:cubicBezTo>
                  <a:cubicBezTo>
                    <a:pt x="219" y="71"/>
                    <a:pt x="118" y="33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8"/>
            <p:cNvSpPr/>
            <p:nvPr/>
          </p:nvSpPr>
          <p:spPr>
            <a:xfrm>
              <a:off x="6115400" y="3601600"/>
              <a:ext cx="34550" cy="37750"/>
            </a:xfrm>
            <a:custGeom>
              <a:avLst/>
              <a:gdLst/>
              <a:ahLst/>
              <a:cxnLst/>
              <a:rect l="l" t="t" r="r" b="b"/>
              <a:pathLst>
                <a:path w="1382" h="1510" extrusionOk="0">
                  <a:moveTo>
                    <a:pt x="0" y="0"/>
                  </a:moveTo>
                  <a:lnTo>
                    <a:pt x="0" y="0"/>
                  </a:lnTo>
                  <a:cubicBezTo>
                    <a:pt x="17" y="57"/>
                    <a:pt x="32" y="115"/>
                    <a:pt x="45" y="173"/>
                  </a:cubicBezTo>
                  <a:cubicBezTo>
                    <a:pt x="110" y="198"/>
                    <a:pt x="173" y="225"/>
                    <a:pt x="235" y="253"/>
                  </a:cubicBezTo>
                  <a:cubicBezTo>
                    <a:pt x="173" y="230"/>
                    <a:pt x="110" y="209"/>
                    <a:pt x="47" y="189"/>
                  </a:cubicBezTo>
                  <a:lnTo>
                    <a:pt x="47" y="189"/>
                  </a:lnTo>
                  <a:cubicBezTo>
                    <a:pt x="55" y="223"/>
                    <a:pt x="60" y="260"/>
                    <a:pt x="65" y="295"/>
                  </a:cubicBezTo>
                  <a:cubicBezTo>
                    <a:pt x="242" y="365"/>
                    <a:pt x="411" y="444"/>
                    <a:pt x="540" y="531"/>
                  </a:cubicBezTo>
                  <a:cubicBezTo>
                    <a:pt x="583" y="558"/>
                    <a:pt x="627" y="586"/>
                    <a:pt x="668" y="616"/>
                  </a:cubicBezTo>
                  <a:cubicBezTo>
                    <a:pt x="598" y="567"/>
                    <a:pt x="525" y="523"/>
                    <a:pt x="447" y="480"/>
                  </a:cubicBezTo>
                  <a:cubicBezTo>
                    <a:pt x="329" y="417"/>
                    <a:pt x="201" y="364"/>
                    <a:pt x="68" y="321"/>
                  </a:cubicBezTo>
                  <a:lnTo>
                    <a:pt x="68" y="321"/>
                  </a:lnTo>
                  <a:cubicBezTo>
                    <a:pt x="74" y="363"/>
                    <a:pt x="78" y="404"/>
                    <a:pt x="81" y="446"/>
                  </a:cubicBezTo>
                  <a:cubicBezTo>
                    <a:pt x="86" y="544"/>
                    <a:pt x="86" y="651"/>
                    <a:pt x="79" y="757"/>
                  </a:cubicBezTo>
                  <a:cubicBezTo>
                    <a:pt x="527" y="917"/>
                    <a:pt x="907" y="1172"/>
                    <a:pt x="1236" y="1509"/>
                  </a:cubicBezTo>
                  <a:cubicBezTo>
                    <a:pt x="1014" y="1207"/>
                    <a:pt x="717" y="929"/>
                    <a:pt x="351" y="734"/>
                  </a:cubicBezTo>
                  <a:lnTo>
                    <a:pt x="351" y="734"/>
                  </a:lnTo>
                  <a:cubicBezTo>
                    <a:pt x="717" y="907"/>
                    <a:pt x="1042" y="1147"/>
                    <a:pt x="1308" y="1460"/>
                  </a:cubicBezTo>
                  <a:cubicBezTo>
                    <a:pt x="1096" y="1115"/>
                    <a:pt x="774" y="808"/>
                    <a:pt x="374" y="595"/>
                  </a:cubicBezTo>
                  <a:lnTo>
                    <a:pt x="374" y="595"/>
                  </a:lnTo>
                  <a:cubicBezTo>
                    <a:pt x="484" y="646"/>
                    <a:pt x="601" y="706"/>
                    <a:pt x="724" y="780"/>
                  </a:cubicBezTo>
                  <a:cubicBezTo>
                    <a:pt x="871" y="878"/>
                    <a:pt x="1133" y="1077"/>
                    <a:pt x="1268" y="1243"/>
                  </a:cubicBezTo>
                  <a:cubicBezTo>
                    <a:pt x="1139" y="1038"/>
                    <a:pt x="968" y="845"/>
                    <a:pt x="761" y="684"/>
                  </a:cubicBezTo>
                  <a:lnTo>
                    <a:pt x="761" y="684"/>
                  </a:lnTo>
                  <a:cubicBezTo>
                    <a:pt x="895" y="787"/>
                    <a:pt x="1016" y="897"/>
                    <a:pt x="1128" y="1017"/>
                  </a:cubicBezTo>
                  <a:cubicBezTo>
                    <a:pt x="1201" y="1094"/>
                    <a:pt x="1314" y="1210"/>
                    <a:pt x="1373" y="1318"/>
                  </a:cubicBezTo>
                  <a:cubicBezTo>
                    <a:pt x="1325" y="1188"/>
                    <a:pt x="1235" y="1070"/>
                    <a:pt x="1148" y="956"/>
                  </a:cubicBezTo>
                  <a:cubicBezTo>
                    <a:pt x="1057" y="837"/>
                    <a:pt x="954" y="724"/>
                    <a:pt x="838" y="621"/>
                  </a:cubicBezTo>
                  <a:lnTo>
                    <a:pt x="838" y="621"/>
                  </a:lnTo>
                  <a:cubicBezTo>
                    <a:pt x="1046" y="788"/>
                    <a:pt x="1219" y="973"/>
                    <a:pt x="1381" y="1169"/>
                  </a:cubicBezTo>
                  <a:cubicBezTo>
                    <a:pt x="1105" y="719"/>
                    <a:pt x="712" y="283"/>
                    <a:pt x="143" y="50"/>
                  </a:cubicBezTo>
                  <a:cubicBezTo>
                    <a:pt x="96" y="31"/>
                    <a:pt x="48" y="1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8"/>
            <p:cNvSpPr/>
            <p:nvPr/>
          </p:nvSpPr>
          <p:spPr>
            <a:xfrm>
              <a:off x="6113625" y="3596825"/>
              <a:ext cx="35000" cy="28200"/>
            </a:xfrm>
            <a:custGeom>
              <a:avLst/>
              <a:gdLst/>
              <a:ahLst/>
              <a:cxnLst/>
              <a:rect l="l" t="t" r="r" b="b"/>
              <a:pathLst>
                <a:path w="1400" h="1128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55"/>
                    <a:pt x="44" y="108"/>
                    <a:pt x="60" y="161"/>
                  </a:cubicBezTo>
                  <a:cubicBezTo>
                    <a:pt x="569" y="361"/>
                    <a:pt x="955" y="658"/>
                    <a:pt x="1400" y="1128"/>
                  </a:cubicBezTo>
                  <a:cubicBezTo>
                    <a:pt x="1025" y="592"/>
                    <a:pt x="636" y="1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8"/>
            <p:cNvSpPr/>
            <p:nvPr/>
          </p:nvSpPr>
          <p:spPr>
            <a:xfrm>
              <a:off x="6108850" y="3587825"/>
              <a:ext cx="37625" cy="31875"/>
            </a:xfrm>
            <a:custGeom>
              <a:avLst/>
              <a:gdLst/>
              <a:ahLst/>
              <a:cxnLst/>
              <a:rect l="l" t="t" r="r" b="b"/>
              <a:pathLst>
                <a:path w="1505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50" y="77"/>
                    <a:pt x="92" y="155"/>
                    <a:pt x="129" y="225"/>
                  </a:cubicBezTo>
                  <a:cubicBezTo>
                    <a:pt x="145" y="258"/>
                    <a:pt x="162" y="292"/>
                    <a:pt x="178" y="327"/>
                  </a:cubicBezTo>
                  <a:cubicBezTo>
                    <a:pt x="705" y="512"/>
                    <a:pt x="1138" y="844"/>
                    <a:pt x="1504" y="1274"/>
                  </a:cubicBezTo>
                  <a:cubicBezTo>
                    <a:pt x="1293" y="940"/>
                    <a:pt x="1022" y="616"/>
                    <a:pt x="652" y="384"/>
                  </a:cubicBezTo>
                  <a:cubicBezTo>
                    <a:pt x="639" y="376"/>
                    <a:pt x="628" y="369"/>
                    <a:pt x="616" y="362"/>
                  </a:cubicBezTo>
                  <a:lnTo>
                    <a:pt x="616" y="362"/>
                  </a:lnTo>
                  <a:cubicBezTo>
                    <a:pt x="909" y="508"/>
                    <a:pt x="1160" y="742"/>
                    <a:pt x="1373" y="988"/>
                  </a:cubicBezTo>
                  <a:cubicBezTo>
                    <a:pt x="1066" y="476"/>
                    <a:pt x="636" y="1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8"/>
            <p:cNvSpPr/>
            <p:nvPr/>
          </p:nvSpPr>
          <p:spPr>
            <a:xfrm>
              <a:off x="6104975" y="3582800"/>
              <a:ext cx="29700" cy="17000"/>
            </a:xfrm>
            <a:custGeom>
              <a:avLst/>
              <a:gdLst/>
              <a:ahLst/>
              <a:cxnLst/>
              <a:rect l="l" t="t" r="r" b="b"/>
              <a:pathLst>
                <a:path w="1188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51" y="52"/>
                    <a:pt x="94" y="111"/>
                    <a:pt x="134" y="169"/>
                  </a:cubicBezTo>
                  <a:cubicBezTo>
                    <a:pt x="176" y="179"/>
                    <a:pt x="221" y="191"/>
                    <a:pt x="266" y="205"/>
                  </a:cubicBezTo>
                  <a:cubicBezTo>
                    <a:pt x="571" y="294"/>
                    <a:pt x="935" y="453"/>
                    <a:pt x="1188" y="679"/>
                  </a:cubicBezTo>
                  <a:cubicBezTo>
                    <a:pt x="874" y="298"/>
                    <a:pt x="484" y="6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8"/>
            <p:cNvSpPr/>
            <p:nvPr/>
          </p:nvSpPr>
          <p:spPr>
            <a:xfrm>
              <a:off x="6100875" y="3579500"/>
              <a:ext cx="16250" cy="5500"/>
            </a:xfrm>
            <a:custGeom>
              <a:avLst/>
              <a:gdLst/>
              <a:ahLst/>
              <a:cxnLst/>
              <a:rect l="l" t="t" r="r" b="b"/>
              <a:pathLst>
                <a:path w="65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59" y="35"/>
                    <a:pt x="111" y="78"/>
                    <a:pt x="158" y="125"/>
                  </a:cubicBezTo>
                  <a:cubicBezTo>
                    <a:pt x="301" y="142"/>
                    <a:pt x="521" y="172"/>
                    <a:pt x="649" y="219"/>
                  </a:cubicBezTo>
                  <a:cubicBezTo>
                    <a:pt x="458" y="110"/>
                    <a:pt x="234" y="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8"/>
            <p:cNvSpPr/>
            <p:nvPr/>
          </p:nvSpPr>
          <p:spPr>
            <a:xfrm>
              <a:off x="6080150" y="3623825"/>
              <a:ext cx="34325" cy="8500"/>
            </a:xfrm>
            <a:custGeom>
              <a:avLst/>
              <a:gdLst/>
              <a:ahLst/>
              <a:cxnLst/>
              <a:rect l="l" t="t" r="r" b="b"/>
              <a:pathLst>
                <a:path w="1373" h="340" extrusionOk="0">
                  <a:moveTo>
                    <a:pt x="832" y="1"/>
                  </a:moveTo>
                  <a:cubicBezTo>
                    <a:pt x="723" y="1"/>
                    <a:pt x="614" y="12"/>
                    <a:pt x="510" y="31"/>
                  </a:cubicBezTo>
                  <a:cubicBezTo>
                    <a:pt x="328" y="62"/>
                    <a:pt x="155" y="123"/>
                    <a:pt x="1" y="205"/>
                  </a:cubicBezTo>
                  <a:cubicBezTo>
                    <a:pt x="15" y="248"/>
                    <a:pt x="26" y="293"/>
                    <a:pt x="35" y="339"/>
                  </a:cubicBezTo>
                  <a:cubicBezTo>
                    <a:pt x="323" y="180"/>
                    <a:pt x="636" y="58"/>
                    <a:pt x="965" y="58"/>
                  </a:cubicBezTo>
                  <a:cubicBezTo>
                    <a:pt x="1098" y="58"/>
                    <a:pt x="1234" y="78"/>
                    <a:pt x="1372" y="124"/>
                  </a:cubicBezTo>
                  <a:cubicBezTo>
                    <a:pt x="1213" y="36"/>
                    <a:pt x="1023" y="1"/>
                    <a:pt x="8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8"/>
            <p:cNvSpPr/>
            <p:nvPr/>
          </p:nvSpPr>
          <p:spPr>
            <a:xfrm>
              <a:off x="6079200" y="3621750"/>
              <a:ext cx="34325" cy="6800"/>
            </a:xfrm>
            <a:custGeom>
              <a:avLst/>
              <a:gdLst/>
              <a:ahLst/>
              <a:cxnLst/>
              <a:rect l="l" t="t" r="r" b="b"/>
              <a:pathLst>
                <a:path w="1373" h="272" extrusionOk="0">
                  <a:moveTo>
                    <a:pt x="814" y="0"/>
                  </a:moveTo>
                  <a:cubicBezTo>
                    <a:pt x="684" y="0"/>
                    <a:pt x="552" y="14"/>
                    <a:pt x="427" y="37"/>
                  </a:cubicBezTo>
                  <a:cubicBezTo>
                    <a:pt x="272" y="65"/>
                    <a:pt x="129" y="113"/>
                    <a:pt x="0" y="181"/>
                  </a:cubicBezTo>
                  <a:cubicBezTo>
                    <a:pt x="13" y="211"/>
                    <a:pt x="25" y="242"/>
                    <a:pt x="35" y="272"/>
                  </a:cubicBezTo>
                  <a:cubicBezTo>
                    <a:pt x="299" y="135"/>
                    <a:pt x="632" y="50"/>
                    <a:pt x="960" y="50"/>
                  </a:cubicBezTo>
                  <a:cubicBezTo>
                    <a:pt x="1100" y="50"/>
                    <a:pt x="1239" y="65"/>
                    <a:pt x="1372" y="99"/>
                  </a:cubicBezTo>
                  <a:cubicBezTo>
                    <a:pt x="1200" y="29"/>
                    <a:pt x="1008" y="0"/>
                    <a:pt x="8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8"/>
            <p:cNvSpPr/>
            <p:nvPr/>
          </p:nvSpPr>
          <p:spPr>
            <a:xfrm>
              <a:off x="6074925" y="3613025"/>
              <a:ext cx="39575" cy="13050"/>
            </a:xfrm>
            <a:custGeom>
              <a:avLst/>
              <a:gdLst/>
              <a:ahLst/>
              <a:cxnLst/>
              <a:rect l="l" t="t" r="r" b="b"/>
              <a:pathLst>
                <a:path w="1583" h="522" extrusionOk="0">
                  <a:moveTo>
                    <a:pt x="937" y="1"/>
                  </a:moveTo>
                  <a:cubicBezTo>
                    <a:pt x="925" y="1"/>
                    <a:pt x="913" y="1"/>
                    <a:pt x="902" y="1"/>
                  </a:cubicBezTo>
                  <a:cubicBezTo>
                    <a:pt x="591" y="5"/>
                    <a:pt x="271" y="86"/>
                    <a:pt x="0" y="223"/>
                  </a:cubicBezTo>
                  <a:cubicBezTo>
                    <a:pt x="64" y="313"/>
                    <a:pt x="119" y="405"/>
                    <a:pt x="160" y="501"/>
                  </a:cubicBezTo>
                  <a:cubicBezTo>
                    <a:pt x="162" y="508"/>
                    <a:pt x="166" y="515"/>
                    <a:pt x="167" y="522"/>
                  </a:cubicBezTo>
                  <a:cubicBezTo>
                    <a:pt x="469" y="372"/>
                    <a:pt x="749" y="297"/>
                    <a:pt x="1129" y="294"/>
                  </a:cubicBezTo>
                  <a:cubicBezTo>
                    <a:pt x="1279" y="295"/>
                    <a:pt x="1422" y="294"/>
                    <a:pt x="1558" y="345"/>
                  </a:cubicBezTo>
                  <a:cubicBezTo>
                    <a:pt x="1368" y="253"/>
                    <a:pt x="1126" y="243"/>
                    <a:pt x="910" y="237"/>
                  </a:cubicBezTo>
                  <a:cubicBezTo>
                    <a:pt x="682" y="237"/>
                    <a:pt x="460" y="280"/>
                    <a:pt x="256" y="360"/>
                  </a:cubicBezTo>
                  <a:cubicBezTo>
                    <a:pt x="434" y="282"/>
                    <a:pt x="642" y="217"/>
                    <a:pt x="866" y="186"/>
                  </a:cubicBezTo>
                  <a:cubicBezTo>
                    <a:pt x="932" y="177"/>
                    <a:pt x="1008" y="173"/>
                    <a:pt x="1089" y="173"/>
                  </a:cubicBezTo>
                  <a:cubicBezTo>
                    <a:pt x="1245" y="173"/>
                    <a:pt x="1417" y="189"/>
                    <a:pt x="1564" y="217"/>
                  </a:cubicBezTo>
                  <a:cubicBezTo>
                    <a:pt x="1365" y="150"/>
                    <a:pt x="1150" y="118"/>
                    <a:pt x="935" y="118"/>
                  </a:cubicBezTo>
                  <a:cubicBezTo>
                    <a:pt x="736" y="118"/>
                    <a:pt x="537" y="146"/>
                    <a:pt x="352" y="199"/>
                  </a:cubicBezTo>
                  <a:cubicBezTo>
                    <a:pt x="488" y="145"/>
                    <a:pt x="614" y="107"/>
                    <a:pt x="791" y="81"/>
                  </a:cubicBezTo>
                  <a:cubicBezTo>
                    <a:pt x="902" y="66"/>
                    <a:pt x="1036" y="54"/>
                    <a:pt x="1172" y="54"/>
                  </a:cubicBezTo>
                  <a:cubicBezTo>
                    <a:pt x="1313" y="54"/>
                    <a:pt x="1456" y="67"/>
                    <a:pt x="1582" y="103"/>
                  </a:cubicBezTo>
                  <a:cubicBezTo>
                    <a:pt x="1386" y="20"/>
                    <a:pt x="1156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8"/>
            <p:cNvSpPr/>
            <p:nvPr/>
          </p:nvSpPr>
          <p:spPr>
            <a:xfrm>
              <a:off x="6068675" y="3604300"/>
              <a:ext cx="45175" cy="13625"/>
            </a:xfrm>
            <a:custGeom>
              <a:avLst/>
              <a:gdLst/>
              <a:ahLst/>
              <a:cxnLst/>
              <a:rect l="l" t="t" r="r" b="b"/>
              <a:pathLst>
                <a:path w="1807" h="545" extrusionOk="0">
                  <a:moveTo>
                    <a:pt x="1179" y="0"/>
                  </a:moveTo>
                  <a:cubicBezTo>
                    <a:pt x="762" y="0"/>
                    <a:pt x="342" y="109"/>
                    <a:pt x="0" y="301"/>
                  </a:cubicBezTo>
                  <a:cubicBezTo>
                    <a:pt x="31" y="328"/>
                    <a:pt x="62" y="356"/>
                    <a:pt x="92" y="385"/>
                  </a:cubicBezTo>
                  <a:cubicBezTo>
                    <a:pt x="129" y="366"/>
                    <a:pt x="168" y="349"/>
                    <a:pt x="207" y="330"/>
                  </a:cubicBezTo>
                  <a:lnTo>
                    <a:pt x="207" y="330"/>
                  </a:lnTo>
                  <a:cubicBezTo>
                    <a:pt x="170" y="350"/>
                    <a:pt x="134" y="370"/>
                    <a:pt x="98" y="392"/>
                  </a:cubicBezTo>
                  <a:cubicBezTo>
                    <a:pt x="148" y="441"/>
                    <a:pt x="191" y="493"/>
                    <a:pt x="232" y="544"/>
                  </a:cubicBezTo>
                  <a:cubicBezTo>
                    <a:pt x="386" y="473"/>
                    <a:pt x="537" y="416"/>
                    <a:pt x="680" y="374"/>
                  </a:cubicBezTo>
                  <a:cubicBezTo>
                    <a:pt x="821" y="332"/>
                    <a:pt x="1062" y="297"/>
                    <a:pt x="1130" y="292"/>
                  </a:cubicBezTo>
                  <a:cubicBezTo>
                    <a:pt x="1235" y="282"/>
                    <a:pt x="1339" y="276"/>
                    <a:pt x="1443" y="276"/>
                  </a:cubicBezTo>
                  <a:cubicBezTo>
                    <a:pt x="1565" y="276"/>
                    <a:pt x="1687" y="285"/>
                    <a:pt x="1807" y="306"/>
                  </a:cubicBezTo>
                  <a:cubicBezTo>
                    <a:pt x="1611" y="247"/>
                    <a:pt x="1402" y="220"/>
                    <a:pt x="1193" y="220"/>
                  </a:cubicBezTo>
                  <a:cubicBezTo>
                    <a:pt x="1036" y="220"/>
                    <a:pt x="878" y="235"/>
                    <a:pt x="725" y="262"/>
                  </a:cubicBezTo>
                  <a:cubicBezTo>
                    <a:pt x="901" y="214"/>
                    <a:pt x="1084" y="184"/>
                    <a:pt x="1267" y="173"/>
                  </a:cubicBezTo>
                  <a:cubicBezTo>
                    <a:pt x="1339" y="170"/>
                    <a:pt x="1412" y="165"/>
                    <a:pt x="1483" y="165"/>
                  </a:cubicBezTo>
                  <a:cubicBezTo>
                    <a:pt x="1580" y="165"/>
                    <a:pt x="1675" y="173"/>
                    <a:pt x="1762" y="207"/>
                  </a:cubicBezTo>
                  <a:cubicBezTo>
                    <a:pt x="1686" y="162"/>
                    <a:pt x="1593" y="144"/>
                    <a:pt x="1503" y="132"/>
                  </a:cubicBezTo>
                  <a:cubicBezTo>
                    <a:pt x="1400" y="119"/>
                    <a:pt x="1296" y="113"/>
                    <a:pt x="1192" y="113"/>
                  </a:cubicBezTo>
                  <a:cubicBezTo>
                    <a:pt x="1134" y="113"/>
                    <a:pt x="1075" y="115"/>
                    <a:pt x="1016" y="119"/>
                  </a:cubicBezTo>
                  <a:cubicBezTo>
                    <a:pt x="875" y="126"/>
                    <a:pt x="741" y="147"/>
                    <a:pt x="613" y="179"/>
                  </a:cubicBezTo>
                  <a:cubicBezTo>
                    <a:pt x="869" y="101"/>
                    <a:pt x="1144" y="51"/>
                    <a:pt x="1424" y="51"/>
                  </a:cubicBezTo>
                  <a:cubicBezTo>
                    <a:pt x="1539" y="51"/>
                    <a:pt x="1654" y="59"/>
                    <a:pt x="1769" y="78"/>
                  </a:cubicBezTo>
                  <a:cubicBezTo>
                    <a:pt x="1579" y="25"/>
                    <a:pt x="1380" y="0"/>
                    <a:pt x="1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8"/>
            <p:cNvSpPr/>
            <p:nvPr/>
          </p:nvSpPr>
          <p:spPr>
            <a:xfrm>
              <a:off x="6063475" y="3597925"/>
              <a:ext cx="48975" cy="13525"/>
            </a:xfrm>
            <a:custGeom>
              <a:avLst/>
              <a:gdLst/>
              <a:ahLst/>
              <a:cxnLst/>
              <a:rect l="l" t="t" r="r" b="b"/>
              <a:pathLst>
                <a:path w="1959" h="541" extrusionOk="0">
                  <a:moveTo>
                    <a:pt x="1308" y="0"/>
                  </a:moveTo>
                  <a:cubicBezTo>
                    <a:pt x="1144" y="0"/>
                    <a:pt x="980" y="15"/>
                    <a:pt x="821" y="43"/>
                  </a:cubicBezTo>
                  <a:cubicBezTo>
                    <a:pt x="515" y="104"/>
                    <a:pt x="233" y="234"/>
                    <a:pt x="0" y="405"/>
                  </a:cubicBezTo>
                  <a:cubicBezTo>
                    <a:pt x="60" y="443"/>
                    <a:pt x="115" y="482"/>
                    <a:pt x="161" y="518"/>
                  </a:cubicBezTo>
                  <a:cubicBezTo>
                    <a:pt x="170" y="525"/>
                    <a:pt x="177" y="533"/>
                    <a:pt x="186" y="541"/>
                  </a:cubicBezTo>
                  <a:cubicBezTo>
                    <a:pt x="584" y="323"/>
                    <a:pt x="1017" y="184"/>
                    <a:pt x="1490" y="184"/>
                  </a:cubicBezTo>
                  <a:cubicBezTo>
                    <a:pt x="1642" y="184"/>
                    <a:pt x="1799" y="198"/>
                    <a:pt x="1959" y="229"/>
                  </a:cubicBezTo>
                  <a:cubicBezTo>
                    <a:pt x="1751" y="159"/>
                    <a:pt x="1527" y="128"/>
                    <a:pt x="1302" y="128"/>
                  </a:cubicBezTo>
                  <a:cubicBezTo>
                    <a:pt x="1062" y="128"/>
                    <a:pt x="821" y="164"/>
                    <a:pt x="598" y="228"/>
                  </a:cubicBezTo>
                  <a:cubicBezTo>
                    <a:pt x="592" y="229"/>
                    <a:pt x="585" y="232"/>
                    <a:pt x="580" y="233"/>
                  </a:cubicBezTo>
                  <a:cubicBezTo>
                    <a:pt x="889" y="111"/>
                    <a:pt x="1215" y="52"/>
                    <a:pt x="1568" y="52"/>
                  </a:cubicBezTo>
                  <a:cubicBezTo>
                    <a:pt x="1678" y="52"/>
                    <a:pt x="1790" y="58"/>
                    <a:pt x="1905" y="69"/>
                  </a:cubicBezTo>
                  <a:cubicBezTo>
                    <a:pt x="1713" y="23"/>
                    <a:pt x="1510" y="0"/>
                    <a:pt x="1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8"/>
            <p:cNvSpPr/>
            <p:nvPr/>
          </p:nvSpPr>
          <p:spPr>
            <a:xfrm>
              <a:off x="6056925" y="3592900"/>
              <a:ext cx="52550" cy="14650"/>
            </a:xfrm>
            <a:custGeom>
              <a:avLst/>
              <a:gdLst/>
              <a:ahLst/>
              <a:cxnLst/>
              <a:rect l="l" t="t" r="r" b="b"/>
              <a:pathLst>
                <a:path w="2102" h="586" extrusionOk="0">
                  <a:moveTo>
                    <a:pt x="1531" y="1"/>
                  </a:moveTo>
                  <a:cubicBezTo>
                    <a:pt x="1454" y="1"/>
                    <a:pt x="1378" y="3"/>
                    <a:pt x="1302" y="7"/>
                  </a:cubicBezTo>
                  <a:cubicBezTo>
                    <a:pt x="819" y="33"/>
                    <a:pt x="335" y="197"/>
                    <a:pt x="1" y="480"/>
                  </a:cubicBezTo>
                  <a:cubicBezTo>
                    <a:pt x="37" y="491"/>
                    <a:pt x="72" y="505"/>
                    <a:pt x="106" y="520"/>
                  </a:cubicBezTo>
                  <a:cubicBezTo>
                    <a:pt x="130" y="505"/>
                    <a:pt x="155" y="490"/>
                    <a:pt x="181" y="474"/>
                  </a:cubicBezTo>
                  <a:lnTo>
                    <a:pt x="181" y="474"/>
                  </a:lnTo>
                  <a:cubicBezTo>
                    <a:pt x="157" y="491"/>
                    <a:pt x="136" y="507"/>
                    <a:pt x="114" y="524"/>
                  </a:cubicBezTo>
                  <a:cubicBezTo>
                    <a:pt x="154" y="543"/>
                    <a:pt x="192" y="564"/>
                    <a:pt x="229" y="585"/>
                  </a:cubicBezTo>
                  <a:cubicBezTo>
                    <a:pt x="389" y="477"/>
                    <a:pt x="561" y="397"/>
                    <a:pt x="779" y="314"/>
                  </a:cubicBezTo>
                  <a:cubicBezTo>
                    <a:pt x="1039" y="213"/>
                    <a:pt x="1360" y="143"/>
                    <a:pt x="1709" y="143"/>
                  </a:cubicBezTo>
                  <a:cubicBezTo>
                    <a:pt x="1837" y="143"/>
                    <a:pt x="1968" y="153"/>
                    <a:pt x="2102" y="173"/>
                  </a:cubicBezTo>
                  <a:cubicBezTo>
                    <a:pt x="1903" y="120"/>
                    <a:pt x="1695" y="94"/>
                    <a:pt x="1486" y="94"/>
                  </a:cubicBezTo>
                  <a:cubicBezTo>
                    <a:pt x="1284" y="94"/>
                    <a:pt x="1082" y="119"/>
                    <a:pt x="888" y="167"/>
                  </a:cubicBezTo>
                  <a:cubicBezTo>
                    <a:pt x="1063" y="116"/>
                    <a:pt x="1243" y="80"/>
                    <a:pt x="1412" y="64"/>
                  </a:cubicBezTo>
                  <a:cubicBezTo>
                    <a:pt x="1531" y="54"/>
                    <a:pt x="1655" y="42"/>
                    <a:pt x="1777" y="42"/>
                  </a:cubicBezTo>
                  <a:cubicBezTo>
                    <a:pt x="1862" y="42"/>
                    <a:pt x="1947" y="48"/>
                    <a:pt x="2028" y="64"/>
                  </a:cubicBezTo>
                  <a:cubicBezTo>
                    <a:pt x="1871" y="14"/>
                    <a:pt x="1701" y="1"/>
                    <a:pt x="15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8"/>
            <p:cNvSpPr/>
            <p:nvPr/>
          </p:nvSpPr>
          <p:spPr>
            <a:xfrm>
              <a:off x="6049200" y="3581325"/>
              <a:ext cx="55400" cy="23575"/>
            </a:xfrm>
            <a:custGeom>
              <a:avLst/>
              <a:gdLst/>
              <a:ahLst/>
              <a:cxnLst/>
              <a:rect l="l" t="t" r="r" b="b"/>
              <a:pathLst>
                <a:path w="2216" h="943" extrusionOk="0">
                  <a:moveTo>
                    <a:pt x="1246" y="1"/>
                  </a:moveTo>
                  <a:cubicBezTo>
                    <a:pt x="670" y="89"/>
                    <a:pt x="93" y="459"/>
                    <a:pt x="1" y="939"/>
                  </a:cubicBezTo>
                  <a:cubicBezTo>
                    <a:pt x="17" y="934"/>
                    <a:pt x="33" y="930"/>
                    <a:pt x="48" y="926"/>
                  </a:cubicBezTo>
                  <a:cubicBezTo>
                    <a:pt x="51" y="923"/>
                    <a:pt x="52" y="920"/>
                    <a:pt x="53" y="917"/>
                  </a:cubicBezTo>
                  <a:cubicBezTo>
                    <a:pt x="74" y="871"/>
                    <a:pt x="95" y="830"/>
                    <a:pt x="120" y="791"/>
                  </a:cubicBezTo>
                  <a:lnTo>
                    <a:pt x="120" y="791"/>
                  </a:lnTo>
                  <a:cubicBezTo>
                    <a:pt x="106" y="816"/>
                    <a:pt x="93" y="840"/>
                    <a:pt x="80" y="865"/>
                  </a:cubicBezTo>
                  <a:cubicBezTo>
                    <a:pt x="70" y="885"/>
                    <a:pt x="61" y="905"/>
                    <a:pt x="53" y="926"/>
                  </a:cubicBezTo>
                  <a:cubicBezTo>
                    <a:pt x="82" y="920"/>
                    <a:pt x="110" y="917"/>
                    <a:pt x="139" y="917"/>
                  </a:cubicBezTo>
                  <a:cubicBezTo>
                    <a:pt x="193" y="917"/>
                    <a:pt x="248" y="927"/>
                    <a:pt x="301" y="942"/>
                  </a:cubicBezTo>
                  <a:cubicBezTo>
                    <a:pt x="526" y="759"/>
                    <a:pt x="811" y="600"/>
                    <a:pt x="1089" y="512"/>
                  </a:cubicBezTo>
                  <a:cubicBezTo>
                    <a:pt x="1376" y="414"/>
                    <a:pt x="1658" y="368"/>
                    <a:pt x="1957" y="368"/>
                  </a:cubicBezTo>
                  <a:cubicBezTo>
                    <a:pt x="2042" y="368"/>
                    <a:pt x="2128" y="372"/>
                    <a:pt x="2216" y="379"/>
                  </a:cubicBezTo>
                  <a:cubicBezTo>
                    <a:pt x="2051" y="344"/>
                    <a:pt x="1881" y="326"/>
                    <a:pt x="1712" y="326"/>
                  </a:cubicBezTo>
                  <a:cubicBezTo>
                    <a:pt x="1501" y="326"/>
                    <a:pt x="1290" y="353"/>
                    <a:pt x="1088" y="404"/>
                  </a:cubicBezTo>
                  <a:cubicBezTo>
                    <a:pt x="1191" y="368"/>
                    <a:pt x="1295" y="335"/>
                    <a:pt x="1405" y="307"/>
                  </a:cubicBezTo>
                  <a:cubicBezTo>
                    <a:pt x="1597" y="262"/>
                    <a:pt x="1782" y="224"/>
                    <a:pt x="1975" y="224"/>
                  </a:cubicBezTo>
                  <a:cubicBezTo>
                    <a:pt x="2014" y="224"/>
                    <a:pt x="2052" y="225"/>
                    <a:pt x="2091" y="229"/>
                  </a:cubicBezTo>
                  <a:cubicBezTo>
                    <a:pt x="1990" y="207"/>
                    <a:pt x="1887" y="198"/>
                    <a:pt x="1783" y="198"/>
                  </a:cubicBezTo>
                  <a:cubicBezTo>
                    <a:pt x="1618" y="198"/>
                    <a:pt x="1452" y="220"/>
                    <a:pt x="1293" y="248"/>
                  </a:cubicBezTo>
                  <a:cubicBezTo>
                    <a:pt x="1223" y="259"/>
                    <a:pt x="1154" y="276"/>
                    <a:pt x="1086" y="294"/>
                  </a:cubicBezTo>
                  <a:cubicBezTo>
                    <a:pt x="1313" y="207"/>
                    <a:pt x="1577" y="136"/>
                    <a:pt x="1855" y="111"/>
                  </a:cubicBezTo>
                  <a:cubicBezTo>
                    <a:pt x="1820" y="110"/>
                    <a:pt x="1785" y="109"/>
                    <a:pt x="1749" y="109"/>
                  </a:cubicBezTo>
                  <a:cubicBezTo>
                    <a:pt x="1435" y="109"/>
                    <a:pt x="1120" y="174"/>
                    <a:pt x="841" y="290"/>
                  </a:cubicBezTo>
                  <a:cubicBezTo>
                    <a:pt x="1072" y="176"/>
                    <a:pt x="1331" y="92"/>
                    <a:pt x="1609" y="56"/>
                  </a:cubicBezTo>
                  <a:cubicBezTo>
                    <a:pt x="1607" y="56"/>
                    <a:pt x="1605" y="56"/>
                    <a:pt x="1603" y="56"/>
                  </a:cubicBezTo>
                  <a:cubicBezTo>
                    <a:pt x="1238" y="56"/>
                    <a:pt x="895" y="143"/>
                    <a:pt x="619" y="303"/>
                  </a:cubicBezTo>
                  <a:cubicBezTo>
                    <a:pt x="801" y="173"/>
                    <a:pt x="1004" y="7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8"/>
            <p:cNvSpPr/>
            <p:nvPr/>
          </p:nvSpPr>
          <p:spPr>
            <a:xfrm>
              <a:off x="6043300" y="3610700"/>
              <a:ext cx="34050" cy="51150"/>
            </a:xfrm>
            <a:custGeom>
              <a:avLst/>
              <a:gdLst/>
              <a:ahLst/>
              <a:cxnLst/>
              <a:rect l="l" t="t" r="r" b="b"/>
              <a:pathLst>
                <a:path w="1362" h="2046" extrusionOk="0">
                  <a:moveTo>
                    <a:pt x="279" y="0"/>
                  </a:moveTo>
                  <a:cubicBezTo>
                    <a:pt x="147" y="228"/>
                    <a:pt x="94" y="479"/>
                    <a:pt x="57" y="726"/>
                  </a:cubicBezTo>
                  <a:cubicBezTo>
                    <a:pt x="1" y="1118"/>
                    <a:pt x="33" y="1478"/>
                    <a:pt x="124" y="1843"/>
                  </a:cubicBezTo>
                  <a:lnTo>
                    <a:pt x="124" y="1856"/>
                  </a:lnTo>
                  <a:cubicBezTo>
                    <a:pt x="123" y="1865"/>
                    <a:pt x="122" y="1875"/>
                    <a:pt x="120" y="1885"/>
                  </a:cubicBezTo>
                  <a:cubicBezTo>
                    <a:pt x="171" y="1892"/>
                    <a:pt x="217" y="1921"/>
                    <a:pt x="233" y="1972"/>
                  </a:cubicBezTo>
                  <a:cubicBezTo>
                    <a:pt x="241" y="1999"/>
                    <a:pt x="249" y="2024"/>
                    <a:pt x="263" y="2045"/>
                  </a:cubicBezTo>
                  <a:cubicBezTo>
                    <a:pt x="352" y="1874"/>
                    <a:pt x="449" y="1711"/>
                    <a:pt x="591" y="1537"/>
                  </a:cubicBezTo>
                  <a:cubicBezTo>
                    <a:pt x="795" y="1298"/>
                    <a:pt x="1041" y="1055"/>
                    <a:pt x="1361" y="872"/>
                  </a:cubicBezTo>
                  <a:lnTo>
                    <a:pt x="1361" y="872"/>
                  </a:lnTo>
                  <a:cubicBezTo>
                    <a:pt x="1175" y="937"/>
                    <a:pt x="1009" y="1037"/>
                    <a:pt x="857" y="1144"/>
                  </a:cubicBezTo>
                  <a:cubicBezTo>
                    <a:pt x="812" y="1176"/>
                    <a:pt x="769" y="1210"/>
                    <a:pt x="727" y="1245"/>
                  </a:cubicBezTo>
                  <a:cubicBezTo>
                    <a:pt x="870" y="1061"/>
                    <a:pt x="1026" y="883"/>
                    <a:pt x="1195" y="715"/>
                  </a:cubicBezTo>
                  <a:lnTo>
                    <a:pt x="1195" y="715"/>
                  </a:lnTo>
                  <a:cubicBezTo>
                    <a:pt x="1029" y="830"/>
                    <a:pt x="866" y="955"/>
                    <a:pt x="723" y="1093"/>
                  </a:cubicBezTo>
                  <a:cubicBezTo>
                    <a:pt x="860" y="887"/>
                    <a:pt x="1020" y="685"/>
                    <a:pt x="1223" y="490"/>
                  </a:cubicBezTo>
                  <a:lnTo>
                    <a:pt x="1223" y="490"/>
                  </a:lnTo>
                  <a:cubicBezTo>
                    <a:pt x="996" y="656"/>
                    <a:pt x="793" y="847"/>
                    <a:pt x="626" y="1056"/>
                  </a:cubicBezTo>
                  <a:cubicBezTo>
                    <a:pt x="722" y="852"/>
                    <a:pt x="821" y="660"/>
                    <a:pt x="961" y="463"/>
                  </a:cubicBezTo>
                  <a:lnTo>
                    <a:pt x="961" y="463"/>
                  </a:lnTo>
                  <a:cubicBezTo>
                    <a:pt x="803" y="622"/>
                    <a:pt x="673" y="798"/>
                    <a:pt x="563" y="982"/>
                  </a:cubicBezTo>
                  <a:cubicBezTo>
                    <a:pt x="563" y="980"/>
                    <a:pt x="565" y="979"/>
                    <a:pt x="565" y="978"/>
                  </a:cubicBezTo>
                  <a:cubicBezTo>
                    <a:pt x="664" y="733"/>
                    <a:pt x="747" y="490"/>
                    <a:pt x="903" y="272"/>
                  </a:cubicBezTo>
                  <a:lnTo>
                    <a:pt x="903" y="272"/>
                  </a:lnTo>
                  <a:cubicBezTo>
                    <a:pt x="750" y="427"/>
                    <a:pt x="643" y="608"/>
                    <a:pt x="540" y="787"/>
                  </a:cubicBezTo>
                  <a:cubicBezTo>
                    <a:pt x="494" y="870"/>
                    <a:pt x="449" y="954"/>
                    <a:pt x="405" y="1039"/>
                  </a:cubicBezTo>
                  <a:cubicBezTo>
                    <a:pt x="511" y="718"/>
                    <a:pt x="631" y="402"/>
                    <a:pt x="799" y="102"/>
                  </a:cubicBezTo>
                  <a:lnTo>
                    <a:pt x="799" y="102"/>
                  </a:lnTo>
                  <a:cubicBezTo>
                    <a:pt x="615" y="321"/>
                    <a:pt x="466" y="562"/>
                    <a:pt x="360" y="814"/>
                  </a:cubicBezTo>
                  <a:cubicBezTo>
                    <a:pt x="405" y="566"/>
                    <a:pt x="465" y="321"/>
                    <a:pt x="582" y="46"/>
                  </a:cubicBezTo>
                  <a:lnTo>
                    <a:pt x="582" y="46"/>
                  </a:lnTo>
                  <a:cubicBezTo>
                    <a:pt x="427" y="277"/>
                    <a:pt x="315" y="524"/>
                    <a:pt x="240" y="779"/>
                  </a:cubicBezTo>
                  <a:cubicBezTo>
                    <a:pt x="262" y="553"/>
                    <a:pt x="298" y="360"/>
                    <a:pt x="368" y="130"/>
                  </a:cubicBezTo>
                  <a:lnTo>
                    <a:pt x="368" y="130"/>
                  </a:lnTo>
                  <a:cubicBezTo>
                    <a:pt x="281" y="277"/>
                    <a:pt x="221" y="419"/>
                    <a:pt x="180" y="562"/>
                  </a:cubicBezTo>
                  <a:cubicBezTo>
                    <a:pt x="191" y="370"/>
                    <a:pt x="213" y="187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8"/>
            <p:cNvSpPr/>
            <p:nvPr/>
          </p:nvSpPr>
          <p:spPr>
            <a:xfrm>
              <a:off x="5757775" y="3635550"/>
              <a:ext cx="18850" cy="34375"/>
            </a:xfrm>
            <a:custGeom>
              <a:avLst/>
              <a:gdLst/>
              <a:ahLst/>
              <a:cxnLst/>
              <a:rect l="l" t="t" r="r" b="b"/>
              <a:pathLst>
                <a:path w="754" h="1375" extrusionOk="0">
                  <a:moveTo>
                    <a:pt x="264" y="1"/>
                  </a:moveTo>
                  <a:cubicBezTo>
                    <a:pt x="138" y="267"/>
                    <a:pt x="128" y="579"/>
                    <a:pt x="256" y="844"/>
                  </a:cubicBezTo>
                  <a:cubicBezTo>
                    <a:pt x="247" y="829"/>
                    <a:pt x="239" y="813"/>
                    <a:pt x="233" y="800"/>
                  </a:cubicBezTo>
                  <a:cubicBezTo>
                    <a:pt x="144" y="608"/>
                    <a:pt x="99" y="427"/>
                    <a:pt x="125" y="225"/>
                  </a:cubicBezTo>
                  <a:lnTo>
                    <a:pt x="125" y="225"/>
                  </a:lnTo>
                  <a:cubicBezTo>
                    <a:pt x="33" y="484"/>
                    <a:pt x="81" y="769"/>
                    <a:pt x="222" y="1011"/>
                  </a:cubicBezTo>
                  <a:cubicBezTo>
                    <a:pt x="229" y="1021"/>
                    <a:pt x="236" y="1031"/>
                    <a:pt x="242" y="1041"/>
                  </a:cubicBezTo>
                  <a:cubicBezTo>
                    <a:pt x="218" y="1011"/>
                    <a:pt x="197" y="980"/>
                    <a:pt x="176" y="948"/>
                  </a:cubicBezTo>
                  <a:cubicBezTo>
                    <a:pt x="105" y="831"/>
                    <a:pt x="40" y="720"/>
                    <a:pt x="19" y="568"/>
                  </a:cubicBezTo>
                  <a:lnTo>
                    <a:pt x="19" y="568"/>
                  </a:lnTo>
                  <a:cubicBezTo>
                    <a:pt x="1" y="753"/>
                    <a:pt x="62" y="942"/>
                    <a:pt x="174" y="1102"/>
                  </a:cubicBezTo>
                  <a:cubicBezTo>
                    <a:pt x="264" y="1225"/>
                    <a:pt x="407" y="1325"/>
                    <a:pt x="574" y="1375"/>
                  </a:cubicBezTo>
                  <a:cubicBezTo>
                    <a:pt x="581" y="1364"/>
                    <a:pt x="589" y="1355"/>
                    <a:pt x="601" y="1348"/>
                  </a:cubicBezTo>
                  <a:cubicBezTo>
                    <a:pt x="593" y="1344"/>
                    <a:pt x="586" y="1340"/>
                    <a:pt x="578" y="1334"/>
                  </a:cubicBezTo>
                  <a:cubicBezTo>
                    <a:pt x="511" y="1296"/>
                    <a:pt x="449" y="1251"/>
                    <a:pt x="392" y="1201"/>
                  </a:cubicBezTo>
                  <a:lnTo>
                    <a:pt x="392" y="1201"/>
                  </a:lnTo>
                  <a:cubicBezTo>
                    <a:pt x="459" y="1255"/>
                    <a:pt x="536" y="1302"/>
                    <a:pt x="620" y="1336"/>
                  </a:cubicBezTo>
                  <a:cubicBezTo>
                    <a:pt x="623" y="1334"/>
                    <a:pt x="624" y="1334"/>
                    <a:pt x="625" y="1333"/>
                  </a:cubicBezTo>
                  <a:cubicBezTo>
                    <a:pt x="643" y="1324"/>
                    <a:pt x="663" y="1313"/>
                    <a:pt x="685" y="1299"/>
                  </a:cubicBezTo>
                  <a:cubicBezTo>
                    <a:pt x="587" y="1238"/>
                    <a:pt x="452" y="1118"/>
                    <a:pt x="398" y="1056"/>
                  </a:cubicBezTo>
                  <a:cubicBezTo>
                    <a:pt x="394" y="1051"/>
                    <a:pt x="390" y="1045"/>
                    <a:pt x="385" y="1040"/>
                  </a:cubicBezTo>
                  <a:lnTo>
                    <a:pt x="385" y="1040"/>
                  </a:lnTo>
                  <a:cubicBezTo>
                    <a:pt x="468" y="1135"/>
                    <a:pt x="576" y="1218"/>
                    <a:pt x="710" y="1284"/>
                  </a:cubicBezTo>
                  <a:cubicBezTo>
                    <a:pt x="725" y="1277"/>
                    <a:pt x="738" y="1268"/>
                    <a:pt x="754" y="1260"/>
                  </a:cubicBezTo>
                  <a:cubicBezTo>
                    <a:pt x="721" y="1235"/>
                    <a:pt x="689" y="1207"/>
                    <a:pt x="661" y="1180"/>
                  </a:cubicBezTo>
                  <a:cubicBezTo>
                    <a:pt x="512" y="1034"/>
                    <a:pt x="375" y="817"/>
                    <a:pt x="303" y="638"/>
                  </a:cubicBezTo>
                  <a:cubicBezTo>
                    <a:pt x="232" y="431"/>
                    <a:pt x="207" y="225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8"/>
            <p:cNvSpPr/>
            <p:nvPr/>
          </p:nvSpPr>
          <p:spPr>
            <a:xfrm>
              <a:off x="5777750" y="3649700"/>
              <a:ext cx="18400" cy="19375"/>
            </a:xfrm>
            <a:custGeom>
              <a:avLst/>
              <a:gdLst/>
              <a:ahLst/>
              <a:cxnLst/>
              <a:rect l="l" t="t" r="r" b="b"/>
              <a:pathLst>
                <a:path w="736" h="775" extrusionOk="0">
                  <a:moveTo>
                    <a:pt x="549" y="1"/>
                  </a:moveTo>
                  <a:cubicBezTo>
                    <a:pt x="543" y="1"/>
                    <a:pt x="537" y="1"/>
                    <a:pt x="531" y="1"/>
                  </a:cubicBezTo>
                  <a:cubicBezTo>
                    <a:pt x="531" y="5"/>
                    <a:pt x="530" y="7"/>
                    <a:pt x="530" y="11"/>
                  </a:cubicBezTo>
                  <a:cubicBezTo>
                    <a:pt x="527" y="25"/>
                    <a:pt x="524" y="38"/>
                    <a:pt x="522" y="52"/>
                  </a:cubicBezTo>
                  <a:lnTo>
                    <a:pt x="522" y="52"/>
                  </a:lnTo>
                  <a:cubicBezTo>
                    <a:pt x="524" y="36"/>
                    <a:pt x="526" y="20"/>
                    <a:pt x="526" y="2"/>
                  </a:cubicBezTo>
                  <a:lnTo>
                    <a:pt x="526" y="2"/>
                  </a:lnTo>
                  <a:cubicBezTo>
                    <a:pt x="500" y="6"/>
                    <a:pt x="472" y="16"/>
                    <a:pt x="446" y="27"/>
                  </a:cubicBezTo>
                  <a:cubicBezTo>
                    <a:pt x="382" y="254"/>
                    <a:pt x="308" y="468"/>
                    <a:pt x="139" y="660"/>
                  </a:cubicBezTo>
                  <a:cubicBezTo>
                    <a:pt x="298" y="530"/>
                    <a:pt x="400" y="407"/>
                    <a:pt x="459" y="274"/>
                  </a:cubicBezTo>
                  <a:lnTo>
                    <a:pt x="459" y="274"/>
                  </a:lnTo>
                  <a:cubicBezTo>
                    <a:pt x="438" y="332"/>
                    <a:pt x="410" y="387"/>
                    <a:pt x="375" y="434"/>
                  </a:cubicBezTo>
                  <a:cubicBezTo>
                    <a:pt x="273" y="573"/>
                    <a:pt x="176" y="684"/>
                    <a:pt x="0" y="775"/>
                  </a:cubicBezTo>
                  <a:cubicBezTo>
                    <a:pt x="169" y="718"/>
                    <a:pt x="303" y="612"/>
                    <a:pt x="405" y="490"/>
                  </a:cubicBezTo>
                  <a:lnTo>
                    <a:pt x="405" y="490"/>
                  </a:lnTo>
                  <a:cubicBezTo>
                    <a:pt x="335" y="583"/>
                    <a:pt x="248" y="669"/>
                    <a:pt x="148" y="737"/>
                  </a:cubicBezTo>
                  <a:cubicBezTo>
                    <a:pt x="335" y="649"/>
                    <a:pt x="483" y="509"/>
                    <a:pt x="569" y="351"/>
                  </a:cubicBezTo>
                  <a:lnTo>
                    <a:pt x="569" y="351"/>
                  </a:lnTo>
                  <a:cubicBezTo>
                    <a:pt x="514" y="479"/>
                    <a:pt x="418" y="596"/>
                    <a:pt x="282" y="710"/>
                  </a:cubicBezTo>
                  <a:cubicBezTo>
                    <a:pt x="561" y="556"/>
                    <a:pt x="735" y="316"/>
                    <a:pt x="681" y="57"/>
                  </a:cubicBezTo>
                  <a:cubicBezTo>
                    <a:pt x="664" y="52"/>
                    <a:pt x="649" y="42"/>
                    <a:pt x="634" y="31"/>
                  </a:cubicBezTo>
                  <a:cubicBezTo>
                    <a:pt x="617" y="17"/>
                    <a:pt x="597" y="7"/>
                    <a:pt x="578" y="4"/>
                  </a:cubicBezTo>
                  <a:cubicBezTo>
                    <a:pt x="578" y="54"/>
                    <a:pt x="573" y="105"/>
                    <a:pt x="561" y="157"/>
                  </a:cubicBezTo>
                  <a:cubicBezTo>
                    <a:pt x="571" y="105"/>
                    <a:pt x="574" y="54"/>
                    <a:pt x="574" y="2"/>
                  </a:cubicBezTo>
                  <a:cubicBezTo>
                    <a:pt x="566" y="1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8"/>
            <p:cNvSpPr/>
            <p:nvPr/>
          </p:nvSpPr>
          <p:spPr>
            <a:xfrm>
              <a:off x="5769850" y="3540950"/>
              <a:ext cx="21350" cy="20875"/>
            </a:xfrm>
            <a:custGeom>
              <a:avLst/>
              <a:gdLst/>
              <a:ahLst/>
              <a:cxnLst/>
              <a:rect l="l" t="t" r="r" b="b"/>
              <a:pathLst>
                <a:path w="854" h="835" extrusionOk="0">
                  <a:moveTo>
                    <a:pt x="1" y="0"/>
                  </a:moveTo>
                  <a:cubicBezTo>
                    <a:pt x="204" y="243"/>
                    <a:pt x="292" y="457"/>
                    <a:pt x="390" y="748"/>
                  </a:cubicBezTo>
                  <a:cubicBezTo>
                    <a:pt x="399" y="777"/>
                    <a:pt x="410" y="804"/>
                    <a:pt x="419" y="834"/>
                  </a:cubicBezTo>
                  <a:cubicBezTo>
                    <a:pt x="418" y="813"/>
                    <a:pt x="418" y="788"/>
                    <a:pt x="416" y="766"/>
                  </a:cubicBezTo>
                  <a:cubicBezTo>
                    <a:pt x="414" y="652"/>
                    <a:pt x="398" y="544"/>
                    <a:pt x="363" y="442"/>
                  </a:cubicBezTo>
                  <a:lnTo>
                    <a:pt x="363" y="442"/>
                  </a:lnTo>
                  <a:cubicBezTo>
                    <a:pt x="395" y="506"/>
                    <a:pt x="426" y="571"/>
                    <a:pt x="452" y="638"/>
                  </a:cubicBezTo>
                  <a:cubicBezTo>
                    <a:pt x="468" y="666"/>
                    <a:pt x="481" y="722"/>
                    <a:pt x="487" y="722"/>
                  </a:cubicBezTo>
                  <a:cubicBezTo>
                    <a:pt x="490" y="722"/>
                    <a:pt x="492" y="708"/>
                    <a:pt x="491" y="671"/>
                  </a:cubicBezTo>
                  <a:cubicBezTo>
                    <a:pt x="495" y="587"/>
                    <a:pt x="482" y="504"/>
                    <a:pt x="455" y="422"/>
                  </a:cubicBezTo>
                  <a:lnTo>
                    <a:pt x="455" y="422"/>
                  </a:lnTo>
                  <a:cubicBezTo>
                    <a:pt x="500" y="525"/>
                    <a:pt x="544" y="628"/>
                    <a:pt x="585" y="732"/>
                  </a:cubicBezTo>
                  <a:cubicBezTo>
                    <a:pt x="599" y="765"/>
                    <a:pt x="615" y="798"/>
                    <a:pt x="625" y="832"/>
                  </a:cubicBezTo>
                  <a:cubicBezTo>
                    <a:pt x="627" y="823"/>
                    <a:pt x="627" y="803"/>
                    <a:pt x="629" y="791"/>
                  </a:cubicBezTo>
                  <a:cubicBezTo>
                    <a:pt x="635" y="680"/>
                    <a:pt x="622" y="567"/>
                    <a:pt x="587" y="458"/>
                  </a:cubicBezTo>
                  <a:lnTo>
                    <a:pt x="587" y="458"/>
                  </a:lnTo>
                  <a:cubicBezTo>
                    <a:pt x="629" y="545"/>
                    <a:pt x="670" y="631"/>
                    <a:pt x="714" y="716"/>
                  </a:cubicBezTo>
                  <a:cubicBezTo>
                    <a:pt x="724" y="663"/>
                    <a:pt x="708" y="559"/>
                    <a:pt x="681" y="467"/>
                  </a:cubicBezTo>
                  <a:lnTo>
                    <a:pt x="681" y="467"/>
                  </a:lnTo>
                  <a:cubicBezTo>
                    <a:pt x="714" y="541"/>
                    <a:pt x="748" y="614"/>
                    <a:pt x="784" y="684"/>
                  </a:cubicBezTo>
                  <a:cubicBezTo>
                    <a:pt x="789" y="603"/>
                    <a:pt x="774" y="518"/>
                    <a:pt x="744" y="434"/>
                  </a:cubicBezTo>
                  <a:lnTo>
                    <a:pt x="744" y="434"/>
                  </a:lnTo>
                  <a:cubicBezTo>
                    <a:pt x="775" y="510"/>
                    <a:pt x="806" y="586"/>
                    <a:pt x="845" y="659"/>
                  </a:cubicBezTo>
                  <a:cubicBezTo>
                    <a:pt x="854" y="516"/>
                    <a:pt x="796" y="346"/>
                    <a:pt x="658" y="240"/>
                  </a:cubicBezTo>
                  <a:lnTo>
                    <a:pt x="658" y="240"/>
                  </a:lnTo>
                  <a:cubicBezTo>
                    <a:pt x="682" y="284"/>
                    <a:pt x="701" y="330"/>
                    <a:pt x="720" y="375"/>
                  </a:cubicBezTo>
                  <a:cubicBezTo>
                    <a:pt x="673" y="276"/>
                    <a:pt x="603" y="185"/>
                    <a:pt x="507" y="114"/>
                  </a:cubicBezTo>
                  <a:lnTo>
                    <a:pt x="507" y="114"/>
                  </a:lnTo>
                  <a:cubicBezTo>
                    <a:pt x="536" y="164"/>
                    <a:pt x="564" y="217"/>
                    <a:pt x="591" y="274"/>
                  </a:cubicBezTo>
                  <a:cubicBezTo>
                    <a:pt x="536" y="192"/>
                    <a:pt x="464" y="117"/>
                    <a:pt x="382" y="50"/>
                  </a:cubicBezTo>
                  <a:lnTo>
                    <a:pt x="382" y="50"/>
                  </a:lnTo>
                  <a:cubicBezTo>
                    <a:pt x="416" y="112"/>
                    <a:pt x="452" y="181"/>
                    <a:pt x="487" y="252"/>
                  </a:cubicBezTo>
                  <a:cubicBezTo>
                    <a:pt x="427" y="161"/>
                    <a:pt x="347" y="80"/>
                    <a:pt x="245" y="14"/>
                  </a:cubicBezTo>
                  <a:lnTo>
                    <a:pt x="245" y="14"/>
                  </a:lnTo>
                  <a:cubicBezTo>
                    <a:pt x="322" y="119"/>
                    <a:pt x="350" y="183"/>
                    <a:pt x="403" y="297"/>
                  </a:cubicBezTo>
                  <a:cubicBezTo>
                    <a:pt x="340" y="185"/>
                    <a:pt x="245" y="86"/>
                    <a:pt x="118" y="14"/>
                  </a:cubicBezTo>
                  <a:lnTo>
                    <a:pt x="118" y="14"/>
                  </a:lnTo>
                  <a:cubicBezTo>
                    <a:pt x="203" y="102"/>
                    <a:pt x="234" y="169"/>
                    <a:pt x="274" y="250"/>
                  </a:cubicBezTo>
                  <a:cubicBezTo>
                    <a:pt x="211" y="155"/>
                    <a:pt x="123" y="7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8"/>
            <p:cNvSpPr/>
            <p:nvPr/>
          </p:nvSpPr>
          <p:spPr>
            <a:xfrm>
              <a:off x="5774550" y="3556250"/>
              <a:ext cx="18675" cy="31700"/>
            </a:xfrm>
            <a:custGeom>
              <a:avLst/>
              <a:gdLst/>
              <a:ahLst/>
              <a:cxnLst/>
              <a:rect l="l" t="t" r="r" b="b"/>
              <a:pathLst>
                <a:path w="747" h="1268" extrusionOk="0">
                  <a:moveTo>
                    <a:pt x="690" y="1"/>
                  </a:moveTo>
                  <a:lnTo>
                    <a:pt x="690" y="1"/>
                  </a:lnTo>
                  <a:cubicBezTo>
                    <a:pt x="688" y="81"/>
                    <a:pt x="682" y="162"/>
                    <a:pt x="674" y="242"/>
                  </a:cubicBezTo>
                  <a:cubicBezTo>
                    <a:pt x="670" y="166"/>
                    <a:pt x="654" y="93"/>
                    <a:pt x="625" y="22"/>
                  </a:cubicBezTo>
                  <a:cubicBezTo>
                    <a:pt x="617" y="92"/>
                    <a:pt x="611" y="161"/>
                    <a:pt x="605" y="231"/>
                  </a:cubicBezTo>
                  <a:cubicBezTo>
                    <a:pt x="597" y="174"/>
                    <a:pt x="584" y="115"/>
                    <a:pt x="564" y="62"/>
                  </a:cubicBezTo>
                  <a:cubicBezTo>
                    <a:pt x="556" y="149"/>
                    <a:pt x="543" y="236"/>
                    <a:pt x="536" y="323"/>
                  </a:cubicBezTo>
                  <a:cubicBezTo>
                    <a:pt x="530" y="242"/>
                    <a:pt x="510" y="161"/>
                    <a:pt x="479" y="83"/>
                  </a:cubicBezTo>
                  <a:cubicBezTo>
                    <a:pt x="477" y="207"/>
                    <a:pt x="450" y="329"/>
                    <a:pt x="441" y="453"/>
                  </a:cubicBezTo>
                  <a:cubicBezTo>
                    <a:pt x="441" y="464"/>
                    <a:pt x="440" y="476"/>
                    <a:pt x="438" y="486"/>
                  </a:cubicBezTo>
                  <a:cubicBezTo>
                    <a:pt x="437" y="490"/>
                    <a:pt x="437" y="493"/>
                    <a:pt x="436" y="495"/>
                  </a:cubicBezTo>
                  <a:cubicBezTo>
                    <a:pt x="447" y="413"/>
                    <a:pt x="442" y="329"/>
                    <a:pt x="413" y="249"/>
                  </a:cubicBezTo>
                  <a:cubicBezTo>
                    <a:pt x="412" y="278"/>
                    <a:pt x="407" y="306"/>
                    <a:pt x="401" y="335"/>
                  </a:cubicBezTo>
                  <a:cubicBezTo>
                    <a:pt x="395" y="241"/>
                    <a:pt x="373" y="146"/>
                    <a:pt x="339" y="57"/>
                  </a:cubicBezTo>
                  <a:cubicBezTo>
                    <a:pt x="331" y="149"/>
                    <a:pt x="323" y="241"/>
                    <a:pt x="310" y="334"/>
                  </a:cubicBezTo>
                  <a:cubicBezTo>
                    <a:pt x="303" y="265"/>
                    <a:pt x="290" y="198"/>
                    <a:pt x="269" y="133"/>
                  </a:cubicBezTo>
                  <a:cubicBezTo>
                    <a:pt x="258" y="231"/>
                    <a:pt x="241" y="314"/>
                    <a:pt x="226" y="393"/>
                  </a:cubicBezTo>
                  <a:cubicBezTo>
                    <a:pt x="222" y="298"/>
                    <a:pt x="206" y="201"/>
                    <a:pt x="174" y="115"/>
                  </a:cubicBezTo>
                  <a:cubicBezTo>
                    <a:pt x="174" y="393"/>
                    <a:pt x="140" y="670"/>
                    <a:pt x="118" y="947"/>
                  </a:cubicBezTo>
                  <a:cubicBezTo>
                    <a:pt x="121" y="941"/>
                    <a:pt x="123" y="936"/>
                    <a:pt x="125" y="929"/>
                  </a:cubicBezTo>
                  <a:lnTo>
                    <a:pt x="125" y="929"/>
                  </a:lnTo>
                  <a:cubicBezTo>
                    <a:pt x="122" y="941"/>
                    <a:pt x="118" y="954"/>
                    <a:pt x="114" y="965"/>
                  </a:cubicBezTo>
                  <a:cubicBezTo>
                    <a:pt x="114" y="943"/>
                    <a:pt x="113" y="921"/>
                    <a:pt x="107" y="897"/>
                  </a:cubicBezTo>
                  <a:cubicBezTo>
                    <a:pt x="61" y="1018"/>
                    <a:pt x="14" y="1140"/>
                    <a:pt x="0" y="1268"/>
                  </a:cubicBezTo>
                  <a:cubicBezTo>
                    <a:pt x="34" y="1226"/>
                    <a:pt x="61" y="1183"/>
                    <a:pt x="81" y="1137"/>
                  </a:cubicBezTo>
                  <a:cubicBezTo>
                    <a:pt x="105" y="1111"/>
                    <a:pt x="128" y="1083"/>
                    <a:pt x="150" y="1054"/>
                  </a:cubicBezTo>
                  <a:lnTo>
                    <a:pt x="150" y="1054"/>
                  </a:lnTo>
                  <a:cubicBezTo>
                    <a:pt x="145" y="1067"/>
                    <a:pt x="139" y="1078"/>
                    <a:pt x="134" y="1092"/>
                  </a:cubicBezTo>
                  <a:cubicBezTo>
                    <a:pt x="168" y="1072"/>
                    <a:pt x="231" y="1009"/>
                    <a:pt x="272" y="954"/>
                  </a:cubicBezTo>
                  <a:cubicBezTo>
                    <a:pt x="321" y="933"/>
                    <a:pt x="407" y="851"/>
                    <a:pt x="444" y="798"/>
                  </a:cubicBezTo>
                  <a:cubicBezTo>
                    <a:pt x="447" y="795"/>
                    <a:pt x="448" y="792"/>
                    <a:pt x="451" y="789"/>
                  </a:cubicBezTo>
                  <a:cubicBezTo>
                    <a:pt x="457" y="785"/>
                    <a:pt x="462" y="779"/>
                    <a:pt x="467" y="774"/>
                  </a:cubicBezTo>
                  <a:lnTo>
                    <a:pt x="467" y="774"/>
                  </a:lnTo>
                  <a:cubicBezTo>
                    <a:pt x="460" y="789"/>
                    <a:pt x="452" y="803"/>
                    <a:pt x="441" y="818"/>
                  </a:cubicBezTo>
                  <a:cubicBezTo>
                    <a:pt x="439" y="820"/>
                    <a:pt x="437" y="823"/>
                    <a:pt x="436" y="825"/>
                  </a:cubicBezTo>
                  <a:cubicBezTo>
                    <a:pt x="465" y="805"/>
                    <a:pt x="494" y="785"/>
                    <a:pt x="515" y="759"/>
                  </a:cubicBezTo>
                  <a:cubicBezTo>
                    <a:pt x="531" y="742"/>
                    <a:pt x="542" y="723"/>
                    <a:pt x="554" y="705"/>
                  </a:cubicBezTo>
                  <a:cubicBezTo>
                    <a:pt x="566" y="701"/>
                    <a:pt x="602" y="663"/>
                    <a:pt x="621" y="645"/>
                  </a:cubicBezTo>
                  <a:cubicBezTo>
                    <a:pt x="659" y="598"/>
                    <a:pt x="678" y="543"/>
                    <a:pt x="682" y="489"/>
                  </a:cubicBezTo>
                  <a:lnTo>
                    <a:pt x="682" y="489"/>
                  </a:lnTo>
                  <a:cubicBezTo>
                    <a:pt x="669" y="507"/>
                    <a:pt x="656" y="525"/>
                    <a:pt x="644" y="542"/>
                  </a:cubicBezTo>
                  <a:cubicBezTo>
                    <a:pt x="647" y="534"/>
                    <a:pt x="649" y="527"/>
                    <a:pt x="652" y="520"/>
                  </a:cubicBezTo>
                  <a:cubicBezTo>
                    <a:pt x="745" y="362"/>
                    <a:pt x="747" y="169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8"/>
            <p:cNvSpPr/>
            <p:nvPr/>
          </p:nvSpPr>
          <p:spPr>
            <a:xfrm>
              <a:off x="5792675" y="3547800"/>
              <a:ext cx="5650" cy="7875"/>
            </a:xfrm>
            <a:custGeom>
              <a:avLst/>
              <a:gdLst/>
              <a:ahLst/>
              <a:cxnLst/>
              <a:rect l="l" t="t" r="r" b="b"/>
              <a:pathLst>
                <a:path w="226" h="315" extrusionOk="0">
                  <a:moveTo>
                    <a:pt x="0" y="0"/>
                  </a:moveTo>
                  <a:lnTo>
                    <a:pt x="0" y="0"/>
                  </a:lnTo>
                  <a:cubicBezTo>
                    <a:pt x="73" y="101"/>
                    <a:pt x="109" y="199"/>
                    <a:pt x="168" y="307"/>
                  </a:cubicBezTo>
                  <a:cubicBezTo>
                    <a:pt x="171" y="312"/>
                    <a:pt x="173" y="315"/>
                    <a:pt x="174" y="315"/>
                  </a:cubicBezTo>
                  <a:cubicBezTo>
                    <a:pt x="180" y="315"/>
                    <a:pt x="169" y="258"/>
                    <a:pt x="166" y="244"/>
                  </a:cubicBezTo>
                  <a:cubicBezTo>
                    <a:pt x="165" y="230"/>
                    <a:pt x="161" y="215"/>
                    <a:pt x="156" y="201"/>
                  </a:cubicBezTo>
                  <a:lnTo>
                    <a:pt x="156" y="201"/>
                  </a:lnTo>
                  <a:cubicBezTo>
                    <a:pt x="175" y="232"/>
                    <a:pt x="196" y="263"/>
                    <a:pt x="225" y="302"/>
                  </a:cubicBezTo>
                  <a:cubicBezTo>
                    <a:pt x="226" y="200"/>
                    <a:pt x="166" y="90"/>
                    <a:pt x="62" y="23"/>
                  </a:cubicBezTo>
                  <a:lnTo>
                    <a:pt x="62" y="23"/>
                  </a:lnTo>
                  <a:cubicBezTo>
                    <a:pt x="76" y="46"/>
                    <a:pt x="87" y="70"/>
                    <a:pt x="97" y="91"/>
                  </a:cubicBezTo>
                  <a:cubicBezTo>
                    <a:pt x="71" y="57"/>
                    <a:pt x="41" y="2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8"/>
            <p:cNvSpPr/>
            <p:nvPr/>
          </p:nvSpPr>
          <p:spPr>
            <a:xfrm>
              <a:off x="5796100" y="3548975"/>
              <a:ext cx="8475" cy="7300"/>
            </a:xfrm>
            <a:custGeom>
              <a:avLst/>
              <a:gdLst/>
              <a:ahLst/>
              <a:cxnLst/>
              <a:rect l="l" t="t" r="r" b="b"/>
              <a:pathLst>
                <a:path w="339" h="292" extrusionOk="0">
                  <a:moveTo>
                    <a:pt x="0" y="0"/>
                  </a:moveTo>
                  <a:lnTo>
                    <a:pt x="0" y="0"/>
                  </a:lnTo>
                  <a:cubicBezTo>
                    <a:pt x="44" y="101"/>
                    <a:pt x="89" y="184"/>
                    <a:pt x="161" y="280"/>
                  </a:cubicBezTo>
                  <a:cubicBezTo>
                    <a:pt x="160" y="245"/>
                    <a:pt x="152" y="210"/>
                    <a:pt x="139" y="177"/>
                  </a:cubicBezTo>
                  <a:lnTo>
                    <a:pt x="139" y="177"/>
                  </a:lnTo>
                  <a:cubicBezTo>
                    <a:pt x="160" y="204"/>
                    <a:pt x="182" y="233"/>
                    <a:pt x="208" y="260"/>
                  </a:cubicBezTo>
                  <a:cubicBezTo>
                    <a:pt x="203" y="226"/>
                    <a:pt x="192" y="193"/>
                    <a:pt x="176" y="162"/>
                  </a:cubicBezTo>
                  <a:lnTo>
                    <a:pt x="176" y="162"/>
                  </a:lnTo>
                  <a:cubicBezTo>
                    <a:pt x="204" y="203"/>
                    <a:pt x="237" y="244"/>
                    <a:pt x="274" y="281"/>
                  </a:cubicBezTo>
                  <a:cubicBezTo>
                    <a:pt x="266" y="239"/>
                    <a:pt x="251" y="199"/>
                    <a:pt x="228" y="163"/>
                  </a:cubicBezTo>
                  <a:lnTo>
                    <a:pt x="228" y="163"/>
                  </a:lnTo>
                  <a:cubicBezTo>
                    <a:pt x="259" y="209"/>
                    <a:pt x="295" y="254"/>
                    <a:pt x="338" y="292"/>
                  </a:cubicBezTo>
                  <a:cubicBezTo>
                    <a:pt x="316" y="207"/>
                    <a:pt x="261" y="126"/>
                    <a:pt x="170" y="77"/>
                  </a:cubicBezTo>
                  <a:lnTo>
                    <a:pt x="170" y="77"/>
                  </a:lnTo>
                  <a:cubicBezTo>
                    <a:pt x="184" y="99"/>
                    <a:pt x="197" y="120"/>
                    <a:pt x="211" y="141"/>
                  </a:cubicBezTo>
                  <a:cubicBezTo>
                    <a:pt x="183" y="102"/>
                    <a:pt x="147" y="71"/>
                    <a:pt x="103" y="44"/>
                  </a:cubicBezTo>
                  <a:lnTo>
                    <a:pt x="103" y="44"/>
                  </a:lnTo>
                  <a:cubicBezTo>
                    <a:pt x="115" y="64"/>
                    <a:pt x="126" y="86"/>
                    <a:pt x="139" y="107"/>
                  </a:cubicBezTo>
                  <a:cubicBezTo>
                    <a:pt x="116" y="77"/>
                    <a:pt x="88" y="51"/>
                    <a:pt x="54" y="29"/>
                  </a:cubicBezTo>
                  <a:lnTo>
                    <a:pt x="54" y="29"/>
                  </a:lnTo>
                  <a:cubicBezTo>
                    <a:pt x="61" y="44"/>
                    <a:pt x="69" y="57"/>
                    <a:pt x="78" y="74"/>
                  </a:cubicBezTo>
                  <a:cubicBezTo>
                    <a:pt x="55" y="46"/>
                    <a:pt x="29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8"/>
            <p:cNvSpPr/>
            <p:nvPr/>
          </p:nvSpPr>
          <p:spPr>
            <a:xfrm>
              <a:off x="5795350" y="3553525"/>
              <a:ext cx="11925" cy="15400"/>
            </a:xfrm>
            <a:custGeom>
              <a:avLst/>
              <a:gdLst/>
              <a:ahLst/>
              <a:cxnLst/>
              <a:rect l="l" t="t" r="r" b="b"/>
              <a:pathLst>
                <a:path w="477" h="616" extrusionOk="0">
                  <a:moveTo>
                    <a:pt x="361" y="193"/>
                  </a:moveTo>
                  <a:lnTo>
                    <a:pt x="361" y="193"/>
                  </a:lnTo>
                  <a:cubicBezTo>
                    <a:pt x="361" y="196"/>
                    <a:pt x="362" y="200"/>
                    <a:pt x="362" y="204"/>
                  </a:cubicBezTo>
                  <a:cubicBezTo>
                    <a:pt x="362" y="208"/>
                    <a:pt x="361" y="210"/>
                    <a:pt x="360" y="214"/>
                  </a:cubicBezTo>
                  <a:cubicBezTo>
                    <a:pt x="361" y="207"/>
                    <a:pt x="361" y="200"/>
                    <a:pt x="361" y="193"/>
                  </a:cubicBezTo>
                  <a:close/>
                  <a:moveTo>
                    <a:pt x="351" y="1"/>
                  </a:moveTo>
                  <a:cubicBezTo>
                    <a:pt x="361" y="50"/>
                    <a:pt x="367" y="101"/>
                    <a:pt x="375" y="151"/>
                  </a:cubicBezTo>
                  <a:cubicBezTo>
                    <a:pt x="371" y="141"/>
                    <a:pt x="365" y="131"/>
                    <a:pt x="356" y="121"/>
                  </a:cubicBezTo>
                  <a:lnTo>
                    <a:pt x="356" y="121"/>
                  </a:lnTo>
                  <a:cubicBezTo>
                    <a:pt x="358" y="138"/>
                    <a:pt x="359" y="154"/>
                    <a:pt x="360" y="170"/>
                  </a:cubicBezTo>
                  <a:lnTo>
                    <a:pt x="360" y="170"/>
                  </a:lnTo>
                  <a:cubicBezTo>
                    <a:pt x="356" y="131"/>
                    <a:pt x="340" y="93"/>
                    <a:pt x="310" y="64"/>
                  </a:cubicBezTo>
                  <a:lnTo>
                    <a:pt x="310" y="64"/>
                  </a:lnTo>
                  <a:cubicBezTo>
                    <a:pt x="320" y="116"/>
                    <a:pt x="321" y="171"/>
                    <a:pt x="324" y="223"/>
                  </a:cubicBezTo>
                  <a:cubicBezTo>
                    <a:pt x="322" y="230"/>
                    <a:pt x="320" y="238"/>
                    <a:pt x="319" y="245"/>
                  </a:cubicBezTo>
                  <a:cubicBezTo>
                    <a:pt x="327" y="176"/>
                    <a:pt x="295" y="105"/>
                    <a:pt x="247" y="48"/>
                  </a:cubicBezTo>
                  <a:lnTo>
                    <a:pt x="247" y="48"/>
                  </a:lnTo>
                  <a:cubicBezTo>
                    <a:pt x="253" y="85"/>
                    <a:pt x="258" y="132"/>
                    <a:pt x="263" y="169"/>
                  </a:cubicBezTo>
                  <a:cubicBezTo>
                    <a:pt x="250" y="127"/>
                    <a:pt x="228" y="88"/>
                    <a:pt x="200" y="54"/>
                  </a:cubicBezTo>
                  <a:lnTo>
                    <a:pt x="200" y="54"/>
                  </a:lnTo>
                  <a:cubicBezTo>
                    <a:pt x="205" y="117"/>
                    <a:pt x="212" y="172"/>
                    <a:pt x="219" y="225"/>
                  </a:cubicBezTo>
                  <a:cubicBezTo>
                    <a:pt x="207" y="157"/>
                    <a:pt x="176" y="90"/>
                    <a:pt x="130" y="35"/>
                  </a:cubicBezTo>
                  <a:lnTo>
                    <a:pt x="130" y="35"/>
                  </a:lnTo>
                  <a:cubicBezTo>
                    <a:pt x="134" y="75"/>
                    <a:pt x="138" y="114"/>
                    <a:pt x="145" y="151"/>
                  </a:cubicBezTo>
                  <a:cubicBezTo>
                    <a:pt x="128" y="112"/>
                    <a:pt x="106" y="76"/>
                    <a:pt x="80" y="43"/>
                  </a:cubicBezTo>
                  <a:lnTo>
                    <a:pt x="80" y="43"/>
                  </a:lnTo>
                  <a:cubicBezTo>
                    <a:pt x="84" y="74"/>
                    <a:pt x="89" y="105"/>
                    <a:pt x="94" y="136"/>
                  </a:cubicBezTo>
                  <a:cubicBezTo>
                    <a:pt x="87" y="123"/>
                    <a:pt x="78" y="111"/>
                    <a:pt x="68" y="100"/>
                  </a:cubicBezTo>
                  <a:lnTo>
                    <a:pt x="68" y="100"/>
                  </a:lnTo>
                  <a:cubicBezTo>
                    <a:pt x="72" y="121"/>
                    <a:pt x="74" y="145"/>
                    <a:pt x="77" y="167"/>
                  </a:cubicBezTo>
                  <a:cubicBezTo>
                    <a:pt x="64" y="139"/>
                    <a:pt x="49" y="113"/>
                    <a:pt x="30" y="88"/>
                  </a:cubicBezTo>
                  <a:lnTo>
                    <a:pt x="30" y="88"/>
                  </a:lnTo>
                  <a:cubicBezTo>
                    <a:pt x="35" y="167"/>
                    <a:pt x="42" y="237"/>
                    <a:pt x="53" y="309"/>
                  </a:cubicBezTo>
                  <a:cubicBezTo>
                    <a:pt x="52" y="320"/>
                    <a:pt x="51" y="330"/>
                    <a:pt x="51" y="342"/>
                  </a:cubicBezTo>
                  <a:cubicBezTo>
                    <a:pt x="52" y="386"/>
                    <a:pt x="56" y="428"/>
                    <a:pt x="53" y="470"/>
                  </a:cubicBezTo>
                  <a:cubicBezTo>
                    <a:pt x="37" y="521"/>
                    <a:pt x="20" y="571"/>
                    <a:pt x="0" y="616"/>
                  </a:cubicBezTo>
                  <a:cubicBezTo>
                    <a:pt x="43" y="574"/>
                    <a:pt x="77" y="530"/>
                    <a:pt x="99" y="481"/>
                  </a:cubicBezTo>
                  <a:lnTo>
                    <a:pt x="99" y="486"/>
                  </a:lnTo>
                  <a:cubicBezTo>
                    <a:pt x="97" y="496"/>
                    <a:pt x="95" y="507"/>
                    <a:pt x="93" y="520"/>
                  </a:cubicBezTo>
                  <a:cubicBezTo>
                    <a:pt x="102" y="512"/>
                    <a:pt x="110" y="501"/>
                    <a:pt x="119" y="486"/>
                  </a:cubicBezTo>
                  <a:lnTo>
                    <a:pt x="119" y="486"/>
                  </a:lnTo>
                  <a:cubicBezTo>
                    <a:pt x="108" y="511"/>
                    <a:pt x="95" y="534"/>
                    <a:pt x="83" y="558"/>
                  </a:cubicBezTo>
                  <a:cubicBezTo>
                    <a:pt x="116" y="538"/>
                    <a:pt x="150" y="508"/>
                    <a:pt x="178" y="478"/>
                  </a:cubicBezTo>
                  <a:lnTo>
                    <a:pt x="178" y="480"/>
                  </a:lnTo>
                  <a:cubicBezTo>
                    <a:pt x="202" y="467"/>
                    <a:pt x="222" y="452"/>
                    <a:pt x="238" y="433"/>
                  </a:cubicBezTo>
                  <a:cubicBezTo>
                    <a:pt x="265" y="414"/>
                    <a:pt x="294" y="388"/>
                    <a:pt x="315" y="362"/>
                  </a:cubicBezTo>
                  <a:cubicBezTo>
                    <a:pt x="316" y="361"/>
                    <a:pt x="317" y="358"/>
                    <a:pt x="319" y="357"/>
                  </a:cubicBezTo>
                  <a:lnTo>
                    <a:pt x="319" y="357"/>
                  </a:lnTo>
                  <a:cubicBezTo>
                    <a:pt x="316" y="366"/>
                    <a:pt x="314" y="374"/>
                    <a:pt x="310" y="382"/>
                  </a:cubicBezTo>
                  <a:cubicBezTo>
                    <a:pt x="334" y="363"/>
                    <a:pt x="350" y="341"/>
                    <a:pt x="363" y="316"/>
                  </a:cubicBezTo>
                  <a:lnTo>
                    <a:pt x="363" y="316"/>
                  </a:lnTo>
                  <a:cubicBezTo>
                    <a:pt x="363" y="317"/>
                    <a:pt x="363" y="317"/>
                    <a:pt x="363" y="318"/>
                  </a:cubicBezTo>
                  <a:cubicBezTo>
                    <a:pt x="363" y="324"/>
                    <a:pt x="360" y="331"/>
                    <a:pt x="362" y="331"/>
                  </a:cubicBezTo>
                  <a:cubicBezTo>
                    <a:pt x="362" y="331"/>
                    <a:pt x="364" y="329"/>
                    <a:pt x="367" y="325"/>
                  </a:cubicBezTo>
                  <a:cubicBezTo>
                    <a:pt x="372" y="318"/>
                    <a:pt x="377" y="312"/>
                    <a:pt x="382" y="306"/>
                  </a:cubicBezTo>
                  <a:lnTo>
                    <a:pt x="382" y="306"/>
                  </a:lnTo>
                  <a:cubicBezTo>
                    <a:pt x="382" y="310"/>
                    <a:pt x="380" y="313"/>
                    <a:pt x="378" y="317"/>
                  </a:cubicBezTo>
                  <a:cubicBezTo>
                    <a:pt x="382" y="315"/>
                    <a:pt x="384" y="311"/>
                    <a:pt x="387" y="308"/>
                  </a:cubicBezTo>
                  <a:lnTo>
                    <a:pt x="387" y="308"/>
                  </a:lnTo>
                  <a:cubicBezTo>
                    <a:pt x="387" y="311"/>
                    <a:pt x="386" y="312"/>
                    <a:pt x="386" y="313"/>
                  </a:cubicBezTo>
                  <a:cubicBezTo>
                    <a:pt x="382" y="317"/>
                    <a:pt x="378" y="322"/>
                    <a:pt x="376" y="326"/>
                  </a:cubicBezTo>
                  <a:cubicBezTo>
                    <a:pt x="375" y="327"/>
                    <a:pt x="373" y="330"/>
                    <a:pt x="372" y="331"/>
                  </a:cubicBezTo>
                  <a:cubicBezTo>
                    <a:pt x="375" y="330"/>
                    <a:pt x="378" y="327"/>
                    <a:pt x="382" y="326"/>
                  </a:cubicBezTo>
                  <a:lnTo>
                    <a:pt x="382" y="326"/>
                  </a:lnTo>
                  <a:cubicBezTo>
                    <a:pt x="377" y="338"/>
                    <a:pt x="373" y="349"/>
                    <a:pt x="368" y="361"/>
                  </a:cubicBezTo>
                  <a:cubicBezTo>
                    <a:pt x="392" y="347"/>
                    <a:pt x="408" y="325"/>
                    <a:pt x="422" y="299"/>
                  </a:cubicBezTo>
                  <a:cubicBezTo>
                    <a:pt x="430" y="292"/>
                    <a:pt x="438" y="285"/>
                    <a:pt x="444" y="276"/>
                  </a:cubicBezTo>
                  <a:cubicBezTo>
                    <a:pt x="456" y="260"/>
                    <a:pt x="463" y="241"/>
                    <a:pt x="468" y="223"/>
                  </a:cubicBezTo>
                  <a:cubicBezTo>
                    <a:pt x="476" y="197"/>
                    <a:pt x="476" y="168"/>
                    <a:pt x="466" y="142"/>
                  </a:cubicBezTo>
                  <a:cubicBezTo>
                    <a:pt x="465" y="141"/>
                    <a:pt x="465" y="140"/>
                    <a:pt x="465" y="138"/>
                  </a:cubicBezTo>
                  <a:lnTo>
                    <a:pt x="465" y="140"/>
                  </a:lnTo>
                  <a:cubicBezTo>
                    <a:pt x="461" y="133"/>
                    <a:pt x="459" y="126"/>
                    <a:pt x="455" y="120"/>
                  </a:cubicBezTo>
                  <a:lnTo>
                    <a:pt x="455" y="168"/>
                  </a:lnTo>
                  <a:cubicBezTo>
                    <a:pt x="453" y="172"/>
                    <a:pt x="451" y="177"/>
                    <a:pt x="449" y="181"/>
                  </a:cubicBezTo>
                  <a:cubicBezTo>
                    <a:pt x="449" y="178"/>
                    <a:pt x="451" y="176"/>
                    <a:pt x="451" y="173"/>
                  </a:cubicBezTo>
                  <a:cubicBezTo>
                    <a:pt x="455" y="126"/>
                    <a:pt x="432" y="80"/>
                    <a:pt x="399" y="42"/>
                  </a:cubicBezTo>
                  <a:lnTo>
                    <a:pt x="399" y="42"/>
                  </a:lnTo>
                  <a:cubicBezTo>
                    <a:pt x="403" y="58"/>
                    <a:pt x="404" y="75"/>
                    <a:pt x="407" y="91"/>
                  </a:cubicBezTo>
                  <a:cubicBezTo>
                    <a:pt x="396" y="59"/>
                    <a:pt x="376" y="28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8"/>
            <p:cNvSpPr/>
            <p:nvPr/>
          </p:nvSpPr>
          <p:spPr>
            <a:xfrm>
              <a:off x="5806000" y="3557750"/>
              <a:ext cx="1775" cy="3425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61" y="1"/>
                  </a:moveTo>
                  <a:lnTo>
                    <a:pt x="61" y="9"/>
                  </a:lnTo>
                  <a:cubicBezTo>
                    <a:pt x="47" y="57"/>
                    <a:pt x="35" y="95"/>
                    <a:pt x="6" y="131"/>
                  </a:cubicBezTo>
                  <a:cubicBezTo>
                    <a:pt x="3" y="132"/>
                    <a:pt x="2" y="136"/>
                    <a:pt x="1" y="137"/>
                  </a:cubicBezTo>
                  <a:cubicBezTo>
                    <a:pt x="21" y="129"/>
                    <a:pt x="39" y="116"/>
                    <a:pt x="50" y="101"/>
                  </a:cubicBezTo>
                  <a:cubicBezTo>
                    <a:pt x="68" y="81"/>
                    <a:pt x="71" y="55"/>
                    <a:pt x="68" y="33"/>
                  </a:cubicBezTo>
                  <a:cubicBezTo>
                    <a:pt x="69" y="22"/>
                    <a:pt x="66" y="9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8"/>
            <p:cNvSpPr/>
            <p:nvPr/>
          </p:nvSpPr>
          <p:spPr>
            <a:xfrm>
              <a:off x="5759750" y="3625500"/>
              <a:ext cx="75" cy="50"/>
            </a:xfrm>
            <a:custGeom>
              <a:avLst/>
              <a:gdLst/>
              <a:ahLst/>
              <a:cxnLst/>
              <a:rect l="l" t="t" r="r" b="b"/>
              <a:pathLst>
                <a:path w="3" h="2" fill="none" extrusionOk="0">
                  <a:moveTo>
                    <a:pt x="0" y="1"/>
                  </a:moveTo>
                  <a:cubicBezTo>
                    <a:pt x="0" y="0"/>
                    <a:pt x="2" y="0"/>
                    <a:pt x="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8"/>
            <p:cNvSpPr/>
            <p:nvPr/>
          </p:nvSpPr>
          <p:spPr>
            <a:xfrm>
              <a:off x="5890025" y="3609950"/>
              <a:ext cx="28525" cy="26425"/>
            </a:xfrm>
            <a:custGeom>
              <a:avLst/>
              <a:gdLst/>
              <a:ahLst/>
              <a:cxnLst/>
              <a:rect l="l" t="t" r="r" b="b"/>
              <a:pathLst>
                <a:path w="1141" h="1057" extrusionOk="0">
                  <a:moveTo>
                    <a:pt x="0" y="0"/>
                  </a:moveTo>
                  <a:cubicBezTo>
                    <a:pt x="49" y="30"/>
                    <a:pt x="98" y="61"/>
                    <a:pt x="147" y="93"/>
                  </a:cubicBezTo>
                  <a:cubicBezTo>
                    <a:pt x="368" y="233"/>
                    <a:pt x="561" y="398"/>
                    <a:pt x="741" y="572"/>
                  </a:cubicBezTo>
                  <a:cubicBezTo>
                    <a:pt x="868" y="698"/>
                    <a:pt x="1027" y="865"/>
                    <a:pt x="1140" y="1057"/>
                  </a:cubicBezTo>
                  <a:cubicBezTo>
                    <a:pt x="993" y="613"/>
                    <a:pt x="600" y="221"/>
                    <a:pt x="76" y="29"/>
                  </a:cubicBezTo>
                  <a:cubicBezTo>
                    <a:pt x="51" y="19"/>
                    <a:pt x="2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8"/>
            <p:cNvSpPr/>
            <p:nvPr/>
          </p:nvSpPr>
          <p:spPr>
            <a:xfrm>
              <a:off x="5779600" y="3601575"/>
              <a:ext cx="132075" cy="44025"/>
            </a:xfrm>
            <a:custGeom>
              <a:avLst/>
              <a:gdLst/>
              <a:ahLst/>
              <a:cxnLst/>
              <a:rect l="l" t="t" r="r" b="b"/>
              <a:pathLst>
                <a:path w="5283" h="1761" extrusionOk="0">
                  <a:moveTo>
                    <a:pt x="2133" y="1"/>
                  </a:moveTo>
                  <a:cubicBezTo>
                    <a:pt x="1775" y="1"/>
                    <a:pt x="1418" y="40"/>
                    <a:pt x="1077" y="123"/>
                  </a:cubicBezTo>
                  <a:cubicBezTo>
                    <a:pt x="792" y="201"/>
                    <a:pt x="526" y="320"/>
                    <a:pt x="269" y="446"/>
                  </a:cubicBezTo>
                  <a:cubicBezTo>
                    <a:pt x="218" y="472"/>
                    <a:pt x="164" y="496"/>
                    <a:pt x="112" y="522"/>
                  </a:cubicBezTo>
                  <a:cubicBezTo>
                    <a:pt x="110" y="522"/>
                    <a:pt x="109" y="524"/>
                    <a:pt x="106" y="525"/>
                  </a:cubicBezTo>
                  <a:cubicBezTo>
                    <a:pt x="121" y="521"/>
                    <a:pt x="133" y="515"/>
                    <a:pt x="146" y="511"/>
                  </a:cubicBezTo>
                  <a:cubicBezTo>
                    <a:pt x="245" y="482"/>
                    <a:pt x="346" y="452"/>
                    <a:pt x="445" y="421"/>
                  </a:cubicBezTo>
                  <a:lnTo>
                    <a:pt x="445" y="421"/>
                  </a:lnTo>
                  <a:cubicBezTo>
                    <a:pt x="300" y="488"/>
                    <a:pt x="158" y="562"/>
                    <a:pt x="24" y="643"/>
                  </a:cubicBezTo>
                  <a:cubicBezTo>
                    <a:pt x="6" y="653"/>
                    <a:pt x="0" y="657"/>
                    <a:pt x="3" y="657"/>
                  </a:cubicBezTo>
                  <a:cubicBezTo>
                    <a:pt x="8" y="657"/>
                    <a:pt x="57" y="635"/>
                    <a:pt x="76" y="630"/>
                  </a:cubicBezTo>
                  <a:cubicBezTo>
                    <a:pt x="544" y="444"/>
                    <a:pt x="1158" y="280"/>
                    <a:pt x="1623" y="243"/>
                  </a:cubicBezTo>
                  <a:cubicBezTo>
                    <a:pt x="1769" y="231"/>
                    <a:pt x="1909" y="225"/>
                    <a:pt x="2045" y="225"/>
                  </a:cubicBezTo>
                  <a:cubicBezTo>
                    <a:pt x="2444" y="225"/>
                    <a:pt x="2815" y="276"/>
                    <a:pt x="3217" y="371"/>
                  </a:cubicBezTo>
                  <a:cubicBezTo>
                    <a:pt x="4101" y="576"/>
                    <a:pt x="4884" y="1055"/>
                    <a:pt x="5282" y="1760"/>
                  </a:cubicBezTo>
                  <a:cubicBezTo>
                    <a:pt x="4975" y="968"/>
                    <a:pt x="4086" y="444"/>
                    <a:pt x="3113" y="237"/>
                  </a:cubicBezTo>
                  <a:cubicBezTo>
                    <a:pt x="2923" y="194"/>
                    <a:pt x="2730" y="160"/>
                    <a:pt x="2535" y="137"/>
                  </a:cubicBezTo>
                  <a:lnTo>
                    <a:pt x="2535" y="137"/>
                  </a:lnTo>
                  <a:cubicBezTo>
                    <a:pt x="2802" y="155"/>
                    <a:pt x="3068" y="192"/>
                    <a:pt x="3315" y="257"/>
                  </a:cubicBezTo>
                  <a:cubicBezTo>
                    <a:pt x="3925" y="426"/>
                    <a:pt x="4553" y="722"/>
                    <a:pt x="4975" y="1154"/>
                  </a:cubicBezTo>
                  <a:cubicBezTo>
                    <a:pt x="4577" y="638"/>
                    <a:pt x="3899" y="289"/>
                    <a:pt x="3184" y="115"/>
                  </a:cubicBezTo>
                  <a:cubicBezTo>
                    <a:pt x="2844" y="40"/>
                    <a:pt x="2488" y="1"/>
                    <a:pt x="2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8"/>
            <p:cNvSpPr/>
            <p:nvPr/>
          </p:nvSpPr>
          <p:spPr>
            <a:xfrm>
              <a:off x="5790250" y="3554650"/>
              <a:ext cx="80425" cy="22725"/>
            </a:xfrm>
            <a:custGeom>
              <a:avLst/>
              <a:gdLst/>
              <a:ahLst/>
              <a:cxnLst/>
              <a:rect l="l" t="t" r="r" b="b"/>
              <a:pathLst>
                <a:path w="3217" h="909" extrusionOk="0">
                  <a:moveTo>
                    <a:pt x="1966" y="0"/>
                  </a:moveTo>
                  <a:cubicBezTo>
                    <a:pt x="1556" y="0"/>
                    <a:pt x="1153" y="122"/>
                    <a:pt x="819" y="312"/>
                  </a:cubicBezTo>
                  <a:cubicBezTo>
                    <a:pt x="988" y="255"/>
                    <a:pt x="1164" y="215"/>
                    <a:pt x="1341" y="179"/>
                  </a:cubicBezTo>
                  <a:lnTo>
                    <a:pt x="1341" y="179"/>
                  </a:lnTo>
                  <a:cubicBezTo>
                    <a:pt x="1045" y="253"/>
                    <a:pt x="767" y="370"/>
                    <a:pt x="524" y="526"/>
                  </a:cubicBezTo>
                  <a:cubicBezTo>
                    <a:pt x="466" y="563"/>
                    <a:pt x="410" y="600"/>
                    <a:pt x="355" y="641"/>
                  </a:cubicBezTo>
                  <a:cubicBezTo>
                    <a:pt x="384" y="629"/>
                    <a:pt x="438" y="604"/>
                    <a:pt x="495" y="578"/>
                  </a:cubicBezTo>
                  <a:lnTo>
                    <a:pt x="495" y="578"/>
                  </a:lnTo>
                  <a:cubicBezTo>
                    <a:pt x="466" y="593"/>
                    <a:pt x="437" y="609"/>
                    <a:pt x="409" y="625"/>
                  </a:cubicBezTo>
                  <a:cubicBezTo>
                    <a:pt x="265" y="710"/>
                    <a:pt x="131" y="805"/>
                    <a:pt x="5" y="905"/>
                  </a:cubicBezTo>
                  <a:cubicBezTo>
                    <a:pt x="1" y="908"/>
                    <a:pt x="1" y="909"/>
                    <a:pt x="1" y="909"/>
                  </a:cubicBezTo>
                  <a:cubicBezTo>
                    <a:pt x="3" y="909"/>
                    <a:pt x="16" y="901"/>
                    <a:pt x="20" y="898"/>
                  </a:cubicBezTo>
                  <a:cubicBezTo>
                    <a:pt x="268" y="759"/>
                    <a:pt x="533" y="636"/>
                    <a:pt x="812" y="542"/>
                  </a:cubicBezTo>
                  <a:cubicBezTo>
                    <a:pt x="1343" y="350"/>
                    <a:pt x="1964" y="223"/>
                    <a:pt x="2585" y="223"/>
                  </a:cubicBezTo>
                  <a:cubicBezTo>
                    <a:pt x="2797" y="223"/>
                    <a:pt x="3009" y="238"/>
                    <a:pt x="3217" y="270"/>
                  </a:cubicBezTo>
                  <a:cubicBezTo>
                    <a:pt x="2924" y="196"/>
                    <a:pt x="2619" y="163"/>
                    <a:pt x="2314" y="163"/>
                  </a:cubicBezTo>
                  <a:cubicBezTo>
                    <a:pt x="2218" y="163"/>
                    <a:pt x="2121" y="167"/>
                    <a:pt x="2024" y="173"/>
                  </a:cubicBezTo>
                  <a:cubicBezTo>
                    <a:pt x="2207" y="150"/>
                    <a:pt x="2390" y="133"/>
                    <a:pt x="2585" y="133"/>
                  </a:cubicBezTo>
                  <a:cubicBezTo>
                    <a:pt x="2691" y="133"/>
                    <a:pt x="2800" y="138"/>
                    <a:pt x="2915" y="150"/>
                  </a:cubicBezTo>
                  <a:cubicBezTo>
                    <a:pt x="2696" y="101"/>
                    <a:pt x="2470" y="82"/>
                    <a:pt x="2242" y="82"/>
                  </a:cubicBezTo>
                  <a:cubicBezTo>
                    <a:pt x="2121" y="82"/>
                    <a:pt x="1999" y="88"/>
                    <a:pt x="1878" y="97"/>
                  </a:cubicBezTo>
                  <a:cubicBezTo>
                    <a:pt x="1770" y="105"/>
                    <a:pt x="1663" y="117"/>
                    <a:pt x="1558" y="136"/>
                  </a:cubicBezTo>
                  <a:cubicBezTo>
                    <a:pt x="1735" y="97"/>
                    <a:pt x="1914" y="61"/>
                    <a:pt x="2095" y="34"/>
                  </a:cubicBezTo>
                  <a:lnTo>
                    <a:pt x="2215" y="14"/>
                  </a:lnTo>
                  <a:cubicBezTo>
                    <a:pt x="2206" y="13"/>
                    <a:pt x="2191" y="12"/>
                    <a:pt x="2179" y="11"/>
                  </a:cubicBezTo>
                  <a:cubicBezTo>
                    <a:pt x="2108" y="4"/>
                    <a:pt x="2037" y="0"/>
                    <a:pt x="1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8"/>
            <p:cNvSpPr/>
            <p:nvPr/>
          </p:nvSpPr>
          <p:spPr>
            <a:xfrm>
              <a:off x="5815825" y="3569550"/>
              <a:ext cx="83925" cy="15150"/>
            </a:xfrm>
            <a:custGeom>
              <a:avLst/>
              <a:gdLst/>
              <a:ahLst/>
              <a:cxnLst/>
              <a:rect l="l" t="t" r="r" b="b"/>
              <a:pathLst>
                <a:path w="3357" h="606" extrusionOk="0">
                  <a:moveTo>
                    <a:pt x="1549" y="0"/>
                  </a:moveTo>
                  <a:cubicBezTo>
                    <a:pt x="1255" y="0"/>
                    <a:pt x="960" y="44"/>
                    <a:pt x="679" y="131"/>
                  </a:cubicBezTo>
                  <a:cubicBezTo>
                    <a:pt x="813" y="120"/>
                    <a:pt x="946" y="116"/>
                    <a:pt x="1081" y="116"/>
                  </a:cubicBezTo>
                  <a:cubicBezTo>
                    <a:pt x="1103" y="116"/>
                    <a:pt x="1125" y="117"/>
                    <a:pt x="1147" y="117"/>
                  </a:cubicBezTo>
                  <a:cubicBezTo>
                    <a:pt x="758" y="150"/>
                    <a:pt x="372" y="242"/>
                    <a:pt x="0" y="397"/>
                  </a:cubicBezTo>
                  <a:cubicBezTo>
                    <a:pt x="473" y="289"/>
                    <a:pt x="763" y="273"/>
                    <a:pt x="1268" y="262"/>
                  </a:cubicBezTo>
                  <a:cubicBezTo>
                    <a:pt x="1846" y="266"/>
                    <a:pt x="2292" y="312"/>
                    <a:pt x="2838" y="436"/>
                  </a:cubicBezTo>
                  <a:cubicBezTo>
                    <a:pt x="3012" y="474"/>
                    <a:pt x="3171" y="500"/>
                    <a:pt x="3315" y="584"/>
                  </a:cubicBezTo>
                  <a:cubicBezTo>
                    <a:pt x="3329" y="591"/>
                    <a:pt x="3343" y="598"/>
                    <a:pt x="3356" y="606"/>
                  </a:cubicBezTo>
                  <a:cubicBezTo>
                    <a:pt x="3264" y="538"/>
                    <a:pt x="3172" y="467"/>
                    <a:pt x="3056" y="425"/>
                  </a:cubicBezTo>
                  <a:cubicBezTo>
                    <a:pt x="2786" y="311"/>
                    <a:pt x="2509" y="227"/>
                    <a:pt x="2230" y="173"/>
                  </a:cubicBezTo>
                  <a:lnTo>
                    <a:pt x="2230" y="173"/>
                  </a:lnTo>
                  <a:cubicBezTo>
                    <a:pt x="2324" y="184"/>
                    <a:pt x="2420" y="194"/>
                    <a:pt x="2520" y="208"/>
                  </a:cubicBezTo>
                  <a:cubicBezTo>
                    <a:pt x="2569" y="213"/>
                    <a:pt x="2615" y="222"/>
                    <a:pt x="2661" y="234"/>
                  </a:cubicBezTo>
                  <a:cubicBezTo>
                    <a:pt x="2633" y="222"/>
                    <a:pt x="2605" y="209"/>
                    <a:pt x="2576" y="196"/>
                  </a:cubicBezTo>
                  <a:cubicBezTo>
                    <a:pt x="2252" y="64"/>
                    <a:pt x="1901" y="0"/>
                    <a:pt x="1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8"/>
            <p:cNvSpPr/>
            <p:nvPr/>
          </p:nvSpPr>
          <p:spPr>
            <a:xfrm>
              <a:off x="5848425" y="3567525"/>
              <a:ext cx="25775" cy="3675"/>
            </a:xfrm>
            <a:custGeom>
              <a:avLst/>
              <a:gdLst/>
              <a:ahLst/>
              <a:cxnLst/>
              <a:rect l="l" t="t" r="r" b="b"/>
              <a:pathLst>
                <a:path w="1031" h="147" extrusionOk="0">
                  <a:moveTo>
                    <a:pt x="406" y="1"/>
                  </a:moveTo>
                  <a:cubicBezTo>
                    <a:pt x="267" y="1"/>
                    <a:pt x="128" y="17"/>
                    <a:pt x="1" y="47"/>
                  </a:cubicBezTo>
                  <a:cubicBezTo>
                    <a:pt x="211" y="48"/>
                    <a:pt x="418" y="78"/>
                    <a:pt x="628" y="92"/>
                  </a:cubicBezTo>
                  <a:cubicBezTo>
                    <a:pt x="777" y="105"/>
                    <a:pt x="890" y="106"/>
                    <a:pt x="1031" y="146"/>
                  </a:cubicBezTo>
                  <a:cubicBezTo>
                    <a:pt x="858" y="45"/>
                    <a:pt x="632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8"/>
            <p:cNvSpPr/>
            <p:nvPr/>
          </p:nvSpPr>
          <p:spPr>
            <a:xfrm>
              <a:off x="5758525" y="3576500"/>
              <a:ext cx="156050" cy="52925"/>
            </a:xfrm>
            <a:custGeom>
              <a:avLst/>
              <a:gdLst/>
              <a:ahLst/>
              <a:cxnLst/>
              <a:rect l="l" t="t" r="r" b="b"/>
              <a:pathLst>
                <a:path w="6242" h="2117" extrusionOk="0">
                  <a:moveTo>
                    <a:pt x="2649" y="404"/>
                  </a:moveTo>
                  <a:lnTo>
                    <a:pt x="2649" y="404"/>
                  </a:lnTo>
                  <a:cubicBezTo>
                    <a:pt x="2307" y="478"/>
                    <a:pt x="1972" y="580"/>
                    <a:pt x="1655" y="708"/>
                  </a:cubicBezTo>
                  <a:cubicBezTo>
                    <a:pt x="1759" y="659"/>
                    <a:pt x="1866" y="617"/>
                    <a:pt x="1976" y="579"/>
                  </a:cubicBezTo>
                  <a:cubicBezTo>
                    <a:pt x="2180" y="504"/>
                    <a:pt x="2410" y="446"/>
                    <a:pt x="2649" y="404"/>
                  </a:cubicBezTo>
                  <a:close/>
                  <a:moveTo>
                    <a:pt x="706" y="1239"/>
                  </a:moveTo>
                  <a:cubicBezTo>
                    <a:pt x="651" y="1280"/>
                    <a:pt x="597" y="1324"/>
                    <a:pt x="546" y="1369"/>
                  </a:cubicBezTo>
                  <a:cubicBezTo>
                    <a:pt x="556" y="1358"/>
                    <a:pt x="564" y="1344"/>
                    <a:pt x="574" y="1333"/>
                  </a:cubicBezTo>
                  <a:cubicBezTo>
                    <a:pt x="618" y="1301"/>
                    <a:pt x="661" y="1270"/>
                    <a:pt x="706" y="1239"/>
                  </a:cubicBezTo>
                  <a:close/>
                  <a:moveTo>
                    <a:pt x="3737" y="0"/>
                  </a:moveTo>
                  <a:cubicBezTo>
                    <a:pt x="3668" y="0"/>
                    <a:pt x="3599" y="2"/>
                    <a:pt x="3531" y="4"/>
                  </a:cubicBezTo>
                  <a:cubicBezTo>
                    <a:pt x="2856" y="19"/>
                    <a:pt x="2201" y="205"/>
                    <a:pt x="1633" y="494"/>
                  </a:cubicBezTo>
                  <a:cubicBezTo>
                    <a:pt x="2109" y="324"/>
                    <a:pt x="2618" y="232"/>
                    <a:pt x="3077" y="201"/>
                  </a:cubicBezTo>
                  <a:cubicBezTo>
                    <a:pt x="3164" y="194"/>
                    <a:pt x="3251" y="187"/>
                    <a:pt x="3337" y="182"/>
                  </a:cubicBezTo>
                  <a:lnTo>
                    <a:pt x="3337" y="182"/>
                  </a:lnTo>
                  <a:cubicBezTo>
                    <a:pt x="3217" y="192"/>
                    <a:pt x="3096" y="205"/>
                    <a:pt x="2974" y="222"/>
                  </a:cubicBezTo>
                  <a:cubicBezTo>
                    <a:pt x="2495" y="287"/>
                    <a:pt x="2088" y="407"/>
                    <a:pt x="1687" y="576"/>
                  </a:cubicBezTo>
                  <a:cubicBezTo>
                    <a:pt x="1327" y="724"/>
                    <a:pt x="998" y="916"/>
                    <a:pt x="709" y="1142"/>
                  </a:cubicBezTo>
                  <a:cubicBezTo>
                    <a:pt x="678" y="1159"/>
                    <a:pt x="650" y="1175"/>
                    <a:pt x="620" y="1194"/>
                  </a:cubicBezTo>
                  <a:cubicBezTo>
                    <a:pt x="684" y="1148"/>
                    <a:pt x="747" y="1101"/>
                    <a:pt x="809" y="1054"/>
                  </a:cubicBezTo>
                  <a:cubicBezTo>
                    <a:pt x="969" y="930"/>
                    <a:pt x="1116" y="796"/>
                    <a:pt x="1291" y="685"/>
                  </a:cubicBezTo>
                  <a:lnTo>
                    <a:pt x="1291" y="685"/>
                  </a:lnTo>
                  <a:cubicBezTo>
                    <a:pt x="866" y="835"/>
                    <a:pt x="511" y="1102"/>
                    <a:pt x="296" y="1433"/>
                  </a:cubicBezTo>
                  <a:cubicBezTo>
                    <a:pt x="298" y="1432"/>
                    <a:pt x="300" y="1430"/>
                    <a:pt x="303" y="1428"/>
                  </a:cubicBezTo>
                  <a:lnTo>
                    <a:pt x="303" y="1428"/>
                  </a:lnTo>
                  <a:cubicBezTo>
                    <a:pt x="187" y="1561"/>
                    <a:pt x="97" y="1709"/>
                    <a:pt x="39" y="1863"/>
                  </a:cubicBezTo>
                  <a:cubicBezTo>
                    <a:pt x="68" y="1824"/>
                    <a:pt x="95" y="1787"/>
                    <a:pt x="122" y="1750"/>
                  </a:cubicBezTo>
                  <a:lnTo>
                    <a:pt x="122" y="1750"/>
                  </a:lnTo>
                  <a:cubicBezTo>
                    <a:pt x="84" y="1832"/>
                    <a:pt x="56" y="1919"/>
                    <a:pt x="42" y="2003"/>
                  </a:cubicBezTo>
                  <a:cubicBezTo>
                    <a:pt x="27" y="2043"/>
                    <a:pt x="12" y="2081"/>
                    <a:pt x="1" y="2117"/>
                  </a:cubicBezTo>
                  <a:cubicBezTo>
                    <a:pt x="47" y="2056"/>
                    <a:pt x="90" y="1994"/>
                    <a:pt x="133" y="1931"/>
                  </a:cubicBezTo>
                  <a:cubicBezTo>
                    <a:pt x="239" y="1818"/>
                    <a:pt x="367" y="1715"/>
                    <a:pt x="497" y="1612"/>
                  </a:cubicBezTo>
                  <a:cubicBezTo>
                    <a:pt x="581" y="1548"/>
                    <a:pt x="665" y="1484"/>
                    <a:pt x="749" y="1426"/>
                  </a:cubicBezTo>
                  <a:cubicBezTo>
                    <a:pt x="1218" y="1177"/>
                    <a:pt x="1719" y="937"/>
                    <a:pt x="2191" y="803"/>
                  </a:cubicBezTo>
                  <a:cubicBezTo>
                    <a:pt x="2715" y="653"/>
                    <a:pt x="3283" y="567"/>
                    <a:pt x="3819" y="567"/>
                  </a:cubicBezTo>
                  <a:cubicBezTo>
                    <a:pt x="4279" y="567"/>
                    <a:pt x="4717" y="630"/>
                    <a:pt x="5083" y="771"/>
                  </a:cubicBezTo>
                  <a:cubicBezTo>
                    <a:pt x="5337" y="858"/>
                    <a:pt x="5583" y="967"/>
                    <a:pt x="5807" y="1096"/>
                  </a:cubicBezTo>
                  <a:cubicBezTo>
                    <a:pt x="5958" y="1184"/>
                    <a:pt x="6119" y="1288"/>
                    <a:pt x="6242" y="1417"/>
                  </a:cubicBezTo>
                  <a:cubicBezTo>
                    <a:pt x="5935" y="1014"/>
                    <a:pt x="5358" y="720"/>
                    <a:pt x="4810" y="565"/>
                  </a:cubicBezTo>
                  <a:cubicBezTo>
                    <a:pt x="4672" y="529"/>
                    <a:pt x="4530" y="500"/>
                    <a:pt x="4386" y="480"/>
                  </a:cubicBezTo>
                  <a:lnTo>
                    <a:pt x="4386" y="480"/>
                  </a:lnTo>
                  <a:cubicBezTo>
                    <a:pt x="4954" y="550"/>
                    <a:pt x="5707" y="772"/>
                    <a:pt x="6178" y="1152"/>
                  </a:cubicBezTo>
                  <a:cubicBezTo>
                    <a:pt x="5904" y="860"/>
                    <a:pt x="5536" y="632"/>
                    <a:pt x="5121" y="484"/>
                  </a:cubicBezTo>
                  <a:lnTo>
                    <a:pt x="5121" y="484"/>
                  </a:lnTo>
                  <a:cubicBezTo>
                    <a:pt x="5366" y="546"/>
                    <a:pt x="5596" y="628"/>
                    <a:pt x="5827" y="738"/>
                  </a:cubicBezTo>
                  <a:cubicBezTo>
                    <a:pt x="5850" y="747"/>
                    <a:pt x="5887" y="769"/>
                    <a:pt x="5891" y="769"/>
                  </a:cubicBezTo>
                  <a:cubicBezTo>
                    <a:pt x="5893" y="769"/>
                    <a:pt x="5887" y="764"/>
                    <a:pt x="5868" y="750"/>
                  </a:cubicBezTo>
                  <a:cubicBezTo>
                    <a:pt x="5579" y="526"/>
                    <a:pt x="5222" y="365"/>
                    <a:pt x="4839" y="268"/>
                  </a:cubicBezTo>
                  <a:cubicBezTo>
                    <a:pt x="4838" y="268"/>
                    <a:pt x="4837" y="268"/>
                    <a:pt x="4836" y="267"/>
                  </a:cubicBezTo>
                  <a:lnTo>
                    <a:pt x="4836" y="267"/>
                  </a:lnTo>
                  <a:cubicBezTo>
                    <a:pt x="4852" y="269"/>
                    <a:pt x="4868" y="273"/>
                    <a:pt x="4884" y="276"/>
                  </a:cubicBezTo>
                  <a:cubicBezTo>
                    <a:pt x="5140" y="324"/>
                    <a:pt x="5388" y="398"/>
                    <a:pt x="5629" y="475"/>
                  </a:cubicBezTo>
                  <a:lnTo>
                    <a:pt x="5671" y="491"/>
                  </a:lnTo>
                  <a:cubicBezTo>
                    <a:pt x="5514" y="401"/>
                    <a:pt x="5343" y="318"/>
                    <a:pt x="5169" y="247"/>
                  </a:cubicBezTo>
                  <a:cubicBezTo>
                    <a:pt x="4725" y="71"/>
                    <a:pt x="4230" y="0"/>
                    <a:pt x="3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8"/>
            <p:cNvSpPr/>
            <p:nvPr/>
          </p:nvSpPr>
          <p:spPr>
            <a:xfrm>
              <a:off x="5818050" y="3591000"/>
              <a:ext cx="99550" cy="31725"/>
            </a:xfrm>
            <a:custGeom>
              <a:avLst/>
              <a:gdLst/>
              <a:ahLst/>
              <a:cxnLst/>
              <a:rect l="l" t="t" r="r" b="b"/>
              <a:pathLst>
                <a:path w="3982" h="1269" extrusionOk="0">
                  <a:moveTo>
                    <a:pt x="3" y="213"/>
                  </a:moveTo>
                  <a:cubicBezTo>
                    <a:pt x="3" y="213"/>
                    <a:pt x="2" y="213"/>
                    <a:pt x="1" y="213"/>
                  </a:cubicBezTo>
                  <a:cubicBezTo>
                    <a:pt x="2" y="213"/>
                    <a:pt x="3" y="213"/>
                    <a:pt x="3" y="213"/>
                  </a:cubicBezTo>
                  <a:close/>
                  <a:moveTo>
                    <a:pt x="1225" y="1"/>
                  </a:moveTo>
                  <a:cubicBezTo>
                    <a:pt x="1048" y="1"/>
                    <a:pt x="871" y="13"/>
                    <a:pt x="696" y="41"/>
                  </a:cubicBezTo>
                  <a:cubicBezTo>
                    <a:pt x="459" y="77"/>
                    <a:pt x="227" y="136"/>
                    <a:pt x="6" y="212"/>
                  </a:cubicBezTo>
                  <a:cubicBezTo>
                    <a:pt x="5" y="212"/>
                    <a:pt x="4" y="213"/>
                    <a:pt x="3" y="213"/>
                  </a:cubicBezTo>
                  <a:lnTo>
                    <a:pt x="3" y="213"/>
                  </a:lnTo>
                  <a:cubicBezTo>
                    <a:pt x="28" y="209"/>
                    <a:pt x="53" y="204"/>
                    <a:pt x="78" y="199"/>
                  </a:cubicBezTo>
                  <a:cubicBezTo>
                    <a:pt x="363" y="152"/>
                    <a:pt x="602" y="126"/>
                    <a:pt x="892" y="119"/>
                  </a:cubicBezTo>
                  <a:cubicBezTo>
                    <a:pt x="932" y="118"/>
                    <a:pt x="972" y="117"/>
                    <a:pt x="1012" y="117"/>
                  </a:cubicBezTo>
                  <a:cubicBezTo>
                    <a:pt x="1210" y="117"/>
                    <a:pt x="1404" y="128"/>
                    <a:pt x="1595" y="147"/>
                  </a:cubicBezTo>
                  <a:cubicBezTo>
                    <a:pt x="1514" y="141"/>
                    <a:pt x="1432" y="136"/>
                    <a:pt x="1353" y="134"/>
                  </a:cubicBezTo>
                  <a:cubicBezTo>
                    <a:pt x="1332" y="134"/>
                    <a:pt x="1311" y="134"/>
                    <a:pt x="1290" y="134"/>
                  </a:cubicBezTo>
                  <a:cubicBezTo>
                    <a:pt x="1082" y="134"/>
                    <a:pt x="875" y="151"/>
                    <a:pt x="669" y="168"/>
                  </a:cubicBezTo>
                  <a:cubicBezTo>
                    <a:pt x="665" y="170"/>
                    <a:pt x="661" y="170"/>
                    <a:pt x="658" y="170"/>
                  </a:cubicBezTo>
                  <a:cubicBezTo>
                    <a:pt x="679" y="171"/>
                    <a:pt x="702" y="172"/>
                    <a:pt x="726" y="173"/>
                  </a:cubicBezTo>
                  <a:cubicBezTo>
                    <a:pt x="1252" y="203"/>
                    <a:pt x="1730" y="275"/>
                    <a:pt x="2252" y="405"/>
                  </a:cubicBezTo>
                  <a:cubicBezTo>
                    <a:pt x="2640" y="502"/>
                    <a:pt x="2795" y="556"/>
                    <a:pt x="3150" y="706"/>
                  </a:cubicBezTo>
                  <a:cubicBezTo>
                    <a:pt x="3353" y="794"/>
                    <a:pt x="3500" y="882"/>
                    <a:pt x="3661" y="997"/>
                  </a:cubicBezTo>
                  <a:cubicBezTo>
                    <a:pt x="3775" y="1082"/>
                    <a:pt x="3893" y="1166"/>
                    <a:pt x="3981" y="1269"/>
                  </a:cubicBezTo>
                  <a:cubicBezTo>
                    <a:pt x="3912" y="1156"/>
                    <a:pt x="3809" y="1058"/>
                    <a:pt x="3708" y="961"/>
                  </a:cubicBezTo>
                  <a:cubicBezTo>
                    <a:pt x="3579" y="840"/>
                    <a:pt x="3436" y="724"/>
                    <a:pt x="3275" y="629"/>
                  </a:cubicBezTo>
                  <a:cubicBezTo>
                    <a:pt x="3214" y="593"/>
                    <a:pt x="3152" y="559"/>
                    <a:pt x="3089" y="530"/>
                  </a:cubicBezTo>
                  <a:lnTo>
                    <a:pt x="3089" y="530"/>
                  </a:lnTo>
                  <a:cubicBezTo>
                    <a:pt x="3405" y="663"/>
                    <a:pt x="3686" y="823"/>
                    <a:pt x="3918" y="1046"/>
                  </a:cubicBezTo>
                  <a:cubicBezTo>
                    <a:pt x="3536" y="548"/>
                    <a:pt x="2856" y="247"/>
                    <a:pt x="2163" y="104"/>
                  </a:cubicBezTo>
                  <a:cubicBezTo>
                    <a:pt x="1857" y="41"/>
                    <a:pt x="1541" y="1"/>
                    <a:pt x="1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8"/>
            <p:cNvSpPr/>
            <p:nvPr/>
          </p:nvSpPr>
          <p:spPr>
            <a:xfrm>
              <a:off x="5874300" y="3601975"/>
              <a:ext cx="42600" cy="27375"/>
            </a:xfrm>
            <a:custGeom>
              <a:avLst/>
              <a:gdLst/>
              <a:ahLst/>
              <a:cxnLst/>
              <a:rect l="l" t="t" r="r" b="b"/>
              <a:pathLst>
                <a:path w="1704" h="1095" extrusionOk="0">
                  <a:moveTo>
                    <a:pt x="1" y="1"/>
                  </a:moveTo>
                  <a:cubicBezTo>
                    <a:pt x="62" y="29"/>
                    <a:pt x="182" y="73"/>
                    <a:pt x="263" y="109"/>
                  </a:cubicBezTo>
                  <a:cubicBezTo>
                    <a:pt x="768" y="333"/>
                    <a:pt x="1115" y="515"/>
                    <a:pt x="1482" y="835"/>
                  </a:cubicBezTo>
                  <a:cubicBezTo>
                    <a:pt x="1530" y="880"/>
                    <a:pt x="1579" y="927"/>
                    <a:pt x="1613" y="964"/>
                  </a:cubicBezTo>
                  <a:cubicBezTo>
                    <a:pt x="1651" y="1004"/>
                    <a:pt x="1687" y="1045"/>
                    <a:pt x="1703" y="1095"/>
                  </a:cubicBezTo>
                  <a:cubicBezTo>
                    <a:pt x="1699" y="1041"/>
                    <a:pt x="1672" y="992"/>
                    <a:pt x="1644" y="943"/>
                  </a:cubicBezTo>
                  <a:cubicBezTo>
                    <a:pt x="1590" y="853"/>
                    <a:pt x="1524" y="766"/>
                    <a:pt x="1448" y="686"/>
                  </a:cubicBezTo>
                  <a:cubicBezTo>
                    <a:pt x="1149" y="346"/>
                    <a:pt x="672" y="143"/>
                    <a:pt x="180" y="36"/>
                  </a:cubicBezTo>
                  <a:cubicBezTo>
                    <a:pt x="121" y="24"/>
                    <a:pt x="62" y="1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8"/>
            <p:cNvSpPr/>
            <p:nvPr/>
          </p:nvSpPr>
          <p:spPr>
            <a:xfrm>
              <a:off x="5767300" y="3581125"/>
              <a:ext cx="40025" cy="27900"/>
            </a:xfrm>
            <a:custGeom>
              <a:avLst/>
              <a:gdLst/>
              <a:ahLst/>
              <a:cxnLst/>
              <a:rect l="l" t="t" r="r" b="b"/>
              <a:pathLst>
                <a:path w="1601" h="1116" extrusionOk="0">
                  <a:moveTo>
                    <a:pt x="1600" y="1"/>
                  </a:moveTo>
                  <a:lnTo>
                    <a:pt x="1600" y="1"/>
                  </a:lnTo>
                  <a:cubicBezTo>
                    <a:pt x="968" y="251"/>
                    <a:pt x="346" y="560"/>
                    <a:pt x="23" y="1076"/>
                  </a:cubicBezTo>
                  <a:cubicBezTo>
                    <a:pt x="15" y="1089"/>
                    <a:pt x="7" y="1102"/>
                    <a:pt x="1" y="1115"/>
                  </a:cubicBezTo>
                  <a:cubicBezTo>
                    <a:pt x="22" y="1091"/>
                    <a:pt x="41" y="1071"/>
                    <a:pt x="63" y="1049"/>
                  </a:cubicBezTo>
                  <a:cubicBezTo>
                    <a:pt x="268" y="842"/>
                    <a:pt x="530" y="679"/>
                    <a:pt x="782" y="511"/>
                  </a:cubicBezTo>
                  <a:cubicBezTo>
                    <a:pt x="1067" y="322"/>
                    <a:pt x="1300" y="162"/>
                    <a:pt x="16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8"/>
            <p:cNvSpPr/>
            <p:nvPr/>
          </p:nvSpPr>
          <p:spPr>
            <a:xfrm>
              <a:off x="5905700" y="3572850"/>
              <a:ext cx="258000" cy="195400"/>
            </a:xfrm>
            <a:custGeom>
              <a:avLst/>
              <a:gdLst/>
              <a:ahLst/>
              <a:cxnLst/>
              <a:rect l="l" t="t" r="r" b="b"/>
              <a:pathLst>
                <a:path w="10320" h="7816" extrusionOk="0">
                  <a:moveTo>
                    <a:pt x="7455" y="167"/>
                  </a:moveTo>
                  <a:cubicBezTo>
                    <a:pt x="7460" y="167"/>
                    <a:pt x="7466" y="167"/>
                    <a:pt x="7471" y="167"/>
                  </a:cubicBezTo>
                  <a:cubicBezTo>
                    <a:pt x="7530" y="169"/>
                    <a:pt x="7596" y="175"/>
                    <a:pt x="7668" y="186"/>
                  </a:cubicBezTo>
                  <a:cubicBezTo>
                    <a:pt x="7868" y="330"/>
                    <a:pt x="7998" y="481"/>
                    <a:pt x="8124" y="686"/>
                  </a:cubicBezTo>
                  <a:cubicBezTo>
                    <a:pt x="8347" y="1076"/>
                    <a:pt x="8489" y="1536"/>
                    <a:pt x="8443" y="1988"/>
                  </a:cubicBezTo>
                  <a:cubicBezTo>
                    <a:pt x="8436" y="2029"/>
                    <a:pt x="8429" y="2072"/>
                    <a:pt x="8408" y="2141"/>
                  </a:cubicBezTo>
                  <a:cubicBezTo>
                    <a:pt x="8402" y="2168"/>
                    <a:pt x="8382" y="2195"/>
                    <a:pt x="8378" y="2224"/>
                  </a:cubicBezTo>
                  <a:lnTo>
                    <a:pt x="8325" y="2208"/>
                  </a:lnTo>
                  <a:cubicBezTo>
                    <a:pt x="8192" y="2175"/>
                    <a:pt x="8055" y="2158"/>
                    <a:pt x="7917" y="2158"/>
                  </a:cubicBezTo>
                  <a:cubicBezTo>
                    <a:pt x="7689" y="2158"/>
                    <a:pt x="7461" y="2203"/>
                    <a:pt x="7256" y="2288"/>
                  </a:cubicBezTo>
                  <a:cubicBezTo>
                    <a:pt x="7190" y="2314"/>
                    <a:pt x="7126" y="2343"/>
                    <a:pt x="7064" y="2374"/>
                  </a:cubicBezTo>
                  <a:cubicBezTo>
                    <a:pt x="7051" y="2296"/>
                    <a:pt x="7033" y="2218"/>
                    <a:pt x="7007" y="2142"/>
                  </a:cubicBezTo>
                  <a:cubicBezTo>
                    <a:pt x="6893" y="1794"/>
                    <a:pt x="6636" y="1458"/>
                    <a:pt x="6219" y="1302"/>
                  </a:cubicBezTo>
                  <a:cubicBezTo>
                    <a:pt x="6119" y="1263"/>
                    <a:pt x="6016" y="1236"/>
                    <a:pt x="5908" y="1223"/>
                  </a:cubicBezTo>
                  <a:cubicBezTo>
                    <a:pt x="5865" y="1216"/>
                    <a:pt x="5822" y="1213"/>
                    <a:pt x="5779" y="1213"/>
                  </a:cubicBezTo>
                  <a:cubicBezTo>
                    <a:pt x="5845" y="1072"/>
                    <a:pt x="5926" y="938"/>
                    <a:pt x="6028" y="818"/>
                  </a:cubicBezTo>
                  <a:cubicBezTo>
                    <a:pt x="6175" y="660"/>
                    <a:pt x="6469" y="451"/>
                    <a:pt x="6725" y="332"/>
                  </a:cubicBezTo>
                  <a:cubicBezTo>
                    <a:pt x="7002" y="199"/>
                    <a:pt x="7138" y="167"/>
                    <a:pt x="7455" y="167"/>
                  </a:cubicBezTo>
                  <a:close/>
                  <a:moveTo>
                    <a:pt x="7868" y="226"/>
                  </a:moveTo>
                  <a:lnTo>
                    <a:pt x="7868" y="226"/>
                  </a:lnTo>
                  <a:cubicBezTo>
                    <a:pt x="7997" y="257"/>
                    <a:pt x="8124" y="296"/>
                    <a:pt x="8220" y="339"/>
                  </a:cubicBezTo>
                  <a:cubicBezTo>
                    <a:pt x="8497" y="464"/>
                    <a:pt x="8542" y="495"/>
                    <a:pt x="8752" y="651"/>
                  </a:cubicBezTo>
                  <a:cubicBezTo>
                    <a:pt x="8989" y="835"/>
                    <a:pt x="9079" y="921"/>
                    <a:pt x="9239" y="1107"/>
                  </a:cubicBezTo>
                  <a:cubicBezTo>
                    <a:pt x="9553" y="1482"/>
                    <a:pt x="9774" y="1891"/>
                    <a:pt x="9919" y="2316"/>
                  </a:cubicBezTo>
                  <a:cubicBezTo>
                    <a:pt x="9916" y="2389"/>
                    <a:pt x="9918" y="2456"/>
                    <a:pt x="9900" y="2512"/>
                  </a:cubicBezTo>
                  <a:cubicBezTo>
                    <a:pt x="9880" y="2589"/>
                    <a:pt x="9866" y="2613"/>
                    <a:pt x="9809" y="2678"/>
                  </a:cubicBezTo>
                  <a:cubicBezTo>
                    <a:pt x="9754" y="2731"/>
                    <a:pt x="9723" y="2755"/>
                    <a:pt x="9664" y="2785"/>
                  </a:cubicBezTo>
                  <a:cubicBezTo>
                    <a:pt x="9574" y="2823"/>
                    <a:pt x="9602" y="2816"/>
                    <a:pt x="9490" y="2843"/>
                  </a:cubicBezTo>
                  <a:cubicBezTo>
                    <a:pt x="9475" y="2848"/>
                    <a:pt x="9457" y="2849"/>
                    <a:pt x="9440" y="2852"/>
                  </a:cubicBezTo>
                  <a:cubicBezTo>
                    <a:pt x="9195" y="2595"/>
                    <a:pt x="8870" y="2385"/>
                    <a:pt x="8500" y="2260"/>
                  </a:cubicBezTo>
                  <a:cubicBezTo>
                    <a:pt x="8523" y="2231"/>
                    <a:pt x="8523" y="2184"/>
                    <a:pt x="8534" y="2154"/>
                  </a:cubicBezTo>
                  <a:cubicBezTo>
                    <a:pt x="8562" y="2038"/>
                    <a:pt x="8572" y="1920"/>
                    <a:pt x="8567" y="1801"/>
                  </a:cubicBezTo>
                  <a:cubicBezTo>
                    <a:pt x="8527" y="1242"/>
                    <a:pt x="8327" y="645"/>
                    <a:pt x="7868" y="226"/>
                  </a:cubicBezTo>
                  <a:close/>
                  <a:moveTo>
                    <a:pt x="5824" y="1326"/>
                  </a:moveTo>
                  <a:cubicBezTo>
                    <a:pt x="5978" y="1333"/>
                    <a:pt x="6133" y="1366"/>
                    <a:pt x="6315" y="1459"/>
                  </a:cubicBezTo>
                  <a:cubicBezTo>
                    <a:pt x="6587" y="1598"/>
                    <a:pt x="6781" y="1843"/>
                    <a:pt x="6882" y="2102"/>
                  </a:cubicBezTo>
                  <a:cubicBezTo>
                    <a:pt x="6917" y="2180"/>
                    <a:pt x="6953" y="2332"/>
                    <a:pt x="6959" y="2375"/>
                  </a:cubicBezTo>
                  <a:cubicBezTo>
                    <a:pt x="6962" y="2391"/>
                    <a:pt x="6963" y="2407"/>
                    <a:pt x="6966" y="2424"/>
                  </a:cubicBezTo>
                  <a:cubicBezTo>
                    <a:pt x="6858" y="2483"/>
                    <a:pt x="6752" y="2548"/>
                    <a:pt x="6650" y="2615"/>
                  </a:cubicBezTo>
                  <a:cubicBezTo>
                    <a:pt x="6360" y="2807"/>
                    <a:pt x="6097" y="3030"/>
                    <a:pt x="5886" y="3282"/>
                  </a:cubicBezTo>
                  <a:cubicBezTo>
                    <a:pt x="5844" y="3333"/>
                    <a:pt x="5806" y="3384"/>
                    <a:pt x="5762" y="3434"/>
                  </a:cubicBezTo>
                  <a:cubicBezTo>
                    <a:pt x="5757" y="3428"/>
                    <a:pt x="5751" y="3423"/>
                    <a:pt x="5746" y="3419"/>
                  </a:cubicBezTo>
                  <a:cubicBezTo>
                    <a:pt x="5744" y="3416"/>
                    <a:pt x="5743" y="3415"/>
                    <a:pt x="5741" y="3413"/>
                  </a:cubicBezTo>
                  <a:cubicBezTo>
                    <a:pt x="5691" y="3339"/>
                    <a:pt x="5685" y="3334"/>
                    <a:pt x="5659" y="3275"/>
                  </a:cubicBezTo>
                  <a:cubicBezTo>
                    <a:pt x="5521" y="2924"/>
                    <a:pt x="5477" y="2502"/>
                    <a:pt x="5542" y="2069"/>
                  </a:cubicBezTo>
                  <a:cubicBezTo>
                    <a:pt x="5575" y="1837"/>
                    <a:pt x="5629" y="1580"/>
                    <a:pt x="5726" y="1334"/>
                  </a:cubicBezTo>
                  <a:cubicBezTo>
                    <a:pt x="5761" y="1326"/>
                    <a:pt x="5763" y="1328"/>
                    <a:pt x="5824" y="1326"/>
                  </a:cubicBezTo>
                  <a:close/>
                  <a:moveTo>
                    <a:pt x="9998" y="2575"/>
                  </a:moveTo>
                  <a:cubicBezTo>
                    <a:pt x="10069" y="2838"/>
                    <a:pt x="10114" y="3106"/>
                    <a:pt x="10137" y="3375"/>
                  </a:cubicBezTo>
                  <a:cubicBezTo>
                    <a:pt x="10174" y="3792"/>
                    <a:pt x="10163" y="4218"/>
                    <a:pt x="10075" y="4551"/>
                  </a:cubicBezTo>
                  <a:cubicBezTo>
                    <a:pt x="10072" y="4561"/>
                    <a:pt x="10070" y="4570"/>
                    <a:pt x="10066" y="4579"/>
                  </a:cubicBezTo>
                  <a:cubicBezTo>
                    <a:pt x="10094" y="4113"/>
                    <a:pt x="9979" y="3643"/>
                    <a:pt x="9713" y="3203"/>
                  </a:cubicBezTo>
                  <a:cubicBezTo>
                    <a:pt x="9658" y="3111"/>
                    <a:pt x="9593" y="3023"/>
                    <a:pt x="9520" y="2937"/>
                  </a:cubicBezTo>
                  <a:cubicBezTo>
                    <a:pt x="9542" y="2932"/>
                    <a:pt x="9562" y="2926"/>
                    <a:pt x="9581" y="2922"/>
                  </a:cubicBezTo>
                  <a:cubicBezTo>
                    <a:pt x="9717" y="2886"/>
                    <a:pt x="9833" y="2809"/>
                    <a:pt x="9916" y="2715"/>
                  </a:cubicBezTo>
                  <a:cubicBezTo>
                    <a:pt x="9954" y="2673"/>
                    <a:pt x="9979" y="2625"/>
                    <a:pt x="9998" y="2575"/>
                  </a:cubicBezTo>
                  <a:close/>
                  <a:moveTo>
                    <a:pt x="1427" y="3190"/>
                  </a:moveTo>
                  <a:cubicBezTo>
                    <a:pt x="1471" y="3190"/>
                    <a:pt x="1514" y="3195"/>
                    <a:pt x="1554" y="3203"/>
                  </a:cubicBezTo>
                  <a:cubicBezTo>
                    <a:pt x="1652" y="3223"/>
                    <a:pt x="1711" y="3250"/>
                    <a:pt x="1781" y="3313"/>
                  </a:cubicBezTo>
                  <a:cubicBezTo>
                    <a:pt x="1850" y="3483"/>
                    <a:pt x="1919" y="3652"/>
                    <a:pt x="1998" y="3819"/>
                  </a:cubicBezTo>
                  <a:cubicBezTo>
                    <a:pt x="2012" y="3852"/>
                    <a:pt x="2027" y="3882"/>
                    <a:pt x="2040" y="3913"/>
                  </a:cubicBezTo>
                  <a:cubicBezTo>
                    <a:pt x="2127" y="4175"/>
                    <a:pt x="2225" y="4436"/>
                    <a:pt x="2346" y="4691"/>
                  </a:cubicBezTo>
                  <a:cubicBezTo>
                    <a:pt x="2384" y="4778"/>
                    <a:pt x="2426" y="4863"/>
                    <a:pt x="2472" y="4951"/>
                  </a:cubicBezTo>
                  <a:cubicBezTo>
                    <a:pt x="2462" y="4950"/>
                    <a:pt x="2452" y="4950"/>
                    <a:pt x="2443" y="4950"/>
                  </a:cubicBezTo>
                  <a:cubicBezTo>
                    <a:pt x="2424" y="4950"/>
                    <a:pt x="2406" y="4951"/>
                    <a:pt x="2391" y="4951"/>
                  </a:cubicBezTo>
                  <a:cubicBezTo>
                    <a:pt x="2199" y="4963"/>
                    <a:pt x="2043" y="5071"/>
                    <a:pt x="1940" y="5195"/>
                  </a:cubicBezTo>
                  <a:cubicBezTo>
                    <a:pt x="1832" y="5323"/>
                    <a:pt x="1786" y="5474"/>
                    <a:pt x="1780" y="5627"/>
                  </a:cubicBezTo>
                  <a:cubicBezTo>
                    <a:pt x="1633" y="5424"/>
                    <a:pt x="1505" y="5220"/>
                    <a:pt x="1400" y="5016"/>
                  </a:cubicBezTo>
                  <a:cubicBezTo>
                    <a:pt x="1239" y="4700"/>
                    <a:pt x="1113" y="4373"/>
                    <a:pt x="971" y="4049"/>
                  </a:cubicBezTo>
                  <a:cubicBezTo>
                    <a:pt x="917" y="3898"/>
                    <a:pt x="864" y="3745"/>
                    <a:pt x="813" y="3593"/>
                  </a:cubicBezTo>
                  <a:cubicBezTo>
                    <a:pt x="818" y="3581"/>
                    <a:pt x="820" y="3568"/>
                    <a:pt x="825" y="3555"/>
                  </a:cubicBezTo>
                  <a:cubicBezTo>
                    <a:pt x="846" y="3507"/>
                    <a:pt x="861" y="3473"/>
                    <a:pt x="915" y="3414"/>
                  </a:cubicBezTo>
                  <a:cubicBezTo>
                    <a:pt x="967" y="3351"/>
                    <a:pt x="1152" y="3234"/>
                    <a:pt x="1273" y="3210"/>
                  </a:cubicBezTo>
                  <a:cubicBezTo>
                    <a:pt x="1327" y="3196"/>
                    <a:pt x="1378" y="3190"/>
                    <a:pt x="1427" y="3190"/>
                  </a:cubicBezTo>
                  <a:close/>
                  <a:moveTo>
                    <a:pt x="2426" y="5047"/>
                  </a:moveTo>
                  <a:cubicBezTo>
                    <a:pt x="2444" y="5047"/>
                    <a:pt x="2463" y="5048"/>
                    <a:pt x="2481" y="5050"/>
                  </a:cubicBezTo>
                  <a:lnTo>
                    <a:pt x="2485" y="5050"/>
                  </a:lnTo>
                  <a:cubicBezTo>
                    <a:pt x="2493" y="5052"/>
                    <a:pt x="2501" y="5053"/>
                    <a:pt x="2509" y="5053"/>
                  </a:cubicBezTo>
                  <a:cubicBezTo>
                    <a:pt x="2515" y="5053"/>
                    <a:pt x="2522" y="5052"/>
                    <a:pt x="2528" y="5052"/>
                  </a:cubicBezTo>
                  <a:cubicBezTo>
                    <a:pt x="2813" y="5566"/>
                    <a:pt x="3217" y="6093"/>
                    <a:pt x="3696" y="6536"/>
                  </a:cubicBezTo>
                  <a:cubicBezTo>
                    <a:pt x="3652" y="6550"/>
                    <a:pt x="3612" y="6569"/>
                    <a:pt x="3577" y="6592"/>
                  </a:cubicBezTo>
                  <a:cubicBezTo>
                    <a:pt x="3425" y="6680"/>
                    <a:pt x="3341" y="6895"/>
                    <a:pt x="3367" y="7081"/>
                  </a:cubicBezTo>
                  <a:cubicBezTo>
                    <a:pt x="3273" y="7026"/>
                    <a:pt x="3182" y="6968"/>
                    <a:pt x="3093" y="6906"/>
                  </a:cubicBezTo>
                  <a:cubicBezTo>
                    <a:pt x="2632" y="6586"/>
                    <a:pt x="2230" y="6200"/>
                    <a:pt x="1907" y="5793"/>
                  </a:cubicBezTo>
                  <a:cubicBezTo>
                    <a:pt x="1906" y="5784"/>
                    <a:pt x="1905" y="5774"/>
                    <a:pt x="1904" y="5761"/>
                  </a:cubicBezTo>
                  <a:cubicBezTo>
                    <a:pt x="1871" y="5470"/>
                    <a:pt x="1971" y="5210"/>
                    <a:pt x="2257" y="5081"/>
                  </a:cubicBezTo>
                  <a:cubicBezTo>
                    <a:pt x="2301" y="5062"/>
                    <a:pt x="2362" y="5048"/>
                    <a:pt x="2408" y="5047"/>
                  </a:cubicBezTo>
                  <a:cubicBezTo>
                    <a:pt x="2414" y="5047"/>
                    <a:pt x="2420" y="5047"/>
                    <a:pt x="2426" y="5047"/>
                  </a:cubicBezTo>
                  <a:close/>
                  <a:moveTo>
                    <a:pt x="8138" y="2343"/>
                  </a:moveTo>
                  <a:lnTo>
                    <a:pt x="8138" y="2343"/>
                  </a:lnTo>
                  <a:cubicBezTo>
                    <a:pt x="8497" y="2401"/>
                    <a:pt x="8846" y="2582"/>
                    <a:pt x="9124" y="2809"/>
                  </a:cubicBezTo>
                  <a:cubicBezTo>
                    <a:pt x="9341" y="2984"/>
                    <a:pt x="9545" y="3261"/>
                    <a:pt x="9648" y="3462"/>
                  </a:cubicBezTo>
                  <a:cubicBezTo>
                    <a:pt x="9967" y="4064"/>
                    <a:pt x="9991" y="4790"/>
                    <a:pt x="9701" y="5445"/>
                  </a:cubicBezTo>
                  <a:cubicBezTo>
                    <a:pt x="9663" y="5515"/>
                    <a:pt x="9619" y="5589"/>
                    <a:pt x="9568" y="5675"/>
                  </a:cubicBezTo>
                  <a:cubicBezTo>
                    <a:pt x="9494" y="5789"/>
                    <a:pt x="9422" y="5890"/>
                    <a:pt x="9350" y="5982"/>
                  </a:cubicBezTo>
                  <a:cubicBezTo>
                    <a:pt x="9278" y="6070"/>
                    <a:pt x="9202" y="6159"/>
                    <a:pt x="9130" y="6238"/>
                  </a:cubicBezTo>
                  <a:cubicBezTo>
                    <a:pt x="9020" y="6356"/>
                    <a:pt x="8904" y="6467"/>
                    <a:pt x="8784" y="6580"/>
                  </a:cubicBezTo>
                  <a:cubicBezTo>
                    <a:pt x="8749" y="6612"/>
                    <a:pt x="8713" y="6644"/>
                    <a:pt x="8678" y="6676"/>
                  </a:cubicBezTo>
                  <a:cubicBezTo>
                    <a:pt x="8675" y="6681"/>
                    <a:pt x="8667" y="6685"/>
                    <a:pt x="8662" y="6691"/>
                  </a:cubicBezTo>
                  <a:cubicBezTo>
                    <a:pt x="8602" y="6737"/>
                    <a:pt x="8541" y="6786"/>
                    <a:pt x="8476" y="6828"/>
                  </a:cubicBezTo>
                  <a:cubicBezTo>
                    <a:pt x="8305" y="6948"/>
                    <a:pt x="8142" y="7048"/>
                    <a:pt x="7957" y="7147"/>
                  </a:cubicBezTo>
                  <a:cubicBezTo>
                    <a:pt x="7549" y="7343"/>
                    <a:pt x="7125" y="7481"/>
                    <a:pt x="6667" y="7574"/>
                  </a:cubicBezTo>
                  <a:cubicBezTo>
                    <a:pt x="6589" y="7579"/>
                    <a:pt x="6494" y="7584"/>
                    <a:pt x="6409" y="7584"/>
                  </a:cubicBezTo>
                  <a:cubicBezTo>
                    <a:pt x="6395" y="7584"/>
                    <a:pt x="6382" y="7584"/>
                    <a:pt x="6370" y="7584"/>
                  </a:cubicBezTo>
                  <a:cubicBezTo>
                    <a:pt x="6084" y="7577"/>
                    <a:pt x="5850" y="7546"/>
                    <a:pt x="5558" y="7477"/>
                  </a:cubicBezTo>
                  <a:cubicBezTo>
                    <a:pt x="4774" y="7291"/>
                    <a:pt x="4062" y="6778"/>
                    <a:pt x="3586" y="6273"/>
                  </a:cubicBezTo>
                  <a:cubicBezTo>
                    <a:pt x="3094" y="5763"/>
                    <a:pt x="2778" y="5256"/>
                    <a:pt x="2529" y="4702"/>
                  </a:cubicBezTo>
                  <a:lnTo>
                    <a:pt x="2529" y="4702"/>
                  </a:lnTo>
                  <a:cubicBezTo>
                    <a:pt x="2731" y="4960"/>
                    <a:pt x="2977" y="5198"/>
                    <a:pt x="3282" y="5422"/>
                  </a:cubicBezTo>
                  <a:cubicBezTo>
                    <a:pt x="4030" y="5966"/>
                    <a:pt x="5017" y="6365"/>
                    <a:pt x="6041" y="6365"/>
                  </a:cubicBezTo>
                  <a:cubicBezTo>
                    <a:pt x="6116" y="6365"/>
                    <a:pt x="6191" y="6363"/>
                    <a:pt x="6266" y="6358"/>
                  </a:cubicBezTo>
                  <a:cubicBezTo>
                    <a:pt x="6896" y="6312"/>
                    <a:pt x="7410" y="6124"/>
                    <a:pt x="7870" y="5777"/>
                  </a:cubicBezTo>
                  <a:cubicBezTo>
                    <a:pt x="8074" y="5623"/>
                    <a:pt x="8271" y="5460"/>
                    <a:pt x="8425" y="5273"/>
                  </a:cubicBezTo>
                  <a:cubicBezTo>
                    <a:pt x="8563" y="5104"/>
                    <a:pt x="8661" y="4918"/>
                    <a:pt x="8741" y="4727"/>
                  </a:cubicBezTo>
                  <a:cubicBezTo>
                    <a:pt x="8959" y="4185"/>
                    <a:pt x="8945" y="3497"/>
                    <a:pt x="8689" y="2965"/>
                  </a:cubicBezTo>
                  <a:cubicBezTo>
                    <a:pt x="8568" y="2742"/>
                    <a:pt x="8369" y="2508"/>
                    <a:pt x="8138" y="2343"/>
                  </a:cubicBezTo>
                  <a:close/>
                  <a:moveTo>
                    <a:pt x="3768" y="6601"/>
                  </a:moveTo>
                  <a:cubicBezTo>
                    <a:pt x="3805" y="6634"/>
                    <a:pt x="3843" y="6668"/>
                    <a:pt x="3882" y="6700"/>
                  </a:cubicBezTo>
                  <a:cubicBezTo>
                    <a:pt x="4219" y="6987"/>
                    <a:pt x="4610" y="7239"/>
                    <a:pt x="5051" y="7415"/>
                  </a:cubicBezTo>
                  <a:cubicBezTo>
                    <a:pt x="5381" y="7543"/>
                    <a:pt x="5740" y="7631"/>
                    <a:pt x="6104" y="7663"/>
                  </a:cubicBezTo>
                  <a:cubicBezTo>
                    <a:pt x="6095" y="7664"/>
                    <a:pt x="6086" y="7665"/>
                    <a:pt x="6075" y="7667"/>
                  </a:cubicBezTo>
                  <a:cubicBezTo>
                    <a:pt x="5921" y="7682"/>
                    <a:pt x="5767" y="7689"/>
                    <a:pt x="5616" y="7689"/>
                  </a:cubicBezTo>
                  <a:cubicBezTo>
                    <a:pt x="4854" y="7689"/>
                    <a:pt x="4142" y="7506"/>
                    <a:pt x="3506" y="7162"/>
                  </a:cubicBezTo>
                  <a:cubicBezTo>
                    <a:pt x="3496" y="7134"/>
                    <a:pt x="3486" y="7107"/>
                    <a:pt x="3481" y="7079"/>
                  </a:cubicBezTo>
                  <a:cubicBezTo>
                    <a:pt x="3460" y="6957"/>
                    <a:pt x="3498" y="6755"/>
                    <a:pt x="3635" y="6661"/>
                  </a:cubicBezTo>
                  <a:cubicBezTo>
                    <a:pt x="3637" y="6659"/>
                    <a:pt x="3640" y="6658"/>
                    <a:pt x="3642" y="6656"/>
                  </a:cubicBezTo>
                  <a:cubicBezTo>
                    <a:pt x="3649" y="6653"/>
                    <a:pt x="3655" y="6650"/>
                    <a:pt x="3661" y="6647"/>
                  </a:cubicBezTo>
                  <a:cubicBezTo>
                    <a:pt x="3670" y="6640"/>
                    <a:pt x="3716" y="6622"/>
                    <a:pt x="3732" y="6616"/>
                  </a:cubicBezTo>
                  <a:cubicBezTo>
                    <a:pt x="3747" y="6614"/>
                    <a:pt x="3758" y="6608"/>
                    <a:pt x="3768" y="6601"/>
                  </a:cubicBezTo>
                  <a:close/>
                  <a:moveTo>
                    <a:pt x="7430" y="1"/>
                  </a:moveTo>
                  <a:cubicBezTo>
                    <a:pt x="7320" y="1"/>
                    <a:pt x="7209" y="10"/>
                    <a:pt x="7101" y="23"/>
                  </a:cubicBezTo>
                  <a:cubicBezTo>
                    <a:pt x="6669" y="103"/>
                    <a:pt x="6199" y="403"/>
                    <a:pt x="5909" y="670"/>
                  </a:cubicBezTo>
                  <a:cubicBezTo>
                    <a:pt x="5655" y="930"/>
                    <a:pt x="5521" y="1257"/>
                    <a:pt x="5433" y="1576"/>
                  </a:cubicBezTo>
                  <a:cubicBezTo>
                    <a:pt x="5377" y="1774"/>
                    <a:pt x="5361" y="1949"/>
                    <a:pt x="5336" y="2190"/>
                  </a:cubicBezTo>
                  <a:cubicBezTo>
                    <a:pt x="5315" y="2410"/>
                    <a:pt x="5329" y="2539"/>
                    <a:pt x="5357" y="2736"/>
                  </a:cubicBezTo>
                  <a:cubicBezTo>
                    <a:pt x="5386" y="2978"/>
                    <a:pt x="5444" y="3220"/>
                    <a:pt x="5567" y="3445"/>
                  </a:cubicBezTo>
                  <a:cubicBezTo>
                    <a:pt x="5577" y="3462"/>
                    <a:pt x="5598" y="3496"/>
                    <a:pt x="5603" y="3497"/>
                  </a:cubicBezTo>
                  <a:cubicBezTo>
                    <a:pt x="5613" y="3517"/>
                    <a:pt x="5633" y="3534"/>
                    <a:pt x="5648" y="3550"/>
                  </a:cubicBezTo>
                  <a:cubicBezTo>
                    <a:pt x="5679" y="3582"/>
                    <a:pt x="5728" y="3600"/>
                    <a:pt x="5778" y="3600"/>
                  </a:cubicBezTo>
                  <a:cubicBezTo>
                    <a:pt x="5804" y="3600"/>
                    <a:pt x="5830" y="3595"/>
                    <a:pt x="5854" y="3585"/>
                  </a:cubicBezTo>
                  <a:cubicBezTo>
                    <a:pt x="5924" y="3554"/>
                    <a:pt x="5963" y="3493"/>
                    <a:pt x="6008" y="3442"/>
                  </a:cubicBezTo>
                  <a:cubicBezTo>
                    <a:pt x="6120" y="3307"/>
                    <a:pt x="6174" y="3244"/>
                    <a:pt x="6278" y="3146"/>
                  </a:cubicBezTo>
                  <a:cubicBezTo>
                    <a:pt x="6659" y="2800"/>
                    <a:pt x="7153" y="2455"/>
                    <a:pt x="7644" y="2353"/>
                  </a:cubicBezTo>
                  <a:cubicBezTo>
                    <a:pt x="7727" y="2336"/>
                    <a:pt x="7811" y="2326"/>
                    <a:pt x="7895" y="2326"/>
                  </a:cubicBezTo>
                  <a:cubicBezTo>
                    <a:pt x="7904" y="2326"/>
                    <a:pt x="7912" y="2326"/>
                    <a:pt x="7921" y="2327"/>
                  </a:cubicBezTo>
                  <a:cubicBezTo>
                    <a:pt x="7961" y="2350"/>
                    <a:pt x="7998" y="2378"/>
                    <a:pt x="8045" y="2414"/>
                  </a:cubicBezTo>
                  <a:cubicBezTo>
                    <a:pt x="8266" y="2582"/>
                    <a:pt x="8459" y="2834"/>
                    <a:pt x="8557" y="3034"/>
                  </a:cubicBezTo>
                  <a:cubicBezTo>
                    <a:pt x="8871" y="3764"/>
                    <a:pt x="8781" y="4587"/>
                    <a:pt x="8257" y="5221"/>
                  </a:cubicBezTo>
                  <a:cubicBezTo>
                    <a:pt x="8005" y="5491"/>
                    <a:pt x="7636" y="5779"/>
                    <a:pt x="7242" y="5957"/>
                  </a:cubicBezTo>
                  <a:cubicBezTo>
                    <a:pt x="7047" y="6044"/>
                    <a:pt x="6928" y="6076"/>
                    <a:pt x="6689" y="6129"/>
                  </a:cubicBezTo>
                  <a:cubicBezTo>
                    <a:pt x="6457" y="6176"/>
                    <a:pt x="6276" y="6198"/>
                    <a:pt x="6052" y="6198"/>
                  </a:cubicBezTo>
                  <a:cubicBezTo>
                    <a:pt x="5981" y="6198"/>
                    <a:pt x="5906" y="6196"/>
                    <a:pt x="5823" y="6192"/>
                  </a:cubicBezTo>
                  <a:cubicBezTo>
                    <a:pt x="4486" y="6099"/>
                    <a:pt x="3158" y="5347"/>
                    <a:pt x="2509" y="4350"/>
                  </a:cubicBezTo>
                  <a:cubicBezTo>
                    <a:pt x="2296" y="4017"/>
                    <a:pt x="2172" y="3734"/>
                    <a:pt x="2018" y="3358"/>
                  </a:cubicBezTo>
                  <a:cubicBezTo>
                    <a:pt x="2011" y="3342"/>
                    <a:pt x="2003" y="3325"/>
                    <a:pt x="1997" y="3308"/>
                  </a:cubicBezTo>
                  <a:cubicBezTo>
                    <a:pt x="1978" y="3252"/>
                    <a:pt x="1958" y="3197"/>
                    <a:pt x="1935" y="3133"/>
                  </a:cubicBezTo>
                  <a:cubicBezTo>
                    <a:pt x="1766" y="2688"/>
                    <a:pt x="1601" y="2234"/>
                    <a:pt x="1320" y="1823"/>
                  </a:cubicBezTo>
                  <a:cubicBezTo>
                    <a:pt x="1143" y="1559"/>
                    <a:pt x="923" y="1316"/>
                    <a:pt x="683" y="1088"/>
                  </a:cubicBezTo>
                  <a:cubicBezTo>
                    <a:pt x="482" y="891"/>
                    <a:pt x="252" y="710"/>
                    <a:pt x="0" y="552"/>
                  </a:cubicBezTo>
                  <a:lnTo>
                    <a:pt x="0" y="552"/>
                  </a:lnTo>
                  <a:cubicBezTo>
                    <a:pt x="68" y="648"/>
                    <a:pt x="139" y="743"/>
                    <a:pt x="214" y="840"/>
                  </a:cubicBezTo>
                  <a:cubicBezTo>
                    <a:pt x="241" y="872"/>
                    <a:pt x="248" y="902"/>
                    <a:pt x="239" y="929"/>
                  </a:cubicBezTo>
                  <a:cubicBezTo>
                    <a:pt x="255" y="950"/>
                    <a:pt x="269" y="972"/>
                    <a:pt x="285" y="993"/>
                  </a:cubicBezTo>
                  <a:cubicBezTo>
                    <a:pt x="386" y="1075"/>
                    <a:pt x="481" y="1162"/>
                    <a:pt x="579" y="1260"/>
                  </a:cubicBezTo>
                  <a:cubicBezTo>
                    <a:pt x="845" y="1513"/>
                    <a:pt x="1104" y="1828"/>
                    <a:pt x="1299" y="2179"/>
                  </a:cubicBezTo>
                  <a:cubicBezTo>
                    <a:pt x="1412" y="2381"/>
                    <a:pt x="1530" y="2667"/>
                    <a:pt x="1642" y="2951"/>
                  </a:cubicBezTo>
                  <a:cubicBezTo>
                    <a:pt x="1635" y="2943"/>
                    <a:pt x="1629" y="2939"/>
                    <a:pt x="1622" y="2932"/>
                  </a:cubicBezTo>
                  <a:lnTo>
                    <a:pt x="1622" y="2932"/>
                  </a:lnTo>
                  <a:cubicBezTo>
                    <a:pt x="1654" y="3007"/>
                    <a:pt x="1685" y="3083"/>
                    <a:pt x="1716" y="3159"/>
                  </a:cubicBezTo>
                  <a:cubicBezTo>
                    <a:pt x="1628" y="3121"/>
                    <a:pt x="1523" y="3104"/>
                    <a:pt x="1422" y="3102"/>
                  </a:cubicBezTo>
                  <a:cubicBezTo>
                    <a:pt x="1273" y="3105"/>
                    <a:pt x="1132" y="3150"/>
                    <a:pt x="1015" y="3220"/>
                  </a:cubicBezTo>
                  <a:cubicBezTo>
                    <a:pt x="908" y="3277"/>
                    <a:pt x="818" y="3354"/>
                    <a:pt x="759" y="3446"/>
                  </a:cubicBezTo>
                  <a:cubicBezTo>
                    <a:pt x="696" y="3255"/>
                    <a:pt x="633" y="3064"/>
                    <a:pt x="571" y="2872"/>
                  </a:cubicBezTo>
                  <a:cubicBezTo>
                    <a:pt x="545" y="2992"/>
                    <a:pt x="517" y="3111"/>
                    <a:pt x="486" y="3230"/>
                  </a:cubicBezTo>
                  <a:cubicBezTo>
                    <a:pt x="464" y="3243"/>
                    <a:pt x="449" y="3265"/>
                    <a:pt x="461" y="3295"/>
                  </a:cubicBezTo>
                  <a:cubicBezTo>
                    <a:pt x="586" y="3704"/>
                    <a:pt x="752" y="4075"/>
                    <a:pt x="911" y="4445"/>
                  </a:cubicBezTo>
                  <a:cubicBezTo>
                    <a:pt x="990" y="4655"/>
                    <a:pt x="1083" y="4831"/>
                    <a:pt x="1181" y="5008"/>
                  </a:cubicBezTo>
                  <a:cubicBezTo>
                    <a:pt x="1534" y="5718"/>
                    <a:pt x="2090" y="6359"/>
                    <a:pt x="2782" y="6882"/>
                  </a:cubicBezTo>
                  <a:cubicBezTo>
                    <a:pt x="3513" y="7423"/>
                    <a:pt x="4433" y="7797"/>
                    <a:pt x="5442" y="7814"/>
                  </a:cubicBezTo>
                  <a:cubicBezTo>
                    <a:pt x="5486" y="7815"/>
                    <a:pt x="5531" y="7815"/>
                    <a:pt x="5575" y="7815"/>
                  </a:cubicBezTo>
                  <a:cubicBezTo>
                    <a:pt x="6341" y="7815"/>
                    <a:pt x="7101" y="7641"/>
                    <a:pt x="7782" y="7364"/>
                  </a:cubicBezTo>
                  <a:cubicBezTo>
                    <a:pt x="8317" y="7140"/>
                    <a:pt x="8714" y="6861"/>
                    <a:pt x="9124" y="6498"/>
                  </a:cubicBezTo>
                  <a:cubicBezTo>
                    <a:pt x="9131" y="6493"/>
                    <a:pt x="9135" y="6486"/>
                    <a:pt x="9137" y="6480"/>
                  </a:cubicBezTo>
                  <a:cubicBezTo>
                    <a:pt x="9399" y="6237"/>
                    <a:pt x="9605" y="5959"/>
                    <a:pt x="9758" y="5662"/>
                  </a:cubicBezTo>
                  <a:cubicBezTo>
                    <a:pt x="9791" y="5599"/>
                    <a:pt x="9832" y="5517"/>
                    <a:pt x="9875" y="5427"/>
                  </a:cubicBezTo>
                  <a:cubicBezTo>
                    <a:pt x="10001" y="5203"/>
                    <a:pt x="10094" y="4976"/>
                    <a:pt x="10172" y="4716"/>
                  </a:cubicBezTo>
                  <a:cubicBezTo>
                    <a:pt x="10319" y="4248"/>
                    <a:pt x="10319" y="3764"/>
                    <a:pt x="10269" y="3286"/>
                  </a:cubicBezTo>
                  <a:cubicBezTo>
                    <a:pt x="10195" y="2590"/>
                    <a:pt x="9992" y="1886"/>
                    <a:pt x="9553" y="1275"/>
                  </a:cubicBezTo>
                  <a:cubicBezTo>
                    <a:pt x="9445" y="1112"/>
                    <a:pt x="9263" y="906"/>
                    <a:pt x="9166" y="805"/>
                  </a:cubicBezTo>
                  <a:cubicBezTo>
                    <a:pt x="8997" y="625"/>
                    <a:pt x="8807" y="456"/>
                    <a:pt x="8580" y="322"/>
                  </a:cubicBezTo>
                  <a:cubicBezTo>
                    <a:pt x="8311" y="165"/>
                    <a:pt x="7994" y="65"/>
                    <a:pt x="7668" y="17"/>
                  </a:cubicBezTo>
                  <a:cubicBezTo>
                    <a:pt x="7589" y="5"/>
                    <a:pt x="7510" y="1"/>
                    <a:pt x="7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8"/>
            <p:cNvSpPr/>
            <p:nvPr/>
          </p:nvSpPr>
          <p:spPr>
            <a:xfrm>
              <a:off x="5752100" y="3585775"/>
              <a:ext cx="26400" cy="58200"/>
            </a:xfrm>
            <a:custGeom>
              <a:avLst/>
              <a:gdLst/>
              <a:ahLst/>
              <a:cxnLst/>
              <a:rect l="l" t="t" r="r" b="b"/>
              <a:pathLst>
                <a:path w="1056" h="2328" extrusionOk="0">
                  <a:moveTo>
                    <a:pt x="982" y="0"/>
                  </a:moveTo>
                  <a:cubicBezTo>
                    <a:pt x="966" y="0"/>
                    <a:pt x="949" y="6"/>
                    <a:pt x="939" y="21"/>
                  </a:cubicBezTo>
                  <a:cubicBezTo>
                    <a:pt x="690" y="310"/>
                    <a:pt x="440" y="720"/>
                    <a:pt x="291" y="996"/>
                  </a:cubicBezTo>
                  <a:cubicBezTo>
                    <a:pt x="185" y="1182"/>
                    <a:pt x="124" y="1382"/>
                    <a:pt x="92" y="1585"/>
                  </a:cubicBezTo>
                  <a:cubicBezTo>
                    <a:pt x="78" y="1662"/>
                    <a:pt x="67" y="1740"/>
                    <a:pt x="57" y="1817"/>
                  </a:cubicBezTo>
                  <a:cubicBezTo>
                    <a:pt x="57" y="1853"/>
                    <a:pt x="37" y="1894"/>
                    <a:pt x="57" y="1929"/>
                  </a:cubicBezTo>
                  <a:lnTo>
                    <a:pt x="64" y="1936"/>
                  </a:lnTo>
                  <a:cubicBezTo>
                    <a:pt x="11" y="1944"/>
                    <a:pt x="16" y="1990"/>
                    <a:pt x="10" y="2029"/>
                  </a:cubicBezTo>
                  <a:cubicBezTo>
                    <a:pt x="10" y="2098"/>
                    <a:pt x="0" y="2165"/>
                    <a:pt x="5" y="2233"/>
                  </a:cubicBezTo>
                  <a:cubicBezTo>
                    <a:pt x="7" y="2237"/>
                    <a:pt x="8" y="2240"/>
                    <a:pt x="8" y="2244"/>
                  </a:cubicBezTo>
                  <a:lnTo>
                    <a:pt x="8" y="2245"/>
                  </a:lnTo>
                  <a:cubicBezTo>
                    <a:pt x="8" y="2248"/>
                    <a:pt x="9" y="2250"/>
                    <a:pt x="9" y="2253"/>
                  </a:cubicBezTo>
                  <a:cubicBezTo>
                    <a:pt x="11" y="2264"/>
                    <a:pt x="7" y="2268"/>
                    <a:pt x="31" y="2299"/>
                  </a:cubicBezTo>
                  <a:cubicBezTo>
                    <a:pt x="48" y="2318"/>
                    <a:pt x="76" y="2327"/>
                    <a:pt x="103" y="2327"/>
                  </a:cubicBezTo>
                  <a:cubicBezTo>
                    <a:pt x="131" y="2327"/>
                    <a:pt x="159" y="2318"/>
                    <a:pt x="177" y="2301"/>
                  </a:cubicBezTo>
                  <a:cubicBezTo>
                    <a:pt x="239" y="2237"/>
                    <a:pt x="274" y="2158"/>
                    <a:pt x="323" y="2088"/>
                  </a:cubicBezTo>
                  <a:cubicBezTo>
                    <a:pt x="405" y="1956"/>
                    <a:pt x="461" y="1863"/>
                    <a:pt x="513" y="1748"/>
                  </a:cubicBezTo>
                  <a:cubicBezTo>
                    <a:pt x="526" y="1715"/>
                    <a:pt x="491" y="1687"/>
                    <a:pt x="455" y="1687"/>
                  </a:cubicBezTo>
                  <a:cubicBezTo>
                    <a:pt x="442" y="1687"/>
                    <a:pt x="430" y="1690"/>
                    <a:pt x="419" y="1697"/>
                  </a:cubicBezTo>
                  <a:cubicBezTo>
                    <a:pt x="393" y="1717"/>
                    <a:pt x="383" y="1749"/>
                    <a:pt x="364" y="1774"/>
                  </a:cubicBezTo>
                  <a:cubicBezTo>
                    <a:pt x="318" y="1838"/>
                    <a:pt x="273" y="1904"/>
                    <a:pt x="228" y="1970"/>
                  </a:cubicBezTo>
                  <a:cubicBezTo>
                    <a:pt x="199" y="2010"/>
                    <a:pt x="172" y="2052"/>
                    <a:pt x="146" y="2091"/>
                  </a:cubicBezTo>
                  <a:lnTo>
                    <a:pt x="146" y="2072"/>
                  </a:lnTo>
                  <a:cubicBezTo>
                    <a:pt x="141" y="2036"/>
                    <a:pt x="156" y="1983"/>
                    <a:pt x="127" y="1955"/>
                  </a:cubicBezTo>
                  <a:cubicBezTo>
                    <a:pt x="139" y="1952"/>
                    <a:pt x="151" y="1949"/>
                    <a:pt x="160" y="1940"/>
                  </a:cubicBezTo>
                  <a:cubicBezTo>
                    <a:pt x="193" y="1908"/>
                    <a:pt x="176" y="1860"/>
                    <a:pt x="187" y="1822"/>
                  </a:cubicBezTo>
                  <a:cubicBezTo>
                    <a:pt x="214" y="1617"/>
                    <a:pt x="262" y="1367"/>
                    <a:pt x="363" y="1135"/>
                  </a:cubicBezTo>
                  <a:cubicBezTo>
                    <a:pt x="530" y="782"/>
                    <a:pt x="749" y="410"/>
                    <a:pt x="1031" y="65"/>
                  </a:cubicBezTo>
                  <a:cubicBezTo>
                    <a:pt x="1055" y="31"/>
                    <a:pt x="1019" y="0"/>
                    <a:pt x="9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8"/>
            <p:cNvSpPr/>
            <p:nvPr/>
          </p:nvSpPr>
          <p:spPr>
            <a:xfrm>
              <a:off x="5752575" y="3549950"/>
              <a:ext cx="172800" cy="117775"/>
            </a:xfrm>
            <a:custGeom>
              <a:avLst/>
              <a:gdLst/>
              <a:ahLst/>
              <a:cxnLst/>
              <a:rect l="l" t="t" r="r" b="b"/>
              <a:pathLst>
                <a:path w="6912" h="4711" extrusionOk="0">
                  <a:moveTo>
                    <a:pt x="3533" y="121"/>
                  </a:moveTo>
                  <a:cubicBezTo>
                    <a:pt x="3561" y="121"/>
                    <a:pt x="3589" y="121"/>
                    <a:pt x="3619" y="122"/>
                  </a:cubicBezTo>
                  <a:cubicBezTo>
                    <a:pt x="3901" y="124"/>
                    <a:pt x="4142" y="165"/>
                    <a:pt x="4437" y="257"/>
                  </a:cubicBezTo>
                  <a:cubicBezTo>
                    <a:pt x="4573" y="304"/>
                    <a:pt x="4867" y="437"/>
                    <a:pt x="4994" y="557"/>
                  </a:cubicBezTo>
                  <a:cubicBezTo>
                    <a:pt x="5006" y="566"/>
                    <a:pt x="5016" y="575"/>
                    <a:pt x="5025" y="588"/>
                  </a:cubicBezTo>
                  <a:cubicBezTo>
                    <a:pt x="4907" y="550"/>
                    <a:pt x="4782" y="522"/>
                    <a:pt x="4647" y="505"/>
                  </a:cubicBezTo>
                  <a:cubicBezTo>
                    <a:pt x="4478" y="484"/>
                    <a:pt x="4307" y="475"/>
                    <a:pt x="4137" y="475"/>
                  </a:cubicBezTo>
                  <a:cubicBezTo>
                    <a:pt x="3876" y="475"/>
                    <a:pt x="3616" y="496"/>
                    <a:pt x="3359" y="530"/>
                  </a:cubicBezTo>
                  <a:cubicBezTo>
                    <a:pt x="2719" y="613"/>
                    <a:pt x="2087" y="804"/>
                    <a:pt x="1588" y="1142"/>
                  </a:cubicBezTo>
                  <a:cubicBezTo>
                    <a:pt x="1454" y="1217"/>
                    <a:pt x="1323" y="1298"/>
                    <a:pt x="1202" y="1387"/>
                  </a:cubicBezTo>
                  <a:cubicBezTo>
                    <a:pt x="1070" y="1487"/>
                    <a:pt x="951" y="1595"/>
                    <a:pt x="843" y="1709"/>
                  </a:cubicBezTo>
                  <a:cubicBezTo>
                    <a:pt x="885" y="1651"/>
                    <a:pt x="927" y="1596"/>
                    <a:pt x="972" y="1540"/>
                  </a:cubicBezTo>
                  <a:cubicBezTo>
                    <a:pt x="1169" y="1297"/>
                    <a:pt x="1392" y="1097"/>
                    <a:pt x="1667" y="881"/>
                  </a:cubicBezTo>
                  <a:cubicBezTo>
                    <a:pt x="2033" y="593"/>
                    <a:pt x="2469" y="340"/>
                    <a:pt x="2922" y="212"/>
                  </a:cubicBezTo>
                  <a:cubicBezTo>
                    <a:pt x="3150" y="149"/>
                    <a:pt x="3321" y="121"/>
                    <a:pt x="3533" y="121"/>
                  </a:cubicBezTo>
                  <a:close/>
                  <a:moveTo>
                    <a:pt x="4045" y="651"/>
                  </a:moveTo>
                  <a:cubicBezTo>
                    <a:pt x="4215" y="651"/>
                    <a:pt x="4381" y="661"/>
                    <a:pt x="4537" y="680"/>
                  </a:cubicBezTo>
                  <a:cubicBezTo>
                    <a:pt x="4740" y="708"/>
                    <a:pt x="4910" y="747"/>
                    <a:pt x="5064" y="793"/>
                  </a:cubicBezTo>
                  <a:cubicBezTo>
                    <a:pt x="5084" y="804"/>
                    <a:pt x="5109" y="811"/>
                    <a:pt x="5130" y="821"/>
                  </a:cubicBezTo>
                  <a:cubicBezTo>
                    <a:pt x="5227" y="866"/>
                    <a:pt x="5321" y="916"/>
                    <a:pt x="5411" y="969"/>
                  </a:cubicBezTo>
                  <a:cubicBezTo>
                    <a:pt x="5619" y="1086"/>
                    <a:pt x="5962" y="1357"/>
                    <a:pt x="6111" y="1541"/>
                  </a:cubicBezTo>
                  <a:cubicBezTo>
                    <a:pt x="6377" y="1844"/>
                    <a:pt x="6495" y="2112"/>
                    <a:pt x="6610" y="2471"/>
                  </a:cubicBezTo>
                  <a:cubicBezTo>
                    <a:pt x="6769" y="2975"/>
                    <a:pt x="6753" y="3528"/>
                    <a:pt x="6585" y="4040"/>
                  </a:cubicBezTo>
                  <a:cubicBezTo>
                    <a:pt x="6584" y="3975"/>
                    <a:pt x="6577" y="3910"/>
                    <a:pt x="6566" y="3846"/>
                  </a:cubicBezTo>
                  <a:cubicBezTo>
                    <a:pt x="6521" y="3549"/>
                    <a:pt x="6358" y="3271"/>
                    <a:pt x="6147" y="3029"/>
                  </a:cubicBezTo>
                  <a:cubicBezTo>
                    <a:pt x="5900" y="2732"/>
                    <a:pt x="5555" y="2494"/>
                    <a:pt x="5169" y="2317"/>
                  </a:cubicBezTo>
                  <a:cubicBezTo>
                    <a:pt x="4883" y="2179"/>
                    <a:pt x="4563" y="2096"/>
                    <a:pt x="4241" y="2034"/>
                  </a:cubicBezTo>
                  <a:cubicBezTo>
                    <a:pt x="3912" y="1967"/>
                    <a:pt x="3604" y="1934"/>
                    <a:pt x="3304" y="1934"/>
                  </a:cubicBezTo>
                  <a:cubicBezTo>
                    <a:pt x="2887" y="1934"/>
                    <a:pt x="2484" y="1999"/>
                    <a:pt x="2062" y="2129"/>
                  </a:cubicBezTo>
                  <a:cubicBezTo>
                    <a:pt x="1636" y="2271"/>
                    <a:pt x="1235" y="2462"/>
                    <a:pt x="874" y="2692"/>
                  </a:cubicBezTo>
                  <a:cubicBezTo>
                    <a:pt x="600" y="2873"/>
                    <a:pt x="372" y="3095"/>
                    <a:pt x="178" y="3335"/>
                  </a:cubicBezTo>
                  <a:cubicBezTo>
                    <a:pt x="174" y="3340"/>
                    <a:pt x="171" y="3346"/>
                    <a:pt x="167" y="3352"/>
                  </a:cubicBezTo>
                  <a:cubicBezTo>
                    <a:pt x="174" y="3244"/>
                    <a:pt x="176" y="3229"/>
                    <a:pt x="198" y="3134"/>
                  </a:cubicBezTo>
                  <a:cubicBezTo>
                    <a:pt x="316" y="2667"/>
                    <a:pt x="529" y="2292"/>
                    <a:pt x="882" y="1902"/>
                  </a:cubicBezTo>
                  <a:cubicBezTo>
                    <a:pt x="1289" y="1444"/>
                    <a:pt x="2017" y="1078"/>
                    <a:pt x="2673" y="852"/>
                  </a:cubicBezTo>
                  <a:cubicBezTo>
                    <a:pt x="3118" y="718"/>
                    <a:pt x="3598" y="651"/>
                    <a:pt x="4045" y="651"/>
                  </a:cubicBezTo>
                  <a:close/>
                  <a:moveTo>
                    <a:pt x="3362" y="2045"/>
                  </a:moveTo>
                  <a:cubicBezTo>
                    <a:pt x="3624" y="2045"/>
                    <a:pt x="3886" y="2072"/>
                    <a:pt x="4148" y="2124"/>
                  </a:cubicBezTo>
                  <a:cubicBezTo>
                    <a:pt x="4430" y="2183"/>
                    <a:pt x="4699" y="2242"/>
                    <a:pt x="4924" y="2330"/>
                  </a:cubicBezTo>
                  <a:cubicBezTo>
                    <a:pt x="5307" y="2490"/>
                    <a:pt x="5605" y="2655"/>
                    <a:pt x="5881" y="2911"/>
                  </a:cubicBezTo>
                  <a:cubicBezTo>
                    <a:pt x="6092" y="3113"/>
                    <a:pt x="6298" y="3369"/>
                    <a:pt x="6391" y="3635"/>
                  </a:cubicBezTo>
                  <a:cubicBezTo>
                    <a:pt x="6465" y="3849"/>
                    <a:pt x="6490" y="4081"/>
                    <a:pt x="6440" y="4295"/>
                  </a:cubicBezTo>
                  <a:cubicBezTo>
                    <a:pt x="6410" y="4087"/>
                    <a:pt x="6326" y="3885"/>
                    <a:pt x="6208" y="3699"/>
                  </a:cubicBezTo>
                  <a:cubicBezTo>
                    <a:pt x="5914" y="3240"/>
                    <a:pt x="5393" y="2911"/>
                    <a:pt x="4836" y="2672"/>
                  </a:cubicBezTo>
                  <a:cubicBezTo>
                    <a:pt x="4263" y="2429"/>
                    <a:pt x="3655" y="2309"/>
                    <a:pt x="3033" y="2309"/>
                  </a:cubicBezTo>
                  <a:cubicBezTo>
                    <a:pt x="2746" y="2309"/>
                    <a:pt x="2456" y="2335"/>
                    <a:pt x="2166" y="2385"/>
                  </a:cubicBezTo>
                  <a:cubicBezTo>
                    <a:pt x="1847" y="2441"/>
                    <a:pt x="1531" y="2528"/>
                    <a:pt x="1240" y="2648"/>
                  </a:cubicBezTo>
                  <a:cubicBezTo>
                    <a:pt x="1570" y="2464"/>
                    <a:pt x="1929" y="2301"/>
                    <a:pt x="2259" y="2204"/>
                  </a:cubicBezTo>
                  <a:cubicBezTo>
                    <a:pt x="2628" y="2097"/>
                    <a:pt x="2995" y="2045"/>
                    <a:pt x="3362" y="2045"/>
                  </a:cubicBezTo>
                  <a:close/>
                  <a:moveTo>
                    <a:pt x="3636" y="0"/>
                  </a:moveTo>
                  <a:cubicBezTo>
                    <a:pt x="3619" y="0"/>
                    <a:pt x="3603" y="0"/>
                    <a:pt x="3586" y="1"/>
                  </a:cubicBezTo>
                  <a:cubicBezTo>
                    <a:pt x="2907" y="1"/>
                    <a:pt x="2289" y="302"/>
                    <a:pt x="1793" y="649"/>
                  </a:cubicBezTo>
                  <a:cubicBezTo>
                    <a:pt x="1043" y="1169"/>
                    <a:pt x="617" y="1732"/>
                    <a:pt x="282" y="2453"/>
                  </a:cubicBezTo>
                  <a:cubicBezTo>
                    <a:pt x="279" y="2465"/>
                    <a:pt x="280" y="2475"/>
                    <a:pt x="285" y="2484"/>
                  </a:cubicBezTo>
                  <a:cubicBezTo>
                    <a:pt x="181" y="2671"/>
                    <a:pt x="95" y="2865"/>
                    <a:pt x="45" y="3067"/>
                  </a:cubicBezTo>
                  <a:cubicBezTo>
                    <a:pt x="14" y="3189"/>
                    <a:pt x="1" y="3315"/>
                    <a:pt x="3" y="3440"/>
                  </a:cubicBezTo>
                  <a:cubicBezTo>
                    <a:pt x="4" y="3480"/>
                    <a:pt x="1" y="3533"/>
                    <a:pt x="48" y="3554"/>
                  </a:cubicBezTo>
                  <a:cubicBezTo>
                    <a:pt x="48" y="3558"/>
                    <a:pt x="49" y="3563"/>
                    <a:pt x="49" y="3569"/>
                  </a:cubicBezTo>
                  <a:cubicBezTo>
                    <a:pt x="59" y="3602"/>
                    <a:pt x="100" y="3624"/>
                    <a:pt x="141" y="3624"/>
                  </a:cubicBezTo>
                  <a:cubicBezTo>
                    <a:pt x="160" y="3624"/>
                    <a:pt x="179" y="3619"/>
                    <a:pt x="195" y="3608"/>
                  </a:cubicBezTo>
                  <a:cubicBezTo>
                    <a:pt x="210" y="3595"/>
                    <a:pt x="223" y="3579"/>
                    <a:pt x="236" y="3563"/>
                  </a:cubicBezTo>
                  <a:cubicBezTo>
                    <a:pt x="243" y="3562"/>
                    <a:pt x="248" y="3559"/>
                    <a:pt x="253" y="3555"/>
                  </a:cubicBezTo>
                  <a:cubicBezTo>
                    <a:pt x="291" y="3526"/>
                    <a:pt x="305" y="3477"/>
                    <a:pt x="337" y="3443"/>
                  </a:cubicBezTo>
                  <a:cubicBezTo>
                    <a:pt x="452" y="3296"/>
                    <a:pt x="477" y="3271"/>
                    <a:pt x="616" y="3153"/>
                  </a:cubicBezTo>
                  <a:cubicBezTo>
                    <a:pt x="995" y="2848"/>
                    <a:pt x="1428" y="2676"/>
                    <a:pt x="1940" y="2548"/>
                  </a:cubicBezTo>
                  <a:cubicBezTo>
                    <a:pt x="2321" y="2457"/>
                    <a:pt x="2628" y="2422"/>
                    <a:pt x="3014" y="2417"/>
                  </a:cubicBezTo>
                  <a:cubicBezTo>
                    <a:pt x="3044" y="2416"/>
                    <a:pt x="3073" y="2416"/>
                    <a:pt x="3102" y="2416"/>
                  </a:cubicBezTo>
                  <a:cubicBezTo>
                    <a:pt x="3504" y="2416"/>
                    <a:pt x="3845" y="2469"/>
                    <a:pt x="4242" y="2575"/>
                  </a:cubicBezTo>
                  <a:cubicBezTo>
                    <a:pt x="4882" y="2748"/>
                    <a:pt x="5552" y="3084"/>
                    <a:pt x="5939" y="3522"/>
                  </a:cubicBezTo>
                  <a:cubicBezTo>
                    <a:pt x="6136" y="3753"/>
                    <a:pt x="6252" y="3958"/>
                    <a:pt x="6314" y="4232"/>
                  </a:cubicBezTo>
                  <a:cubicBezTo>
                    <a:pt x="6327" y="4301"/>
                    <a:pt x="6341" y="4393"/>
                    <a:pt x="6340" y="4480"/>
                  </a:cubicBezTo>
                  <a:cubicBezTo>
                    <a:pt x="6362" y="4556"/>
                    <a:pt x="6377" y="4633"/>
                    <a:pt x="6383" y="4710"/>
                  </a:cubicBezTo>
                  <a:cubicBezTo>
                    <a:pt x="6392" y="4707"/>
                    <a:pt x="6399" y="4702"/>
                    <a:pt x="6407" y="4696"/>
                  </a:cubicBezTo>
                  <a:cubicBezTo>
                    <a:pt x="6415" y="4682"/>
                    <a:pt x="6422" y="4670"/>
                    <a:pt x="6425" y="4655"/>
                  </a:cubicBezTo>
                  <a:cubicBezTo>
                    <a:pt x="6587" y="4427"/>
                    <a:pt x="6690" y="4175"/>
                    <a:pt x="6767" y="3919"/>
                  </a:cubicBezTo>
                  <a:cubicBezTo>
                    <a:pt x="6909" y="3389"/>
                    <a:pt x="6911" y="2829"/>
                    <a:pt x="6731" y="2303"/>
                  </a:cubicBezTo>
                  <a:cubicBezTo>
                    <a:pt x="6574" y="1792"/>
                    <a:pt x="6238" y="1309"/>
                    <a:pt x="5737" y="962"/>
                  </a:cubicBezTo>
                  <a:cubicBezTo>
                    <a:pt x="5620" y="880"/>
                    <a:pt x="5494" y="803"/>
                    <a:pt x="5362" y="736"/>
                  </a:cubicBezTo>
                  <a:cubicBezTo>
                    <a:pt x="5367" y="710"/>
                    <a:pt x="5355" y="679"/>
                    <a:pt x="5329" y="655"/>
                  </a:cubicBezTo>
                  <a:cubicBezTo>
                    <a:pt x="5270" y="582"/>
                    <a:pt x="5204" y="511"/>
                    <a:pt x="5123" y="453"/>
                  </a:cubicBezTo>
                  <a:cubicBezTo>
                    <a:pt x="4983" y="346"/>
                    <a:pt x="4822" y="258"/>
                    <a:pt x="4651" y="187"/>
                  </a:cubicBezTo>
                  <a:cubicBezTo>
                    <a:pt x="4498" y="122"/>
                    <a:pt x="4334" y="77"/>
                    <a:pt x="4167" y="48"/>
                  </a:cubicBezTo>
                  <a:cubicBezTo>
                    <a:pt x="4030" y="21"/>
                    <a:pt x="3832" y="0"/>
                    <a:pt x="3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8"/>
            <p:cNvSpPr/>
            <p:nvPr/>
          </p:nvSpPr>
          <p:spPr>
            <a:xfrm>
              <a:off x="5808400" y="355320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3"/>
                    <a:pt x="7" y="8"/>
                    <a:pt x="7" y="8"/>
                  </a:cubicBezTo>
                  <a:cubicBezTo>
                    <a:pt x="7" y="8"/>
                    <a:pt x="7" y="7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8"/>
            <p:cNvSpPr/>
            <p:nvPr/>
          </p:nvSpPr>
          <p:spPr>
            <a:xfrm>
              <a:off x="5808350" y="3553175"/>
              <a:ext cx="75" cy="50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2" y="0"/>
                  </a:moveTo>
                  <a:cubicBezTo>
                    <a:pt x="1" y="0"/>
                    <a:pt x="2" y="0"/>
                    <a:pt x="3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8"/>
            <p:cNvSpPr/>
            <p:nvPr/>
          </p:nvSpPr>
          <p:spPr>
            <a:xfrm>
              <a:off x="5753575" y="3532475"/>
              <a:ext cx="58725" cy="84250"/>
            </a:xfrm>
            <a:custGeom>
              <a:avLst/>
              <a:gdLst/>
              <a:ahLst/>
              <a:cxnLst/>
              <a:rect l="l" t="t" r="r" b="b"/>
              <a:pathLst>
                <a:path w="2349" h="3370" extrusionOk="0">
                  <a:moveTo>
                    <a:pt x="105" y="1"/>
                  </a:moveTo>
                  <a:cubicBezTo>
                    <a:pt x="86" y="1"/>
                    <a:pt x="67" y="6"/>
                    <a:pt x="49" y="20"/>
                  </a:cubicBezTo>
                  <a:cubicBezTo>
                    <a:pt x="0" y="59"/>
                    <a:pt x="36" y="116"/>
                    <a:pt x="90" y="143"/>
                  </a:cubicBezTo>
                  <a:cubicBezTo>
                    <a:pt x="139" y="175"/>
                    <a:pt x="189" y="209"/>
                    <a:pt x="237" y="242"/>
                  </a:cubicBezTo>
                  <a:cubicBezTo>
                    <a:pt x="350" y="319"/>
                    <a:pt x="353" y="308"/>
                    <a:pt x="463" y="390"/>
                  </a:cubicBezTo>
                  <a:cubicBezTo>
                    <a:pt x="524" y="448"/>
                    <a:pt x="574" y="509"/>
                    <a:pt x="631" y="593"/>
                  </a:cubicBezTo>
                  <a:cubicBezTo>
                    <a:pt x="1156" y="1396"/>
                    <a:pt x="699" y="2512"/>
                    <a:pt x="149" y="3306"/>
                  </a:cubicBezTo>
                  <a:cubicBezTo>
                    <a:pt x="127" y="3337"/>
                    <a:pt x="161" y="3370"/>
                    <a:pt x="197" y="3370"/>
                  </a:cubicBezTo>
                  <a:cubicBezTo>
                    <a:pt x="207" y="3370"/>
                    <a:pt x="217" y="3367"/>
                    <a:pt x="227" y="3361"/>
                  </a:cubicBezTo>
                  <a:cubicBezTo>
                    <a:pt x="376" y="3176"/>
                    <a:pt x="486" y="2969"/>
                    <a:pt x="595" y="2767"/>
                  </a:cubicBezTo>
                  <a:cubicBezTo>
                    <a:pt x="980" y="2006"/>
                    <a:pt x="1248" y="1026"/>
                    <a:pt x="569" y="323"/>
                  </a:cubicBezTo>
                  <a:cubicBezTo>
                    <a:pt x="644" y="305"/>
                    <a:pt x="674" y="300"/>
                    <a:pt x="744" y="298"/>
                  </a:cubicBezTo>
                  <a:cubicBezTo>
                    <a:pt x="753" y="298"/>
                    <a:pt x="762" y="298"/>
                    <a:pt x="771" y="298"/>
                  </a:cubicBezTo>
                  <a:cubicBezTo>
                    <a:pt x="982" y="298"/>
                    <a:pt x="1125" y="366"/>
                    <a:pt x="1259" y="475"/>
                  </a:cubicBezTo>
                  <a:cubicBezTo>
                    <a:pt x="1404" y="607"/>
                    <a:pt x="1513" y="750"/>
                    <a:pt x="1564" y="942"/>
                  </a:cubicBezTo>
                  <a:cubicBezTo>
                    <a:pt x="1606" y="1113"/>
                    <a:pt x="1586" y="1390"/>
                    <a:pt x="1507" y="1534"/>
                  </a:cubicBezTo>
                  <a:cubicBezTo>
                    <a:pt x="1480" y="1566"/>
                    <a:pt x="1517" y="1603"/>
                    <a:pt x="1556" y="1603"/>
                  </a:cubicBezTo>
                  <a:cubicBezTo>
                    <a:pt x="1568" y="1603"/>
                    <a:pt x="1580" y="1600"/>
                    <a:pt x="1590" y="1592"/>
                  </a:cubicBezTo>
                  <a:cubicBezTo>
                    <a:pt x="1624" y="1566"/>
                    <a:pt x="1632" y="1522"/>
                    <a:pt x="1648" y="1487"/>
                  </a:cubicBezTo>
                  <a:cubicBezTo>
                    <a:pt x="1671" y="1419"/>
                    <a:pt x="1688" y="1350"/>
                    <a:pt x="1696" y="1280"/>
                  </a:cubicBezTo>
                  <a:cubicBezTo>
                    <a:pt x="1710" y="1143"/>
                    <a:pt x="1709" y="1004"/>
                    <a:pt x="1670" y="871"/>
                  </a:cubicBezTo>
                  <a:cubicBezTo>
                    <a:pt x="1632" y="763"/>
                    <a:pt x="1576" y="664"/>
                    <a:pt x="1502" y="571"/>
                  </a:cubicBezTo>
                  <a:cubicBezTo>
                    <a:pt x="1507" y="571"/>
                    <a:pt x="1511" y="572"/>
                    <a:pt x="1516" y="573"/>
                  </a:cubicBezTo>
                  <a:cubicBezTo>
                    <a:pt x="1653" y="603"/>
                    <a:pt x="1848" y="690"/>
                    <a:pt x="1946" y="757"/>
                  </a:cubicBezTo>
                  <a:cubicBezTo>
                    <a:pt x="2047" y="817"/>
                    <a:pt x="2139" y="942"/>
                    <a:pt x="2166" y="993"/>
                  </a:cubicBezTo>
                  <a:cubicBezTo>
                    <a:pt x="2185" y="1028"/>
                    <a:pt x="2191" y="1069"/>
                    <a:pt x="2218" y="1098"/>
                  </a:cubicBezTo>
                  <a:cubicBezTo>
                    <a:pt x="2231" y="1109"/>
                    <a:pt x="2249" y="1114"/>
                    <a:pt x="2266" y="1114"/>
                  </a:cubicBezTo>
                  <a:cubicBezTo>
                    <a:pt x="2290" y="1114"/>
                    <a:pt x="2314" y="1105"/>
                    <a:pt x="2325" y="1087"/>
                  </a:cubicBezTo>
                  <a:cubicBezTo>
                    <a:pt x="2348" y="1057"/>
                    <a:pt x="2322" y="1023"/>
                    <a:pt x="2309" y="993"/>
                  </a:cubicBezTo>
                  <a:cubicBezTo>
                    <a:pt x="2276" y="936"/>
                    <a:pt x="2242" y="879"/>
                    <a:pt x="2193" y="828"/>
                  </a:cubicBezTo>
                  <a:cubicBezTo>
                    <a:pt x="2141" y="774"/>
                    <a:pt x="2082" y="725"/>
                    <a:pt x="2015" y="684"/>
                  </a:cubicBezTo>
                  <a:cubicBezTo>
                    <a:pt x="1918" y="623"/>
                    <a:pt x="1807" y="575"/>
                    <a:pt x="1694" y="534"/>
                  </a:cubicBezTo>
                  <a:cubicBezTo>
                    <a:pt x="1615" y="504"/>
                    <a:pt x="1516" y="470"/>
                    <a:pt x="1404" y="463"/>
                  </a:cubicBezTo>
                  <a:cubicBezTo>
                    <a:pt x="1269" y="328"/>
                    <a:pt x="1094" y="216"/>
                    <a:pt x="874" y="195"/>
                  </a:cubicBezTo>
                  <a:cubicBezTo>
                    <a:pt x="840" y="191"/>
                    <a:pt x="805" y="189"/>
                    <a:pt x="770" y="189"/>
                  </a:cubicBezTo>
                  <a:cubicBezTo>
                    <a:pt x="724" y="189"/>
                    <a:pt x="679" y="192"/>
                    <a:pt x="633" y="197"/>
                  </a:cubicBezTo>
                  <a:cubicBezTo>
                    <a:pt x="580" y="207"/>
                    <a:pt x="517" y="209"/>
                    <a:pt x="472" y="236"/>
                  </a:cubicBezTo>
                  <a:cubicBezTo>
                    <a:pt x="448" y="217"/>
                    <a:pt x="424" y="197"/>
                    <a:pt x="399" y="180"/>
                  </a:cubicBezTo>
                  <a:cubicBezTo>
                    <a:pt x="350" y="139"/>
                    <a:pt x="301" y="101"/>
                    <a:pt x="245" y="66"/>
                  </a:cubicBezTo>
                  <a:cubicBezTo>
                    <a:pt x="207" y="40"/>
                    <a:pt x="156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8"/>
            <p:cNvSpPr/>
            <p:nvPr/>
          </p:nvSpPr>
          <p:spPr>
            <a:xfrm>
              <a:off x="5750825" y="3616000"/>
              <a:ext cx="51150" cy="56725"/>
            </a:xfrm>
            <a:custGeom>
              <a:avLst/>
              <a:gdLst/>
              <a:ahLst/>
              <a:cxnLst/>
              <a:rect l="l" t="t" r="r" b="b"/>
              <a:pathLst>
                <a:path w="2046" h="2269" extrusionOk="0">
                  <a:moveTo>
                    <a:pt x="715" y="504"/>
                  </a:moveTo>
                  <a:lnTo>
                    <a:pt x="715" y="504"/>
                  </a:lnTo>
                  <a:cubicBezTo>
                    <a:pt x="524" y="842"/>
                    <a:pt x="491" y="1238"/>
                    <a:pt x="653" y="1588"/>
                  </a:cubicBezTo>
                  <a:cubicBezTo>
                    <a:pt x="697" y="1689"/>
                    <a:pt x="756" y="1787"/>
                    <a:pt x="831" y="1874"/>
                  </a:cubicBezTo>
                  <a:cubicBezTo>
                    <a:pt x="871" y="1921"/>
                    <a:pt x="916" y="1966"/>
                    <a:pt x="973" y="1998"/>
                  </a:cubicBezTo>
                  <a:cubicBezTo>
                    <a:pt x="920" y="2032"/>
                    <a:pt x="863" y="2052"/>
                    <a:pt x="798" y="2052"/>
                  </a:cubicBezTo>
                  <a:cubicBezTo>
                    <a:pt x="767" y="2052"/>
                    <a:pt x="735" y="2047"/>
                    <a:pt x="700" y="2038"/>
                  </a:cubicBezTo>
                  <a:cubicBezTo>
                    <a:pt x="599" y="2025"/>
                    <a:pt x="501" y="1972"/>
                    <a:pt x="462" y="1899"/>
                  </a:cubicBezTo>
                  <a:cubicBezTo>
                    <a:pt x="408" y="1839"/>
                    <a:pt x="368" y="1777"/>
                    <a:pt x="346" y="1721"/>
                  </a:cubicBezTo>
                  <a:cubicBezTo>
                    <a:pt x="269" y="1536"/>
                    <a:pt x="244" y="1433"/>
                    <a:pt x="268" y="1237"/>
                  </a:cubicBezTo>
                  <a:cubicBezTo>
                    <a:pt x="299" y="1070"/>
                    <a:pt x="380" y="871"/>
                    <a:pt x="534" y="687"/>
                  </a:cubicBezTo>
                  <a:cubicBezTo>
                    <a:pt x="589" y="624"/>
                    <a:pt x="650" y="562"/>
                    <a:pt x="715" y="504"/>
                  </a:cubicBezTo>
                  <a:close/>
                  <a:moveTo>
                    <a:pt x="1618" y="1378"/>
                  </a:moveTo>
                  <a:cubicBezTo>
                    <a:pt x="1692" y="1378"/>
                    <a:pt x="1766" y="1435"/>
                    <a:pt x="1780" y="1529"/>
                  </a:cubicBezTo>
                  <a:cubicBezTo>
                    <a:pt x="1797" y="1726"/>
                    <a:pt x="1624" y="1919"/>
                    <a:pt x="1435" y="2038"/>
                  </a:cubicBezTo>
                  <a:cubicBezTo>
                    <a:pt x="1284" y="2123"/>
                    <a:pt x="1158" y="2154"/>
                    <a:pt x="1033" y="2154"/>
                  </a:cubicBezTo>
                  <a:cubicBezTo>
                    <a:pt x="998" y="2154"/>
                    <a:pt x="964" y="2152"/>
                    <a:pt x="929" y="2147"/>
                  </a:cubicBezTo>
                  <a:cubicBezTo>
                    <a:pt x="964" y="2137"/>
                    <a:pt x="996" y="2124"/>
                    <a:pt x="1026" y="2107"/>
                  </a:cubicBezTo>
                  <a:cubicBezTo>
                    <a:pt x="1292" y="1960"/>
                    <a:pt x="1380" y="1639"/>
                    <a:pt x="1482" y="1463"/>
                  </a:cubicBezTo>
                  <a:cubicBezTo>
                    <a:pt x="1516" y="1404"/>
                    <a:pt x="1567" y="1378"/>
                    <a:pt x="1618" y="1378"/>
                  </a:cubicBezTo>
                  <a:close/>
                  <a:moveTo>
                    <a:pt x="1351" y="1"/>
                  </a:moveTo>
                  <a:cubicBezTo>
                    <a:pt x="1349" y="1"/>
                    <a:pt x="1346" y="1"/>
                    <a:pt x="1343" y="1"/>
                  </a:cubicBezTo>
                  <a:cubicBezTo>
                    <a:pt x="1222" y="40"/>
                    <a:pt x="1112" y="96"/>
                    <a:pt x="1008" y="159"/>
                  </a:cubicBezTo>
                  <a:cubicBezTo>
                    <a:pt x="998" y="160"/>
                    <a:pt x="987" y="164"/>
                    <a:pt x="979" y="170"/>
                  </a:cubicBezTo>
                  <a:lnTo>
                    <a:pt x="965" y="184"/>
                  </a:lnTo>
                  <a:cubicBezTo>
                    <a:pt x="901" y="225"/>
                    <a:pt x="839" y="267"/>
                    <a:pt x="779" y="310"/>
                  </a:cubicBezTo>
                  <a:cubicBezTo>
                    <a:pt x="488" y="521"/>
                    <a:pt x="259" y="784"/>
                    <a:pt x="153" y="1056"/>
                  </a:cubicBezTo>
                  <a:cubicBezTo>
                    <a:pt x="153" y="850"/>
                    <a:pt x="176" y="647"/>
                    <a:pt x="206" y="480"/>
                  </a:cubicBezTo>
                  <a:cubicBezTo>
                    <a:pt x="216" y="446"/>
                    <a:pt x="182" y="424"/>
                    <a:pt x="149" y="424"/>
                  </a:cubicBezTo>
                  <a:cubicBezTo>
                    <a:pt x="126" y="424"/>
                    <a:pt x="104" y="434"/>
                    <a:pt x="97" y="456"/>
                  </a:cubicBezTo>
                  <a:cubicBezTo>
                    <a:pt x="33" y="767"/>
                    <a:pt x="1" y="1087"/>
                    <a:pt x="46" y="1405"/>
                  </a:cubicBezTo>
                  <a:cubicBezTo>
                    <a:pt x="59" y="1480"/>
                    <a:pt x="69" y="1572"/>
                    <a:pt x="110" y="1679"/>
                  </a:cubicBezTo>
                  <a:cubicBezTo>
                    <a:pt x="155" y="1784"/>
                    <a:pt x="220" y="1886"/>
                    <a:pt x="309" y="1972"/>
                  </a:cubicBezTo>
                  <a:cubicBezTo>
                    <a:pt x="359" y="2029"/>
                    <a:pt x="421" y="2080"/>
                    <a:pt x="493" y="2123"/>
                  </a:cubicBezTo>
                  <a:cubicBezTo>
                    <a:pt x="650" y="2221"/>
                    <a:pt x="830" y="2269"/>
                    <a:pt x="1008" y="2269"/>
                  </a:cubicBezTo>
                  <a:cubicBezTo>
                    <a:pt x="1229" y="2269"/>
                    <a:pt x="1447" y="2195"/>
                    <a:pt x="1619" y="2055"/>
                  </a:cubicBezTo>
                  <a:cubicBezTo>
                    <a:pt x="1835" y="1883"/>
                    <a:pt x="2045" y="1556"/>
                    <a:pt x="1809" y="1340"/>
                  </a:cubicBezTo>
                  <a:cubicBezTo>
                    <a:pt x="1758" y="1296"/>
                    <a:pt x="1682" y="1272"/>
                    <a:pt x="1607" y="1272"/>
                  </a:cubicBezTo>
                  <a:cubicBezTo>
                    <a:pt x="1556" y="1272"/>
                    <a:pt x="1504" y="1284"/>
                    <a:pt x="1461" y="1308"/>
                  </a:cubicBezTo>
                  <a:cubicBezTo>
                    <a:pt x="1390" y="1348"/>
                    <a:pt x="1351" y="1412"/>
                    <a:pt x="1319" y="1475"/>
                  </a:cubicBezTo>
                  <a:cubicBezTo>
                    <a:pt x="1241" y="1632"/>
                    <a:pt x="1216" y="1740"/>
                    <a:pt x="1111" y="1869"/>
                  </a:cubicBezTo>
                  <a:cubicBezTo>
                    <a:pt x="1096" y="1889"/>
                    <a:pt x="1080" y="1906"/>
                    <a:pt x="1063" y="1924"/>
                  </a:cubicBezTo>
                  <a:cubicBezTo>
                    <a:pt x="988" y="1886"/>
                    <a:pt x="952" y="1844"/>
                    <a:pt x="911" y="1796"/>
                  </a:cubicBezTo>
                  <a:cubicBezTo>
                    <a:pt x="577" y="1391"/>
                    <a:pt x="612" y="860"/>
                    <a:pt x="882" y="446"/>
                  </a:cubicBezTo>
                  <a:cubicBezTo>
                    <a:pt x="923" y="384"/>
                    <a:pt x="970" y="326"/>
                    <a:pt x="1021" y="269"/>
                  </a:cubicBezTo>
                  <a:cubicBezTo>
                    <a:pt x="1132" y="199"/>
                    <a:pt x="1250" y="137"/>
                    <a:pt x="1377" y="84"/>
                  </a:cubicBezTo>
                  <a:cubicBezTo>
                    <a:pt x="1428" y="62"/>
                    <a:pt x="140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8"/>
            <p:cNvSpPr/>
            <p:nvPr/>
          </p:nvSpPr>
          <p:spPr>
            <a:xfrm>
              <a:off x="5984075" y="3708050"/>
              <a:ext cx="89575" cy="31000"/>
            </a:xfrm>
            <a:custGeom>
              <a:avLst/>
              <a:gdLst/>
              <a:ahLst/>
              <a:cxnLst/>
              <a:rect l="l" t="t" r="r" b="b"/>
              <a:pathLst>
                <a:path w="3583" h="1240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64"/>
                    <a:pt x="336" y="325"/>
                    <a:pt x="530" y="468"/>
                  </a:cubicBezTo>
                  <a:cubicBezTo>
                    <a:pt x="624" y="539"/>
                    <a:pt x="726" y="607"/>
                    <a:pt x="833" y="669"/>
                  </a:cubicBezTo>
                  <a:cubicBezTo>
                    <a:pt x="627" y="574"/>
                    <a:pt x="435" y="462"/>
                    <a:pt x="244" y="350"/>
                  </a:cubicBezTo>
                  <a:cubicBezTo>
                    <a:pt x="237" y="346"/>
                    <a:pt x="229" y="341"/>
                    <a:pt x="222" y="336"/>
                  </a:cubicBezTo>
                  <a:lnTo>
                    <a:pt x="222" y="336"/>
                  </a:lnTo>
                  <a:cubicBezTo>
                    <a:pt x="339" y="438"/>
                    <a:pt x="451" y="545"/>
                    <a:pt x="582" y="641"/>
                  </a:cubicBezTo>
                  <a:cubicBezTo>
                    <a:pt x="1076" y="1017"/>
                    <a:pt x="1755" y="1240"/>
                    <a:pt x="2435" y="1240"/>
                  </a:cubicBezTo>
                  <a:cubicBezTo>
                    <a:pt x="2708" y="1240"/>
                    <a:pt x="2980" y="1204"/>
                    <a:pt x="3241" y="1128"/>
                  </a:cubicBezTo>
                  <a:lnTo>
                    <a:pt x="3241" y="1128"/>
                  </a:lnTo>
                  <a:cubicBezTo>
                    <a:pt x="3155" y="1147"/>
                    <a:pt x="3032" y="1154"/>
                    <a:pt x="2911" y="1154"/>
                  </a:cubicBezTo>
                  <a:cubicBezTo>
                    <a:pt x="2727" y="1154"/>
                    <a:pt x="2544" y="1139"/>
                    <a:pt x="2489" y="1131"/>
                  </a:cubicBezTo>
                  <a:cubicBezTo>
                    <a:pt x="2484" y="1129"/>
                    <a:pt x="2478" y="1129"/>
                    <a:pt x="2472" y="1128"/>
                  </a:cubicBezTo>
                  <a:lnTo>
                    <a:pt x="2472" y="1128"/>
                  </a:lnTo>
                  <a:cubicBezTo>
                    <a:pt x="2485" y="1128"/>
                    <a:pt x="2499" y="1128"/>
                    <a:pt x="2513" y="1128"/>
                  </a:cubicBezTo>
                  <a:cubicBezTo>
                    <a:pt x="2877" y="1128"/>
                    <a:pt x="3244" y="1087"/>
                    <a:pt x="3583" y="976"/>
                  </a:cubicBezTo>
                  <a:lnTo>
                    <a:pt x="3583" y="976"/>
                  </a:lnTo>
                  <a:cubicBezTo>
                    <a:pt x="3389" y="1018"/>
                    <a:pt x="3182" y="1037"/>
                    <a:pt x="2970" y="1037"/>
                  </a:cubicBezTo>
                  <a:cubicBezTo>
                    <a:pt x="2366" y="1037"/>
                    <a:pt x="1724" y="885"/>
                    <a:pt x="1258" y="693"/>
                  </a:cubicBezTo>
                  <a:cubicBezTo>
                    <a:pt x="803" y="510"/>
                    <a:pt x="430" y="281"/>
                    <a:pt x="68" y="46"/>
                  </a:cubicBezTo>
                  <a:cubicBezTo>
                    <a:pt x="46" y="31"/>
                    <a:pt x="22" y="1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8"/>
            <p:cNvSpPr/>
            <p:nvPr/>
          </p:nvSpPr>
          <p:spPr>
            <a:xfrm>
              <a:off x="5993550" y="3723475"/>
              <a:ext cx="99650" cy="36375"/>
            </a:xfrm>
            <a:custGeom>
              <a:avLst/>
              <a:gdLst/>
              <a:ahLst/>
              <a:cxnLst/>
              <a:rect l="l" t="t" r="r" b="b"/>
              <a:pathLst>
                <a:path w="3986" h="1455" extrusionOk="0">
                  <a:moveTo>
                    <a:pt x="0" y="1"/>
                  </a:moveTo>
                  <a:lnTo>
                    <a:pt x="0" y="1"/>
                  </a:lnTo>
                  <a:cubicBezTo>
                    <a:pt x="124" y="108"/>
                    <a:pt x="247" y="216"/>
                    <a:pt x="390" y="308"/>
                  </a:cubicBezTo>
                  <a:cubicBezTo>
                    <a:pt x="596" y="443"/>
                    <a:pt x="829" y="553"/>
                    <a:pt x="1076" y="633"/>
                  </a:cubicBezTo>
                  <a:cubicBezTo>
                    <a:pt x="950" y="603"/>
                    <a:pt x="827" y="568"/>
                    <a:pt x="716" y="530"/>
                  </a:cubicBezTo>
                  <a:cubicBezTo>
                    <a:pt x="628" y="499"/>
                    <a:pt x="518" y="463"/>
                    <a:pt x="415" y="422"/>
                  </a:cubicBezTo>
                  <a:lnTo>
                    <a:pt x="415" y="422"/>
                  </a:lnTo>
                  <a:cubicBezTo>
                    <a:pt x="474" y="454"/>
                    <a:pt x="540" y="491"/>
                    <a:pt x="601" y="526"/>
                  </a:cubicBezTo>
                  <a:cubicBezTo>
                    <a:pt x="889" y="697"/>
                    <a:pt x="1218" y="814"/>
                    <a:pt x="1564" y="881"/>
                  </a:cubicBezTo>
                  <a:cubicBezTo>
                    <a:pt x="1442" y="867"/>
                    <a:pt x="1312" y="848"/>
                    <a:pt x="1156" y="824"/>
                  </a:cubicBezTo>
                  <a:cubicBezTo>
                    <a:pt x="1073" y="809"/>
                    <a:pt x="989" y="797"/>
                    <a:pt x="908" y="778"/>
                  </a:cubicBezTo>
                  <a:lnTo>
                    <a:pt x="908" y="778"/>
                  </a:lnTo>
                  <a:cubicBezTo>
                    <a:pt x="956" y="799"/>
                    <a:pt x="1007" y="819"/>
                    <a:pt x="1058" y="840"/>
                  </a:cubicBezTo>
                  <a:cubicBezTo>
                    <a:pt x="1404" y="979"/>
                    <a:pt x="1790" y="1066"/>
                    <a:pt x="2178" y="1086"/>
                  </a:cubicBezTo>
                  <a:cubicBezTo>
                    <a:pt x="1831" y="1073"/>
                    <a:pt x="1636" y="1056"/>
                    <a:pt x="1301" y="999"/>
                  </a:cubicBezTo>
                  <a:cubicBezTo>
                    <a:pt x="1246" y="989"/>
                    <a:pt x="1194" y="980"/>
                    <a:pt x="1141" y="967"/>
                  </a:cubicBezTo>
                  <a:lnTo>
                    <a:pt x="1141" y="967"/>
                  </a:lnTo>
                  <a:cubicBezTo>
                    <a:pt x="1154" y="973"/>
                    <a:pt x="1187" y="986"/>
                    <a:pt x="1207" y="996"/>
                  </a:cubicBezTo>
                  <a:cubicBezTo>
                    <a:pt x="1455" y="1116"/>
                    <a:pt x="1727" y="1184"/>
                    <a:pt x="2006" y="1210"/>
                  </a:cubicBezTo>
                  <a:cubicBezTo>
                    <a:pt x="1914" y="1209"/>
                    <a:pt x="1820" y="1205"/>
                    <a:pt x="1727" y="1199"/>
                  </a:cubicBezTo>
                  <a:cubicBezTo>
                    <a:pt x="1681" y="1198"/>
                    <a:pt x="1635" y="1195"/>
                    <a:pt x="1588" y="1190"/>
                  </a:cubicBezTo>
                  <a:lnTo>
                    <a:pt x="1588" y="1190"/>
                  </a:lnTo>
                  <a:cubicBezTo>
                    <a:pt x="1620" y="1199"/>
                    <a:pt x="1669" y="1211"/>
                    <a:pt x="1707" y="1222"/>
                  </a:cubicBezTo>
                  <a:cubicBezTo>
                    <a:pt x="1985" y="1305"/>
                    <a:pt x="2263" y="1341"/>
                    <a:pt x="2541" y="1344"/>
                  </a:cubicBezTo>
                  <a:cubicBezTo>
                    <a:pt x="2429" y="1350"/>
                    <a:pt x="2318" y="1353"/>
                    <a:pt x="2207" y="1353"/>
                  </a:cubicBezTo>
                  <a:cubicBezTo>
                    <a:pt x="2191" y="1353"/>
                    <a:pt x="2176" y="1353"/>
                    <a:pt x="2160" y="1353"/>
                  </a:cubicBezTo>
                  <a:cubicBezTo>
                    <a:pt x="2139" y="1352"/>
                    <a:pt x="2118" y="1352"/>
                    <a:pt x="2096" y="1352"/>
                  </a:cubicBezTo>
                  <a:cubicBezTo>
                    <a:pt x="2074" y="1352"/>
                    <a:pt x="2052" y="1352"/>
                    <a:pt x="2029" y="1352"/>
                  </a:cubicBezTo>
                  <a:cubicBezTo>
                    <a:pt x="2002" y="1352"/>
                    <a:pt x="1974" y="1352"/>
                    <a:pt x="1947" y="1351"/>
                  </a:cubicBezTo>
                  <a:lnTo>
                    <a:pt x="1947" y="1351"/>
                  </a:lnTo>
                  <a:cubicBezTo>
                    <a:pt x="1972" y="1358"/>
                    <a:pt x="2019" y="1368"/>
                    <a:pt x="2053" y="1376"/>
                  </a:cubicBezTo>
                  <a:cubicBezTo>
                    <a:pt x="2272" y="1429"/>
                    <a:pt x="2492" y="1454"/>
                    <a:pt x="2710" y="1454"/>
                  </a:cubicBezTo>
                  <a:cubicBezTo>
                    <a:pt x="3158" y="1454"/>
                    <a:pt x="3593" y="1348"/>
                    <a:pt x="3986" y="1164"/>
                  </a:cubicBezTo>
                  <a:lnTo>
                    <a:pt x="3986" y="1164"/>
                  </a:lnTo>
                  <a:cubicBezTo>
                    <a:pt x="3733" y="1236"/>
                    <a:pt x="3365" y="1270"/>
                    <a:pt x="3215" y="1286"/>
                  </a:cubicBezTo>
                  <a:cubicBezTo>
                    <a:pt x="3381" y="1257"/>
                    <a:pt x="3547" y="1220"/>
                    <a:pt x="3712" y="1176"/>
                  </a:cubicBezTo>
                  <a:lnTo>
                    <a:pt x="3712" y="1176"/>
                  </a:lnTo>
                  <a:cubicBezTo>
                    <a:pt x="3407" y="1201"/>
                    <a:pt x="3098" y="1196"/>
                    <a:pt x="2790" y="1204"/>
                  </a:cubicBezTo>
                  <a:cubicBezTo>
                    <a:pt x="2719" y="1206"/>
                    <a:pt x="2649" y="1207"/>
                    <a:pt x="2578" y="1209"/>
                  </a:cubicBezTo>
                  <a:cubicBezTo>
                    <a:pt x="2788" y="1188"/>
                    <a:pt x="2994" y="1149"/>
                    <a:pt x="3193" y="1095"/>
                  </a:cubicBezTo>
                  <a:lnTo>
                    <a:pt x="3193" y="1095"/>
                  </a:lnTo>
                  <a:cubicBezTo>
                    <a:pt x="3068" y="1104"/>
                    <a:pt x="2943" y="1107"/>
                    <a:pt x="2818" y="1107"/>
                  </a:cubicBezTo>
                  <a:cubicBezTo>
                    <a:pt x="2630" y="1107"/>
                    <a:pt x="2442" y="1100"/>
                    <a:pt x="2254" y="1090"/>
                  </a:cubicBezTo>
                  <a:lnTo>
                    <a:pt x="2254" y="1090"/>
                  </a:lnTo>
                  <a:cubicBezTo>
                    <a:pt x="2289" y="1091"/>
                    <a:pt x="2323" y="1092"/>
                    <a:pt x="2357" y="1092"/>
                  </a:cubicBezTo>
                  <a:cubicBezTo>
                    <a:pt x="2691" y="1092"/>
                    <a:pt x="3023" y="1041"/>
                    <a:pt x="3334" y="933"/>
                  </a:cubicBezTo>
                  <a:lnTo>
                    <a:pt x="3334" y="933"/>
                  </a:lnTo>
                  <a:cubicBezTo>
                    <a:pt x="3155" y="965"/>
                    <a:pt x="2968" y="978"/>
                    <a:pt x="2778" y="978"/>
                  </a:cubicBezTo>
                  <a:cubicBezTo>
                    <a:pt x="2607" y="978"/>
                    <a:pt x="2434" y="968"/>
                    <a:pt x="2264" y="953"/>
                  </a:cubicBezTo>
                  <a:cubicBezTo>
                    <a:pt x="2247" y="951"/>
                    <a:pt x="2230" y="949"/>
                    <a:pt x="2213" y="948"/>
                  </a:cubicBezTo>
                  <a:lnTo>
                    <a:pt x="2213" y="948"/>
                  </a:lnTo>
                  <a:cubicBezTo>
                    <a:pt x="2233" y="948"/>
                    <a:pt x="2252" y="949"/>
                    <a:pt x="2271" y="949"/>
                  </a:cubicBezTo>
                  <a:cubicBezTo>
                    <a:pt x="2685" y="949"/>
                    <a:pt x="3099" y="886"/>
                    <a:pt x="3476" y="763"/>
                  </a:cubicBezTo>
                  <a:lnTo>
                    <a:pt x="3476" y="763"/>
                  </a:lnTo>
                  <a:cubicBezTo>
                    <a:pt x="3230" y="816"/>
                    <a:pt x="2977" y="836"/>
                    <a:pt x="2728" y="836"/>
                  </a:cubicBezTo>
                  <a:cubicBezTo>
                    <a:pt x="2475" y="836"/>
                    <a:pt x="2226" y="816"/>
                    <a:pt x="1991" y="787"/>
                  </a:cubicBezTo>
                  <a:cubicBezTo>
                    <a:pt x="2002" y="787"/>
                    <a:pt x="2015" y="788"/>
                    <a:pt x="2026" y="788"/>
                  </a:cubicBezTo>
                  <a:cubicBezTo>
                    <a:pt x="2033" y="788"/>
                    <a:pt x="2040" y="788"/>
                    <a:pt x="2046" y="788"/>
                  </a:cubicBezTo>
                  <a:cubicBezTo>
                    <a:pt x="2498" y="788"/>
                    <a:pt x="2959" y="721"/>
                    <a:pt x="3375" y="578"/>
                  </a:cubicBezTo>
                  <a:lnTo>
                    <a:pt x="3375" y="578"/>
                  </a:lnTo>
                  <a:cubicBezTo>
                    <a:pt x="3097" y="643"/>
                    <a:pt x="2776" y="668"/>
                    <a:pt x="2467" y="668"/>
                  </a:cubicBezTo>
                  <a:cubicBezTo>
                    <a:pt x="2195" y="668"/>
                    <a:pt x="1932" y="649"/>
                    <a:pt x="1715" y="622"/>
                  </a:cubicBezTo>
                  <a:cubicBezTo>
                    <a:pt x="1350" y="572"/>
                    <a:pt x="999" y="455"/>
                    <a:pt x="769" y="371"/>
                  </a:cubicBezTo>
                  <a:cubicBezTo>
                    <a:pt x="507" y="277"/>
                    <a:pt x="265" y="153"/>
                    <a:pt x="32" y="17"/>
                  </a:cubicBezTo>
                  <a:cubicBezTo>
                    <a:pt x="22" y="11"/>
                    <a:pt x="9" y="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8"/>
            <p:cNvSpPr/>
            <p:nvPr/>
          </p:nvSpPr>
          <p:spPr>
            <a:xfrm>
              <a:off x="6062500" y="3756550"/>
              <a:ext cx="25125" cy="4650"/>
            </a:xfrm>
            <a:custGeom>
              <a:avLst/>
              <a:gdLst/>
              <a:ahLst/>
              <a:cxnLst/>
              <a:rect l="l" t="t" r="r" b="b"/>
              <a:pathLst>
                <a:path w="1005" h="186" extrusionOk="0">
                  <a:moveTo>
                    <a:pt x="1004" y="0"/>
                  </a:moveTo>
                  <a:lnTo>
                    <a:pt x="1004" y="0"/>
                  </a:lnTo>
                  <a:cubicBezTo>
                    <a:pt x="817" y="36"/>
                    <a:pt x="626" y="61"/>
                    <a:pt x="437" y="93"/>
                  </a:cubicBezTo>
                  <a:cubicBezTo>
                    <a:pt x="289" y="121"/>
                    <a:pt x="147" y="154"/>
                    <a:pt x="0" y="174"/>
                  </a:cubicBezTo>
                  <a:cubicBezTo>
                    <a:pt x="59" y="182"/>
                    <a:pt x="119" y="185"/>
                    <a:pt x="179" y="185"/>
                  </a:cubicBezTo>
                  <a:cubicBezTo>
                    <a:pt x="463" y="185"/>
                    <a:pt x="753" y="106"/>
                    <a:pt x="10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8"/>
            <p:cNvSpPr/>
            <p:nvPr/>
          </p:nvSpPr>
          <p:spPr>
            <a:xfrm>
              <a:off x="6069075" y="3694750"/>
              <a:ext cx="56925" cy="46325"/>
            </a:xfrm>
            <a:custGeom>
              <a:avLst/>
              <a:gdLst/>
              <a:ahLst/>
              <a:cxnLst/>
              <a:rect l="l" t="t" r="r" b="b"/>
              <a:pathLst>
                <a:path w="2277" h="1853" extrusionOk="0">
                  <a:moveTo>
                    <a:pt x="2269" y="0"/>
                  </a:moveTo>
                  <a:lnTo>
                    <a:pt x="2269" y="0"/>
                  </a:lnTo>
                  <a:cubicBezTo>
                    <a:pt x="2219" y="62"/>
                    <a:pt x="2131" y="202"/>
                    <a:pt x="2062" y="289"/>
                  </a:cubicBezTo>
                  <a:cubicBezTo>
                    <a:pt x="1896" y="506"/>
                    <a:pt x="1726" y="666"/>
                    <a:pt x="1488" y="851"/>
                  </a:cubicBezTo>
                  <a:cubicBezTo>
                    <a:pt x="1134" y="1128"/>
                    <a:pt x="762" y="1367"/>
                    <a:pt x="274" y="1482"/>
                  </a:cubicBezTo>
                  <a:cubicBezTo>
                    <a:pt x="433" y="1464"/>
                    <a:pt x="596" y="1427"/>
                    <a:pt x="756" y="1374"/>
                  </a:cubicBezTo>
                  <a:lnTo>
                    <a:pt x="756" y="1374"/>
                  </a:lnTo>
                  <a:cubicBezTo>
                    <a:pt x="702" y="1397"/>
                    <a:pt x="650" y="1419"/>
                    <a:pt x="596" y="1439"/>
                  </a:cubicBezTo>
                  <a:cubicBezTo>
                    <a:pt x="416" y="1515"/>
                    <a:pt x="284" y="1562"/>
                    <a:pt x="108" y="1616"/>
                  </a:cubicBezTo>
                  <a:cubicBezTo>
                    <a:pt x="72" y="1628"/>
                    <a:pt x="37" y="1638"/>
                    <a:pt x="1" y="1648"/>
                  </a:cubicBezTo>
                  <a:cubicBezTo>
                    <a:pt x="138" y="1633"/>
                    <a:pt x="287" y="1607"/>
                    <a:pt x="425" y="1578"/>
                  </a:cubicBezTo>
                  <a:cubicBezTo>
                    <a:pt x="598" y="1545"/>
                    <a:pt x="770" y="1501"/>
                    <a:pt x="932" y="1442"/>
                  </a:cubicBezTo>
                  <a:lnTo>
                    <a:pt x="932" y="1442"/>
                  </a:lnTo>
                  <a:cubicBezTo>
                    <a:pt x="829" y="1495"/>
                    <a:pt x="725" y="1545"/>
                    <a:pt x="626" y="1587"/>
                  </a:cubicBezTo>
                  <a:cubicBezTo>
                    <a:pt x="543" y="1624"/>
                    <a:pt x="459" y="1658"/>
                    <a:pt x="375" y="1690"/>
                  </a:cubicBezTo>
                  <a:cubicBezTo>
                    <a:pt x="431" y="1680"/>
                    <a:pt x="495" y="1666"/>
                    <a:pt x="554" y="1653"/>
                  </a:cubicBezTo>
                  <a:cubicBezTo>
                    <a:pt x="694" y="1619"/>
                    <a:pt x="829" y="1583"/>
                    <a:pt x="957" y="1539"/>
                  </a:cubicBezTo>
                  <a:lnTo>
                    <a:pt x="957" y="1539"/>
                  </a:lnTo>
                  <a:cubicBezTo>
                    <a:pt x="829" y="1602"/>
                    <a:pt x="699" y="1663"/>
                    <a:pt x="572" y="1720"/>
                  </a:cubicBezTo>
                  <a:cubicBezTo>
                    <a:pt x="504" y="1751"/>
                    <a:pt x="436" y="1782"/>
                    <a:pt x="366" y="1811"/>
                  </a:cubicBezTo>
                  <a:cubicBezTo>
                    <a:pt x="413" y="1804"/>
                    <a:pt x="472" y="1790"/>
                    <a:pt x="522" y="1779"/>
                  </a:cubicBezTo>
                  <a:cubicBezTo>
                    <a:pt x="711" y="1743"/>
                    <a:pt x="945" y="1672"/>
                    <a:pt x="1148" y="1595"/>
                  </a:cubicBezTo>
                  <a:lnTo>
                    <a:pt x="1148" y="1595"/>
                  </a:lnTo>
                  <a:cubicBezTo>
                    <a:pt x="1027" y="1660"/>
                    <a:pt x="906" y="1721"/>
                    <a:pt x="782" y="1780"/>
                  </a:cubicBezTo>
                  <a:cubicBezTo>
                    <a:pt x="734" y="1805"/>
                    <a:pt x="683" y="1829"/>
                    <a:pt x="634" y="1852"/>
                  </a:cubicBezTo>
                  <a:cubicBezTo>
                    <a:pt x="662" y="1849"/>
                    <a:pt x="704" y="1839"/>
                    <a:pt x="736" y="1831"/>
                  </a:cubicBezTo>
                  <a:cubicBezTo>
                    <a:pt x="1319" y="1711"/>
                    <a:pt x="1801" y="1433"/>
                    <a:pt x="2136" y="1032"/>
                  </a:cubicBezTo>
                  <a:lnTo>
                    <a:pt x="2136" y="1032"/>
                  </a:lnTo>
                  <a:cubicBezTo>
                    <a:pt x="1996" y="1131"/>
                    <a:pt x="1848" y="1218"/>
                    <a:pt x="1692" y="1304"/>
                  </a:cubicBezTo>
                  <a:cubicBezTo>
                    <a:pt x="1908" y="1145"/>
                    <a:pt x="2083" y="963"/>
                    <a:pt x="2228" y="757"/>
                  </a:cubicBezTo>
                  <a:lnTo>
                    <a:pt x="2228" y="757"/>
                  </a:lnTo>
                  <a:cubicBezTo>
                    <a:pt x="2044" y="932"/>
                    <a:pt x="1853" y="1054"/>
                    <a:pt x="1646" y="1177"/>
                  </a:cubicBezTo>
                  <a:cubicBezTo>
                    <a:pt x="1905" y="973"/>
                    <a:pt x="2124" y="732"/>
                    <a:pt x="2277" y="467"/>
                  </a:cubicBezTo>
                  <a:lnTo>
                    <a:pt x="2277" y="467"/>
                  </a:lnTo>
                  <a:cubicBezTo>
                    <a:pt x="2118" y="660"/>
                    <a:pt x="1915" y="832"/>
                    <a:pt x="1695" y="989"/>
                  </a:cubicBezTo>
                  <a:cubicBezTo>
                    <a:pt x="1968" y="756"/>
                    <a:pt x="2176" y="473"/>
                    <a:pt x="2277" y="161"/>
                  </a:cubicBezTo>
                  <a:lnTo>
                    <a:pt x="2277" y="161"/>
                  </a:lnTo>
                  <a:cubicBezTo>
                    <a:pt x="2182" y="344"/>
                    <a:pt x="2041" y="511"/>
                    <a:pt x="1901" y="645"/>
                  </a:cubicBezTo>
                  <a:cubicBezTo>
                    <a:pt x="1883" y="664"/>
                    <a:pt x="1864" y="680"/>
                    <a:pt x="1844" y="697"/>
                  </a:cubicBezTo>
                  <a:cubicBezTo>
                    <a:pt x="2009" y="526"/>
                    <a:pt x="2138" y="340"/>
                    <a:pt x="2212" y="151"/>
                  </a:cubicBezTo>
                  <a:cubicBezTo>
                    <a:pt x="2232" y="101"/>
                    <a:pt x="2251" y="5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8"/>
            <p:cNvSpPr/>
            <p:nvPr/>
          </p:nvSpPr>
          <p:spPr>
            <a:xfrm>
              <a:off x="6077825" y="3718200"/>
              <a:ext cx="55975" cy="33950"/>
            </a:xfrm>
            <a:custGeom>
              <a:avLst/>
              <a:gdLst/>
              <a:ahLst/>
              <a:cxnLst/>
              <a:rect l="l" t="t" r="r" b="b"/>
              <a:pathLst>
                <a:path w="2239" h="1358" extrusionOk="0">
                  <a:moveTo>
                    <a:pt x="2239" y="1"/>
                  </a:moveTo>
                  <a:lnTo>
                    <a:pt x="2239" y="1"/>
                  </a:lnTo>
                  <a:cubicBezTo>
                    <a:pt x="2038" y="195"/>
                    <a:pt x="1795" y="359"/>
                    <a:pt x="1549" y="516"/>
                  </a:cubicBezTo>
                  <a:cubicBezTo>
                    <a:pt x="1506" y="544"/>
                    <a:pt x="1456" y="575"/>
                    <a:pt x="1399" y="608"/>
                  </a:cubicBezTo>
                  <a:cubicBezTo>
                    <a:pt x="1551" y="496"/>
                    <a:pt x="1690" y="367"/>
                    <a:pt x="1816" y="222"/>
                  </a:cubicBezTo>
                  <a:lnTo>
                    <a:pt x="1816" y="222"/>
                  </a:lnTo>
                  <a:cubicBezTo>
                    <a:pt x="1602" y="378"/>
                    <a:pt x="1385" y="496"/>
                    <a:pt x="1132" y="625"/>
                  </a:cubicBezTo>
                  <a:cubicBezTo>
                    <a:pt x="835" y="779"/>
                    <a:pt x="532" y="926"/>
                    <a:pt x="217" y="1054"/>
                  </a:cubicBezTo>
                  <a:cubicBezTo>
                    <a:pt x="158" y="1078"/>
                    <a:pt x="100" y="1104"/>
                    <a:pt x="41" y="1126"/>
                  </a:cubicBezTo>
                  <a:cubicBezTo>
                    <a:pt x="61" y="1123"/>
                    <a:pt x="108" y="1116"/>
                    <a:pt x="138" y="1111"/>
                  </a:cubicBezTo>
                  <a:cubicBezTo>
                    <a:pt x="342" y="1080"/>
                    <a:pt x="531" y="1031"/>
                    <a:pt x="709" y="970"/>
                  </a:cubicBezTo>
                  <a:lnTo>
                    <a:pt x="709" y="970"/>
                  </a:lnTo>
                  <a:cubicBezTo>
                    <a:pt x="627" y="1009"/>
                    <a:pt x="545" y="1045"/>
                    <a:pt x="467" y="1077"/>
                  </a:cubicBezTo>
                  <a:cubicBezTo>
                    <a:pt x="395" y="1108"/>
                    <a:pt x="322" y="1137"/>
                    <a:pt x="248" y="1163"/>
                  </a:cubicBezTo>
                  <a:cubicBezTo>
                    <a:pt x="293" y="1155"/>
                    <a:pt x="345" y="1146"/>
                    <a:pt x="392" y="1137"/>
                  </a:cubicBezTo>
                  <a:cubicBezTo>
                    <a:pt x="483" y="1117"/>
                    <a:pt x="570" y="1094"/>
                    <a:pt x="658" y="1069"/>
                  </a:cubicBezTo>
                  <a:lnTo>
                    <a:pt x="658" y="1069"/>
                  </a:lnTo>
                  <a:cubicBezTo>
                    <a:pt x="528" y="1124"/>
                    <a:pt x="396" y="1176"/>
                    <a:pt x="262" y="1223"/>
                  </a:cubicBezTo>
                  <a:cubicBezTo>
                    <a:pt x="171" y="1256"/>
                    <a:pt x="98" y="1282"/>
                    <a:pt x="1" y="1310"/>
                  </a:cubicBezTo>
                  <a:cubicBezTo>
                    <a:pt x="34" y="1310"/>
                    <a:pt x="99" y="1302"/>
                    <a:pt x="142" y="1294"/>
                  </a:cubicBezTo>
                  <a:cubicBezTo>
                    <a:pt x="400" y="1262"/>
                    <a:pt x="657" y="1205"/>
                    <a:pt x="896" y="1118"/>
                  </a:cubicBezTo>
                  <a:lnTo>
                    <a:pt x="896" y="1118"/>
                  </a:lnTo>
                  <a:cubicBezTo>
                    <a:pt x="818" y="1162"/>
                    <a:pt x="737" y="1206"/>
                    <a:pt x="657" y="1248"/>
                  </a:cubicBezTo>
                  <a:cubicBezTo>
                    <a:pt x="633" y="1261"/>
                    <a:pt x="608" y="1271"/>
                    <a:pt x="584" y="1282"/>
                  </a:cubicBezTo>
                  <a:cubicBezTo>
                    <a:pt x="603" y="1278"/>
                    <a:pt x="626" y="1274"/>
                    <a:pt x="645" y="1270"/>
                  </a:cubicBezTo>
                  <a:cubicBezTo>
                    <a:pt x="804" y="1235"/>
                    <a:pt x="958" y="1185"/>
                    <a:pt x="1103" y="1124"/>
                  </a:cubicBezTo>
                  <a:lnTo>
                    <a:pt x="1103" y="1124"/>
                  </a:lnTo>
                  <a:cubicBezTo>
                    <a:pt x="964" y="1201"/>
                    <a:pt x="825" y="1281"/>
                    <a:pt x="686" y="1358"/>
                  </a:cubicBezTo>
                  <a:cubicBezTo>
                    <a:pt x="1195" y="1243"/>
                    <a:pt x="1565" y="1025"/>
                    <a:pt x="1898" y="685"/>
                  </a:cubicBezTo>
                  <a:lnTo>
                    <a:pt x="1898" y="685"/>
                  </a:lnTo>
                  <a:cubicBezTo>
                    <a:pt x="1803" y="745"/>
                    <a:pt x="1704" y="799"/>
                    <a:pt x="1604" y="851"/>
                  </a:cubicBezTo>
                  <a:cubicBezTo>
                    <a:pt x="1761" y="743"/>
                    <a:pt x="1904" y="623"/>
                    <a:pt x="2033" y="491"/>
                  </a:cubicBezTo>
                  <a:lnTo>
                    <a:pt x="2033" y="491"/>
                  </a:lnTo>
                  <a:cubicBezTo>
                    <a:pt x="1901" y="576"/>
                    <a:pt x="1759" y="654"/>
                    <a:pt x="1615" y="730"/>
                  </a:cubicBezTo>
                  <a:cubicBezTo>
                    <a:pt x="1790" y="599"/>
                    <a:pt x="1947" y="455"/>
                    <a:pt x="2078" y="300"/>
                  </a:cubicBezTo>
                  <a:lnTo>
                    <a:pt x="2078" y="300"/>
                  </a:lnTo>
                  <a:cubicBezTo>
                    <a:pt x="1927" y="422"/>
                    <a:pt x="1777" y="517"/>
                    <a:pt x="1613" y="607"/>
                  </a:cubicBezTo>
                  <a:cubicBezTo>
                    <a:pt x="1857" y="428"/>
                    <a:pt x="2068" y="225"/>
                    <a:pt x="2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8"/>
            <p:cNvSpPr/>
            <p:nvPr/>
          </p:nvSpPr>
          <p:spPr>
            <a:xfrm>
              <a:off x="6115625" y="3634375"/>
              <a:ext cx="36525" cy="84125"/>
            </a:xfrm>
            <a:custGeom>
              <a:avLst/>
              <a:gdLst/>
              <a:ahLst/>
              <a:cxnLst/>
              <a:rect l="l" t="t" r="r" b="b"/>
              <a:pathLst>
                <a:path w="1461" h="3365" extrusionOk="0">
                  <a:moveTo>
                    <a:pt x="973" y="749"/>
                  </a:moveTo>
                  <a:cubicBezTo>
                    <a:pt x="973" y="750"/>
                    <a:pt x="973" y="751"/>
                    <a:pt x="973" y="752"/>
                  </a:cubicBezTo>
                  <a:lnTo>
                    <a:pt x="973" y="752"/>
                  </a:lnTo>
                  <a:lnTo>
                    <a:pt x="973" y="749"/>
                  </a:lnTo>
                  <a:close/>
                  <a:moveTo>
                    <a:pt x="1" y="0"/>
                  </a:moveTo>
                  <a:cubicBezTo>
                    <a:pt x="44" y="54"/>
                    <a:pt x="119" y="149"/>
                    <a:pt x="170" y="219"/>
                  </a:cubicBezTo>
                  <a:cubicBezTo>
                    <a:pt x="396" y="526"/>
                    <a:pt x="517" y="868"/>
                    <a:pt x="550" y="1201"/>
                  </a:cubicBezTo>
                  <a:cubicBezTo>
                    <a:pt x="601" y="1603"/>
                    <a:pt x="563" y="1986"/>
                    <a:pt x="445" y="2371"/>
                  </a:cubicBezTo>
                  <a:cubicBezTo>
                    <a:pt x="589" y="2083"/>
                    <a:pt x="668" y="1774"/>
                    <a:pt x="678" y="1464"/>
                  </a:cubicBezTo>
                  <a:lnTo>
                    <a:pt x="678" y="1464"/>
                  </a:lnTo>
                  <a:cubicBezTo>
                    <a:pt x="686" y="1608"/>
                    <a:pt x="681" y="1751"/>
                    <a:pt x="657" y="1893"/>
                  </a:cubicBezTo>
                  <a:cubicBezTo>
                    <a:pt x="640" y="2021"/>
                    <a:pt x="572" y="2293"/>
                    <a:pt x="497" y="2474"/>
                  </a:cubicBezTo>
                  <a:cubicBezTo>
                    <a:pt x="492" y="2485"/>
                    <a:pt x="488" y="2498"/>
                    <a:pt x="483" y="2509"/>
                  </a:cubicBezTo>
                  <a:cubicBezTo>
                    <a:pt x="564" y="2380"/>
                    <a:pt x="629" y="2247"/>
                    <a:pt x="682" y="2110"/>
                  </a:cubicBezTo>
                  <a:cubicBezTo>
                    <a:pt x="774" y="1884"/>
                    <a:pt x="817" y="1652"/>
                    <a:pt x="812" y="1422"/>
                  </a:cubicBezTo>
                  <a:lnTo>
                    <a:pt x="812" y="1422"/>
                  </a:lnTo>
                  <a:cubicBezTo>
                    <a:pt x="825" y="1892"/>
                    <a:pt x="697" y="2367"/>
                    <a:pt x="430" y="2815"/>
                  </a:cubicBezTo>
                  <a:cubicBezTo>
                    <a:pt x="631" y="2573"/>
                    <a:pt x="784" y="2312"/>
                    <a:pt x="877" y="2042"/>
                  </a:cubicBezTo>
                  <a:lnTo>
                    <a:pt x="877" y="2042"/>
                  </a:lnTo>
                  <a:cubicBezTo>
                    <a:pt x="847" y="2169"/>
                    <a:pt x="805" y="2300"/>
                    <a:pt x="739" y="2463"/>
                  </a:cubicBezTo>
                  <a:cubicBezTo>
                    <a:pt x="649" y="2673"/>
                    <a:pt x="567" y="2819"/>
                    <a:pt x="439" y="3028"/>
                  </a:cubicBezTo>
                  <a:cubicBezTo>
                    <a:pt x="433" y="3036"/>
                    <a:pt x="428" y="3045"/>
                    <a:pt x="423" y="3054"/>
                  </a:cubicBezTo>
                  <a:cubicBezTo>
                    <a:pt x="548" y="2918"/>
                    <a:pt x="663" y="2777"/>
                    <a:pt x="763" y="2629"/>
                  </a:cubicBezTo>
                  <a:cubicBezTo>
                    <a:pt x="790" y="2586"/>
                    <a:pt x="815" y="2544"/>
                    <a:pt x="840" y="2500"/>
                  </a:cubicBezTo>
                  <a:lnTo>
                    <a:pt x="840" y="2500"/>
                  </a:lnTo>
                  <a:cubicBezTo>
                    <a:pt x="814" y="2560"/>
                    <a:pt x="786" y="2619"/>
                    <a:pt x="758" y="2680"/>
                  </a:cubicBezTo>
                  <a:cubicBezTo>
                    <a:pt x="649" y="2892"/>
                    <a:pt x="526" y="3129"/>
                    <a:pt x="343" y="3365"/>
                  </a:cubicBezTo>
                  <a:cubicBezTo>
                    <a:pt x="609" y="3096"/>
                    <a:pt x="827" y="2820"/>
                    <a:pt x="975" y="2531"/>
                  </a:cubicBezTo>
                  <a:lnTo>
                    <a:pt x="975" y="2531"/>
                  </a:lnTo>
                  <a:cubicBezTo>
                    <a:pt x="898" y="2714"/>
                    <a:pt x="806" y="2887"/>
                    <a:pt x="712" y="3049"/>
                  </a:cubicBezTo>
                  <a:cubicBezTo>
                    <a:pt x="649" y="3156"/>
                    <a:pt x="577" y="3259"/>
                    <a:pt x="501" y="3360"/>
                  </a:cubicBezTo>
                  <a:cubicBezTo>
                    <a:pt x="554" y="3313"/>
                    <a:pt x="611" y="3263"/>
                    <a:pt x="665" y="3214"/>
                  </a:cubicBezTo>
                  <a:cubicBezTo>
                    <a:pt x="886" y="2997"/>
                    <a:pt x="1073" y="2751"/>
                    <a:pt x="1192" y="2488"/>
                  </a:cubicBezTo>
                  <a:lnTo>
                    <a:pt x="1192" y="2488"/>
                  </a:lnTo>
                  <a:cubicBezTo>
                    <a:pt x="1129" y="2678"/>
                    <a:pt x="1049" y="2868"/>
                    <a:pt x="962" y="3018"/>
                  </a:cubicBezTo>
                  <a:cubicBezTo>
                    <a:pt x="915" y="3099"/>
                    <a:pt x="869" y="3180"/>
                    <a:pt x="814" y="3257"/>
                  </a:cubicBezTo>
                  <a:cubicBezTo>
                    <a:pt x="826" y="3250"/>
                    <a:pt x="863" y="3216"/>
                    <a:pt x="883" y="3197"/>
                  </a:cubicBezTo>
                  <a:cubicBezTo>
                    <a:pt x="1113" y="2986"/>
                    <a:pt x="1301" y="2740"/>
                    <a:pt x="1377" y="2464"/>
                  </a:cubicBezTo>
                  <a:cubicBezTo>
                    <a:pt x="1461" y="2142"/>
                    <a:pt x="1434" y="1802"/>
                    <a:pt x="1350" y="1479"/>
                  </a:cubicBezTo>
                  <a:lnTo>
                    <a:pt x="1350" y="1479"/>
                  </a:lnTo>
                  <a:cubicBezTo>
                    <a:pt x="1358" y="1640"/>
                    <a:pt x="1351" y="1776"/>
                    <a:pt x="1331" y="1906"/>
                  </a:cubicBezTo>
                  <a:cubicBezTo>
                    <a:pt x="1336" y="1753"/>
                    <a:pt x="1317" y="1602"/>
                    <a:pt x="1289" y="1453"/>
                  </a:cubicBezTo>
                  <a:cubicBezTo>
                    <a:pt x="1264" y="1328"/>
                    <a:pt x="1236" y="1201"/>
                    <a:pt x="1181" y="1082"/>
                  </a:cubicBezTo>
                  <a:lnTo>
                    <a:pt x="1181" y="1082"/>
                  </a:lnTo>
                  <a:cubicBezTo>
                    <a:pt x="1232" y="1329"/>
                    <a:pt x="1228" y="1580"/>
                    <a:pt x="1187" y="1827"/>
                  </a:cubicBezTo>
                  <a:cubicBezTo>
                    <a:pt x="1208" y="1616"/>
                    <a:pt x="1191" y="1396"/>
                    <a:pt x="1131" y="1164"/>
                  </a:cubicBezTo>
                  <a:cubicBezTo>
                    <a:pt x="1094" y="1025"/>
                    <a:pt x="1040" y="888"/>
                    <a:pt x="974" y="752"/>
                  </a:cubicBezTo>
                  <a:cubicBezTo>
                    <a:pt x="974" y="752"/>
                    <a:pt x="974" y="752"/>
                    <a:pt x="973" y="752"/>
                  </a:cubicBezTo>
                  <a:lnTo>
                    <a:pt x="973" y="752"/>
                  </a:lnTo>
                  <a:lnTo>
                    <a:pt x="975" y="757"/>
                  </a:lnTo>
                  <a:cubicBezTo>
                    <a:pt x="976" y="762"/>
                    <a:pt x="977" y="765"/>
                    <a:pt x="979" y="773"/>
                  </a:cubicBezTo>
                  <a:cubicBezTo>
                    <a:pt x="1022" y="950"/>
                    <a:pt x="1053" y="1102"/>
                    <a:pt x="1067" y="1280"/>
                  </a:cubicBezTo>
                  <a:cubicBezTo>
                    <a:pt x="1069" y="1324"/>
                    <a:pt x="1070" y="1367"/>
                    <a:pt x="1070" y="1411"/>
                  </a:cubicBezTo>
                  <a:cubicBezTo>
                    <a:pt x="1036" y="1083"/>
                    <a:pt x="923" y="758"/>
                    <a:pt x="723" y="471"/>
                  </a:cubicBezTo>
                  <a:lnTo>
                    <a:pt x="723" y="471"/>
                  </a:lnTo>
                  <a:cubicBezTo>
                    <a:pt x="809" y="636"/>
                    <a:pt x="862" y="798"/>
                    <a:pt x="893" y="960"/>
                  </a:cubicBezTo>
                  <a:cubicBezTo>
                    <a:pt x="852" y="839"/>
                    <a:pt x="797" y="717"/>
                    <a:pt x="725" y="598"/>
                  </a:cubicBezTo>
                  <a:cubicBezTo>
                    <a:pt x="646" y="475"/>
                    <a:pt x="553" y="358"/>
                    <a:pt x="454" y="247"/>
                  </a:cubicBezTo>
                  <a:lnTo>
                    <a:pt x="454" y="247"/>
                  </a:lnTo>
                  <a:cubicBezTo>
                    <a:pt x="451" y="250"/>
                    <a:pt x="476" y="286"/>
                    <a:pt x="485" y="304"/>
                  </a:cubicBezTo>
                  <a:cubicBezTo>
                    <a:pt x="557" y="440"/>
                    <a:pt x="636" y="589"/>
                    <a:pt x="687" y="738"/>
                  </a:cubicBezTo>
                  <a:cubicBezTo>
                    <a:pt x="750" y="926"/>
                    <a:pt x="788" y="1118"/>
                    <a:pt x="804" y="1309"/>
                  </a:cubicBezTo>
                  <a:cubicBezTo>
                    <a:pt x="767" y="877"/>
                    <a:pt x="563" y="459"/>
                    <a:pt x="201" y="114"/>
                  </a:cubicBezTo>
                  <a:lnTo>
                    <a:pt x="201" y="114"/>
                  </a:lnTo>
                  <a:cubicBezTo>
                    <a:pt x="298" y="241"/>
                    <a:pt x="373" y="363"/>
                    <a:pt x="438" y="492"/>
                  </a:cubicBezTo>
                  <a:cubicBezTo>
                    <a:pt x="371" y="384"/>
                    <a:pt x="291" y="283"/>
                    <a:pt x="200" y="188"/>
                  </a:cubicBezTo>
                  <a:cubicBezTo>
                    <a:pt x="139" y="125"/>
                    <a:pt x="72" y="5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8"/>
            <p:cNvSpPr/>
            <p:nvPr/>
          </p:nvSpPr>
          <p:spPr>
            <a:xfrm>
              <a:off x="6135525" y="3694525"/>
              <a:ext cx="16200" cy="26500"/>
            </a:xfrm>
            <a:custGeom>
              <a:avLst/>
              <a:gdLst/>
              <a:ahLst/>
              <a:cxnLst/>
              <a:rect l="l" t="t" r="r" b="b"/>
              <a:pathLst>
                <a:path w="648" h="1060" extrusionOk="0">
                  <a:moveTo>
                    <a:pt x="647" y="0"/>
                  </a:moveTo>
                  <a:lnTo>
                    <a:pt x="647" y="0"/>
                  </a:lnTo>
                  <a:cubicBezTo>
                    <a:pt x="501" y="328"/>
                    <a:pt x="276" y="643"/>
                    <a:pt x="69" y="959"/>
                  </a:cubicBezTo>
                  <a:cubicBezTo>
                    <a:pt x="46" y="993"/>
                    <a:pt x="24" y="1026"/>
                    <a:pt x="1" y="1060"/>
                  </a:cubicBezTo>
                  <a:cubicBezTo>
                    <a:pt x="11" y="1052"/>
                    <a:pt x="26" y="1039"/>
                    <a:pt x="40" y="1029"/>
                  </a:cubicBezTo>
                  <a:cubicBezTo>
                    <a:pt x="424" y="735"/>
                    <a:pt x="574" y="433"/>
                    <a:pt x="6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8"/>
            <p:cNvSpPr/>
            <p:nvPr/>
          </p:nvSpPr>
          <p:spPr>
            <a:xfrm>
              <a:off x="5735550" y="3531700"/>
              <a:ext cx="35750" cy="15575"/>
            </a:xfrm>
            <a:custGeom>
              <a:avLst/>
              <a:gdLst/>
              <a:ahLst/>
              <a:cxnLst/>
              <a:rect l="l" t="t" r="r" b="b"/>
              <a:pathLst>
                <a:path w="1430" h="623" extrusionOk="0">
                  <a:moveTo>
                    <a:pt x="703" y="1"/>
                  </a:moveTo>
                  <a:cubicBezTo>
                    <a:pt x="580" y="1"/>
                    <a:pt x="475" y="93"/>
                    <a:pt x="391" y="180"/>
                  </a:cubicBezTo>
                  <a:cubicBezTo>
                    <a:pt x="432" y="154"/>
                    <a:pt x="472" y="131"/>
                    <a:pt x="512" y="113"/>
                  </a:cubicBezTo>
                  <a:lnTo>
                    <a:pt x="512" y="113"/>
                  </a:lnTo>
                  <a:cubicBezTo>
                    <a:pt x="438" y="165"/>
                    <a:pt x="374" y="236"/>
                    <a:pt x="312" y="297"/>
                  </a:cubicBezTo>
                  <a:cubicBezTo>
                    <a:pt x="333" y="284"/>
                    <a:pt x="353" y="271"/>
                    <a:pt x="375" y="257"/>
                  </a:cubicBezTo>
                  <a:lnTo>
                    <a:pt x="375" y="257"/>
                  </a:lnTo>
                  <a:cubicBezTo>
                    <a:pt x="354" y="272"/>
                    <a:pt x="333" y="288"/>
                    <a:pt x="313" y="304"/>
                  </a:cubicBezTo>
                  <a:cubicBezTo>
                    <a:pt x="309" y="307"/>
                    <a:pt x="307" y="310"/>
                    <a:pt x="303" y="314"/>
                  </a:cubicBezTo>
                  <a:cubicBezTo>
                    <a:pt x="262" y="348"/>
                    <a:pt x="220" y="380"/>
                    <a:pt x="179" y="413"/>
                  </a:cubicBezTo>
                  <a:cubicBezTo>
                    <a:pt x="193" y="406"/>
                    <a:pt x="204" y="398"/>
                    <a:pt x="216" y="392"/>
                  </a:cubicBezTo>
                  <a:lnTo>
                    <a:pt x="216" y="392"/>
                  </a:lnTo>
                  <a:cubicBezTo>
                    <a:pt x="141" y="465"/>
                    <a:pt x="70" y="542"/>
                    <a:pt x="0" y="622"/>
                  </a:cubicBezTo>
                  <a:cubicBezTo>
                    <a:pt x="202" y="429"/>
                    <a:pt x="470" y="238"/>
                    <a:pt x="693" y="238"/>
                  </a:cubicBezTo>
                  <a:cubicBezTo>
                    <a:pt x="719" y="238"/>
                    <a:pt x="745" y="241"/>
                    <a:pt x="770" y="247"/>
                  </a:cubicBezTo>
                  <a:cubicBezTo>
                    <a:pt x="931" y="268"/>
                    <a:pt x="1173" y="429"/>
                    <a:pt x="1244" y="489"/>
                  </a:cubicBezTo>
                  <a:cubicBezTo>
                    <a:pt x="1279" y="516"/>
                    <a:pt x="1310" y="549"/>
                    <a:pt x="1338" y="583"/>
                  </a:cubicBezTo>
                  <a:cubicBezTo>
                    <a:pt x="1347" y="593"/>
                    <a:pt x="1360" y="598"/>
                    <a:pt x="1373" y="598"/>
                  </a:cubicBezTo>
                  <a:cubicBezTo>
                    <a:pt x="1375" y="598"/>
                    <a:pt x="1377" y="598"/>
                    <a:pt x="1378" y="598"/>
                  </a:cubicBezTo>
                  <a:cubicBezTo>
                    <a:pt x="1408" y="598"/>
                    <a:pt x="1429" y="567"/>
                    <a:pt x="1420" y="539"/>
                  </a:cubicBezTo>
                  <a:cubicBezTo>
                    <a:pt x="1418" y="516"/>
                    <a:pt x="1315" y="412"/>
                    <a:pt x="1306" y="405"/>
                  </a:cubicBezTo>
                  <a:cubicBezTo>
                    <a:pt x="1213" y="308"/>
                    <a:pt x="1096" y="226"/>
                    <a:pt x="970" y="179"/>
                  </a:cubicBezTo>
                  <a:cubicBezTo>
                    <a:pt x="971" y="173"/>
                    <a:pt x="972" y="169"/>
                    <a:pt x="972" y="164"/>
                  </a:cubicBezTo>
                  <a:cubicBezTo>
                    <a:pt x="966" y="127"/>
                    <a:pt x="953" y="121"/>
                    <a:pt x="937" y="114"/>
                  </a:cubicBezTo>
                  <a:cubicBezTo>
                    <a:pt x="930" y="98"/>
                    <a:pt x="911" y="88"/>
                    <a:pt x="891" y="81"/>
                  </a:cubicBezTo>
                  <a:cubicBezTo>
                    <a:pt x="891" y="34"/>
                    <a:pt x="792" y="14"/>
                    <a:pt x="752" y="6"/>
                  </a:cubicBezTo>
                  <a:cubicBezTo>
                    <a:pt x="735" y="2"/>
                    <a:pt x="719" y="1"/>
                    <a:pt x="7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8"/>
            <p:cNvSpPr/>
            <p:nvPr/>
          </p:nvSpPr>
          <p:spPr>
            <a:xfrm>
              <a:off x="5762775" y="36116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3" y="4"/>
                    <a:pt x="2" y="7"/>
                    <a:pt x="1" y="9"/>
                  </a:cubicBezTo>
                  <a:lnTo>
                    <a:pt x="1" y="10"/>
                  </a:lnTo>
                  <a:cubicBezTo>
                    <a:pt x="1" y="8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8"/>
            <p:cNvSpPr/>
            <p:nvPr/>
          </p:nvSpPr>
          <p:spPr>
            <a:xfrm>
              <a:off x="5741150" y="3603700"/>
              <a:ext cx="23975" cy="24000"/>
            </a:xfrm>
            <a:custGeom>
              <a:avLst/>
              <a:gdLst/>
              <a:ahLst/>
              <a:cxnLst/>
              <a:rect l="l" t="t" r="r" b="b"/>
              <a:pathLst>
                <a:path w="959" h="960" extrusionOk="0">
                  <a:moveTo>
                    <a:pt x="646" y="693"/>
                  </a:moveTo>
                  <a:cubicBezTo>
                    <a:pt x="646" y="693"/>
                    <a:pt x="646" y="693"/>
                    <a:pt x="646" y="694"/>
                  </a:cubicBezTo>
                  <a:lnTo>
                    <a:pt x="646" y="694"/>
                  </a:lnTo>
                  <a:cubicBezTo>
                    <a:pt x="646" y="693"/>
                    <a:pt x="647" y="693"/>
                    <a:pt x="646" y="693"/>
                  </a:cubicBezTo>
                  <a:close/>
                  <a:moveTo>
                    <a:pt x="43" y="1"/>
                  </a:moveTo>
                  <a:cubicBezTo>
                    <a:pt x="22" y="1"/>
                    <a:pt x="0" y="23"/>
                    <a:pt x="15" y="46"/>
                  </a:cubicBezTo>
                  <a:cubicBezTo>
                    <a:pt x="43" y="92"/>
                    <a:pt x="73" y="138"/>
                    <a:pt x="105" y="183"/>
                  </a:cubicBezTo>
                  <a:cubicBezTo>
                    <a:pt x="101" y="179"/>
                    <a:pt x="96" y="177"/>
                    <a:pt x="92" y="173"/>
                  </a:cubicBezTo>
                  <a:cubicBezTo>
                    <a:pt x="88" y="171"/>
                    <a:pt x="83" y="170"/>
                    <a:pt x="78" y="170"/>
                  </a:cubicBezTo>
                  <a:cubicBezTo>
                    <a:pt x="58" y="170"/>
                    <a:pt x="39" y="187"/>
                    <a:pt x="41" y="208"/>
                  </a:cubicBezTo>
                  <a:cubicBezTo>
                    <a:pt x="47" y="239"/>
                    <a:pt x="58" y="248"/>
                    <a:pt x="73" y="263"/>
                  </a:cubicBezTo>
                  <a:cubicBezTo>
                    <a:pt x="71" y="271"/>
                    <a:pt x="73" y="279"/>
                    <a:pt x="76" y="286"/>
                  </a:cubicBezTo>
                  <a:cubicBezTo>
                    <a:pt x="102" y="324"/>
                    <a:pt x="170" y="406"/>
                    <a:pt x="251" y="472"/>
                  </a:cubicBezTo>
                  <a:cubicBezTo>
                    <a:pt x="251" y="474"/>
                    <a:pt x="250" y="477"/>
                    <a:pt x="250" y="479"/>
                  </a:cubicBezTo>
                  <a:cubicBezTo>
                    <a:pt x="250" y="484"/>
                    <a:pt x="250" y="486"/>
                    <a:pt x="251" y="487"/>
                  </a:cubicBezTo>
                  <a:cubicBezTo>
                    <a:pt x="250" y="502"/>
                    <a:pt x="256" y="513"/>
                    <a:pt x="260" y="524"/>
                  </a:cubicBezTo>
                  <a:cubicBezTo>
                    <a:pt x="279" y="549"/>
                    <a:pt x="307" y="574"/>
                    <a:pt x="342" y="595"/>
                  </a:cubicBezTo>
                  <a:cubicBezTo>
                    <a:pt x="327" y="620"/>
                    <a:pt x="336" y="648"/>
                    <a:pt x="350" y="671"/>
                  </a:cubicBezTo>
                  <a:cubicBezTo>
                    <a:pt x="377" y="724"/>
                    <a:pt x="376" y="726"/>
                    <a:pt x="399" y="792"/>
                  </a:cubicBezTo>
                  <a:cubicBezTo>
                    <a:pt x="401" y="795"/>
                    <a:pt x="401" y="797"/>
                    <a:pt x="402" y="800"/>
                  </a:cubicBezTo>
                  <a:cubicBezTo>
                    <a:pt x="399" y="812"/>
                    <a:pt x="398" y="826"/>
                    <a:pt x="397" y="837"/>
                  </a:cubicBezTo>
                  <a:cubicBezTo>
                    <a:pt x="393" y="874"/>
                    <a:pt x="399" y="915"/>
                    <a:pt x="427" y="942"/>
                  </a:cubicBezTo>
                  <a:cubicBezTo>
                    <a:pt x="439" y="954"/>
                    <a:pt x="453" y="960"/>
                    <a:pt x="466" y="960"/>
                  </a:cubicBezTo>
                  <a:cubicBezTo>
                    <a:pt x="499" y="960"/>
                    <a:pt x="530" y="928"/>
                    <a:pt x="528" y="890"/>
                  </a:cubicBezTo>
                  <a:cubicBezTo>
                    <a:pt x="528" y="872"/>
                    <a:pt x="526" y="854"/>
                    <a:pt x="522" y="837"/>
                  </a:cubicBezTo>
                  <a:cubicBezTo>
                    <a:pt x="533" y="836"/>
                    <a:pt x="543" y="833"/>
                    <a:pt x="554" y="827"/>
                  </a:cubicBezTo>
                  <a:cubicBezTo>
                    <a:pt x="581" y="811"/>
                    <a:pt x="596" y="785"/>
                    <a:pt x="613" y="759"/>
                  </a:cubicBezTo>
                  <a:cubicBezTo>
                    <a:pt x="626" y="739"/>
                    <a:pt x="636" y="719"/>
                    <a:pt x="644" y="698"/>
                  </a:cubicBezTo>
                  <a:cubicBezTo>
                    <a:pt x="645" y="696"/>
                    <a:pt x="646" y="695"/>
                    <a:pt x="646" y="694"/>
                  </a:cubicBezTo>
                  <a:lnTo>
                    <a:pt x="646" y="694"/>
                  </a:lnTo>
                  <a:cubicBezTo>
                    <a:pt x="645" y="696"/>
                    <a:pt x="643" y="701"/>
                    <a:pt x="641" y="703"/>
                  </a:cubicBezTo>
                  <a:cubicBezTo>
                    <a:pt x="647" y="692"/>
                    <a:pt x="650" y="678"/>
                    <a:pt x="646" y="664"/>
                  </a:cubicBezTo>
                  <a:cubicBezTo>
                    <a:pt x="644" y="656"/>
                    <a:pt x="640" y="648"/>
                    <a:pt x="634" y="643"/>
                  </a:cubicBezTo>
                  <a:cubicBezTo>
                    <a:pt x="636" y="641"/>
                    <a:pt x="637" y="640"/>
                    <a:pt x="639" y="637"/>
                  </a:cubicBezTo>
                  <a:cubicBezTo>
                    <a:pt x="667" y="611"/>
                    <a:pt x="655" y="559"/>
                    <a:pt x="619" y="549"/>
                  </a:cubicBezTo>
                  <a:cubicBezTo>
                    <a:pt x="712" y="515"/>
                    <a:pt x="795" y="450"/>
                    <a:pt x="847" y="363"/>
                  </a:cubicBezTo>
                  <a:cubicBezTo>
                    <a:pt x="866" y="334"/>
                    <a:pt x="857" y="348"/>
                    <a:pt x="867" y="327"/>
                  </a:cubicBezTo>
                  <a:cubicBezTo>
                    <a:pt x="872" y="317"/>
                    <a:pt x="873" y="306"/>
                    <a:pt x="871" y="293"/>
                  </a:cubicBezTo>
                  <a:cubicBezTo>
                    <a:pt x="867" y="280"/>
                    <a:pt x="856" y="270"/>
                    <a:pt x="843" y="265"/>
                  </a:cubicBezTo>
                  <a:cubicBezTo>
                    <a:pt x="857" y="240"/>
                    <a:pt x="869" y="215"/>
                    <a:pt x="877" y="194"/>
                  </a:cubicBezTo>
                  <a:cubicBezTo>
                    <a:pt x="882" y="184"/>
                    <a:pt x="883" y="177"/>
                    <a:pt x="882" y="169"/>
                  </a:cubicBezTo>
                  <a:cubicBezTo>
                    <a:pt x="903" y="142"/>
                    <a:pt x="923" y="114"/>
                    <a:pt x="941" y="84"/>
                  </a:cubicBezTo>
                  <a:cubicBezTo>
                    <a:pt x="958" y="66"/>
                    <a:pt x="957" y="35"/>
                    <a:pt x="933" y="29"/>
                  </a:cubicBezTo>
                  <a:cubicBezTo>
                    <a:pt x="931" y="28"/>
                    <a:pt x="929" y="28"/>
                    <a:pt x="927" y="28"/>
                  </a:cubicBezTo>
                  <a:cubicBezTo>
                    <a:pt x="895" y="28"/>
                    <a:pt x="877" y="82"/>
                    <a:pt x="855" y="103"/>
                  </a:cubicBezTo>
                  <a:cubicBezTo>
                    <a:pt x="849" y="120"/>
                    <a:pt x="748" y="219"/>
                    <a:pt x="739" y="223"/>
                  </a:cubicBezTo>
                  <a:cubicBezTo>
                    <a:pt x="644" y="298"/>
                    <a:pt x="551" y="338"/>
                    <a:pt x="463" y="338"/>
                  </a:cubicBezTo>
                  <a:cubicBezTo>
                    <a:pt x="379" y="338"/>
                    <a:pt x="298" y="302"/>
                    <a:pt x="223" y="224"/>
                  </a:cubicBezTo>
                  <a:cubicBezTo>
                    <a:pt x="157" y="153"/>
                    <a:pt x="121" y="102"/>
                    <a:pt x="68" y="15"/>
                  </a:cubicBezTo>
                  <a:cubicBezTo>
                    <a:pt x="62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4" name="Google Shape;4034;p8"/>
          <p:cNvGrpSpPr/>
          <p:nvPr/>
        </p:nvGrpSpPr>
        <p:grpSpPr>
          <a:xfrm rot="10800000">
            <a:off x="2329905" y="3771576"/>
            <a:ext cx="4484193" cy="1292083"/>
            <a:chOff x="5342750" y="3531700"/>
            <a:chExt cx="820950" cy="236550"/>
          </a:xfrm>
        </p:grpSpPr>
        <p:sp>
          <p:nvSpPr>
            <p:cNvPr id="4035" name="Google Shape;4035;p8"/>
            <p:cNvSpPr/>
            <p:nvPr/>
          </p:nvSpPr>
          <p:spPr>
            <a:xfrm>
              <a:off x="5732375" y="3539475"/>
              <a:ext cx="43550" cy="45100"/>
            </a:xfrm>
            <a:custGeom>
              <a:avLst/>
              <a:gdLst/>
              <a:ahLst/>
              <a:cxnLst/>
              <a:rect l="l" t="t" r="r" b="b"/>
              <a:pathLst>
                <a:path w="1742" h="1804" extrusionOk="0">
                  <a:moveTo>
                    <a:pt x="856" y="0"/>
                  </a:moveTo>
                  <a:cubicBezTo>
                    <a:pt x="801" y="76"/>
                    <a:pt x="757" y="160"/>
                    <a:pt x="721" y="246"/>
                  </a:cubicBezTo>
                  <a:cubicBezTo>
                    <a:pt x="735" y="177"/>
                    <a:pt x="753" y="107"/>
                    <a:pt x="778" y="48"/>
                  </a:cubicBezTo>
                  <a:lnTo>
                    <a:pt x="778" y="48"/>
                  </a:lnTo>
                  <a:cubicBezTo>
                    <a:pt x="704" y="129"/>
                    <a:pt x="645" y="223"/>
                    <a:pt x="598" y="323"/>
                  </a:cubicBezTo>
                  <a:cubicBezTo>
                    <a:pt x="618" y="224"/>
                    <a:pt x="644" y="126"/>
                    <a:pt x="676" y="31"/>
                  </a:cubicBezTo>
                  <a:lnTo>
                    <a:pt x="676" y="31"/>
                  </a:lnTo>
                  <a:cubicBezTo>
                    <a:pt x="593" y="137"/>
                    <a:pt x="522" y="256"/>
                    <a:pt x="466" y="383"/>
                  </a:cubicBezTo>
                  <a:cubicBezTo>
                    <a:pt x="488" y="284"/>
                    <a:pt x="513" y="184"/>
                    <a:pt x="552" y="90"/>
                  </a:cubicBezTo>
                  <a:lnTo>
                    <a:pt x="552" y="90"/>
                  </a:lnTo>
                  <a:cubicBezTo>
                    <a:pt x="454" y="208"/>
                    <a:pt x="369" y="342"/>
                    <a:pt x="306" y="486"/>
                  </a:cubicBezTo>
                  <a:cubicBezTo>
                    <a:pt x="335" y="369"/>
                    <a:pt x="368" y="255"/>
                    <a:pt x="412" y="145"/>
                  </a:cubicBezTo>
                  <a:lnTo>
                    <a:pt x="412" y="145"/>
                  </a:lnTo>
                  <a:cubicBezTo>
                    <a:pt x="311" y="264"/>
                    <a:pt x="233" y="397"/>
                    <a:pt x="176" y="538"/>
                  </a:cubicBezTo>
                  <a:cubicBezTo>
                    <a:pt x="196" y="469"/>
                    <a:pt x="218" y="400"/>
                    <a:pt x="240" y="332"/>
                  </a:cubicBezTo>
                  <a:lnTo>
                    <a:pt x="240" y="332"/>
                  </a:lnTo>
                  <a:cubicBezTo>
                    <a:pt x="145" y="469"/>
                    <a:pt x="74" y="625"/>
                    <a:pt x="34" y="788"/>
                  </a:cubicBezTo>
                  <a:cubicBezTo>
                    <a:pt x="4" y="919"/>
                    <a:pt x="0" y="1149"/>
                    <a:pt x="26" y="1234"/>
                  </a:cubicBezTo>
                  <a:cubicBezTo>
                    <a:pt x="38" y="1155"/>
                    <a:pt x="52" y="1075"/>
                    <a:pt x="67" y="995"/>
                  </a:cubicBezTo>
                  <a:lnTo>
                    <a:pt x="67" y="995"/>
                  </a:lnTo>
                  <a:cubicBezTo>
                    <a:pt x="55" y="1142"/>
                    <a:pt x="63" y="1290"/>
                    <a:pt x="93" y="1438"/>
                  </a:cubicBezTo>
                  <a:cubicBezTo>
                    <a:pt x="96" y="1461"/>
                    <a:pt x="100" y="1492"/>
                    <a:pt x="103" y="1511"/>
                  </a:cubicBezTo>
                  <a:cubicBezTo>
                    <a:pt x="109" y="1466"/>
                    <a:pt x="117" y="1423"/>
                    <a:pt x="125" y="1378"/>
                  </a:cubicBezTo>
                  <a:cubicBezTo>
                    <a:pt x="140" y="1295"/>
                    <a:pt x="155" y="1213"/>
                    <a:pt x="171" y="1129"/>
                  </a:cubicBezTo>
                  <a:cubicBezTo>
                    <a:pt x="177" y="1269"/>
                    <a:pt x="207" y="1406"/>
                    <a:pt x="229" y="1543"/>
                  </a:cubicBezTo>
                  <a:cubicBezTo>
                    <a:pt x="232" y="1566"/>
                    <a:pt x="233" y="1574"/>
                    <a:pt x="235" y="1574"/>
                  </a:cubicBezTo>
                  <a:cubicBezTo>
                    <a:pt x="238" y="1574"/>
                    <a:pt x="240" y="1525"/>
                    <a:pt x="246" y="1507"/>
                  </a:cubicBezTo>
                  <a:cubicBezTo>
                    <a:pt x="273" y="1381"/>
                    <a:pt x="299" y="1254"/>
                    <a:pt x="325" y="1128"/>
                  </a:cubicBezTo>
                  <a:cubicBezTo>
                    <a:pt x="333" y="1259"/>
                    <a:pt x="359" y="1391"/>
                    <a:pt x="382" y="1521"/>
                  </a:cubicBezTo>
                  <a:cubicBezTo>
                    <a:pt x="385" y="1543"/>
                    <a:pt x="389" y="1572"/>
                    <a:pt x="392" y="1593"/>
                  </a:cubicBezTo>
                  <a:cubicBezTo>
                    <a:pt x="397" y="1542"/>
                    <a:pt x="402" y="1492"/>
                    <a:pt x="408" y="1442"/>
                  </a:cubicBezTo>
                  <a:cubicBezTo>
                    <a:pt x="425" y="1329"/>
                    <a:pt x="443" y="1216"/>
                    <a:pt x="462" y="1103"/>
                  </a:cubicBezTo>
                  <a:cubicBezTo>
                    <a:pt x="477" y="1262"/>
                    <a:pt x="513" y="1419"/>
                    <a:pt x="551" y="1573"/>
                  </a:cubicBezTo>
                  <a:cubicBezTo>
                    <a:pt x="554" y="1584"/>
                    <a:pt x="557" y="1599"/>
                    <a:pt x="559" y="1609"/>
                  </a:cubicBezTo>
                  <a:lnTo>
                    <a:pt x="559" y="1602"/>
                  </a:lnTo>
                  <a:cubicBezTo>
                    <a:pt x="562" y="1496"/>
                    <a:pt x="572" y="1404"/>
                    <a:pt x="584" y="1319"/>
                  </a:cubicBezTo>
                  <a:cubicBezTo>
                    <a:pt x="594" y="1250"/>
                    <a:pt x="605" y="1144"/>
                    <a:pt x="616" y="1028"/>
                  </a:cubicBezTo>
                  <a:cubicBezTo>
                    <a:pt x="630" y="1169"/>
                    <a:pt x="663" y="1306"/>
                    <a:pt x="690" y="1444"/>
                  </a:cubicBezTo>
                  <a:cubicBezTo>
                    <a:pt x="692" y="1433"/>
                    <a:pt x="692" y="1422"/>
                    <a:pt x="693" y="1409"/>
                  </a:cubicBezTo>
                  <a:cubicBezTo>
                    <a:pt x="713" y="1196"/>
                    <a:pt x="728" y="1072"/>
                    <a:pt x="740" y="970"/>
                  </a:cubicBezTo>
                  <a:cubicBezTo>
                    <a:pt x="742" y="1166"/>
                    <a:pt x="764" y="1362"/>
                    <a:pt x="797" y="1556"/>
                  </a:cubicBezTo>
                  <a:cubicBezTo>
                    <a:pt x="852" y="1366"/>
                    <a:pt x="893" y="1186"/>
                    <a:pt x="918" y="1007"/>
                  </a:cubicBezTo>
                  <a:cubicBezTo>
                    <a:pt x="924" y="1123"/>
                    <a:pt x="935" y="1238"/>
                    <a:pt x="948" y="1353"/>
                  </a:cubicBezTo>
                  <a:cubicBezTo>
                    <a:pt x="956" y="1423"/>
                    <a:pt x="969" y="1492"/>
                    <a:pt x="975" y="1562"/>
                  </a:cubicBezTo>
                  <a:cubicBezTo>
                    <a:pt x="981" y="1537"/>
                    <a:pt x="987" y="1514"/>
                    <a:pt x="994" y="1491"/>
                  </a:cubicBezTo>
                  <a:cubicBezTo>
                    <a:pt x="1047" y="1329"/>
                    <a:pt x="1079" y="1174"/>
                    <a:pt x="1094" y="1022"/>
                  </a:cubicBezTo>
                  <a:cubicBezTo>
                    <a:pt x="1102" y="1233"/>
                    <a:pt x="1108" y="1443"/>
                    <a:pt x="1108" y="1654"/>
                  </a:cubicBezTo>
                  <a:cubicBezTo>
                    <a:pt x="1162" y="1469"/>
                    <a:pt x="1206" y="1280"/>
                    <a:pt x="1223" y="1087"/>
                  </a:cubicBezTo>
                  <a:cubicBezTo>
                    <a:pt x="1233" y="1259"/>
                    <a:pt x="1242" y="1430"/>
                    <a:pt x="1232" y="1603"/>
                  </a:cubicBezTo>
                  <a:cubicBezTo>
                    <a:pt x="1277" y="1463"/>
                    <a:pt x="1314" y="1316"/>
                    <a:pt x="1334" y="1169"/>
                  </a:cubicBezTo>
                  <a:lnTo>
                    <a:pt x="1334" y="1169"/>
                  </a:lnTo>
                  <a:cubicBezTo>
                    <a:pt x="1335" y="1346"/>
                    <a:pt x="1330" y="1526"/>
                    <a:pt x="1314" y="1703"/>
                  </a:cubicBezTo>
                  <a:cubicBezTo>
                    <a:pt x="1363" y="1573"/>
                    <a:pt x="1401" y="1438"/>
                    <a:pt x="1424" y="1299"/>
                  </a:cubicBezTo>
                  <a:lnTo>
                    <a:pt x="1424" y="1299"/>
                  </a:lnTo>
                  <a:cubicBezTo>
                    <a:pt x="1424" y="1468"/>
                    <a:pt x="1419" y="1635"/>
                    <a:pt x="1399" y="1804"/>
                  </a:cubicBezTo>
                  <a:cubicBezTo>
                    <a:pt x="1465" y="1660"/>
                    <a:pt x="1511" y="1506"/>
                    <a:pt x="1537" y="1351"/>
                  </a:cubicBezTo>
                  <a:lnTo>
                    <a:pt x="1537" y="1351"/>
                  </a:lnTo>
                  <a:cubicBezTo>
                    <a:pt x="1540" y="1475"/>
                    <a:pt x="1533" y="1607"/>
                    <a:pt x="1516" y="1738"/>
                  </a:cubicBezTo>
                  <a:cubicBezTo>
                    <a:pt x="1742" y="1336"/>
                    <a:pt x="1696" y="917"/>
                    <a:pt x="1500" y="515"/>
                  </a:cubicBezTo>
                  <a:lnTo>
                    <a:pt x="1500" y="515"/>
                  </a:lnTo>
                  <a:lnTo>
                    <a:pt x="1507" y="650"/>
                  </a:lnTo>
                  <a:cubicBezTo>
                    <a:pt x="1490" y="582"/>
                    <a:pt x="1466" y="513"/>
                    <a:pt x="1439" y="448"/>
                  </a:cubicBezTo>
                  <a:cubicBezTo>
                    <a:pt x="1423" y="403"/>
                    <a:pt x="1416" y="385"/>
                    <a:pt x="1413" y="385"/>
                  </a:cubicBezTo>
                  <a:lnTo>
                    <a:pt x="1413" y="385"/>
                  </a:lnTo>
                  <a:cubicBezTo>
                    <a:pt x="1406" y="385"/>
                    <a:pt x="1420" y="466"/>
                    <a:pt x="1414" y="512"/>
                  </a:cubicBezTo>
                  <a:lnTo>
                    <a:pt x="1414" y="634"/>
                  </a:lnTo>
                  <a:cubicBezTo>
                    <a:pt x="1392" y="529"/>
                    <a:pt x="1358" y="428"/>
                    <a:pt x="1314" y="329"/>
                  </a:cubicBezTo>
                  <a:cubicBezTo>
                    <a:pt x="1303" y="307"/>
                    <a:pt x="1289" y="276"/>
                    <a:pt x="1281" y="261"/>
                  </a:cubicBezTo>
                  <a:lnTo>
                    <a:pt x="1281" y="261"/>
                  </a:lnTo>
                  <a:cubicBezTo>
                    <a:pt x="1289" y="302"/>
                    <a:pt x="1294" y="343"/>
                    <a:pt x="1296" y="387"/>
                  </a:cubicBezTo>
                  <a:cubicBezTo>
                    <a:pt x="1301" y="451"/>
                    <a:pt x="1306" y="515"/>
                    <a:pt x="1311" y="580"/>
                  </a:cubicBezTo>
                  <a:cubicBezTo>
                    <a:pt x="1275" y="435"/>
                    <a:pt x="1221" y="289"/>
                    <a:pt x="1170" y="223"/>
                  </a:cubicBezTo>
                  <a:lnTo>
                    <a:pt x="1170" y="223"/>
                  </a:lnTo>
                  <a:cubicBezTo>
                    <a:pt x="1183" y="341"/>
                    <a:pt x="1193" y="460"/>
                    <a:pt x="1201" y="579"/>
                  </a:cubicBezTo>
                  <a:cubicBezTo>
                    <a:pt x="1171" y="410"/>
                    <a:pt x="1124" y="244"/>
                    <a:pt x="1067" y="121"/>
                  </a:cubicBezTo>
                  <a:lnTo>
                    <a:pt x="1067" y="121"/>
                  </a:lnTo>
                  <a:cubicBezTo>
                    <a:pt x="1068" y="228"/>
                    <a:pt x="1073" y="333"/>
                    <a:pt x="1075" y="439"/>
                  </a:cubicBezTo>
                  <a:cubicBezTo>
                    <a:pt x="1053" y="306"/>
                    <a:pt x="1021" y="172"/>
                    <a:pt x="979" y="32"/>
                  </a:cubicBezTo>
                  <a:cubicBezTo>
                    <a:pt x="969" y="153"/>
                    <a:pt x="954" y="275"/>
                    <a:pt x="941" y="397"/>
                  </a:cubicBezTo>
                  <a:cubicBezTo>
                    <a:pt x="934" y="284"/>
                    <a:pt x="919" y="166"/>
                    <a:pt x="899" y="44"/>
                  </a:cubicBezTo>
                  <a:cubicBezTo>
                    <a:pt x="867" y="161"/>
                    <a:pt x="836" y="279"/>
                    <a:pt x="810" y="397"/>
                  </a:cubicBezTo>
                  <a:cubicBezTo>
                    <a:pt x="821" y="261"/>
                    <a:pt x="830" y="127"/>
                    <a:pt x="8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8"/>
            <p:cNvSpPr/>
            <p:nvPr/>
          </p:nvSpPr>
          <p:spPr>
            <a:xfrm>
              <a:off x="5733200" y="3572450"/>
              <a:ext cx="38225" cy="59025"/>
            </a:xfrm>
            <a:custGeom>
              <a:avLst/>
              <a:gdLst/>
              <a:ahLst/>
              <a:cxnLst/>
              <a:rect l="l" t="t" r="r" b="b"/>
              <a:pathLst>
                <a:path w="1529" h="2361" extrusionOk="0">
                  <a:moveTo>
                    <a:pt x="7" y="1"/>
                  </a:moveTo>
                  <a:cubicBezTo>
                    <a:pt x="0" y="192"/>
                    <a:pt x="17" y="387"/>
                    <a:pt x="66" y="572"/>
                  </a:cubicBezTo>
                  <a:cubicBezTo>
                    <a:pt x="66" y="574"/>
                    <a:pt x="67" y="577"/>
                    <a:pt x="68" y="578"/>
                  </a:cubicBezTo>
                  <a:cubicBezTo>
                    <a:pt x="81" y="863"/>
                    <a:pt x="165" y="1139"/>
                    <a:pt x="294" y="1412"/>
                  </a:cubicBezTo>
                  <a:cubicBezTo>
                    <a:pt x="298" y="1420"/>
                    <a:pt x="306" y="1442"/>
                    <a:pt x="308" y="1442"/>
                  </a:cubicBezTo>
                  <a:cubicBezTo>
                    <a:pt x="308" y="1442"/>
                    <a:pt x="308" y="1438"/>
                    <a:pt x="305" y="1427"/>
                  </a:cubicBezTo>
                  <a:cubicBezTo>
                    <a:pt x="292" y="1320"/>
                    <a:pt x="289" y="1212"/>
                    <a:pt x="285" y="1104"/>
                  </a:cubicBezTo>
                  <a:lnTo>
                    <a:pt x="285" y="1104"/>
                  </a:lnTo>
                  <a:cubicBezTo>
                    <a:pt x="331" y="1292"/>
                    <a:pt x="406" y="1485"/>
                    <a:pt x="513" y="1710"/>
                  </a:cubicBezTo>
                  <a:cubicBezTo>
                    <a:pt x="518" y="1719"/>
                    <a:pt x="526" y="1741"/>
                    <a:pt x="528" y="1741"/>
                  </a:cubicBezTo>
                  <a:cubicBezTo>
                    <a:pt x="528" y="1741"/>
                    <a:pt x="527" y="1737"/>
                    <a:pt x="525" y="1726"/>
                  </a:cubicBezTo>
                  <a:cubicBezTo>
                    <a:pt x="506" y="1629"/>
                    <a:pt x="501" y="1531"/>
                    <a:pt x="498" y="1432"/>
                  </a:cubicBezTo>
                  <a:lnTo>
                    <a:pt x="498" y="1432"/>
                  </a:lnTo>
                  <a:cubicBezTo>
                    <a:pt x="560" y="1666"/>
                    <a:pt x="630" y="1898"/>
                    <a:pt x="684" y="2133"/>
                  </a:cubicBezTo>
                  <a:cubicBezTo>
                    <a:pt x="688" y="2149"/>
                    <a:pt x="691" y="2165"/>
                    <a:pt x="697" y="2181"/>
                  </a:cubicBezTo>
                  <a:lnTo>
                    <a:pt x="697" y="2176"/>
                  </a:lnTo>
                  <a:cubicBezTo>
                    <a:pt x="694" y="2112"/>
                    <a:pt x="689" y="2049"/>
                    <a:pt x="685" y="1984"/>
                  </a:cubicBezTo>
                  <a:cubicBezTo>
                    <a:pt x="681" y="1934"/>
                    <a:pt x="679" y="1885"/>
                    <a:pt x="676" y="1835"/>
                  </a:cubicBezTo>
                  <a:lnTo>
                    <a:pt x="676" y="1835"/>
                  </a:lnTo>
                  <a:lnTo>
                    <a:pt x="691" y="1897"/>
                  </a:lnTo>
                  <a:cubicBezTo>
                    <a:pt x="704" y="1987"/>
                    <a:pt x="716" y="2078"/>
                    <a:pt x="732" y="2169"/>
                  </a:cubicBezTo>
                  <a:lnTo>
                    <a:pt x="728" y="2242"/>
                  </a:lnTo>
                  <a:cubicBezTo>
                    <a:pt x="728" y="2262"/>
                    <a:pt x="738" y="2281"/>
                    <a:pt x="753" y="2292"/>
                  </a:cubicBezTo>
                  <a:cubicBezTo>
                    <a:pt x="757" y="2315"/>
                    <a:pt x="761" y="2338"/>
                    <a:pt x="767" y="2360"/>
                  </a:cubicBezTo>
                  <a:cubicBezTo>
                    <a:pt x="771" y="2340"/>
                    <a:pt x="774" y="2323"/>
                    <a:pt x="778" y="2303"/>
                  </a:cubicBezTo>
                  <a:cubicBezTo>
                    <a:pt x="783" y="2305"/>
                    <a:pt x="788" y="2306"/>
                    <a:pt x="793" y="2306"/>
                  </a:cubicBezTo>
                  <a:cubicBezTo>
                    <a:pt x="801" y="2306"/>
                    <a:pt x="809" y="2304"/>
                    <a:pt x="817" y="2299"/>
                  </a:cubicBezTo>
                  <a:cubicBezTo>
                    <a:pt x="860" y="2283"/>
                    <a:pt x="861" y="2226"/>
                    <a:pt x="870" y="2185"/>
                  </a:cubicBezTo>
                  <a:cubicBezTo>
                    <a:pt x="876" y="2148"/>
                    <a:pt x="880" y="2111"/>
                    <a:pt x="882" y="2073"/>
                  </a:cubicBezTo>
                  <a:cubicBezTo>
                    <a:pt x="884" y="2081"/>
                    <a:pt x="884" y="2088"/>
                    <a:pt x="884" y="2096"/>
                  </a:cubicBezTo>
                  <a:cubicBezTo>
                    <a:pt x="885" y="2111"/>
                    <a:pt x="886" y="2126"/>
                    <a:pt x="887" y="2138"/>
                  </a:cubicBezTo>
                  <a:cubicBezTo>
                    <a:pt x="890" y="2124"/>
                    <a:pt x="891" y="2112"/>
                    <a:pt x="894" y="2097"/>
                  </a:cubicBezTo>
                  <a:cubicBezTo>
                    <a:pt x="903" y="2039"/>
                    <a:pt x="911" y="1980"/>
                    <a:pt x="920" y="1921"/>
                  </a:cubicBezTo>
                  <a:cubicBezTo>
                    <a:pt x="921" y="1938"/>
                    <a:pt x="922" y="1953"/>
                    <a:pt x="922" y="1970"/>
                  </a:cubicBezTo>
                  <a:cubicBezTo>
                    <a:pt x="931" y="1906"/>
                    <a:pt x="941" y="1845"/>
                    <a:pt x="949" y="1784"/>
                  </a:cubicBezTo>
                  <a:cubicBezTo>
                    <a:pt x="956" y="1756"/>
                    <a:pt x="963" y="1726"/>
                    <a:pt x="970" y="1695"/>
                  </a:cubicBezTo>
                  <a:lnTo>
                    <a:pt x="970" y="1859"/>
                  </a:lnTo>
                  <a:lnTo>
                    <a:pt x="982" y="1808"/>
                  </a:lnTo>
                  <a:lnTo>
                    <a:pt x="982" y="1808"/>
                  </a:lnTo>
                  <a:cubicBezTo>
                    <a:pt x="972" y="1908"/>
                    <a:pt x="959" y="2009"/>
                    <a:pt x="947" y="2109"/>
                  </a:cubicBezTo>
                  <a:cubicBezTo>
                    <a:pt x="957" y="2083"/>
                    <a:pt x="967" y="2057"/>
                    <a:pt x="978" y="2034"/>
                  </a:cubicBezTo>
                  <a:cubicBezTo>
                    <a:pt x="1019" y="1928"/>
                    <a:pt x="1057" y="1833"/>
                    <a:pt x="1085" y="1768"/>
                  </a:cubicBezTo>
                  <a:cubicBezTo>
                    <a:pt x="1152" y="1604"/>
                    <a:pt x="1225" y="1442"/>
                    <a:pt x="1266" y="1272"/>
                  </a:cubicBezTo>
                  <a:cubicBezTo>
                    <a:pt x="1328" y="1159"/>
                    <a:pt x="1389" y="1047"/>
                    <a:pt x="1431" y="928"/>
                  </a:cubicBezTo>
                  <a:cubicBezTo>
                    <a:pt x="1484" y="763"/>
                    <a:pt x="1513" y="590"/>
                    <a:pt x="1529" y="418"/>
                  </a:cubicBezTo>
                  <a:lnTo>
                    <a:pt x="1529" y="418"/>
                  </a:lnTo>
                  <a:cubicBezTo>
                    <a:pt x="1490" y="502"/>
                    <a:pt x="1454" y="585"/>
                    <a:pt x="1420" y="667"/>
                  </a:cubicBezTo>
                  <a:cubicBezTo>
                    <a:pt x="1430" y="578"/>
                    <a:pt x="1437" y="490"/>
                    <a:pt x="1446" y="402"/>
                  </a:cubicBezTo>
                  <a:lnTo>
                    <a:pt x="1446" y="402"/>
                  </a:lnTo>
                  <a:cubicBezTo>
                    <a:pt x="1406" y="490"/>
                    <a:pt x="1368" y="577"/>
                    <a:pt x="1332" y="667"/>
                  </a:cubicBezTo>
                  <a:cubicBezTo>
                    <a:pt x="1333" y="579"/>
                    <a:pt x="1330" y="492"/>
                    <a:pt x="1325" y="404"/>
                  </a:cubicBezTo>
                  <a:cubicBezTo>
                    <a:pt x="1299" y="484"/>
                    <a:pt x="1271" y="562"/>
                    <a:pt x="1242" y="640"/>
                  </a:cubicBezTo>
                  <a:cubicBezTo>
                    <a:pt x="1248" y="533"/>
                    <a:pt x="1247" y="425"/>
                    <a:pt x="1239" y="319"/>
                  </a:cubicBezTo>
                  <a:cubicBezTo>
                    <a:pt x="1217" y="383"/>
                    <a:pt x="1196" y="449"/>
                    <a:pt x="1175" y="515"/>
                  </a:cubicBezTo>
                  <a:cubicBezTo>
                    <a:pt x="1175" y="420"/>
                    <a:pt x="1170" y="327"/>
                    <a:pt x="1160" y="233"/>
                  </a:cubicBezTo>
                  <a:cubicBezTo>
                    <a:pt x="1132" y="327"/>
                    <a:pt x="1108" y="424"/>
                    <a:pt x="1085" y="520"/>
                  </a:cubicBezTo>
                  <a:cubicBezTo>
                    <a:pt x="1082" y="474"/>
                    <a:pt x="1078" y="429"/>
                    <a:pt x="1075" y="384"/>
                  </a:cubicBezTo>
                  <a:cubicBezTo>
                    <a:pt x="1061" y="433"/>
                    <a:pt x="1049" y="481"/>
                    <a:pt x="1036" y="530"/>
                  </a:cubicBezTo>
                  <a:cubicBezTo>
                    <a:pt x="1031" y="406"/>
                    <a:pt x="1025" y="281"/>
                    <a:pt x="1019" y="157"/>
                  </a:cubicBezTo>
                  <a:cubicBezTo>
                    <a:pt x="993" y="263"/>
                    <a:pt x="972" y="370"/>
                    <a:pt x="953" y="479"/>
                  </a:cubicBezTo>
                  <a:cubicBezTo>
                    <a:pt x="946" y="428"/>
                    <a:pt x="938" y="378"/>
                    <a:pt x="927" y="329"/>
                  </a:cubicBezTo>
                  <a:cubicBezTo>
                    <a:pt x="921" y="386"/>
                    <a:pt x="913" y="440"/>
                    <a:pt x="906" y="497"/>
                  </a:cubicBezTo>
                  <a:cubicBezTo>
                    <a:pt x="894" y="353"/>
                    <a:pt x="880" y="209"/>
                    <a:pt x="863" y="67"/>
                  </a:cubicBezTo>
                  <a:cubicBezTo>
                    <a:pt x="828" y="212"/>
                    <a:pt x="794" y="360"/>
                    <a:pt x="766" y="507"/>
                  </a:cubicBezTo>
                  <a:cubicBezTo>
                    <a:pt x="750" y="389"/>
                    <a:pt x="731" y="271"/>
                    <a:pt x="711" y="154"/>
                  </a:cubicBezTo>
                  <a:cubicBezTo>
                    <a:pt x="697" y="249"/>
                    <a:pt x="683" y="345"/>
                    <a:pt x="673" y="439"/>
                  </a:cubicBezTo>
                  <a:cubicBezTo>
                    <a:pt x="647" y="316"/>
                    <a:pt x="619" y="192"/>
                    <a:pt x="597" y="69"/>
                  </a:cubicBezTo>
                  <a:cubicBezTo>
                    <a:pt x="568" y="232"/>
                    <a:pt x="546" y="398"/>
                    <a:pt x="534" y="564"/>
                  </a:cubicBezTo>
                  <a:cubicBezTo>
                    <a:pt x="499" y="415"/>
                    <a:pt x="465" y="265"/>
                    <a:pt x="441" y="115"/>
                  </a:cubicBezTo>
                  <a:cubicBezTo>
                    <a:pt x="412" y="269"/>
                    <a:pt x="396" y="428"/>
                    <a:pt x="392" y="587"/>
                  </a:cubicBezTo>
                  <a:cubicBezTo>
                    <a:pt x="359" y="424"/>
                    <a:pt x="320" y="263"/>
                    <a:pt x="287" y="103"/>
                  </a:cubicBezTo>
                  <a:cubicBezTo>
                    <a:pt x="253" y="285"/>
                    <a:pt x="235" y="446"/>
                    <a:pt x="232" y="595"/>
                  </a:cubicBezTo>
                  <a:cubicBezTo>
                    <a:pt x="199" y="420"/>
                    <a:pt x="155" y="247"/>
                    <a:pt x="130" y="70"/>
                  </a:cubicBezTo>
                  <a:cubicBezTo>
                    <a:pt x="112" y="140"/>
                    <a:pt x="96" y="209"/>
                    <a:pt x="86" y="278"/>
                  </a:cubicBezTo>
                  <a:cubicBezTo>
                    <a:pt x="60" y="185"/>
                    <a:pt x="34" y="92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8"/>
            <p:cNvSpPr/>
            <p:nvPr/>
          </p:nvSpPr>
          <p:spPr>
            <a:xfrm>
              <a:off x="5560125" y="3609250"/>
              <a:ext cx="23375" cy="49100"/>
            </a:xfrm>
            <a:custGeom>
              <a:avLst/>
              <a:gdLst/>
              <a:ahLst/>
              <a:cxnLst/>
              <a:rect l="l" t="t" r="r" b="b"/>
              <a:pathLst>
                <a:path w="935" h="1964" extrusionOk="0">
                  <a:moveTo>
                    <a:pt x="935" y="0"/>
                  </a:moveTo>
                  <a:lnTo>
                    <a:pt x="935" y="0"/>
                  </a:lnTo>
                  <a:cubicBezTo>
                    <a:pt x="512" y="358"/>
                    <a:pt x="281" y="830"/>
                    <a:pt x="128" y="1301"/>
                  </a:cubicBezTo>
                  <a:cubicBezTo>
                    <a:pt x="75" y="1439"/>
                    <a:pt x="33" y="1581"/>
                    <a:pt x="1" y="1722"/>
                  </a:cubicBezTo>
                  <a:cubicBezTo>
                    <a:pt x="60" y="1708"/>
                    <a:pt x="124" y="1699"/>
                    <a:pt x="188" y="1699"/>
                  </a:cubicBezTo>
                  <a:cubicBezTo>
                    <a:pt x="200" y="1699"/>
                    <a:pt x="212" y="1699"/>
                    <a:pt x="224" y="1700"/>
                  </a:cubicBezTo>
                  <a:cubicBezTo>
                    <a:pt x="470" y="1708"/>
                    <a:pt x="665" y="1826"/>
                    <a:pt x="830" y="1963"/>
                  </a:cubicBezTo>
                  <a:cubicBezTo>
                    <a:pt x="873" y="1823"/>
                    <a:pt x="904" y="1681"/>
                    <a:pt x="918" y="1536"/>
                  </a:cubicBezTo>
                  <a:lnTo>
                    <a:pt x="918" y="1536"/>
                  </a:lnTo>
                  <a:cubicBezTo>
                    <a:pt x="881" y="1613"/>
                    <a:pt x="841" y="1689"/>
                    <a:pt x="802" y="1767"/>
                  </a:cubicBezTo>
                  <a:cubicBezTo>
                    <a:pt x="835" y="1645"/>
                    <a:pt x="856" y="1522"/>
                    <a:pt x="869" y="1399"/>
                  </a:cubicBezTo>
                  <a:lnTo>
                    <a:pt x="869" y="1399"/>
                  </a:lnTo>
                  <a:cubicBezTo>
                    <a:pt x="826" y="1497"/>
                    <a:pt x="778" y="1594"/>
                    <a:pt x="730" y="1690"/>
                  </a:cubicBezTo>
                  <a:cubicBezTo>
                    <a:pt x="780" y="1512"/>
                    <a:pt x="814" y="1331"/>
                    <a:pt x="845" y="1150"/>
                  </a:cubicBezTo>
                  <a:lnTo>
                    <a:pt x="845" y="1150"/>
                  </a:lnTo>
                  <a:cubicBezTo>
                    <a:pt x="779" y="1304"/>
                    <a:pt x="702" y="1456"/>
                    <a:pt x="629" y="1609"/>
                  </a:cubicBezTo>
                  <a:cubicBezTo>
                    <a:pt x="697" y="1347"/>
                    <a:pt x="740" y="1082"/>
                    <a:pt x="837" y="826"/>
                  </a:cubicBezTo>
                  <a:lnTo>
                    <a:pt x="837" y="826"/>
                  </a:lnTo>
                  <a:cubicBezTo>
                    <a:pt x="702" y="1061"/>
                    <a:pt x="590" y="1304"/>
                    <a:pt x="505" y="1555"/>
                  </a:cubicBezTo>
                  <a:cubicBezTo>
                    <a:pt x="537" y="1429"/>
                    <a:pt x="570" y="1301"/>
                    <a:pt x="608" y="1176"/>
                  </a:cubicBezTo>
                  <a:cubicBezTo>
                    <a:pt x="679" y="951"/>
                    <a:pt x="735" y="719"/>
                    <a:pt x="846" y="505"/>
                  </a:cubicBezTo>
                  <a:lnTo>
                    <a:pt x="846" y="505"/>
                  </a:lnTo>
                  <a:cubicBezTo>
                    <a:pt x="672" y="748"/>
                    <a:pt x="545" y="1006"/>
                    <a:pt x="454" y="1278"/>
                  </a:cubicBezTo>
                  <a:cubicBezTo>
                    <a:pt x="542" y="908"/>
                    <a:pt x="653" y="536"/>
                    <a:pt x="878" y="209"/>
                  </a:cubicBezTo>
                  <a:lnTo>
                    <a:pt x="878" y="209"/>
                  </a:lnTo>
                  <a:cubicBezTo>
                    <a:pt x="750" y="343"/>
                    <a:pt x="648" y="492"/>
                    <a:pt x="557" y="644"/>
                  </a:cubicBezTo>
                  <a:cubicBezTo>
                    <a:pt x="477" y="774"/>
                    <a:pt x="404" y="907"/>
                    <a:pt x="344" y="1043"/>
                  </a:cubicBezTo>
                  <a:cubicBezTo>
                    <a:pt x="475" y="671"/>
                    <a:pt x="658" y="322"/>
                    <a:pt x="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8"/>
            <p:cNvSpPr/>
            <p:nvPr/>
          </p:nvSpPr>
          <p:spPr>
            <a:xfrm>
              <a:off x="5539700" y="3656225"/>
              <a:ext cx="18500" cy="42650"/>
            </a:xfrm>
            <a:custGeom>
              <a:avLst/>
              <a:gdLst/>
              <a:ahLst/>
              <a:cxnLst/>
              <a:rect l="l" t="t" r="r" b="b"/>
              <a:pathLst>
                <a:path w="740" h="1706" extrusionOk="0">
                  <a:moveTo>
                    <a:pt x="740" y="1"/>
                  </a:moveTo>
                  <a:cubicBezTo>
                    <a:pt x="567" y="359"/>
                    <a:pt x="389" y="719"/>
                    <a:pt x="228" y="1082"/>
                  </a:cubicBezTo>
                  <a:cubicBezTo>
                    <a:pt x="147" y="1276"/>
                    <a:pt x="72" y="1486"/>
                    <a:pt x="0" y="1693"/>
                  </a:cubicBezTo>
                  <a:cubicBezTo>
                    <a:pt x="36" y="1693"/>
                    <a:pt x="71" y="1698"/>
                    <a:pt x="105" y="1705"/>
                  </a:cubicBezTo>
                  <a:cubicBezTo>
                    <a:pt x="372" y="1151"/>
                    <a:pt x="568" y="578"/>
                    <a:pt x="7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8"/>
            <p:cNvSpPr/>
            <p:nvPr/>
          </p:nvSpPr>
          <p:spPr>
            <a:xfrm>
              <a:off x="5543025" y="3654825"/>
              <a:ext cx="18625" cy="45075"/>
            </a:xfrm>
            <a:custGeom>
              <a:avLst/>
              <a:gdLst/>
              <a:ahLst/>
              <a:cxnLst/>
              <a:rect l="l" t="t" r="r" b="b"/>
              <a:pathLst>
                <a:path w="745" h="1803" extrusionOk="0">
                  <a:moveTo>
                    <a:pt x="745" y="0"/>
                  </a:moveTo>
                  <a:lnTo>
                    <a:pt x="745" y="0"/>
                  </a:lnTo>
                  <a:cubicBezTo>
                    <a:pt x="481" y="585"/>
                    <a:pt x="238" y="1175"/>
                    <a:pt x="0" y="1767"/>
                  </a:cubicBezTo>
                  <a:cubicBezTo>
                    <a:pt x="34" y="1777"/>
                    <a:pt x="68" y="1788"/>
                    <a:pt x="100" y="1802"/>
                  </a:cubicBezTo>
                  <a:cubicBezTo>
                    <a:pt x="156" y="1692"/>
                    <a:pt x="209" y="1582"/>
                    <a:pt x="257" y="1470"/>
                  </a:cubicBezTo>
                  <a:cubicBezTo>
                    <a:pt x="456" y="989"/>
                    <a:pt x="605" y="494"/>
                    <a:pt x="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8"/>
            <p:cNvSpPr/>
            <p:nvPr/>
          </p:nvSpPr>
          <p:spPr>
            <a:xfrm>
              <a:off x="5545750" y="3655775"/>
              <a:ext cx="30200" cy="60575"/>
            </a:xfrm>
            <a:custGeom>
              <a:avLst/>
              <a:gdLst/>
              <a:ahLst/>
              <a:cxnLst/>
              <a:rect l="l" t="t" r="r" b="b"/>
              <a:pathLst>
                <a:path w="1208" h="2423" extrusionOk="0">
                  <a:moveTo>
                    <a:pt x="799" y="0"/>
                  </a:moveTo>
                  <a:lnTo>
                    <a:pt x="799" y="0"/>
                  </a:lnTo>
                  <a:cubicBezTo>
                    <a:pt x="571" y="445"/>
                    <a:pt x="396" y="909"/>
                    <a:pt x="191" y="1362"/>
                  </a:cubicBezTo>
                  <a:cubicBezTo>
                    <a:pt x="125" y="1503"/>
                    <a:pt x="62" y="1637"/>
                    <a:pt x="0" y="1767"/>
                  </a:cubicBezTo>
                  <a:cubicBezTo>
                    <a:pt x="67" y="1798"/>
                    <a:pt x="126" y="1840"/>
                    <a:pt x="165" y="1885"/>
                  </a:cubicBezTo>
                  <a:cubicBezTo>
                    <a:pt x="298" y="2043"/>
                    <a:pt x="340" y="2236"/>
                    <a:pt x="314" y="2422"/>
                  </a:cubicBezTo>
                  <a:cubicBezTo>
                    <a:pt x="340" y="2389"/>
                    <a:pt x="365" y="2354"/>
                    <a:pt x="388" y="2319"/>
                  </a:cubicBezTo>
                  <a:cubicBezTo>
                    <a:pt x="804" y="1738"/>
                    <a:pt x="1080" y="1094"/>
                    <a:pt x="1207" y="433"/>
                  </a:cubicBezTo>
                  <a:lnTo>
                    <a:pt x="1207" y="433"/>
                  </a:lnTo>
                  <a:cubicBezTo>
                    <a:pt x="1101" y="725"/>
                    <a:pt x="989" y="977"/>
                    <a:pt x="862" y="1221"/>
                  </a:cubicBezTo>
                  <a:cubicBezTo>
                    <a:pt x="903" y="1111"/>
                    <a:pt x="938" y="1002"/>
                    <a:pt x="974" y="891"/>
                  </a:cubicBezTo>
                  <a:cubicBezTo>
                    <a:pt x="1041" y="675"/>
                    <a:pt x="1111" y="459"/>
                    <a:pt x="1149" y="238"/>
                  </a:cubicBezTo>
                  <a:lnTo>
                    <a:pt x="1149" y="238"/>
                  </a:lnTo>
                  <a:cubicBezTo>
                    <a:pt x="1015" y="610"/>
                    <a:pt x="834" y="1047"/>
                    <a:pt x="672" y="1364"/>
                  </a:cubicBezTo>
                  <a:cubicBezTo>
                    <a:pt x="624" y="1452"/>
                    <a:pt x="562" y="1560"/>
                    <a:pt x="493" y="1679"/>
                  </a:cubicBezTo>
                  <a:cubicBezTo>
                    <a:pt x="737" y="1202"/>
                    <a:pt x="914" y="705"/>
                    <a:pt x="1015" y="196"/>
                  </a:cubicBezTo>
                  <a:lnTo>
                    <a:pt x="1015" y="196"/>
                  </a:lnTo>
                  <a:cubicBezTo>
                    <a:pt x="880" y="588"/>
                    <a:pt x="721" y="918"/>
                    <a:pt x="555" y="1236"/>
                  </a:cubicBezTo>
                  <a:cubicBezTo>
                    <a:pt x="720" y="840"/>
                    <a:pt x="847" y="433"/>
                    <a:pt x="945" y="22"/>
                  </a:cubicBezTo>
                  <a:lnTo>
                    <a:pt x="945" y="22"/>
                  </a:lnTo>
                  <a:cubicBezTo>
                    <a:pt x="739" y="530"/>
                    <a:pt x="512" y="1031"/>
                    <a:pt x="263" y="1525"/>
                  </a:cubicBezTo>
                  <a:cubicBezTo>
                    <a:pt x="485" y="1027"/>
                    <a:pt x="630" y="510"/>
                    <a:pt x="7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8"/>
            <p:cNvSpPr/>
            <p:nvPr/>
          </p:nvSpPr>
          <p:spPr>
            <a:xfrm>
              <a:off x="5514950" y="3717700"/>
              <a:ext cx="35750" cy="32725"/>
            </a:xfrm>
            <a:custGeom>
              <a:avLst/>
              <a:gdLst/>
              <a:ahLst/>
              <a:cxnLst/>
              <a:rect l="l" t="t" r="r" b="b"/>
              <a:pathLst>
                <a:path w="1430" h="1309" extrusionOk="0">
                  <a:moveTo>
                    <a:pt x="1430" y="0"/>
                  </a:moveTo>
                  <a:lnTo>
                    <a:pt x="1430" y="0"/>
                  </a:lnTo>
                  <a:cubicBezTo>
                    <a:pt x="1128" y="310"/>
                    <a:pt x="775" y="586"/>
                    <a:pt x="421" y="858"/>
                  </a:cubicBezTo>
                  <a:cubicBezTo>
                    <a:pt x="282" y="964"/>
                    <a:pt x="147" y="1074"/>
                    <a:pt x="6" y="1178"/>
                  </a:cubicBezTo>
                  <a:cubicBezTo>
                    <a:pt x="12" y="1221"/>
                    <a:pt x="11" y="1266"/>
                    <a:pt x="2" y="1307"/>
                  </a:cubicBezTo>
                  <a:cubicBezTo>
                    <a:pt x="2" y="1308"/>
                    <a:pt x="2" y="1308"/>
                    <a:pt x="1" y="1309"/>
                  </a:cubicBezTo>
                  <a:cubicBezTo>
                    <a:pt x="203" y="1183"/>
                    <a:pt x="392" y="1040"/>
                    <a:pt x="570" y="892"/>
                  </a:cubicBezTo>
                  <a:cubicBezTo>
                    <a:pt x="896" y="621"/>
                    <a:pt x="1195" y="328"/>
                    <a:pt x="14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8"/>
            <p:cNvSpPr/>
            <p:nvPr/>
          </p:nvSpPr>
          <p:spPr>
            <a:xfrm>
              <a:off x="5513525" y="3711900"/>
              <a:ext cx="37375" cy="34425"/>
            </a:xfrm>
            <a:custGeom>
              <a:avLst/>
              <a:gdLst/>
              <a:ahLst/>
              <a:cxnLst/>
              <a:rect l="l" t="t" r="r" b="b"/>
              <a:pathLst>
                <a:path w="1495" h="1377" extrusionOk="0">
                  <a:moveTo>
                    <a:pt x="1466" y="0"/>
                  </a:moveTo>
                  <a:lnTo>
                    <a:pt x="1466" y="0"/>
                  </a:lnTo>
                  <a:cubicBezTo>
                    <a:pt x="1139" y="284"/>
                    <a:pt x="784" y="544"/>
                    <a:pt x="442" y="817"/>
                  </a:cubicBezTo>
                  <a:cubicBezTo>
                    <a:pt x="295" y="933"/>
                    <a:pt x="147" y="1052"/>
                    <a:pt x="1" y="1169"/>
                  </a:cubicBezTo>
                  <a:cubicBezTo>
                    <a:pt x="29" y="1217"/>
                    <a:pt x="43" y="1268"/>
                    <a:pt x="35" y="1319"/>
                  </a:cubicBezTo>
                  <a:cubicBezTo>
                    <a:pt x="43" y="1338"/>
                    <a:pt x="50" y="1356"/>
                    <a:pt x="54" y="1376"/>
                  </a:cubicBezTo>
                  <a:cubicBezTo>
                    <a:pt x="596" y="999"/>
                    <a:pt x="1089" y="578"/>
                    <a:pt x="1494" y="103"/>
                  </a:cubicBezTo>
                  <a:lnTo>
                    <a:pt x="1494" y="103"/>
                  </a:lnTo>
                  <a:cubicBezTo>
                    <a:pt x="1176" y="407"/>
                    <a:pt x="811" y="678"/>
                    <a:pt x="455" y="952"/>
                  </a:cubicBezTo>
                  <a:cubicBezTo>
                    <a:pt x="418" y="980"/>
                    <a:pt x="380" y="1009"/>
                    <a:pt x="344" y="1036"/>
                  </a:cubicBezTo>
                  <a:cubicBezTo>
                    <a:pt x="424" y="972"/>
                    <a:pt x="502" y="907"/>
                    <a:pt x="579" y="839"/>
                  </a:cubicBezTo>
                  <a:cubicBezTo>
                    <a:pt x="887" y="567"/>
                    <a:pt x="1199" y="298"/>
                    <a:pt x="1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8"/>
            <p:cNvSpPr/>
            <p:nvPr/>
          </p:nvSpPr>
          <p:spPr>
            <a:xfrm>
              <a:off x="5507275" y="3701050"/>
              <a:ext cx="41100" cy="39925"/>
            </a:xfrm>
            <a:custGeom>
              <a:avLst/>
              <a:gdLst/>
              <a:ahLst/>
              <a:cxnLst/>
              <a:rect l="l" t="t" r="r" b="b"/>
              <a:pathLst>
                <a:path w="1644" h="1597" extrusionOk="0">
                  <a:moveTo>
                    <a:pt x="1333" y="1"/>
                  </a:moveTo>
                  <a:lnTo>
                    <a:pt x="1333" y="1"/>
                  </a:lnTo>
                  <a:cubicBezTo>
                    <a:pt x="1132" y="280"/>
                    <a:pt x="813" y="596"/>
                    <a:pt x="628" y="794"/>
                  </a:cubicBezTo>
                  <a:cubicBezTo>
                    <a:pt x="423" y="1006"/>
                    <a:pt x="217" y="1217"/>
                    <a:pt x="1" y="1422"/>
                  </a:cubicBezTo>
                  <a:cubicBezTo>
                    <a:pt x="24" y="1427"/>
                    <a:pt x="47" y="1434"/>
                    <a:pt x="69" y="1444"/>
                  </a:cubicBezTo>
                  <a:cubicBezTo>
                    <a:pt x="140" y="1474"/>
                    <a:pt x="207" y="1531"/>
                    <a:pt x="247" y="1597"/>
                  </a:cubicBezTo>
                  <a:cubicBezTo>
                    <a:pt x="386" y="1488"/>
                    <a:pt x="522" y="1376"/>
                    <a:pt x="656" y="1262"/>
                  </a:cubicBezTo>
                  <a:cubicBezTo>
                    <a:pt x="1013" y="960"/>
                    <a:pt x="1364" y="647"/>
                    <a:pt x="1643" y="295"/>
                  </a:cubicBezTo>
                  <a:lnTo>
                    <a:pt x="1643" y="295"/>
                  </a:lnTo>
                  <a:cubicBezTo>
                    <a:pt x="1433" y="505"/>
                    <a:pt x="1199" y="697"/>
                    <a:pt x="961" y="883"/>
                  </a:cubicBezTo>
                  <a:cubicBezTo>
                    <a:pt x="1188" y="667"/>
                    <a:pt x="1401" y="440"/>
                    <a:pt x="1575" y="195"/>
                  </a:cubicBezTo>
                  <a:lnTo>
                    <a:pt x="1575" y="195"/>
                  </a:lnTo>
                  <a:cubicBezTo>
                    <a:pt x="1317" y="479"/>
                    <a:pt x="1004" y="737"/>
                    <a:pt x="696" y="995"/>
                  </a:cubicBezTo>
                  <a:lnTo>
                    <a:pt x="676" y="1010"/>
                  </a:lnTo>
                  <a:cubicBezTo>
                    <a:pt x="977" y="724"/>
                    <a:pt x="1246" y="419"/>
                    <a:pt x="1476" y="94"/>
                  </a:cubicBezTo>
                  <a:lnTo>
                    <a:pt x="1476" y="94"/>
                  </a:lnTo>
                  <a:cubicBezTo>
                    <a:pt x="1245" y="346"/>
                    <a:pt x="992" y="589"/>
                    <a:pt x="731" y="827"/>
                  </a:cubicBezTo>
                  <a:cubicBezTo>
                    <a:pt x="954" y="563"/>
                    <a:pt x="1179" y="295"/>
                    <a:pt x="13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8"/>
            <p:cNvSpPr/>
            <p:nvPr/>
          </p:nvSpPr>
          <p:spPr>
            <a:xfrm>
              <a:off x="5436125" y="3739425"/>
              <a:ext cx="75800" cy="26500"/>
            </a:xfrm>
            <a:custGeom>
              <a:avLst/>
              <a:gdLst/>
              <a:ahLst/>
              <a:cxnLst/>
              <a:rect l="l" t="t" r="r" b="b"/>
              <a:pathLst>
                <a:path w="3032" h="1060" extrusionOk="0">
                  <a:moveTo>
                    <a:pt x="1846" y="840"/>
                  </a:moveTo>
                  <a:lnTo>
                    <a:pt x="1846" y="840"/>
                  </a:lnTo>
                  <a:cubicBezTo>
                    <a:pt x="1838" y="842"/>
                    <a:pt x="1831" y="844"/>
                    <a:pt x="1823" y="847"/>
                  </a:cubicBezTo>
                  <a:cubicBezTo>
                    <a:pt x="1830" y="844"/>
                    <a:pt x="1838" y="842"/>
                    <a:pt x="1846" y="840"/>
                  </a:cubicBezTo>
                  <a:close/>
                  <a:moveTo>
                    <a:pt x="2846" y="0"/>
                  </a:moveTo>
                  <a:cubicBezTo>
                    <a:pt x="2629" y="181"/>
                    <a:pt x="2413" y="290"/>
                    <a:pt x="2132" y="421"/>
                  </a:cubicBezTo>
                  <a:cubicBezTo>
                    <a:pt x="1895" y="527"/>
                    <a:pt x="1642" y="636"/>
                    <a:pt x="1405" y="711"/>
                  </a:cubicBezTo>
                  <a:cubicBezTo>
                    <a:pt x="1340" y="731"/>
                    <a:pt x="1267" y="751"/>
                    <a:pt x="1206" y="767"/>
                  </a:cubicBezTo>
                  <a:cubicBezTo>
                    <a:pt x="1257" y="759"/>
                    <a:pt x="1307" y="752"/>
                    <a:pt x="1355" y="744"/>
                  </a:cubicBezTo>
                  <a:cubicBezTo>
                    <a:pt x="1482" y="723"/>
                    <a:pt x="1608" y="696"/>
                    <a:pt x="1731" y="661"/>
                  </a:cubicBezTo>
                  <a:lnTo>
                    <a:pt x="1731" y="661"/>
                  </a:lnTo>
                  <a:cubicBezTo>
                    <a:pt x="1278" y="815"/>
                    <a:pt x="799" y="922"/>
                    <a:pt x="294" y="1000"/>
                  </a:cubicBezTo>
                  <a:cubicBezTo>
                    <a:pt x="200" y="1016"/>
                    <a:pt x="80" y="1031"/>
                    <a:pt x="0" y="1041"/>
                  </a:cubicBezTo>
                  <a:cubicBezTo>
                    <a:pt x="89" y="1037"/>
                    <a:pt x="178" y="1034"/>
                    <a:pt x="267" y="1027"/>
                  </a:cubicBezTo>
                  <a:cubicBezTo>
                    <a:pt x="296" y="1026"/>
                    <a:pt x="324" y="1024"/>
                    <a:pt x="351" y="1022"/>
                  </a:cubicBezTo>
                  <a:lnTo>
                    <a:pt x="351" y="1022"/>
                  </a:lnTo>
                  <a:cubicBezTo>
                    <a:pt x="309" y="1026"/>
                    <a:pt x="267" y="1029"/>
                    <a:pt x="233" y="1031"/>
                  </a:cubicBezTo>
                  <a:cubicBezTo>
                    <a:pt x="293" y="1034"/>
                    <a:pt x="351" y="1036"/>
                    <a:pt x="412" y="1037"/>
                  </a:cubicBezTo>
                  <a:lnTo>
                    <a:pt x="494" y="1037"/>
                  </a:lnTo>
                  <a:cubicBezTo>
                    <a:pt x="474" y="1039"/>
                    <a:pt x="454" y="1040"/>
                    <a:pt x="437" y="1041"/>
                  </a:cubicBezTo>
                  <a:cubicBezTo>
                    <a:pt x="503" y="1044"/>
                    <a:pt x="567" y="1047"/>
                    <a:pt x="632" y="1050"/>
                  </a:cubicBezTo>
                  <a:cubicBezTo>
                    <a:pt x="771" y="1053"/>
                    <a:pt x="910" y="1060"/>
                    <a:pt x="1048" y="1060"/>
                  </a:cubicBezTo>
                  <a:cubicBezTo>
                    <a:pt x="1187" y="1060"/>
                    <a:pt x="1325" y="1053"/>
                    <a:pt x="1460" y="1030"/>
                  </a:cubicBezTo>
                  <a:cubicBezTo>
                    <a:pt x="1492" y="1025"/>
                    <a:pt x="1524" y="1019"/>
                    <a:pt x="1555" y="1012"/>
                  </a:cubicBezTo>
                  <a:cubicBezTo>
                    <a:pt x="1826" y="980"/>
                    <a:pt x="2096" y="932"/>
                    <a:pt x="2341" y="834"/>
                  </a:cubicBezTo>
                  <a:cubicBezTo>
                    <a:pt x="2605" y="723"/>
                    <a:pt x="2847" y="572"/>
                    <a:pt x="3032" y="383"/>
                  </a:cubicBezTo>
                  <a:lnTo>
                    <a:pt x="3032" y="383"/>
                  </a:lnTo>
                  <a:cubicBezTo>
                    <a:pt x="2795" y="552"/>
                    <a:pt x="2548" y="676"/>
                    <a:pt x="2285" y="774"/>
                  </a:cubicBezTo>
                  <a:cubicBezTo>
                    <a:pt x="2543" y="654"/>
                    <a:pt x="2779" y="502"/>
                    <a:pt x="2977" y="326"/>
                  </a:cubicBezTo>
                  <a:lnTo>
                    <a:pt x="2977" y="326"/>
                  </a:lnTo>
                  <a:cubicBezTo>
                    <a:pt x="2698" y="522"/>
                    <a:pt x="2225" y="722"/>
                    <a:pt x="1973" y="799"/>
                  </a:cubicBezTo>
                  <a:cubicBezTo>
                    <a:pt x="1939" y="811"/>
                    <a:pt x="1904" y="822"/>
                    <a:pt x="1868" y="833"/>
                  </a:cubicBezTo>
                  <a:lnTo>
                    <a:pt x="1868" y="833"/>
                  </a:lnTo>
                  <a:cubicBezTo>
                    <a:pt x="2268" y="689"/>
                    <a:pt x="2641" y="486"/>
                    <a:pt x="2945" y="233"/>
                  </a:cubicBezTo>
                  <a:lnTo>
                    <a:pt x="2945" y="233"/>
                  </a:lnTo>
                  <a:cubicBezTo>
                    <a:pt x="2634" y="434"/>
                    <a:pt x="2183" y="629"/>
                    <a:pt x="1863" y="741"/>
                  </a:cubicBezTo>
                  <a:cubicBezTo>
                    <a:pt x="1647" y="811"/>
                    <a:pt x="1415" y="869"/>
                    <a:pt x="1182" y="913"/>
                  </a:cubicBezTo>
                  <a:cubicBezTo>
                    <a:pt x="1397" y="867"/>
                    <a:pt x="1608" y="810"/>
                    <a:pt x="1811" y="733"/>
                  </a:cubicBezTo>
                  <a:cubicBezTo>
                    <a:pt x="2218" y="573"/>
                    <a:pt x="2617" y="372"/>
                    <a:pt x="2920" y="97"/>
                  </a:cubicBezTo>
                  <a:lnTo>
                    <a:pt x="2920" y="97"/>
                  </a:lnTo>
                  <a:cubicBezTo>
                    <a:pt x="2735" y="231"/>
                    <a:pt x="2521" y="340"/>
                    <a:pt x="2301" y="438"/>
                  </a:cubicBezTo>
                  <a:cubicBezTo>
                    <a:pt x="2516" y="322"/>
                    <a:pt x="2703" y="176"/>
                    <a:pt x="28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8"/>
            <p:cNvSpPr/>
            <p:nvPr/>
          </p:nvSpPr>
          <p:spPr>
            <a:xfrm>
              <a:off x="5348175" y="3643700"/>
              <a:ext cx="14700" cy="31800"/>
            </a:xfrm>
            <a:custGeom>
              <a:avLst/>
              <a:gdLst/>
              <a:ahLst/>
              <a:cxnLst/>
              <a:rect l="l" t="t" r="r" b="b"/>
              <a:pathLst>
                <a:path w="588" h="1272" extrusionOk="0">
                  <a:moveTo>
                    <a:pt x="460" y="0"/>
                  </a:moveTo>
                  <a:cubicBezTo>
                    <a:pt x="315" y="183"/>
                    <a:pt x="205" y="381"/>
                    <a:pt x="133" y="602"/>
                  </a:cubicBezTo>
                  <a:cubicBezTo>
                    <a:pt x="65" y="819"/>
                    <a:pt x="0" y="1046"/>
                    <a:pt x="26" y="1271"/>
                  </a:cubicBezTo>
                  <a:cubicBezTo>
                    <a:pt x="36" y="1079"/>
                    <a:pt x="109" y="888"/>
                    <a:pt x="187" y="704"/>
                  </a:cubicBezTo>
                  <a:cubicBezTo>
                    <a:pt x="282" y="473"/>
                    <a:pt x="422" y="247"/>
                    <a:pt x="587" y="29"/>
                  </a:cubicBezTo>
                  <a:cubicBezTo>
                    <a:pt x="544" y="25"/>
                    <a:pt x="501" y="16"/>
                    <a:pt x="4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8"/>
            <p:cNvSpPr/>
            <p:nvPr/>
          </p:nvSpPr>
          <p:spPr>
            <a:xfrm>
              <a:off x="5347875" y="3640725"/>
              <a:ext cx="11225" cy="27525"/>
            </a:xfrm>
            <a:custGeom>
              <a:avLst/>
              <a:gdLst/>
              <a:ahLst/>
              <a:cxnLst/>
              <a:rect l="l" t="t" r="r" b="b"/>
              <a:pathLst>
                <a:path w="449" h="1101" extrusionOk="0">
                  <a:moveTo>
                    <a:pt x="263" y="1"/>
                  </a:moveTo>
                  <a:cubicBezTo>
                    <a:pt x="116" y="219"/>
                    <a:pt x="24" y="458"/>
                    <a:pt x="2" y="704"/>
                  </a:cubicBezTo>
                  <a:cubicBezTo>
                    <a:pt x="54" y="529"/>
                    <a:pt x="142" y="374"/>
                    <a:pt x="250" y="220"/>
                  </a:cubicBezTo>
                  <a:lnTo>
                    <a:pt x="250" y="220"/>
                  </a:lnTo>
                  <a:cubicBezTo>
                    <a:pt x="244" y="230"/>
                    <a:pt x="239" y="240"/>
                    <a:pt x="233" y="250"/>
                  </a:cubicBezTo>
                  <a:cubicBezTo>
                    <a:pt x="85" y="516"/>
                    <a:pt x="10" y="809"/>
                    <a:pt x="1" y="1101"/>
                  </a:cubicBezTo>
                  <a:cubicBezTo>
                    <a:pt x="82" y="740"/>
                    <a:pt x="235" y="418"/>
                    <a:pt x="449" y="111"/>
                  </a:cubicBezTo>
                  <a:cubicBezTo>
                    <a:pt x="378" y="82"/>
                    <a:pt x="314" y="44"/>
                    <a:pt x="2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8"/>
            <p:cNvSpPr/>
            <p:nvPr/>
          </p:nvSpPr>
          <p:spPr>
            <a:xfrm>
              <a:off x="5349225" y="3638900"/>
              <a:ext cx="5175" cy="10800"/>
            </a:xfrm>
            <a:custGeom>
              <a:avLst/>
              <a:gdLst/>
              <a:ahLst/>
              <a:cxnLst/>
              <a:rect l="l" t="t" r="r" b="b"/>
              <a:pathLst>
                <a:path w="207" h="432" extrusionOk="0">
                  <a:moveTo>
                    <a:pt x="139" y="1"/>
                  </a:moveTo>
                  <a:cubicBezTo>
                    <a:pt x="101" y="71"/>
                    <a:pt x="73" y="136"/>
                    <a:pt x="39" y="241"/>
                  </a:cubicBezTo>
                  <a:cubicBezTo>
                    <a:pt x="20" y="303"/>
                    <a:pt x="0" y="366"/>
                    <a:pt x="4" y="431"/>
                  </a:cubicBezTo>
                  <a:cubicBezTo>
                    <a:pt x="30" y="333"/>
                    <a:pt x="90" y="251"/>
                    <a:pt x="147" y="158"/>
                  </a:cubicBezTo>
                  <a:cubicBezTo>
                    <a:pt x="165" y="128"/>
                    <a:pt x="186" y="99"/>
                    <a:pt x="206" y="71"/>
                  </a:cubicBezTo>
                  <a:cubicBezTo>
                    <a:pt x="200" y="67"/>
                    <a:pt x="194" y="61"/>
                    <a:pt x="190" y="56"/>
                  </a:cubicBezTo>
                  <a:cubicBezTo>
                    <a:pt x="169" y="37"/>
                    <a:pt x="154" y="19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8"/>
            <p:cNvSpPr/>
            <p:nvPr/>
          </p:nvSpPr>
          <p:spPr>
            <a:xfrm>
              <a:off x="5349975" y="3637575"/>
              <a:ext cx="2625" cy="5950"/>
            </a:xfrm>
            <a:custGeom>
              <a:avLst/>
              <a:gdLst/>
              <a:ahLst/>
              <a:cxnLst/>
              <a:rect l="l" t="t" r="r" b="b"/>
              <a:pathLst>
                <a:path w="105" h="238" extrusionOk="0">
                  <a:moveTo>
                    <a:pt x="77" y="0"/>
                  </a:moveTo>
                  <a:cubicBezTo>
                    <a:pt x="34" y="74"/>
                    <a:pt x="5" y="153"/>
                    <a:pt x="0" y="237"/>
                  </a:cubicBezTo>
                  <a:cubicBezTo>
                    <a:pt x="19" y="178"/>
                    <a:pt x="57" y="129"/>
                    <a:pt x="89" y="72"/>
                  </a:cubicBezTo>
                  <a:cubicBezTo>
                    <a:pt x="94" y="64"/>
                    <a:pt x="99" y="55"/>
                    <a:pt x="104" y="48"/>
                  </a:cubicBezTo>
                  <a:cubicBezTo>
                    <a:pt x="93" y="32"/>
                    <a:pt x="84" y="16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8"/>
            <p:cNvSpPr/>
            <p:nvPr/>
          </p:nvSpPr>
          <p:spPr>
            <a:xfrm>
              <a:off x="5364500" y="3624500"/>
              <a:ext cx="26050" cy="17725"/>
            </a:xfrm>
            <a:custGeom>
              <a:avLst/>
              <a:gdLst/>
              <a:ahLst/>
              <a:cxnLst/>
              <a:rect l="l" t="t" r="r" b="b"/>
              <a:pathLst>
                <a:path w="1042" h="709" extrusionOk="0">
                  <a:moveTo>
                    <a:pt x="1010" y="0"/>
                  </a:moveTo>
                  <a:cubicBezTo>
                    <a:pt x="761" y="85"/>
                    <a:pt x="536" y="210"/>
                    <a:pt x="344" y="364"/>
                  </a:cubicBezTo>
                  <a:cubicBezTo>
                    <a:pt x="213" y="468"/>
                    <a:pt x="88" y="578"/>
                    <a:pt x="0" y="709"/>
                  </a:cubicBezTo>
                  <a:cubicBezTo>
                    <a:pt x="103" y="598"/>
                    <a:pt x="234" y="509"/>
                    <a:pt x="368" y="425"/>
                  </a:cubicBezTo>
                  <a:cubicBezTo>
                    <a:pt x="516" y="327"/>
                    <a:pt x="780" y="205"/>
                    <a:pt x="993" y="137"/>
                  </a:cubicBezTo>
                  <a:cubicBezTo>
                    <a:pt x="1008" y="132"/>
                    <a:pt x="1025" y="125"/>
                    <a:pt x="1041" y="119"/>
                  </a:cubicBezTo>
                  <a:cubicBezTo>
                    <a:pt x="1029" y="80"/>
                    <a:pt x="1019" y="40"/>
                    <a:pt x="10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8"/>
            <p:cNvSpPr/>
            <p:nvPr/>
          </p:nvSpPr>
          <p:spPr>
            <a:xfrm>
              <a:off x="5362050" y="3621300"/>
              <a:ext cx="27600" cy="20050"/>
            </a:xfrm>
            <a:custGeom>
              <a:avLst/>
              <a:gdLst/>
              <a:ahLst/>
              <a:cxnLst/>
              <a:rect l="l" t="t" r="r" b="b"/>
              <a:pathLst>
                <a:path w="1104" h="802" extrusionOk="0">
                  <a:moveTo>
                    <a:pt x="1088" y="0"/>
                  </a:moveTo>
                  <a:cubicBezTo>
                    <a:pt x="985" y="33"/>
                    <a:pt x="885" y="71"/>
                    <a:pt x="790" y="118"/>
                  </a:cubicBezTo>
                  <a:cubicBezTo>
                    <a:pt x="468" y="293"/>
                    <a:pt x="200" y="533"/>
                    <a:pt x="0" y="802"/>
                  </a:cubicBezTo>
                  <a:cubicBezTo>
                    <a:pt x="272" y="545"/>
                    <a:pt x="553" y="343"/>
                    <a:pt x="897" y="179"/>
                  </a:cubicBezTo>
                  <a:cubicBezTo>
                    <a:pt x="964" y="152"/>
                    <a:pt x="1032" y="124"/>
                    <a:pt x="1103" y="100"/>
                  </a:cubicBezTo>
                  <a:cubicBezTo>
                    <a:pt x="1097" y="66"/>
                    <a:pt x="1092" y="34"/>
                    <a:pt x="10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8"/>
            <p:cNvSpPr/>
            <p:nvPr/>
          </p:nvSpPr>
          <p:spPr>
            <a:xfrm>
              <a:off x="5356500" y="3601600"/>
              <a:ext cx="34550" cy="37750"/>
            </a:xfrm>
            <a:custGeom>
              <a:avLst/>
              <a:gdLst/>
              <a:ahLst/>
              <a:cxnLst/>
              <a:rect l="l" t="t" r="r" b="b"/>
              <a:pathLst>
                <a:path w="1382" h="1510" extrusionOk="0">
                  <a:moveTo>
                    <a:pt x="1382" y="0"/>
                  </a:moveTo>
                  <a:cubicBezTo>
                    <a:pt x="1335" y="15"/>
                    <a:pt x="1286" y="31"/>
                    <a:pt x="1240" y="50"/>
                  </a:cubicBezTo>
                  <a:cubicBezTo>
                    <a:pt x="670" y="283"/>
                    <a:pt x="277" y="719"/>
                    <a:pt x="1" y="1169"/>
                  </a:cubicBezTo>
                  <a:cubicBezTo>
                    <a:pt x="164" y="973"/>
                    <a:pt x="337" y="788"/>
                    <a:pt x="545" y="621"/>
                  </a:cubicBezTo>
                  <a:lnTo>
                    <a:pt x="545" y="621"/>
                  </a:lnTo>
                  <a:cubicBezTo>
                    <a:pt x="428" y="724"/>
                    <a:pt x="325" y="837"/>
                    <a:pt x="235" y="956"/>
                  </a:cubicBezTo>
                  <a:cubicBezTo>
                    <a:pt x="147" y="1070"/>
                    <a:pt x="58" y="1188"/>
                    <a:pt x="9" y="1318"/>
                  </a:cubicBezTo>
                  <a:cubicBezTo>
                    <a:pt x="68" y="1210"/>
                    <a:pt x="181" y="1094"/>
                    <a:pt x="255" y="1017"/>
                  </a:cubicBezTo>
                  <a:cubicBezTo>
                    <a:pt x="367" y="897"/>
                    <a:pt x="488" y="787"/>
                    <a:pt x="622" y="684"/>
                  </a:cubicBezTo>
                  <a:lnTo>
                    <a:pt x="622" y="684"/>
                  </a:lnTo>
                  <a:cubicBezTo>
                    <a:pt x="415" y="845"/>
                    <a:pt x="244" y="1038"/>
                    <a:pt x="115" y="1243"/>
                  </a:cubicBezTo>
                  <a:cubicBezTo>
                    <a:pt x="250" y="1077"/>
                    <a:pt x="513" y="878"/>
                    <a:pt x="660" y="780"/>
                  </a:cubicBezTo>
                  <a:cubicBezTo>
                    <a:pt x="784" y="706"/>
                    <a:pt x="899" y="646"/>
                    <a:pt x="1010" y="595"/>
                  </a:cubicBezTo>
                  <a:lnTo>
                    <a:pt x="1010" y="595"/>
                  </a:lnTo>
                  <a:cubicBezTo>
                    <a:pt x="610" y="808"/>
                    <a:pt x="287" y="1115"/>
                    <a:pt x="75" y="1460"/>
                  </a:cubicBezTo>
                  <a:cubicBezTo>
                    <a:pt x="342" y="1147"/>
                    <a:pt x="666" y="907"/>
                    <a:pt x="1033" y="734"/>
                  </a:cubicBezTo>
                  <a:lnTo>
                    <a:pt x="1033" y="734"/>
                  </a:lnTo>
                  <a:cubicBezTo>
                    <a:pt x="666" y="929"/>
                    <a:pt x="370" y="1207"/>
                    <a:pt x="147" y="1509"/>
                  </a:cubicBezTo>
                  <a:cubicBezTo>
                    <a:pt x="477" y="1172"/>
                    <a:pt x="857" y="917"/>
                    <a:pt x="1305" y="757"/>
                  </a:cubicBezTo>
                  <a:cubicBezTo>
                    <a:pt x="1295" y="651"/>
                    <a:pt x="1297" y="544"/>
                    <a:pt x="1303" y="446"/>
                  </a:cubicBezTo>
                  <a:cubicBezTo>
                    <a:pt x="1305" y="404"/>
                    <a:pt x="1309" y="363"/>
                    <a:pt x="1314" y="321"/>
                  </a:cubicBezTo>
                  <a:lnTo>
                    <a:pt x="1314" y="321"/>
                  </a:lnTo>
                  <a:cubicBezTo>
                    <a:pt x="1181" y="364"/>
                    <a:pt x="1053" y="417"/>
                    <a:pt x="935" y="480"/>
                  </a:cubicBezTo>
                  <a:cubicBezTo>
                    <a:pt x="858" y="523"/>
                    <a:pt x="785" y="567"/>
                    <a:pt x="716" y="616"/>
                  </a:cubicBezTo>
                  <a:cubicBezTo>
                    <a:pt x="757" y="586"/>
                    <a:pt x="799" y="558"/>
                    <a:pt x="842" y="531"/>
                  </a:cubicBezTo>
                  <a:cubicBezTo>
                    <a:pt x="971" y="444"/>
                    <a:pt x="1140" y="365"/>
                    <a:pt x="1318" y="295"/>
                  </a:cubicBezTo>
                  <a:cubicBezTo>
                    <a:pt x="1322" y="260"/>
                    <a:pt x="1327" y="223"/>
                    <a:pt x="1336" y="189"/>
                  </a:cubicBezTo>
                  <a:lnTo>
                    <a:pt x="1336" y="189"/>
                  </a:lnTo>
                  <a:cubicBezTo>
                    <a:pt x="1273" y="209"/>
                    <a:pt x="1210" y="230"/>
                    <a:pt x="1147" y="253"/>
                  </a:cubicBezTo>
                  <a:cubicBezTo>
                    <a:pt x="1209" y="225"/>
                    <a:pt x="1273" y="198"/>
                    <a:pt x="1338" y="173"/>
                  </a:cubicBezTo>
                  <a:cubicBezTo>
                    <a:pt x="1350" y="115"/>
                    <a:pt x="1365" y="57"/>
                    <a:pt x="13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8"/>
            <p:cNvSpPr/>
            <p:nvPr/>
          </p:nvSpPr>
          <p:spPr>
            <a:xfrm>
              <a:off x="5357800" y="3596825"/>
              <a:ext cx="35000" cy="28200"/>
            </a:xfrm>
            <a:custGeom>
              <a:avLst/>
              <a:gdLst/>
              <a:ahLst/>
              <a:cxnLst/>
              <a:rect l="l" t="t" r="r" b="b"/>
              <a:pathLst>
                <a:path w="1400" h="1128" extrusionOk="0">
                  <a:moveTo>
                    <a:pt x="1400" y="1"/>
                  </a:moveTo>
                  <a:lnTo>
                    <a:pt x="1400" y="1"/>
                  </a:lnTo>
                  <a:cubicBezTo>
                    <a:pt x="765" y="178"/>
                    <a:pt x="375" y="592"/>
                    <a:pt x="0" y="1128"/>
                  </a:cubicBezTo>
                  <a:cubicBezTo>
                    <a:pt x="445" y="658"/>
                    <a:pt x="831" y="361"/>
                    <a:pt x="1340" y="161"/>
                  </a:cubicBezTo>
                  <a:cubicBezTo>
                    <a:pt x="1357" y="108"/>
                    <a:pt x="1377" y="55"/>
                    <a:pt x="14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8"/>
            <p:cNvSpPr/>
            <p:nvPr/>
          </p:nvSpPr>
          <p:spPr>
            <a:xfrm>
              <a:off x="5359975" y="3587825"/>
              <a:ext cx="37625" cy="31875"/>
            </a:xfrm>
            <a:custGeom>
              <a:avLst/>
              <a:gdLst/>
              <a:ahLst/>
              <a:cxnLst/>
              <a:rect l="l" t="t" r="r" b="b"/>
              <a:pathLst>
                <a:path w="1505" h="1275" extrusionOk="0">
                  <a:moveTo>
                    <a:pt x="1504" y="1"/>
                  </a:moveTo>
                  <a:lnTo>
                    <a:pt x="1504" y="1"/>
                  </a:lnTo>
                  <a:cubicBezTo>
                    <a:pt x="870" y="114"/>
                    <a:pt x="440" y="476"/>
                    <a:pt x="134" y="988"/>
                  </a:cubicBezTo>
                  <a:cubicBezTo>
                    <a:pt x="345" y="744"/>
                    <a:pt x="594" y="510"/>
                    <a:pt x="886" y="364"/>
                  </a:cubicBezTo>
                  <a:lnTo>
                    <a:pt x="886" y="364"/>
                  </a:lnTo>
                  <a:cubicBezTo>
                    <a:pt x="876" y="370"/>
                    <a:pt x="866" y="377"/>
                    <a:pt x="855" y="384"/>
                  </a:cubicBezTo>
                  <a:cubicBezTo>
                    <a:pt x="484" y="616"/>
                    <a:pt x="212" y="940"/>
                    <a:pt x="1" y="1274"/>
                  </a:cubicBezTo>
                  <a:cubicBezTo>
                    <a:pt x="368" y="844"/>
                    <a:pt x="800" y="512"/>
                    <a:pt x="1328" y="327"/>
                  </a:cubicBezTo>
                  <a:cubicBezTo>
                    <a:pt x="1344" y="292"/>
                    <a:pt x="1359" y="258"/>
                    <a:pt x="1377" y="225"/>
                  </a:cubicBezTo>
                  <a:cubicBezTo>
                    <a:pt x="1413" y="155"/>
                    <a:pt x="1455" y="77"/>
                    <a:pt x="1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8"/>
            <p:cNvSpPr/>
            <p:nvPr/>
          </p:nvSpPr>
          <p:spPr>
            <a:xfrm>
              <a:off x="5371750" y="3582800"/>
              <a:ext cx="29700" cy="17000"/>
            </a:xfrm>
            <a:custGeom>
              <a:avLst/>
              <a:gdLst/>
              <a:ahLst/>
              <a:cxnLst/>
              <a:rect l="l" t="t" r="r" b="b"/>
              <a:pathLst>
                <a:path w="1188" h="680" extrusionOk="0">
                  <a:moveTo>
                    <a:pt x="1188" y="1"/>
                  </a:moveTo>
                  <a:cubicBezTo>
                    <a:pt x="704" y="60"/>
                    <a:pt x="315" y="298"/>
                    <a:pt x="1" y="679"/>
                  </a:cubicBezTo>
                  <a:cubicBezTo>
                    <a:pt x="253" y="453"/>
                    <a:pt x="617" y="294"/>
                    <a:pt x="922" y="205"/>
                  </a:cubicBezTo>
                  <a:cubicBezTo>
                    <a:pt x="968" y="191"/>
                    <a:pt x="1012" y="179"/>
                    <a:pt x="1054" y="169"/>
                  </a:cubicBezTo>
                  <a:cubicBezTo>
                    <a:pt x="1094" y="111"/>
                    <a:pt x="1137" y="52"/>
                    <a:pt x="1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8"/>
            <p:cNvSpPr/>
            <p:nvPr/>
          </p:nvSpPr>
          <p:spPr>
            <a:xfrm>
              <a:off x="5389325" y="3579500"/>
              <a:ext cx="16250" cy="5500"/>
            </a:xfrm>
            <a:custGeom>
              <a:avLst/>
              <a:gdLst/>
              <a:ahLst/>
              <a:cxnLst/>
              <a:rect l="l" t="t" r="r" b="b"/>
              <a:pathLst>
                <a:path w="650" h="220" extrusionOk="0">
                  <a:moveTo>
                    <a:pt x="650" y="1"/>
                  </a:moveTo>
                  <a:lnTo>
                    <a:pt x="650" y="1"/>
                  </a:lnTo>
                  <a:cubicBezTo>
                    <a:pt x="417" y="34"/>
                    <a:pt x="192" y="110"/>
                    <a:pt x="1" y="219"/>
                  </a:cubicBezTo>
                  <a:cubicBezTo>
                    <a:pt x="130" y="172"/>
                    <a:pt x="350" y="142"/>
                    <a:pt x="492" y="125"/>
                  </a:cubicBezTo>
                  <a:cubicBezTo>
                    <a:pt x="538" y="78"/>
                    <a:pt x="592" y="35"/>
                    <a:pt x="6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8"/>
            <p:cNvSpPr/>
            <p:nvPr/>
          </p:nvSpPr>
          <p:spPr>
            <a:xfrm>
              <a:off x="5391950" y="3623825"/>
              <a:ext cx="34325" cy="8500"/>
            </a:xfrm>
            <a:custGeom>
              <a:avLst/>
              <a:gdLst/>
              <a:ahLst/>
              <a:cxnLst/>
              <a:rect l="l" t="t" r="r" b="b"/>
              <a:pathLst>
                <a:path w="1373" h="340" extrusionOk="0">
                  <a:moveTo>
                    <a:pt x="542" y="1"/>
                  </a:moveTo>
                  <a:cubicBezTo>
                    <a:pt x="350" y="1"/>
                    <a:pt x="160" y="36"/>
                    <a:pt x="1" y="124"/>
                  </a:cubicBezTo>
                  <a:cubicBezTo>
                    <a:pt x="139" y="78"/>
                    <a:pt x="275" y="58"/>
                    <a:pt x="409" y="58"/>
                  </a:cubicBezTo>
                  <a:cubicBezTo>
                    <a:pt x="737" y="58"/>
                    <a:pt x="1050" y="180"/>
                    <a:pt x="1339" y="339"/>
                  </a:cubicBezTo>
                  <a:cubicBezTo>
                    <a:pt x="1347" y="293"/>
                    <a:pt x="1358" y="248"/>
                    <a:pt x="1373" y="205"/>
                  </a:cubicBezTo>
                  <a:cubicBezTo>
                    <a:pt x="1218" y="123"/>
                    <a:pt x="1045" y="62"/>
                    <a:pt x="863" y="31"/>
                  </a:cubicBezTo>
                  <a:cubicBezTo>
                    <a:pt x="759" y="12"/>
                    <a:pt x="650" y="1"/>
                    <a:pt x="5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8"/>
            <p:cNvSpPr/>
            <p:nvPr/>
          </p:nvSpPr>
          <p:spPr>
            <a:xfrm>
              <a:off x="5392925" y="3621750"/>
              <a:ext cx="34300" cy="6800"/>
            </a:xfrm>
            <a:custGeom>
              <a:avLst/>
              <a:gdLst/>
              <a:ahLst/>
              <a:cxnLst/>
              <a:rect l="l" t="t" r="r" b="b"/>
              <a:pathLst>
                <a:path w="1372" h="272" extrusionOk="0">
                  <a:moveTo>
                    <a:pt x="558" y="0"/>
                  </a:moveTo>
                  <a:cubicBezTo>
                    <a:pt x="365" y="0"/>
                    <a:pt x="173" y="29"/>
                    <a:pt x="0" y="99"/>
                  </a:cubicBezTo>
                  <a:cubicBezTo>
                    <a:pt x="133" y="65"/>
                    <a:pt x="272" y="50"/>
                    <a:pt x="412" y="50"/>
                  </a:cubicBezTo>
                  <a:cubicBezTo>
                    <a:pt x="741" y="50"/>
                    <a:pt x="1073" y="135"/>
                    <a:pt x="1337" y="272"/>
                  </a:cubicBezTo>
                  <a:cubicBezTo>
                    <a:pt x="1349" y="242"/>
                    <a:pt x="1359" y="211"/>
                    <a:pt x="1372" y="181"/>
                  </a:cubicBezTo>
                  <a:cubicBezTo>
                    <a:pt x="1243" y="113"/>
                    <a:pt x="1100" y="65"/>
                    <a:pt x="945" y="37"/>
                  </a:cubicBezTo>
                  <a:cubicBezTo>
                    <a:pt x="820" y="14"/>
                    <a:pt x="689" y="0"/>
                    <a:pt x="5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8"/>
            <p:cNvSpPr/>
            <p:nvPr/>
          </p:nvSpPr>
          <p:spPr>
            <a:xfrm>
              <a:off x="5391925" y="3613025"/>
              <a:ext cx="39575" cy="13050"/>
            </a:xfrm>
            <a:custGeom>
              <a:avLst/>
              <a:gdLst/>
              <a:ahLst/>
              <a:cxnLst/>
              <a:rect l="l" t="t" r="r" b="b"/>
              <a:pathLst>
                <a:path w="1583" h="522" extrusionOk="0">
                  <a:moveTo>
                    <a:pt x="646" y="1"/>
                  </a:moveTo>
                  <a:cubicBezTo>
                    <a:pt x="427" y="1"/>
                    <a:pt x="197" y="20"/>
                    <a:pt x="1" y="103"/>
                  </a:cubicBezTo>
                  <a:cubicBezTo>
                    <a:pt x="127" y="67"/>
                    <a:pt x="271" y="54"/>
                    <a:pt x="411" y="54"/>
                  </a:cubicBezTo>
                  <a:cubicBezTo>
                    <a:pt x="548" y="54"/>
                    <a:pt x="681" y="66"/>
                    <a:pt x="792" y="81"/>
                  </a:cubicBezTo>
                  <a:cubicBezTo>
                    <a:pt x="969" y="107"/>
                    <a:pt x="1096" y="145"/>
                    <a:pt x="1232" y="199"/>
                  </a:cubicBezTo>
                  <a:cubicBezTo>
                    <a:pt x="1046" y="146"/>
                    <a:pt x="847" y="118"/>
                    <a:pt x="648" y="118"/>
                  </a:cubicBezTo>
                  <a:cubicBezTo>
                    <a:pt x="433" y="118"/>
                    <a:pt x="218" y="150"/>
                    <a:pt x="19" y="217"/>
                  </a:cubicBezTo>
                  <a:cubicBezTo>
                    <a:pt x="166" y="189"/>
                    <a:pt x="339" y="173"/>
                    <a:pt x="494" y="173"/>
                  </a:cubicBezTo>
                  <a:cubicBezTo>
                    <a:pt x="575" y="173"/>
                    <a:pt x="652" y="177"/>
                    <a:pt x="718" y="186"/>
                  </a:cubicBezTo>
                  <a:cubicBezTo>
                    <a:pt x="940" y="217"/>
                    <a:pt x="1149" y="282"/>
                    <a:pt x="1326" y="360"/>
                  </a:cubicBezTo>
                  <a:cubicBezTo>
                    <a:pt x="1123" y="280"/>
                    <a:pt x="901" y="237"/>
                    <a:pt x="673" y="237"/>
                  </a:cubicBezTo>
                  <a:cubicBezTo>
                    <a:pt x="457" y="243"/>
                    <a:pt x="214" y="253"/>
                    <a:pt x="26" y="345"/>
                  </a:cubicBezTo>
                  <a:cubicBezTo>
                    <a:pt x="162" y="294"/>
                    <a:pt x="305" y="295"/>
                    <a:pt x="454" y="294"/>
                  </a:cubicBezTo>
                  <a:cubicBezTo>
                    <a:pt x="834" y="297"/>
                    <a:pt x="1114" y="372"/>
                    <a:pt x="1416" y="522"/>
                  </a:cubicBezTo>
                  <a:cubicBezTo>
                    <a:pt x="1418" y="515"/>
                    <a:pt x="1421" y="508"/>
                    <a:pt x="1423" y="501"/>
                  </a:cubicBezTo>
                  <a:cubicBezTo>
                    <a:pt x="1464" y="405"/>
                    <a:pt x="1519" y="313"/>
                    <a:pt x="1583" y="223"/>
                  </a:cubicBezTo>
                  <a:cubicBezTo>
                    <a:pt x="1312" y="86"/>
                    <a:pt x="993" y="5"/>
                    <a:pt x="682" y="1"/>
                  </a:cubicBezTo>
                  <a:cubicBezTo>
                    <a:pt x="670" y="1"/>
                    <a:pt x="658" y="1"/>
                    <a:pt x="6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8"/>
            <p:cNvSpPr/>
            <p:nvPr/>
          </p:nvSpPr>
          <p:spPr>
            <a:xfrm>
              <a:off x="5392575" y="3604300"/>
              <a:ext cx="45175" cy="13625"/>
            </a:xfrm>
            <a:custGeom>
              <a:avLst/>
              <a:gdLst/>
              <a:ahLst/>
              <a:cxnLst/>
              <a:rect l="l" t="t" r="r" b="b"/>
              <a:pathLst>
                <a:path w="1807" h="545" extrusionOk="0">
                  <a:moveTo>
                    <a:pt x="628" y="0"/>
                  </a:moveTo>
                  <a:cubicBezTo>
                    <a:pt x="428" y="0"/>
                    <a:pt x="228" y="25"/>
                    <a:pt x="38" y="78"/>
                  </a:cubicBezTo>
                  <a:cubicBezTo>
                    <a:pt x="153" y="59"/>
                    <a:pt x="268" y="51"/>
                    <a:pt x="383" y="51"/>
                  </a:cubicBezTo>
                  <a:cubicBezTo>
                    <a:pt x="663" y="51"/>
                    <a:pt x="939" y="101"/>
                    <a:pt x="1194" y="179"/>
                  </a:cubicBezTo>
                  <a:cubicBezTo>
                    <a:pt x="1067" y="147"/>
                    <a:pt x="933" y="126"/>
                    <a:pt x="792" y="119"/>
                  </a:cubicBezTo>
                  <a:cubicBezTo>
                    <a:pt x="733" y="115"/>
                    <a:pt x="674" y="113"/>
                    <a:pt x="615" y="113"/>
                  </a:cubicBezTo>
                  <a:cubicBezTo>
                    <a:pt x="511" y="113"/>
                    <a:pt x="407" y="119"/>
                    <a:pt x="304" y="132"/>
                  </a:cubicBezTo>
                  <a:cubicBezTo>
                    <a:pt x="213" y="144"/>
                    <a:pt x="120" y="162"/>
                    <a:pt x="45" y="207"/>
                  </a:cubicBezTo>
                  <a:cubicBezTo>
                    <a:pt x="133" y="173"/>
                    <a:pt x="227" y="165"/>
                    <a:pt x="324" y="165"/>
                  </a:cubicBezTo>
                  <a:cubicBezTo>
                    <a:pt x="396" y="165"/>
                    <a:pt x="468" y="170"/>
                    <a:pt x="540" y="173"/>
                  </a:cubicBezTo>
                  <a:cubicBezTo>
                    <a:pt x="723" y="184"/>
                    <a:pt x="906" y="214"/>
                    <a:pt x="1082" y="262"/>
                  </a:cubicBezTo>
                  <a:cubicBezTo>
                    <a:pt x="929" y="235"/>
                    <a:pt x="771" y="220"/>
                    <a:pt x="614" y="220"/>
                  </a:cubicBezTo>
                  <a:cubicBezTo>
                    <a:pt x="405" y="220"/>
                    <a:pt x="196" y="247"/>
                    <a:pt x="1" y="306"/>
                  </a:cubicBezTo>
                  <a:cubicBezTo>
                    <a:pt x="120" y="285"/>
                    <a:pt x="242" y="276"/>
                    <a:pt x="365" y="276"/>
                  </a:cubicBezTo>
                  <a:cubicBezTo>
                    <a:pt x="468" y="276"/>
                    <a:pt x="572" y="282"/>
                    <a:pt x="676" y="292"/>
                  </a:cubicBezTo>
                  <a:cubicBezTo>
                    <a:pt x="745" y="297"/>
                    <a:pt x="985" y="332"/>
                    <a:pt x="1127" y="374"/>
                  </a:cubicBezTo>
                  <a:cubicBezTo>
                    <a:pt x="1270" y="416"/>
                    <a:pt x="1421" y="473"/>
                    <a:pt x="1575" y="544"/>
                  </a:cubicBezTo>
                  <a:cubicBezTo>
                    <a:pt x="1616" y="493"/>
                    <a:pt x="1662" y="441"/>
                    <a:pt x="1709" y="392"/>
                  </a:cubicBezTo>
                  <a:cubicBezTo>
                    <a:pt x="1673" y="370"/>
                    <a:pt x="1637" y="350"/>
                    <a:pt x="1600" y="330"/>
                  </a:cubicBezTo>
                  <a:lnTo>
                    <a:pt x="1600" y="330"/>
                  </a:lnTo>
                  <a:cubicBezTo>
                    <a:pt x="1639" y="349"/>
                    <a:pt x="1678" y="366"/>
                    <a:pt x="1715" y="385"/>
                  </a:cubicBezTo>
                  <a:cubicBezTo>
                    <a:pt x="1745" y="356"/>
                    <a:pt x="1776" y="328"/>
                    <a:pt x="1807" y="301"/>
                  </a:cubicBezTo>
                  <a:cubicBezTo>
                    <a:pt x="1465" y="109"/>
                    <a:pt x="1045" y="0"/>
                    <a:pt x="6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8"/>
            <p:cNvSpPr/>
            <p:nvPr/>
          </p:nvSpPr>
          <p:spPr>
            <a:xfrm>
              <a:off x="5393975" y="3597925"/>
              <a:ext cx="49000" cy="13525"/>
            </a:xfrm>
            <a:custGeom>
              <a:avLst/>
              <a:gdLst/>
              <a:ahLst/>
              <a:cxnLst/>
              <a:rect l="l" t="t" r="r" b="b"/>
              <a:pathLst>
                <a:path w="1960" h="541" extrusionOk="0">
                  <a:moveTo>
                    <a:pt x="651" y="0"/>
                  </a:moveTo>
                  <a:cubicBezTo>
                    <a:pt x="449" y="0"/>
                    <a:pt x="247" y="23"/>
                    <a:pt x="54" y="69"/>
                  </a:cubicBezTo>
                  <a:cubicBezTo>
                    <a:pt x="169" y="58"/>
                    <a:pt x="281" y="52"/>
                    <a:pt x="391" y="52"/>
                  </a:cubicBezTo>
                  <a:cubicBezTo>
                    <a:pt x="744" y="52"/>
                    <a:pt x="1070" y="111"/>
                    <a:pt x="1379" y="233"/>
                  </a:cubicBezTo>
                  <a:cubicBezTo>
                    <a:pt x="1374" y="232"/>
                    <a:pt x="1367" y="229"/>
                    <a:pt x="1362" y="228"/>
                  </a:cubicBezTo>
                  <a:cubicBezTo>
                    <a:pt x="1138" y="164"/>
                    <a:pt x="897" y="128"/>
                    <a:pt x="658" y="128"/>
                  </a:cubicBezTo>
                  <a:cubicBezTo>
                    <a:pt x="432" y="128"/>
                    <a:pt x="208" y="159"/>
                    <a:pt x="0" y="229"/>
                  </a:cubicBezTo>
                  <a:cubicBezTo>
                    <a:pt x="161" y="198"/>
                    <a:pt x="317" y="184"/>
                    <a:pt x="469" y="184"/>
                  </a:cubicBezTo>
                  <a:cubicBezTo>
                    <a:pt x="942" y="184"/>
                    <a:pt x="1375" y="323"/>
                    <a:pt x="1774" y="541"/>
                  </a:cubicBezTo>
                  <a:cubicBezTo>
                    <a:pt x="1783" y="533"/>
                    <a:pt x="1791" y="525"/>
                    <a:pt x="1798" y="518"/>
                  </a:cubicBezTo>
                  <a:cubicBezTo>
                    <a:pt x="1845" y="482"/>
                    <a:pt x="1899" y="443"/>
                    <a:pt x="1959" y="405"/>
                  </a:cubicBezTo>
                  <a:cubicBezTo>
                    <a:pt x="1726" y="234"/>
                    <a:pt x="1444" y="104"/>
                    <a:pt x="1138" y="43"/>
                  </a:cubicBezTo>
                  <a:cubicBezTo>
                    <a:pt x="979" y="15"/>
                    <a:pt x="815" y="0"/>
                    <a:pt x="6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8"/>
            <p:cNvSpPr/>
            <p:nvPr/>
          </p:nvSpPr>
          <p:spPr>
            <a:xfrm>
              <a:off x="5396975" y="3592900"/>
              <a:ext cx="52550" cy="14650"/>
            </a:xfrm>
            <a:custGeom>
              <a:avLst/>
              <a:gdLst/>
              <a:ahLst/>
              <a:cxnLst/>
              <a:rect l="l" t="t" r="r" b="b"/>
              <a:pathLst>
                <a:path w="2102" h="586" extrusionOk="0">
                  <a:moveTo>
                    <a:pt x="572" y="1"/>
                  </a:moveTo>
                  <a:cubicBezTo>
                    <a:pt x="402" y="1"/>
                    <a:pt x="232" y="14"/>
                    <a:pt x="75" y="64"/>
                  </a:cubicBezTo>
                  <a:cubicBezTo>
                    <a:pt x="156" y="48"/>
                    <a:pt x="240" y="42"/>
                    <a:pt x="326" y="42"/>
                  </a:cubicBezTo>
                  <a:cubicBezTo>
                    <a:pt x="448" y="42"/>
                    <a:pt x="571" y="54"/>
                    <a:pt x="691" y="64"/>
                  </a:cubicBezTo>
                  <a:cubicBezTo>
                    <a:pt x="860" y="80"/>
                    <a:pt x="1039" y="116"/>
                    <a:pt x="1214" y="167"/>
                  </a:cubicBezTo>
                  <a:cubicBezTo>
                    <a:pt x="1021" y="119"/>
                    <a:pt x="819" y="94"/>
                    <a:pt x="616" y="94"/>
                  </a:cubicBezTo>
                  <a:cubicBezTo>
                    <a:pt x="408" y="94"/>
                    <a:pt x="199" y="120"/>
                    <a:pt x="1" y="173"/>
                  </a:cubicBezTo>
                  <a:cubicBezTo>
                    <a:pt x="134" y="153"/>
                    <a:pt x="265" y="143"/>
                    <a:pt x="393" y="143"/>
                  </a:cubicBezTo>
                  <a:cubicBezTo>
                    <a:pt x="742" y="143"/>
                    <a:pt x="1064" y="213"/>
                    <a:pt x="1323" y="314"/>
                  </a:cubicBezTo>
                  <a:cubicBezTo>
                    <a:pt x="1540" y="397"/>
                    <a:pt x="1713" y="477"/>
                    <a:pt x="1873" y="585"/>
                  </a:cubicBezTo>
                  <a:cubicBezTo>
                    <a:pt x="1910" y="564"/>
                    <a:pt x="1949" y="543"/>
                    <a:pt x="1988" y="524"/>
                  </a:cubicBezTo>
                  <a:cubicBezTo>
                    <a:pt x="1967" y="507"/>
                    <a:pt x="1945" y="491"/>
                    <a:pt x="1921" y="474"/>
                  </a:cubicBezTo>
                  <a:lnTo>
                    <a:pt x="1921" y="474"/>
                  </a:lnTo>
                  <a:cubicBezTo>
                    <a:pt x="1947" y="490"/>
                    <a:pt x="1972" y="505"/>
                    <a:pt x="1997" y="520"/>
                  </a:cubicBezTo>
                  <a:cubicBezTo>
                    <a:pt x="2032" y="505"/>
                    <a:pt x="2066" y="491"/>
                    <a:pt x="2102" y="480"/>
                  </a:cubicBezTo>
                  <a:cubicBezTo>
                    <a:pt x="1767" y="197"/>
                    <a:pt x="1283" y="33"/>
                    <a:pt x="801" y="7"/>
                  </a:cubicBezTo>
                  <a:cubicBezTo>
                    <a:pt x="726" y="3"/>
                    <a:pt x="649" y="1"/>
                    <a:pt x="5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8"/>
            <p:cNvSpPr/>
            <p:nvPr/>
          </p:nvSpPr>
          <p:spPr>
            <a:xfrm>
              <a:off x="5401825" y="3581325"/>
              <a:ext cx="55400" cy="23575"/>
            </a:xfrm>
            <a:custGeom>
              <a:avLst/>
              <a:gdLst/>
              <a:ahLst/>
              <a:cxnLst/>
              <a:rect l="l" t="t" r="r" b="b"/>
              <a:pathLst>
                <a:path w="2216" h="943" extrusionOk="0">
                  <a:moveTo>
                    <a:pt x="970" y="1"/>
                  </a:moveTo>
                  <a:lnTo>
                    <a:pt x="970" y="1"/>
                  </a:lnTo>
                  <a:cubicBezTo>
                    <a:pt x="1213" y="71"/>
                    <a:pt x="1414" y="173"/>
                    <a:pt x="1598" y="303"/>
                  </a:cubicBezTo>
                  <a:cubicBezTo>
                    <a:pt x="1321" y="143"/>
                    <a:pt x="979" y="56"/>
                    <a:pt x="613" y="56"/>
                  </a:cubicBezTo>
                  <a:cubicBezTo>
                    <a:pt x="611" y="56"/>
                    <a:pt x="609" y="56"/>
                    <a:pt x="607" y="56"/>
                  </a:cubicBezTo>
                  <a:cubicBezTo>
                    <a:pt x="885" y="92"/>
                    <a:pt x="1145" y="176"/>
                    <a:pt x="1375" y="290"/>
                  </a:cubicBezTo>
                  <a:cubicBezTo>
                    <a:pt x="1097" y="174"/>
                    <a:pt x="781" y="109"/>
                    <a:pt x="467" y="109"/>
                  </a:cubicBezTo>
                  <a:cubicBezTo>
                    <a:pt x="432" y="109"/>
                    <a:pt x="396" y="110"/>
                    <a:pt x="361" y="111"/>
                  </a:cubicBezTo>
                  <a:cubicBezTo>
                    <a:pt x="639" y="136"/>
                    <a:pt x="904" y="207"/>
                    <a:pt x="1130" y="294"/>
                  </a:cubicBezTo>
                  <a:cubicBezTo>
                    <a:pt x="1062" y="276"/>
                    <a:pt x="993" y="259"/>
                    <a:pt x="923" y="248"/>
                  </a:cubicBezTo>
                  <a:cubicBezTo>
                    <a:pt x="764" y="220"/>
                    <a:pt x="598" y="198"/>
                    <a:pt x="433" y="198"/>
                  </a:cubicBezTo>
                  <a:cubicBezTo>
                    <a:pt x="330" y="198"/>
                    <a:pt x="226" y="207"/>
                    <a:pt x="125" y="229"/>
                  </a:cubicBezTo>
                  <a:cubicBezTo>
                    <a:pt x="164" y="225"/>
                    <a:pt x="203" y="224"/>
                    <a:pt x="241" y="224"/>
                  </a:cubicBezTo>
                  <a:cubicBezTo>
                    <a:pt x="434" y="224"/>
                    <a:pt x="619" y="262"/>
                    <a:pt x="811" y="307"/>
                  </a:cubicBezTo>
                  <a:cubicBezTo>
                    <a:pt x="921" y="335"/>
                    <a:pt x="1025" y="368"/>
                    <a:pt x="1128" y="404"/>
                  </a:cubicBezTo>
                  <a:cubicBezTo>
                    <a:pt x="926" y="353"/>
                    <a:pt x="715" y="326"/>
                    <a:pt x="505" y="326"/>
                  </a:cubicBezTo>
                  <a:cubicBezTo>
                    <a:pt x="335" y="326"/>
                    <a:pt x="165" y="344"/>
                    <a:pt x="0" y="379"/>
                  </a:cubicBezTo>
                  <a:cubicBezTo>
                    <a:pt x="88" y="372"/>
                    <a:pt x="174" y="368"/>
                    <a:pt x="259" y="368"/>
                  </a:cubicBezTo>
                  <a:cubicBezTo>
                    <a:pt x="558" y="368"/>
                    <a:pt x="840" y="414"/>
                    <a:pt x="1127" y="512"/>
                  </a:cubicBezTo>
                  <a:cubicBezTo>
                    <a:pt x="1405" y="600"/>
                    <a:pt x="1690" y="759"/>
                    <a:pt x="1915" y="942"/>
                  </a:cubicBezTo>
                  <a:cubicBezTo>
                    <a:pt x="1969" y="927"/>
                    <a:pt x="2023" y="917"/>
                    <a:pt x="2077" y="917"/>
                  </a:cubicBezTo>
                  <a:cubicBezTo>
                    <a:pt x="2106" y="917"/>
                    <a:pt x="2135" y="920"/>
                    <a:pt x="2163" y="926"/>
                  </a:cubicBezTo>
                  <a:cubicBezTo>
                    <a:pt x="2155" y="905"/>
                    <a:pt x="2147" y="885"/>
                    <a:pt x="2135" y="865"/>
                  </a:cubicBezTo>
                  <a:cubicBezTo>
                    <a:pt x="2123" y="840"/>
                    <a:pt x="2109" y="816"/>
                    <a:pt x="2096" y="791"/>
                  </a:cubicBezTo>
                  <a:lnTo>
                    <a:pt x="2096" y="791"/>
                  </a:lnTo>
                  <a:cubicBezTo>
                    <a:pt x="2120" y="830"/>
                    <a:pt x="2142" y="871"/>
                    <a:pt x="2163" y="917"/>
                  </a:cubicBezTo>
                  <a:cubicBezTo>
                    <a:pt x="2164" y="920"/>
                    <a:pt x="2165" y="923"/>
                    <a:pt x="2168" y="926"/>
                  </a:cubicBezTo>
                  <a:cubicBezTo>
                    <a:pt x="2184" y="930"/>
                    <a:pt x="2199" y="934"/>
                    <a:pt x="2216" y="939"/>
                  </a:cubicBezTo>
                  <a:cubicBezTo>
                    <a:pt x="2123" y="459"/>
                    <a:pt x="1546" y="89"/>
                    <a:pt x="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8"/>
            <p:cNvSpPr/>
            <p:nvPr/>
          </p:nvSpPr>
          <p:spPr>
            <a:xfrm>
              <a:off x="5429125" y="3610700"/>
              <a:ext cx="34025" cy="51150"/>
            </a:xfrm>
            <a:custGeom>
              <a:avLst/>
              <a:gdLst/>
              <a:ahLst/>
              <a:cxnLst/>
              <a:rect l="l" t="t" r="r" b="b"/>
              <a:pathLst>
                <a:path w="1361" h="2046" extrusionOk="0">
                  <a:moveTo>
                    <a:pt x="1082" y="0"/>
                  </a:moveTo>
                  <a:lnTo>
                    <a:pt x="1082" y="0"/>
                  </a:lnTo>
                  <a:cubicBezTo>
                    <a:pt x="1148" y="187"/>
                    <a:pt x="1170" y="370"/>
                    <a:pt x="1181" y="562"/>
                  </a:cubicBezTo>
                  <a:cubicBezTo>
                    <a:pt x="1140" y="419"/>
                    <a:pt x="1080" y="277"/>
                    <a:pt x="993" y="130"/>
                  </a:cubicBezTo>
                  <a:lnTo>
                    <a:pt x="993" y="130"/>
                  </a:lnTo>
                  <a:cubicBezTo>
                    <a:pt x="1063" y="360"/>
                    <a:pt x="1099" y="553"/>
                    <a:pt x="1122" y="779"/>
                  </a:cubicBezTo>
                  <a:cubicBezTo>
                    <a:pt x="1046" y="524"/>
                    <a:pt x="934" y="277"/>
                    <a:pt x="780" y="46"/>
                  </a:cubicBezTo>
                  <a:lnTo>
                    <a:pt x="780" y="46"/>
                  </a:lnTo>
                  <a:cubicBezTo>
                    <a:pt x="896" y="321"/>
                    <a:pt x="957" y="566"/>
                    <a:pt x="1001" y="814"/>
                  </a:cubicBezTo>
                  <a:cubicBezTo>
                    <a:pt x="895" y="562"/>
                    <a:pt x="747" y="321"/>
                    <a:pt x="562" y="102"/>
                  </a:cubicBezTo>
                  <a:lnTo>
                    <a:pt x="562" y="102"/>
                  </a:lnTo>
                  <a:cubicBezTo>
                    <a:pt x="730" y="402"/>
                    <a:pt x="851" y="718"/>
                    <a:pt x="957" y="1039"/>
                  </a:cubicBezTo>
                  <a:cubicBezTo>
                    <a:pt x="912" y="954"/>
                    <a:pt x="867" y="870"/>
                    <a:pt x="821" y="787"/>
                  </a:cubicBezTo>
                  <a:cubicBezTo>
                    <a:pt x="718" y="608"/>
                    <a:pt x="612" y="427"/>
                    <a:pt x="458" y="272"/>
                  </a:cubicBezTo>
                  <a:lnTo>
                    <a:pt x="458" y="272"/>
                  </a:lnTo>
                  <a:cubicBezTo>
                    <a:pt x="614" y="490"/>
                    <a:pt x="697" y="733"/>
                    <a:pt x="797" y="978"/>
                  </a:cubicBezTo>
                  <a:cubicBezTo>
                    <a:pt x="797" y="979"/>
                    <a:pt x="798" y="980"/>
                    <a:pt x="798" y="982"/>
                  </a:cubicBezTo>
                  <a:cubicBezTo>
                    <a:pt x="689" y="798"/>
                    <a:pt x="558" y="622"/>
                    <a:pt x="401" y="463"/>
                  </a:cubicBezTo>
                  <a:lnTo>
                    <a:pt x="401" y="463"/>
                  </a:lnTo>
                  <a:cubicBezTo>
                    <a:pt x="541" y="660"/>
                    <a:pt x="640" y="852"/>
                    <a:pt x="735" y="1056"/>
                  </a:cubicBezTo>
                  <a:cubicBezTo>
                    <a:pt x="568" y="847"/>
                    <a:pt x="366" y="656"/>
                    <a:pt x="138" y="490"/>
                  </a:cubicBezTo>
                  <a:lnTo>
                    <a:pt x="138" y="490"/>
                  </a:lnTo>
                  <a:cubicBezTo>
                    <a:pt x="341" y="685"/>
                    <a:pt x="502" y="887"/>
                    <a:pt x="639" y="1093"/>
                  </a:cubicBezTo>
                  <a:cubicBezTo>
                    <a:pt x="495" y="955"/>
                    <a:pt x="334" y="830"/>
                    <a:pt x="166" y="715"/>
                  </a:cubicBezTo>
                  <a:lnTo>
                    <a:pt x="166" y="715"/>
                  </a:lnTo>
                  <a:cubicBezTo>
                    <a:pt x="336" y="883"/>
                    <a:pt x="491" y="1061"/>
                    <a:pt x="634" y="1245"/>
                  </a:cubicBezTo>
                  <a:cubicBezTo>
                    <a:pt x="592" y="1210"/>
                    <a:pt x="550" y="1176"/>
                    <a:pt x="505" y="1144"/>
                  </a:cubicBezTo>
                  <a:cubicBezTo>
                    <a:pt x="352" y="1037"/>
                    <a:pt x="186" y="937"/>
                    <a:pt x="0" y="872"/>
                  </a:cubicBezTo>
                  <a:lnTo>
                    <a:pt x="0" y="872"/>
                  </a:lnTo>
                  <a:cubicBezTo>
                    <a:pt x="320" y="1055"/>
                    <a:pt x="566" y="1298"/>
                    <a:pt x="771" y="1537"/>
                  </a:cubicBezTo>
                  <a:cubicBezTo>
                    <a:pt x="912" y="1711"/>
                    <a:pt x="1009" y="1874"/>
                    <a:pt x="1098" y="2045"/>
                  </a:cubicBezTo>
                  <a:cubicBezTo>
                    <a:pt x="1111" y="2024"/>
                    <a:pt x="1119" y="1999"/>
                    <a:pt x="1129" y="1972"/>
                  </a:cubicBezTo>
                  <a:cubicBezTo>
                    <a:pt x="1144" y="1921"/>
                    <a:pt x="1191" y="1892"/>
                    <a:pt x="1241" y="1885"/>
                  </a:cubicBezTo>
                  <a:cubicBezTo>
                    <a:pt x="1240" y="1875"/>
                    <a:pt x="1238" y="1865"/>
                    <a:pt x="1237" y="1856"/>
                  </a:cubicBezTo>
                  <a:lnTo>
                    <a:pt x="1237" y="1843"/>
                  </a:lnTo>
                  <a:cubicBezTo>
                    <a:pt x="1329" y="1478"/>
                    <a:pt x="1360" y="1118"/>
                    <a:pt x="1304" y="726"/>
                  </a:cubicBezTo>
                  <a:cubicBezTo>
                    <a:pt x="1268" y="479"/>
                    <a:pt x="1214" y="228"/>
                    <a:pt x="10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8"/>
            <p:cNvSpPr/>
            <p:nvPr/>
          </p:nvSpPr>
          <p:spPr>
            <a:xfrm>
              <a:off x="5729800" y="3635550"/>
              <a:ext cx="18875" cy="34375"/>
            </a:xfrm>
            <a:custGeom>
              <a:avLst/>
              <a:gdLst/>
              <a:ahLst/>
              <a:cxnLst/>
              <a:rect l="l" t="t" r="r" b="b"/>
              <a:pathLst>
                <a:path w="755" h="1375" extrusionOk="0">
                  <a:moveTo>
                    <a:pt x="491" y="1"/>
                  </a:moveTo>
                  <a:lnTo>
                    <a:pt x="491" y="1"/>
                  </a:lnTo>
                  <a:cubicBezTo>
                    <a:pt x="547" y="225"/>
                    <a:pt x="523" y="431"/>
                    <a:pt x="452" y="638"/>
                  </a:cubicBezTo>
                  <a:cubicBezTo>
                    <a:pt x="379" y="817"/>
                    <a:pt x="243" y="1034"/>
                    <a:pt x="93" y="1180"/>
                  </a:cubicBezTo>
                  <a:cubicBezTo>
                    <a:pt x="65" y="1207"/>
                    <a:pt x="33" y="1235"/>
                    <a:pt x="1" y="1260"/>
                  </a:cubicBezTo>
                  <a:cubicBezTo>
                    <a:pt x="16" y="1268"/>
                    <a:pt x="29" y="1277"/>
                    <a:pt x="44" y="1284"/>
                  </a:cubicBezTo>
                  <a:cubicBezTo>
                    <a:pt x="179" y="1218"/>
                    <a:pt x="286" y="1135"/>
                    <a:pt x="370" y="1038"/>
                  </a:cubicBezTo>
                  <a:lnTo>
                    <a:pt x="370" y="1038"/>
                  </a:lnTo>
                  <a:cubicBezTo>
                    <a:pt x="365" y="1044"/>
                    <a:pt x="360" y="1050"/>
                    <a:pt x="355" y="1056"/>
                  </a:cubicBezTo>
                  <a:cubicBezTo>
                    <a:pt x="302" y="1118"/>
                    <a:pt x="167" y="1238"/>
                    <a:pt x="70" y="1299"/>
                  </a:cubicBezTo>
                  <a:cubicBezTo>
                    <a:pt x="91" y="1313"/>
                    <a:pt x="112" y="1324"/>
                    <a:pt x="128" y="1333"/>
                  </a:cubicBezTo>
                  <a:cubicBezTo>
                    <a:pt x="130" y="1334"/>
                    <a:pt x="131" y="1334"/>
                    <a:pt x="133" y="1336"/>
                  </a:cubicBezTo>
                  <a:cubicBezTo>
                    <a:pt x="218" y="1302"/>
                    <a:pt x="295" y="1255"/>
                    <a:pt x="362" y="1201"/>
                  </a:cubicBezTo>
                  <a:lnTo>
                    <a:pt x="362" y="1201"/>
                  </a:lnTo>
                  <a:cubicBezTo>
                    <a:pt x="305" y="1251"/>
                    <a:pt x="244" y="1296"/>
                    <a:pt x="177" y="1334"/>
                  </a:cubicBezTo>
                  <a:cubicBezTo>
                    <a:pt x="168" y="1340"/>
                    <a:pt x="161" y="1344"/>
                    <a:pt x="153" y="1348"/>
                  </a:cubicBezTo>
                  <a:cubicBezTo>
                    <a:pt x="164" y="1355"/>
                    <a:pt x="174" y="1364"/>
                    <a:pt x="181" y="1375"/>
                  </a:cubicBezTo>
                  <a:cubicBezTo>
                    <a:pt x="348" y="1325"/>
                    <a:pt x="491" y="1225"/>
                    <a:pt x="580" y="1102"/>
                  </a:cubicBezTo>
                  <a:cubicBezTo>
                    <a:pt x="693" y="942"/>
                    <a:pt x="754" y="753"/>
                    <a:pt x="735" y="568"/>
                  </a:cubicBezTo>
                  <a:lnTo>
                    <a:pt x="735" y="568"/>
                  </a:lnTo>
                  <a:cubicBezTo>
                    <a:pt x="714" y="720"/>
                    <a:pt x="649" y="831"/>
                    <a:pt x="578" y="948"/>
                  </a:cubicBezTo>
                  <a:cubicBezTo>
                    <a:pt x="558" y="980"/>
                    <a:pt x="536" y="1011"/>
                    <a:pt x="512" y="1041"/>
                  </a:cubicBezTo>
                  <a:cubicBezTo>
                    <a:pt x="519" y="1031"/>
                    <a:pt x="525" y="1021"/>
                    <a:pt x="532" y="1011"/>
                  </a:cubicBezTo>
                  <a:cubicBezTo>
                    <a:pt x="673" y="769"/>
                    <a:pt x="721" y="484"/>
                    <a:pt x="630" y="225"/>
                  </a:cubicBezTo>
                  <a:lnTo>
                    <a:pt x="630" y="225"/>
                  </a:lnTo>
                  <a:cubicBezTo>
                    <a:pt x="655" y="427"/>
                    <a:pt x="610" y="608"/>
                    <a:pt x="522" y="800"/>
                  </a:cubicBezTo>
                  <a:cubicBezTo>
                    <a:pt x="515" y="813"/>
                    <a:pt x="507" y="829"/>
                    <a:pt x="498" y="844"/>
                  </a:cubicBezTo>
                  <a:cubicBezTo>
                    <a:pt x="627" y="579"/>
                    <a:pt x="616" y="267"/>
                    <a:pt x="4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8"/>
            <p:cNvSpPr/>
            <p:nvPr/>
          </p:nvSpPr>
          <p:spPr>
            <a:xfrm>
              <a:off x="5710275" y="3649700"/>
              <a:ext cx="18425" cy="19375"/>
            </a:xfrm>
            <a:custGeom>
              <a:avLst/>
              <a:gdLst/>
              <a:ahLst/>
              <a:cxnLst/>
              <a:rect l="l" t="t" r="r" b="b"/>
              <a:pathLst>
                <a:path w="737" h="775" extrusionOk="0">
                  <a:moveTo>
                    <a:pt x="187" y="1"/>
                  </a:moveTo>
                  <a:cubicBezTo>
                    <a:pt x="178" y="1"/>
                    <a:pt x="170" y="1"/>
                    <a:pt x="162" y="2"/>
                  </a:cubicBezTo>
                  <a:cubicBezTo>
                    <a:pt x="162" y="54"/>
                    <a:pt x="166" y="105"/>
                    <a:pt x="175" y="157"/>
                  </a:cubicBezTo>
                  <a:cubicBezTo>
                    <a:pt x="164" y="105"/>
                    <a:pt x="158" y="54"/>
                    <a:pt x="158" y="4"/>
                  </a:cubicBezTo>
                  <a:cubicBezTo>
                    <a:pt x="139" y="7"/>
                    <a:pt x="119" y="17"/>
                    <a:pt x="102" y="31"/>
                  </a:cubicBezTo>
                  <a:cubicBezTo>
                    <a:pt x="87" y="42"/>
                    <a:pt x="72" y="52"/>
                    <a:pt x="55" y="57"/>
                  </a:cubicBezTo>
                  <a:cubicBezTo>
                    <a:pt x="1" y="316"/>
                    <a:pt x="175" y="556"/>
                    <a:pt x="454" y="710"/>
                  </a:cubicBezTo>
                  <a:cubicBezTo>
                    <a:pt x="318" y="596"/>
                    <a:pt x="222" y="479"/>
                    <a:pt x="167" y="351"/>
                  </a:cubicBezTo>
                  <a:lnTo>
                    <a:pt x="167" y="351"/>
                  </a:lnTo>
                  <a:cubicBezTo>
                    <a:pt x="253" y="509"/>
                    <a:pt x="403" y="649"/>
                    <a:pt x="588" y="737"/>
                  </a:cubicBezTo>
                  <a:cubicBezTo>
                    <a:pt x="488" y="669"/>
                    <a:pt x="401" y="583"/>
                    <a:pt x="331" y="490"/>
                  </a:cubicBezTo>
                  <a:lnTo>
                    <a:pt x="331" y="490"/>
                  </a:lnTo>
                  <a:cubicBezTo>
                    <a:pt x="433" y="612"/>
                    <a:pt x="567" y="718"/>
                    <a:pt x="736" y="775"/>
                  </a:cubicBezTo>
                  <a:cubicBezTo>
                    <a:pt x="559" y="684"/>
                    <a:pt x="463" y="573"/>
                    <a:pt x="361" y="434"/>
                  </a:cubicBezTo>
                  <a:cubicBezTo>
                    <a:pt x="326" y="387"/>
                    <a:pt x="299" y="332"/>
                    <a:pt x="276" y="274"/>
                  </a:cubicBezTo>
                  <a:lnTo>
                    <a:pt x="276" y="274"/>
                  </a:lnTo>
                  <a:cubicBezTo>
                    <a:pt x="337" y="407"/>
                    <a:pt x="439" y="530"/>
                    <a:pt x="597" y="660"/>
                  </a:cubicBezTo>
                  <a:cubicBezTo>
                    <a:pt x="428" y="468"/>
                    <a:pt x="353" y="254"/>
                    <a:pt x="290" y="27"/>
                  </a:cubicBezTo>
                  <a:cubicBezTo>
                    <a:pt x="265" y="16"/>
                    <a:pt x="237" y="6"/>
                    <a:pt x="210" y="2"/>
                  </a:cubicBezTo>
                  <a:lnTo>
                    <a:pt x="210" y="2"/>
                  </a:lnTo>
                  <a:cubicBezTo>
                    <a:pt x="211" y="26"/>
                    <a:pt x="213" y="48"/>
                    <a:pt x="217" y="69"/>
                  </a:cubicBezTo>
                  <a:cubicBezTo>
                    <a:pt x="213" y="49"/>
                    <a:pt x="210" y="30"/>
                    <a:pt x="206" y="11"/>
                  </a:cubicBezTo>
                  <a:cubicBezTo>
                    <a:pt x="206" y="7"/>
                    <a:pt x="205" y="5"/>
                    <a:pt x="205" y="1"/>
                  </a:cubicBezTo>
                  <a:cubicBezTo>
                    <a:pt x="199" y="1"/>
                    <a:pt x="193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8"/>
            <p:cNvSpPr/>
            <p:nvPr/>
          </p:nvSpPr>
          <p:spPr>
            <a:xfrm>
              <a:off x="5715200" y="3540950"/>
              <a:ext cx="21375" cy="20875"/>
            </a:xfrm>
            <a:custGeom>
              <a:avLst/>
              <a:gdLst/>
              <a:ahLst/>
              <a:cxnLst/>
              <a:rect l="l" t="t" r="r" b="b"/>
              <a:pathLst>
                <a:path w="855" h="835" extrusionOk="0">
                  <a:moveTo>
                    <a:pt x="854" y="0"/>
                  </a:moveTo>
                  <a:cubicBezTo>
                    <a:pt x="732" y="70"/>
                    <a:pt x="644" y="155"/>
                    <a:pt x="581" y="250"/>
                  </a:cubicBezTo>
                  <a:cubicBezTo>
                    <a:pt x="622" y="169"/>
                    <a:pt x="652" y="102"/>
                    <a:pt x="737" y="14"/>
                  </a:cubicBezTo>
                  <a:lnTo>
                    <a:pt x="737" y="14"/>
                  </a:lnTo>
                  <a:cubicBezTo>
                    <a:pt x="610" y="86"/>
                    <a:pt x="516" y="185"/>
                    <a:pt x="453" y="297"/>
                  </a:cubicBezTo>
                  <a:cubicBezTo>
                    <a:pt x="505" y="183"/>
                    <a:pt x="533" y="119"/>
                    <a:pt x="610" y="14"/>
                  </a:cubicBezTo>
                  <a:lnTo>
                    <a:pt x="610" y="14"/>
                  </a:lnTo>
                  <a:cubicBezTo>
                    <a:pt x="508" y="80"/>
                    <a:pt x="428" y="161"/>
                    <a:pt x="368" y="252"/>
                  </a:cubicBezTo>
                  <a:cubicBezTo>
                    <a:pt x="402" y="181"/>
                    <a:pt x="438" y="112"/>
                    <a:pt x="473" y="50"/>
                  </a:cubicBezTo>
                  <a:lnTo>
                    <a:pt x="473" y="50"/>
                  </a:lnTo>
                  <a:cubicBezTo>
                    <a:pt x="391" y="117"/>
                    <a:pt x="319" y="192"/>
                    <a:pt x="263" y="274"/>
                  </a:cubicBezTo>
                  <a:cubicBezTo>
                    <a:pt x="291" y="217"/>
                    <a:pt x="319" y="164"/>
                    <a:pt x="349" y="114"/>
                  </a:cubicBezTo>
                  <a:lnTo>
                    <a:pt x="349" y="114"/>
                  </a:lnTo>
                  <a:cubicBezTo>
                    <a:pt x="252" y="185"/>
                    <a:pt x="181" y="276"/>
                    <a:pt x="134" y="375"/>
                  </a:cubicBezTo>
                  <a:cubicBezTo>
                    <a:pt x="154" y="330"/>
                    <a:pt x="174" y="284"/>
                    <a:pt x="196" y="240"/>
                  </a:cubicBezTo>
                  <a:lnTo>
                    <a:pt x="196" y="240"/>
                  </a:lnTo>
                  <a:cubicBezTo>
                    <a:pt x="59" y="346"/>
                    <a:pt x="1" y="516"/>
                    <a:pt x="10" y="659"/>
                  </a:cubicBezTo>
                  <a:cubicBezTo>
                    <a:pt x="49" y="586"/>
                    <a:pt x="80" y="510"/>
                    <a:pt x="111" y="434"/>
                  </a:cubicBezTo>
                  <a:lnTo>
                    <a:pt x="111" y="434"/>
                  </a:lnTo>
                  <a:cubicBezTo>
                    <a:pt x="81" y="518"/>
                    <a:pt x="66" y="603"/>
                    <a:pt x="72" y="684"/>
                  </a:cubicBezTo>
                  <a:cubicBezTo>
                    <a:pt x="108" y="614"/>
                    <a:pt x="142" y="541"/>
                    <a:pt x="175" y="467"/>
                  </a:cubicBezTo>
                  <a:lnTo>
                    <a:pt x="175" y="467"/>
                  </a:lnTo>
                  <a:cubicBezTo>
                    <a:pt x="147" y="559"/>
                    <a:pt x="131" y="663"/>
                    <a:pt x="142" y="716"/>
                  </a:cubicBezTo>
                  <a:cubicBezTo>
                    <a:pt x="185" y="631"/>
                    <a:pt x="226" y="545"/>
                    <a:pt x="268" y="458"/>
                  </a:cubicBezTo>
                  <a:lnTo>
                    <a:pt x="268" y="458"/>
                  </a:lnTo>
                  <a:cubicBezTo>
                    <a:pt x="232" y="567"/>
                    <a:pt x="220" y="680"/>
                    <a:pt x="226" y="791"/>
                  </a:cubicBezTo>
                  <a:cubicBezTo>
                    <a:pt x="227" y="803"/>
                    <a:pt x="227" y="823"/>
                    <a:pt x="230" y="832"/>
                  </a:cubicBezTo>
                  <a:cubicBezTo>
                    <a:pt x="241" y="798"/>
                    <a:pt x="256" y="765"/>
                    <a:pt x="270" y="732"/>
                  </a:cubicBezTo>
                  <a:cubicBezTo>
                    <a:pt x="312" y="628"/>
                    <a:pt x="355" y="525"/>
                    <a:pt x="400" y="422"/>
                  </a:cubicBezTo>
                  <a:lnTo>
                    <a:pt x="400" y="422"/>
                  </a:lnTo>
                  <a:cubicBezTo>
                    <a:pt x="373" y="504"/>
                    <a:pt x="360" y="587"/>
                    <a:pt x="364" y="671"/>
                  </a:cubicBezTo>
                  <a:cubicBezTo>
                    <a:pt x="363" y="708"/>
                    <a:pt x="364" y="722"/>
                    <a:pt x="368" y="722"/>
                  </a:cubicBezTo>
                  <a:cubicBezTo>
                    <a:pt x="374" y="722"/>
                    <a:pt x="387" y="666"/>
                    <a:pt x="402" y="638"/>
                  </a:cubicBezTo>
                  <a:cubicBezTo>
                    <a:pt x="428" y="571"/>
                    <a:pt x="459" y="506"/>
                    <a:pt x="492" y="442"/>
                  </a:cubicBezTo>
                  <a:lnTo>
                    <a:pt x="492" y="442"/>
                  </a:lnTo>
                  <a:cubicBezTo>
                    <a:pt x="457" y="544"/>
                    <a:pt x="441" y="652"/>
                    <a:pt x="438" y="766"/>
                  </a:cubicBezTo>
                  <a:cubicBezTo>
                    <a:pt x="437" y="788"/>
                    <a:pt x="437" y="813"/>
                    <a:pt x="436" y="834"/>
                  </a:cubicBezTo>
                  <a:cubicBezTo>
                    <a:pt x="445" y="804"/>
                    <a:pt x="456" y="777"/>
                    <a:pt x="464" y="748"/>
                  </a:cubicBezTo>
                  <a:cubicBezTo>
                    <a:pt x="562" y="457"/>
                    <a:pt x="651" y="243"/>
                    <a:pt x="8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8"/>
            <p:cNvSpPr/>
            <p:nvPr/>
          </p:nvSpPr>
          <p:spPr>
            <a:xfrm>
              <a:off x="5713225" y="3556250"/>
              <a:ext cx="18675" cy="31700"/>
            </a:xfrm>
            <a:custGeom>
              <a:avLst/>
              <a:gdLst/>
              <a:ahLst/>
              <a:cxnLst/>
              <a:rect l="l" t="t" r="r" b="b"/>
              <a:pathLst>
                <a:path w="747" h="1268" extrusionOk="0">
                  <a:moveTo>
                    <a:pt x="57" y="1"/>
                  </a:moveTo>
                  <a:lnTo>
                    <a:pt x="57" y="1"/>
                  </a:lnTo>
                  <a:cubicBezTo>
                    <a:pt x="0" y="169"/>
                    <a:pt x="2" y="362"/>
                    <a:pt x="95" y="520"/>
                  </a:cubicBezTo>
                  <a:cubicBezTo>
                    <a:pt x="98" y="527"/>
                    <a:pt x="100" y="534"/>
                    <a:pt x="103" y="542"/>
                  </a:cubicBezTo>
                  <a:cubicBezTo>
                    <a:pt x="92" y="525"/>
                    <a:pt x="79" y="507"/>
                    <a:pt x="66" y="489"/>
                  </a:cubicBezTo>
                  <a:lnTo>
                    <a:pt x="66" y="489"/>
                  </a:lnTo>
                  <a:cubicBezTo>
                    <a:pt x="69" y="543"/>
                    <a:pt x="88" y="598"/>
                    <a:pt x="126" y="645"/>
                  </a:cubicBezTo>
                  <a:cubicBezTo>
                    <a:pt x="145" y="663"/>
                    <a:pt x="182" y="701"/>
                    <a:pt x="193" y="705"/>
                  </a:cubicBezTo>
                  <a:cubicBezTo>
                    <a:pt x="205" y="723"/>
                    <a:pt x="217" y="742"/>
                    <a:pt x="232" y="759"/>
                  </a:cubicBezTo>
                  <a:cubicBezTo>
                    <a:pt x="254" y="785"/>
                    <a:pt x="282" y="805"/>
                    <a:pt x="311" y="825"/>
                  </a:cubicBezTo>
                  <a:cubicBezTo>
                    <a:pt x="310" y="823"/>
                    <a:pt x="308" y="820"/>
                    <a:pt x="306" y="818"/>
                  </a:cubicBezTo>
                  <a:cubicBezTo>
                    <a:pt x="295" y="803"/>
                    <a:pt x="288" y="789"/>
                    <a:pt x="280" y="774"/>
                  </a:cubicBezTo>
                  <a:lnTo>
                    <a:pt x="280" y="774"/>
                  </a:lnTo>
                  <a:cubicBezTo>
                    <a:pt x="286" y="779"/>
                    <a:pt x="291" y="785"/>
                    <a:pt x="296" y="789"/>
                  </a:cubicBezTo>
                  <a:cubicBezTo>
                    <a:pt x="299" y="792"/>
                    <a:pt x="300" y="795"/>
                    <a:pt x="303" y="798"/>
                  </a:cubicBezTo>
                  <a:cubicBezTo>
                    <a:pt x="340" y="851"/>
                    <a:pt x="427" y="933"/>
                    <a:pt x="475" y="954"/>
                  </a:cubicBezTo>
                  <a:cubicBezTo>
                    <a:pt x="516" y="1009"/>
                    <a:pt x="579" y="1072"/>
                    <a:pt x="613" y="1092"/>
                  </a:cubicBezTo>
                  <a:cubicBezTo>
                    <a:pt x="608" y="1078"/>
                    <a:pt x="603" y="1067"/>
                    <a:pt x="598" y="1054"/>
                  </a:cubicBezTo>
                  <a:lnTo>
                    <a:pt x="598" y="1054"/>
                  </a:lnTo>
                  <a:cubicBezTo>
                    <a:pt x="618" y="1083"/>
                    <a:pt x="641" y="1111"/>
                    <a:pt x="667" y="1137"/>
                  </a:cubicBezTo>
                  <a:cubicBezTo>
                    <a:pt x="686" y="1183"/>
                    <a:pt x="713" y="1226"/>
                    <a:pt x="747" y="1268"/>
                  </a:cubicBezTo>
                  <a:cubicBezTo>
                    <a:pt x="734" y="1140"/>
                    <a:pt x="686" y="1018"/>
                    <a:pt x="640" y="897"/>
                  </a:cubicBezTo>
                  <a:cubicBezTo>
                    <a:pt x="635" y="921"/>
                    <a:pt x="634" y="943"/>
                    <a:pt x="634" y="965"/>
                  </a:cubicBezTo>
                  <a:cubicBezTo>
                    <a:pt x="630" y="954"/>
                    <a:pt x="625" y="941"/>
                    <a:pt x="622" y="929"/>
                  </a:cubicBezTo>
                  <a:lnTo>
                    <a:pt x="622" y="929"/>
                  </a:lnTo>
                  <a:cubicBezTo>
                    <a:pt x="624" y="936"/>
                    <a:pt x="627" y="941"/>
                    <a:pt x="630" y="947"/>
                  </a:cubicBezTo>
                  <a:cubicBezTo>
                    <a:pt x="607" y="670"/>
                    <a:pt x="573" y="393"/>
                    <a:pt x="573" y="115"/>
                  </a:cubicBezTo>
                  <a:cubicBezTo>
                    <a:pt x="541" y="201"/>
                    <a:pt x="526" y="298"/>
                    <a:pt x="521" y="393"/>
                  </a:cubicBezTo>
                  <a:cubicBezTo>
                    <a:pt x="506" y="314"/>
                    <a:pt x="489" y="231"/>
                    <a:pt x="478" y="133"/>
                  </a:cubicBezTo>
                  <a:cubicBezTo>
                    <a:pt x="458" y="198"/>
                    <a:pt x="444" y="265"/>
                    <a:pt x="437" y="334"/>
                  </a:cubicBezTo>
                  <a:cubicBezTo>
                    <a:pt x="425" y="241"/>
                    <a:pt x="416" y="149"/>
                    <a:pt x="408" y="57"/>
                  </a:cubicBezTo>
                  <a:cubicBezTo>
                    <a:pt x="375" y="146"/>
                    <a:pt x="352" y="241"/>
                    <a:pt x="346" y="335"/>
                  </a:cubicBezTo>
                  <a:cubicBezTo>
                    <a:pt x="340" y="306"/>
                    <a:pt x="335" y="278"/>
                    <a:pt x="334" y="249"/>
                  </a:cubicBezTo>
                  <a:cubicBezTo>
                    <a:pt x="305" y="329"/>
                    <a:pt x="300" y="413"/>
                    <a:pt x="311" y="495"/>
                  </a:cubicBezTo>
                  <a:cubicBezTo>
                    <a:pt x="310" y="493"/>
                    <a:pt x="310" y="490"/>
                    <a:pt x="309" y="486"/>
                  </a:cubicBezTo>
                  <a:cubicBezTo>
                    <a:pt x="308" y="476"/>
                    <a:pt x="306" y="464"/>
                    <a:pt x="306" y="453"/>
                  </a:cubicBezTo>
                  <a:cubicBezTo>
                    <a:pt x="298" y="329"/>
                    <a:pt x="270" y="207"/>
                    <a:pt x="268" y="83"/>
                  </a:cubicBezTo>
                  <a:cubicBezTo>
                    <a:pt x="237" y="161"/>
                    <a:pt x="218" y="242"/>
                    <a:pt x="211" y="323"/>
                  </a:cubicBezTo>
                  <a:cubicBezTo>
                    <a:pt x="205" y="236"/>
                    <a:pt x="191" y="149"/>
                    <a:pt x="185" y="62"/>
                  </a:cubicBezTo>
                  <a:cubicBezTo>
                    <a:pt x="164" y="115"/>
                    <a:pt x="151" y="174"/>
                    <a:pt x="143" y="231"/>
                  </a:cubicBezTo>
                  <a:cubicBezTo>
                    <a:pt x="136" y="161"/>
                    <a:pt x="130" y="92"/>
                    <a:pt x="123" y="22"/>
                  </a:cubicBezTo>
                  <a:cubicBezTo>
                    <a:pt x="93" y="93"/>
                    <a:pt x="78" y="166"/>
                    <a:pt x="73" y="242"/>
                  </a:cubicBezTo>
                  <a:cubicBezTo>
                    <a:pt x="66" y="162"/>
                    <a:pt x="59" y="8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8"/>
            <p:cNvSpPr/>
            <p:nvPr/>
          </p:nvSpPr>
          <p:spPr>
            <a:xfrm>
              <a:off x="5708100" y="3547800"/>
              <a:ext cx="5650" cy="7875"/>
            </a:xfrm>
            <a:custGeom>
              <a:avLst/>
              <a:gdLst/>
              <a:ahLst/>
              <a:cxnLst/>
              <a:rect l="l" t="t" r="r" b="b"/>
              <a:pathLst>
                <a:path w="226" h="315" extrusionOk="0">
                  <a:moveTo>
                    <a:pt x="226" y="0"/>
                  </a:moveTo>
                  <a:cubicBezTo>
                    <a:pt x="187" y="28"/>
                    <a:pt x="155" y="57"/>
                    <a:pt x="129" y="91"/>
                  </a:cubicBezTo>
                  <a:cubicBezTo>
                    <a:pt x="139" y="70"/>
                    <a:pt x="151" y="46"/>
                    <a:pt x="164" y="23"/>
                  </a:cubicBezTo>
                  <a:lnTo>
                    <a:pt x="164" y="23"/>
                  </a:lnTo>
                  <a:cubicBezTo>
                    <a:pt x="60" y="90"/>
                    <a:pt x="0" y="200"/>
                    <a:pt x="1" y="302"/>
                  </a:cubicBezTo>
                  <a:cubicBezTo>
                    <a:pt x="30" y="263"/>
                    <a:pt x="51" y="232"/>
                    <a:pt x="70" y="201"/>
                  </a:cubicBezTo>
                  <a:lnTo>
                    <a:pt x="70" y="201"/>
                  </a:lnTo>
                  <a:cubicBezTo>
                    <a:pt x="65" y="215"/>
                    <a:pt x="61" y="230"/>
                    <a:pt x="60" y="244"/>
                  </a:cubicBezTo>
                  <a:cubicBezTo>
                    <a:pt x="58" y="258"/>
                    <a:pt x="46" y="315"/>
                    <a:pt x="52" y="315"/>
                  </a:cubicBezTo>
                  <a:cubicBezTo>
                    <a:pt x="53" y="315"/>
                    <a:pt x="55" y="312"/>
                    <a:pt x="58" y="307"/>
                  </a:cubicBezTo>
                  <a:cubicBezTo>
                    <a:pt x="118" y="199"/>
                    <a:pt x="153" y="101"/>
                    <a:pt x="2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8"/>
            <p:cNvSpPr/>
            <p:nvPr/>
          </p:nvSpPr>
          <p:spPr>
            <a:xfrm>
              <a:off x="5701850" y="3548975"/>
              <a:ext cx="8475" cy="7300"/>
            </a:xfrm>
            <a:custGeom>
              <a:avLst/>
              <a:gdLst/>
              <a:ahLst/>
              <a:cxnLst/>
              <a:rect l="l" t="t" r="r" b="b"/>
              <a:pathLst>
                <a:path w="339" h="292" extrusionOk="0">
                  <a:moveTo>
                    <a:pt x="339" y="0"/>
                  </a:moveTo>
                  <a:cubicBezTo>
                    <a:pt x="310" y="23"/>
                    <a:pt x="284" y="46"/>
                    <a:pt x="262" y="74"/>
                  </a:cubicBezTo>
                  <a:cubicBezTo>
                    <a:pt x="270" y="57"/>
                    <a:pt x="277" y="44"/>
                    <a:pt x="285" y="29"/>
                  </a:cubicBezTo>
                  <a:lnTo>
                    <a:pt x="285" y="29"/>
                  </a:lnTo>
                  <a:cubicBezTo>
                    <a:pt x="251" y="51"/>
                    <a:pt x="224" y="77"/>
                    <a:pt x="200" y="107"/>
                  </a:cubicBezTo>
                  <a:cubicBezTo>
                    <a:pt x="213" y="86"/>
                    <a:pt x="225" y="64"/>
                    <a:pt x="236" y="44"/>
                  </a:cubicBezTo>
                  <a:lnTo>
                    <a:pt x="236" y="44"/>
                  </a:lnTo>
                  <a:cubicBezTo>
                    <a:pt x="193" y="71"/>
                    <a:pt x="155" y="102"/>
                    <a:pt x="128" y="141"/>
                  </a:cubicBezTo>
                  <a:cubicBezTo>
                    <a:pt x="142" y="120"/>
                    <a:pt x="155" y="99"/>
                    <a:pt x="169" y="77"/>
                  </a:cubicBezTo>
                  <a:lnTo>
                    <a:pt x="169" y="77"/>
                  </a:lnTo>
                  <a:cubicBezTo>
                    <a:pt x="77" y="126"/>
                    <a:pt x="23" y="207"/>
                    <a:pt x="0" y="292"/>
                  </a:cubicBezTo>
                  <a:cubicBezTo>
                    <a:pt x="44" y="254"/>
                    <a:pt x="80" y="209"/>
                    <a:pt x="111" y="163"/>
                  </a:cubicBezTo>
                  <a:lnTo>
                    <a:pt x="111" y="163"/>
                  </a:lnTo>
                  <a:cubicBezTo>
                    <a:pt x="89" y="199"/>
                    <a:pt x="72" y="239"/>
                    <a:pt x="65" y="281"/>
                  </a:cubicBezTo>
                  <a:cubicBezTo>
                    <a:pt x="102" y="244"/>
                    <a:pt x="134" y="203"/>
                    <a:pt x="163" y="162"/>
                  </a:cubicBezTo>
                  <a:lnTo>
                    <a:pt x="163" y="162"/>
                  </a:lnTo>
                  <a:cubicBezTo>
                    <a:pt x="147" y="193"/>
                    <a:pt x="136" y="226"/>
                    <a:pt x="131" y="260"/>
                  </a:cubicBezTo>
                  <a:cubicBezTo>
                    <a:pt x="158" y="233"/>
                    <a:pt x="179" y="204"/>
                    <a:pt x="200" y="177"/>
                  </a:cubicBezTo>
                  <a:lnTo>
                    <a:pt x="200" y="177"/>
                  </a:lnTo>
                  <a:cubicBezTo>
                    <a:pt x="188" y="210"/>
                    <a:pt x="179" y="245"/>
                    <a:pt x="178" y="280"/>
                  </a:cubicBezTo>
                  <a:cubicBezTo>
                    <a:pt x="250" y="184"/>
                    <a:pt x="297" y="101"/>
                    <a:pt x="3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8"/>
            <p:cNvSpPr/>
            <p:nvPr/>
          </p:nvSpPr>
          <p:spPr>
            <a:xfrm>
              <a:off x="5699150" y="3553525"/>
              <a:ext cx="11925" cy="15400"/>
            </a:xfrm>
            <a:custGeom>
              <a:avLst/>
              <a:gdLst/>
              <a:ahLst/>
              <a:cxnLst/>
              <a:rect l="l" t="t" r="r" b="b"/>
              <a:pathLst>
                <a:path w="477" h="616" extrusionOk="0">
                  <a:moveTo>
                    <a:pt x="116" y="193"/>
                  </a:moveTo>
                  <a:cubicBezTo>
                    <a:pt x="116" y="200"/>
                    <a:pt x="117" y="207"/>
                    <a:pt x="117" y="214"/>
                  </a:cubicBezTo>
                  <a:cubicBezTo>
                    <a:pt x="116" y="210"/>
                    <a:pt x="115" y="208"/>
                    <a:pt x="115" y="204"/>
                  </a:cubicBezTo>
                  <a:cubicBezTo>
                    <a:pt x="116" y="200"/>
                    <a:pt x="116" y="196"/>
                    <a:pt x="116" y="193"/>
                  </a:cubicBezTo>
                  <a:close/>
                  <a:moveTo>
                    <a:pt x="127" y="1"/>
                  </a:moveTo>
                  <a:cubicBezTo>
                    <a:pt x="101" y="28"/>
                    <a:pt x="81" y="59"/>
                    <a:pt x="70" y="91"/>
                  </a:cubicBezTo>
                  <a:cubicBezTo>
                    <a:pt x="73" y="75"/>
                    <a:pt x="74" y="58"/>
                    <a:pt x="78" y="42"/>
                  </a:cubicBezTo>
                  <a:lnTo>
                    <a:pt x="78" y="42"/>
                  </a:lnTo>
                  <a:cubicBezTo>
                    <a:pt x="45" y="80"/>
                    <a:pt x="23" y="126"/>
                    <a:pt x="27" y="173"/>
                  </a:cubicBezTo>
                  <a:cubicBezTo>
                    <a:pt x="27" y="176"/>
                    <a:pt x="28" y="178"/>
                    <a:pt x="28" y="181"/>
                  </a:cubicBezTo>
                  <a:cubicBezTo>
                    <a:pt x="27" y="177"/>
                    <a:pt x="25" y="172"/>
                    <a:pt x="23" y="168"/>
                  </a:cubicBezTo>
                  <a:lnTo>
                    <a:pt x="23" y="120"/>
                  </a:lnTo>
                  <a:cubicBezTo>
                    <a:pt x="19" y="126"/>
                    <a:pt x="16" y="133"/>
                    <a:pt x="12" y="140"/>
                  </a:cubicBezTo>
                  <a:lnTo>
                    <a:pt x="12" y="138"/>
                  </a:lnTo>
                  <a:cubicBezTo>
                    <a:pt x="12" y="140"/>
                    <a:pt x="12" y="141"/>
                    <a:pt x="11" y="142"/>
                  </a:cubicBezTo>
                  <a:cubicBezTo>
                    <a:pt x="1" y="168"/>
                    <a:pt x="1" y="197"/>
                    <a:pt x="9" y="223"/>
                  </a:cubicBezTo>
                  <a:cubicBezTo>
                    <a:pt x="14" y="241"/>
                    <a:pt x="22" y="260"/>
                    <a:pt x="33" y="276"/>
                  </a:cubicBezTo>
                  <a:cubicBezTo>
                    <a:pt x="39" y="285"/>
                    <a:pt x="47" y="292"/>
                    <a:pt x="56" y="299"/>
                  </a:cubicBezTo>
                  <a:cubicBezTo>
                    <a:pt x="69" y="325"/>
                    <a:pt x="85" y="347"/>
                    <a:pt x="109" y="361"/>
                  </a:cubicBezTo>
                  <a:cubicBezTo>
                    <a:pt x="104" y="349"/>
                    <a:pt x="100" y="338"/>
                    <a:pt x="96" y="326"/>
                  </a:cubicBezTo>
                  <a:lnTo>
                    <a:pt x="96" y="326"/>
                  </a:lnTo>
                  <a:cubicBezTo>
                    <a:pt x="99" y="327"/>
                    <a:pt x="102" y="330"/>
                    <a:pt x="105" y="331"/>
                  </a:cubicBezTo>
                  <a:cubicBezTo>
                    <a:pt x="104" y="330"/>
                    <a:pt x="102" y="327"/>
                    <a:pt x="101" y="326"/>
                  </a:cubicBezTo>
                  <a:cubicBezTo>
                    <a:pt x="99" y="322"/>
                    <a:pt x="96" y="317"/>
                    <a:pt x="92" y="313"/>
                  </a:cubicBezTo>
                  <a:cubicBezTo>
                    <a:pt x="92" y="312"/>
                    <a:pt x="91" y="311"/>
                    <a:pt x="91" y="308"/>
                  </a:cubicBezTo>
                  <a:lnTo>
                    <a:pt x="91" y="308"/>
                  </a:lnTo>
                  <a:cubicBezTo>
                    <a:pt x="94" y="311"/>
                    <a:pt x="96" y="315"/>
                    <a:pt x="99" y="317"/>
                  </a:cubicBezTo>
                  <a:cubicBezTo>
                    <a:pt x="97" y="313"/>
                    <a:pt x="96" y="310"/>
                    <a:pt x="96" y="306"/>
                  </a:cubicBezTo>
                  <a:lnTo>
                    <a:pt x="96" y="306"/>
                  </a:lnTo>
                  <a:cubicBezTo>
                    <a:pt x="100" y="312"/>
                    <a:pt x="105" y="318"/>
                    <a:pt x="110" y="325"/>
                  </a:cubicBezTo>
                  <a:cubicBezTo>
                    <a:pt x="113" y="329"/>
                    <a:pt x="115" y="331"/>
                    <a:pt x="116" y="331"/>
                  </a:cubicBezTo>
                  <a:cubicBezTo>
                    <a:pt x="117" y="331"/>
                    <a:pt x="114" y="324"/>
                    <a:pt x="114" y="318"/>
                  </a:cubicBezTo>
                  <a:cubicBezTo>
                    <a:pt x="114" y="317"/>
                    <a:pt x="114" y="317"/>
                    <a:pt x="114" y="316"/>
                  </a:cubicBezTo>
                  <a:lnTo>
                    <a:pt x="114" y="316"/>
                  </a:lnTo>
                  <a:cubicBezTo>
                    <a:pt x="127" y="341"/>
                    <a:pt x="143" y="363"/>
                    <a:pt x="167" y="382"/>
                  </a:cubicBezTo>
                  <a:cubicBezTo>
                    <a:pt x="164" y="374"/>
                    <a:pt x="162" y="366"/>
                    <a:pt x="159" y="357"/>
                  </a:cubicBezTo>
                  <a:lnTo>
                    <a:pt x="159" y="357"/>
                  </a:lnTo>
                  <a:cubicBezTo>
                    <a:pt x="161" y="358"/>
                    <a:pt x="162" y="361"/>
                    <a:pt x="163" y="362"/>
                  </a:cubicBezTo>
                  <a:cubicBezTo>
                    <a:pt x="183" y="388"/>
                    <a:pt x="211" y="414"/>
                    <a:pt x="239" y="433"/>
                  </a:cubicBezTo>
                  <a:cubicBezTo>
                    <a:pt x="255" y="452"/>
                    <a:pt x="275" y="467"/>
                    <a:pt x="300" y="480"/>
                  </a:cubicBezTo>
                  <a:lnTo>
                    <a:pt x="300" y="478"/>
                  </a:lnTo>
                  <a:cubicBezTo>
                    <a:pt x="327" y="508"/>
                    <a:pt x="360" y="538"/>
                    <a:pt x="394" y="558"/>
                  </a:cubicBezTo>
                  <a:cubicBezTo>
                    <a:pt x="382" y="534"/>
                    <a:pt x="370" y="511"/>
                    <a:pt x="358" y="486"/>
                  </a:cubicBezTo>
                  <a:lnTo>
                    <a:pt x="358" y="486"/>
                  </a:lnTo>
                  <a:cubicBezTo>
                    <a:pt x="368" y="501"/>
                    <a:pt x="375" y="512"/>
                    <a:pt x="384" y="520"/>
                  </a:cubicBezTo>
                  <a:cubicBezTo>
                    <a:pt x="382" y="507"/>
                    <a:pt x="380" y="496"/>
                    <a:pt x="378" y="486"/>
                  </a:cubicBezTo>
                  <a:lnTo>
                    <a:pt x="378" y="481"/>
                  </a:lnTo>
                  <a:cubicBezTo>
                    <a:pt x="401" y="530"/>
                    <a:pt x="435" y="574"/>
                    <a:pt x="477" y="616"/>
                  </a:cubicBezTo>
                  <a:cubicBezTo>
                    <a:pt x="457" y="571"/>
                    <a:pt x="441" y="521"/>
                    <a:pt x="424" y="470"/>
                  </a:cubicBezTo>
                  <a:cubicBezTo>
                    <a:pt x="421" y="428"/>
                    <a:pt x="425" y="386"/>
                    <a:pt x="426" y="342"/>
                  </a:cubicBezTo>
                  <a:cubicBezTo>
                    <a:pt x="426" y="330"/>
                    <a:pt x="425" y="320"/>
                    <a:pt x="424" y="309"/>
                  </a:cubicBezTo>
                  <a:cubicBezTo>
                    <a:pt x="436" y="237"/>
                    <a:pt x="442" y="167"/>
                    <a:pt x="447" y="88"/>
                  </a:cubicBezTo>
                  <a:lnTo>
                    <a:pt x="447" y="88"/>
                  </a:lnTo>
                  <a:cubicBezTo>
                    <a:pt x="428" y="113"/>
                    <a:pt x="412" y="139"/>
                    <a:pt x="401" y="167"/>
                  </a:cubicBezTo>
                  <a:cubicBezTo>
                    <a:pt x="404" y="145"/>
                    <a:pt x="406" y="121"/>
                    <a:pt x="409" y="100"/>
                  </a:cubicBezTo>
                  <a:lnTo>
                    <a:pt x="409" y="100"/>
                  </a:lnTo>
                  <a:cubicBezTo>
                    <a:pt x="400" y="111"/>
                    <a:pt x="390" y="123"/>
                    <a:pt x="383" y="136"/>
                  </a:cubicBezTo>
                  <a:cubicBezTo>
                    <a:pt x="388" y="105"/>
                    <a:pt x="393" y="74"/>
                    <a:pt x="397" y="43"/>
                  </a:cubicBezTo>
                  <a:lnTo>
                    <a:pt x="397" y="43"/>
                  </a:lnTo>
                  <a:cubicBezTo>
                    <a:pt x="372" y="76"/>
                    <a:pt x="349" y="112"/>
                    <a:pt x="333" y="151"/>
                  </a:cubicBezTo>
                  <a:cubicBezTo>
                    <a:pt x="339" y="114"/>
                    <a:pt x="343" y="75"/>
                    <a:pt x="347" y="35"/>
                  </a:cubicBezTo>
                  <a:lnTo>
                    <a:pt x="347" y="35"/>
                  </a:lnTo>
                  <a:cubicBezTo>
                    <a:pt x="302" y="90"/>
                    <a:pt x="270" y="157"/>
                    <a:pt x="258" y="225"/>
                  </a:cubicBezTo>
                  <a:cubicBezTo>
                    <a:pt x="266" y="172"/>
                    <a:pt x="272" y="117"/>
                    <a:pt x="277" y="54"/>
                  </a:cubicBezTo>
                  <a:lnTo>
                    <a:pt x="277" y="54"/>
                  </a:lnTo>
                  <a:cubicBezTo>
                    <a:pt x="249" y="88"/>
                    <a:pt x="228" y="127"/>
                    <a:pt x="214" y="169"/>
                  </a:cubicBezTo>
                  <a:cubicBezTo>
                    <a:pt x="219" y="132"/>
                    <a:pt x="224" y="85"/>
                    <a:pt x="231" y="48"/>
                  </a:cubicBezTo>
                  <a:lnTo>
                    <a:pt x="231" y="48"/>
                  </a:lnTo>
                  <a:cubicBezTo>
                    <a:pt x="182" y="105"/>
                    <a:pt x="150" y="176"/>
                    <a:pt x="159" y="245"/>
                  </a:cubicBezTo>
                  <a:cubicBezTo>
                    <a:pt x="158" y="238"/>
                    <a:pt x="155" y="230"/>
                    <a:pt x="153" y="223"/>
                  </a:cubicBezTo>
                  <a:cubicBezTo>
                    <a:pt x="157" y="171"/>
                    <a:pt x="158" y="116"/>
                    <a:pt x="167" y="64"/>
                  </a:cubicBezTo>
                  <a:lnTo>
                    <a:pt x="167" y="64"/>
                  </a:lnTo>
                  <a:cubicBezTo>
                    <a:pt x="138" y="93"/>
                    <a:pt x="122" y="131"/>
                    <a:pt x="117" y="170"/>
                  </a:cubicBezTo>
                  <a:lnTo>
                    <a:pt x="117" y="170"/>
                  </a:lnTo>
                  <a:cubicBezTo>
                    <a:pt x="118" y="154"/>
                    <a:pt x="119" y="138"/>
                    <a:pt x="121" y="121"/>
                  </a:cubicBezTo>
                  <a:lnTo>
                    <a:pt x="121" y="121"/>
                  </a:lnTo>
                  <a:cubicBezTo>
                    <a:pt x="112" y="131"/>
                    <a:pt x="106" y="141"/>
                    <a:pt x="102" y="151"/>
                  </a:cubicBezTo>
                  <a:cubicBezTo>
                    <a:pt x="110" y="101"/>
                    <a:pt x="116" y="50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8"/>
            <p:cNvSpPr/>
            <p:nvPr/>
          </p:nvSpPr>
          <p:spPr>
            <a:xfrm>
              <a:off x="5698675" y="3557750"/>
              <a:ext cx="1800" cy="3425"/>
            </a:xfrm>
            <a:custGeom>
              <a:avLst/>
              <a:gdLst/>
              <a:ahLst/>
              <a:cxnLst/>
              <a:rect l="l" t="t" r="r" b="b"/>
              <a:pathLst>
                <a:path w="72" h="137" extrusionOk="0">
                  <a:moveTo>
                    <a:pt x="11" y="1"/>
                  </a:moveTo>
                  <a:cubicBezTo>
                    <a:pt x="6" y="9"/>
                    <a:pt x="2" y="22"/>
                    <a:pt x="5" y="33"/>
                  </a:cubicBezTo>
                  <a:cubicBezTo>
                    <a:pt x="0" y="55"/>
                    <a:pt x="5" y="81"/>
                    <a:pt x="21" y="101"/>
                  </a:cubicBezTo>
                  <a:cubicBezTo>
                    <a:pt x="32" y="116"/>
                    <a:pt x="51" y="129"/>
                    <a:pt x="71" y="137"/>
                  </a:cubicBezTo>
                  <a:lnTo>
                    <a:pt x="71" y="137"/>
                  </a:lnTo>
                  <a:cubicBezTo>
                    <a:pt x="68" y="135"/>
                    <a:pt x="67" y="132"/>
                    <a:pt x="66" y="131"/>
                  </a:cubicBezTo>
                  <a:cubicBezTo>
                    <a:pt x="36" y="95"/>
                    <a:pt x="25" y="57"/>
                    <a:pt x="11" y="9"/>
                  </a:cubicBezTo>
                  <a:lnTo>
                    <a:pt x="11" y="1"/>
                  </a:lnTo>
                  <a:close/>
                  <a:moveTo>
                    <a:pt x="71" y="137"/>
                  </a:moveTo>
                  <a:lnTo>
                    <a:pt x="71" y="137"/>
                  </a:lnTo>
                  <a:cubicBezTo>
                    <a:pt x="71" y="137"/>
                    <a:pt x="71" y="137"/>
                    <a:pt x="71" y="137"/>
                  </a:cubicBezTo>
                  <a:cubicBezTo>
                    <a:pt x="71" y="137"/>
                    <a:pt x="71" y="137"/>
                    <a:pt x="71" y="1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8"/>
            <p:cNvSpPr/>
            <p:nvPr/>
          </p:nvSpPr>
          <p:spPr>
            <a:xfrm>
              <a:off x="5746600" y="3625500"/>
              <a:ext cx="100" cy="50"/>
            </a:xfrm>
            <a:custGeom>
              <a:avLst/>
              <a:gdLst/>
              <a:ahLst/>
              <a:cxnLst/>
              <a:rect l="l" t="t" r="r" b="b"/>
              <a:pathLst>
                <a:path w="4" h="2" fill="none" extrusionOk="0">
                  <a:moveTo>
                    <a:pt x="3" y="1"/>
                  </a:move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8"/>
            <p:cNvSpPr/>
            <p:nvPr/>
          </p:nvSpPr>
          <p:spPr>
            <a:xfrm>
              <a:off x="5587950" y="3609950"/>
              <a:ext cx="28500" cy="26425"/>
            </a:xfrm>
            <a:custGeom>
              <a:avLst/>
              <a:gdLst/>
              <a:ahLst/>
              <a:cxnLst/>
              <a:rect l="l" t="t" r="r" b="b"/>
              <a:pathLst>
                <a:path w="1140" h="1057" extrusionOk="0">
                  <a:moveTo>
                    <a:pt x="1139" y="0"/>
                  </a:moveTo>
                  <a:lnTo>
                    <a:pt x="1139" y="0"/>
                  </a:lnTo>
                  <a:cubicBezTo>
                    <a:pt x="1113" y="9"/>
                    <a:pt x="1088" y="19"/>
                    <a:pt x="1063" y="29"/>
                  </a:cubicBezTo>
                  <a:cubicBezTo>
                    <a:pt x="541" y="221"/>
                    <a:pt x="146" y="613"/>
                    <a:pt x="0" y="1057"/>
                  </a:cubicBezTo>
                  <a:cubicBezTo>
                    <a:pt x="113" y="865"/>
                    <a:pt x="271" y="698"/>
                    <a:pt x="399" y="572"/>
                  </a:cubicBezTo>
                  <a:cubicBezTo>
                    <a:pt x="578" y="398"/>
                    <a:pt x="772" y="233"/>
                    <a:pt x="992" y="93"/>
                  </a:cubicBezTo>
                  <a:cubicBezTo>
                    <a:pt x="1041" y="61"/>
                    <a:pt x="1092" y="30"/>
                    <a:pt x="1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8"/>
            <p:cNvSpPr/>
            <p:nvPr/>
          </p:nvSpPr>
          <p:spPr>
            <a:xfrm>
              <a:off x="5594775" y="3601575"/>
              <a:ext cx="132050" cy="44025"/>
            </a:xfrm>
            <a:custGeom>
              <a:avLst/>
              <a:gdLst/>
              <a:ahLst/>
              <a:cxnLst/>
              <a:rect l="l" t="t" r="r" b="b"/>
              <a:pathLst>
                <a:path w="5282" h="1761" extrusionOk="0">
                  <a:moveTo>
                    <a:pt x="3149" y="1"/>
                  </a:moveTo>
                  <a:cubicBezTo>
                    <a:pt x="2794" y="1"/>
                    <a:pt x="2439" y="40"/>
                    <a:pt x="2098" y="115"/>
                  </a:cubicBezTo>
                  <a:cubicBezTo>
                    <a:pt x="1383" y="289"/>
                    <a:pt x="705" y="638"/>
                    <a:pt x="307" y="1154"/>
                  </a:cubicBezTo>
                  <a:cubicBezTo>
                    <a:pt x="729" y="722"/>
                    <a:pt x="1357" y="426"/>
                    <a:pt x="1967" y="257"/>
                  </a:cubicBezTo>
                  <a:cubicBezTo>
                    <a:pt x="2214" y="192"/>
                    <a:pt x="2480" y="155"/>
                    <a:pt x="2748" y="137"/>
                  </a:cubicBezTo>
                  <a:lnTo>
                    <a:pt x="2748" y="137"/>
                  </a:lnTo>
                  <a:cubicBezTo>
                    <a:pt x="2552" y="160"/>
                    <a:pt x="2359" y="194"/>
                    <a:pt x="2169" y="237"/>
                  </a:cubicBezTo>
                  <a:cubicBezTo>
                    <a:pt x="1197" y="444"/>
                    <a:pt x="307" y="968"/>
                    <a:pt x="0" y="1760"/>
                  </a:cubicBezTo>
                  <a:cubicBezTo>
                    <a:pt x="399" y="1055"/>
                    <a:pt x="1181" y="576"/>
                    <a:pt x="2065" y="371"/>
                  </a:cubicBezTo>
                  <a:cubicBezTo>
                    <a:pt x="2468" y="276"/>
                    <a:pt x="2838" y="225"/>
                    <a:pt x="3237" y="225"/>
                  </a:cubicBezTo>
                  <a:cubicBezTo>
                    <a:pt x="3373" y="225"/>
                    <a:pt x="3513" y="231"/>
                    <a:pt x="3659" y="243"/>
                  </a:cubicBezTo>
                  <a:cubicBezTo>
                    <a:pt x="4125" y="280"/>
                    <a:pt x="4738" y="444"/>
                    <a:pt x="5206" y="630"/>
                  </a:cubicBezTo>
                  <a:cubicBezTo>
                    <a:pt x="5225" y="635"/>
                    <a:pt x="5274" y="657"/>
                    <a:pt x="5280" y="657"/>
                  </a:cubicBezTo>
                  <a:cubicBezTo>
                    <a:pt x="5282" y="657"/>
                    <a:pt x="5277" y="653"/>
                    <a:pt x="5258" y="643"/>
                  </a:cubicBezTo>
                  <a:cubicBezTo>
                    <a:pt x="5124" y="562"/>
                    <a:pt x="4982" y="488"/>
                    <a:pt x="4837" y="421"/>
                  </a:cubicBezTo>
                  <a:lnTo>
                    <a:pt x="4837" y="421"/>
                  </a:lnTo>
                  <a:cubicBezTo>
                    <a:pt x="4936" y="452"/>
                    <a:pt x="5037" y="482"/>
                    <a:pt x="5136" y="511"/>
                  </a:cubicBezTo>
                  <a:cubicBezTo>
                    <a:pt x="5149" y="515"/>
                    <a:pt x="5162" y="521"/>
                    <a:pt x="5176" y="525"/>
                  </a:cubicBezTo>
                  <a:cubicBezTo>
                    <a:pt x="5173" y="524"/>
                    <a:pt x="5172" y="522"/>
                    <a:pt x="5170" y="522"/>
                  </a:cubicBezTo>
                  <a:cubicBezTo>
                    <a:pt x="5118" y="496"/>
                    <a:pt x="5065" y="472"/>
                    <a:pt x="5013" y="446"/>
                  </a:cubicBezTo>
                  <a:cubicBezTo>
                    <a:pt x="4756" y="320"/>
                    <a:pt x="4490" y="201"/>
                    <a:pt x="4205" y="123"/>
                  </a:cubicBezTo>
                  <a:cubicBezTo>
                    <a:pt x="3864" y="40"/>
                    <a:pt x="3507" y="1"/>
                    <a:pt x="3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8"/>
            <p:cNvSpPr/>
            <p:nvPr/>
          </p:nvSpPr>
          <p:spPr>
            <a:xfrm>
              <a:off x="5635775" y="3554650"/>
              <a:ext cx="80425" cy="22725"/>
            </a:xfrm>
            <a:custGeom>
              <a:avLst/>
              <a:gdLst/>
              <a:ahLst/>
              <a:cxnLst/>
              <a:rect l="l" t="t" r="r" b="b"/>
              <a:pathLst>
                <a:path w="3217" h="909" extrusionOk="0">
                  <a:moveTo>
                    <a:pt x="1251" y="0"/>
                  </a:moveTo>
                  <a:cubicBezTo>
                    <a:pt x="1180" y="0"/>
                    <a:pt x="1109" y="4"/>
                    <a:pt x="1039" y="11"/>
                  </a:cubicBezTo>
                  <a:cubicBezTo>
                    <a:pt x="1027" y="12"/>
                    <a:pt x="1012" y="13"/>
                    <a:pt x="1003" y="14"/>
                  </a:cubicBezTo>
                  <a:lnTo>
                    <a:pt x="1122" y="34"/>
                  </a:lnTo>
                  <a:cubicBezTo>
                    <a:pt x="1303" y="61"/>
                    <a:pt x="1482" y="97"/>
                    <a:pt x="1660" y="136"/>
                  </a:cubicBezTo>
                  <a:cubicBezTo>
                    <a:pt x="1555" y="117"/>
                    <a:pt x="1447" y="105"/>
                    <a:pt x="1339" y="97"/>
                  </a:cubicBezTo>
                  <a:cubicBezTo>
                    <a:pt x="1218" y="88"/>
                    <a:pt x="1096" y="82"/>
                    <a:pt x="975" y="82"/>
                  </a:cubicBezTo>
                  <a:cubicBezTo>
                    <a:pt x="748" y="82"/>
                    <a:pt x="521" y="101"/>
                    <a:pt x="302" y="150"/>
                  </a:cubicBezTo>
                  <a:cubicBezTo>
                    <a:pt x="417" y="138"/>
                    <a:pt x="527" y="133"/>
                    <a:pt x="633" y="133"/>
                  </a:cubicBezTo>
                  <a:cubicBezTo>
                    <a:pt x="827" y="133"/>
                    <a:pt x="1010" y="150"/>
                    <a:pt x="1193" y="173"/>
                  </a:cubicBezTo>
                  <a:cubicBezTo>
                    <a:pt x="1097" y="167"/>
                    <a:pt x="1000" y="163"/>
                    <a:pt x="903" y="163"/>
                  </a:cubicBezTo>
                  <a:cubicBezTo>
                    <a:pt x="598" y="163"/>
                    <a:pt x="294" y="196"/>
                    <a:pt x="1" y="270"/>
                  </a:cubicBezTo>
                  <a:cubicBezTo>
                    <a:pt x="209" y="238"/>
                    <a:pt x="420" y="223"/>
                    <a:pt x="632" y="223"/>
                  </a:cubicBezTo>
                  <a:cubicBezTo>
                    <a:pt x="1253" y="223"/>
                    <a:pt x="1874" y="350"/>
                    <a:pt x="2405" y="542"/>
                  </a:cubicBezTo>
                  <a:cubicBezTo>
                    <a:pt x="2685" y="636"/>
                    <a:pt x="2949" y="759"/>
                    <a:pt x="3197" y="898"/>
                  </a:cubicBezTo>
                  <a:cubicBezTo>
                    <a:pt x="3202" y="901"/>
                    <a:pt x="3214" y="909"/>
                    <a:pt x="3216" y="909"/>
                  </a:cubicBezTo>
                  <a:cubicBezTo>
                    <a:pt x="3216" y="909"/>
                    <a:pt x="3216" y="908"/>
                    <a:pt x="3213" y="905"/>
                  </a:cubicBezTo>
                  <a:cubicBezTo>
                    <a:pt x="3087" y="805"/>
                    <a:pt x="2953" y="710"/>
                    <a:pt x="2809" y="625"/>
                  </a:cubicBezTo>
                  <a:cubicBezTo>
                    <a:pt x="2780" y="609"/>
                    <a:pt x="2752" y="593"/>
                    <a:pt x="2722" y="578"/>
                  </a:cubicBezTo>
                  <a:lnTo>
                    <a:pt x="2722" y="578"/>
                  </a:lnTo>
                  <a:cubicBezTo>
                    <a:pt x="2779" y="604"/>
                    <a:pt x="2835" y="629"/>
                    <a:pt x="2862" y="641"/>
                  </a:cubicBezTo>
                  <a:cubicBezTo>
                    <a:pt x="2809" y="600"/>
                    <a:pt x="2752" y="563"/>
                    <a:pt x="2694" y="526"/>
                  </a:cubicBezTo>
                  <a:cubicBezTo>
                    <a:pt x="2451" y="370"/>
                    <a:pt x="2172" y="253"/>
                    <a:pt x="1877" y="179"/>
                  </a:cubicBezTo>
                  <a:lnTo>
                    <a:pt x="1877" y="179"/>
                  </a:lnTo>
                  <a:cubicBezTo>
                    <a:pt x="2053" y="215"/>
                    <a:pt x="2229" y="255"/>
                    <a:pt x="2398" y="312"/>
                  </a:cubicBezTo>
                  <a:cubicBezTo>
                    <a:pt x="2064" y="122"/>
                    <a:pt x="1661" y="0"/>
                    <a:pt x="1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8"/>
            <p:cNvSpPr/>
            <p:nvPr/>
          </p:nvSpPr>
          <p:spPr>
            <a:xfrm>
              <a:off x="5606725" y="3569550"/>
              <a:ext cx="83925" cy="15150"/>
            </a:xfrm>
            <a:custGeom>
              <a:avLst/>
              <a:gdLst/>
              <a:ahLst/>
              <a:cxnLst/>
              <a:rect l="l" t="t" r="r" b="b"/>
              <a:pathLst>
                <a:path w="3357" h="606" extrusionOk="0">
                  <a:moveTo>
                    <a:pt x="1808" y="0"/>
                  </a:moveTo>
                  <a:cubicBezTo>
                    <a:pt x="1456" y="0"/>
                    <a:pt x="1105" y="64"/>
                    <a:pt x="780" y="196"/>
                  </a:cubicBezTo>
                  <a:cubicBezTo>
                    <a:pt x="753" y="209"/>
                    <a:pt x="723" y="222"/>
                    <a:pt x="696" y="234"/>
                  </a:cubicBezTo>
                  <a:cubicBezTo>
                    <a:pt x="742" y="222"/>
                    <a:pt x="789" y="213"/>
                    <a:pt x="836" y="208"/>
                  </a:cubicBezTo>
                  <a:cubicBezTo>
                    <a:pt x="936" y="194"/>
                    <a:pt x="1033" y="184"/>
                    <a:pt x="1126" y="173"/>
                  </a:cubicBezTo>
                  <a:lnTo>
                    <a:pt x="1126" y="173"/>
                  </a:lnTo>
                  <a:cubicBezTo>
                    <a:pt x="847" y="227"/>
                    <a:pt x="570" y="311"/>
                    <a:pt x="301" y="425"/>
                  </a:cubicBezTo>
                  <a:cubicBezTo>
                    <a:pt x="184" y="467"/>
                    <a:pt x="93" y="538"/>
                    <a:pt x="1" y="606"/>
                  </a:cubicBezTo>
                  <a:cubicBezTo>
                    <a:pt x="13" y="598"/>
                    <a:pt x="28" y="591"/>
                    <a:pt x="42" y="584"/>
                  </a:cubicBezTo>
                  <a:cubicBezTo>
                    <a:pt x="186" y="500"/>
                    <a:pt x="344" y="474"/>
                    <a:pt x="518" y="436"/>
                  </a:cubicBezTo>
                  <a:cubicBezTo>
                    <a:pt x="1065" y="312"/>
                    <a:pt x="1511" y="266"/>
                    <a:pt x="2088" y="262"/>
                  </a:cubicBezTo>
                  <a:cubicBezTo>
                    <a:pt x="2593" y="273"/>
                    <a:pt x="2884" y="289"/>
                    <a:pt x="3356" y="397"/>
                  </a:cubicBezTo>
                  <a:cubicBezTo>
                    <a:pt x="2983" y="242"/>
                    <a:pt x="2597" y="150"/>
                    <a:pt x="2210" y="117"/>
                  </a:cubicBezTo>
                  <a:cubicBezTo>
                    <a:pt x="2232" y="117"/>
                    <a:pt x="2254" y="116"/>
                    <a:pt x="2276" y="116"/>
                  </a:cubicBezTo>
                  <a:cubicBezTo>
                    <a:pt x="2410" y="116"/>
                    <a:pt x="2544" y="120"/>
                    <a:pt x="2678" y="131"/>
                  </a:cubicBezTo>
                  <a:cubicBezTo>
                    <a:pt x="2397" y="44"/>
                    <a:pt x="2102" y="0"/>
                    <a:pt x="18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8"/>
            <p:cNvSpPr/>
            <p:nvPr/>
          </p:nvSpPr>
          <p:spPr>
            <a:xfrm>
              <a:off x="5632250" y="3567525"/>
              <a:ext cx="25775" cy="3675"/>
            </a:xfrm>
            <a:custGeom>
              <a:avLst/>
              <a:gdLst/>
              <a:ahLst/>
              <a:cxnLst/>
              <a:rect l="l" t="t" r="r" b="b"/>
              <a:pathLst>
                <a:path w="1031" h="147" extrusionOk="0">
                  <a:moveTo>
                    <a:pt x="625" y="1"/>
                  </a:moveTo>
                  <a:cubicBezTo>
                    <a:pt x="399" y="1"/>
                    <a:pt x="173" y="45"/>
                    <a:pt x="0" y="146"/>
                  </a:cubicBezTo>
                  <a:cubicBezTo>
                    <a:pt x="142" y="106"/>
                    <a:pt x="254" y="105"/>
                    <a:pt x="403" y="92"/>
                  </a:cubicBezTo>
                  <a:cubicBezTo>
                    <a:pt x="613" y="78"/>
                    <a:pt x="820" y="48"/>
                    <a:pt x="1030" y="47"/>
                  </a:cubicBezTo>
                  <a:cubicBezTo>
                    <a:pt x="903" y="17"/>
                    <a:pt x="764" y="1"/>
                    <a:pt x="6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8"/>
            <p:cNvSpPr/>
            <p:nvPr/>
          </p:nvSpPr>
          <p:spPr>
            <a:xfrm>
              <a:off x="5591850" y="3576500"/>
              <a:ext cx="156050" cy="52925"/>
            </a:xfrm>
            <a:custGeom>
              <a:avLst/>
              <a:gdLst/>
              <a:ahLst/>
              <a:cxnLst/>
              <a:rect l="l" t="t" r="r" b="b"/>
              <a:pathLst>
                <a:path w="6242" h="2117" extrusionOk="0">
                  <a:moveTo>
                    <a:pt x="3595" y="404"/>
                  </a:moveTo>
                  <a:lnTo>
                    <a:pt x="3595" y="404"/>
                  </a:lnTo>
                  <a:cubicBezTo>
                    <a:pt x="3835" y="446"/>
                    <a:pt x="4063" y="504"/>
                    <a:pt x="4267" y="579"/>
                  </a:cubicBezTo>
                  <a:cubicBezTo>
                    <a:pt x="4377" y="617"/>
                    <a:pt x="4485" y="659"/>
                    <a:pt x="4589" y="708"/>
                  </a:cubicBezTo>
                  <a:cubicBezTo>
                    <a:pt x="4270" y="580"/>
                    <a:pt x="3938" y="478"/>
                    <a:pt x="3595" y="404"/>
                  </a:cubicBezTo>
                  <a:close/>
                  <a:moveTo>
                    <a:pt x="5537" y="1239"/>
                  </a:moveTo>
                  <a:cubicBezTo>
                    <a:pt x="5582" y="1270"/>
                    <a:pt x="5627" y="1301"/>
                    <a:pt x="5669" y="1333"/>
                  </a:cubicBezTo>
                  <a:cubicBezTo>
                    <a:pt x="5679" y="1344"/>
                    <a:pt x="5688" y="1358"/>
                    <a:pt x="5699" y="1369"/>
                  </a:cubicBezTo>
                  <a:cubicBezTo>
                    <a:pt x="5645" y="1324"/>
                    <a:pt x="5593" y="1280"/>
                    <a:pt x="5537" y="1239"/>
                  </a:cubicBezTo>
                  <a:close/>
                  <a:moveTo>
                    <a:pt x="2505" y="0"/>
                  </a:moveTo>
                  <a:cubicBezTo>
                    <a:pt x="2012" y="0"/>
                    <a:pt x="1518" y="71"/>
                    <a:pt x="1073" y="247"/>
                  </a:cubicBezTo>
                  <a:cubicBezTo>
                    <a:pt x="900" y="318"/>
                    <a:pt x="728" y="401"/>
                    <a:pt x="571" y="491"/>
                  </a:cubicBezTo>
                  <a:lnTo>
                    <a:pt x="613" y="475"/>
                  </a:lnTo>
                  <a:cubicBezTo>
                    <a:pt x="854" y="398"/>
                    <a:pt x="1103" y="324"/>
                    <a:pt x="1358" y="276"/>
                  </a:cubicBezTo>
                  <a:cubicBezTo>
                    <a:pt x="1374" y="273"/>
                    <a:pt x="1391" y="269"/>
                    <a:pt x="1407" y="267"/>
                  </a:cubicBezTo>
                  <a:lnTo>
                    <a:pt x="1407" y="267"/>
                  </a:lnTo>
                  <a:cubicBezTo>
                    <a:pt x="1406" y="267"/>
                    <a:pt x="1404" y="268"/>
                    <a:pt x="1402" y="268"/>
                  </a:cubicBezTo>
                  <a:cubicBezTo>
                    <a:pt x="1020" y="365"/>
                    <a:pt x="663" y="526"/>
                    <a:pt x="374" y="750"/>
                  </a:cubicBezTo>
                  <a:cubicBezTo>
                    <a:pt x="355" y="764"/>
                    <a:pt x="349" y="769"/>
                    <a:pt x="351" y="769"/>
                  </a:cubicBezTo>
                  <a:cubicBezTo>
                    <a:pt x="355" y="769"/>
                    <a:pt x="393" y="747"/>
                    <a:pt x="416" y="738"/>
                  </a:cubicBezTo>
                  <a:cubicBezTo>
                    <a:pt x="645" y="628"/>
                    <a:pt x="876" y="546"/>
                    <a:pt x="1121" y="484"/>
                  </a:cubicBezTo>
                  <a:lnTo>
                    <a:pt x="1121" y="484"/>
                  </a:lnTo>
                  <a:cubicBezTo>
                    <a:pt x="706" y="632"/>
                    <a:pt x="338" y="860"/>
                    <a:pt x="63" y="1152"/>
                  </a:cubicBezTo>
                  <a:cubicBezTo>
                    <a:pt x="535" y="772"/>
                    <a:pt x="1288" y="550"/>
                    <a:pt x="1855" y="480"/>
                  </a:cubicBezTo>
                  <a:lnTo>
                    <a:pt x="1855" y="480"/>
                  </a:lnTo>
                  <a:cubicBezTo>
                    <a:pt x="1711" y="500"/>
                    <a:pt x="1570" y="529"/>
                    <a:pt x="1432" y="565"/>
                  </a:cubicBezTo>
                  <a:cubicBezTo>
                    <a:pt x="884" y="720"/>
                    <a:pt x="308" y="1014"/>
                    <a:pt x="1" y="1417"/>
                  </a:cubicBezTo>
                  <a:cubicBezTo>
                    <a:pt x="123" y="1288"/>
                    <a:pt x="284" y="1184"/>
                    <a:pt x="434" y="1096"/>
                  </a:cubicBezTo>
                  <a:cubicBezTo>
                    <a:pt x="660" y="967"/>
                    <a:pt x="905" y="858"/>
                    <a:pt x="1159" y="771"/>
                  </a:cubicBezTo>
                  <a:cubicBezTo>
                    <a:pt x="1525" y="630"/>
                    <a:pt x="1963" y="567"/>
                    <a:pt x="2423" y="567"/>
                  </a:cubicBezTo>
                  <a:cubicBezTo>
                    <a:pt x="2959" y="567"/>
                    <a:pt x="3527" y="653"/>
                    <a:pt x="4051" y="803"/>
                  </a:cubicBezTo>
                  <a:cubicBezTo>
                    <a:pt x="4523" y="937"/>
                    <a:pt x="5024" y="1177"/>
                    <a:pt x="5493" y="1426"/>
                  </a:cubicBezTo>
                  <a:cubicBezTo>
                    <a:pt x="5577" y="1484"/>
                    <a:pt x="5661" y="1548"/>
                    <a:pt x="5745" y="1612"/>
                  </a:cubicBezTo>
                  <a:cubicBezTo>
                    <a:pt x="5875" y="1715"/>
                    <a:pt x="6004" y="1818"/>
                    <a:pt x="6109" y="1931"/>
                  </a:cubicBezTo>
                  <a:cubicBezTo>
                    <a:pt x="6152" y="1994"/>
                    <a:pt x="6195" y="2056"/>
                    <a:pt x="6241" y="2117"/>
                  </a:cubicBezTo>
                  <a:cubicBezTo>
                    <a:pt x="6231" y="2081"/>
                    <a:pt x="6217" y="2043"/>
                    <a:pt x="6200" y="2003"/>
                  </a:cubicBezTo>
                  <a:cubicBezTo>
                    <a:pt x="6186" y="1919"/>
                    <a:pt x="6158" y="1832"/>
                    <a:pt x="6119" y="1750"/>
                  </a:cubicBezTo>
                  <a:lnTo>
                    <a:pt x="6119" y="1750"/>
                  </a:lnTo>
                  <a:cubicBezTo>
                    <a:pt x="6148" y="1787"/>
                    <a:pt x="6175" y="1824"/>
                    <a:pt x="6203" y="1863"/>
                  </a:cubicBezTo>
                  <a:cubicBezTo>
                    <a:pt x="6145" y="1709"/>
                    <a:pt x="6055" y="1561"/>
                    <a:pt x="5939" y="1428"/>
                  </a:cubicBezTo>
                  <a:lnTo>
                    <a:pt x="5939" y="1428"/>
                  </a:lnTo>
                  <a:cubicBezTo>
                    <a:pt x="5942" y="1430"/>
                    <a:pt x="5944" y="1432"/>
                    <a:pt x="5946" y="1433"/>
                  </a:cubicBezTo>
                  <a:cubicBezTo>
                    <a:pt x="5732" y="1102"/>
                    <a:pt x="5376" y="835"/>
                    <a:pt x="4950" y="685"/>
                  </a:cubicBezTo>
                  <a:lnTo>
                    <a:pt x="4950" y="685"/>
                  </a:lnTo>
                  <a:cubicBezTo>
                    <a:pt x="5125" y="796"/>
                    <a:pt x="5273" y="930"/>
                    <a:pt x="5433" y="1054"/>
                  </a:cubicBezTo>
                  <a:cubicBezTo>
                    <a:pt x="5495" y="1101"/>
                    <a:pt x="5558" y="1148"/>
                    <a:pt x="5623" y="1194"/>
                  </a:cubicBezTo>
                  <a:cubicBezTo>
                    <a:pt x="5593" y="1175"/>
                    <a:pt x="5563" y="1159"/>
                    <a:pt x="5532" y="1142"/>
                  </a:cubicBezTo>
                  <a:cubicBezTo>
                    <a:pt x="5244" y="916"/>
                    <a:pt x="4914" y="724"/>
                    <a:pt x="4556" y="576"/>
                  </a:cubicBezTo>
                  <a:cubicBezTo>
                    <a:pt x="4154" y="407"/>
                    <a:pt x="3747" y="287"/>
                    <a:pt x="3268" y="222"/>
                  </a:cubicBezTo>
                  <a:cubicBezTo>
                    <a:pt x="3146" y="205"/>
                    <a:pt x="3024" y="192"/>
                    <a:pt x="2905" y="182"/>
                  </a:cubicBezTo>
                  <a:lnTo>
                    <a:pt x="2905" y="182"/>
                  </a:lnTo>
                  <a:cubicBezTo>
                    <a:pt x="2991" y="187"/>
                    <a:pt x="3078" y="194"/>
                    <a:pt x="3165" y="201"/>
                  </a:cubicBezTo>
                  <a:cubicBezTo>
                    <a:pt x="3625" y="232"/>
                    <a:pt x="4133" y="324"/>
                    <a:pt x="4609" y="494"/>
                  </a:cubicBezTo>
                  <a:cubicBezTo>
                    <a:pt x="4042" y="205"/>
                    <a:pt x="3387" y="19"/>
                    <a:pt x="2710" y="4"/>
                  </a:cubicBezTo>
                  <a:cubicBezTo>
                    <a:pt x="2642" y="2"/>
                    <a:pt x="2573" y="0"/>
                    <a:pt x="25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8"/>
            <p:cNvSpPr/>
            <p:nvPr/>
          </p:nvSpPr>
          <p:spPr>
            <a:xfrm>
              <a:off x="5588850" y="3591000"/>
              <a:ext cx="99525" cy="31725"/>
            </a:xfrm>
            <a:custGeom>
              <a:avLst/>
              <a:gdLst/>
              <a:ahLst/>
              <a:cxnLst/>
              <a:rect l="l" t="t" r="r" b="b"/>
              <a:pathLst>
                <a:path w="3981" h="1269" extrusionOk="0">
                  <a:moveTo>
                    <a:pt x="3978" y="213"/>
                  </a:moveTo>
                  <a:cubicBezTo>
                    <a:pt x="3979" y="213"/>
                    <a:pt x="3980" y="213"/>
                    <a:pt x="3980" y="213"/>
                  </a:cubicBezTo>
                  <a:cubicBezTo>
                    <a:pt x="3980" y="213"/>
                    <a:pt x="3979" y="213"/>
                    <a:pt x="3978" y="213"/>
                  </a:cubicBezTo>
                  <a:close/>
                  <a:moveTo>
                    <a:pt x="2756" y="1"/>
                  </a:moveTo>
                  <a:cubicBezTo>
                    <a:pt x="2440" y="1"/>
                    <a:pt x="2123" y="41"/>
                    <a:pt x="1818" y="104"/>
                  </a:cubicBezTo>
                  <a:cubicBezTo>
                    <a:pt x="1126" y="247"/>
                    <a:pt x="445" y="548"/>
                    <a:pt x="63" y="1046"/>
                  </a:cubicBezTo>
                  <a:cubicBezTo>
                    <a:pt x="296" y="823"/>
                    <a:pt x="575" y="663"/>
                    <a:pt x="892" y="530"/>
                  </a:cubicBezTo>
                  <a:lnTo>
                    <a:pt x="892" y="530"/>
                  </a:lnTo>
                  <a:cubicBezTo>
                    <a:pt x="829" y="559"/>
                    <a:pt x="767" y="593"/>
                    <a:pt x="707" y="629"/>
                  </a:cubicBezTo>
                  <a:cubicBezTo>
                    <a:pt x="544" y="724"/>
                    <a:pt x="402" y="840"/>
                    <a:pt x="273" y="961"/>
                  </a:cubicBezTo>
                  <a:cubicBezTo>
                    <a:pt x="172" y="1058"/>
                    <a:pt x="69" y="1156"/>
                    <a:pt x="0" y="1269"/>
                  </a:cubicBezTo>
                  <a:cubicBezTo>
                    <a:pt x="89" y="1166"/>
                    <a:pt x="206" y="1082"/>
                    <a:pt x="320" y="997"/>
                  </a:cubicBezTo>
                  <a:cubicBezTo>
                    <a:pt x="481" y="882"/>
                    <a:pt x="627" y="794"/>
                    <a:pt x="831" y="706"/>
                  </a:cubicBezTo>
                  <a:cubicBezTo>
                    <a:pt x="1187" y="556"/>
                    <a:pt x="1341" y="502"/>
                    <a:pt x="1728" y="405"/>
                  </a:cubicBezTo>
                  <a:cubicBezTo>
                    <a:pt x="2251" y="275"/>
                    <a:pt x="2729" y="203"/>
                    <a:pt x="3255" y="173"/>
                  </a:cubicBezTo>
                  <a:cubicBezTo>
                    <a:pt x="3278" y="172"/>
                    <a:pt x="3302" y="171"/>
                    <a:pt x="3323" y="170"/>
                  </a:cubicBezTo>
                  <a:cubicBezTo>
                    <a:pt x="3319" y="170"/>
                    <a:pt x="3316" y="170"/>
                    <a:pt x="3312" y="168"/>
                  </a:cubicBezTo>
                  <a:cubicBezTo>
                    <a:pt x="3106" y="151"/>
                    <a:pt x="2899" y="134"/>
                    <a:pt x="2691" y="134"/>
                  </a:cubicBezTo>
                  <a:cubicBezTo>
                    <a:pt x="2670" y="134"/>
                    <a:pt x="2649" y="134"/>
                    <a:pt x="2628" y="134"/>
                  </a:cubicBezTo>
                  <a:cubicBezTo>
                    <a:pt x="2549" y="136"/>
                    <a:pt x="2468" y="141"/>
                    <a:pt x="2386" y="147"/>
                  </a:cubicBezTo>
                  <a:cubicBezTo>
                    <a:pt x="2577" y="128"/>
                    <a:pt x="2772" y="117"/>
                    <a:pt x="2969" y="117"/>
                  </a:cubicBezTo>
                  <a:cubicBezTo>
                    <a:pt x="3009" y="117"/>
                    <a:pt x="3049" y="118"/>
                    <a:pt x="3090" y="119"/>
                  </a:cubicBezTo>
                  <a:cubicBezTo>
                    <a:pt x="3379" y="126"/>
                    <a:pt x="3618" y="152"/>
                    <a:pt x="3903" y="199"/>
                  </a:cubicBezTo>
                  <a:cubicBezTo>
                    <a:pt x="3928" y="204"/>
                    <a:pt x="3953" y="209"/>
                    <a:pt x="3978" y="213"/>
                  </a:cubicBezTo>
                  <a:lnTo>
                    <a:pt x="3978" y="213"/>
                  </a:lnTo>
                  <a:cubicBezTo>
                    <a:pt x="3977" y="213"/>
                    <a:pt x="3976" y="212"/>
                    <a:pt x="3975" y="212"/>
                  </a:cubicBezTo>
                  <a:cubicBezTo>
                    <a:pt x="3754" y="136"/>
                    <a:pt x="3522" y="77"/>
                    <a:pt x="3285" y="41"/>
                  </a:cubicBezTo>
                  <a:cubicBezTo>
                    <a:pt x="3110" y="13"/>
                    <a:pt x="2934" y="1"/>
                    <a:pt x="27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8"/>
            <p:cNvSpPr/>
            <p:nvPr/>
          </p:nvSpPr>
          <p:spPr>
            <a:xfrm>
              <a:off x="5589525" y="3601975"/>
              <a:ext cx="42600" cy="27375"/>
            </a:xfrm>
            <a:custGeom>
              <a:avLst/>
              <a:gdLst/>
              <a:ahLst/>
              <a:cxnLst/>
              <a:rect l="l" t="t" r="r" b="b"/>
              <a:pathLst>
                <a:path w="1704" h="1095" extrusionOk="0">
                  <a:moveTo>
                    <a:pt x="1703" y="1"/>
                  </a:moveTo>
                  <a:cubicBezTo>
                    <a:pt x="1643" y="11"/>
                    <a:pt x="1583" y="24"/>
                    <a:pt x="1524" y="36"/>
                  </a:cubicBezTo>
                  <a:cubicBezTo>
                    <a:pt x="1032" y="143"/>
                    <a:pt x="555" y="346"/>
                    <a:pt x="256" y="686"/>
                  </a:cubicBezTo>
                  <a:cubicBezTo>
                    <a:pt x="180" y="766"/>
                    <a:pt x="114" y="853"/>
                    <a:pt x="60" y="943"/>
                  </a:cubicBezTo>
                  <a:cubicBezTo>
                    <a:pt x="32" y="992"/>
                    <a:pt x="5" y="1041"/>
                    <a:pt x="1" y="1095"/>
                  </a:cubicBezTo>
                  <a:cubicBezTo>
                    <a:pt x="17" y="1045"/>
                    <a:pt x="53" y="1004"/>
                    <a:pt x="91" y="964"/>
                  </a:cubicBezTo>
                  <a:cubicBezTo>
                    <a:pt x="126" y="927"/>
                    <a:pt x="173" y="880"/>
                    <a:pt x="222" y="835"/>
                  </a:cubicBezTo>
                  <a:cubicBezTo>
                    <a:pt x="589" y="515"/>
                    <a:pt x="935" y="333"/>
                    <a:pt x="1442" y="109"/>
                  </a:cubicBezTo>
                  <a:cubicBezTo>
                    <a:pt x="1521" y="73"/>
                    <a:pt x="1643" y="29"/>
                    <a:pt x="17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8"/>
            <p:cNvSpPr/>
            <p:nvPr/>
          </p:nvSpPr>
          <p:spPr>
            <a:xfrm>
              <a:off x="5699150" y="3581125"/>
              <a:ext cx="40000" cy="27900"/>
            </a:xfrm>
            <a:custGeom>
              <a:avLst/>
              <a:gdLst/>
              <a:ahLst/>
              <a:cxnLst/>
              <a:rect l="l" t="t" r="r" b="b"/>
              <a:pathLst>
                <a:path w="1600" h="1116" extrusionOk="0">
                  <a:moveTo>
                    <a:pt x="1" y="1"/>
                  </a:moveTo>
                  <a:lnTo>
                    <a:pt x="1" y="1"/>
                  </a:lnTo>
                  <a:cubicBezTo>
                    <a:pt x="301" y="162"/>
                    <a:pt x="533" y="322"/>
                    <a:pt x="820" y="511"/>
                  </a:cubicBezTo>
                  <a:cubicBezTo>
                    <a:pt x="1070" y="679"/>
                    <a:pt x="1333" y="842"/>
                    <a:pt x="1538" y="1049"/>
                  </a:cubicBezTo>
                  <a:cubicBezTo>
                    <a:pt x="1559" y="1071"/>
                    <a:pt x="1579" y="1091"/>
                    <a:pt x="1599" y="1115"/>
                  </a:cubicBezTo>
                  <a:cubicBezTo>
                    <a:pt x="1592" y="1102"/>
                    <a:pt x="1585" y="1089"/>
                    <a:pt x="1578" y="1076"/>
                  </a:cubicBezTo>
                  <a:cubicBezTo>
                    <a:pt x="1254" y="560"/>
                    <a:pt x="632" y="2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8"/>
            <p:cNvSpPr/>
            <p:nvPr/>
          </p:nvSpPr>
          <p:spPr>
            <a:xfrm>
              <a:off x="5342750" y="3572850"/>
              <a:ext cx="258000" cy="195400"/>
            </a:xfrm>
            <a:custGeom>
              <a:avLst/>
              <a:gdLst/>
              <a:ahLst/>
              <a:cxnLst/>
              <a:rect l="l" t="t" r="r" b="b"/>
              <a:pathLst>
                <a:path w="10320" h="7816" extrusionOk="0">
                  <a:moveTo>
                    <a:pt x="2865" y="167"/>
                  </a:moveTo>
                  <a:cubicBezTo>
                    <a:pt x="3182" y="167"/>
                    <a:pt x="3319" y="199"/>
                    <a:pt x="3595" y="332"/>
                  </a:cubicBezTo>
                  <a:cubicBezTo>
                    <a:pt x="3852" y="451"/>
                    <a:pt x="4145" y="660"/>
                    <a:pt x="4293" y="818"/>
                  </a:cubicBezTo>
                  <a:cubicBezTo>
                    <a:pt x="4394" y="938"/>
                    <a:pt x="4476" y="1072"/>
                    <a:pt x="4541" y="1213"/>
                  </a:cubicBezTo>
                  <a:cubicBezTo>
                    <a:pt x="4499" y="1213"/>
                    <a:pt x="4455" y="1216"/>
                    <a:pt x="4413" y="1223"/>
                  </a:cubicBezTo>
                  <a:cubicBezTo>
                    <a:pt x="4305" y="1236"/>
                    <a:pt x="4202" y="1263"/>
                    <a:pt x="4103" y="1302"/>
                  </a:cubicBezTo>
                  <a:cubicBezTo>
                    <a:pt x="3686" y="1458"/>
                    <a:pt x="3428" y="1794"/>
                    <a:pt x="3313" y="2142"/>
                  </a:cubicBezTo>
                  <a:cubicBezTo>
                    <a:pt x="3287" y="2218"/>
                    <a:pt x="3270" y="2296"/>
                    <a:pt x="3256" y="2374"/>
                  </a:cubicBezTo>
                  <a:cubicBezTo>
                    <a:pt x="3194" y="2343"/>
                    <a:pt x="3131" y="2314"/>
                    <a:pt x="3065" y="2288"/>
                  </a:cubicBezTo>
                  <a:cubicBezTo>
                    <a:pt x="2859" y="2203"/>
                    <a:pt x="2631" y="2158"/>
                    <a:pt x="2403" y="2158"/>
                  </a:cubicBezTo>
                  <a:cubicBezTo>
                    <a:pt x="2266" y="2158"/>
                    <a:pt x="2129" y="2175"/>
                    <a:pt x="1997" y="2208"/>
                  </a:cubicBezTo>
                  <a:lnTo>
                    <a:pt x="1942" y="2224"/>
                  </a:lnTo>
                  <a:cubicBezTo>
                    <a:pt x="1938" y="2195"/>
                    <a:pt x="1920" y="2168"/>
                    <a:pt x="1912" y="2141"/>
                  </a:cubicBezTo>
                  <a:cubicBezTo>
                    <a:pt x="1892" y="2072"/>
                    <a:pt x="1885" y="2029"/>
                    <a:pt x="1878" y="1988"/>
                  </a:cubicBezTo>
                  <a:cubicBezTo>
                    <a:pt x="1832" y="1536"/>
                    <a:pt x="1973" y="1076"/>
                    <a:pt x="2198" y="686"/>
                  </a:cubicBezTo>
                  <a:cubicBezTo>
                    <a:pt x="2322" y="481"/>
                    <a:pt x="2451" y="330"/>
                    <a:pt x="2653" y="186"/>
                  </a:cubicBezTo>
                  <a:cubicBezTo>
                    <a:pt x="2724" y="175"/>
                    <a:pt x="2791" y="169"/>
                    <a:pt x="2849" y="167"/>
                  </a:cubicBezTo>
                  <a:cubicBezTo>
                    <a:pt x="2855" y="167"/>
                    <a:pt x="2860" y="167"/>
                    <a:pt x="2865" y="167"/>
                  </a:cubicBezTo>
                  <a:close/>
                  <a:moveTo>
                    <a:pt x="2452" y="226"/>
                  </a:moveTo>
                  <a:cubicBezTo>
                    <a:pt x="1994" y="645"/>
                    <a:pt x="1793" y="1242"/>
                    <a:pt x="1754" y="1801"/>
                  </a:cubicBezTo>
                  <a:cubicBezTo>
                    <a:pt x="1749" y="1920"/>
                    <a:pt x="1758" y="2038"/>
                    <a:pt x="1787" y="2154"/>
                  </a:cubicBezTo>
                  <a:cubicBezTo>
                    <a:pt x="1797" y="2184"/>
                    <a:pt x="1797" y="2231"/>
                    <a:pt x="1821" y="2260"/>
                  </a:cubicBezTo>
                  <a:cubicBezTo>
                    <a:pt x="1451" y="2385"/>
                    <a:pt x="1126" y="2595"/>
                    <a:pt x="880" y="2852"/>
                  </a:cubicBezTo>
                  <a:cubicBezTo>
                    <a:pt x="864" y="2849"/>
                    <a:pt x="845" y="2848"/>
                    <a:pt x="830" y="2843"/>
                  </a:cubicBezTo>
                  <a:cubicBezTo>
                    <a:pt x="719" y="2816"/>
                    <a:pt x="747" y="2823"/>
                    <a:pt x="656" y="2785"/>
                  </a:cubicBezTo>
                  <a:cubicBezTo>
                    <a:pt x="597" y="2755"/>
                    <a:pt x="566" y="2731"/>
                    <a:pt x="512" y="2678"/>
                  </a:cubicBezTo>
                  <a:cubicBezTo>
                    <a:pt x="454" y="2613"/>
                    <a:pt x="441" y="2589"/>
                    <a:pt x="420" y="2512"/>
                  </a:cubicBezTo>
                  <a:cubicBezTo>
                    <a:pt x="403" y="2456"/>
                    <a:pt x="405" y="2389"/>
                    <a:pt x="402" y="2316"/>
                  </a:cubicBezTo>
                  <a:cubicBezTo>
                    <a:pt x="546" y="1891"/>
                    <a:pt x="766" y="1482"/>
                    <a:pt x="1081" y="1107"/>
                  </a:cubicBezTo>
                  <a:cubicBezTo>
                    <a:pt x="1241" y="921"/>
                    <a:pt x="1333" y="835"/>
                    <a:pt x="1569" y="651"/>
                  </a:cubicBezTo>
                  <a:cubicBezTo>
                    <a:pt x="1778" y="495"/>
                    <a:pt x="1824" y="464"/>
                    <a:pt x="2101" y="339"/>
                  </a:cubicBezTo>
                  <a:cubicBezTo>
                    <a:pt x="2198" y="296"/>
                    <a:pt x="2323" y="257"/>
                    <a:pt x="2452" y="226"/>
                  </a:cubicBezTo>
                  <a:close/>
                  <a:moveTo>
                    <a:pt x="4495" y="1326"/>
                  </a:moveTo>
                  <a:cubicBezTo>
                    <a:pt x="4556" y="1328"/>
                    <a:pt x="4558" y="1326"/>
                    <a:pt x="4593" y="1334"/>
                  </a:cubicBezTo>
                  <a:cubicBezTo>
                    <a:pt x="4690" y="1580"/>
                    <a:pt x="4744" y="1837"/>
                    <a:pt x="4777" y="2069"/>
                  </a:cubicBezTo>
                  <a:cubicBezTo>
                    <a:pt x="4842" y="2502"/>
                    <a:pt x="4798" y="2924"/>
                    <a:pt x="4660" y="3275"/>
                  </a:cubicBezTo>
                  <a:cubicBezTo>
                    <a:pt x="4634" y="3334"/>
                    <a:pt x="4628" y="3339"/>
                    <a:pt x="4579" y="3413"/>
                  </a:cubicBezTo>
                  <a:cubicBezTo>
                    <a:pt x="4577" y="3415"/>
                    <a:pt x="4574" y="3416"/>
                    <a:pt x="4573" y="3419"/>
                  </a:cubicBezTo>
                  <a:cubicBezTo>
                    <a:pt x="4568" y="3423"/>
                    <a:pt x="4562" y="3428"/>
                    <a:pt x="4557" y="3434"/>
                  </a:cubicBezTo>
                  <a:cubicBezTo>
                    <a:pt x="4513" y="3384"/>
                    <a:pt x="4476" y="3333"/>
                    <a:pt x="4433" y="3282"/>
                  </a:cubicBezTo>
                  <a:cubicBezTo>
                    <a:pt x="4222" y="3030"/>
                    <a:pt x="3960" y="2807"/>
                    <a:pt x="3668" y="2615"/>
                  </a:cubicBezTo>
                  <a:cubicBezTo>
                    <a:pt x="3567" y="2548"/>
                    <a:pt x="3461" y="2483"/>
                    <a:pt x="3353" y="2424"/>
                  </a:cubicBezTo>
                  <a:cubicBezTo>
                    <a:pt x="3356" y="2407"/>
                    <a:pt x="3357" y="2391"/>
                    <a:pt x="3359" y="2375"/>
                  </a:cubicBezTo>
                  <a:cubicBezTo>
                    <a:pt x="3366" y="2332"/>
                    <a:pt x="3402" y="2180"/>
                    <a:pt x="3436" y="2102"/>
                  </a:cubicBezTo>
                  <a:cubicBezTo>
                    <a:pt x="3538" y="1843"/>
                    <a:pt x="3732" y="1598"/>
                    <a:pt x="4003" y="1459"/>
                  </a:cubicBezTo>
                  <a:cubicBezTo>
                    <a:pt x="4186" y="1366"/>
                    <a:pt x="4342" y="1333"/>
                    <a:pt x="4495" y="1326"/>
                  </a:cubicBezTo>
                  <a:close/>
                  <a:moveTo>
                    <a:pt x="321" y="2575"/>
                  </a:moveTo>
                  <a:cubicBezTo>
                    <a:pt x="340" y="2625"/>
                    <a:pt x="366" y="2673"/>
                    <a:pt x="404" y="2715"/>
                  </a:cubicBezTo>
                  <a:cubicBezTo>
                    <a:pt x="486" y="2809"/>
                    <a:pt x="602" y="2886"/>
                    <a:pt x="738" y="2922"/>
                  </a:cubicBezTo>
                  <a:cubicBezTo>
                    <a:pt x="757" y="2926"/>
                    <a:pt x="777" y="2932"/>
                    <a:pt x="799" y="2937"/>
                  </a:cubicBezTo>
                  <a:cubicBezTo>
                    <a:pt x="726" y="3023"/>
                    <a:pt x="661" y="3111"/>
                    <a:pt x="606" y="3203"/>
                  </a:cubicBezTo>
                  <a:cubicBezTo>
                    <a:pt x="340" y="3643"/>
                    <a:pt x="225" y="4113"/>
                    <a:pt x="253" y="4579"/>
                  </a:cubicBezTo>
                  <a:cubicBezTo>
                    <a:pt x="251" y="4570"/>
                    <a:pt x="247" y="4561"/>
                    <a:pt x="244" y="4551"/>
                  </a:cubicBezTo>
                  <a:cubicBezTo>
                    <a:pt x="156" y="4218"/>
                    <a:pt x="145" y="3792"/>
                    <a:pt x="182" y="3375"/>
                  </a:cubicBezTo>
                  <a:cubicBezTo>
                    <a:pt x="205" y="3106"/>
                    <a:pt x="249" y="2838"/>
                    <a:pt x="321" y="2575"/>
                  </a:cubicBezTo>
                  <a:close/>
                  <a:moveTo>
                    <a:pt x="8892" y="3190"/>
                  </a:moveTo>
                  <a:cubicBezTo>
                    <a:pt x="8941" y="3190"/>
                    <a:pt x="8992" y="3196"/>
                    <a:pt x="9046" y="3210"/>
                  </a:cubicBezTo>
                  <a:cubicBezTo>
                    <a:pt x="9168" y="3234"/>
                    <a:pt x="9352" y="3351"/>
                    <a:pt x="9404" y="3414"/>
                  </a:cubicBezTo>
                  <a:cubicBezTo>
                    <a:pt x="9458" y="3473"/>
                    <a:pt x="9472" y="3507"/>
                    <a:pt x="9493" y="3555"/>
                  </a:cubicBezTo>
                  <a:cubicBezTo>
                    <a:pt x="9498" y="3568"/>
                    <a:pt x="9501" y="3581"/>
                    <a:pt x="9506" y="3593"/>
                  </a:cubicBezTo>
                  <a:cubicBezTo>
                    <a:pt x="9455" y="3745"/>
                    <a:pt x="9402" y="3898"/>
                    <a:pt x="9348" y="4049"/>
                  </a:cubicBezTo>
                  <a:cubicBezTo>
                    <a:pt x="9207" y="4373"/>
                    <a:pt x="9080" y="4700"/>
                    <a:pt x="8919" y="5016"/>
                  </a:cubicBezTo>
                  <a:cubicBezTo>
                    <a:pt x="8814" y="5220"/>
                    <a:pt x="8687" y="5424"/>
                    <a:pt x="8539" y="5627"/>
                  </a:cubicBezTo>
                  <a:cubicBezTo>
                    <a:pt x="8533" y="5474"/>
                    <a:pt x="8487" y="5323"/>
                    <a:pt x="8380" y="5195"/>
                  </a:cubicBezTo>
                  <a:cubicBezTo>
                    <a:pt x="8277" y="5071"/>
                    <a:pt x="8120" y="4963"/>
                    <a:pt x="7929" y="4951"/>
                  </a:cubicBezTo>
                  <a:cubicBezTo>
                    <a:pt x="7914" y="4951"/>
                    <a:pt x="7896" y="4950"/>
                    <a:pt x="7877" y="4950"/>
                  </a:cubicBezTo>
                  <a:cubicBezTo>
                    <a:pt x="7867" y="4950"/>
                    <a:pt x="7857" y="4950"/>
                    <a:pt x="7847" y="4951"/>
                  </a:cubicBezTo>
                  <a:cubicBezTo>
                    <a:pt x="7894" y="4863"/>
                    <a:pt x="7935" y="4778"/>
                    <a:pt x="7973" y="4691"/>
                  </a:cubicBezTo>
                  <a:cubicBezTo>
                    <a:pt x="8094" y="4436"/>
                    <a:pt x="8192" y="4175"/>
                    <a:pt x="8279" y="3913"/>
                  </a:cubicBezTo>
                  <a:cubicBezTo>
                    <a:pt x="8292" y="3882"/>
                    <a:pt x="8308" y="3852"/>
                    <a:pt x="8321" y="3819"/>
                  </a:cubicBezTo>
                  <a:cubicBezTo>
                    <a:pt x="8400" y="3652"/>
                    <a:pt x="8469" y="3483"/>
                    <a:pt x="8538" y="3313"/>
                  </a:cubicBezTo>
                  <a:cubicBezTo>
                    <a:pt x="8608" y="3250"/>
                    <a:pt x="8667" y="3223"/>
                    <a:pt x="8765" y="3203"/>
                  </a:cubicBezTo>
                  <a:cubicBezTo>
                    <a:pt x="8806" y="3195"/>
                    <a:pt x="8848" y="3190"/>
                    <a:pt x="8892" y="3190"/>
                  </a:cubicBezTo>
                  <a:close/>
                  <a:moveTo>
                    <a:pt x="7895" y="5047"/>
                  </a:moveTo>
                  <a:cubicBezTo>
                    <a:pt x="7901" y="5047"/>
                    <a:pt x="7907" y="5047"/>
                    <a:pt x="7913" y="5047"/>
                  </a:cubicBezTo>
                  <a:cubicBezTo>
                    <a:pt x="7960" y="5048"/>
                    <a:pt x="8019" y="5062"/>
                    <a:pt x="8064" y="5081"/>
                  </a:cubicBezTo>
                  <a:cubicBezTo>
                    <a:pt x="8348" y="5210"/>
                    <a:pt x="8449" y="5470"/>
                    <a:pt x="8418" y="5761"/>
                  </a:cubicBezTo>
                  <a:cubicBezTo>
                    <a:pt x="8416" y="5774"/>
                    <a:pt x="8415" y="5784"/>
                    <a:pt x="8414" y="5793"/>
                  </a:cubicBezTo>
                  <a:cubicBezTo>
                    <a:pt x="8090" y="6200"/>
                    <a:pt x="7689" y="6586"/>
                    <a:pt x="7228" y="6906"/>
                  </a:cubicBezTo>
                  <a:cubicBezTo>
                    <a:pt x="7139" y="6968"/>
                    <a:pt x="7048" y="7026"/>
                    <a:pt x="6953" y="7081"/>
                  </a:cubicBezTo>
                  <a:cubicBezTo>
                    <a:pt x="6979" y="6895"/>
                    <a:pt x="6896" y="6680"/>
                    <a:pt x="6744" y="6592"/>
                  </a:cubicBezTo>
                  <a:cubicBezTo>
                    <a:pt x="6708" y="6569"/>
                    <a:pt x="6667" y="6550"/>
                    <a:pt x="6624" y="6536"/>
                  </a:cubicBezTo>
                  <a:cubicBezTo>
                    <a:pt x="7105" y="6093"/>
                    <a:pt x="7507" y="5566"/>
                    <a:pt x="7793" y="5052"/>
                  </a:cubicBezTo>
                  <a:cubicBezTo>
                    <a:pt x="7799" y="5052"/>
                    <a:pt x="7805" y="5053"/>
                    <a:pt x="7812" y="5053"/>
                  </a:cubicBezTo>
                  <a:cubicBezTo>
                    <a:pt x="7820" y="5053"/>
                    <a:pt x="7828" y="5052"/>
                    <a:pt x="7836" y="5050"/>
                  </a:cubicBezTo>
                  <a:lnTo>
                    <a:pt x="7839" y="5050"/>
                  </a:lnTo>
                  <a:cubicBezTo>
                    <a:pt x="7858" y="5048"/>
                    <a:pt x="7876" y="5047"/>
                    <a:pt x="7895" y="5047"/>
                  </a:cubicBezTo>
                  <a:close/>
                  <a:moveTo>
                    <a:pt x="2180" y="2343"/>
                  </a:moveTo>
                  <a:lnTo>
                    <a:pt x="2180" y="2343"/>
                  </a:lnTo>
                  <a:cubicBezTo>
                    <a:pt x="1950" y="2508"/>
                    <a:pt x="1752" y="2742"/>
                    <a:pt x="1629" y="2965"/>
                  </a:cubicBezTo>
                  <a:cubicBezTo>
                    <a:pt x="1375" y="3497"/>
                    <a:pt x="1360" y="4185"/>
                    <a:pt x="1578" y="4727"/>
                  </a:cubicBezTo>
                  <a:cubicBezTo>
                    <a:pt x="1658" y="4918"/>
                    <a:pt x="1756" y="5104"/>
                    <a:pt x="1894" y="5273"/>
                  </a:cubicBezTo>
                  <a:cubicBezTo>
                    <a:pt x="2048" y="5460"/>
                    <a:pt x="2245" y="5623"/>
                    <a:pt x="2448" y="5777"/>
                  </a:cubicBezTo>
                  <a:cubicBezTo>
                    <a:pt x="2909" y="6124"/>
                    <a:pt x="3423" y="6312"/>
                    <a:pt x="4053" y="6358"/>
                  </a:cubicBezTo>
                  <a:cubicBezTo>
                    <a:pt x="4128" y="6363"/>
                    <a:pt x="4203" y="6365"/>
                    <a:pt x="4278" y="6365"/>
                  </a:cubicBezTo>
                  <a:cubicBezTo>
                    <a:pt x="5302" y="6365"/>
                    <a:pt x="6289" y="5966"/>
                    <a:pt x="7036" y="5422"/>
                  </a:cubicBezTo>
                  <a:cubicBezTo>
                    <a:pt x="7343" y="5198"/>
                    <a:pt x="7587" y="4960"/>
                    <a:pt x="7791" y="4702"/>
                  </a:cubicBezTo>
                  <a:lnTo>
                    <a:pt x="7791" y="4702"/>
                  </a:lnTo>
                  <a:cubicBezTo>
                    <a:pt x="7540" y="5256"/>
                    <a:pt x="7225" y="5763"/>
                    <a:pt x="6732" y="6273"/>
                  </a:cubicBezTo>
                  <a:cubicBezTo>
                    <a:pt x="6258" y="6778"/>
                    <a:pt x="5546" y="7291"/>
                    <a:pt x="4760" y="7477"/>
                  </a:cubicBezTo>
                  <a:cubicBezTo>
                    <a:pt x="4469" y="7546"/>
                    <a:pt x="4235" y="7577"/>
                    <a:pt x="3949" y="7584"/>
                  </a:cubicBezTo>
                  <a:cubicBezTo>
                    <a:pt x="3937" y="7584"/>
                    <a:pt x="3924" y="7584"/>
                    <a:pt x="3911" y="7584"/>
                  </a:cubicBezTo>
                  <a:cubicBezTo>
                    <a:pt x="3826" y="7584"/>
                    <a:pt x="3730" y="7579"/>
                    <a:pt x="3653" y="7574"/>
                  </a:cubicBezTo>
                  <a:cubicBezTo>
                    <a:pt x="3194" y="7481"/>
                    <a:pt x="2770" y="7343"/>
                    <a:pt x="2362" y="7147"/>
                  </a:cubicBezTo>
                  <a:cubicBezTo>
                    <a:pt x="2177" y="7048"/>
                    <a:pt x="2014" y="6948"/>
                    <a:pt x="1843" y="6828"/>
                  </a:cubicBezTo>
                  <a:cubicBezTo>
                    <a:pt x="1778" y="6786"/>
                    <a:pt x="1717" y="6737"/>
                    <a:pt x="1657" y="6691"/>
                  </a:cubicBezTo>
                  <a:cubicBezTo>
                    <a:pt x="1652" y="6685"/>
                    <a:pt x="1645" y="6681"/>
                    <a:pt x="1641" y="6676"/>
                  </a:cubicBezTo>
                  <a:cubicBezTo>
                    <a:pt x="1606" y="6644"/>
                    <a:pt x="1570" y="6612"/>
                    <a:pt x="1535" y="6580"/>
                  </a:cubicBezTo>
                  <a:cubicBezTo>
                    <a:pt x="1415" y="6467"/>
                    <a:pt x="1300" y="6356"/>
                    <a:pt x="1189" y="6238"/>
                  </a:cubicBezTo>
                  <a:cubicBezTo>
                    <a:pt x="1117" y="6159"/>
                    <a:pt x="1041" y="6070"/>
                    <a:pt x="969" y="5982"/>
                  </a:cubicBezTo>
                  <a:cubicBezTo>
                    <a:pt x="897" y="5890"/>
                    <a:pt x="825" y="5789"/>
                    <a:pt x="752" y="5675"/>
                  </a:cubicBezTo>
                  <a:cubicBezTo>
                    <a:pt x="700" y="5589"/>
                    <a:pt x="656" y="5515"/>
                    <a:pt x="618" y="5445"/>
                  </a:cubicBezTo>
                  <a:cubicBezTo>
                    <a:pt x="328" y="4790"/>
                    <a:pt x="352" y="4064"/>
                    <a:pt x="671" y="3462"/>
                  </a:cubicBezTo>
                  <a:cubicBezTo>
                    <a:pt x="774" y="3261"/>
                    <a:pt x="978" y="2984"/>
                    <a:pt x="1196" y="2809"/>
                  </a:cubicBezTo>
                  <a:cubicBezTo>
                    <a:pt x="1474" y="2582"/>
                    <a:pt x="1823" y="2401"/>
                    <a:pt x="2180" y="2343"/>
                  </a:cubicBezTo>
                  <a:close/>
                  <a:moveTo>
                    <a:pt x="6552" y="6601"/>
                  </a:moveTo>
                  <a:cubicBezTo>
                    <a:pt x="6561" y="6608"/>
                    <a:pt x="6572" y="6614"/>
                    <a:pt x="6587" y="6616"/>
                  </a:cubicBezTo>
                  <a:cubicBezTo>
                    <a:pt x="6603" y="6622"/>
                    <a:pt x="6650" y="6640"/>
                    <a:pt x="6658" y="6647"/>
                  </a:cubicBezTo>
                  <a:cubicBezTo>
                    <a:pt x="6664" y="6650"/>
                    <a:pt x="6670" y="6653"/>
                    <a:pt x="6677" y="6656"/>
                  </a:cubicBezTo>
                  <a:cubicBezTo>
                    <a:pt x="6679" y="6658"/>
                    <a:pt x="6683" y="6659"/>
                    <a:pt x="6685" y="6661"/>
                  </a:cubicBezTo>
                  <a:cubicBezTo>
                    <a:pt x="6822" y="6755"/>
                    <a:pt x="6860" y="6957"/>
                    <a:pt x="6838" y="7079"/>
                  </a:cubicBezTo>
                  <a:cubicBezTo>
                    <a:pt x="6833" y="7107"/>
                    <a:pt x="6824" y="7134"/>
                    <a:pt x="6813" y="7162"/>
                  </a:cubicBezTo>
                  <a:cubicBezTo>
                    <a:pt x="6177" y="7506"/>
                    <a:pt x="5466" y="7689"/>
                    <a:pt x="4703" y="7689"/>
                  </a:cubicBezTo>
                  <a:cubicBezTo>
                    <a:pt x="4552" y="7689"/>
                    <a:pt x="4399" y="7682"/>
                    <a:pt x="4244" y="7667"/>
                  </a:cubicBezTo>
                  <a:cubicBezTo>
                    <a:pt x="4234" y="7665"/>
                    <a:pt x="4224" y="7664"/>
                    <a:pt x="4214" y="7663"/>
                  </a:cubicBezTo>
                  <a:cubicBezTo>
                    <a:pt x="4580" y="7631"/>
                    <a:pt x="4938" y="7543"/>
                    <a:pt x="5269" y="7415"/>
                  </a:cubicBezTo>
                  <a:cubicBezTo>
                    <a:pt x="5709" y="7239"/>
                    <a:pt x="6101" y="6987"/>
                    <a:pt x="6437" y="6700"/>
                  </a:cubicBezTo>
                  <a:cubicBezTo>
                    <a:pt x="6477" y="6668"/>
                    <a:pt x="6515" y="6634"/>
                    <a:pt x="6552" y="6601"/>
                  </a:cubicBezTo>
                  <a:close/>
                  <a:moveTo>
                    <a:pt x="2890" y="1"/>
                  </a:moveTo>
                  <a:cubicBezTo>
                    <a:pt x="2811" y="1"/>
                    <a:pt x="2731" y="5"/>
                    <a:pt x="2653" y="17"/>
                  </a:cubicBezTo>
                  <a:cubicBezTo>
                    <a:pt x="2326" y="65"/>
                    <a:pt x="2009" y="165"/>
                    <a:pt x="1740" y="322"/>
                  </a:cubicBezTo>
                  <a:cubicBezTo>
                    <a:pt x="1514" y="456"/>
                    <a:pt x="1323" y="625"/>
                    <a:pt x="1154" y="805"/>
                  </a:cubicBezTo>
                  <a:cubicBezTo>
                    <a:pt x="1058" y="906"/>
                    <a:pt x="875" y="1112"/>
                    <a:pt x="767" y="1275"/>
                  </a:cubicBezTo>
                  <a:cubicBezTo>
                    <a:pt x="328" y="1886"/>
                    <a:pt x="126" y="2590"/>
                    <a:pt x="51" y="3286"/>
                  </a:cubicBezTo>
                  <a:cubicBezTo>
                    <a:pt x="1" y="3764"/>
                    <a:pt x="1" y="4248"/>
                    <a:pt x="148" y="4716"/>
                  </a:cubicBezTo>
                  <a:cubicBezTo>
                    <a:pt x="226" y="4976"/>
                    <a:pt x="319" y="5203"/>
                    <a:pt x="445" y="5427"/>
                  </a:cubicBezTo>
                  <a:cubicBezTo>
                    <a:pt x="488" y="5517"/>
                    <a:pt x="529" y="5599"/>
                    <a:pt x="562" y="5662"/>
                  </a:cubicBezTo>
                  <a:cubicBezTo>
                    <a:pt x="716" y="5959"/>
                    <a:pt x="922" y="6237"/>
                    <a:pt x="1183" y="6480"/>
                  </a:cubicBezTo>
                  <a:cubicBezTo>
                    <a:pt x="1185" y="6486"/>
                    <a:pt x="1189" y="6493"/>
                    <a:pt x="1197" y="6498"/>
                  </a:cubicBezTo>
                  <a:cubicBezTo>
                    <a:pt x="1606" y="6861"/>
                    <a:pt x="2003" y="7140"/>
                    <a:pt x="2538" y="7364"/>
                  </a:cubicBezTo>
                  <a:cubicBezTo>
                    <a:pt x="3219" y="7641"/>
                    <a:pt x="3979" y="7815"/>
                    <a:pt x="4745" y="7815"/>
                  </a:cubicBezTo>
                  <a:cubicBezTo>
                    <a:pt x="4789" y="7815"/>
                    <a:pt x="4834" y="7815"/>
                    <a:pt x="4878" y="7814"/>
                  </a:cubicBezTo>
                  <a:cubicBezTo>
                    <a:pt x="5887" y="7797"/>
                    <a:pt x="6807" y="7423"/>
                    <a:pt x="7538" y="6882"/>
                  </a:cubicBezTo>
                  <a:cubicBezTo>
                    <a:pt x="8230" y="6359"/>
                    <a:pt x="8786" y="5718"/>
                    <a:pt x="9140" y="5008"/>
                  </a:cubicBezTo>
                  <a:cubicBezTo>
                    <a:pt x="9238" y="4831"/>
                    <a:pt x="9330" y="4655"/>
                    <a:pt x="9410" y="4445"/>
                  </a:cubicBezTo>
                  <a:cubicBezTo>
                    <a:pt x="9568" y="4075"/>
                    <a:pt x="9734" y="3704"/>
                    <a:pt x="9860" y="3295"/>
                  </a:cubicBezTo>
                  <a:cubicBezTo>
                    <a:pt x="9871" y="3265"/>
                    <a:pt x="9856" y="3243"/>
                    <a:pt x="9834" y="3230"/>
                  </a:cubicBezTo>
                  <a:cubicBezTo>
                    <a:pt x="9803" y="3111"/>
                    <a:pt x="9775" y="2992"/>
                    <a:pt x="9749" y="2872"/>
                  </a:cubicBezTo>
                  <a:cubicBezTo>
                    <a:pt x="9688" y="3064"/>
                    <a:pt x="9625" y="3255"/>
                    <a:pt x="9561" y="3446"/>
                  </a:cubicBezTo>
                  <a:cubicBezTo>
                    <a:pt x="9502" y="3354"/>
                    <a:pt x="9413" y="3277"/>
                    <a:pt x="9306" y="3220"/>
                  </a:cubicBezTo>
                  <a:cubicBezTo>
                    <a:pt x="9188" y="3150"/>
                    <a:pt x="9047" y="3105"/>
                    <a:pt x="8899" y="3102"/>
                  </a:cubicBezTo>
                  <a:cubicBezTo>
                    <a:pt x="8797" y="3104"/>
                    <a:pt x="8693" y="3121"/>
                    <a:pt x="8604" y="3159"/>
                  </a:cubicBezTo>
                  <a:cubicBezTo>
                    <a:pt x="8635" y="3083"/>
                    <a:pt x="8666" y="3007"/>
                    <a:pt x="8698" y="2932"/>
                  </a:cubicBezTo>
                  <a:lnTo>
                    <a:pt x="8698" y="2932"/>
                  </a:lnTo>
                  <a:cubicBezTo>
                    <a:pt x="8692" y="2939"/>
                    <a:pt x="8686" y="2943"/>
                    <a:pt x="8678" y="2951"/>
                  </a:cubicBezTo>
                  <a:cubicBezTo>
                    <a:pt x="8791" y="2667"/>
                    <a:pt x="8908" y="2381"/>
                    <a:pt x="9021" y="2179"/>
                  </a:cubicBezTo>
                  <a:cubicBezTo>
                    <a:pt x="9216" y="1828"/>
                    <a:pt x="9475" y="1513"/>
                    <a:pt x="9741" y="1260"/>
                  </a:cubicBezTo>
                  <a:cubicBezTo>
                    <a:pt x="9839" y="1162"/>
                    <a:pt x="9935" y="1075"/>
                    <a:pt x="10036" y="993"/>
                  </a:cubicBezTo>
                  <a:cubicBezTo>
                    <a:pt x="10051" y="972"/>
                    <a:pt x="10066" y="950"/>
                    <a:pt x="10081" y="929"/>
                  </a:cubicBezTo>
                  <a:cubicBezTo>
                    <a:pt x="10073" y="902"/>
                    <a:pt x="10079" y="872"/>
                    <a:pt x="10107" y="840"/>
                  </a:cubicBezTo>
                  <a:cubicBezTo>
                    <a:pt x="10181" y="743"/>
                    <a:pt x="10251" y="648"/>
                    <a:pt x="10320" y="552"/>
                  </a:cubicBezTo>
                  <a:lnTo>
                    <a:pt x="10320" y="552"/>
                  </a:lnTo>
                  <a:cubicBezTo>
                    <a:pt x="10069" y="710"/>
                    <a:pt x="9839" y="891"/>
                    <a:pt x="9638" y="1088"/>
                  </a:cubicBezTo>
                  <a:cubicBezTo>
                    <a:pt x="9397" y="1316"/>
                    <a:pt x="9177" y="1559"/>
                    <a:pt x="9001" y="1823"/>
                  </a:cubicBezTo>
                  <a:cubicBezTo>
                    <a:pt x="8720" y="2234"/>
                    <a:pt x="8555" y="2688"/>
                    <a:pt x="8385" y="3133"/>
                  </a:cubicBezTo>
                  <a:cubicBezTo>
                    <a:pt x="8362" y="3197"/>
                    <a:pt x="8343" y="3252"/>
                    <a:pt x="8323" y="3308"/>
                  </a:cubicBezTo>
                  <a:cubicBezTo>
                    <a:pt x="8317" y="3325"/>
                    <a:pt x="8310" y="3342"/>
                    <a:pt x="8302" y="3358"/>
                  </a:cubicBezTo>
                  <a:cubicBezTo>
                    <a:pt x="8148" y="3734"/>
                    <a:pt x="8024" y="4017"/>
                    <a:pt x="7811" y="4350"/>
                  </a:cubicBezTo>
                  <a:cubicBezTo>
                    <a:pt x="7162" y="5347"/>
                    <a:pt x="5834" y="6099"/>
                    <a:pt x="4497" y="6192"/>
                  </a:cubicBezTo>
                  <a:cubicBezTo>
                    <a:pt x="4415" y="6196"/>
                    <a:pt x="4340" y="6198"/>
                    <a:pt x="4269" y="6198"/>
                  </a:cubicBezTo>
                  <a:cubicBezTo>
                    <a:pt x="4045" y="6198"/>
                    <a:pt x="3864" y="6176"/>
                    <a:pt x="3631" y="6129"/>
                  </a:cubicBezTo>
                  <a:cubicBezTo>
                    <a:pt x="3392" y="6076"/>
                    <a:pt x="3274" y="6044"/>
                    <a:pt x="3078" y="5957"/>
                  </a:cubicBezTo>
                  <a:cubicBezTo>
                    <a:pt x="2685" y="5779"/>
                    <a:pt x="2316" y="5491"/>
                    <a:pt x="2064" y="5221"/>
                  </a:cubicBezTo>
                  <a:cubicBezTo>
                    <a:pt x="1540" y="4587"/>
                    <a:pt x="1449" y="3764"/>
                    <a:pt x="1763" y="3034"/>
                  </a:cubicBezTo>
                  <a:cubicBezTo>
                    <a:pt x="1861" y="2834"/>
                    <a:pt x="2054" y="2582"/>
                    <a:pt x="2275" y="2414"/>
                  </a:cubicBezTo>
                  <a:cubicBezTo>
                    <a:pt x="2322" y="2378"/>
                    <a:pt x="2359" y="2350"/>
                    <a:pt x="2399" y="2327"/>
                  </a:cubicBezTo>
                  <a:cubicBezTo>
                    <a:pt x="2408" y="2326"/>
                    <a:pt x="2416" y="2326"/>
                    <a:pt x="2425" y="2326"/>
                  </a:cubicBezTo>
                  <a:cubicBezTo>
                    <a:pt x="2509" y="2326"/>
                    <a:pt x="2593" y="2336"/>
                    <a:pt x="2676" y="2353"/>
                  </a:cubicBezTo>
                  <a:cubicBezTo>
                    <a:pt x="3168" y="2455"/>
                    <a:pt x="3661" y="2800"/>
                    <a:pt x="4042" y="3146"/>
                  </a:cubicBezTo>
                  <a:cubicBezTo>
                    <a:pt x="4146" y="3244"/>
                    <a:pt x="4201" y="3307"/>
                    <a:pt x="4312" y="3442"/>
                  </a:cubicBezTo>
                  <a:cubicBezTo>
                    <a:pt x="4357" y="3493"/>
                    <a:pt x="4396" y="3554"/>
                    <a:pt x="4466" y="3585"/>
                  </a:cubicBezTo>
                  <a:cubicBezTo>
                    <a:pt x="4490" y="3595"/>
                    <a:pt x="4516" y="3600"/>
                    <a:pt x="4542" y="3600"/>
                  </a:cubicBezTo>
                  <a:cubicBezTo>
                    <a:pt x="4592" y="3600"/>
                    <a:pt x="4641" y="3582"/>
                    <a:pt x="4672" y="3550"/>
                  </a:cubicBezTo>
                  <a:cubicBezTo>
                    <a:pt x="4688" y="3534"/>
                    <a:pt x="4707" y="3517"/>
                    <a:pt x="4718" y="3497"/>
                  </a:cubicBezTo>
                  <a:cubicBezTo>
                    <a:pt x="4723" y="3496"/>
                    <a:pt x="4743" y="3462"/>
                    <a:pt x="4754" y="3445"/>
                  </a:cubicBezTo>
                  <a:cubicBezTo>
                    <a:pt x="4876" y="3220"/>
                    <a:pt x="4934" y="2978"/>
                    <a:pt x="4964" y="2736"/>
                  </a:cubicBezTo>
                  <a:cubicBezTo>
                    <a:pt x="4992" y="2539"/>
                    <a:pt x="5005" y="2410"/>
                    <a:pt x="4984" y="2190"/>
                  </a:cubicBezTo>
                  <a:cubicBezTo>
                    <a:pt x="4960" y="1949"/>
                    <a:pt x="4943" y="1774"/>
                    <a:pt x="4888" y="1576"/>
                  </a:cubicBezTo>
                  <a:cubicBezTo>
                    <a:pt x="4799" y="1257"/>
                    <a:pt x="4665" y="930"/>
                    <a:pt x="4412" y="670"/>
                  </a:cubicBezTo>
                  <a:cubicBezTo>
                    <a:pt x="4121" y="403"/>
                    <a:pt x="3652" y="103"/>
                    <a:pt x="3219" y="23"/>
                  </a:cubicBezTo>
                  <a:cubicBezTo>
                    <a:pt x="3111" y="10"/>
                    <a:pt x="3000" y="1"/>
                    <a:pt x="28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8"/>
            <p:cNvSpPr/>
            <p:nvPr/>
          </p:nvSpPr>
          <p:spPr>
            <a:xfrm>
              <a:off x="5727925" y="3585775"/>
              <a:ext cx="26425" cy="58200"/>
            </a:xfrm>
            <a:custGeom>
              <a:avLst/>
              <a:gdLst/>
              <a:ahLst/>
              <a:cxnLst/>
              <a:rect l="l" t="t" r="r" b="b"/>
              <a:pathLst>
                <a:path w="1057" h="2328" extrusionOk="0">
                  <a:moveTo>
                    <a:pt x="74" y="0"/>
                  </a:moveTo>
                  <a:cubicBezTo>
                    <a:pt x="38" y="0"/>
                    <a:pt x="1" y="31"/>
                    <a:pt x="25" y="65"/>
                  </a:cubicBezTo>
                  <a:cubicBezTo>
                    <a:pt x="307" y="410"/>
                    <a:pt x="527" y="782"/>
                    <a:pt x="693" y="1135"/>
                  </a:cubicBezTo>
                  <a:cubicBezTo>
                    <a:pt x="794" y="1367"/>
                    <a:pt x="843" y="1617"/>
                    <a:pt x="870" y="1822"/>
                  </a:cubicBezTo>
                  <a:cubicBezTo>
                    <a:pt x="880" y="1860"/>
                    <a:pt x="863" y="1908"/>
                    <a:pt x="896" y="1940"/>
                  </a:cubicBezTo>
                  <a:cubicBezTo>
                    <a:pt x="906" y="1949"/>
                    <a:pt x="917" y="1952"/>
                    <a:pt x="928" y="1955"/>
                  </a:cubicBezTo>
                  <a:cubicBezTo>
                    <a:pt x="900" y="1983"/>
                    <a:pt x="915" y="2036"/>
                    <a:pt x="911" y="2072"/>
                  </a:cubicBezTo>
                  <a:lnTo>
                    <a:pt x="911" y="2091"/>
                  </a:lnTo>
                  <a:cubicBezTo>
                    <a:pt x="884" y="2052"/>
                    <a:pt x="856" y="2010"/>
                    <a:pt x="828" y="1970"/>
                  </a:cubicBezTo>
                  <a:cubicBezTo>
                    <a:pt x="783" y="1904"/>
                    <a:pt x="738" y="1838"/>
                    <a:pt x="691" y="1774"/>
                  </a:cubicBezTo>
                  <a:cubicBezTo>
                    <a:pt x="673" y="1749"/>
                    <a:pt x="664" y="1717"/>
                    <a:pt x="637" y="1697"/>
                  </a:cubicBezTo>
                  <a:cubicBezTo>
                    <a:pt x="626" y="1690"/>
                    <a:pt x="613" y="1687"/>
                    <a:pt x="601" y="1687"/>
                  </a:cubicBezTo>
                  <a:cubicBezTo>
                    <a:pt x="565" y="1687"/>
                    <a:pt x="530" y="1715"/>
                    <a:pt x="542" y="1748"/>
                  </a:cubicBezTo>
                  <a:cubicBezTo>
                    <a:pt x="596" y="1863"/>
                    <a:pt x="650" y="1956"/>
                    <a:pt x="733" y="2088"/>
                  </a:cubicBezTo>
                  <a:cubicBezTo>
                    <a:pt x="782" y="2158"/>
                    <a:pt x="817" y="2237"/>
                    <a:pt x="879" y="2301"/>
                  </a:cubicBezTo>
                  <a:cubicBezTo>
                    <a:pt x="898" y="2318"/>
                    <a:pt x="925" y="2327"/>
                    <a:pt x="952" y="2327"/>
                  </a:cubicBezTo>
                  <a:cubicBezTo>
                    <a:pt x="980" y="2327"/>
                    <a:pt x="1007" y="2318"/>
                    <a:pt x="1025" y="2299"/>
                  </a:cubicBezTo>
                  <a:cubicBezTo>
                    <a:pt x="1050" y="2268"/>
                    <a:pt x="1046" y="2264"/>
                    <a:pt x="1047" y="2253"/>
                  </a:cubicBezTo>
                  <a:cubicBezTo>
                    <a:pt x="1047" y="2250"/>
                    <a:pt x="1049" y="2248"/>
                    <a:pt x="1049" y="2245"/>
                  </a:cubicBezTo>
                  <a:lnTo>
                    <a:pt x="1049" y="2244"/>
                  </a:lnTo>
                  <a:cubicBezTo>
                    <a:pt x="1049" y="2240"/>
                    <a:pt x="1050" y="2237"/>
                    <a:pt x="1051" y="2233"/>
                  </a:cubicBezTo>
                  <a:cubicBezTo>
                    <a:pt x="1057" y="2165"/>
                    <a:pt x="1049" y="2098"/>
                    <a:pt x="1047" y="2029"/>
                  </a:cubicBezTo>
                  <a:cubicBezTo>
                    <a:pt x="1040" y="1990"/>
                    <a:pt x="1046" y="1944"/>
                    <a:pt x="992" y="1936"/>
                  </a:cubicBezTo>
                  <a:lnTo>
                    <a:pt x="999" y="1929"/>
                  </a:lnTo>
                  <a:cubicBezTo>
                    <a:pt x="1019" y="1894"/>
                    <a:pt x="999" y="1853"/>
                    <a:pt x="999" y="1817"/>
                  </a:cubicBezTo>
                  <a:cubicBezTo>
                    <a:pt x="989" y="1740"/>
                    <a:pt x="979" y="1662"/>
                    <a:pt x="964" y="1585"/>
                  </a:cubicBezTo>
                  <a:cubicBezTo>
                    <a:pt x="932" y="1382"/>
                    <a:pt x="872" y="1182"/>
                    <a:pt x="765" y="996"/>
                  </a:cubicBezTo>
                  <a:cubicBezTo>
                    <a:pt x="616" y="720"/>
                    <a:pt x="366" y="310"/>
                    <a:pt x="118" y="21"/>
                  </a:cubicBezTo>
                  <a:cubicBezTo>
                    <a:pt x="107" y="6"/>
                    <a:pt x="91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8"/>
            <p:cNvSpPr/>
            <p:nvPr/>
          </p:nvSpPr>
          <p:spPr>
            <a:xfrm>
              <a:off x="5581075" y="3549950"/>
              <a:ext cx="172775" cy="117775"/>
            </a:xfrm>
            <a:custGeom>
              <a:avLst/>
              <a:gdLst/>
              <a:ahLst/>
              <a:cxnLst/>
              <a:rect l="l" t="t" r="r" b="b"/>
              <a:pathLst>
                <a:path w="6911" h="4711" extrusionOk="0">
                  <a:moveTo>
                    <a:pt x="3378" y="121"/>
                  </a:moveTo>
                  <a:cubicBezTo>
                    <a:pt x="3591" y="121"/>
                    <a:pt x="3761" y="149"/>
                    <a:pt x="3990" y="212"/>
                  </a:cubicBezTo>
                  <a:cubicBezTo>
                    <a:pt x="4442" y="340"/>
                    <a:pt x="4878" y="593"/>
                    <a:pt x="5244" y="881"/>
                  </a:cubicBezTo>
                  <a:cubicBezTo>
                    <a:pt x="5519" y="1097"/>
                    <a:pt x="5741" y="1297"/>
                    <a:pt x="5939" y="1540"/>
                  </a:cubicBezTo>
                  <a:cubicBezTo>
                    <a:pt x="5983" y="1596"/>
                    <a:pt x="6027" y="1651"/>
                    <a:pt x="6068" y="1709"/>
                  </a:cubicBezTo>
                  <a:cubicBezTo>
                    <a:pt x="5960" y="1595"/>
                    <a:pt x="5841" y="1487"/>
                    <a:pt x="5710" y="1387"/>
                  </a:cubicBezTo>
                  <a:cubicBezTo>
                    <a:pt x="5587" y="1298"/>
                    <a:pt x="5457" y="1217"/>
                    <a:pt x="5323" y="1142"/>
                  </a:cubicBezTo>
                  <a:cubicBezTo>
                    <a:pt x="4824" y="804"/>
                    <a:pt x="4192" y="613"/>
                    <a:pt x="3552" y="530"/>
                  </a:cubicBezTo>
                  <a:cubicBezTo>
                    <a:pt x="3296" y="496"/>
                    <a:pt x="3035" y="475"/>
                    <a:pt x="2774" y="475"/>
                  </a:cubicBezTo>
                  <a:cubicBezTo>
                    <a:pt x="2604" y="475"/>
                    <a:pt x="2433" y="484"/>
                    <a:pt x="2265" y="505"/>
                  </a:cubicBezTo>
                  <a:cubicBezTo>
                    <a:pt x="2129" y="522"/>
                    <a:pt x="2003" y="550"/>
                    <a:pt x="1885" y="588"/>
                  </a:cubicBezTo>
                  <a:cubicBezTo>
                    <a:pt x="1895" y="575"/>
                    <a:pt x="1905" y="566"/>
                    <a:pt x="1918" y="557"/>
                  </a:cubicBezTo>
                  <a:cubicBezTo>
                    <a:pt x="2044" y="437"/>
                    <a:pt x="2338" y="304"/>
                    <a:pt x="2474" y="257"/>
                  </a:cubicBezTo>
                  <a:cubicBezTo>
                    <a:pt x="2769" y="165"/>
                    <a:pt x="3010" y="124"/>
                    <a:pt x="3293" y="122"/>
                  </a:cubicBezTo>
                  <a:cubicBezTo>
                    <a:pt x="3322" y="121"/>
                    <a:pt x="3351" y="121"/>
                    <a:pt x="3378" y="121"/>
                  </a:cubicBezTo>
                  <a:close/>
                  <a:moveTo>
                    <a:pt x="2866" y="651"/>
                  </a:moveTo>
                  <a:cubicBezTo>
                    <a:pt x="3313" y="651"/>
                    <a:pt x="3793" y="718"/>
                    <a:pt x="4238" y="852"/>
                  </a:cubicBezTo>
                  <a:cubicBezTo>
                    <a:pt x="4893" y="1078"/>
                    <a:pt x="5622" y="1444"/>
                    <a:pt x="6029" y="1902"/>
                  </a:cubicBezTo>
                  <a:cubicBezTo>
                    <a:pt x="6381" y="2292"/>
                    <a:pt x="6595" y="2667"/>
                    <a:pt x="6714" y="3134"/>
                  </a:cubicBezTo>
                  <a:cubicBezTo>
                    <a:pt x="6735" y="3229"/>
                    <a:pt x="6736" y="3244"/>
                    <a:pt x="6745" y="3352"/>
                  </a:cubicBezTo>
                  <a:cubicBezTo>
                    <a:pt x="6742" y="3346"/>
                    <a:pt x="6738" y="3340"/>
                    <a:pt x="6733" y="3335"/>
                  </a:cubicBezTo>
                  <a:cubicBezTo>
                    <a:pt x="6540" y="3095"/>
                    <a:pt x="6311" y="2873"/>
                    <a:pt x="6037" y="2692"/>
                  </a:cubicBezTo>
                  <a:cubicBezTo>
                    <a:pt x="5677" y="2462"/>
                    <a:pt x="5275" y="2271"/>
                    <a:pt x="4850" y="2129"/>
                  </a:cubicBezTo>
                  <a:cubicBezTo>
                    <a:pt x="4427" y="1999"/>
                    <a:pt x="4025" y="1934"/>
                    <a:pt x="3607" y="1934"/>
                  </a:cubicBezTo>
                  <a:cubicBezTo>
                    <a:pt x="3307" y="1934"/>
                    <a:pt x="2999" y="1967"/>
                    <a:pt x="2670" y="2034"/>
                  </a:cubicBezTo>
                  <a:cubicBezTo>
                    <a:pt x="2348" y="2096"/>
                    <a:pt x="2028" y="2179"/>
                    <a:pt x="1743" y="2317"/>
                  </a:cubicBezTo>
                  <a:cubicBezTo>
                    <a:pt x="1356" y="2494"/>
                    <a:pt x="1011" y="2732"/>
                    <a:pt x="764" y="3029"/>
                  </a:cubicBezTo>
                  <a:cubicBezTo>
                    <a:pt x="553" y="3271"/>
                    <a:pt x="390" y="3549"/>
                    <a:pt x="345" y="3846"/>
                  </a:cubicBezTo>
                  <a:cubicBezTo>
                    <a:pt x="334" y="3910"/>
                    <a:pt x="328" y="3975"/>
                    <a:pt x="327" y="4040"/>
                  </a:cubicBezTo>
                  <a:cubicBezTo>
                    <a:pt x="159" y="3528"/>
                    <a:pt x="142" y="2975"/>
                    <a:pt x="301" y="2471"/>
                  </a:cubicBezTo>
                  <a:cubicBezTo>
                    <a:pt x="416" y="2112"/>
                    <a:pt x="535" y="1844"/>
                    <a:pt x="800" y="1541"/>
                  </a:cubicBezTo>
                  <a:cubicBezTo>
                    <a:pt x="950" y="1357"/>
                    <a:pt x="1293" y="1086"/>
                    <a:pt x="1501" y="969"/>
                  </a:cubicBezTo>
                  <a:cubicBezTo>
                    <a:pt x="1590" y="916"/>
                    <a:pt x="1684" y="866"/>
                    <a:pt x="1782" y="821"/>
                  </a:cubicBezTo>
                  <a:cubicBezTo>
                    <a:pt x="1802" y="811"/>
                    <a:pt x="1827" y="804"/>
                    <a:pt x="1848" y="793"/>
                  </a:cubicBezTo>
                  <a:cubicBezTo>
                    <a:pt x="2001" y="747"/>
                    <a:pt x="2171" y="708"/>
                    <a:pt x="2374" y="680"/>
                  </a:cubicBezTo>
                  <a:cubicBezTo>
                    <a:pt x="2531" y="661"/>
                    <a:pt x="2696" y="651"/>
                    <a:pt x="2866" y="651"/>
                  </a:cubicBezTo>
                  <a:close/>
                  <a:moveTo>
                    <a:pt x="3549" y="2045"/>
                  </a:moveTo>
                  <a:cubicBezTo>
                    <a:pt x="3916" y="2045"/>
                    <a:pt x="4283" y="2097"/>
                    <a:pt x="4652" y="2204"/>
                  </a:cubicBezTo>
                  <a:cubicBezTo>
                    <a:pt x="4982" y="2301"/>
                    <a:pt x="5340" y="2464"/>
                    <a:pt x="5671" y="2648"/>
                  </a:cubicBezTo>
                  <a:cubicBezTo>
                    <a:pt x="5380" y="2528"/>
                    <a:pt x="5065" y="2441"/>
                    <a:pt x="4746" y="2385"/>
                  </a:cubicBezTo>
                  <a:cubicBezTo>
                    <a:pt x="4455" y="2335"/>
                    <a:pt x="4165" y="2309"/>
                    <a:pt x="3878" y="2309"/>
                  </a:cubicBezTo>
                  <a:cubicBezTo>
                    <a:pt x="3255" y="2309"/>
                    <a:pt x="2648" y="2429"/>
                    <a:pt x="2075" y="2672"/>
                  </a:cubicBezTo>
                  <a:cubicBezTo>
                    <a:pt x="1518" y="2911"/>
                    <a:pt x="997" y="3240"/>
                    <a:pt x="704" y="3699"/>
                  </a:cubicBezTo>
                  <a:cubicBezTo>
                    <a:pt x="585" y="3885"/>
                    <a:pt x="501" y="4087"/>
                    <a:pt x="471" y="4295"/>
                  </a:cubicBezTo>
                  <a:cubicBezTo>
                    <a:pt x="421" y="4081"/>
                    <a:pt x="446" y="3849"/>
                    <a:pt x="520" y="3635"/>
                  </a:cubicBezTo>
                  <a:cubicBezTo>
                    <a:pt x="613" y="3369"/>
                    <a:pt x="819" y="3113"/>
                    <a:pt x="1030" y="2911"/>
                  </a:cubicBezTo>
                  <a:cubicBezTo>
                    <a:pt x="1306" y="2655"/>
                    <a:pt x="1605" y="2490"/>
                    <a:pt x="1988" y="2330"/>
                  </a:cubicBezTo>
                  <a:cubicBezTo>
                    <a:pt x="2212" y="2242"/>
                    <a:pt x="2481" y="2183"/>
                    <a:pt x="2763" y="2124"/>
                  </a:cubicBezTo>
                  <a:cubicBezTo>
                    <a:pt x="3025" y="2072"/>
                    <a:pt x="3287" y="2045"/>
                    <a:pt x="3549" y="2045"/>
                  </a:cubicBezTo>
                  <a:close/>
                  <a:moveTo>
                    <a:pt x="3275" y="0"/>
                  </a:moveTo>
                  <a:cubicBezTo>
                    <a:pt x="3080" y="0"/>
                    <a:pt x="2881" y="21"/>
                    <a:pt x="2745" y="48"/>
                  </a:cubicBezTo>
                  <a:cubicBezTo>
                    <a:pt x="2577" y="77"/>
                    <a:pt x="2413" y="122"/>
                    <a:pt x="2261" y="187"/>
                  </a:cubicBezTo>
                  <a:cubicBezTo>
                    <a:pt x="2090" y="258"/>
                    <a:pt x="1928" y="346"/>
                    <a:pt x="1787" y="453"/>
                  </a:cubicBezTo>
                  <a:cubicBezTo>
                    <a:pt x="1708" y="511"/>
                    <a:pt x="1642" y="582"/>
                    <a:pt x="1581" y="655"/>
                  </a:cubicBezTo>
                  <a:cubicBezTo>
                    <a:pt x="1555" y="679"/>
                    <a:pt x="1544" y="710"/>
                    <a:pt x="1549" y="736"/>
                  </a:cubicBezTo>
                  <a:cubicBezTo>
                    <a:pt x="1416" y="803"/>
                    <a:pt x="1292" y="880"/>
                    <a:pt x="1174" y="962"/>
                  </a:cubicBezTo>
                  <a:cubicBezTo>
                    <a:pt x="674" y="1309"/>
                    <a:pt x="337" y="1792"/>
                    <a:pt x="180" y="2303"/>
                  </a:cubicBezTo>
                  <a:cubicBezTo>
                    <a:pt x="0" y="2829"/>
                    <a:pt x="2" y="3389"/>
                    <a:pt x="144" y="3919"/>
                  </a:cubicBezTo>
                  <a:cubicBezTo>
                    <a:pt x="222" y="4175"/>
                    <a:pt x="325" y="4427"/>
                    <a:pt x="486" y="4655"/>
                  </a:cubicBezTo>
                  <a:cubicBezTo>
                    <a:pt x="489" y="4670"/>
                    <a:pt x="497" y="4682"/>
                    <a:pt x="505" y="4696"/>
                  </a:cubicBezTo>
                  <a:cubicBezTo>
                    <a:pt x="512" y="4702"/>
                    <a:pt x="519" y="4707"/>
                    <a:pt x="528" y="4710"/>
                  </a:cubicBezTo>
                  <a:cubicBezTo>
                    <a:pt x="535" y="4633"/>
                    <a:pt x="549" y="4556"/>
                    <a:pt x="572" y="4480"/>
                  </a:cubicBezTo>
                  <a:cubicBezTo>
                    <a:pt x="571" y="4393"/>
                    <a:pt x="584" y="4301"/>
                    <a:pt x="597" y="4232"/>
                  </a:cubicBezTo>
                  <a:cubicBezTo>
                    <a:pt x="659" y="3958"/>
                    <a:pt x="776" y="3753"/>
                    <a:pt x="972" y="3522"/>
                  </a:cubicBezTo>
                  <a:cubicBezTo>
                    <a:pt x="1360" y="3084"/>
                    <a:pt x="2029" y="2748"/>
                    <a:pt x="2669" y="2575"/>
                  </a:cubicBezTo>
                  <a:cubicBezTo>
                    <a:pt x="3066" y="2469"/>
                    <a:pt x="3407" y="2416"/>
                    <a:pt x="3810" y="2416"/>
                  </a:cubicBezTo>
                  <a:cubicBezTo>
                    <a:pt x="3838" y="2416"/>
                    <a:pt x="3868" y="2416"/>
                    <a:pt x="3897" y="2417"/>
                  </a:cubicBezTo>
                  <a:cubicBezTo>
                    <a:pt x="4283" y="2422"/>
                    <a:pt x="4590" y="2457"/>
                    <a:pt x="4971" y="2548"/>
                  </a:cubicBezTo>
                  <a:cubicBezTo>
                    <a:pt x="5483" y="2676"/>
                    <a:pt x="5917" y="2848"/>
                    <a:pt x="6296" y="3153"/>
                  </a:cubicBezTo>
                  <a:cubicBezTo>
                    <a:pt x="6435" y="3271"/>
                    <a:pt x="6459" y="3296"/>
                    <a:pt x="6575" y="3443"/>
                  </a:cubicBezTo>
                  <a:cubicBezTo>
                    <a:pt x="6607" y="3477"/>
                    <a:pt x="6620" y="3526"/>
                    <a:pt x="6658" y="3555"/>
                  </a:cubicBezTo>
                  <a:cubicBezTo>
                    <a:pt x="6663" y="3559"/>
                    <a:pt x="6668" y="3562"/>
                    <a:pt x="6676" y="3563"/>
                  </a:cubicBezTo>
                  <a:cubicBezTo>
                    <a:pt x="6688" y="3579"/>
                    <a:pt x="6701" y="3595"/>
                    <a:pt x="6717" y="3608"/>
                  </a:cubicBezTo>
                  <a:cubicBezTo>
                    <a:pt x="6732" y="3619"/>
                    <a:pt x="6751" y="3624"/>
                    <a:pt x="6770" y="3624"/>
                  </a:cubicBezTo>
                  <a:cubicBezTo>
                    <a:pt x="6811" y="3624"/>
                    <a:pt x="6852" y="3602"/>
                    <a:pt x="6862" y="3569"/>
                  </a:cubicBezTo>
                  <a:cubicBezTo>
                    <a:pt x="6862" y="3563"/>
                    <a:pt x="6863" y="3558"/>
                    <a:pt x="6863" y="3554"/>
                  </a:cubicBezTo>
                  <a:cubicBezTo>
                    <a:pt x="6910" y="3533"/>
                    <a:pt x="6907" y="3480"/>
                    <a:pt x="6908" y="3440"/>
                  </a:cubicBezTo>
                  <a:cubicBezTo>
                    <a:pt x="6910" y="3315"/>
                    <a:pt x="6897" y="3189"/>
                    <a:pt x="6866" y="3067"/>
                  </a:cubicBezTo>
                  <a:cubicBezTo>
                    <a:pt x="6817" y="2865"/>
                    <a:pt x="6730" y="2671"/>
                    <a:pt x="6626" y="2484"/>
                  </a:cubicBezTo>
                  <a:cubicBezTo>
                    <a:pt x="6631" y="2475"/>
                    <a:pt x="6632" y="2465"/>
                    <a:pt x="6629" y="2453"/>
                  </a:cubicBezTo>
                  <a:cubicBezTo>
                    <a:pt x="6294" y="1732"/>
                    <a:pt x="5868" y="1169"/>
                    <a:pt x="5118" y="649"/>
                  </a:cubicBezTo>
                  <a:cubicBezTo>
                    <a:pt x="4622" y="302"/>
                    <a:pt x="4004" y="1"/>
                    <a:pt x="3325" y="1"/>
                  </a:cubicBezTo>
                  <a:cubicBezTo>
                    <a:pt x="3309" y="0"/>
                    <a:pt x="3292" y="0"/>
                    <a:pt x="3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8"/>
            <p:cNvSpPr/>
            <p:nvPr/>
          </p:nvSpPr>
          <p:spPr>
            <a:xfrm>
              <a:off x="5697850" y="355320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4" y="4"/>
                  </a:lnTo>
                  <a:cubicBezTo>
                    <a:pt x="2" y="7"/>
                    <a:pt x="1" y="8"/>
                    <a:pt x="1" y="8"/>
                  </a:cubicBezTo>
                  <a:cubicBezTo>
                    <a:pt x="1" y="8"/>
                    <a:pt x="5" y="3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8"/>
            <p:cNvSpPr/>
            <p:nvPr/>
          </p:nvSpPr>
          <p:spPr>
            <a:xfrm>
              <a:off x="5698025" y="355317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1" y="1"/>
                  </a:move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8"/>
            <p:cNvSpPr/>
            <p:nvPr/>
          </p:nvSpPr>
          <p:spPr>
            <a:xfrm>
              <a:off x="5694125" y="3532475"/>
              <a:ext cx="58775" cy="84250"/>
            </a:xfrm>
            <a:custGeom>
              <a:avLst/>
              <a:gdLst/>
              <a:ahLst/>
              <a:cxnLst/>
              <a:rect l="l" t="t" r="r" b="b"/>
              <a:pathLst>
                <a:path w="2351" h="3370" extrusionOk="0">
                  <a:moveTo>
                    <a:pt x="2244" y="1"/>
                  </a:moveTo>
                  <a:cubicBezTo>
                    <a:pt x="2194" y="1"/>
                    <a:pt x="2142" y="40"/>
                    <a:pt x="2104" y="66"/>
                  </a:cubicBezTo>
                  <a:cubicBezTo>
                    <a:pt x="2048" y="101"/>
                    <a:pt x="1999" y="139"/>
                    <a:pt x="1951" y="180"/>
                  </a:cubicBezTo>
                  <a:cubicBezTo>
                    <a:pt x="1925" y="197"/>
                    <a:pt x="1901" y="217"/>
                    <a:pt x="1878" y="236"/>
                  </a:cubicBezTo>
                  <a:cubicBezTo>
                    <a:pt x="1832" y="209"/>
                    <a:pt x="1769" y="207"/>
                    <a:pt x="1716" y="197"/>
                  </a:cubicBezTo>
                  <a:cubicBezTo>
                    <a:pt x="1671" y="192"/>
                    <a:pt x="1625" y="189"/>
                    <a:pt x="1579" y="189"/>
                  </a:cubicBezTo>
                  <a:cubicBezTo>
                    <a:pt x="1544" y="189"/>
                    <a:pt x="1509" y="191"/>
                    <a:pt x="1475" y="195"/>
                  </a:cubicBezTo>
                  <a:cubicBezTo>
                    <a:pt x="1256" y="216"/>
                    <a:pt x="1080" y="328"/>
                    <a:pt x="946" y="463"/>
                  </a:cubicBezTo>
                  <a:cubicBezTo>
                    <a:pt x="833" y="470"/>
                    <a:pt x="734" y="504"/>
                    <a:pt x="654" y="534"/>
                  </a:cubicBezTo>
                  <a:cubicBezTo>
                    <a:pt x="541" y="575"/>
                    <a:pt x="432" y="623"/>
                    <a:pt x="334" y="684"/>
                  </a:cubicBezTo>
                  <a:cubicBezTo>
                    <a:pt x="267" y="725"/>
                    <a:pt x="208" y="774"/>
                    <a:pt x="157" y="828"/>
                  </a:cubicBezTo>
                  <a:cubicBezTo>
                    <a:pt x="107" y="879"/>
                    <a:pt x="72" y="936"/>
                    <a:pt x="40" y="993"/>
                  </a:cubicBezTo>
                  <a:cubicBezTo>
                    <a:pt x="26" y="1023"/>
                    <a:pt x="0" y="1057"/>
                    <a:pt x="24" y="1087"/>
                  </a:cubicBezTo>
                  <a:cubicBezTo>
                    <a:pt x="36" y="1105"/>
                    <a:pt x="59" y="1114"/>
                    <a:pt x="83" y="1114"/>
                  </a:cubicBezTo>
                  <a:cubicBezTo>
                    <a:pt x="101" y="1114"/>
                    <a:pt x="118" y="1109"/>
                    <a:pt x="131" y="1098"/>
                  </a:cubicBezTo>
                  <a:cubicBezTo>
                    <a:pt x="159" y="1069"/>
                    <a:pt x="164" y="1028"/>
                    <a:pt x="183" y="993"/>
                  </a:cubicBezTo>
                  <a:cubicBezTo>
                    <a:pt x="210" y="942"/>
                    <a:pt x="302" y="817"/>
                    <a:pt x="403" y="757"/>
                  </a:cubicBezTo>
                  <a:cubicBezTo>
                    <a:pt x="502" y="690"/>
                    <a:pt x="695" y="603"/>
                    <a:pt x="833" y="573"/>
                  </a:cubicBezTo>
                  <a:cubicBezTo>
                    <a:pt x="838" y="572"/>
                    <a:pt x="843" y="571"/>
                    <a:pt x="848" y="571"/>
                  </a:cubicBezTo>
                  <a:cubicBezTo>
                    <a:pt x="774" y="664"/>
                    <a:pt x="716" y="763"/>
                    <a:pt x="679" y="871"/>
                  </a:cubicBezTo>
                  <a:cubicBezTo>
                    <a:pt x="641" y="1004"/>
                    <a:pt x="639" y="1143"/>
                    <a:pt x="653" y="1280"/>
                  </a:cubicBezTo>
                  <a:cubicBezTo>
                    <a:pt x="661" y="1350"/>
                    <a:pt x="678" y="1419"/>
                    <a:pt x="701" y="1487"/>
                  </a:cubicBezTo>
                  <a:cubicBezTo>
                    <a:pt x="717" y="1522"/>
                    <a:pt x="725" y="1566"/>
                    <a:pt x="759" y="1592"/>
                  </a:cubicBezTo>
                  <a:cubicBezTo>
                    <a:pt x="770" y="1600"/>
                    <a:pt x="781" y="1603"/>
                    <a:pt x="793" y="1603"/>
                  </a:cubicBezTo>
                  <a:cubicBezTo>
                    <a:pt x="832" y="1603"/>
                    <a:pt x="869" y="1566"/>
                    <a:pt x="843" y="1534"/>
                  </a:cubicBezTo>
                  <a:cubicBezTo>
                    <a:pt x="763" y="1390"/>
                    <a:pt x="744" y="1113"/>
                    <a:pt x="785" y="942"/>
                  </a:cubicBezTo>
                  <a:cubicBezTo>
                    <a:pt x="836" y="750"/>
                    <a:pt x="946" y="607"/>
                    <a:pt x="1091" y="475"/>
                  </a:cubicBezTo>
                  <a:cubicBezTo>
                    <a:pt x="1224" y="366"/>
                    <a:pt x="1367" y="298"/>
                    <a:pt x="1578" y="298"/>
                  </a:cubicBezTo>
                  <a:cubicBezTo>
                    <a:pt x="1587" y="298"/>
                    <a:pt x="1596" y="298"/>
                    <a:pt x="1606" y="298"/>
                  </a:cubicBezTo>
                  <a:cubicBezTo>
                    <a:pt x="1676" y="300"/>
                    <a:pt x="1706" y="305"/>
                    <a:pt x="1781" y="323"/>
                  </a:cubicBezTo>
                  <a:cubicBezTo>
                    <a:pt x="1101" y="1026"/>
                    <a:pt x="1369" y="2006"/>
                    <a:pt x="1754" y="2767"/>
                  </a:cubicBezTo>
                  <a:cubicBezTo>
                    <a:pt x="1863" y="2969"/>
                    <a:pt x="1973" y="3176"/>
                    <a:pt x="2123" y="3361"/>
                  </a:cubicBezTo>
                  <a:cubicBezTo>
                    <a:pt x="2132" y="3367"/>
                    <a:pt x="2142" y="3370"/>
                    <a:pt x="2153" y="3370"/>
                  </a:cubicBezTo>
                  <a:cubicBezTo>
                    <a:pt x="2189" y="3370"/>
                    <a:pt x="2222" y="3337"/>
                    <a:pt x="2200" y="3306"/>
                  </a:cubicBezTo>
                  <a:cubicBezTo>
                    <a:pt x="1650" y="2512"/>
                    <a:pt x="1194" y="1396"/>
                    <a:pt x="1718" y="593"/>
                  </a:cubicBezTo>
                  <a:cubicBezTo>
                    <a:pt x="1776" y="509"/>
                    <a:pt x="1825" y="448"/>
                    <a:pt x="1886" y="390"/>
                  </a:cubicBezTo>
                  <a:cubicBezTo>
                    <a:pt x="1996" y="308"/>
                    <a:pt x="1999" y="319"/>
                    <a:pt x="2112" y="242"/>
                  </a:cubicBezTo>
                  <a:cubicBezTo>
                    <a:pt x="2161" y="209"/>
                    <a:pt x="2210" y="175"/>
                    <a:pt x="2260" y="143"/>
                  </a:cubicBezTo>
                  <a:cubicBezTo>
                    <a:pt x="2314" y="116"/>
                    <a:pt x="2350" y="59"/>
                    <a:pt x="2300" y="20"/>
                  </a:cubicBezTo>
                  <a:cubicBezTo>
                    <a:pt x="2282" y="6"/>
                    <a:pt x="2263" y="1"/>
                    <a:pt x="22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8"/>
            <p:cNvSpPr/>
            <p:nvPr/>
          </p:nvSpPr>
          <p:spPr>
            <a:xfrm>
              <a:off x="5704475" y="3616000"/>
              <a:ext cx="51125" cy="56725"/>
            </a:xfrm>
            <a:custGeom>
              <a:avLst/>
              <a:gdLst/>
              <a:ahLst/>
              <a:cxnLst/>
              <a:rect l="l" t="t" r="r" b="b"/>
              <a:pathLst>
                <a:path w="2045" h="2269" extrusionOk="0">
                  <a:moveTo>
                    <a:pt x="1333" y="504"/>
                  </a:moveTo>
                  <a:lnTo>
                    <a:pt x="1333" y="504"/>
                  </a:lnTo>
                  <a:cubicBezTo>
                    <a:pt x="1397" y="562"/>
                    <a:pt x="1457" y="624"/>
                    <a:pt x="1513" y="687"/>
                  </a:cubicBezTo>
                  <a:cubicBezTo>
                    <a:pt x="1667" y="871"/>
                    <a:pt x="1748" y="1070"/>
                    <a:pt x="1779" y="1237"/>
                  </a:cubicBezTo>
                  <a:cubicBezTo>
                    <a:pt x="1801" y="1433"/>
                    <a:pt x="1778" y="1536"/>
                    <a:pt x="1700" y="1721"/>
                  </a:cubicBezTo>
                  <a:cubicBezTo>
                    <a:pt x="1679" y="1777"/>
                    <a:pt x="1639" y="1839"/>
                    <a:pt x="1585" y="1899"/>
                  </a:cubicBezTo>
                  <a:cubicBezTo>
                    <a:pt x="1545" y="1972"/>
                    <a:pt x="1447" y="2025"/>
                    <a:pt x="1346" y="2038"/>
                  </a:cubicBezTo>
                  <a:cubicBezTo>
                    <a:pt x="1312" y="2047"/>
                    <a:pt x="1280" y="2052"/>
                    <a:pt x="1249" y="2052"/>
                  </a:cubicBezTo>
                  <a:cubicBezTo>
                    <a:pt x="1185" y="2052"/>
                    <a:pt x="1127" y="2032"/>
                    <a:pt x="1073" y="1998"/>
                  </a:cubicBezTo>
                  <a:cubicBezTo>
                    <a:pt x="1130" y="1966"/>
                    <a:pt x="1175" y="1921"/>
                    <a:pt x="1215" y="1874"/>
                  </a:cubicBezTo>
                  <a:cubicBezTo>
                    <a:pt x="1292" y="1787"/>
                    <a:pt x="1349" y="1689"/>
                    <a:pt x="1395" y="1588"/>
                  </a:cubicBezTo>
                  <a:cubicBezTo>
                    <a:pt x="1555" y="1238"/>
                    <a:pt x="1523" y="842"/>
                    <a:pt x="1333" y="504"/>
                  </a:cubicBezTo>
                  <a:close/>
                  <a:moveTo>
                    <a:pt x="429" y="1378"/>
                  </a:moveTo>
                  <a:cubicBezTo>
                    <a:pt x="479" y="1378"/>
                    <a:pt x="531" y="1404"/>
                    <a:pt x="566" y="1463"/>
                  </a:cubicBezTo>
                  <a:cubicBezTo>
                    <a:pt x="666" y="1639"/>
                    <a:pt x="754" y="1960"/>
                    <a:pt x="1021" y="2107"/>
                  </a:cubicBezTo>
                  <a:cubicBezTo>
                    <a:pt x="1051" y="2124"/>
                    <a:pt x="1083" y="2137"/>
                    <a:pt x="1118" y="2147"/>
                  </a:cubicBezTo>
                  <a:cubicBezTo>
                    <a:pt x="1082" y="2152"/>
                    <a:pt x="1047" y="2154"/>
                    <a:pt x="1012" y="2154"/>
                  </a:cubicBezTo>
                  <a:cubicBezTo>
                    <a:pt x="888" y="2154"/>
                    <a:pt x="761" y="2123"/>
                    <a:pt x="612" y="2038"/>
                  </a:cubicBezTo>
                  <a:cubicBezTo>
                    <a:pt x="422" y="1919"/>
                    <a:pt x="249" y="1726"/>
                    <a:pt x="267" y="1529"/>
                  </a:cubicBezTo>
                  <a:cubicBezTo>
                    <a:pt x="281" y="1435"/>
                    <a:pt x="354" y="1378"/>
                    <a:pt x="429" y="1378"/>
                  </a:cubicBezTo>
                  <a:close/>
                  <a:moveTo>
                    <a:pt x="694" y="1"/>
                  </a:moveTo>
                  <a:cubicBezTo>
                    <a:pt x="642" y="1"/>
                    <a:pt x="618" y="62"/>
                    <a:pt x="667" y="84"/>
                  </a:cubicBezTo>
                  <a:cubicBezTo>
                    <a:pt x="795" y="137"/>
                    <a:pt x="914" y="199"/>
                    <a:pt x="1023" y="269"/>
                  </a:cubicBezTo>
                  <a:cubicBezTo>
                    <a:pt x="1074" y="326"/>
                    <a:pt x="1123" y="384"/>
                    <a:pt x="1162" y="446"/>
                  </a:cubicBezTo>
                  <a:cubicBezTo>
                    <a:pt x="1434" y="860"/>
                    <a:pt x="1469" y="1391"/>
                    <a:pt x="1134" y="1796"/>
                  </a:cubicBezTo>
                  <a:cubicBezTo>
                    <a:pt x="1093" y="1844"/>
                    <a:pt x="1057" y="1886"/>
                    <a:pt x="982" y="1924"/>
                  </a:cubicBezTo>
                  <a:cubicBezTo>
                    <a:pt x="965" y="1906"/>
                    <a:pt x="950" y="1889"/>
                    <a:pt x="934" y="1869"/>
                  </a:cubicBezTo>
                  <a:cubicBezTo>
                    <a:pt x="829" y="1740"/>
                    <a:pt x="804" y="1632"/>
                    <a:pt x="726" y="1475"/>
                  </a:cubicBezTo>
                  <a:cubicBezTo>
                    <a:pt x="693" y="1412"/>
                    <a:pt x="655" y="1348"/>
                    <a:pt x="584" y="1308"/>
                  </a:cubicBezTo>
                  <a:cubicBezTo>
                    <a:pt x="541" y="1284"/>
                    <a:pt x="490" y="1272"/>
                    <a:pt x="438" y="1272"/>
                  </a:cubicBezTo>
                  <a:cubicBezTo>
                    <a:pt x="363" y="1272"/>
                    <a:pt x="287" y="1296"/>
                    <a:pt x="235" y="1340"/>
                  </a:cubicBezTo>
                  <a:cubicBezTo>
                    <a:pt x="0" y="1556"/>
                    <a:pt x="209" y="1883"/>
                    <a:pt x="425" y="2055"/>
                  </a:cubicBezTo>
                  <a:cubicBezTo>
                    <a:pt x="598" y="2195"/>
                    <a:pt x="816" y="2269"/>
                    <a:pt x="1037" y="2269"/>
                  </a:cubicBezTo>
                  <a:cubicBezTo>
                    <a:pt x="1215" y="2269"/>
                    <a:pt x="1395" y="2221"/>
                    <a:pt x="1552" y="2123"/>
                  </a:cubicBezTo>
                  <a:cubicBezTo>
                    <a:pt x="1624" y="2080"/>
                    <a:pt x="1686" y="2029"/>
                    <a:pt x="1736" y="1972"/>
                  </a:cubicBezTo>
                  <a:cubicBezTo>
                    <a:pt x="1825" y="1886"/>
                    <a:pt x="1890" y="1784"/>
                    <a:pt x="1934" y="1679"/>
                  </a:cubicBezTo>
                  <a:cubicBezTo>
                    <a:pt x="1975" y="1572"/>
                    <a:pt x="1986" y="1480"/>
                    <a:pt x="1999" y="1405"/>
                  </a:cubicBezTo>
                  <a:cubicBezTo>
                    <a:pt x="2044" y="1087"/>
                    <a:pt x="2012" y="767"/>
                    <a:pt x="1949" y="456"/>
                  </a:cubicBezTo>
                  <a:cubicBezTo>
                    <a:pt x="1941" y="434"/>
                    <a:pt x="1919" y="424"/>
                    <a:pt x="1897" y="424"/>
                  </a:cubicBezTo>
                  <a:cubicBezTo>
                    <a:pt x="1863" y="424"/>
                    <a:pt x="1829" y="446"/>
                    <a:pt x="1839" y="480"/>
                  </a:cubicBezTo>
                  <a:cubicBezTo>
                    <a:pt x="1869" y="647"/>
                    <a:pt x="1892" y="850"/>
                    <a:pt x="1892" y="1056"/>
                  </a:cubicBezTo>
                  <a:cubicBezTo>
                    <a:pt x="1786" y="784"/>
                    <a:pt x="1557" y="521"/>
                    <a:pt x="1266" y="310"/>
                  </a:cubicBezTo>
                  <a:cubicBezTo>
                    <a:pt x="1206" y="267"/>
                    <a:pt x="1144" y="225"/>
                    <a:pt x="1080" y="184"/>
                  </a:cubicBezTo>
                  <a:lnTo>
                    <a:pt x="1066" y="170"/>
                  </a:lnTo>
                  <a:cubicBezTo>
                    <a:pt x="1058" y="164"/>
                    <a:pt x="1047" y="160"/>
                    <a:pt x="1037" y="159"/>
                  </a:cubicBezTo>
                  <a:cubicBezTo>
                    <a:pt x="933" y="96"/>
                    <a:pt x="822" y="40"/>
                    <a:pt x="702" y="1"/>
                  </a:cubicBezTo>
                  <a:cubicBezTo>
                    <a:pt x="700" y="1"/>
                    <a:pt x="697" y="1"/>
                    <a:pt x="6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8"/>
            <p:cNvSpPr/>
            <p:nvPr/>
          </p:nvSpPr>
          <p:spPr>
            <a:xfrm>
              <a:off x="5432825" y="3708050"/>
              <a:ext cx="89575" cy="31000"/>
            </a:xfrm>
            <a:custGeom>
              <a:avLst/>
              <a:gdLst/>
              <a:ahLst/>
              <a:cxnLst/>
              <a:rect l="l" t="t" r="r" b="b"/>
              <a:pathLst>
                <a:path w="3583" h="1240" extrusionOk="0">
                  <a:moveTo>
                    <a:pt x="3582" y="1"/>
                  </a:moveTo>
                  <a:lnTo>
                    <a:pt x="3582" y="1"/>
                  </a:lnTo>
                  <a:cubicBezTo>
                    <a:pt x="3560" y="16"/>
                    <a:pt x="3538" y="31"/>
                    <a:pt x="3514" y="46"/>
                  </a:cubicBezTo>
                  <a:cubicBezTo>
                    <a:pt x="3153" y="281"/>
                    <a:pt x="2779" y="510"/>
                    <a:pt x="2325" y="693"/>
                  </a:cubicBezTo>
                  <a:cubicBezTo>
                    <a:pt x="1858" y="885"/>
                    <a:pt x="1217" y="1037"/>
                    <a:pt x="613" y="1037"/>
                  </a:cubicBezTo>
                  <a:cubicBezTo>
                    <a:pt x="401" y="1037"/>
                    <a:pt x="194" y="1018"/>
                    <a:pt x="0" y="976"/>
                  </a:cubicBezTo>
                  <a:lnTo>
                    <a:pt x="0" y="976"/>
                  </a:lnTo>
                  <a:cubicBezTo>
                    <a:pt x="338" y="1087"/>
                    <a:pt x="705" y="1128"/>
                    <a:pt x="1070" y="1128"/>
                  </a:cubicBezTo>
                  <a:cubicBezTo>
                    <a:pt x="1083" y="1128"/>
                    <a:pt x="1097" y="1128"/>
                    <a:pt x="1110" y="1128"/>
                  </a:cubicBezTo>
                  <a:lnTo>
                    <a:pt x="1110" y="1128"/>
                  </a:lnTo>
                  <a:cubicBezTo>
                    <a:pt x="1104" y="1129"/>
                    <a:pt x="1098" y="1129"/>
                    <a:pt x="1093" y="1131"/>
                  </a:cubicBezTo>
                  <a:cubicBezTo>
                    <a:pt x="1038" y="1139"/>
                    <a:pt x="855" y="1154"/>
                    <a:pt x="671" y="1154"/>
                  </a:cubicBezTo>
                  <a:cubicBezTo>
                    <a:pt x="550" y="1154"/>
                    <a:pt x="428" y="1147"/>
                    <a:pt x="341" y="1128"/>
                  </a:cubicBezTo>
                  <a:lnTo>
                    <a:pt x="341" y="1128"/>
                  </a:lnTo>
                  <a:cubicBezTo>
                    <a:pt x="602" y="1204"/>
                    <a:pt x="875" y="1240"/>
                    <a:pt x="1148" y="1240"/>
                  </a:cubicBezTo>
                  <a:cubicBezTo>
                    <a:pt x="1827" y="1240"/>
                    <a:pt x="2506" y="1017"/>
                    <a:pt x="3000" y="641"/>
                  </a:cubicBezTo>
                  <a:cubicBezTo>
                    <a:pt x="3131" y="545"/>
                    <a:pt x="3244" y="438"/>
                    <a:pt x="3361" y="336"/>
                  </a:cubicBezTo>
                  <a:lnTo>
                    <a:pt x="3361" y="336"/>
                  </a:lnTo>
                  <a:cubicBezTo>
                    <a:pt x="3353" y="341"/>
                    <a:pt x="3345" y="346"/>
                    <a:pt x="3338" y="350"/>
                  </a:cubicBezTo>
                  <a:cubicBezTo>
                    <a:pt x="3146" y="462"/>
                    <a:pt x="2954" y="574"/>
                    <a:pt x="2750" y="669"/>
                  </a:cubicBezTo>
                  <a:cubicBezTo>
                    <a:pt x="2856" y="607"/>
                    <a:pt x="2958" y="539"/>
                    <a:pt x="3054" y="468"/>
                  </a:cubicBezTo>
                  <a:cubicBezTo>
                    <a:pt x="3246" y="325"/>
                    <a:pt x="3415" y="164"/>
                    <a:pt x="35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8"/>
            <p:cNvSpPr/>
            <p:nvPr/>
          </p:nvSpPr>
          <p:spPr>
            <a:xfrm>
              <a:off x="5413250" y="3723475"/>
              <a:ext cx="99675" cy="36375"/>
            </a:xfrm>
            <a:custGeom>
              <a:avLst/>
              <a:gdLst/>
              <a:ahLst/>
              <a:cxnLst/>
              <a:rect l="l" t="t" r="r" b="b"/>
              <a:pathLst>
                <a:path w="3987" h="1455" extrusionOk="0">
                  <a:moveTo>
                    <a:pt x="3986" y="1"/>
                  </a:moveTo>
                  <a:lnTo>
                    <a:pt x="3986" y="1"/>
                  </a:lnTo>
                  <a:cubicBezTo>
                    <a:pt x="3976" y="5"/>
                    <a:pt x="3966" y="11"/>
                    <a:pt x="3955" y="17"/>
                  </a:cubicBezTo>
                  <a:cubicBezTo>
                    <a:pt x="3721" y="153"/>
                    <a:pt x="3479" y="277"/>
                    <a:pt x="3217" y="371"/>
                  </a:cubicBezTo>
                  <a:cubicBezTo>
                    <a:pt x="2987" y="455"/>
                    <a:pt x="2637" y="572"/>
                    <a:pt x="2271" y="622"/>
                  </a:cubicBezTo>
                  <a:cubicBezTo>
                    <a:pt x="2055" y="649"/>
                    <a:pt x="1792" y="668"/>
                    <a:pt x="1520" y="668"/>
                  </a:cubicBezTo>
                  <a:cubicBezTo>
                    <a:pt x="1210" y="668"/>
                    <a:pt x="889" y="643"/>
                    <a:pt x="611" y="578"/>
                  </a:cubicBezTo>
                  <a:lnTo>
                    <a:pt x="611" y="578"/>
                  </a:lnTo>
                  <a:cubicBezTo>
                    <a:pt x="1027" y="721"/>
                    <a:pt x="1488" y="788"/>
                    <a:pt x="1940" y="788"/>
                  </a:cubicBezTo>
                  <a:cubicBezTo>
                    <a:pt x="1947" y="788"/>
                    <a:pt x="1954" y="788"/>
                    <a:pt x="1960" y="788"/>
                  </a:cubicBezTo>
                  <a:cubicBezTo>
                    <a:pt x="1973" y="788"/>
                    <a:pt x="1984" y="787"/>
                    <a:pt x="1995" y="787"/>
                  </a:cubicBezTo>
                  <a:cubicBezTo>
                    <a:pt x="1761" y="816"/>
                    <a:pt x="1512" y="836"/>
                    <a:pt x="1259" y="836"/>
                  </a:cubicBezTo>
                  <a:cubicBezTo>
                    <a:pt x="1009" y="836"/>
                    <a:pt x="756" y="816"/>
                    <a:pt x="510" y="763"/>
                  </a:cubicBezTo>
                  <a:lnTo>
                    <a:pt x="510" y="763"/>
                  </a:lnTo>
                  <a:cubicBezTo>
                    <a:pt x="887" y="886"/>
                    <a:pt x="1301" y="949"/>
                    <a:pt x="1715" y="949"/>
                  </a:cubicBezTo>
                  <a:cubicBezTo>
                    <a:pt x="1734" y="949"/>
                    <a:pt x="1754" y="948"/>
                    <a:pt x="1773" y="948"/>
                  </a:cubicBezTo>
                  <a:lnTo>
                    <a:pt x="1773" y="948"/>
                  </a:lnTo>
                  <a:cubicBezTo>
                    <a:pt x="1757" y="949"/>
                    <a:pt x="1739" y="951"/>
                    <a:pt x="1723" y="953"/>
                  </a:cubicBezTo>
                  <a:cubicBezTo>
                    <a:pt x="1552" y="968"/>
                    <a:pt x="1379" y="978"/>
                    <a:pt x="1208" y="978"/>
                  </a:cubicBezTo>
                  <a:cubicBezTo>
                    <a:pt x="1018" y="978"/>
                    <a:pt x="831" y="965"/>
                    <a:pt x="653" y="933"/>
                  </a:cubicBezTo>
                  <a:lnTo>
                    <a:pt x="653" y="933"/>
                  </a:lnTo>
                  <a:cubicBezTo>
                    <a:pt x="963" y="1041"/>
                    <a:pt x="1295" y="1092"/>
                    <a:pt x="1629" y="1092"/>
                  </a:cubicBezTo>
                  <a:cubicBezTo>
                    <a:pt x="1664" y="1092"/>
                    <a:pt x="1698" y="1091"/>
                    <a:pt x="1732" y="1090"/>
                  </a:cubicBezTo>
                  <a:lnTo>
                    <a:pt x="1732" y="1090"/>
                  </a:lnTo>
                  <a:cubicBezTo>
                    <a:pt x="1544" y="1100"/>
                    <a:pt x="1356" y="1107"/>
                    <a:pt x="1168" y="1107"/>
                  </a:cubicBezTo>
                  <a:cubicBezTo>
                    <a:pt x="1043" y="1107"/>
                    <a:pt x="918" y="1104"/>
                    <a:pt x="794" y="1095"/>
                  </a:cubicBezTo>
                  <a:lnTo>
                    <a:pt x="794" y="1095"/>
                  </a:lnTo>
                  <a:cubicBezTo>
                    <a:pt x="992" y="1149"/>
                    <a:pt x="1198" y="1188"/>
                    <a:pt x="1408" y="1209"/>
                  </a:cubicBezTo>
                  <a:cubicBezTo>
                    <a:pt x="1337" y="1207"/>
                    <a:pt x="1267" y="1206"/>
                    <a:pt x="1196" y="1204"/>
                  </a:cubicBezTo>
                  <a:cubicBezTo>
                    <a:pt x="888" y="1196"/>
                    <a:pt x="579" y="1201"/>
                    <a:pt x="275" y="1176"/>
                  </a:cubicBezTo>
                  <a:lnTo>
                    <a:pt x="275" y="1176"/>
                  </a:lnTo>
                  <a:cubicBezTo>
                    <a:pt x="439" y="1220"/>
                    <a:pt x="605" y="1257"/>
                    <a:pt x="771" y="1286"/>
                  </a:cubicBezTo>
                  <a:cubicBezTo>
                    <a:pt x="622" y="1270"/>
                    <a:pt x="253" y="1236"/>
                    <a:pt x="1" y="1164"/>
                  </a:cubicBezTo>
                  <a:lnTo>
                    <a:pt x="1" y="1164"/>
                  </a:lnTo>
                  <a:cubicBezTo>
                    <a:pt x="393" y="1348"/>
                    <a:pt x="829" y="1454"/>
                    <a:pt x="1276" y="1454"/>
                  </a:cubicBezTo>
                  <a:cubicBezTo>
                    <a:pt x="1494" y="1454"/>
                    <a:pt x="1714" y="1429"/>
                    <a:pt x="1934" y="1376"/>
                  </a:cubicBezTo>
                  <a:cubicBezTo>
                    <a:pt x="1968" y="1368"/>
                    <a:pt x="2014" y="1358"/>
                    <a:pt x="2040" y="1351"/>
                  </a:cubicBezTo>
                  <a:lnTo>
                    <a:pt x="2040" y="1351"/>
                  </a:lnTo>
                  <a:cubicBezTo>
                    <a:pt x="2012" y="1352"/>
                    <a:pt x="1985" y="1352"/>
                    <a:pt x="1957" y="1352"/>
                  </a:cubicBezTo>
                  <a:cubicBezTo>
                    <a:pt x="1935" y="1352"/>
                    <a:pt x="1912" y="1352"/>
                    <a:pt x="1890" y="1352"/>
                  </a:cubicBezTo>
                  <a:cubicBezTo>
                    <a:pt x="1869" y="1352"/>
                    <a:pt x="1848" y="1352"/>
                    <a:pt x="1827" y="1353"/>
                  </a:cubicBezTo>
                  <a:cubicBezTo>
                    <a:pt x="1811" y="1353"/>
                    <a:pt x="1795" y="1353"/>
                    <a:pt x="1779" y="1353"/>
                  </a:cubicBezTo>
                  <a:cubicBezTo>
                    <a:pt x="1668" y="1353"/>
                    <a:pt x="1557" y="1350"/>
                    <a:pt x="1446" y="1344"/>
                  </a:cubicBezTo>
                  <a:cubicBezTo>
                    <a:pt x="1724" y="1341"/>
                    <a:pt x="2002" y="1305"/>
                    <a:pt x="2280" y="1222"/>
                  </a:cubicBezTo>
                  <a:cubicBezTo>
                    <a:pt x="2318" y="1211"/>
                    <a:pt x="2366" y="1199"/>
                    <a:pt x="2398" y="1190"/>
                  </a:cubicBezTo>
                  <a:lnTo>
                    <a:pt x="2398" y="1190"/>
                  </a:lnTo>
                  <a:cubicBezTo>
                    <a:pt x="2352" y="1195"/>
                    <a:pt x="2305" y="1198"/>
                    <a:pt x="2259" y="1199"/>
                  </a:cubicBezTo>
                  <a:cubicBezTo>
                    <a:pt x="2166" y="1205"/>
                    <a:pt x="2073" y="1209"/>
                    <a:pt x="1980" y="1210"/>
                  </a:cubicBezTo>
                  <a:cubicBezTo>
                    <a:pt x="2259" y="1184"/>
                    <a:pt x="2531" y="1116"/>
                    <a:pt x="2779" y="996"/>
                  </a:cubicBezTo>
                  <a:cubicBezTo>
                    <a:pt x="2800" y="986"/>
                    <a:pt x="2833" y="973"/>
                    <a:pt x="2845" y="967"/>
                  </a:cubicBezTo>
                  <a:lnTo>
                    <a:pt x="2845" y="967"/>
                  </a:lnTo>
                  <a:cubicBezTo>
                    <a:pt x="2793" y="980"/>
                    <a:pt x="2740" y="989"/>
                    <a:pt x="2685" y="999"/>
                  </a:cubicBezTo>
                  <a:cubicBezTo>
                    <a:pt x="2351" y="1056"/>
                    <a:pt x="2155" y="1073"/>
                    <a:pt x="1808" y="1086"/>
                  </a:cubicBezTo>
                  <a:cubicBezTo>
                    <a:pt x="2196" y="1066"/>
                    <a:pt x="2582" y="979"/>
                    <a:pt x="2928" y="840"/>
                  </a:cubicBezTo>
                  <a:cubicBezTo>
                    <a:pt x="2979" y="819"/>
                    <a:pt x="3030" y="799"/>
                    <a:pt x="3078" y="778"/>
                  </a:cubicBezTo>
                  <a:lnTo>
                    <a:pt x="3078" y="778"/>
                  </a:lnTo>
                  <a:cubicBezTo>
                    <a:pt x="2997" y="797"/>
                    <a:pt x="2913" y="809"/>
                    <a:pt x="2831" y="824"/>
                  </a:cubicBezTo>
                  <a:cubicBezTo>
                    <a:pt x="2674" y="848"/>
                    <a:pt x="2544" y="867"/>
                    <a:pt x="2422" y="881"/>
                  </a:cubicBezTo>
                  <a:cubicBezTo>
                    <a:pt x="2768" y="814"/>
                    <a:pt x="3097" y="697"/>
                    <a:pt x="3386" y="526"/>
                  </a:cubicBezTo>
                  <a:cubicBezTo>
                    <a:pt x="3446" y="491"/>
                    <a:pt x="3512" y="454"/>
                    <a:pt x="3571" y="422"/>
                  </a:cubicBezTo>
                  <a:lnTo>
                    <a:pt x="3571" y="422"/>
                  </a:lnTo>
                  <a:cubicBezTo>
                    <a:pt x="3468" y="463"/>
                    <a:pt x="3358" y="499"/>
                    <a:pt x="3270" y="530"/>
                  </a:cubicBezTo>
                  <a:cubicBezTo>
                    <a:pt x="3159" y="568"/>
                    <a:pt x="3037" y="603"/>
                    <a:pt x="2910" y="633"/>
                  </a:cubicBezTo>
                  <a:cubicBezTo>
                    <a:pt x="3157" y="553"/>
                    <a:pt x="3390" y="443"/>
                    <a:pt x="3596" y="308"/>
                  </a:cubicBezTo>
                  <a:cubicBezTo>
                    <a:pt x="3739" y="216"/>
                    <a:pt x="3863" y="108"/>
                    <a:pt x="39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8"/>
            <p:cNvSpPr/>
            <p:nvPr/>
          </p:nvSpPr>
          <p:spPr>
            <a:xfrm>
              <a:off x="5418850" y="3756550"/>
              <a:ext cx="25125" cy="4650"/>
            </a:xfrm>
            <a:custGeom>
              <a:avLst/>
              <a:gdLst/>
              <a:ahLst/>
              <a:cxnLst/>
              <a:rect l="l" t="t" r="r" b="b"/>
              <a:pathLst>
                <a:path w="1005" h="186" extrusionOk="0">
                  <a:moveTo>
                    <a:pt x="0" y="0"/>
                  </a:moveTo>
                  <a:lnTo>
                    <a:pt x="0" y="0"/>
                  </a:lnTo>
                  <a:cubicBezTo>
                    <a:pt x="251" y="106"/>
                    <a:pt x="541" y="185"/>
                    <a:pt x="825" y="185"/>
                  </a:cubicBezTo>
                  <a:cubicBezTo>
                    <a:pt x="885" y="185"/>
                    <a:pt x="945" y="182"/>
                    <a:pt x="1004" y="174"/>
                  </a:cubicBezTo>
                  <a:cubicBezTo>
                    <a:pt x="858" y="154"/>
                    <a:pt x="714" y="121"/>
                    <a:pt x="568" y="93"/>
                  </a:cubicBezTo>
                  <a:cubicBezTo>
                    <a:pt x="379" y="61"/>
                    <a:pt x="189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8"/>
            <p:cNvSpPr/>
            <p:nvPr/>
          </p:nvSpPr>
          <p:spPr>
            <a:xfrm>
              <a:off x="5380450" y="3694750"/>
              <a:ext cx="56925" cy="46325"/>
            </a:xfrm>
            <a:custGeom>
              <a:avLst/>
              <a:gdLst/>
              <a:ahLst/>
              <a:cxnLst/>
              <a:rect l="l" t="t" r="r" b="b"/>
              <a:pathLst>
                <a:path w="2277" h="1853" extrusionOk="0">
                  <a:moveTo>
                    <a:pt x="8" y="0"/>
                  </a:moveTo>
                  <a:lnTo>
                    <a:pt x="8" y="0"/>
                  </a:lnTo>
                  <a:cubicBezTo>
                    <a:pt x="26" y="50"/>
                    <a:pt x="46" y="101"/>
                    <a:pt x="67" y="151"/>
                  </a:cubicBezTo>
                  <a:cubicBezTo>
                    <a:pt x="140" y="340"/>
                    <a:pt x="268" y="526"/>
                    <a:pt x="433" y="697"/>
                  </a:cubicBezTo>
                  <a:cubicBezTo>
                    <a:pt x="414" y="680"/>
                    <a:pt x="394" y="664"/>
                    <a:pt x="377" y="645"/>
                  </a:cubicBezTo>
                  <a:cubicBezTo>
                    <a:pt x="236" y="511"/>
                    <a:pt x="95" y="344"/>
                    <a:pt x="1" y="161"/>
                  </a:cubicBezTo>
                  <a:lnTo>
                    <a:pt x="1" y="161"/>
                  </a:lnTo>
                  <a:cubicBezTo>
                    <a:pt x="103" y="473"/>
                    <a:pt x="310" y="756"/>
                    <a:pt x="582" y="989"/>
                  </a:cubicBezTo>
                  <a:cubicBezTo>
                    <a:pt x="362" y="832"/>
                    <a:pt x="159" y="660"/>
                    <a:pt x="1" y="467"/>
                  </a:cubicBezTo>
                  <a:lnTo>
                    <a:pt x="1" y="467"/>
                  </a:lnTo>
                  <a:cubicBezTo>
                    <a:pt x="154" y="732"/>
                    <a:pt x="372" y="973"/>
                    <a:pt x="631" y="1177"/>
                  </a:cubicBezTo>
                  <a:cubicBezTo>
                    <a:pt x="424" y="1054"/>
                    <a:pt x="233" y="932"/>
                    <a:pt x="49" y="757"/>
                  </a:cubicBezTo>
                  <a:lnTo>
                    <a:pt x="49" y="757"/>
                  </a:lnTo>
                  <a:cubicBezTo>
                    <a:pt x="194" y="963"/>
                    <a:pt x="369" y="1145"/>
                    <a:pt x="587" y="1304"/>
                  </a:cubicBezTo>
                  <a:cubicBezTo>
                    <a:pt x="429" y="1218"/>
                    <a:pt x="283" y="1131"/>
                    <a:pt x="142" y="1032"/>
                  </a:cubicBezTo>
                  <a:lnTo>
                    <a:pt x="142" y="1032"/>
                  </a:lnTo>
                  <a:cubicBezTo>
                    <a:pt x="476" y="1433"/>
                    <a:pt x="958" y="1711"/>
                    <a:pt x="1541" y="1831"/>
                  </a:cubicBezTo>
                  <a:cubicBezTo>
                    <a:pt x="1573" y="1839"/>
                    <a:pt x="1616" y="1849"/>
                    <a:pt x="1643" y="1852"/>
                  </a:cubicBezTo>
                  <a:cubicBezTo>
                    <a:pt x="1594" y="1829"/>
                    <a:pt x="1544" y="1805"/>
                    <a:pt x="1495" y="1780"/>
                  </a:cubicBezTo>
                  <a:cubicBezTo>
                    <a:pt x="1371" y="1721"/>
                    <a:pt x="1251" y="1660"/>
                    <a:pt x="1129" y="1595"/>
                  </a:cubicBezTo>
                  <a:lnTo>
                    <a:pt x="1129" y="1595"/>
                  </a:lnTo>
                  <a:cubicBezTo>
                    <a:pt x="1333" y="1672"/>
                    <a:pt x="1566" y="1743"/>
                    <a:pt x="1755" y="1779"/>
                  </a:cubicBezTo>
                  <a:cubicBezTo>
                    <a:pt x="1805" y="1790"/>
                    <a:pt x="1865" y="1804"/>
                    <a:pt x="1911" y="1811"/>
                  </a:cubicBezTo>
                  <a:cubicBezTo>
                    <a:pt x="1841" y="1782"/>
                    <a:pt x="1773" y="1751"/>
                    <a:pt x="1705" y="1720"/>
                  </a:cubicBezTo>
                  <a:cubicBezTo>
                    <a:pt x="1577" y="1663"/>
                    <a:pt x="1449" y="1602"/>
                    <a:pt x="1320" y="1539"/>
                  </a:cubicBezTo>
                  <a:lnTo>
                    <a:pt x="1320" y="1539"/>
                  </a:lnTo>
                  <a:cubicBezTo>
                    <a:pt x="1449" y="1583"/>
                    <a:pt x="1583" y="1619"/>
                    <a:pt x="1725" y="1653"/>
                  </a:cubicBezTo>
                  <a:cubicBezTo>
                    <a:pt x="1782" y="1666"/>
                    <a:pt x="1846" y="1680"/>
                    <a:pt x="1903" y="1690"/>
                  </a:cubicBezTo>
                  <a:cubicBezTo>
                    <a:pt x="1818" y="1658"/>
                    <a:pt x="1734" y="1624"/>
                    <a:pt x="1651" y="1587"/>
                  </a:cubicBezTo>
                  <a:cubicBezTo>
                    <a:pt x="1553" y="1545"/>
                    <a:pt x="1449" y="1495"/>
                    <a:pt x="1346" y="1442"/>
                  </a:cubicBezTo>
                  <a:lnTo>
                    <a:pt x="1346" y="1442"/>
                  </a:lnTo>
                  <a:cubicBezTo>
                    <a:pt x="1508" y="1501"/>
                    <a:pt x="1679" y="1545"/>
                    <a:pt x="1853" y="1578"/>
                  </a:cubicBezTo>
                  <a:cubicBezTo>
                    <a:pt x="1990" y="1607"/>
                    <a:pt x="2140" y="1633"/>
                    <a:pt x="2277" y="1648"/>
                  </a:cubicBezTo>
                  <a:cubicBezTo>
                    <a:pt x="2241" y="1638"/>
                    <a:pt x="2206" y="1628"/>
                    <a:pt x="2169" y="1616"/>
                  </a:cubicBezTo>
                  <a:cubicBezTo>
                    <a:pt x="1993" y="1562"/>
                    <a:pt x="1862" y="1515"/>
                    <a:pt x="1681" y="1439"/>
                  </a:cubicBezTo>
                  <a:cubicBezTo>
                    <a:pt x="1628" y="1419"/>
                    <a:pt x="1575" y="1397"/>
                    <a:pt x="1522" y="1374"/>
                  </a:cubicBezTo>
                  <a:lnTo>
                    <a:pt x="1522" y="1374"/>
                  </a:lnTo>
                  <a:cubicBezTo>
                    <a:pt x="1681" y="1427"/>
                    <a:pt x="1844" y="1464"/>
                    <a:pt x="2004" y="1482"/>
                  </a:cubicBezTo>
                  <a:cubicBezTo>
                    <a:pt x="1516" y="1367"/>
                    <a:pt x="1144" y="1128"/>
                    <a:pt x="789" y="851"/>
                  </a:cubicBezTo>
                  <a:cubicBezTo>
                    <a:pt x="552" y="666"/>
                    <a:pt x="382" y="506"/>
                    <a:pt x="216" y="289"/>
                  </a:cubicBezTo>
                  <a:cubicBezTo>
                    <a:pt x="146" y="202"/>
                    <a:pt x="58" y="62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8"/>
            <p:cNvSpPr/>
            <p:nvPr/>
          </p:nvSpPr>
          <p:spPr>
            <a:xfrm>
              <a:off x="5372650" y="3718200"/>
              <a:ext cx="55950" cy="33950"/>
            </a:xfrm>
            <a:custGeom>
              <a:avLst/>
              <a:gdLst/>
              <a:ahLst/>
              <a:cxnLst/>
              <a:rect l="l" t="t" r="r" b="b"/>
              <a:pathLst>
                <a:path w="2238" h="1358" extrusionOk="0">
                  <a:moveTo>
                    <a:pt x="1" y="1"/>
                  </a:moveTo>
                  <a:cubicBezTo>
                    <a:pt x="172" y="225"/>
                    <a:pt x="382" y="428"/>
                    <a:pt x="627" y="607"/>
                  </a:cubicBezTo>
                  <a:cubicBezTo>
                    <a:pt x="462" y="517"/>
                    <a:pt x="313" y="422"/>
                    <a:pt x="161" y="300"/>
                  </a:cubicBezTo>
                  <a:lnTo>
                    <a:pt x="161" y="300"/>
                  </a:lnTo>
                  <a:cubicBezTo>
                    <a:pt x="292" y="455"/>
                    <a:pt x="450" y="599"/>
                    <a:pt x="625" y="730"/>
                  </a:cubicBezTo>
                  <a:cubicBezTo>
                    <a:pt x="480" y="654"/>
                    <a:pt x="338" y="576"/>
                    <a:pt x="207" y="491"/>
                  </a:cubicBezTo>
                  <a:lnTo>
                    <a:pt x="207" y="491"/>
                  </a:lnTo>
                  <a:cubicBezTo>
                    <a:pt x="335" y="623"/>
                    <a:pt x="478" y="743"/>
                    <a:pt x="635" y="851"/>
                  </a:cubicBezTo>
                  <a:cubicBezTo>
                    <a:pt x="535" y="799"/>
                    <a:pt x="436" y="745"/>
                    <a:pt x="341" y="685"/>
                  </a:cubicBezTo>
                  <a:lnTo>
                    <a:pt x="341" y="685"/>
                  </a:lnTo>
                  <a:cubicBezTo>
                    <a:pt x="674" y="1025"/>
                    <a:pt x="1044" y="1243"/>
                    <a:pt x="1554" y="1358"/>
                  </a:cubicBezTo>
                  <a:cubicBezTo>
                    <a:pt x="1415" y="1281"/>
                    <a:pt x="1276" y="1201"/>
                    <a:pt x="1136" y="1124"/>
                  </a:cubicBezTo>
                  <a:lnTo>
                    <a:pt x="1136" y="1124"/>
                  </a:lnTo>
                  <a:cubicBezTo>
                    <a:pt x="1282" y="1185"/>
                    <a:pt x="1435" y="1235"/>
                    <a:pt x="1595" y="1270"/>
                  </a:cubicBezTo>
                  <a:cubicBezTo>
                    <a:pt x="1614" y="1274"/>
                    <a:pt x="1636" y="1278"/>
                    <a:pt x="1656" y="1282"/>
                  </a:cubicBezTo>
                  <a:cubicBezTo>
                    <a:pt x="1631" y="1271"/>
                    <a:pt x="1606" y="1261"/>
                    <a:pt x="1583" y="1248"/>
                  </a:cubicBezTo>
                  <a:cubicBezTo>
                    <a:pt x="1502" y="1206"/>
                    <a:pt x="1422" y="1162"/>
                    <a:pt x="1343" y="1118"/>
                  </a:cubicBezTo>
                  <a:lnTo>
                    <a:pt x="1343" y="1118"/>
                  </a:lnTo>
                  <a:cubicBezTo>
                    <a:pt x="1583" y="1205"/>
                    <a:pt x="1839" y="1262"/>
                    <a:pt x="2098" y="1294"/>
                  </a:cubicBezTo>
                  <a:cubicBezTo>
                    <a:pt x="2141" y="1302"/>
                    <a:pt x="2206" y="1310"/>
                    <a:pt x="2237" y="1310"/>
                  </a:cubicBezTo>
                  <a:cubicBezTo>
                    <a:pt x="2141" y="1282"/>
                    <a:pt x="2066" y="1256"/>
                    <a:pt x="1976" y="1223"/>
                  </a:cubicBezTo>
                  <a:cubicBezTo>
                    <a:pt x="1842" y="1176"/>
                    <a:pt x="1710" y="1124"/>
                    <a:pt x="1580" y="1069"/>
                  </a:cubicBezTo>
                  <a:lnTo>
                    <a:pt x="1580" y="1069"/>
                  </a:lnTo>
                  <a:cubicBezTo>
                    <a:pt x="1668" y="1094"/>
                    <a:pt x="1755" y="1117"/>
                    <a:pt x="1846" y="1137"/>
                  </a:cubicBezTo>
                  <a:cubicBezTo>
                    <a:pt x="1893" y="1146"/>
                    <a:pt x="1945" y="1155"/>
                    <a:pt x="1990" y="1163"/>
                  </a:cubicBezTo>
                  <a:cubicBezTo>
                    <a:pt x="1916" y="1137"/>
                    <a:pt x="1843" y="1108"/>
                    <a:pt x="1771" y="1077"/>
                  </a:cubicBezTo>
                  <a:cubicBezTo>
                    <a:pt x="1694" y="1045"/>
                    <a:pt x="1611" y="1009"/>
                    <a:pt x="1529" y="970"/>
                  </a:cubicBezTo>
                  <a:lnTo>
                    <a:pt x="1529" y="970"/>
                  </a:lnTo>
                  <a:cubicBezTo>
                    <a:pt x="1707" y="1031"/>
                    <a:pt x="1895" y="1080"/>
                    <a:pt x="2100" y="1111"/>
                  </a:cubicBezTo>
                  <a:cubicBezTo>
                    <a:pt x="2130" y="1116"/>
                    <a:pt x="2178" y="1123"/>
                    <a:pt x="2197" y="1126"/>
                  </a:cubicBezTo>
                  <a:cubicBezTo>
                    <a:pt x="2137" y="1104"/>
                    <a:pt x="2080" y="1078"/>
                    <a:pt x="2021" y="1054"/>
                  </a:cubicBezTo>
                  <a:cubicBezTo>
                    <a:pt x="1705" y="926"/>
                    <a:pt x="1403" y="779"/>
                    <a:pt x="1108" y="625"/>
                  </a:cubicBezTo>
                  <a:cubicBezTo>
                    <a:pt x="854" y="496"/>
                    <a:pt x="637" y="378"/>
                    <a:pt x="423" y="222"/>
                  </a:cubicBezTo>
                  <a:lnTo>
                    <a:pt x="423" y="222"/>
                  </a:lnTo>
                  <a:cubicBezTo>
                    <a:pt x="549" y="367"/>
                    <a:pt x="689" y="496"/>
                    <a:pt x="840" y="608"/>
                  </a:cubicBezTo>
                  <a:cubicBezTo>
                    <a:pt x="783" y="575"/>
                    <a:pt x="734" y="544"/>
                    <a:pt x="691" y="516"/>
                  </a:cubicBezTo>
                  <a:cubicBezTo>
                    <a:pt x="444" y="359"/>
                    <a:pt x="201" y="19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8"/>
            <p:cNvSpPr/>
            <p:nvPr/>
          </p:nvSpPr>
          <p:spPr>
            <a:xfrm>
              <a:off x="5354250" y="3634375"/>
              <a:ext cx="36550" cy="84125"/>
            </a:xfrm>
            <a:custGeom>
              <a:avLst/>
              <a:gdLst/>
              <a:ahLst/>
              <a:cxnLst/>
              <a:rect l="l" t="t" r="r" b="b"/>
              <a:pathLst>
                <a:path w="1462" h="3365" extrusionOk="0">
                  <a:moveTo>
                    <a:pt x="489" y="749"/>
                  </a:moveTo>
                  <a:lnTo>
                    <a:pt x="489" y="752"/>
                  </a:lnTo>
                  <a:lnTo>
                    <a:pt x="489" y="752"/>
                  </a:lnTo>
                  <a:cubicBezTo>
                    <a:pt x="489" y="751"/>
                    <a:pt x="489" y="750"/>
                    <a:pt x="489" y="749"/>
                  </a:cubicBezTo>
                  <a:close/>
                  <a:moveTo>
                    <a:pt x="1462" y="0"/>
                  </a:moveTo>
                  <a:cubicBezTo>
                    <a:pt x="1391" y="59"/>
                    <a:pt x="1324" y="125"/>
                    <a:pt x="1262" y="188"/>
                  </a:cubicBezTo>
                  <a:cubicBezTo>
                    <a:pt x="1171" y="283"/>
                    <a:pt x="1091" y="384"/>
                    <a:pt x="1024" y="492"/>
                  </a:cubicBezTo>
                  <a:cubicBezTo>
                    <a:pt x="1089" y="363"/>
                    <a:pt x="1164" y="241"/>
                    <a:pt x="1261" y="114"/>
                  </a:cubicBezTo>
                  <a:lnTo>
                    <a:pt x="1261" y="114"/>
                  </a:lnTo>
                  <a:cubicBezTo>
                    <a:pt x="899" y="459"/>
                    <a:pt x="695" y="877"/>
                    <a:pt x="658" y="1309"/>
                  </a:cubicBezTo>
                  <a:cubicBezTo>
                    <a:pt x="674" y="1118"/>
                    <a:pt x="711" y="926"/>
                    <a:pt x="776" y="738"/>
                  </a:cubicBezTo>
                  <a:cubicBezTo>
                    <a:pt x="826" y="589"/>
                    <a:pt x="905" y="440"/>
                    <a:pt x="978" y="304"/>
                  </a:cubicBezTo>
                  <a:cubicBezTo>
                    <a:pt x="986" y="286"/>
                    <a:pt x="1012" y="250"/>
                    <a:pt x="1008" y="247"/>
                  </a:cubicBezTo>
                  <a:lnTo>
                    <a:pt x="1008" y="247"/>
                  </a:lnTo>
                  <a:cubicBezTo>
                    <a:pt x="910" y="358"/>
                    <a:pt x="816" y="475"/>
                    <a:pt x="737" y="598"/>
                  </a:cubicBezTo>
                  <a:cubicBezTo>
                    <a:pt x="664" y="717"/>
                    <a:pt x="610" y="839"/>
                    <a:pt x="570" y="960"/>
                  </a:cubicBezTo>
                  <a:cubicBezTo>
                    <a:pt x="601" y="798"/>
                    <a:pt x="653" y="636"/>
                    <a:pt x="740" y="471"/>
                  </a:cubicBezTo>
                  <a:lnTo>
                    <a:pt x="740" y="471"/>
                  </a:lnTo>
                  <a:cubicBezTo>
                    <a:pt x="539" y="758"/>
                    <a:pt x="427" y="1083"/>
                    <a:pt x="392" y="1411"/>
                  </a:cubicBezTo>
                  <a:cubicBezTo>
                    <a:pt x="392" y="1367"/>
                    <a:pt x="394" y="1324"/>
                    <a:pt x="396" y="1280"/>
                  </a:cubicBezTo>
                  <a:cubicBezTo>
                    <a:pt x="409" y="1102"/>
                    <a:pt x="440" y="950"/>
                    <a:pt x="483" y="773"/>
                  </a:cubicBezTo>
                  <a:cubicBezTo>
                    <a:pt x="484" y="765"/>
                    <a:pt x="486" y="762"/>
                    <a:pt x="487" y="757"/>
                  </a:cubicBezTo>
                  <a:lnTo>
                    <a:pt x="489" y="752"/>
                  </a:lnTo>
                  <a:lnTo>
                    <a:pt x="489" y="752"/>
                  </a:lnTo>
                  <a:cubicBezTo>
                    <a:pt x="489" y="752"/>
                    <a:pt x="488" y="752"/>
                    <a:pt x="488" y="752"/>
                  </a:cubicBezTo>
                  <a:cubicBezTo>
                    <a:pt x="422" y="888"/>
                    <a:pt x="368" y="1025"/>
                    <a:pt x="330" y="1164"/>
                  </a:cubicBezTo>
                  <a:cubicBezTo>
                    <a:pt x="271" y="1396"/>
                    <a:pt x="255" y="1616"/>
                    <a:pt x="275" y="1827"/>
                  </a:cubicBezTo>
                  <a:cubicBezTo>
                    <a:pt x="234" y="1580"/>
                    <a:pt x="230" y="1329"/>
                    <a:pt x="281" y="1082"/>
                  </a:cubicBezTo>
                  <a:lnTo>
                    <a:pt x="281" y="1082"/>
                  </a:lnTo>
                  <a:cubicBezTo>
                    <a:pt x="226" y="1201"/>
                    <a:pt x="198" y="1328"/>
                    <a:pt x="173" y="1453"/>
                  </a:cubicBezTo>
                  <a:cubicBezTo>
                    <a:pt x="144" y="1602"/>
                    <a:pt x="126" y="1753"/>
                    <a:pt x="131" y="1906"/>
                  </a:cubicBezTo>
                  <a:cubicBezTo>
                    <a:pt x="111" y="1776"/>
                    <a:pt x="103" y="1640"/>
                    <a:pt x="113" y="1479"/>
                  </a:cubicBezTo>
                  <a:lnTo>
                    <a:pt x="113" y="1479"/>
                  </a:lnTo>
                  <a:cubicBezTo>
                    <a:pt x="28" y="1802"/>
                    <a:pt x="0" y="2142"/>
                    <a:pt x="86" y="2464"/>
                  </a:cubicBezTo>
                  <a:cubicBezTo>
                    <a:pt x="160" y="2740"/>
                    <a:pt x="349" y="2986"/>
                    <a:pt x="579" y="3197"/>
                  </a:cubicBezTo>
                  <a:cubicBezTo>
                    <a:pt x="600" y="3216"/>
                    <a:pt x="637" y="3250"/>
                    <a:pt x="648" y="3257"/>
                  </a:cubicBezTo>
                  <a:cubicBezTo>
                    <a:pt x="592" y="3180"/>
                    <a:pt x="546" y="3099"/>
                    <a:pt x="500" y="3018"/>
                  </a:cubicBezTo>
                  <a:cubicBezTo>
                    <a:pt x="412" y="2868"/>
                    <a:pt x="333" y="2678"/>
                    <a:pt x="270" y="2488"/>
                  </a:cubicBezTo>
                  <a:lnTo>
                    <a:pt x="270" y="2488"/>
                  </a:lnTo>
                  <a:cubicBezTo>
                    <a:pt x="390" y="2751"/>
                    <a:pt x="576" y="2997"/>
                    <a:pt x="797" y="3214"/>
                  </a:cubicBezTo>
                  <a:cubicBezTo>
                    <a:pt x="850" y="3263"/>
                    <a:pt x="909" y="3313"/>
                    <a:pt x="961" y="3360"/>
                  </a:cubicBezTo>
                  <a:cubicBezTo>
                    <a:pt x="885" y="3259"/>
                    <a:pt x="813" y="3156"/>
                    <a:pt x="750" y="3049"/>
                  </a:cubicBezTo>
                  <a:cubicBezTo>
                    <a:pt x="656" y="2887"/>
                    <a:pt x="565" y="2714"/>
                    <a:pt x="487" y="2531"/>
                  </a:cubicBezTo>
                  <a:lnTo>
                    <a:pt x="487" y="2531"/>
                  </a:lnTo>
                  <a:cubicBezTo>
                    <a:pt x="636" y="2820"/>
                    <a:pt x="853" y="3096"/>
                    <a:pt x="1120" y="3365"/>
                  </a:cubicBezTo>
                  <a:cubicBezTo>
                    <a:pt x="936" y="3129"/>
                    <a:pt x="813" y="2892"/>
                    <a:pt x="705" y="2680"/>
                  </a:cubicBezTo>
                  <a:cubicBezTo>
                    <a:pt x="675" y="2619"/>
                    <a:pt x="648" y="2560"/>
                    <a:pt x="622" y="2500"/>
                  </a:cubicBezTo>
                  <a:lnTo>
                    <a:pt x="622" y="2500"/>
                  </a:lnTo>
                  <a:cubicBezTo>
                    <a:pt x="647" y="2544"/>
                    <a:pt x="673" y="2586"/>
                    <a:pt x="700" y="2629"/>
                  </a:cubicBezTo>
                  <a:cubicBezTo>
                    <a:pt x="798" y="2777"/>
                    <a:pt x="915" y="2918"/>
                    <a:pt x="1039" y="3054"/>
                  </a:cubicBezTo>
                  <a:cubicBezTo>
                    <a:pt x="1034" y="3045"/>
                    <a:pt x="1029" y="3036"/>
                    <a:pt x="1023" y="3028"/>
                  </a:cubicBezTo>
                  <a:cubicBezTo>
                    <a:pt x="895" y="2819"/>
                    <a:pt x="813" y="2673"/>
                    <a:pt x="723" y="2463"/>
                  </a:cubicBezTo>
                  <a:cubicBezTo>
                    <a:pt x="657" y="2300"/>
                    <a:pt x="615" y="2169"/>
                    <a:pt x="585" y="2042"/>
                  </a:cubicBezTo>
                  <a:lnTo>
                    <a:pt x="585" y="2042"/>
                  </a:lnTo>
                  <a:cubicBezTo>
                    <a:pt x="678" y="2312"/>
                    <a:pt x="831" y="2573"/>
                    <a:pt x="1032" y="2815"/>
                  </a:cubicBezTo>
                  <a:cubicBezTo>
                    <a:pt x="761" y="2360"/>
                    <a:pt x="632" y="1877"/>
                    <a:pt x="651" y="1399"/>
                  </a:cubicBezTo>
                  <a:lnTo>
                    <a:pt x="651" y="1399"/>
                  </a:lnTo>
                  <a:cubicBezTo>
                    <a:pt x="643" y="1637"/>
                    <a:pt x="685" y="1876"/>
                    <a:pt x="780" y="2110"/>
                  </a:cubicBezTo>
                  <a:cubicBezTo>
                    <a:pt x="833" y="2247"/>
                    <a:pt x="898" y="2380"/>
                    <a:pt x="979" y="2509"/>
                  </a:cubicBezTo>
                  <a:cubicBezTo>
                    <a:pt x="973" y="2498"/>
                    <a:pt x="970" y="2485"/>
                    <a:pt x="965" y="2474"/>
                  </a:cubicBezTo>
                  <a:cubicBezTo>
                    <a:pt x="890" y="2293"/>
                    <a:pt x="822" y="2021"/>
                    <a:pt x="806" y="1893"/>
                  </a:cubicBezTo>
                  <a:cubicBezTo>
                    <a:pt x="781" y="1751"/>
                    <a:pt x="777" y="1608"/>
                    <a:pt x="783" y="1464"/>
                  </a:cubicBezTo>
                  <a:lnTo>
                    <a:pt x="783" y="1464"/>
                  </a:lnTo>
                  <a:cubicBezTo>
                    <a:pt x="793" y="1774"/>
                    <a:pt x="874" y="2083"/>
                    <a:pt x="1018" y="2371"/>
                  </a:cubicBezTo>
                  <a:cubicBezTo>
                    <a:pt x="899" y="1986"/>
                    <a:pt x="860" y="1603"/>
                    <a:pt x="912" y="1201"/>
                  </a:cubicBezTo>
                  <a:cubicBezTo>
                    <a:pt x="947" y="868"/>
                    <a:pt x="1066" y="526"/>
                    <a:pt x="1293" y="219"/>
                  </a:cubicBezTo>
                  <a:cubicBezTo>
                    <a:pt x="1343" y="149"/>
                    <a:pt x="1418" y="54"/>
                    <a:pt x="14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8"/>
            <p:cNvSpPr/>
            <p:nvPr/>
          </p:nvSpPr>
          <p:spPr>
            <a:xfrm>
              <a:off x="5354700" y="3694525"/>
              <a:ext cx="16175" cy="26500"/>
            </a:xfrm>
            <a:custGeom>
              <a:avLst/>
              <a:gdLst/>
              <a:ahLst/>
              <a:cxnLst/>
              <a:rect l="l" t="t" r="r" b="b"/>
              <a:pathLst>
                <a:path w="647" h="1060" extrusionOk="0">
                  <a:moveTo>
                    <a:pt x="1" y="0"/>
                  </a:moveTo>
                  <a:lnTo>
                    <a:pt x="1" y="0"/>
                  </a:lnTo>
                  <a:cubicBezTo>
                    <a:pt x="74" y="433"/>
                    <a:pt x="224" y="735"/>
                    <a:pt x="608" y="1029"/>
                  </a:cubicBezTo>
                  <a:cubicBezTo>
                    <a:pt x="621" y="1039"/>
                    <a:pt x="636" y="1052"/>
                    <a:pt x="646" y="1060"/>
                  </a:cubicBezTo>
                  <a:cubicBezTo>
                    <a:pt x="624" y="1026"/>
                    <a:pt x="602" y="993"/>
                    <a:pt x="580" y="959"/>
                  </a:cubicBezTo>
                  <a:cubicBezTo>
                    <a:pt x="373" y="643"/>
                    <a:pt x="147" y="32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8"/>
            <p:cNvSpPr/>
            <p:nvPr/>
          </p:nvSpPr>
          <p:spPr>
            <a:xfrm>
              <a:off x="5922950" y="3609250"/>
              <a:ext cx="23375" cy="49100"/>
            </a:xfrm>
            <a:custGeom>
              <a:avLst/>
              <a:gdLst/>
              <a:ahLst/>
              <a:cxnLst/>
              <a:rect l="l" t="t" r="r" b="b"/>
              <a:pathLst>
                <a:path w="935" h="1964" extrusionOk="0">
                  <a:moveTo>
                    <a:pt x="0" y="0"/>
                  </a:moveTo>
                  <a:cubicBezTo>
                    <a:pt x="277" y="322"/>
                    <a:pt x="461" y="671"/>
                    <a:pt x="591" y="1043"/>
                  </a:cubicBezTo>
                  <a:cubicBezTo>
                    <a:pt x="532" y="907"/>
                    <a:pt x="459" y="774"/>
                    <a:pt x="378" y="644"/>
                  </a:cubicBezTo>
                  <a:cubicBezTo>
                    <a:pt x="288" y="492"/>
                    <a:pt x="186" y="343"/>
                    <a:pt x="57" y="209"/>
                  </a:cubicBezTo>
                  <a:lnTo>
                    <a:pt x="57" y="209"/>
                  </a:lnTo>
                  <a:cubicBezTo>
                    <a:pt x="283" y="536"/>
                    <a:pt x="394" y="908"/>
                    <a:pt x="481" y="1278"/>
                  </a:cubicBezTo>
                  <a:cubicBezTo>
                    <a:pt x="391" y="1006"/>
                    <a:pt x="263" y="748"/>
                    <a:pt x="89" y="505"/>
                  </a:cubicBezTo>
                  <a:lnTo>
                    <a:pt x="89" y="505"/>
                  </a:lnTo>
                  <a:cubicBezTo>
                    <a:pt x="200" y="719"/>
                    <a:pt x="257" y="951"/>
                    <a:pt x="327" y="1176"/>
                  </a:cubicBezTo>
                  <a:cubicBezTo>
                    <a:pt x="363" y="1301"/>
                    <a:pt x="397" y="1429"/>
                    <a:pt x="429" y="1555"/>
                  </a:cubicBezTo>
                  <a:cubicBezTo>
                    <a:pt x="344" y="1304"/>
                    <a:pt x="232" y="1061"/>
                    <a:pt x="97" y="826"/>
                  </a:cubicBezTo>
                  <a:lnTo>
                    <a:pt x="97" y="826"/>
                  </a:lnTo>
                  <a:cubicBezTo>
                    <a:pt x="193" y="1082"/>
                    <a:pt x="237" y="1347"/>
                    <a:pt x="305" y="1609"/>
                  </a:cubicBezTo>
                  <a:cubicBezTo>
                    <a:pt x="232" y="1456"/>
                    <a:pt x="155" y="1304"/>
                    <a:pt x="89" y="1150"/>
                  </a:cubicBezTo>
                  <a:lnTo>
                    <a:pt x="89" y="1150"/>
                  </a:lnTo>
                  <a:cubicBezTo>
                    <a:pt x="120" y="1331"/>
                    <a:pt x="154" y="1512"/>
                    <a:pt x="204" y="1690"/>
                  </a:cubicBezTo>
                  <a:cubicBezTo>
                    <a:pt x="156" y="1594"/>
                    <a:pt x="108" y="1497"/>
                    <a:pt x="65" y="1399"/>
                  </a:cubicBezTo>
                  <a:lnTo>
                    <a:pt x="65" y="1399"/>
                  </a:lnTo>
                  <a:cubicBezTo>
                    <a:pt x="79" y="1522"/>
                    <a:pt x="99" y="1645"/>
                    <a:pt x="132" y="1767"/>
                  </a:cubicBezTo>
                  <a:cubicBezTo>
                    <a:pt x="93" y="1689"/>
                    <a:pt x="53" y="1613"/>
                    <a:pt x="16" y="1536"/>
                  </a:cubicBezTo>
                  <a:lnTo>
                    <a:pt x="16" y="1536"/>
                  </a:lnTo>
                  <a:cubicBezTo>
                    <a:pt x="30" y="1681"/>
                    <a:pt x="61" y="1823"/>
                    <a:pt x="104" y="1963"/>
                  </a:cubicBezTo>
                  <a:cubicBezTo>
                    <a:pt x="269" y="1826"/>
                    <a:pt x="464" y="1708"/>
                    <a:pt x="710" y="1700"/>
                  </a:cubicBezTo>
                  <a:cubicBezTo>
                    <a:pt x="722" y="1699"/>
                    <a:pt x="734" y="1699"/>
                    <a:pt x="747" y="1699"/>
                  </a:cubicBezTo>
                  <a:cubicBezTo>
                    <a:pt x="811" y="1699"/>
                    <a:pt x="875" y="1708"/>
                    <a:pt x="934" y="1722"/>
                  </a:cubicBezTo>
                  <a:cubicBezTo>
                    <a:pt x="902" y="1581"/>
                    <a:pt x="860" y="1439"/>
                    <a:pt x="808" y="1301"/>
                  </a:cubicBezTo>
                  <a:cubicBezTo>
                    <a:pt x="654" y="830"/>
                    <a:pt x="424" y="35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8"/>
            <p:cNvSpPr/>
            <p:nvPr/>
          </p:nvSpPr>
          <p:spPr>
            <a:xfrm>
              <a:off x="5948200" y="3656225"/>
              <a:ext cx="18550" cy="42650"/>
            </a:xfrm>
            <a:custGeom>
              <a:avLst/>
              <a:gdLst/>
              <a:ahLst/>
              <a:cxnLst/>
              <a:rect l="l" t="t" r="r" b="b"/>
              <a:pathLst>
                <a:path w="742" h="1706" extrusionOk="0">
                  <a:moveTo>
                    <a:pt x="1" y="1"/>
                  </a:moveTo>
                  <a:cubicBezTo>
                    <a:pt x="174" y="578"/>
                    <a:pt x="369" y="1151"/>
                    <a:pt x="636" y="1705"/>
                  </a:cubicBezTo>
                  <a:cubicBezTo>
                    <a:pt x="670" y="1698"/>
                    <a:pt x="706" y="1693"/>
                    <a:pt x="741" y="1693"/>
                  </a:cubicBezTo>
                  <a:cubicBezTo>
                    <a:pt x="669" y="1486"/>
                    <a:pt x="593" y="1276"/>
                    <a:pt x="513" y="1082"/>
                  </a:cubicBezTo>
                  <a:cubicBezTo>
                    <a:pt x="351" y="719"/>
                    <a:pt x="175" y="35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8"/>
            <p:cNvSpPr/>
            <p:nvPr/>
          </p:nvSpPr>
          <p:spPr>
            <a:xfrm>
              <a:off x="5944800" y="3654825"/>
              <a:ext cx="18675" cy="45075"/>
            </a:xfrm>
            <a:custGeom>
              <a:avLst/>
              <a:gdLst/>
              <a:ahLst/>
              <a:cxnLst/>
              <a:rect l="l" t="t" r="r" b="b"/>
              <a:pathLst>
                <a:path w="747" h="1803" extrusionOk="0">
                  <a:moveTo>
                    <a:pt x="1" y="0"/>
                  </a:moveTo>
                  <a:cubicBezTo>
                    <a:pt x="141" y="494"/>
                    <a:pt x="289" y="989"/>
                    <a:pt x="489" y="1470"/>
                  </a:cubicBezTo>
                  <a:cubicBezTo>
                    <a:pt x="536" y="1582"/>
                    <a:pt x="590" y="1692"/>
                    <a:pt x="645" y="1802"/>
                  </a:cubicBezTo>
                  <a:cubicBezTo>
                    <a:pt x="677" y="1788"/>
                    <a:pt x="711" y="1777"/>
                    <a:pt x="746" y="1767"/>
                  </a:cubicBezTo>
                  <a:cubicBezTo>
                    <a:pt x="507" y="1175"/>
                    <a:pt x="263" y="58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8"/>
            <p:cNvSpPr/>
            <p:nvPr/>
          </p:nvSpPr>
          <p:spPr>
            <a:xfrm>
              <a:off x="5930500" y="3655775"/>
              <a:ext cx="30200" cy="60575"/>
            </a:xfrm>
            <a:custGeom>
              <a:avLst/>
              <a:gdLst/>
              <a:ahLst/>
              <a:cxnLst/>
              <a:rect l="l" t="t" r="r" b="b"/>
              <a:pathLst>
                <a:path w="1208" h="2423" extrusionOk="0">
                  <a:moveTo>
                    <a:pt x="408" y="0"/>
                  </a:moveTo>
                  <a:cubicBezTo>
                    <a:pt x="577" y="510"/>
                    <a:pt x="722" y="1027"/>
                    <a:pt x="944" y="1525"/>
                  </a:cubicBezTo>
                  <a:cubicBezTo>
                    <a:pt x="695" y="1031"/>
                    <a:pt x="469" y="530"/>
                    <a:pt x="263" y="22"/>
                  </a:cubicBezTo>
                  <a:lnTo>
                    <a:pt x="263" y="22"/>
                  </a:lnTo>
                  <a:cubicBezTo>
                    <a:pt x="361" y="433"/>
                    <a:pt x="487" y="840"/>
                    <a:pt x="652" y="1236"/>
                  </a:cubicBezTo>
                  <a:cubicBezTo>
                    <a:pt x="486" y="918"/>
                    <a:pt x="328" y="588"/>
                    <a:pt x="193" y="196"/>
                  </a:cubicBezTo>
                  <a:lnTo>
                    <a:pt x="193" y="196"/>
                  </a:lnTo>
                  <a:cubicBezTo>
                    <a:pt x="294" y="705"/>
                    <a:pt x="471" y="1202"/>
                    <a:pt x="714" y="1679"/>
                  </a:cubicBezTo>
                  <a:cubicBezTo>
                    <a:pt x="645" y="1560"/>
                    <a:pt x="583" y="1452"/>
                    <a:pt x="536" y="1364"/>
                  </a:cubicBezTo>
                  <a:cubicBezTo>
                    <a:pt x="373" y="1047"/>
                    <a:pt x="193" y="610"/>
                    <a:pt x="58" y="238"/>
                  </a:cubicBezTo>
                  <a:lnTo>
                    <a:pt x="58" y="238"/>
                  </a:lnTo>
                  <a:cubicBezTo>
                    <a:pt x="96" y="459"/>
                    <a:pt x="166" y="675"/>
                    <a:pt x="233" y="891"/>
                  </a:cubicBezTo>
                  <a:cubicBezTo>
                    <a:pt x="269" y="1002"/>
                    <a:pt x="304" y="1111"/>
                    <a:pt x="345" y="1221"/>
                  </a:cubicBezTo>
                  <a:cubicBezTo>
                    <a:pt x="218" y="977"/>
                    <a:pt x="106" y="725"/>
                    <a:pt x="0" y="433"/>
                  </a:cubicBezTo>
                  <a:lnTo>
                    <a:pt x="0" y="433"/>
                  </a:lnTo>
                  <a:cubicBezTo>
                    <a:pt x="127" y="1094"/>
                    <a:pt x="403" y="1738"/>
                    <a:pt x="819" y="2319"/>
                  </a:cubicBezTo>
                  <a:cubicBezTo>
                    <a:pt x="843" y="2354"/>
                    <a:pt x="867" y="2389"/>
                    <a:pt x="893" y="2422"/>
                  </a:cubicBezTo>
                  <a:cubicBezTo>
                    <a:pt x="867" y="2236"/>
                    <a:pt x="909" y="2043"/>
                    <a:pt x="1042" y="1885"/>
                  </a:cubicBezTo>
                  <a:cubicBezTo>
                    <a:pt x="1081" y="1840"/>
                    <a:pt x="1140" y="1798"/>
                    <a:pt x="1207" y="1767"/>
                  </a:cubicBezTo>
                  <a:cubicBezTo>
                    <a:pt x="1145" y="1637"/>
                    <a:pt x="1082" y="1503"/>
                    <a:pt x="1017" y="1362"/>
                  </a:cubicBezTo>
                  <a:cubicBezTo>
                    <a:pt x="812" y="909"/>
                    <a:pt x="637" y="445"/>
                    <a:pt x="4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8"/>
            <p:cNvSpPr/>
            <p:nvPr/>
          </p:nvSpPr>
          <p:spPr>
            <a:xfrm>
              <a:off x="5955750" y="3717700"/>
              <a:ext cx="35750" cy="32725"/>
            </a:xfrm>
            <a:custGeom>
              <a:avLst/>
              <a:gdLst/>
              <a:ahLst/>
              <a:cxnLst/>
              <a:rect l="l" t="t" r="r" b="b"/>
              <a:pathLst>
                <a:path w="1430" h="1309" extrusionOk="0">
                  <a:moveTo>
                    <a:pt x="0" y="0"/>
                  </a:moveTo>
                  <a:lnTo>
                    <a:pt x="0" y="0"/>
                  </a:lnTo>
                  <a:cubicBezTo>
                    <a:pt x="236" y="328"/>
                    <a:pt x="535" y="621"/>
                    <a:pt x="860" y="892"/>
                  </a:cubicBezTo>
                  <a:cubicBezTo>
                    <a:pt x="1038" y="1040"/>
                    <a:pt x="1227" y="1183"/>
                    <a:pt x="1430" y="1309"/>
                  </a:cubicBezTo>
                  <a:cubicBezTo>
                    <a:pt x="1429" y="1308"/>
                    <a:pt x="1429" y="1308"/>
                    <a:pt x="1429" y="1307"/>
                  </a:cubicBezTo>
                  <a:cubicBezTo>
                    <a:pt x="1421" y="1266"/>
                    <a:pt x="1418" y="1221"/>
                    <a:pt x="1425" y="1178"/>
                  </a:cubicBezTo>
                  <a:cubicBezTo>
                    <a:pt x="1284" y="1074"/>
                    <a:pt x="1149" y="964"/>
                    <a:pt x="1010" y="858"/>
                  </a:cubicBezTo>
                  <a:cubicBezTo>
                    <a:pt x="654" y="586"/>
                    <a:pt x="303" y="3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8"/>
            <p:cNvSpPr/>
            <p:nvPr/>
          </p:nvSpPr>
          <p:spPr>
            <a:xfrm>
              <a:off x="5955600" y="3711900"/>
              <a:ext cx="37350" cy="34425"/>
            </a:xfrm>
            <a:custGeom>
              <a:avLst/>
              <a:gdLst/>
              <a:ahLst/>
              <a:cxnLst/>
              <a:rect l="l" t="t" r="r" b="b"/>
              <a:pathLst>
                <a:path w="1494" h="1377" extrusionOk="0">
                  <a:moveTo>
                    <a:pt x="27" y="0"/>
                  </a:moveTo>
                  <a:lnTo>
                    <a:pt x="27" y="0"/>
                  </a:lnTo>
                  <a:cubicBezTo>
                    <a:pt x="295" y="298"/>
                    <a:pt x="608" y="567"/>
                    <a:pt x="915" y="839"/>
                  </a:cubicBezTo>
                  <a:cubicBezTo>
                    <a:pt x="991" y="907"/>
                    <a:pt x="1069" y="972"/>
                    <a:pt x="1149" y="1036"/>
                  </a:cubicBezTo>
                  <a:cubicBezTo>
                    <a:pt x="1113" y="1009"/>
                    <a:pt x="1076" y="980"/>
                    <a:pt x="1038" y="952"/>
                  </a:cubicBezTo>
                  <a:cubicBezTo>
                    <a:pt x="682" y="678"/>
                    <a:pt x="316" y="407"/>
                    <a:pt x="0" y="103"/>
                  </a:cubicBezTo>
                  <a:lnTo>
                    <a:pt x="0" y="103"/>
                  </a:lnTo>
                  <a:cubicBezTo>
                    <a:pt x="404" y="578"/>
                    <a:pt x="897" y="999"/>
                    <a:pt x="1439" y="1376"/>
                  </a:cubicBezTo>
                  <a:cubicBezTo>
                    <a:pt x="1443" y="1356"/>
                    <a:pt x="1450" y="1338"/>
                    <a:pt x="1458" y="1319"/>
                  </a:cubicBezTo>
                  <a:cubicBezTo>
                    <a:pt x="1450" y="1268"/>
                    <a:pt x="1465" y="1217"/>
                    <a:pt x="1493" y="1169"/>
                  </a:cubicBezTo>
                  <a:cubicBezTo>
                    <a:pt x="1346" y="1052"/>
                    <a:pt x="1198" y="933"/>
                    <a:pt x="1052" y="817"/>
                  </a:cubicBezTo>
                  <a:cubicBezTo>
                    <a:pt x="711" y="544"/>
                    <a:pt x="355" y="28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8"/>
            <p:cNvSpPr/>
            <p:nvPr/>
          </p:nvSpPr>
          <p:spPr>
            <a:xfrm>
              <a:off x="5958100" y="3701050"/>
              <a:ext cx="41075" cy="39925"/>
            </a:xfrm>
            <a:custGeom>
              <a:avLst/>
              <a:gdLst/>
              <a:ahLst/>
              <a:cxnLst/>
              <a:rect l="l" t="t" r="r" b="b"/>
              <a:pathLst>
                <a:path w="1643" h="1597" extrusionOk="0">
                  <a:moveTo>
                    <a:pt x="310" y="1"/>
                  </a:moveTo>
                  <a:cubicBezTo>
                    <a:pt x="465" y="295"/>
                    <a:pt x="689" y="563"/>
                    <a:pt x="913" y="827"/>
                  </a:cubicBezTo>
                  <a:cubicBezTo>
                    <a:pt x="652" y="589"/>
                    <a:pt x="400" y="346"/>
                    <a:pt x="168" y="94"/>
                  </a:cubicBezTo>
                  <a:lnTo>
                    <a:pt x="168" y="94"/>
                  </a:lnTo>
                  <a:cubicBezTo>
                    <a:pt x="398" y="419"/>
                    <a:pt x="667" y="724"/>
                    <a:pt x="967" y="1010"/>
                  </a:cubicBezTo>
                  <a:lnTo>
                    <a:pt x="948" y="995"/>
                  </a:lnTo>
                  <a:cubicBezTo>
                    <a:pt x="640" y="737"/>
                    <a:pt x="328" y="479"/>
                    <a:pt x="68" y="195"/>
                  </a:cubicBezTo>
                  <a:lnTo>
                    <a:pt x="68" y="195"/>
                  </a:lnTo>
                  <a:cubicBezTo>
                    <a:pt x="242" y="440"/>
                    <a:pt x="456" y="667"/>
                    <a:pt x="683" y="883"/>
                  </a:cubicBezTo>
                  <a:cubicBezTo>
                    <a:pt x="443" y="697"/>
                    <a:pt x="209" y="505"/>
                    <a:pt x="0" y="295"/>
                  </a:cubicBezTo>
                  <a:lnTo>
                    <a:pt x="0" y="295"/>
                  </a:lnTo>
                  <a:cubicBezTo>
                    <a:pt x="279" y="647"/>
                    <a:pt x="631" y="960"/>
                    <a:pt x="988" y="1262"/>
                  </a:cubicBezTo>
                  <a:cubicBezTo>
                    <a:pt x="1122" y="1376"/>
                    <a:pt x="1258" y="1488"/>
                    <a:pt x="1397" y="1597"/>
                  </a:cubicBezTo>
                  <a:cubicBezTo>
                    <a:pt x="1437" y="1531"/>
                    <a:pt x="1504" y="1474"/>
                    <a:pt x="1575" y="1444"/>
                  </a:cubicBezTo>
                  <a:cubicBezTo>
                    <a:pt x="1596" y="1434"/>
                    <a:pt x="1620" y="1427"/>
                    <a:pt x="1643" y="1422"/>
                  </a:cubicBezTo>
                  <a:cubicBezTo>
                    <a:pt x="1426" y="1217"/>
                    <a:pt x="1220" y="1006"/>
                    <a:pt x="1016" y="794"/>
                  </a:cubicBezTo>
                  <a:cubicBezTo>
                    <a:pt x="830" y="596"/>
                    <a:pt x="511" y="280"/>
                    <a:pt x="3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8"/>
            <p:cNvSpPr/>
            <p:nvPr/>
          </p:nvSpPr>
          <p:spPr>
            <a:xfrm>
              <a:off x="5994500" y="3739425"/>
              <a:ext cx="75825" cy="26500"/>
            </a:xfrm>
            <a:custGeom>
              <a:avLst/>
              <a:gdLst/>
              <a:ahLst/>
              <a:cxnLst/>
              <a:rect l="l" t="t" r="r" b="b"/>
              <a:pathLst>
                <a:path w="3033" h="1060" extrusionOk="0">
                  <a:moveTo>
                    <a:pt x="1187" y="840"/>
                  </a:moveTo>
                  <a:cubicBezTo>
                    <a:pt x="1194" y="842"/>
                    <a:pt x="1202" y="844"/>
                    <a:pt x="1209" y="847"/>
                  </a:cubicBezTo>
                  <a:cubicBezTo>
                    <a:pt x="1202" y="844"/>
                    <a:pt x="1194" y="842"/>
                    <a:pt x="1187" y="840"/>
                  </a:cubicBezTo>
                  <a:close/>
                  <a:moveTo>
                    <a:pt x="187" y="0"/>
                  </a:moveTo>
                  <a:lnTo>
                    <a:pt x="187" y="0"/>
                  </a:lnTo>
                  <a:cubicBezTo>
                    <a:pt x="329" y="176"/>
                    <a:pt x="516" y="322"/>
                    <a:pt x="731" y="438"/>
                  </a:cubicBezTo>
                  <a:cubicBezTo>
                    <a:pt x="511" y="340"/>
                    <a:pt x="296" y="231"/>
                    <a:pt x="113" y="97"/>
                  </a:cubicBezTo>
                  <a:lnTo>
                    <a:pt x="113" y="97"/>
                  </a:lnTo>
                  <a:cubicBezTo>
                    <a:pt x="414" y="372"/>
                    <a:pt x="814" y="573"/>
                    <a:pt x="1222" y="733"/>
                  </a:cubicBezTo>
                  <a:cubicBezTo>
                    <a:pt x="1424" y="810"/>
                    <a:pt x="1635" y="867"/>
                    <a:pt x="1850" y="913"/>
                  </a:cubicBezTo>
                  <a:cubicBezTo>
                    <a:pt x="1617" y="869"/>
                    <a:pt x="1385" y="811"/>
                    <a:pt x="1169" y="741"/>
                  </a:cubicBezTo>
                  <a:cubicBezTo>
                    <a:pt x="849" y="629"/>
                    <a:pt x="398" y="434"/>
                    <a:pt x="87" y="233"/>
                  </a:cubicBezTo>
                  <a:lnTo>
                    <a:pt x="87" y="233"/>
                  </a:lnTo>
                  <a:cubicBezTo>
                    <a:pt x="391" y="486"/>
                    <a:pt x="764" y="689"/>
                    <a:pt x="1164" y="833"/>
                  </a:cubicBezTo>
                  <a:lnTo>
                    <a:pt x="1164" y="833"/>
                  </a:lnTo>
                  <a:cubicBezTo>
                    <a:pt x="1128" y="822"/>
                    <a:pt x="1093" y="811"/>
                    <a:pt x="1058" y="799"/>
                  </a:cubicBezTo>
                  <a:cubicBezTo>
                    <a:pt x="808" y="722"/>
                    <a:pt x="334" y="522"/>
                    <a:pt x="54" y="326"/>
                  </a:cubicBezTo>
                  <a:lnTo>
                    <a:pt x="54" y="326"/>
                  </a:lnTo>
                  <a:cubicBezTo>
                    <a:pt x="254" y="502"/>
                    <a:pt x="489" y="654"/>
                    <a:pt x="747" y="774"/>
                  </a:cubicBezTo>
                  <a:cubicBezTo>
                    <a:pt x="484" y="676"/>
                    <a:pt x="238" y="552"/>
                    <a:pt x="0" y="383"/>
                  </a:cubicBezTo>
                  <a:lnTo>
                    <a:pt x="0" y="383"/>
                  </a:lnTo>
                  <a:cubicBezTo>
                    <a:pt x="186" y="572"/>
                    <a:pt x="428" y="723"/>
                    <a:pt x="691" y="834"/>
                  </a:cubicBezTo>
                  <a:cubicBezTo>
                    <a:pt x="936" y="932"/>
                    <a:pt x="1206" y="980"/>
                    <a:pt x="1477" y="1012"/>
                  </a:cubicBezTo>
                  <a:cubicBezTo>
                    <a:pt x="1508" y="1019"/>
                    <a:pt x="1540" y="1025"/>
                    <a:pt x="1572" y="1030"/>
                  </a:cubicBezTo>
                  <a:cubicBezTo>
                    <a:pt x="1708" y="1053"/>
                    <a:pt x="1845" y="1060"/>
                    <a:pt x="1984" y="1060"/>
                  </a:cubicBezTo>
                  <a:cubicBezTo>
                    <a:pt x="2122" y="1060"/>
                    <a:pt x="2261" y="1053"/>
                    <a:pt x="2400" y="1050"/>
                  </a:cubicBezTo>
                  <a:cubicBezTo>
                    <a:pt x="2466" y="1047"/>
                    <a:pt x="2530" y="1044"/>
                    <a:pt x="2595" y="1041"/>
                  </a:cubicBezTo>
                  <a:cubicBezTo>
                    <a:pt x="2577" y="1040"/>
                    <a:pt x="2558" y="1039"/>
                    <a:pt x="2538" y="1037"/>
                  </a:cubicBezTo>
                  <a:lnTo>
                    <a:pt x="2620" y="1037"/>
                  </a:lnTo>
                  <a:cubicBezTo>
                    <a:pt x="2680" y="1036"/>
                    <a:pt x="2740" y="1034"/>
                    <a:pt x="2798" y="1031"/>
                  </a:cubicBezTo>
                  <a:cubicBezTo>
                    <a:pt x="2765" y="1029"/>
                    <a:pt x="2723" y="1026"/>
                    <a:pt x="2680" y="1022"/>
                  </a:cubicBezTo>
                  <a:lnTo>
                    <a:pt x="2680" y="1022"/>
                  </a:lnTo>
                  <a:cubicBezTo>
                    <a:pt x="2709" y="1024"/>
                    <a:pt x="2737" y="1026"/>
                    <a:pt x="2765" y="1027"/>
                  </a:cubicBezTo>
                  <a:cubicBezTo>
                    <a:pt x="2854" y="1034"/>
                    <a:pt x="2943" y="1037"/>
                    <a:pt x="3032" y="1041"/>
                  </a:cubicBezTo>
                  <a:cubicBezTo>
                    <a:pt x="2952" y="1031"/>
                    <a:pt x="2832" y="1016"/>
                    <a:pt x="2739" y="1000"/>
                  </a:cubicBezTo>
                  <a:cubicBezTo>
                    <a:pt x="2232" y="922"/>
                    <a:pt x="1753" y="815"/>
                    <a:pt x="1300" y="661"/>
                  </a:cubicBezTo>
                  <a:lnTo>
                    <a:pt x="1300" y="661"/>
                  </a:lnTo>
                  <a:cubicBezTo>
                    <a:pt x="1424" y="696"/>
                    <a:pt x="1550" y="723"/>
                    <a:pt x="1676" y="744"/>
                  </a:cubicBezTo>
                  <a:cubicBezTo>
                    <a:pt x="1725" y="752"/>
                    <a:pt x="1776" y="759"/>
                    <a:pt x="1825" y="767"/>
                  </a:cubicBezTo>
                  <a:cubicBezTo>
                    <a:pt x="1765" y="751"/>
                    <a:pt x="1691" y="731"/>
                    <a:pt x="1627" y="711"/>
                  </a:cubicBezTo>
                  <a:cubicBezTo>
                    <a:pt x="1391" y="636"/>
                    <a:pt x="1137" y="527"/>
                    <a:pt x="900" y="421"/>
                  </a:cubicBezTo>
                  <a:cubicBezTo>
                    <a:pt x="619" y="290"/>
                    <a:pt x="403" y="181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8"/>
            <p:cNvSpPr/>
            <p:nvPr/>
          </p:nvSpPr>
          <p:spPr>
            <a:xfrm>
              <a:off x="6143600" y="3643700"/>
              <a:ext cx="14700" cy="31800"/>
            </a:xfrm>
            <a:custGeom>
              <a:avLst/>
              <a:gdLst/>
              <a:ahLst/>
              <a:cxnLst/>
              <a:rect l="l" t="t" r="r" b="b"/>
              <a:pathLst>
                <a:path w="588" h="1272" extrusionOk="0">
                  <a:moveTo>
                    <a:pt x="128" y="0"/>
                  </a:moveTo>
                  <a:cubicBezTo>
                    <a:pt x="87" y="16"/>
                    <a:pt x="42" y="25"/>
                    <a:pt x="0" y="29"/>
                  </a:cubicBezTo>
                  <a:cubicBezTo>
                    <a:pt x="165" y="247"/>
                    <a:pt x="305" y="473"/>
                    <a:pt x="401" y="704"/>
                  </a:cubicBezTo>
                  <a:cubicBezTo>
                    <a:pt x="478" y="888"/>
                    <a:pt x="551" y="1079"/>
                    <a:pt x="561" y="1271"/>
                  </a:cubicBezTo>
                  <a:cubicBezTo>
                    <a:pt x="587" y="1046"/>
                    <a:pt x="523" y="819"/>
                    <a:pt x="454" y="602"/>
                  </a:cubicBezTo>
                  <a:cubicBezTo>
                    <a:pt x="382" y="381"/>
                    <a:pt x="272" y="183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8"/>
            <p:cNvSpPr/>
            <p:nvPr/>
          </p:nvSpPr>
          <p:spPr>
            <a:xfrm>
              <a:off x="6147300" y="3640725"/>
              <a:ext cx="11250" cy="27525"/>
            </a:xfrm>
            <a:custGeom>
              <a:avLst/>
              <a:gdLst/>
              <a:ahLst/>
              <a:cxnLst/>
              <a:rect l="l" t="t" r="r" b="b"/>
              <a:pathLst>
                <a:path w="450" h="1101" extrusionOk="0">
                  <a:moveTo>
                    <a:pt x="186" y="1"/>
                  </a:moveTo>
                  <a:cubicBezTo>
                    <a:pt x="135" y="44"/>
                    <a:pt x="71" y="82"/>
                    <a:pt x="0" y="111"/>
                  </a:cubicBezTo>
                  <a:cubicBezTo>
                    <a:pt x="216" y="418"/>
                    <a:pt x="368" y="740"/>
                    <a:pt x="449" y="1101"/>
                  </a:cubicBezTo>
                  <a:cubicBezTo>
                    <a:pt x="440" y="809"/>
                    <a:pt x="365" y="516"/>
                    <a:pt x="217" y="250"/>
                  </a:cubicBezTo>
                  <a:cubicBezTo>
                    <a:pt x="210" y="240"/>
                    <a:pt x="205" y="230"/>
                    <a:pt x="198" y="220"/>
                  </a:cubicBezTo>
                  <a:lnTo>
                    <a:pt x="198" y="220"/>
                  </a:lnTo>
                  <a:cubicBezTo>
                    <a:pt x="306" y="374"/>
                    <a:pt x="394" y="529"/>
                    <a:pt x="447" y="704"/>
                  </a:cubicBezTo>
                  <a:cubicBezTo>
                    <a:pt x="425" y="458"/>
                    <a:pt x="332" y="219"/>
                    <a:pt x="1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8"/>
            <p:cNvSpPr/>
            <p:nvPr/>
          </p:nvSpPr>
          <p:spPr>
            <a:xfrm>
              <a:off x="6152050" y="3638900"/>
              <a:ext cx="5175" cy="10800"/>
            </a:xfrm>
            <a:custGeom>
              <a:avLst/>
              <a:gdLst/>
              <a:ahLst/>
              <a:cxnLst/>
              <a:rect l="l" t="t" r="r" b="b"/>
              <a:pathLst>
                <a:path w="207" h="432" extrusionOk="0">
                  <a:moveTo>
                    <a:pt x="68" y="1"/>
                  </a:moveTo>
                  <a:cubicBezTo>
                    <a:pt x="53" y="19"/>
                    <a:pt x="38" y="37"/>
                    <a:pt x="17" y="56"/>
                  </a:cubicBezTo>
                  <a:cubicBezTo>
                    <a:pt x="12" y="61"/>
                    <a:pt x="7" y="67"/>
                    <a:pt x="1" y="71"/>
                  </a:cubicBezTo>
                  <a:cubicBezTo>
                    <a:pt x="21" y="99"/>
                    <a:pt x="42" y="128"/>
                    <a:pt x="62" y="158"/>
                  </a:cubicBezTo>
                  <a:cubicBezTo>
                    <a:pt x="118" y="251"/>
                    <a:pt x="177" y="333"/>
                    <a:pt x="204" y="431"/>
                  </a:cubicBezTo>
                  <a:cubicBezTo>
                    <a:pt x="207" y="366"/>
                    <a:pt x="187" y="303"/>
                    <a:pt x="170" y="241"/>
                  </a:cubicBezTo>
                  <a:cubicBezTo>
                    <a:pt x="135" y="136"/>
                    <a:pt x="106" y="7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8"/>
            <p:cNvSpPr/>
            <p:nvPr/>
          </p:nvSpPr>
          <p:spPr>
            <a:xfrm>
              <a:off x="6153825" y="3637575"/>
              <a:ext cx="2625" cy="5950"/>
            </a:xfrm>
            <a:custGeom>
              <a:avLst/>
              <a:gdLst/>
              <a:ahLst/>
              <a:cxnLst/>
              <a:rect l="l" t="t" r="r" b="b"/>
              <a:pathLst>
                <a:path w="105" h="238" extrusionOk="0">
                  <a:moveTo>
                    <a:pt x="29" y="0"/>
                  </a:moveTo>
                  <a:cubicBezTo>
                    <a:pt x="23" y="16"/>
                    <a:pt x="13" y="32"/>
                    <a:pt x="1" y="48"/>
                  </a:cubicBezTo>
                  <a:cubicBezTo>
                    <a:pt x="6" y="55"/>
                    <a:pt x="11" y="64"/>
                    <a:pt x="16" y="72"/>
                  </a:cubicBezTo>
                  <a:cubicBezTo>
                    <a:pt x="48" y="129"/>
                    <a:pt x="86" y="178"/>
                    <a:pt x="105" y="237"/>
                  </a:cubicBezTo>
                  <a:cubicBezTo>
                    <a:pt x="100" y="153"/>
                    <a:pt x="71" y="74"/>
                    <a:pt x="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8"/>
            <p:cNvSpPr/>
            <p:nvPr/>
          </p:nvSpPr>
          <p:spPr>
            <a:xfrm>
              <a:off x="6115875" y="3624500"/>
              <a:ext cx="26075" cy="17725"/>
            </a:xfrm>
            <a:custGeom>
              <a:avLst/>
              <a:gdLst/>
              <a:ahLst/>
              <a:cxnLst/>
              <a:rect l="l" t="t" r="r" b="b"/>
              <a:pathLst>
                <a:path w="1043" h="709" extrusionOk="0">
                  <a:moveTo>
                    <a:pt x="33" y="0"/>
                  </a:moveTo>
                  <a:cubicBezTo>
                    <a:pt x="24" y="40"/>
                    <a:pt x="13" y="80"/>
                    <a:pt x="1" y="119"/>
                  </a:cubicBezTo>
                  <a:cubicBezTo>
                    <a:pt x="17" y="125"/>
                    <a:pt x="34" y="132"/>
                    <a:pt x="49" y="137"/>
                  </a:cubicBezTo>
                  <a:cubicBezTo>
                    <a:pt x="263" y="205"/>
                    <a:pt x="526" y="327"/>
                    <a:pt x="674" y="425"/>
                  </a:cubicBezTo>
                  <a:cubicBezTo>
                    <a:pt x="808" y="509"/>
                    <a:pt x="939" y="598"/>
                    <a:pt x="1042" y="709"/>
                  </a:cubicBezTo>
                  <a:cubicBezTo>
                    <a:pt x="955" y="578"/>
                    <a:pt x="829" y="468"/>
                    <a:pt x="698" y="364"/>
                  </a:cubicBezTo>
                  <a:cubicBezTo>
                    <a:pt x="508" y="210"/>
                    <a:pt x="283" y="85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8"/>
            <p:cNvSpPr/>
            <p:nvPr/>
          </p:nvSpPr>
          <p:spPr>
            <a:xfrm>
              <a:off x="6116825" y="3621300"/>
              <a:ext cx="27575" cy="20050"/>
            </a:xfrm>
            <a:custGeom>
              <a:avLst/>
              <a:gdLst/>
              <a:ahLst/>
              <a:cxnLst/>
              <a:rect l="l" t="t" r="r" b="b"/>
              <a:pathLst>
                <a:path w="1103" h="802" extrusionOk="0">
                  <a:moveTo>
                    <a:pt x="15" y="0"/>
                  </a:moveTo>
                  <a:cubicBezTo>
                    <a:pt x="11" y="34"/>
                    <a:pt x="6" y="66"/>
                    <a:pt x="0" y="100"/>
                  </a:cubicBezTo>
                  <a:cubicBezTo>
                    <a:pt x="71" y="124"/>
                    <a:pt x="139" y="152"/>
                    <a:pt x="206" y="179"/>
                  </a:cubicBezTo>
                  <a:cubicBezTo>
                    <a:pt x="550" y="343"/>
                    <a:pt x="832" y="545"/>
                    <a:pt x="1103" y="802"/>
                  </a:cubicBezTo>
                  <a:cubicBezTo>
                    <a:pt x="904" y="533"/>
                    <a:pt x="636" y="293"/>
                    <a:pt x="313" y="118"/>
                  </a:cubicBezTo>
                  <a:cubicBezTo>
                    <a:pt x="219" y="71"/>
                    <a:pt x="118" y="33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8"/>
            <p:cNvSpPr/>
            <p:nvPr/>
          </p:nvSpPr>
          <p:spPr>
            <a:xfrm>
              <a:off x="6115400" y="3601600"/>
              <a:ext cx="34550" cy="37750"/>
            </a:xfrm>
            <a:custGeom>
              <a:avLst/>
              <a:gdLst/>
              <a:ahLst/>
              <a:cxnLst/>
              <a:rect l="l" t="t" r="r" b="b"/>
              <a:pathLst>
                <a:path w="1382" h="1510" extrusionOk="0">
                  <a:moveTo>
                    <a:pt x="0" y="0"/>
                  </a:moveTo>
                  <a:lnTo>
                    <a:pt x="0" y="0"/>
                  </a:lnTo>
                  <a:cubicBezTo>
                    <a:pt x="17" y="57"/>
                    <a:pt x="32" y="115"/>
                    <a:pt x="45" y="173"/>
                  </a:cubicBezTo>
                  <a:cubicBezTo>
                    <a:pt x="110" y="198"/>
                    <a:pt x="173" y="225"/>
                    <a:pt x="235" y="253"/>
                  </a:cubicBezTo>
                  <a:cubicBezTo>
                    <a:pt x="173" y="230"/>
                    <a:pt x="110" y="209"/>
                    <a:pt x="47" y="189"/>
                  </a:cubicBezTo>
                  <a:lnTo>
                    <a:pt x="47" y="189"/>
                  </a:lnTo>
                  <a:cubicBezTo>
                    <a:pt x="55" y="223"/>
                    <a:pt x="60" y="260"/>
                    <a:pt x="65" y="295"/>
                  </a:cubicBezTo>
                  <a:cubicBezTo>
                    <a:pt x="242" y="365"/>
                    <a:pt x="411" y="444"/>
                    <a:pt x="540" y="531"/>
                  </a:cubicBezTo>
                  <a:cubicBezTo>
                    <a:pt x="583" y="558"/>
                    <a:pt x="627" y="586"/>
                    <a:pt x="668" y="616"/>
                  </a:cubicBezTo>
                  <a:cubicBezTo>
                    <a:pt x="598" y="567"/>
                    <a:pt x="525" y="523"/>
                    <a:pt x="447" y="480"/>
                  </a:cubicBezTo>
                  <a:cubicBezTo>
                    <a:pt x="329" y="417"/>
                    <a:pt x="201" y="364"/>
                    <a:pt x="68" y="321"/>
                  </a:cubicBezTo>
                  <a:lnTo>
                    <a:pt x="68" y="321"/>
                  </a:lnTo>
                  <a:cubicBezTo>
                    <a:pt x="74" y="363"/>
                    <a:pt x="78" y="404"/>
                    <a:pt x="81" y="446"/>
                  </a:cubicBezTo>
                  <a:cubicBezTo>
                    <a:pt x="86" y="544"/>
                    <a:pt x="86" y="651"/>
                    <a:pt x="79" y="757"/>
                  </a:cubicBezTo>
                  <a:cubicBezTo>
                    <a:pt x="527" y="917"/>
                    <a:pt x="907" y="1172"/>
                    <a:pt x="1236" y="1509"/>
                  </a:cubicBezTo>
                  <a:cubicBezTo>
                    <a:pt x="1014" y="1207"/>
                    <a:pt x="717" y="929"/>
                    <a:pt x="351" y="734"/>
                  </a:cubicBezTo>
                  <a:lnTo>
                    <a:pt x="351" y="734"/>
                  </a:lnTo>
                  <a:cubicBezTo>
                    <a:pt x="717" y="907"/>
                    <a:pt x="1042" y="1147"/>
                    <a:pt x="1308" y="1460"/>
                  </a:cubicBezTo>
                  <a:cubicBezTo>
                    <a:pt x="1096" y="1115"/>
                    <a:pt x="774" y="808"/>
                    <a:pt x="374" y="595"/>
                  </a:cubicBezTo>
                  <a:lnTo>
                    <a:pt x="374" y="595"/>
                  </a:lnTo>
                  <a:cubicBezTo>
                    <a:pt x="484" y="646"/>
                    <a:pt x="601" y="706"/>
                    <a:pt x="724" y="780"/>
                  </a:cubicBezTo>
                  <a:cubicBezTo>
                    <a:pt x="871" y="878"/>
                    <a:pt x="1133" y="1077"/>
                    <a:pt x="1268" y="1243"/>
                  </a:cubicBezTo>
                  <a:cubicBezTo>
                    <a:pt x="1139" y="1038"/>
                    <a:pt x="968" y="845"/>
                    <a:pt x="761" y="684"/>
                  </a:cubicBezTo>
                  <a:lnTo>
                    <a:pt x="761" y="684"/>
                  </a:lnTo>
                  <a:cubicBezTo>
                    <a:pt x="895" y="787"/>
                    <a:pt x="1016" y="897"/>
                    <a:pt x="1128" y="1017"/>
                  </a:cubicBezTo>
                  <a:cubicBezTo>
                    <a:pt x="1201" y="1094"/>
                    <a:pt x="1314" y="1210"/>
                    <a:pt x="1373" y="1318"/>
                  </a:cubicBezTo>
                  <a:cubicBezTo>
                    <a:pt x="1325" y="1188"/>
                    <a:pt x="1235" y="1070"/>
                    <a:pt x="1148" y="956"/>
                  </a:cubicBezTo>
                  <a:cubicBezTo>
                    <a:pt x="1057" y="837"/>
                    <a:pt x="954" y="724"/>
                    <a:pt x="838" y="621"/>
                  </a:cubicBezTo>
                  <a:lnTo>
                    <a:pt x="838" y="621"/>
                  </a:lnTo>
                  <a:cubicBezTo>
                    <a:pt x="1046" y="788"/>
                    <a:pt x="1219" y="973"/>
                    <a:pt x="1381" y="1169"/>
                  </a:cubicBezTo>
                  <a:cubicBezTo>
                    <a:pt x="1105" y="719"/>
                    <a:pt x="712" y="283"/>
                    <a:pt x="143" y="50"/>
                  </a:cubicBezTo>
                  <a:cubicBezTo>
                    <a:pt x="96" y="31"/>
                    <a:pt x="48" y="1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8"/>
            <p:cNvSpPr/>
            <p:nvPr/>
          </p:nvSpPr>
          <p:spPr>
            <a:xfrm>
              <a:off x="6113625" y="3596825"/>
              <a:ext cx="35000" cy="28200"/>
            </a:xfrm>
            <a:custGeom>
              <a:avLst/>
              <a:gdLst/>
              <a:ahLst/>
              <a:cxnLst/>
              <a:rect l="l" t="t" r="r" b="b"/>
              <a:pathLst>
                <a:path w="1400" h="1128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55"/>
                    <a:pt x="44" y="108"/>
                    <a:pt x="60" y="161"/>
                  </a:cubicBezTo>
                  <a:cubicBezTo>
                    <a:pt x="569" y="361"/>
                    <a:pt x="955" y="658"/>
                    <a:pt x="1400" y="1128"/>
                  </a:cubicBezTo>
                  <a:cubicBezTo>
                    <a:pt x="1025" y="592"/>
                    <a:pt x="636" y="1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8"/>
            <p:cNvSpPr/>
            <p:nvPr/>
          </p:nvSpPr>
          <p:spPr>
            <a:xfrm>
              <a:off x="6108850" y="3587825"/>
              <a:ext cx="37625" cy="31875"/>
            </a:xfrm>
            <a:custGeom>
              <a:avLst/>
              <a:gdLst/>
              <a:ahLst/>
              <a:cxnLst/>
              <a:rect l="l" t="t" r="r" b="b"/>
              <a:pathLst>
                <a:path w="1505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50" y="77"/>
                    <a:pt x="92" y="155"/>
                    <a:pt x="129" y="225"/>
                  </a:cubicBezTo>
                  <a:cubicBezTo>
                    <a:pt x="145" y="258"/>
                    <a:pt x="162" y="292"/>
                    <a:pt x="178" y="327"/>
                  </a:cubicBezTo>
                  <a:cubicBezTo>
                    <a:pt x="705" y="512"/>
                    <a:pt x="1138" y="844"/>
                    <a:pt x="1504" y="1274"/>
                  </a:cubicBezTo>
                  <a:cubicBezTo>
                    <a:pt x="1293" y="940"/>
                    <a:pt x="1022" y="616"/>
                    <a:pt x="652" y="384"/>
                  </a:cubicBezTo>
                  <a:cubicBezTo>
                    <a:pt x="639" y="376"/>
                    <a:pt x="628" y="369"/>
                    <a:pt x="616" y="362"/>
                  </a:cubicBezTo>
                  <a:lnTo>
                    <a:pt x="616" y="362"/>
                  </a:lnTo>
                  <a:cubicBezTo>
                    <a:pt x="909" y="508"/>
                    <a:pt x="1160" y="742"/>
                    <a:pt x="1373" y="988"/>
                  </a:cubicBezTo>
                  <a:cubicBezTo>
                    <a:pt x="1066" y="476"/>
                    <a:pt x="636" y="1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8"/>
            <p:cNvSpPr/>
            <p:nvPr/>
          </p:nvSpPr>
          <p:spPr>
            <a:xfrm>
              <a:off x="6104975" y="3582800"/>
              <a:ext cx="29700" cy="17000"/>
            </a:xfrm>
            <a:custGeom>
              <a:avLst/>
              <a:gdLst/>
              <a:ahLst/>
              <a:cxnLst/>
              <a:rect l="l" t="t" r="r" b="b"/>
              <a:pathLst>
                <a:path w="1188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51" y="52"/>
                    <a:pt x="94" y="111"/>
                    <a:pt x="134" y="169"/>
                  </a:cubicBezTo>
                  <a:cubicBezTo>
                    <a:pt x="176" y="179"/>
                    <a:pt x="221" y="191"/>
                    <a:pt x="266" y="205"/>
                  </a:cubicBezTo>
                  <a:cubicBezTo>
                    <a:pt x="571" y="294"/>
                    <a:pt x="935" y="453"/>
                    <a:pt x="1188" y="679"/>
                  </a:cubicBezTo>
                  <a:cubicBezTo>
                    <a:pt x="874" y="298"/>
                    <a:pt x="484" y="6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8"/>
            <p:cNvSpPr/>
            <p:nvPr/>
          </p:nvSpPr>
          <p:spPr>
            <a:xfrm>
              <a:off x="6100875" y="3579500"/>
              <a:ext cx="16250" cy="5500"/>
            </a:xfrm>
            <a:custGeom>
              <a:avLst/>
              <a:gdLst/>
              <a:ahLst/>
              <a:cxnLst/>
              <a:rect l="l" t="t" r="r" b="b"/>
              <a:pathLst>
                <a:path w="650" h="220" extrusionOk="0">
                  <a:moveTo>
                    <a:pt x="1" y="1"/>
                  </a:moveTo>
                  <a:lnTo>
                    <a:pt x="1" y="1"/>
                  </a:lnTo>
                  <a:cubicBezTo>
                    <a:pt x="59" y="35"/>
                    <a:pt x="111" y="78"/>
                    <a:pt x="158" y="125"/>
                  </a:cubicBezTo>
                  <a:cubicBezTo>
                    <a:pt x="301" y="142"/>
                    <a:pt x="521" y="172"/>
                    <a:pt x="649" y="219"/>
                  </a:cubicBezTo>
                  <a:cubicBezTo>
                    <a:pt x="458" y="110"/>
                    <a:pt x="234" y="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8"/>
            <p:cNvSpPr/>
            <p:nvPr/>
          </p:nvSpPr>
          <p:spPr>
            <a:xfrm>
              <a:off x="6080150" y="3623825"/>
              <a:ext cx="34325" cy="8500"/>
            </a:xfrm>
            <a:custGeom>
              <a:avLst/>
              <a:gdLst/>
              <a:ahLst/>
              <a:cxnLst/>
              <a:rect l="l" t="t" r="r" b="b"/>
              <a:pathLst>
                <a:path w="1373" h="340" extrusionOk="0">
                  <a:moveTo>
                    <a:pt x="832" y="1"/>
                  </a:moveTo>
                  <a:cubicBezTo>
                    <a:pt x="723" y="1"/>
                    <a:pt x="614" y="12"/>
                    <a:pt x="510" y="31"/>
                  </a:cubicBezTo>
                  <a:cubicBezTo>
                    <a:pt x="328" y="62"/>
                    <a:pt x="155" y="123"/>
                    <a:pt x="1" y="205"/>
                  </a:cubicBezTo>
                  <a:cubicBezTo>
                    <a:pt x="15" y="248"/>
                    <a:pt x="26" y="293"/>
                    <a:pt x="35" y="339"/>
                  </a:cubicBezTo>
                  <a:cubicBezTo>
                    <a:pt x="323" y="180"/>
                    <a:pt x="636" y="58"/>
                    <a:pt x="965" y="58"/>
                  </a:cubicBezTo>
                  <a:cubicBezTo>
                    <a:pt x="1098" y="58"/>
                    <a:pt x="1234" y="78"/>
                    <a:pt x="1372" y="124"/>
                  </a:cubicBezTo>
                  <a:cubicBezTo>
                    <a:pt x="1213" y="36"/>
                    <a:pt x="1023" y="1"/>
                    <a:pt x="8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8"/>
            <p:cNvSpPr/>
            <p:nvPr/>
          </p:nvSpPr>
          <p:spPr>
            <a:xfrm>
              <a:off x="6079200" y="3621750"/>
              <a:ext cx="34325" cy="6800"/>
            </a:xfrm>
            <a:custGeom>
              <a:avLst/>
              <a:gdLst/>
              <a:ahLst/>
              <a:cxnLst/>
              <a:rect l="l" t="t" r="r" b="b"/>
              <a:pathLst>
                <a:path w="1373" h="272" extrusionOk="0">
                  <a:moveTo>
                    <a:pt x="814" y="0"/>
                  </a:moveTo>
                  <a:cubicBezTo>
                    <a:pt x="684" y="0"/>
                    <a:pt x="552" y="14"/>
                    <a:pt x="427" y="37"/>
                  </a:cubicBezTo>
                  <a:cubicBezTo>
                    <a:pt x="272" y="65"/>
                    <a:pt x="129" y="113"/>
                    <a:pt x="0" y="181"/>
                  </a:cubicBezTo>
                  <a:cubicBezTo>
                    <a:pt x="13" y="211"/>
                    <a:pt x="25" y="242"/>
                    <a:pt x="35" y="272"/>
                  </a:cubicBezTo>
                  <a:cubicBezTo>
                    <a:pt x="299" y="135"/>
                    <a:pt x="632" y="50"/>
                    <a:pt x="960" y="50"/>
                  </a:cubicBezTo>
                  <a:cubicBezTo>
                    <a:pt x="1100" y="50"/>
                    <a:pt x="1239" y="65"/>
                    <a:pt x="1372" y="99"/>
                  </a:cubicBezTo>
                  <a:cubicBezTo>
                    <a:pt x="1200" y="29"/>
                    <a:pt x="1008" y="0"/>
                    <a:pt x="8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8"/>
            <p:cNvSpPr/>
            <p:nvPr/>
          </p:nvSpPr>
          <p:spPr>
            <a:xfrm>
              <a:off x="6074925" y="3613025"/>
              <a:ext cx="39575" cy="13050"/>
            </a:xfrm>
            <a:custGeom>
              <a:avLst/>
              <a:gdLst/>
              <a:ahLst/>
              <a:cxnLst/>
              <a:rect l="l" t="t" r="r" b="b"/>
              <a:pathLst>
                <a:path w="1583" h="522" extrusionOk="0">
                  <a:moveTo>
                    <a:pt x="937" y="1"/>
                  </a:moveTo>
                  <a:cubicBezTo>
                    <a:pt x="925" y="1"/>
                    <a:pt x="913" y="1"/>
                    <a:pt x="902" y="1"/>
                  </a:cubicBezTo>
                  <a:cubicBezTo>
                    <a:pt x="591" y="5"/>
                    <a:pt x="271" y="86"/>
                    <a:pt x="0" y="223"/>
                  </a:cubicBezTo>
                  <a:cubicBezTo>
                    <a:pt x="64" y="313"/>
                    <a:pt x="119" y="405"/>
                    <a:pt x="160" y="501"/>
                  </a:cubicBezTo>
                  <a:cubicBezTo>
                    <a:pt x="162" y="508"/>
                    <a:pt x="166" y="515"/>
                    <a:pt x="167" y="522"/>
                  </a:cubicBezTo>
                  <a:cubicBezTo>
                    <a:pt x="469" y="372"/>
                    <a:pt x="749" y="297"/>
                    <a:pt x="1129" y="294"/>
                  </a:cubicBezTo>
                  <a:cubicBezTo>
                    <a:pt x="1279" y="295"/>
                    <a:pt x="1422" y="294"/>
                    <a:pt x="1558" y="345"/>
                  </a:cubicBezTo>
                  <a:cubicBezTo>
                    <a:pt x="1368" y="253"/>
                    <a:pt x="1126" y="243"/>
                    <a:pt x="910" y="237"/>
                  </a:cubicBezTo>
                  <a:cubicBezTo>
                    <a:pt x="682" y="237"/>
                    <a:pt x="460" y="280"/>
                    <a:pt x="256" y="360"/>
                  </a:cubicBezTo>
                  <a:cubicBezTo>
                    <a:pt x="434" y="282"/>
                    <a:pt x="642" y="217"/>
                    <a:pt x="866" y="186"/>
                  </a:cubicBezTo>
                  <a:cubicBezTo>
                    <a:pt x="932" y="177"/>
                    <a:pt x="1008" y="173"/>
                    <a:pt x="1089" y="173"/>
                  </a:cubicBezTo>
                  <a:cubicBezTo>
                    <a:pt x="1245" y="173"/>
                    <a:pt x="1417" y="189"/>
                    <a:pt x="1564" y="217"/>
                  </a:cubicBezTo>
                  <a:cubicBezTo>
                    <a:pt x="1365" y="150"/>
                    <a:pt x="1150" y="118"/>
                    <a:pt x="935" y="118"/>
                  </a:cubicBezTo>
                  <a:cubicBezTo>
                    <a:pt x="736" y="118"/>
                    <a:pt x="537" y="146"/>
                    <a:pt x="352" y="199"/>
                  </a:cubicBezTo>
                  <a:cubicBezTo>
                    <a:pt x="488" y="145"/>
                    <a:pt x="614" y="107"/>
                    <a:pt x="791" y="81"/>
                  </a:cubicBezTo>
                  <a:cubicBezTo>
                    <a:pt x="902" y="66"/>
                    <a:pt x="1036" y="54"/>
                    <a:pt x="1172" y="54"/>
                  </a:cubicBezTo>
                  <a:cubicBezTo>
                    <a:pt x="1313" y="54"/>
                    <a:pt x="1456" y="67"/>
                    <a:pt x="1582" y="103"/>
                  </a:cubicBezTo>
                  <a:cubicBezTo>
                    <a:pt x="1386" y="20"/>
                    <a:pt x="1156" y="1"/>
                    <a:pt x="9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8"/>
            <p:cNvSpPr/>
            <p:nvPr/>
          </p:nvSpPr>
          <p:spPr>
            <a:xfrm>
              <a:off x="6068675" y="3604300"/>
              <a:ext cx="45175" cy="13625"/>
            </a:xfrm>
            <a:custGeom>
              <a:avLst/>
              <a:gdLst/>
              <a:ahLst/>
              <a:cxnLst/>
              <a:rect l="l" t="t" r="r" b="b"/>
              <a:pathLst>
                <a:path w="1807" h="545" extrusionOk="0">
                  <a:moveTo>
                    <a:pt x="1179" y="0"/>
                  </a:moveTo>
                  <a:cubicBezTo>
                    <a:pt x="762" y="0"/>
                    <a:pt x="342" y="109"/>
                    <a:pt x="0" y="301"/>
                  </a:cubicBezTo>
                  <a:cubicBezTo>
                    <a:pt x="31" y="328"/>
                    <a:pt x="62" y="356"/>
                    <a:pt x="92" y="385"/>
                  </a:cubicBezTo>
                  <a:cubicBezTo>
                    <a:pt x="129" y="366"/>
                    <a:pt x="168" y="349"/>
                    <a:pt x="207" y="330"/>
                  </a:cubicBezTo>
                  <a:lnTo>
                    <a:pt x="207" y="330"/>
                  </a:lnTo>
                  <a:cubicBezTo>
                    <a:pt x="170" y="350"/>
                    <a:pt x="134" y="370"/>
                    <a:pt x="98" y="392"/>
                  </a:cubicBezTo>
                  <a:cubicBezTo>
                    <a:pt x="148" y="441"/>
                    <a:pt x="191" y="493"/>
                    <a:pt x="232" y="544"/>
                  </a:cubicBezTo>
                  <a:cubicBezTo>
                    <a:pt x="386" y="473"/>
                    <a:pt x="537" y="416"/>
                    <a:pt x="680" y="374"/>
                  </a:cubicBezTo>
                  <a:cubicBezTo>
                    <a:pt x="821" y="332"/>
                    <a:pt x="1062" y="297"/>
                    <a:pt x="1130" y="292"/>
                  </a:cubicBezTo>
                  <a:cubicBezTo>
                    <a:pt x="1235" y="282"/>
                    <a:pt x="1339" y="276"/>
                    <a:pt x="1443" y="276"/>
                  </a:cubicBezTo>
                  <a:cubicBezTo>
                    <a:pt x="1565" y="276"/>
                    <a:pt x="1687" y="285"/>
                    <a:pt x="1807" y="306"/>
                  </a:cubicBezTo>
                  <a:cubicBezTo>
                    <a:pt x="1611" y="247"/>
                    <a:pt x="1402" y="220"/>
                    <a:pt x="1193" y="220"/>
                  </a:cubicBezTo>
                  <a:cubicBezTo>
                    <a:pt x="1036" y="220"/>
                    <a:pt x="878" y="235"/>
                    <a:pt x="725" y="262"/>
                  </a:cubicBezTo>
                  <a:cubicBezTo>
                    <a:pt x="901" y="214"/>
                    <a:pt x="1084" y="184"/>
                    <a:pt x="1267" y="173"/>
                  </a:cubicBezTo>
                  <a:cubicBezTo>
                    <a:pt x="1339" y="170"/>
                    <a:pt x="1412" y="165"/>
                    <a:pt x="1483" y="165"/>
                  </a:cubicBezTo>
                  <a:cubicBezTo>
                    <a:pt x="1580" y="165"/>
                    <a:pt x="1675" y="173"/>
                    <a:pt x="1762" y="207"/>
                  </a:cubicBezTo>
                  <a:cubicBezTo>
                    <a:pt x="1686" y="162"/>
                    <a:pt x="1593" y="144"/>
                    <a:pt x="1503" y="132"/>
                  </a:cubicBezTo>
                  <a:cubicBezTo>
                    <a:pt x="1400" y="119"/>
                    <a:pt x="1296" y="113"/>
                    <a:pt x="1192" y="113"/>
                  </a:cubicBezTo>
                  <a:cubicBezTo>
                    <a:pt x="1134" y="113"/>
                    <a:pt x="1075" y="115"/>
                    <a:pt x="1016" y="119"/>
                  </a:cubicBezTo>
                  <a:cubicBezTo>
                    <a:pt x="875" y="126"/>
                    <a:pt x="741" y="147"/>
                    <a:pt x="613" y="179"/>
                  </a:cubicBezTo>
                  <a:cubicBezTo>
                    <a:pt x="869" y="101"/>
                    <a:pt x="1144" y="51"/>
                    <a:pt x="1424" y="51"/>
                  </a:cubicBezTo>
                  <a:cubicBezTo>
                    <a:pt x="1539" y="51"/>
                    <a:pt x="1654" y="59"/>
                    <a:pt x="1769" y="78"/>
                  </a:cubicBezTo>
                  <a:cubicBezTo>
                    <a:pt x="1579" y="25"/>
                    <a:pt x="1380" y="0"/>
                    <a:pt x="1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8"/>
            <p:cNvSpPr/>
            <p:nvPr/>
          </p:nvSpPr>
          <p:spPr>
            <a:xfrm>
              <a:off x="6063475" y="3597925"/>
              <a:ext cx="48975" cy="13525"/>
            </a:xfrm>
            <a:custGeom>
              <a:avLst/>
              <a:gdLst/>
              <a:ahLst/>
              <a:cxnLst/>
              <a:rect l="l" t="t" r="r" b="b"/>
              <a:pathLst>
                <a:path w="1959" h="541" extrusionOk="0">
                  <a:moveTo>
                    <a:pt x="1308" y="0"/>
                  </a:moveTo>
                  <a:cubicBezTo>
                    <a:pt x="1144" y="0"/>
                    <a:pt x="980" y="15"/>
                    <a:pt x="821" y="43"/>
                  </a:cubicBezTo>
                  <a:cubicBezTo>
                    <a:pt x="515" y="104"/>
                    <a:pt x="233" y="234"/>
                    <a:pt x="0" y="405"/>
                  </a:cubicBezTo>
                  <a:cubicBezTo>
                    <a:pt x="60" y="443"/>
                    <a:pt x="115" y="482"/>
                    <a:pt x="161" y="518"/>
                  </a:cubicBezTo>
                  <a:cubicBezTo>
                    <a:pt x="170" y="525"/>
                    <a:pt x="177" y="533"/>
                    <a:pt x="186" y="541"/>
                  </a:cubicBezTo>
                  <a:cubicBezTo>
                    <a:pt x="584" y="323"/>
                    <a:pt x="1017" y="184"/>
                    <a:pt x="1490" y="184"/>
                  </a:cubicBezTo>
                  <a:cubicBezTo>
                    <a:pt x="1642" y="184"/>
                    <a:pt x="1799" y="198"/>
                    <a:pt x="1959" y="229"/>
                  </a:cubicBezTo>
                  <a:cubicBezTo>
                    <a:pt x="1751" y="159"/>
                    <a:pt x="1527" y="128"/>
                    <a:pt x="1302" y="128"/>
                  </a:cubicBezTo>
                  <a:cubicBezTo>
                    <a:pt x="1062" y="128"/>
                    <a:pt x="821" y="164"/>
                    <a:pt x="598" y="228"/>
                  </a:cubicBezTo>
                  <a:cubicBezTo>
                    <a:pt x="592" y="229"/>
                    <a:pt x="585" y="232"/>
                    <a:pt x="580" y="233"/>
                  </a:cubicBezTo>
                  <a:cubicBezTo>
                    <a:pt x="889" y="111"/>
                    <a:pt x="1215" y="52"/>
                    <a:pt x="1568" y="52"/>
                  </a:cubicBezTo>
                  <a:cubicBezTo>
                    <a:pt x="1678" y="52"/>
                    <a:pt x="1790" y="58"/>
                    <a:pt x="1905" y="69"/>
                  </a:cubicBezTo>
                  <a:cubicBezTo>
                    <a:pt x="1713" y="23"/>
                    <a:pt x="1510" y="0"/>
                    <a:pt x="130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8"/>
            <p:cNvSpPr/>
            <p:nvPr/>
          </p:nvSpPr>
          <p:spPr>
            <a:xfrm>
              <a:off x="6056925" y="3592900"/>
              <a:ext cx="52550" cy="14650"/>
            </a:xfrm>
            <a:custGeom>
              <a:avLst/>
              <a:gdLst/>
              <a:ahLst/>
              <a:cxnLst/>
              <a:rect l="l" t="t" r="r" b="b"/>
              <a:pathLst>
                <a:path w="2102" h="586" extrusionOk="0">
                  <a:moveTo>
                    <a:pt x="1531" y="1"/>
                  </a:moveTo>
                  <a:cubicBezTo>
                    <a:pt x="1454" y="1"/>
                    <a:pt x="1378" y="3"/>
                    <a:pt x="1302" y="7"/>
                  </a:cubicBezTo>
                  <a:cubicBezTo>
                    <a:pt x="819" y="33"/>
                    <a:pt x="335" y="197"/>
                    <a:pt x="1" y="480"/>
                  </a:cubicBezTo>
                  <a:cubicBezTo>
                    <a:pt x="37" y="491"/>
                    <a:pt x="72" y="505"/>
                    <a:pt x="106" y="520"/>
                  </a:cubicBezTo>
                  <a:cubicBezTo>
                    <a:pt x="130" y="505"/>
                    <a:pt x="155" y="490"/>
                    <a:pt x="181" y="474"/>
                  </a:cubicBezTo>
                  <a:lnTo>
                    <a:pt x="181" y="474"/>
                  </a:lnTo>
                  <a:cubicBezTo>
                    <a:pt x="157" y="491"/>
                    <a:pt x="136" y="507"/>
                    <a:pt x="114" y="524"/>
                  </a:cubicBezTo>
                  <a:cubicBezTo>
                    <a:pt x="154" y="543"/>
                    <a:pt x="192" y="564"/>
                    <a:pt x="229" y="585"/>
                  </a:cubicBezTo>
                  <a:cubicBezTo>
                    <a:pt x="389" y="477"/>
                    <a:pt x="561" y="397"/>
                    <a:pt x="779" y="314"/>
                  </a:cubicBezTo>
                  <a:cubicBezTo>
                    <a:pt x="1039" y="213"/>
                    <a:pt x="1360" y="143"/>
                    <a:pt x="1709" y="143"/>
                  </a:cubicBezTo>
                  <a:cubicBezTo>
                    <a:pt x="1837" y="143"/>
                    <a:pt x="1968" y="153"/>
                    <a:pt x="2102" y="173"/>
                  </a:cubicBezTo>
                  <a:cubicBezTo>
                    <a:pt x="1903" y="120"/>
                    <a:pt x="1695" y="94"/>
                    <a:pt x="1486" y="94"/>
                  </a:cubicBezTo>
                  <a:cubicBezTo>
                    <a:pt x="1284" y="94"/>
                    <a:pt x="1082" y="119"/>
                    <a:pt x="888" y="167"/>
                  </a:cubicBezTo>
                  <a:cubicBezTo>
                    <a:pt x="1063" y="116"/>
                    <a:pt x="1243" y="80"/>
                    <a:pt x="1412" y="64"/>
                  </a:cubicBezTo>
                  <a:cubicBezTo>
                    <a:pt x="1531" y="54"/>
                    <a:pt x="1655" y="42"/>
                    <a:pt x="1777" y="42"/>
                  </a:cubicBezTo>
                  <a:cubicBezTo>
                    <a:pt x="1862" y="42"/>
                    <a:pt x="1947" y="48"/>
                    <a:pt x="2028" y="64"/>
                  </a:cubicBezTo>
                  <a:cubicBezTo>
                    <a:pt x="1871" y="14"/>
                    <a:pt x="1701" y="1"/>
                    <a:pt x="15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8"/>
            <p:cNvSpPr/>
            <p:nvPr/>
          </p:nvSpPr>
          <p:spPr>
            <a:xfrm>
              <a:off x="6049200" y="3581325"/>
              <a:ext cx="55400" cy="23575"/>
            </a:xfrm>
            <a:custGeom>
              <a:avLst/>
              <a:gdLst/>
              <a:ahLst/>
              <a:cxnLst/>
              <a:rect l="l" t="t" r="r" b="b"/>
              <a:pathLst>
                <a:path w="2216" h="943" extrusionOk="0">
                  <a:moveTo>
                    <a:pt x="1246" y="1"/>
                  </a:moveTo>
                  <a:cubicBezTo>
                    <a:pt x="670" y="89"/>
                    <a:pt x="93" y="459"/>
                    <a:pt x="1" y="939"/>
                  </a:cubicBezTo>
                  <a:cubicBezTo>
                    <a:pt x="17" y="934"/>
                    <a:pt x="33" y="930"/>
                    <a:pt x="48" y="926"/>
                  </a:cubicBezTo>
                  <a:cubicBezTo>
                    <a:pt x="51" y="923"/>
                    <a:pt x="52" y="920"/>
                    <a:pt x="53" y="917"/>
                  </a:cubicBezTo>
                  <a:cubicBezTo>
                    <a:pt x="74" y="871"/>
                    <a:pt x="95" y="830"/>
                    <a:pt x="120" y="791"/>
                  </a:cubicBezTo>
                  <a:lnTo>
                    <a:pt x="120" y="791"/>
                  </a:lnTo>
                  <a:cubicBezTo>
                    <a:pt x="106" y="816"/>
                    <a:pt x="93" y="840"/>
                    <a:pt x="80" y="865"/>
                  </a:cubicBezTo>
                  <a:cubicBezTo>
                    <a:pt x="70" y="885"/>
                    <a:pt x="61" y="905"/>
                    <a:pt x="53" y="926"/>
                  </a:cubicBezTo>
                  <a:cubicBezTo>
                    <a:pt x="82" y="920"/>
                    <a:pt x="110" y="917"/>
                    <a:pt x="139" y="917"/>
                  </a:cubicBezTo>
                  <a:cubicBezTo>
                    <a:pt x="193" y="917"/>
                    <a:pt x="248" y="927"/>
                    <a:pt x="301" y="942"/>
                  </a:cubicBezTo>
                  <a:cubicBezTo>
                    <a:pt x="526" y="759"/>
                    <a:pt x="811" y="600"/>
                    <a:pt x="1089" y="512"/>
                  </a:cubicBezTo>
                  <a:cubicBezTo>
                    <a:pt x="1376" y="414"/>
                    <a:pt x="1658" y="368"/>
                    <a:pt x="1957" y="368"/>
                  </a:cubicBezTo>
                  <a:cubicBezTo>
                    <a:pt x="2042" y="368"/>
                    <a:pt x="2128" y="372"/>
                    <a:pt x="2216" y="379"/>
                  </a:cubicBezTo>
                  <a:cubicBezTo>
                    <a:pt x="2051" y="344"/>
                    <a:pt x="1881" y="326"/>
                    <a:pt x="1712" y="326"/>
                  </a:cubicBezTo>
                  <a:cubicBezTo>
                    <a:pt x="1501" y="326"/>
                    <a:pt x="1290" y="353"/>
                    <a:pt x="1088" y="404"/>
                  </a:cubicBezTo>
                  <a:cubicBezTo>
                    <a:pt x="1191" y="368"/>
                    <a:pt x="1295" y="335"/>
                    <a:pt x="1405" y="307"/>
                  </a:cubicBezTo>
                  <a:cubicBezTo>
                    <a:pt x="1597" y="262"/>
                    <a:pt x="1782" y="224"/>
                    <a:pt x="1975" y="224"/>
                  </a:cubicBezTo>
                  <a:cubicBezTo>
                    <a:pt x="2014" y="224"/>
                    <a:pt x="2052" y="225"/>
                    <a:pt x="2091" y="229"/>
                  </a:cubicBezTo>
                  <a:cubicBezTo>
                    <a:pt x="1990" y="207"/>
                    <a:pt x="1887" y="198"/>
                    <a:pt x="1783" y="198"/>
                  </a:cubicBezTo>
                  <a:cubicBezTo>
                    <a:pt x="1618" y="198"/>
                    <a:pt x="1452" y="220"/>
                    <a:pt x="1293" y="248"/>
                  </a:cubicBezTo>
                  <a:cubicBezTo>
                    <a:pt x="1223" y="259"/>
                    <a:pt x="1154" y="276"/>
                    <a:pt x="1086" y="294"/>
                  </a:cubicBezTo>
                  <a:cubicBezTo>
                    <a:pt x="1313" y="207"/>
                    <a:pt x="1577" y="136"/>
                    <a:pt x="1855" y="111"/>
                  </a:cubicBezTo>
                  <a:cubicBezTo>
                    <a:pt x="1820" y="110"/>
                    <a:pt x="1785" y="109"/>
                    <a:pt x="1749" y="109"/>
                  </a:cubicBezTo>
                  <a:cubicBezTo>
                    <a:pt x="1435" y="109"/>
                    <a:pt x="1120" y="174"/>
                    <a:pt x="841" y="290"/>
                  </a:cubicBezTo>
                  <a:cubicBezTo>
                    <a:pt x="1072" y="176"/>
                    <a:pt x="1331" y="92"/>
                    <a:pt x="1609" y="56"/>
                  </a:cubicBezTo>
                  <a:cubicBezTo>
                    <a:pt x="1607" y="56"/>
                    <a:pt x="1605" y="56"/>
                    <a:pt x="1603" y="56"/>
                  </a:cubicBezTo>
                  <a:cubicBezTo>
                    <a:pt x="1238" y="56"/>
                    <a:pt x="895" y="143"/>
                    <a:pt x="619" y="303"/>
                  </a:cubicBezTo>
                  <a:cubicBezTo>
                    <a:pt x="801" y="173"/>
                    <a:pt x="1004" y="71"/>
                    <a:pt x="1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8"/>
            <p:cNvSpPr/>
            <p:nvPr/>
          </p:nvSpPr>
          <p:spPr>
            <a:xfrm>
              <a:off x="6043300" y="3610700"/>
              <a:ext cx="34050" cy="51150"/>
            </a:xfrm>
            <a:custGeom>
              <a:avLst/>
              <a:gdLst/>
              <a:ahLst/>
              <a:cxnLst/>
              <a:rect l="l" t="t" r="r" b="b"/>
              <a:pathLst>
                <a:path w="1362" h="2046" extrusionOk="0">
                  <a:moveTo>
                    <a:pt x="279" y="0"/>
                  </a:moveTo>
                  <a:cubicBezTo>
                    <a:pt x="147" y="228"/>
                    <a:pt x="94" y="479"/>
                    <a:pt x="57" y="726"/>
                  </a:cubicBezTo>
                  <a:cubicBezTo>
                    <a:pt x="1" y="1118"/>
                    <a:pt x="33" y="1478"/>
                    <a:pt x="124" y="1843"/>
                  </a:cubicBezTo>
                  <a:lnTo>
                    <a:pt x="124" y="1856"/>
                  </a:lnTo>
                  <a:cubicBezTo>
                    <a:pt x="123" y="1865"/>
                    <a:pt x="122" y="1875"/>
                    <a:pt x="120" y="1885"/>
                  </a:cubicBezTo>
                  <a:cubicBezTo>
                    <a:pt x="171" y="1892"/>
                    <a:pt x="217" y="1921"/>
                    <a:pt x="233" y="1972"/>
                  </a:cubicBezTo>
                  <a:cubicBezTo>
                    <a:pt x="241" y="1999"/>
                    <a:pt x="249" y="2024"/>
                    <a:pt x="263" y="2045"/>
                  </a:cubicBezTo>
                  <a:cubicBezTo>
                    <a:pt x="352" y="1874"/>
                    <a:pt x="449" y="1711"/>
                    <a:pt x="591" y="1537"/>
                  </a:cubicBezTo>
                  <a:cubicBezTo>
                    <a:pt x="795" y="1298"/>
                    <a:pt x="1041" y="1055"/>
                    <a:pt x="1361" y="872"/>
                  </a:cubicBezTo>
                  <a:lnTo>
                    <a:pt x="1361" y="872"/>
                  </a:lnTo>
                  <a:cubicBezTo>
                    <a:pt x="1175" y="937"/>
                    <a:pt x="1009" y="1037"/>
                    <a:pt x="857" y="1144"/>
                  </a:cubicBezTo>
                  <a:cubicBezTo>
                    <a:pt x="812" y="1176"/>
                    <a:pt x="769" y="1210"/>
                    <a:pt x="727" y="1245"/>
                  </a:cubicBezTo>
                  <a:cubicBezTo>
                    <a:pt x="870" y="1061"/>
                    <a:pt x="1026" y="883"/>
                    <a:pt x="1195" y="715"/>
                  </a:cubicBezTo>
                  <a:lnTo>
                    <a:pt x="1195" y="715"/>
                  </a:lnTo>
                  <a:cubicBezTo>
                    <a:pt x="1029" y="830"/>
                    <a:pt x="866" y="955"/>
                    <a:pt x="723" y="1093"/>
                  </a:cubicBezTo>
                  <a:cubicBezTo>
                    <a:pt x="860" y="887"/>
                    <a:pt x="1020" y="685"/>
                    <a:pt x="1223" y="490"/>
                  </a:cubicBezTo>
                  <a:lnTo>
                    <a:pt x="1223" y="490"/>
                  </a:lnTo>
                  <a:cubicBezTo>
                    <a:pt x="996" y="656"/>
                    <a:pt x="793" y="847"/>
                    <a:pt x="626" y="1056"/>
                  </a:cubicBezTo>
                  <a:cubicBezTo>
                    <a:pt x="722" y="852"/>
                    <a:pt x="821" y="660"/>
                    <a:pt x="961" y="463"/>
                  </a:cubicBezTo>
                  <a:lnTo>
                    <a:pt x="961" y="463"/>
                  </a:lnTo>
                  <a:cubicBezTo>
                    <a:pt x="803" y="622"/>
                    <a:pt x="673" y="798"/>
                    <a:pt x="563" y="982"/>
                  </a:cubicBezTo>
                  <a:cubicBezTo>
                    <a:pt x="563" y="980"/>
                    <a:pt x="565" y="979"/>
                    <a:pt x="565" y="978"/>
                  </a:cubicBezTo>
                  <a:cubicBezTo>
                    <a:pt x="664" y="733"/>
                    <a:pt x="747" y="490"/>
                    <a:pt x="903" y="272"/>
                  </a:cubicBezTo>
                  <a:lnTo>
                    <a:pt x="903" y="272"/>
                  </a:lnTo>
                  <a:cubicBezTo>
                    <a:pt x="750" y="427"/>
                    <a:pt x="643" y="608"/>
                    <a:pt x="540" y="787"/>
                  </a:cubicBezTo>
                  <a:cubicBezTo>
                    <a:pt x="494" y="870"/>
                    <a:pt x="449" y="954"/>
                    <a:pt x="405" y="1039"/>
                  </a:cubicBezTo>
                  <a:cubicBezTo>
                    <a:pt x="511" y="718"/>
                    <a:pt x="631" y="402"/>
                    <a:pt x="799" y="102"/>
                  </a:cubicBezTo>
                  <a:lnTo>
                    <a:pt x="799" y="102"/>
                  </a:lnTo>
                  <a:cubicBezTo>
                    <a:pt x="615" y="321"/>
                    <a:pt x="466" y="562"/>
                    <a:pt x="360" y="814"/>
                  </a:cubicBezTo>
                  <a:cubicBezTo>
                    <a:pt x="405" y="566"/>
                    <a:pt x="465" y="321"/>
                    <a:pt x="582" y="46"/>
                  </a:cubicBezTo>
                  <a:lnTo>
                    <a:pt x="582" y="46"/>
                  </a:lnTo>
                  <a:cubicBezTo>
                    <a:pt x="427" y="277"/>
                    <a:pt x="315" y="524"/>
                    <a:pt x="240" y="779"/>
                  </a:cubicBezTo>
                  <a:cubicBezTo>
                    <a:pt x="262" y="553"/>
                    <a:pt x="298" y="360"/>
                    <a:pt x="368" y="130"/>
                  </a:cubicBezTo>
                  <a:lnTo>
                    <a:pt x="368" y="130"/>
                  </a:lnTo>
                  <a:cubicBezTo>
                    <a:pt x="281" y="277"/>
                    <a:pt x="221" y="419"/>
                    <a:pt x="180" y="562"/>
                  </a:cubicBezTo>
                  <a:cubicBezTo>
                    <a:pt x="191" y="370"/>
                    <a:pt x="213" y="187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8"/>
            <p:cNvSpPr/>
            <p:nvPr/>
          </p:nvSpPr>
          <p:spPr>
            <a:xfrm>
              <a:off x="5757775" y="3635550"/>
              <a:ext cx="18850" cy="34375"/>
            </a:xfrm>
            <a:custGeom>
              <a:avLst/>
              <a:gdLst/>
              <a:ahLst/>
              <a:cxnLst/>
              <a:rect l="l" t="t" r="r" b="b"/>
              <a:pathLst>
                <a:path w="754" h="1375" extrusionOk="0">
                  <a:moveTo>
                    <a:pt x="264" y="1"/>
                  </a:moveTo>
                  <a:cubicBezTo>
                    <a:pt x="138" y="267"/>
                    <a:pt x="128" y="579"/>
                    <a:pt x="256" y="844"/>
                  </a:cubicBezTo>
                  <a:cubicBezTo>
                    <a:pt x="247" y="829"/>
                    <a:pt x="239" y="813"/>
                    <a:pt x="233" y="800"/>
                  </a:cubicBezTo>
                  <a:cubicBezTo>
                    <a:pt x="144" y="608"/>
                    <a:pt x="99" y="427"/>
                    <a:pt x="125" y="225"/>
                  </a:cubicBezTo>
                  <a:lnTo>
                    <a:pt x="125" y="225"/>
                  </a:lnTo>
                  <a:cubicBezTo>
                    <a:pt x="33" y="484"/>
                    <a:pt x="81" y="769"/>
                    <a:pt x="222" y="1011"/>
                  </a:cubicBezTo>
                  <a:cubicBezTo>
                    <a:pt x="229" y="1021"/>
                    <a:pt x="236" y="1031"/>
                    <a:pt x="242" y="1041"/>
                  </a:cubicBezTo>
                  <a:cubicBezTo>
                    <a:pt x="218" y="1011"/>
                    <a:pt x="197" y="980"/>
                    <a:pt x="176" y="948"/>
                  </a:cubicBezTo>
                  <a:cubicBezTo>
                    <a:pt x="105" y="831"/>
                    <a:pt x="40" y="720"/>
                    <a:pt x="19" y="568"/>
                  </a:cubicBezTo>
                  <a:lnTo>
                    <a:pt x="19" y="568"/>
                  </a:lnTo>
                  <a:cubicBezTo>
                    <a:pt x="1" y="753"/>
                    <a:pt x="62" y="942"/>
                    <a:pt x="174" y="1102"/>
                  </a:cubicBezTo>
                  <a:cubicBezTo>
                    <a:pt x="264" y="1225"/>
                    <a:pt x="407" y="1325"/>
                    <a:pt x="574" y="1375"/>
                  </a:cubicBezTo>
                  <a:cubicBezTo>
                    <a:pt x="581" y="1364"/>
                    <a:pt x="589" y="1355"/>
                    <a:pt x="601" y="1348"/>
                  </a:cubicBezTo>
                  <a:cubicBezTo>
                    <a:pt x="593" y="1344"/>
                    <a:pt x="586" y="1340"/>
                    <a:pt x="578" y="1334"/>
                  </a:cubicBezTo>
                  <a:cubicBezTo>
                    <a:pt x="511" y="1296"/>
                    <a:pt x="449" y="1251"/>
                    <a:pt x="392" y="1201"/>
                  </a:cubicBezTo>
                  <a:lnTo>
                    <a:pt x="392" y="1201"/>
                  </a:lnTo>
                  <a:cubicBezTo>
                    <a:pt x="459" y="1255"/>
                    <a:pt x="536" y="1302"/>
                    <a:pt x="620" y="1336"/>
                  </a:cubicBezTo>
                  <a:cubicBezTo>
                    <a:pt x="623" y="1334"/>
                    <a:pt x="624" y="1334"/>
                    <a:pt x="625" y="1333"/>
                  </a:cubicBezTo>
                  <a:cubicBezTo>
                    <a:pt x="643" y="1324"/>
                    <a:pt x="663" y="1313"/>
                    <a:pt x="685" y="1299"/>
                  </a:cubicBezTo>
                  <a:cubicBezTo>
                    <a:pt x="587" y="1238"/>
                    <a:pt x="452" y="1118"/>
                    <a:pt x="398" y="1056"/>
                  </a:cubicBezTo>
                  <a:cubicBezTo>
                    <a:pt x="394" y="1051"/>
                    <a:pt x="390" y="1045"/>
                    <a:pt x="385" y="1040"/>
                  </a:cubicBezTo>
                  <a:lnTo>
                    <a:pt x="385" y="1040"/>
                  </a:lnTo>
                  <a:cubicBezTo>
                    <a:pt x="468" y="1135"/>
                    <a:pt x="576" y="1218"/>
                    <a:pt x="710" y="1284"/>
                  </a:cubicBezTo>
                  <a:cubicBezTo>
                    <a:pt x="725" y="1277"/>
                    <a:pt x="738" y="1268"/>
                    <a:pt x="754" y="1260"/>
                  </a:cubicBezTo>
                  <a:cubicBezTo>
                    <a:pt x="721" y="1235"/>
                    <a:pt x="689" y="1207"/>
                    <a:pt x="661" y="1180"/>
                  </a:cubicBezTo>
                  <a:cubicBezTo>
                    <a:pt x="512" y="1034"/>
                    <a:pt x="375" y="817"/>
                    <a:pt x="303" y="638"/>
                  </a:cubicBezTo>
                  <a:cubicBezTo>
                    <a:pt x="232" y="431"/>
                    <a:pt x="207" y="225"/>
                    <a:pt x="2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8"/>
            <p:cNvSpPr/>
            <p:nvPr/>
          </p:nvSpPr>
          <p:spPr>
            <a:xfrm>
              <a:off x="5777750" y="3649700"/>
              <a:ext cx="18400" cy="19375"/>
            </a:xfrm>
            <a:custGeom>
              <a:avLst/>
              <a:gdLst/>
              <a:ahLst/>
              <a:cxnLst/>
              <a:rect l="l" t="t" r="r" b="b"/>
              <a:pathLst>
                <a:path w="736" h="775" extrusionOk="0">
                  <a:moveTo>
                    <a:pt x="549" y="1"/>
                  </a:moveTo>
                  <a:cubicBezTo>
                    <a:pt x="543" y="1"/>
                    <a:pt x="537" y="1"/>
                    <a:pt x="531" y="1"/>
                  </a:cubicBezTo>
                  <a:cubicBezTo>
                    <a:pt x="531" y="5"/>
                    <a:pt x="530" y="7"/>
                    <a:pt x="530" y="11"/>
                  </a:cubicBezTo>
                  <a:cubicBezTo>
                    <a:pt x="527" y="25"/>
                    <a:pt x="524" y="38"/>
                    <a:pt x="522" y="52"/>
                  </a:cubicBezTo>
                  <a:lnTo>
                    <a:pt x="522" y="52"/>
                  </a:lnTo>
                  <a:cubicBezTo>
                    <a:pt x="524" y="36"/>
                    <a:pt x="526" y="20"/>
                    <a:pt x="526" y="2"/>
                  </a:cubicBezTo>
                  <a:lnTo>
                    <a:pt x="526" y="2"/>
                  </a:lnTo>
                  <a:cubicBezTo>
                    <a:pt x="500" y="6"/>
                    <a:pt x="472" y="16"/>
                    <a:pt x="446" y="27"/>
                  </a:cubicBezTo>
                  <a:cubicBezTo>
                    <a:pt x="382" y="254"/>
                    <a:pt x="308" y="468"/>
                    <a:pt x="139" y="660"/>
                  </a:cubicBezTo>
                  <a:cubicBezTo>
                    <a:pt x="298" y="530"/>
                    <a:pt x="400" y="407"/>
                    <a:pt x="459" y="274"/>
                  </a:cubicBezTo>
                  <a:lnTo>
                    <a:pt x="459" y="274"/>
                  </a:lnTo>
                  <a:cubicBezTo>
                    <a:pt x="438" y="332"/>
                    <a:pt x="410" y="387"/>
                    <a:pt x="375" y="434"/>
                  </a:cubicBezTo>
                  <a:cubicBezTo>
                    <a:pt x="273" y="573"/>
                    <a:pt x="176" y="684"/>
                    <a:pt x="0" y="775"/>
                  </a:cubicBezTo>
                  <a:cubicBezTo>
                    <a:pt x="169" y="718"/>
                    <a:pt x="303" y="612"/>
                    <a:pt x="405" y="490"/>
                  </a:cubicBezTo>
                  <a:lnTo>
                    <a:pt x="405" y="490"/>
                  </a:lnTo>
                  <a:cubicBezTo>
                    <a:pt x="335" y="583"/>
                    <a:pt x="248" y="669"/>
                    <a:pt x="148" y="737"/>
                  </a:cubicBezTo>
                  <a:cubicBezTo>
                    <a:pt x="335" y="649"/>
                    <a:pt x="483" y="509"/>
                    <a:pt x="569" y="351"/>
                  </a:cubicBezTo>
                  <a:lnTo>
                    <a:pt x="569" y="351"/>
                  </a:lnTo>
                  <a:cubicBezTo>
                    <a:pt x="514" y="479"/>
                    <a:pt x="418" y="596"/>
                    <a:pt x="282" y="710"/>
                  </a:cubicBezTo>
                  <a:cubicBezTo>
                    <a:pt x="561" y="556"/>
                    <a:pt x="735" y="316"/>
                    <a:pt x="681" y="57"/>
                  </a:cubicBezTo>
                  <a:cubicBezTo>
                    <a:pt x="664" y="52"/>
                    <a:pt x="649" y="42"/>
                    <a:pt x="634" y="31"/>
                  </a:cubicBezTo>
                  <a:cubicBezTo>
                    <a:pt x="617" y="17"/>
                    <a:pt x="597" y="7"/>
                    <a:pt x="578" y="4"/>
                  </a:cubicBezTo>
                  <a:cubicBezTo>
                    <a:pt x="578" y="54"/>
                    <a:pt x="573" y="105"/>
                    <a:pt x="561" y="157"/>
                  </a:cubicBezTo>
                  <a:cubicBezTo>
                    <a:pt x="571" y="105"/>
                    <a:pt x="574" y="54"/>
                    <a:pt x="574" y="2"/>
                  </a:cubicBezTo>
                  <a:cubicBezTo>
                    <a:pt x="566" y="1"/>
                    <a:pt x="558" y="1"/>
                    <a:pt x="5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8"/>
            <p:cNvSpPr/>
            <p:nvPr/>
          </p:nvSpPr>
          <p:spPr>
            <a:xfrm>
              <a:off x="5769850" y="3540950"/>
              <a:ext cx="21350" cy="20875"/>
            </a:xfrm>
            <a:custGeom>
              <a:avLst/>
              <a:gdLst/>
              <a:ahLst/>
              <a:cxnLst/>
              <a:rect l="l" t="t" r="r" b="b"/>
              <a:pathLst>
                <a:path w="854" h="835" extrusionOk="0">
                  <a:moveTo>
                    <a:pt x="1" y="0"/>
                  </a:moveTo>
                  <a:cubicBezTo>
                    <a:pt x="204" y="243"/>
                    <a:pt x="292" y="457"/>
                    <a:pt x="390" y="748"/>
                  </a:cubicBezTo>
                  <a:cubicBezTo>
                    <a:pt x="399" y="777"/>
                    <a:pt x="410" y="804"/>
                    <a:pt x="419" y="834"/>
                  </a:cubicBezTo>
                  <a:cubicBezTo>
                    <a:pt x="418" y="813"/>
                    <a:pt x="418" y="788"/>
                    <a:pt x="416" y="766"/>
                  </a:cubicBezTo>
                  <a:cubicBezTo>
                    <a:pt x="414" y="652"/>
                    <a:pt x="398" y="544"/>
                    <a:pt x="363" y="442"/>
                  </a:cubicBezTo>
                  <a:lnTo>
                    <a:pt x="363" y="442"/>
                  </a:lnTo>
                  <a:cubicBezTo>
                    <a:pt x="395" y="506"/>
                    <a:pt x="426" y="571"/>
                    <a:pt x="452" y="638"/>
                  </a:cubicBezTo>
                  <a:cubicBezTo>
                    <a:pt x="468" y="666"/>
                    <a:pt x="481" y="722"/>
                    <a:pt x="487" y="722"/>
                  </a:cubicBezTo>
                  <a:cubicBezTo>
                    <a:pt x="490" y="722"/>
                    <a:pt x="492" y="708"/>
                    <a:pt x="491" y="671"/>
                  </a:cubicBezTo>
                  <a:cubicBezTo>
                    <a:pt x="495" y="587"/>
                    <a:pt x="482" y="504"/>
                    <a:pt x="455" y="422"/>
                  </a:cubicBezTo>
                  <a:lnTo>
                    <a:pt x="455" y="422"/>
                  </a:lnTo>
                  <a:cubicBezTo>
                    <a:pt x="500" y="525"/>
                    <a:pt x="544" y="628"/>
                    <a:pt x="585" y="732"/>
                  </a:cubicBezTo>
                  <a:cubicBezTo>
                    <a:pt x="599" y="765"/>
                    <a:pt x="615" y="798"/>
                    <a:pt x="625" y="832"/>
                  </a:cubicBezTo>
                  <a:cubicBezTo>
                    <a:pt x="627" y="823"/>
                    <a:pt x="627" y="803"/>
                    <a:pt x="629" y="791"/>
                  </a:cubicBezTo>
                  <a:cubicBezTo>
                    <a:pt x="635" y="680"/>
                    <a:pt x="622" y="567"/>
                    <a:pt x="587" y="458"/>
                  </a:cubicBezTo>
                  <a:lnTo>
                    <a:pt x="587" y="458"/>
                  </a:lnTo>
                  <a:cubicBezTo>
                    <a:pt x="629" y="545"/>
                    <a:pt x="670" y="631"/>
                    <a:pt x="714" y="716"/>
                  </a:cubicBezTo>
                  <a:cubicBezTo>
                    <a:pt x="724" y="663"/>
                    <a:pt x="708" y="559"/>
                    <a:pt x="681" y="467"/>
                  </a:cubicBezTo>
                  <a:lnTo>
                    <a:pt x="681" y="467"/>
                  </a:lnTo>
                  <a:cubicBezTo>
                    <a:pt x="714" y="541"/>
                    <a:pt x="748" y="614"/>
                    <a:pt x="784" y="684"/>
                  </a:cubicBezTo>
                  <a:cubicBezTo>
                    <a:pt x="789" y="603"/>
                    <a:pt x="774" y="518"/>
                    <a:pt x="744" y="434"/>
                  </a:cubicBezTo>
                  <a:lnTo>
                    <a:pt x="744" y="434"/>
                  </a:lnTo>
                  <a:cubicBezTo>
                    <a:pt x="775" y="510"/>
                    <a:pt x="806" y="586"/>
                    <a:pt x="845" y="659"/>
                  </a:cubicBezTo>
                  <a:cubicBezTo>
                    <a:pt x="854" y="516"/>
                    <a:pt x="796" y="346"/>
                    <a:pt x="658" y="240"/>
                  </a:cubicBezTo>
                  <a:lnTo>
                    <a:pt x="658" y="240"/>
                  </a:lnTo>
                  <a:cubicBezTo>
                    <a:pt x="682" y="284"/>
                    <a:pt x="701" y="330"/>
                    <a:pt x="720" y="375"/>
                  </a:cubicBezTo>
                  <a:cubicBezTo>
                    <a:pt x="673" y="276"/>
                    <a:pt x="603" y="185"/>
                    <a:pt x="507" y="114"/>
                  </a:cubicBezTo>
                  <a:lnTo>
                    <a:pt x="507" y="114"/>
                  </a:lnTo>
                  <a:cubicBezTo>
                    <a:pt x="536" y="164"/>
                    <a:pt x="564" y="217"/>
                    <a:pt x="591" y="274"/>
                  </a:cubicBezTo>
                  <a:cubicBezTo>
                    <a:pt x="536" y="192"/>
                    <a:pt x="464" y="117"/>
                    <a:pt x="382" y="50"/>
                  </a:cubicBezTo>
                  <a:lnTo>
                    <a:pt x="382" y="50"/>
                  </a:lnTo>
                  <a:cubicBezTo>
                    <a:pt x="416" y="112"/>
                    <a:pt x="452" y="181"/>
                    <a:pt x="487" y="252"/>
                  </a:cubicBezTo>
                  <a:cubicBezTo>
                    <a:pt x="427" y="161"/>
                    <a:pt x="347" y="80"/>
                    <a:pt x="245" y="14"/>
                  </a:cubicBezTo>
                  <a:lnTo>
                    <a:pt x="245" y="14"/>
                  </a:lnTo>
                  <a:cubicBezTo>
                    <a:pt x="322" y="119"/>
                    <a:pt x="350" y="183"/>
                    <a:pt x="403" y="297"/>
                  </a:cubicBezTo>
                  <a:cubicBezTo>
                    <a:pt x="340" y="185"/>
                    <a:pt x="245" y="86"/>
                    <a:pt x="118" y="14"/>
                  </a:cubicBezTo>
                  <a:lnTo>
                    <a:pt x="118" y="14"/>
                  </a:lnTo>
                  <a:cubicBezTo>
                    <a:pt x="203" y="102"/>
                    <a:pt x="234" y="169"/>
                    <a:pt x="274" y="250"/>
                  </a:cubicBezTo>
                  <a:cubicBezTo>
                    <a:pt x="211" y="155"/>
                    <a:pt x="123" y="7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8"/>
            <p:cNvSpPr/>
            <p:nvPr/>
          </p:nvSpPr>
          <p:spPr>
            <a:xfrm>
              <a:off x="5774550" y="3556250"/>
              <a:ext cx="18675" cy="31700"/>
            </a:xfrm>
            <a:custGeom>
              <a:avLst/>
              <a:gdLst/>
              <a:ahLst/>
              <a:cxnLst/>
              <a:rect l="l" t="t" r="r" b="b"/>
              <a:pathLst>
                <a:path w="747" h="1268" extrusionOk="0">
                  <a:moveTo>
                    <a:pt x="690" y="1"/>
                  </a:moveTo>
                  <a:lnTo>
                    <a:pt x="690" y="1"/>
                  </a:lnTo>
                  <a:cubicBezTo>
                    <a:pt x="688" y="81"/>
                    <a:pt x="682" y="162"/>
                    <a:pt x="674" y="242"/>
                  </a:cubicBezTo>
                  <a:cubicBezTo>
                    <a:pt x="670" y="166"/>
                    <a:pt x="654" y="93"/>
                    <a:pt x="625" y="22"/>
                  </a:cubicBezTo>
                  <a:cubicBezTo>
                    <a:pt x="617" y="92"/>
                    <a:pt x="611" y="161"/>
                    <a:pt x="605" y="231"/>
                  </a:cubicBezTo>
                  <a:cubicBezTo>
                    <a:pt x="597" y="174"/>
                    <a:pt x="584" y="115"/>
                    <a:pt x="564" y="62"/>
                  </a:cubicBezTo>
                  <a:cubicBezTo>
                    <a:pt x="556" y="149"/>
                    <a:pt x="543" y="236"/>
                    <a:pt x="536" y="323"/>
                  </a:cubicBezTo>
                  <a:cubicBezTo>
                    <a:pt x="530" y="242"/>
                    <a:pt x="510" y="161"/>
                    <a:pt x="479" y="83"/>
                  </a:cubicBezTo>
                  <a:cubicBezTo>
                    <a:pt x="477" y="207"/>
                    <a:pt x="450" y="329"/>
                    <a:pt x="441" y="453"/>
                  </a:cubicBezTo>
                  <a:cubicBezTo>
                    <a:pt x="441" y="464"/>
                    <a:pt x="440" y="476"/>
                    <a:pt x="438" y="486"/>
                  </a:cubicBezTo>
                  <a:cubicBezTo>
                    <a:pt x="437" y="490"/>
                    <a:pt x="437" y="493"/>
                    <a:pt x="436" y="495"/>
                  </a:cubicBezTo>
                  <a:cubicBezTo>
                    <a:pt x="447" y="413"/>
                    <a:pt x="442" y="329"/>
                    <a:pt x="413" y="249"/>
                  </a:cubicBezTo>
                  <a:cubicBezTo>
                    <a:pt x="412" y="278"/>
                    <a:pt x="407" y="306"/>
                    <a:pt x="401" y="335"/>
                  </a:cubicBezTo>
                  <a:cubicBezTo>
                    <a:pt x="395" y="241"/>
                    <a:pt x="373" y="146"/>
                    <a:pt x="339" y="57"/>
                  </a:cubicBezTo>
                  <a:cubicBezTo>
                    <a:pt x="331" y="149"/>
                    <a:pt x="323" y="241"/>
                    <a:pt x="310" y="334"/>
                  </a:cubicBezTo>
                  <a:cubicBezTo>
                    <a:pt x="303" y="265"/>
                    <a:pt x="290" y="198"/>
                    <a:pt x="269" y="133"/>
                  </a:cubicBezTo>
                  <a:cubicBezTo>
                    <a:pt x="258" y="231"/>
                    <a:pt x="241" y="314"/>
                    <a:pt x="226" y="393"/>
                  </a:cubicBezTo>
                  <a:cubicBezTo>
                    <a:pt x="222" y="298"/>
                    <a:pt x="206" y="201"/>
                    <a:pt x="174" y="115"/>
                  </a:cubicBezTo>
                  <a:cubicBezTo>
                    <a:pt x="174" y="393"/>
                    <a:pt x="140" y="670"/>
                    <a:pt x="118" y="947"/>
                  </a:cubicBezTo>
                  <a:cubicBezTo>
                    <a:pt x="121" y="941"/>
                    <a:pt x="123" y="936"/>
                    <a:pt x="125" y="929"/>
                  </a:cubicBezTo>
                  <a:lnTo>
                    <a:pt x="125" y="929"/>
                  </a:lnTo>
                  <a:cubicBezTo>
                    <a:pt x="122" y="941"/>
                    <a:pt x="118" y="954"/>
                    <a:pt x="114" y="965"/>
                  </a:cubicBezTo>
                  <a:cubicBezTo>
                    <a:pt x="114" y="943"/>
                    <a:pt x="113" y="921"/>
                    <a:pt x="107" y="897"/>
                  </a:cubicBezTo>
                  <a:cubicBezTo>
                    <a:pt x="61" y="1018"/>
                    <a:pt x="14" y="1140"/>
                    <a:pt x="0" y="1268"/>
                  </a:cubicBezTo>
                  <a:cubicBezTo>
                    <a:pt x="34" y="1226"/>
                    <a:pt x="61" y="1183"/>
                    <a:pt x="81" y="1137"/>
                  </a:cubicBezTo>
                  <a:cubicBezTo>
                    <a:pt x="105" y="1111"/>
                    <a:pt x="128" y="1083"/>
                    <a:pt x="150" y="1054"/>
                  </a:cubicBezTo>
                  <a:lnTo>
                    <a:pt x="150" y="1054"/>
                  </a:lnTo>
                  <a:cubicBezTo>
                    <a:pt x="145" y="1067"/>
                    <a:pt x="139" y="1078"/>
                    <a:pt x="134" y="1092"/>
                  </a:cubicBezTo>
                  <a:cubicBezTo>
                    <a:pt x="168" y="1072"/>
                    <a:pt x="231" y="1009"/>
                    <a:pt x="272" y="954"/>
                  </a:cubicBezTo>
                  <a:cubicBezTo>
                    <a:pt x="321" y="933"/>
                    <a:pt x="407" y="851"/>
                    <a:pt x="444" y="798"/>
                  </a:cubicBezTo>
                  <a:cubicBezTo>
                    <a:pt x="447" y="795"/>
                    <a:pt x="448" y="792"/>
                    <a:pt x="451" y="789"/>
                  </a:cubicBezTo>
                  <a:cubicBezTo>
                    <a:pt x="457" y="785"/>
                    <a:pt x="462" y="779"/>
                    <a:pt x="467" y="774"/>
                  </a:cubicBezTo>
                  <a:lnTo>
                    <a:pt x="467" y="774"/>
                  </a:lnTo>
                  <a:cubicBezTo>
                    <a:pt x="460" y="789"/>
                    <a:pt x="452" y="803"/>
                    <a:pt x="441" y="818"/>
                  </a:cubicBezTo>
                  <a:cubicBezTo>
                    <a:pt x="439" y="820"/>
                    <a:pt x="437" y="823"/>
                    <a:pt x="436" y="825"/>
                  </a:cubicBezTo>
                  <a:cubicBezTo>
                    <a:pt x="465" y="805"/>
                    <a:pt x="494" y="785"/>
                    <a:pt x="515" y="759"/>
                  </a:cubicBezTo>
                  <a:cubicBezTo>
                    <a:pt x="531" y="742"/>
                    <a:pt x="542" y="723"/>
                    <a:pt x="554" y="705"/>
                  </a:cubicBezTo>
                  <a:cubicBezTo>
                    <a:pt x="566" y="701"/>
                    <a:pt x="602" y="663"/>
                    <a:pt x="621" y="645"/>
                  </a:cubicBezTo>
                  <a:cubicBezTo>
                    <a:pt x="659" y="598"/>
                    <a:pt x="678" y="543"/>
                    <a:pt x="682" y="489"/>
                  </a:cubicBezTo>
                  <a:lnTo>
                    <a:pt x="682" y="489"/>
                  </a:lnTo>
                  <a:cubicBezTo>
                    <a:pt x="669" y="507"/>
                    <a:pt x="656" y="525"/>
                    <a:pt x="644" y="542"/>
                  </a:cubicBezTo>
                  <a:cubicBezTo>
                    <a:pt x="647" y="534"/>
                    <a:pt x="649" y="527"/>
                    <a:pt x="652" y="520"/>
                  </a:cubicBezTo>
                  <a:cubicBezTo>
                    <a:pt x="745" y="362"/>
                    <a:pt x="747" y="169"/>
                    <a:pt x="6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8"/>
            <p:cNvSpPr/>
            <p:nvPr/>
          </p:nvSpPr>
          <p:spPr>
            <a:xfrm>
              <a:off x="5792675" y="3547800"/>
              <a:ext cx="5650" cy="7875"/>
            </a:xfrm>
            <a:custGeom>
              <a:avLst/>
              <a:gdLst/>
              <a:ahLst/>
              <a:cxnLst/>
              <a:rect l="l" t="t" r="r" b="b"/>
              <a:pathLst>
                <a:path w="226" h="315" extrusionOk="0">
                  <a:moveTo>
                    <a:pt x="0" y="0"/>
                  </a:moveTo>
                  <a:lnTo>
                    <a:pt x="0" y="0"/>
                  </a:lnTo>
                  <a:cubicBezTo>
                    <a:pt x="73" y="101"/>
                    <a:pt x="109" y="199"/>
                    <a:pt x="168" y="307"/>
                  </a:cubicBezTo>
                  <a:cubicBezTo>
                    <a:pt x="171" y="312"/>
                    <a:pt x="173" y="315"/>
                    <a:pt x="174" y="315"/>
                  </a:cubicBezTo>
                  <a:cubicBezTo>
                    <a:pt x="180" y="315"/>
                    <a:pt x="169" y="258"/>
                    <a:pt x="166" y="244"/>
                  </a:cubicBezTo>
                  <a:cubicBezTo>
                    <a:pt x="165" y="230"/>
                    <a:pt x="161" y="215"/>
                    <a:pt x="156" y="201"/>
                  </a:cubicBezTo>
                  <a:lnTo>
                    <a:pt x="156" y="201"/>
                  </a:lnTo>
                  <a:cubicBezTo>
                    <a:pt x="175" y="232"/>
                    <a:pt x="196" y="263"/>
                    <a:pt x="225" y="302"/>
                  </a:cubicBezTo>
                  <a:cubicBezTo>
                    <a:pt x="226" y="200"/>
                    <a:pt x="166" y="90"/>
                    <a:pt x="62" y="23"/>
                  </a:cubicBezTo>
                  <a:lnTo>
                    <a:pt x="62" y="23"/>
                  </a:lnTo>
                  <a:cubicBezTo>
                    <a:pt x="76" y="46"/>
                    <a:pt x="87" y="70"/>
                    <a:pt x="97" y="91"/>
                  </a:cubicBezTo>
                  <a:cubicBezTo>
                    <a:pt x="71" y="57"/>
                    <a:pt x="41" y="2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8"/>
            <p:cNvSpPr/>
            <p:nvPr/>
          </p:nvSpPr>
          <p:spPr>
            <a:xfrm>
              <a:off x="5796100" y="3548975"/>
              <a:ext cx="8475" cy="7300"/>
            </a:xfrm>
            <a:custGeom>
              <a:avLst/>
              <a:gdLst/>
              <a:ahLst/>
              <a:cxnLst/>
              <a:rect l="l" t="t" r="r" b="b"/>
              <a:pathLst>
                <a:path w="339" h="292" extrusionOk="0">
                  <a:moveTo>
                    <a:pt x="0" y="0"/>
                  </a:moveTo>
                  <a:lnTo>
                    <a:pt x="0" y="0"/>
                  </a:lnTo>
                  <a:cubicBezTo>
                    <a:pt x="44" y="101"/>
                    <a:pt x="89" y="184"/>
                    <a:pt x="161" y="280"/>
                  </a:cubicBezTo>
                  <a:cubicBezTo>
                    <a:pt x="160" y="245"/>
                    <a:pt x="152" y="210"/>
                    <a:pt x="139" y="177"/>
                  </a:cubicBezTo>
                  <a:lnTo>
                    <a:pt x="139" y="177"/>
                  </a:lnTo>
                  <a:cubicBezTo>
                    <a:pt x="160" y="204"/>
                    <a:pt x="182" y="233"/>
                    <a:pt x="208" y="260"/>
                  </a:cubicBezTo>
                  <a:cubicBezTo>
                    <a:pt x="203" y="226"/>
                    <a:pt x="192" y="193"/>
                    <a:pt x="176" y="162"/>
                  </a:cubicBezTo>
                  <a:lnTo>
                    <a:pt x="176" y="162"/>
                  </a:lnTo>
                  <a:cubicBezTo>
                    <a:pt x="204" y="203"/>
                    <a:pt x="237" y="244"/>
                    <a:pt x="274" y="281"/>
                  </a:cubicBezTo>
                  <a:cubicBezTo>
                    <a:pt x="266" y="239"/>
                    <a:pt x="251" y="199"/>
                    <a:pt x="228" y="163"/>
                  </a:cubicBezTo>
                  <a:lnTo>
                    <a:pt x="228" y="163"/>
                  </a:lnTo>
                  <a:cubicBezTo>
                    <a:pt x="259" y="209"/>
                    <a:pt x="295" y="254"/>
                    <a:pt x="338" y="292"/>
                  </a:cubicBezTo>
                  <a:cubicBezTo>
                    <a:pt x="316" y="207"/>
                    <a:pt x="261" y="126"/>
                    <a:pt x="170" y="77"/>
                  </a:cubicBezTo>
                  <a:lnTo>
                    <a:pt x="170" y="77"/>
                  </a:lnTo>
                  <a:cubicBezTo>
                    <a:pt x="184" y="99"/>
                    <a:pt x="197" y="120"/>
                    <a:pt x="211" y="141"/>
                  </a:cubicBezTo>
                  <a:cubicBezTo>
                    <a:pt x="183" y="102"/>
                    <a:pt x="147" y="71"/>
                    <a:pt x="103" y="44"/>
                  </a:cubicBezTo>
                  <a:lnTo>
                    <a:pt x="103" y="44"/>
                  </a:lnTo>
                  <a:cubicBezTo>
                    <a:pt x="115" y="64"/>
                    <a:pt x="126" y="86"/>
                    <a:pt x="139" y="107"/>
                  </a:cubicBezTo>
                  <a:cubicBezTo>
                    <a:pt x="116" y="77"/>
                    <a:pt x="88" y="51"/>
                    <a:pt x="54" y="29"/>
                  </a:cubicBezTo>
                  <a:lnTo>
                    <a:pt x="54" y="29"/>
                  </a:lnTo>
                  <a:cubicBezTo>
                    <a:pt x="61" y="44"/>
                    <a:pt x="69" y="57"/>
                    <a:pt x="78" y="74"/>
                  </a:cubicBezTo>
                  <a:cubicBezTo>
                    <a:pt x="55" y="46"/>
                    <a:pt x="29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8"/>
            <p:cNvSpPr/>
            <p:nvPr/>
          </p:nvSpPr>
          <p:spPr>
            <a:xfrm>
              <a:off x="5795350" y="3553525"/>
              <a:ext cx="11925" cy="15400"/>
            </a:xfrm>
            <a:custGeom>
              <a:avLst/>
              <a:gdLst/>
              <a:ahLst/>
              <a:cxnLst/>
              <a:rect l="l" t="t" r="r" b="b"/>
              <a:pathLst>
                <a:path w="477" h="616" extrusionOk="0">
                  <a:moveTo>
                    <a:pt x="361" y="193"/>
                  </a:moveTo>
                  <a:lnTo>
                    <a:pt x="361" y="193"/>
                  </a:lnTo>
                  <a:cubicBezTo>
                    <a:pt x="361" y="196"/>
                    <a:pt x="362" y="200"/>
                    <a:pt x="362" y="204"/>
                  </a:cubicBezTo>
                  <a:cubicBezTo>
                    <a:pt x="362" y="208"/>
                    <a:pt x="361" y="210"/>
                    <a:pt x="360" y="214"/>
                  </a:cubicBezTo>
                  <a:cubicBezTo>
                    <a:pt x="361" y="207"/>
                    <a:pt x="361" y="200"/>
                    <a:pt x="361" y="193"/>
                  </a:cubicBezTo>
                  <a:close/>
                  <a:moveTo>
                    <a:pt x="351" y="1"/>
                  </a:moveTo>
                  <a:cubicBezTo>
                    <a:pt x="361" y="50"/>
                    <a:pt x="367" y="101"/>
                    <a:pt x="375" y="151"/>
                  </a:cubicBezTo>
                  <a:cubicBezTo>
                    <a:pt x="371" y="141"/>
                    <a:pt x="365" y="131"/>
                    <a:pt x="356" y="121"/>
                  </a:cubicBezTo>
                  <a:lnTo>
                    <a:pt x="356" y="121"/>
                  </a:lnTo>
                  <a:cubicBezTo>
                    <a:pt x="358" y="138"/>
                    <a:pt x="359" y="154"/>
                    <a:pt x="360" y="170"/>
                  </a:cubicBezTo>
                  <a:lnTo>
                    <a:pt x="360" y="170"/>
                  </a:lnTo>
                  <a:cubicBezTo>
                    <a:pt x="356" y="131"/>
                    <a:pt x="340" y="93"/>
                    <a:pt x="310" y="64"/>
                  </a:cubicBezTo>
                  <a:lnTo>
                    <a:pt x="310" y="64"/>
                  </a:lnTo>
                  <a:cubicBezTo>
                    <a:pt x="320" y="116"/>
                    <a:pt x="321" y="171"/>
                    <a:pt x="324" y="223"/>
                  </a:cubicBezTo>
                  <a:cubicBezTo>
                    <a:pt x="322" y="230"/>
                    <a:pt x="320" y="238"/>
                    <a:pt x="319" y="245"/>
                  </a:cubicBezTo>
                  <a:cubicBezTo>
                    <a:pt x="327" y="176"/>
                    <a:pt x="295" y="105"/>
                    <a:pt x="247" y="48"/>
                  </a:cubicBezTo>
                  <a:lnTo>
                    <a:pt x="247" y="48"/>
                  </a:lnTo>
                  <a:cubicBezTo>
                    <a:pt x="253" y="85"/>
                    <a:pt x="258" y="132"/>
                    <a:pt x="263" y="169"/>
                  </a:cubicBezTo>
                  <a:cubicBezTo>
                    <a:pt x="250" y="127"/>
                    <a:pt x="228" y="88"/>
                    <a:pt x="200" y="54"/>
                  </a:cubicBezTo>
                  <a:lnTo>
                    <a:pt x="200" y="54"/>
                  </a:lnTo>
                  <a:cubicBezTo>
                    <a:pt x="205" y="117"/>
                    <a:pt x="212" y="172"/>
                    <a:pt x="219" y="225"/>
                  </a:cubicBezTo>
                  <a:cubicBezTo>
                    <a:pt x="207" y="157"/>
                    <a:pt x="176" y="90"/>
                    <a:pt x="130" y="35"/>
                  </a:cubicBezTo>
                  <a:lnTo>
                    <a:pt x="130" y="35"/>
                  </a:lnTo>
                  <a:cubicBezTo>
                    <a:pt x="134" y="75"/>
                    <a:pt x="138" y="114"/>
                    <a:pt x="145" y="151"/>
                  </a:cubicBezTo>
                  <a:cubicBezTo>
                    <a:pt x="128" y="112"/>
                    <a:pt x="106" y="76"/>
                    <a:pt x="80" y="43"/>
                  </a:cubicBezTo>
                  <a:lnTo>
                    <a:pt x="80" y="43"/>
                  </a:lnTo>
                  <a:cubicBezTo>
                    <a:pt x="84" y="74"/>
                    <a:pt x="89" y="105"/>
                    <a:pt x="94" y="136"/>
                  </a:cubicBezTo>
                  <a:cubicBezTo>
                    <a:pt x="87" y="123"/>
                    <a:pt x="78" y="111"/>
                    <a:pt x="68" y="100"/>
                  </a:cubicBezTo>
                  <a:lnTo>
                    <a:pt x="68" y="100"/>
                  </a:lnTo>
                  <a:cubicBezTo>
                    <a:pt x="72" y="121"/>
                    <a:pt x="74" y="145"/>
                    <a:pt x="77" y="167"/>
                  </a:cubicBezTo>
                  <a:cubicBezTo>
                    <a:pt x="64" y="139"/>
                    <a:pt x="49" y="113"/>
                    <a:pt x="30" y="88"/>
                  </a:cubicBezTo>
                  <a:lnTo>
                    <a:pt x="30" y="88"/>
                  </a:lnTo>
                  <a:cubicBezTo>
                    <a:pt x="35" y="167"/>
                    <a:pt x="42" y="237"/>
                    <a:pt x="53" y="309"/>
                  </a:cubicBezTo>
                  <a:cubicBezTo>
                    <a:pt x="52" y="320"/>
                    <a:pt x="51" y="330"/>
                    <a:pt x="51" y="342"/>
                  </a:cubicBezTo>
                  <a:cubicBezTo>
                    <a:pt x="52" y="386"/>
                    <a:pt x="56" y="428"/>
                    <a:pt x="53" y="470"/>
                  </a:cubicBezTo>
                  <a:cubicBezTo>
                    <a:pt x="37" y="521"/>
                    <a:pt x="20" y="571"/>
                    <a:pt x="0" y="616"/>
                  </a:cubicBezTo>
                  <a:cubicBezTo>
                    <a:pt x="43" y="574"/>
                    <a:pt x="77" y="530"/>
                    <a:pt x="99" y="481"/>
                  </a:cubicBezTo>
                  <a:lnTo>
                    <a:pt x="99" y="486"/>
                  </a:lnTo>
                  <a:cubicBezTo>
                    <a:pt x="97" y="496"/>
                    <a:pt x="95" y="507"/>
                    <a:pt x="93" y="520"/>
                  </a:cubicBezTo>
                  <a:cubicBezTo>
                    <a:pt x="102" y="512"/>
                    <a:pt x="110" y="501"/>
                    <a:pt x="119" y="486"/>
                  </a:cubicBezTo>
                  <a:lnTo>
                    <a:pt x="119" y="486"/>
                  </a:lnTo>
                  <a:cubicBezTo>
                    <a:pt x="108" y="511"/>
                    <a:pt x="95" y="534"/>
                    <a:pt x="83" y="558"/>
                  </a:cubicBezTo>
                  <a:cubicBezTo>
                    <a:pt x="116" y="538"/>
                    <a:pt x="150" y="508"/>
                    <a:pt x="178" y="478"/>
                  </a:cubicBezTo>
                  <a:lnTo>
                    <a:pt x="178" y="480"/>
                  </a:lnTo>
                  <a:cubicBezTo>
                    <a:pt x="202" y="467"/>
                    <a:pt x="222" y="452"/>
                    <a:pt x="238" y="433"/>
                  </a:cubicBezTo>
                  <a:cubicBezTo>
                    <a:pt x="265" y="414"/>
                    <a:pt x="294" y="388"/>
                    <a:pt x="315" y="362"/>
                  </a:cubicBezTo>
                  <a:cubicBezTo>
                    <a:pt x="316" y="361"/>
                    <a:pt x="317" y="358"/>
                    <a:pt x="319" y="357"/>
                  </a:cubicBezTo>
                  <a:lnTo>
                    <a:pt x="319" y="357"/>
                  </a:lnTo>
                  <a:cubicBezTo>
                    <a:pt x="316" y="366"/>
                    <a:pt x="314" y="374"/>
                    <a:pt x="310" y="382"/>
                  </a:cubicBezTo>
                  <a:cubicBezTo>
                    <a:pt x="334" y="363"/>
                    <a:pt x="350" y="341"/>
                    <a:pt x="363" y="316"/>
                  </a:cubicBezTo>
                  <a:lnTo>
                    <a:pt x="363" y="316"/>
                  </a:lnTo>
                  <a:cubicBezTo>
                    <a:pt x="363" y="317"/>
                    <a:pt x="363" y="317"/>
                    <a:pt x="363" y="318"/>
                  </a:cubicBezTo>
                  <a:cubicBezTo>
                    <a:pt x="363" y="324"/>
                    <a:pt x="360" y="331"/>
                    <a:pt x="362" y="331"/>
                  </a:cubicBezTo>
                  <a:cubicBezTo>
                    <a:pt x="362" y="331"/>
                    <a:pt x="364" y="329"/>
                    <a:pt x="367" y="325"/>
                  </a:cubicBezTo>
                  <a:cubicBezTo>
                    <a:pt x="372" y="318"/>
                    <a:pt x="377" y="312"/>
                    <a:pt x="382" y="306"/>
                  </a:cubicBezTo>
                  <a:lnTo>
                    <a:pt x="382" y="306"/>
                  </a:lnTo>
                  <a:cubicBezTo>
                    <a:pt x="382" y="310"/>
                    <a:pt x="380" y="313"/>
                    <a:pt x="378" y="317"/>
                  </a:cubicBezTo>
                  <a:cubicBezTo>
                    <a:pt x="382" y="315"/>
                    <a:pt x="384" y="311"/>
                    <a:pt x="387" y="308"/>
                  </a:cubicBezTo>
                  <a:lnTo>
                    <a:pt x="387" y="308"/>
                  </a:lnTo>
                  <a:cubicBezTo>
                    <a:pt x="387" y="311"/>
                    <a:pt x="386" y="312"/>
                    <a:pt x="386" y="313"/>
                  </a:cubicBezTo>
                  <a:cubicBezTo>
                    <a:pt x="382" y="317"/>
                    <a:pt x="378" y="322"/>
                    <a:pt x="376" y="326"/>
                  </a:cubicBezTo>
                  <a:cubicBezTo>
                    <a:pt x="375" y="327"/>
                    <a:pt x="373" y="330"/>
                    <a:pt x="372" y="331"/>
                  </a:cubicBezTo>
                  <a:cubicBezTo>
                    <a:pt x="375" y="330"/>
                    <a:pt x="378" y="327"/>
                    <a:pt x="382" y="326"/>
                  </a:cubicBezTo>
                  <a:lnTo>
                    <a:pt x="382" y="326"/>
                  </a:lnTo>
                  <a:cubicBezTo>
                    <a:pt x="377" y="338"/>
                    <a:pt x="373" y="349"/>
                    <a:pt x="368" y="361"/>
                  </a:cubicBezTo>
                  <a:cubicBezTo>
                    <a:pt x="392" y="347"/>
                    <a:pt x="408" y="325"/>
                    <a:pt x="422" y="299"/>
                  </a:cubicBezTo>
                  <a:cubicBezTo>
                    <a:pt x="430" y="292"/>
                    <a:pt x="438" y="285"/>
                    <a:pt x="444" y="276"/>
                  </a:cubicBezTo>
                  <a:cubicBezTo>
                    <a:pt x="456" y="260"/>
                    <a:pt x="463" y="241"/>
                    <a:pt x="468" y="223"/>
                  </a:cubicBezTo>
                  <a:cubicBezTo>
                    <a:pt x="476" y="197"/>
                    <a:pt x="476" y="168"/>
                    <a:pt x="466" y="142"/>
                  </a:cubicBezTo>
                  <a:cubicBezTo>
                    <a:pt x="465" y="141"/>
                    <a:pt x="465" y="140"/>
                    <a:pt x="465" y="138"/>
                  </a:cubicBezTo>
                  <a:lnTo>
                    <a:pt x="465" y="140"/>
                  </a:lnTo>
                  <a:cubicBezTo>
                    <a:pt x="461" y="133"/>
                    <a:pt x="459" y="126"/>
                    <a:pt x="455" y="120"/>
                  </a:cubicBezTo>
                  <a:lnTo>
                    <a:pt x="455" y="168"/>
                  </a:lnTo>
                  <a:cubicBezTo>
                    <a:pt x="453" y="172"/>
                    <a:pt x="451" y="177"/>
                    <a:pt x="449" y="181"/>
                  </a:cubicBezTo>
                  <a:cubicBezTo>
                    <a:pt x="449" y="178"/>
                    <a:pt x="451" y="176"/>
                    <a:pt x="451" y="173"/>
                  </a:cubicBezTo>
                  <a:cubicBezTo>
                    <a:pt x="455" y="126"/>
                    <a:pt x="432" y="80"/>
                    <a:pt x="399" y="42"/>
                  </a:cubicBezTo>
                  <a:lnTo>
                    <a:pt x="399" y="42"/>
                  </a:lnTo>
                  <a:cubicBezTo>
                    <a:pt x="403" y="58"/>
                    <a:pt x="404" y="75"/>
                    <a:pt x="407" y="91"/>
                  </a:cubicBezTo>
                  <a:cubicBezTo>
                    <a:pt x="396" y="59"/>
                    <a:pt x="376" y="28"/>
                    <a:pt x="3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8"/>
            <p:cNvSpPr/>
            <p:nvPr/>
          </p:nvSpPr>
          <p:spPr>
            <a:xfrm>
              <a:off x="5806000" y="3557750"/>
              <a:ext cx="1775" cy="3425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61" y="1"/>
                  </a:moveTo>
                  <a:lnTo>
                    <a:pt x="61" y="9"/>
                  </a:lnTo>
                  <a:cubicBezTo>
                    <a:pt x="47" y="57"/>
                    <a:pt x="35" y="95"/>
                    <a:pt x="6" y="131"/>
                  </a:cubicBezTo>
                  <a:cubicBezTo>
                    <a:pt x="3" y="132"/>
                    <a:pt x="2" y="136"/>
                    <a:pt x="1" y="137"/>
                  </a:cubicBezTo>
                  <a:cubicBezTo>
                    <a:pt x="21" y="129"/>
                    <a:pt x="39" y="116"/>
                    <a:pt x="50" y="101"/>
                  </a:cubicBezTo>
                  <a:cubicBezTo>
                    <a:pt x="68" y="81"/>
                    <a:pt x="71" y="55"/>
                    <a:pt x="68" y="33"/>
                  </a:cubicBezTo>
                  <a:cubicBezTo>
                    <a:pt x="69" y="22"/>
                    <a:pt x="66" y="9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8"/>
            <p:cNvSpPr/>
            <p:nvPr/>
          </p:nvSpPr>
          <p:spPr>
            <a:xfrm>
              <a:off x="5759750" y="3625500"/>
              <a:ext cx="75" cy="50"/>
            </a:xfrm>
            <a:custGeom>
              <a:avLst/>
              <a:gdLst/>
              <a:ahLst/>
              <a:cxnLst/>
              <a:rect l="l" t="t" r="r" b="b"/>
              <a:pathLst>
                <a:path w="3" h="2" fill="none" extrusionOk="0">
                  <a:moveTo>
                    <a:pt x="0" y="1"/>
                  </a:moveTo>
                  <a:cubicBezTo>
                    <a:pt x="0" y="0"/>
                    <a:pt x="2" y="0"/>
                    <a:pt x="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8"/>
            <p:cNvSpPr/>
            <p:nvPr/>
          </p:nvSpPr>
          <p:spPr>
            <a:xfrm>
              <a:off x="5890025" y="3609950"/>
              <a:ext cx="28525" cy="26425"/>
            </a:xfrm>
            <a:custGeom>
              <a:avLst/>
              <a:gdLst/>
              <a:ahLst/>
              <a:cxnLst/>
              <a:rect l="l" t="t" r="r" b="b"/>
              <a:pathLst>
                <a:path w="1141" h="1057" extrusionOk="0">
                  <a:moveTo>
                    <a:pt x="0" y="0"/>
                  </a:moveTo>
                  <a:cubicBezTo>
                    <a:pt x="49" y="30"/>
                    <a:pt x="98" y="61"/>
                    <a:pt x="147" y="93"/>
                  </a:cubicBezTo>
                  <a:cubicBezTo>
                    <a:pt x="368" y="233"/>
                    <a:pt x="561" y="398"/>
                    <a:pt x="741" y="572"/>
                  </a:cubicBezTo>
                  <a:cubicBezTo>
                    <a:pt x="868" y="698"/>
                    <a:pt x="1027" y="865"/>
                    <a:pt x="1140" y="1057"/>
                  </a:cubicBezTo>
                  <a:cubicBezTo>
                    <a:pt x="993" y="613"/>
                    <a:pt x="600" y="221"/>
                    <a:pt x="76" y="29"/>
                  </a:cubicBezTo>
                  <a:cubicBezTo>
                    <a:pt x="51" y="19"/>
                    <a:pt x="25" y="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8"/>
            <p:cNvSpPr/>
            <p:nvPr/>
          </p:nvSpPr>
          <p:spPr>
            <a:xfrm>
              <a:off x="5779600" y="3601575"/>
              <a:ext cx="132075" cy="44025"/>
            </a:xfrm>
            <a:custGeom>
              <a:avLst/>
              <a:gdLst/>
              <a:ahLst/>
              <a:cxnLst/>
              <a:rect l="l" t="t" r="r" b="b"/>
              <a:pathLst>
                <a:path w="5283" h="1761" extrusionOk="0">
                  <a:moveTo>
                    <a:pt x="2133" y="1"/>
                  </a:moveTo>
                  <a:cubicBezTo>
                    <a:pt x="1775" y="1"/>
                    <a:pt x="1418" y="40"/>
                    <a:pt x="1077" y="123"/>
                  </a:cubicBezTo>
                  <a:cubicBezTo>
                    <a:pt x="792" y="201"/>
                    <a:pt x="526" y="320"/>
                    <a:pt x="269" y="446"/>
                  </a:cubicBezTo>
                  <a:cubicBezTo>
                    <a:pt x="218" y="472"/>
                    <a:pt x="164" y="496"/>
                    <a:pt x="112" y="522"/>
                  </a:cubicBezTo>
                  <a:cubicBezTo>
                    <a:pt x="110" y="522"/>
                    <a:pt x="109" y="524"/>
                    <a:pt x="106" y="525"/>
                  </a:cubicBezTo>
                  <a:cubicBezTo>
                    <a:pt x="121" y="521"/>
                    <a:pt x="133" y="515"/>
                    <a:pt x="146" y="511"/>
                  </a:cubicBezTo>
                  <a:cubicBezTo>
                    <a:pt x="245" y="482"/>
                    <a:pt x="346" y="452"/>
                    <a:pt x="445" y="421"/>
                  </a:cubicBezTo>
                  <a:lnTo>
                    <a:pt x="445" y="421"/>
                  </a:lnTo>
                  <a:cubicBezTo>
                    <a:pt x="300" y="488"/>
                    <a:pt x="158" y="562"/>
                    <a:pt x="24" y="643"/>
                  </a:cubicBezTo>
                  <a:cubicBezTo>
                    <a:pt x="6" y="653"/>
                    <a:pt x="0" y="657"/>
                    <a:pt x="3" y="657"/>
                  </a:cubicBezTo>
                  <a:cubicBezTo>
                    <a:pt x="8" y="657"/>
                    <a:pt x="57" y="635"/>
                    <a:pt x="76" y="630"/>
                  </a:cubicBezTo>
                  <a:cubicBezTo>
                    <a:pt x="544" y="444"/>
                    <a:pt x="1158" y="280"/>
                    <a:pt x="1623" y="243"/>
                  </a:cubicBezTo>
                  <a:cubicBezTo>
                    <a:pt x="1769" y="231"/>
                    <a:pt x="1909" y="225"/>
                    <a:pt x="2045" y="225"/>
                  </a:cubicBezTo>
                  <a:cubicBezTo>
                    <a:pt x="2444" y="225"/>
                    <a:pt x="2815" y="276"/>
                    <a:pt x="3217" y="371"/>
                  </a:cubicBezTo>
                  <a:cubicBezTo>
                    <a:pt x="4101" y="576"/>
                    <a:pt x="4884" y="1055"/>
                    <a:pt x="5282" y="1760"/>
                  </a:cubicBezTo>
                  <a:cubicBezTo>
                    <a:pt x="4975" y="968"/>
                    <a:pt x="4086" y="444"/>
                    <a:pt x="3113" y="237"/>
                  </a:cubicBezTo>
                  <a:cubicBezTo>
                    <a:pt x="2923" y="194"/>
                    <a:pt x="2730" y="160"/>
                    <a:pt x="2535" y="137"/>
                  </a:cubicBezTo>
                  <a:lnTo>
                    <a:pt x="2535" y="137"/>
                  </a:lnTo>
                  <a:cubicBezTo>
                    <a:pt x="2802" y="155"/>
                    <a:pt x="3068" y="192"/>
                    <a:pt x="3315" y="257"/>
                  </a:cubicBezTo>
                  <a:cubicBezTo>
                    <a:pt x="3925" y="426"/>
                    <a:pt x="4553" y="722"/>
                    <a:pt x="4975" y="1154"/>
                  </a:cubicBezTo>
                  <a:cubicBezTo>
                    <a:pt x="4577" y="638"/>
                    <a:pt x="3899" y="289"/>
                    <a:pt x="3184" y="115"/>
                  </a:cubicBezTo>
                  <a:cubicBezTo>
                    <a:pt x="2844" y="40"/>
                    <a:pt x="2488" y="1"/>
                    <a:pt x="21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8"/>
            <p:cNvSpPr/>
            <p:nvPr/>
          </p:nvSpPr>
          <p:spPr>
            <a:xfrm>
              <a:off x="5790250" y="3554650"/>
              <a:ext cx="80425" cy="22725"/>
            </a:xfrm>
            <a:custGeom>
              <a:avLst/>
              <a:gdLst/>
              <a:ahLst/>
              <a:cxnLst/>
              <a:rect l="l" t="t" r="r" b="b"/>
              <a:pathLst>
                <a:path w="3217" h="909" extrusionOk="0">
                  <a:moveTo>
                    <a:pt x="1966" y="0"/>
                  </a:moveTo>
                  <a:cubicBezTo>
                    <a:pt x="1556" y="0"/>
                    <a:pt x="1153" y="122"/>
                    <a:pt x="819" y="312"/>
                  </a:cubicBezTo>
                  <a:cubicBezTo>
                    <a:pt x="988" y="255"/>
                    <a:pt x="1164" y="215"/>
                    <a:pt x="1341" y="179"/>
                  </a:cubicBezTo>
                  <a:lnTo>
                    <a:pt x="1341" y="179"/>
                  </a:lnTo>
                  <a:cubicBezTo>
                    <a:pt x="1045" y="253"/>
                    <a:pt x="767" y="370"/>
                    <a:pt x="524" y="526"/>
                  </a:cubicBezTo>
                  <a:cubicBezTo>
                    <a:pt x="466" y="563"/>
                    <a:pt x="410" y="600"/>
                    <a:pt x="355" y="641"/>
                  </a:cubicBezTo>
                  <a:cubicBezTo>
                    <a:pt x="384" y="629"/>
                    <a:pt x="438" y="604"/>
                    <a:pt x="495" y="578"/>
                  </a:cubicBezTo>
                  <a:lnTo>
                    <a:pt x="495" y="578"/>
                  </a:lnTo>
                  <a:cubicBezTo>
                    <a:pt x="466" y="593"/>
                    <a:pt x="437" y="609"/>
                    <a:pt x="409" y="625"/>
                  </a:cubicBezTo>
                  <a:cubicBezTo>
                    <a:pt x="265" y="710"/>
                    <a:pt x="131" y="805"/>
                    <a:pt x="5" y="905"/>
                  </a:cubicBezTo>
                  <a:cubicBezTo>
                    <a:pt x="1" y="908"/>
                    <a:pt x="1" y="909"/>
                    <a:pt x="1" y="909"/>
                  </a:cubicBezTo>
                  <a:cubicBezTo>
                    <a:pt x="3" y="909"/>
                    <a:pt x="16" y="901"/>
                    <a:pt x="20" y="898"/>
                  </a:cubicBezTo>
                  <a:cubicBezTo>
                    <a:pt x="268" y="759"/>
                    <a:pt x="533" y="636"/>
                    <a:pt x="812" y="542"/>
                  </a:cubicBezTo>
                  <a:cubicBezTo>
                    <a:pt x="1343" y="350"/>
                    <a:pt x="1964" y="223"/>
                    <a:pt x="2585" y="223"/>
                  </a:cubicBezTo>
                  <a:cubicBezTo>
                    <a:pt x="2797" y="223"/>
                    <a:pt x="3009" y="238"/>
                    <a:pt x="3217" y="270"/>
                  </a:cubicBezTo>
                  <a:cubicBezTo>
                    <a:pt x="2924" y="196"/>
                    <a:pt x="2619" y="163"/>
                    <a:pt x="2314" y="163"/>
                  </a:cubicBezTo>
                  <a:cubicBezTo>
                    <a:pt x="2218" y="163"/>
                    <a:pt x="2121" y="167"/>
                    <a:pt x="2024" y="173"/>
                  </a:cubicBezTo>
                  <a:cubicBezTo>
                    <a:pt x="2207" y="150"/>
                    <a:pt x="2390" y="133"/>
                    <a:pt x="2585" y="133"/>
                  </a:cubicBezTo>
                  <a:cubicBezTo>
                    <a:pt x="2691" y="133"/>
                    <a:pt x="2800" y="138"/>
                    <a:pt x="2915" y="150"/>
                  </a:cubicBezTo>
                  <a:cubicBezTo>
                    <a:pt x="2696" y="101"/>
                    <a:pt x="2470" y="82"/>
                    <a:pt x="2242" y="82"/>
                  </a:cubicBezTo>
                  <a:cubicBezTo>
                    <a:pt x="2121" y="82"/>
                    <a:pt x="1999" y="88"/>
                    <a:pt x="1878" y="97"/>
                  </a:cubicBezTo>
                  <a:cubicBezTo>
                    <a:pt x="1770" y="105"/>
                    <a:pt x="1663" y="117"/>
                    <a:pt x="1558" y="136"/>
                  </a:cubicBezTo>
                  <a:cubicBezTo>
                    <a:pt x="1735" y="97"/>
                    <a:pt x="1914" y="61"/>
                    <a:pt x="2095" y="34"/>
                  </a:cubicBezTo>
                  <a:lnTo>
                    <a:pt x="2215" y="14"/>
                  </a:lnTo>
                  <a:cubicBezTo>
                    <a:pt x="2206" y="13"/>
                    <a:pt x="2191" y="12"/>
                    <a:pt x="2179" y="11"/>
                  </a:cubicBezTo>
                  <a:cubicBezTo>
                    <a:pt x="2108" y="4"/>
                    <a:pt x="2037" y="0"/>
                    <a:pt x="19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8"/>
            <p:cNvSpPr/>
            <p:nvPr/>
          </p:nvSpPr>
          <p:spPr>
            <a:xfrm>
              <a:off x="5815825" y="3569550"/>
              <a:ext cx="83925" cy="15150"/>
            </a:xfrm>
            <a:custGeom>
              <a:avLst/>
              <a:gdLst/>
              <a:ahLst/>
              <a:cxnLst/>
              <a:rect l="l" t="t" r="r" b="b"/>
              <a:pathLst>
                <a:path w="3357" h="606" extrusionOk="0">
                  <a:moveTo>
                    <a:pt x="1549" y="0"/>
                  </a:moveTo>
                  <a:cubicBezTo>
                    <a:pt x="1255" y="0"/>
                    <a:pt x="960" y="44"/>
                    <a:pt x="679" y="131"/>
                  </a:cubicBezTo>
                  <a:cubicBezTo>
                    <a:pt x="813" y="120"/>
                    <a:pt x="946" y="116"/>
                    <a:pt x="1081" y="116"/>
                  </a:cubicBezTo>
                  <a:cubicBezTo>
                    <a:pt x="1103" y="116"/>
                    <a:pt x="1125" y="117"/>
                    <a:pt x="1147" y="117"/>
                  </a:cubicBezTo>
                  <a:cubicBezTo>
                    <a:pt x="758" y="150"/>
                    <a:pt x="372" y="242"/>
                    <a:pt x="0" y="397"/>
                  </a:cubicBezTo>
                  <a:cubicBezTo>
                    <a:pt x="473" y="289"/>
                    <a:pt x="763" y="273"/>
                    <a:pt x="1268" y="262"/>
                  </a:cubicBezTo>
                  <a:cubicBezTo>
                    <a:pt x="1846" y="266"/>
                    <a:pt x="2292" y="312"/>
                    <a:pt x="2838" y="436"/>
                  </a:cubicBezTo>
                  <a:cubicBezTo>
                    <a:pt x="3012" y="474"/>
                    <a:pt x="3171" y="500"/>
                    <a:pt x="3315" y="584"/>
                  </a:cubicBezTo>
                  <a:cubicBezTo>
                    <a:pt x="3329" y="591"/>
                    <a:pt x="3343" y="598"/>
                    <a:pt x="3356" y="606"/>
                  </a:cubicBezTo>
                  <a:cubicBezTo>
                    <a:pt x="3264" y="538"/>
                    <a:pt x="3172" y="467"/>
                    <a:pt x="3056" y="425"/>
                  </a:cubicBezTo>
                  <a:cubicBezTo>
                    <a:pt x="2786" y="311"/>
                    <a:pt x="2509" y="227"/>
                    <a:pt x="2230" y="173"/>
                  </a:cubicBezTo>
                  <a:lnTo>
                    <a:pt x="2230" y="173"/>
                  </a:lnTo>
                  <a:cubicBezTo>
                    <a:pt x="2324" y="184"/>
                    <a:pt x="2420" y="194"/>
                    <a:pt x="2520" y="208"/>
                  </a:cubicBezTo>
                  <a:cubicBezTo>
                    <a:pt x="2569" y="213"/>
                    <a:pt x="2615" y="222"/>
                    <a:pt x="2661" y="234"/>
                  </a:cubicBezTo>
                  <a:cubicBezTo>
                    <a:pt x="2633" y="222"/>
                    <a:pt x="2605" y="209"/>
                    <a:pt x="2576" y="196"/>
                  </a:cubicBezTo>
                  <a:cubicBezTo>
                    <a:pt x="2252" y="64"/>
                    <a:pt x="1901" y="0"/>
                    <a:pt x="1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8"/>
            <p:cNvSpPr/>
            <p:nvPr/>
          </p:nvSpPr>
          <p:spPr>
            <a:xfrm>
              <a:off x="5848425" y="3567525"/>
              <a:ext cx="25775" cy="3675"/>
            </a:xfrm>
            <a:custGeom>
              <a:avLst/>
              <a:gdLst/>
              <a:ahLst/>
              <a:cxnLst/>
              <a:rect l="l" t="t" r="r" b="b"/>
              <a:pathLst>
                <a:path w="1031" h="147" extrusionOk="0">
                  <a:moveTo>
                    <a:pt x="406" y="1"/>
                  </a:moveTo>
                  <a:cubicBezTo>
                    <a:pt x="267" y="1"/>
                    <a:pt x="128" y="17"/>
                    <a:pt x="1" y="47"/>
                  </a:cubicBezTo>
                  <a:cubicBezTo>
                    <a:pt x="211" y="48"/>
                    <a:pt x="418" y="78"/>
                    <a:pt x="628" y="92"/>
                  </a:cubicBezTo>
                  <a:cubicBezTo>
                    <a:pt x="777" y="105"/>
                    <a:pt x="890" y="106"/>
                    <a:pt x="1031" y="146"/>
                  </a:cubicBezTo>
                  <a:cubicBezTo>
                    <a:pt x="858" y="45"/>
                    <a:pt x="632" y="1"/>
                    <a:pt x="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8"/>
            <p:cNvSpPr/>
            <p:nvPr/>
          </p:nvSpPr>
          <p:spPr>
            <a:xfrm>
              <a:off x="5758525" y="3576500"/>
              <a:ext cx="156050" cy="52925"/>
            </a:xfrm>
            <a:custGeom>
              <a:avLst/>
              <a:gdLst/>
              <a:ahLst/>
              <a:cxnLst/>
              <a:rect l="l" t="t" r="r" b="b"/>
              <a:pathLst>
                <a:path w="6242" h="2117" extrusionOk="0">
                  <a:moveTo>
                    <a:pt x="2649" y="404"/>
                  </a:moveTo>
                  <a:lnTo>
                    <a:pt x="2649" y="404"/>
                  </a:lnTo>
                  <a:cubicBezTo>
                    <a:pt x="2307" y="478"/>
                    <a:pt x="1972" y="580"/>
                    <a:pt x="1655" y="708"/>
                  </a:cubicBezTo>
                  <a:cubicBezTo>
                    <a:pt x="1759" y="659"/>
                    <a:pt x="1866" y="617"/>
                    <a:pt x="1976" y="579"/>
                  </a:cubicBezTo>
                  <a:cubicBezTo>
                    <a:pt x="2180" y="504"/>
                    <a:pt x="2410" y="446"/>
                    <a:pt x="2649" y="404"/>
                  </a:cubicBezTo>
                  <a:close/>
                  <a:moveTo>
                    <a:pt x="706" y="1239"/>
                  </a:moveTo>
                  <a:cubicBezTo>
                    <a:pt x="651" y="1280"/>
                    <a:pt x="597" y="1324"/>
                    <a:pt x="546" y="1369"/>
                  </a:cubicBezTo>
                  <a:cubicBezTo>
                    <a:pt x="556" y="1358"/>
                    <a:pt x="564" y="1344"/>
                    <a:pt x="574" y="1333"/>
                  </a:cubicBezTo>
                  <a:cubicBezTo>
                    <a:pt x="618" y="1301"/>
                    <a:pt x="661" y="1270"/>
                    <a:pt x="706" y="1239"/>
                  </a:cubicBezTo>
                  <a:close/>
                  <a:moveTo>
                    <a:pt x="3737" y="0"/>
                  </a:moveTo>
                  <a:cubicBezTo>
                    <a:pt x="3668" y="0"/>
                    <a:pt x="3599" y="2"/>
                    <a:pt x="3531" y="4"/>
                  </a:cubicBezTo>
                  <a:cubicBezTo>
                    <a:pt x="2856" y="19"/>
                    <a:pt x="2201" y="205"/>
                    <a:pt x="1633" y="494"/>
                  </a:cubicBezTo>
                  <a:cubicBezTo>
                    <a:pt x="2109" y="324"/>
                    <a:pt x="2618" y="232"/>
                    <a:pt x="3077" y="201"/>
                  </a:cubicBezTo>
                  <a:cubicBezTo>
                    <a:pt x="3164" y="194"/>
                    <a:pt x="3251" y="187"/>
                    <a:pt x="3337" y="182"/>
                  </a:cubicBezTo>
                  <a:lnTo>
                    <a:pt x="3337" y="182"/>
                  </a:lnTo>
                  <a:cubicBezTo>
                    <a:pt x="3217" y="192"/>
                    <a:pt x="3096" y="205"/>
                    <a:pt x="2974" y="222"/>
                  </a:cubicBezTo>
                  <a:cubicBezTo>
                    <a:pt x="2495" y="287"/>
                    <a:pt x="2088" y="407"/>
                    <a:pt x="1687" y="576"/>
                  </a:cubicBezTo>
                  <a:cubicBezTo>
                    <a:pt x="1327" y="724"/>
                    <a:pt x="998" y="916"/>
                    <a:pt x="709" y="1142"/>
                  </a:cubicBezTo>
                  <a:cubicBezTo>
                    <a:pt x="678" y="1159"/>
                    <a:pt x="650" y="1175"/>
                    <a:pt x="620" y="1194"/>
                  </a:cubicBezTo>
                  <a:cubicBezTo>
                    <a:pt x="684" y="1148"/>
                    <a:pt x="747" y="1101"/>
                    <a:pt x="809" y="1054"/>
                  </a:cubicBezTo>
                  <a:cubicBezTo>
                    <a:pt x="969" y="930"/>
                    <a:pt x="1116" y="796"/>
                    <a:pt x="1291" y="685"/>
                  </a:cubicBezTo>
                  <a:lnTo>
                    <a:pt x="1291" y="685"/>
                  </a:lnTo>
                  <a:cubicBezTo>
                    <a:pt x="866" y="835"/>
                    <a:pt x="511" y="1102"/>
                    <a:pt x="296" y="1433"/>
                  </a:cubicBezTo>
                  <a:cubicBezTo>
                    <a:pt x="298" y="1432"/>
                    <a:pt x="300" y="1430"/>
                    <a:pt x="303" y="1428"/>
                  </a:cubicBezTo>
                  <a:lnTo>
                    <a:pt x="303" y="1428"/>
                  </a:lnTo>
                  <a:cubicBezTo>
                    <a:pt x="187" y="1561"/>
                    <a:pt x="97" y="1709"/>
                    <a:pt x="39" y="1863"/>
                  </a:cubicBezTo>
                  <a:cubicBezTo>
                    <a:pt x="68" y="1824"/>
                    <a:pt x="95" y="1787"/>
                    <a:pt x="122" y="1750"/>
                  </a:cubicBezTo>
                  <a:lnTo>
                    <a:pt x="122" y="1750"/>
                  </a:lnTo>
                  <a:cubicBezTo>
                    <a:pt x="84" y="1832"/>
                    <a:pt x="56" y="1919"/>
                    <a:pt x="42" y="2003"/>
                  </a:cubicBezTo>
                  <a:cubicBezTo>
                    <a:pt x="27" y="2043"/>
                    <a:pt x="12" y="2081"/>
                    <a:pt x="1" y="2117"/>
                  </a:cubicBezTo>
                  <a:cubicBezTo>
                    <a:pt x="47" y="2056"/>
                    <a:pt x="90" y="1994"/>
                    <a:pt x="133" y="1931"/>
                  </a:cubicBezTo>
                  <a:cubicBezTo>
                    <a:pt x="239" y="1818"/>
                    <a:pt x="367" y="1715"/>
                    <a:pt x="497" y="1612"/>
                  </a:cubicBezTo>
                  <a:cubicBezTo>
                    <a:pt x="581" y="1548"/>
                    <a:pt x="665" y="1484"/>
                    <a:pt x="749" y="1426"/>
                  </a:cubicBezTo>
                  <a:cubicBezTo>
                    <a:pt x="1218" y="1177"/>
                    <a:pt x="1719" y="937"/>
                    <a:pt x="2191" y="803"/>
                  </a:cubicBezTo>
                  <a:cubicBezTo>
                    <a:pt x="2715" y="653"/>
                    <a:pt x="3283" y="567"/>
                    <a:pt x="3819" y="567"/>
                  </a:cubicBezTo>
                  <a:cubicBezTo>
                    <a:pt x="4279" y="567"/>
                    <a:pt x="4717" y="630"/>
                    <a:pt x="5083" y="771"/>
                  </a:cubicBezTo>
                  <a:cubicBezTo>
                    <a:pt x="5337" y="858"/>
                    <a:pt x="5583" y="967"/>
                    <a:pt x="5807" y="1096"/>
                  </a:cubicBezTo>
                  <a:cubicBezTo>
                    <a:pt x="5958" y="1184"/>
                    <a:pt x="6119" y="1288"/>
                    <a:pt x="6242" y="1417"/>
                  </a:cubicBezTo>
                  <a:cubicBezTo>
                    <a:pt x="5935" y="1014"/>
                    <a:pt x="5358" y="720"/>
                    <a:pt x="4810" y="565"/>
                  </a:cubicBezTo>
                  <a:cubicBezTo>
                    <a:pt x="4672" y="529"/>
                    <a:pt x="4530" y="500"/>
                    <a:pt x="4386" y="480"/>
                  </a:cubicBezTo>
                  <a:lnTo>
                    <a:pt x="4386" y="480"/>
                  </a:lnTo>
                  <a:cubicBezTo>
                    <a:pt x="4954" y="550"/>
                    <a:pt x="5707" y="772"/>
                    <a:pt x="6178" y="1152"/>
                  </a:cubicBezTo>
                  <a:cubicBezTo>
                    <a:pt x="5904" y="860"/>
                    <a:pt x="5536" y="632"/>
                    <a:pt x="5121" y="484"/>
                  </a:cubicBezTo>
                  <a:lnTo>
                    <a:pt x="5121" y="484"/>
                  </a:lnTo>
                  <a:cubicBezTo>
                    <a:pt x="5366" y="546"/>
                    <a:pt x="5596" y="628"/>
                    <a:pt x="5827" y="738"/>
                  </a:cubicBezTo>
                  <a:cubicBezTo>
                    <a:pt x="5850" y="747"/>
                    <a:pt x="5887" y="769"/>
                    <a:pt x="5891" y="769"/>
                  </a:cubicBezTo>
                  <a:cubicBezTo>
                    <a:pt x="5893" y="769"/>
                    <a:pt x="5887" y="764"/>
                    <a:pt x="5868" y="750"/>
                  </a:cubicBezTo>
                  <a:cubicBezTo>
                    <a:pt x="5579" y="526"/>
                    <a:pt x="5222" y="365"/>
                    <a:pt x="4839" y="268"/>
                  </a:cubicBezTo>
                  <a:cubicBezTo>
                    <a:pt x="4838" y="268"/>
                    <a:pt x="4837" y="268"/>
                    <a:pt x="4836" y="267"/>
                  </a:cubicBezTo>
                  <a:lnTo>
                    <a:pt x="4836" y="267"/>
                  </a:lnTo>
                  <a:cubicBezTo>
                    <a:pt x="4852" y="269"/>
                    <a:pt x="4868" y="273"/>
                    <a:pt x="4884" y="276"/>
                  </a:cubicBezTo>
                  <a:cubicBezTo>
                    <a:pt x="5140" y="324"/>
                    <a:pt x="5388" y="398"/>
                    <a:pt x="5629" y="475"/>
                  </a:cubicBezTo>
                  <a:lnTo>
                    <a:pt x="5671" y="491"/>
                  </a:lnTo>
                  <a:cubicBezTo>
                    <a:pt x="5514" y="401"/>
                    <a:pt x="5343" y="318"/>
                    <a:pt x="5169" y="247"/>
                  </a:cubicBezTo>
                  <a:cubicBezTo>
                    <a:pt x="4725" y="71"/>
                    <a:pt x="4230" y="0"/>
                    <a:pt x="37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8"/>
            <p:cNvSpPr/>
            <p:nvPr/>
          </p:nvSpPr>
          <p:spPr>
            <a:xfrm>
              <a:off x="5818050" y="3591000"/>
              <a:ext cx="99550" cy="31725"/>
            </a:xfrm>
            <a:custGeom>
              <a:avLst/>
              <a:gdLst/>
              <a:ahLst/>
              <a:cxnLst/>
              <a:rect l="l" t="t" r="r" b="b"/>
              <a:pathLst>
                <a:path w="3982" h="1269" extrusionOk="0">
                  <a:moveTo>
                    <a:pt x="3" y="213"/>
                  </a:moveTo>
                  <a:cubicBezTo>
                    <a:pt x="3" y="213"/>
                    <a:pt x="2" y="213"/>
                    <a:pt x="1" y="213"/>
                  </a:cubicBezTo>
                  <a:cubicBezTo>
                    <a:pt x="2" y="213"/>
                    <a:pt x="3" y="213"/>
                    <a:pt x="3" y="213"/>
                  </a:cubicBezTo>
                  <a:close/>
                  <a:moveTo>
                    <a:pt x="1225" y="1"/>
                  </a:moveTo>
                  <a:cubicBezTo>
                    <a:pt x="1048" y="1"/>
                    <a:pt x="871" y="13"/>
                    <a:pt x="696" y="41"/>
                  </a:cubicBezTo>
                  <a:cubicBezTo>
                    <a:pt x="459" y="77"/>
                    <a:pt x="227" y="136"/>
                    <a:pt x="6" y="212"/>
                  </a:cubicBezTo>
                  <a:cubicBezTo>
                    <a:pt x="5" y="212"/>
                    <a:pt x="4" y="213"/>
                    <a:pt x="3" y="213"/>
                  </a:cubicBezTo>
                  <a:lnTo>
                    <a:pt x="3" y="213"/>
                  </a:lnTo>
                  <a:cubicBezTo>
                    <a:pt x="28" y="209"/>
                    <a:pt x="53" y="204"/>
                    <a:pt x="78" y="199"/>
                  </a:cubicBezTo>
                  <a:cubicBezTo>
                    <a:pt x="363" y="152"/>
                    <a:pt x="602" y="126"/>
                    <a:pt x="892" y="119"/>
                  </a:cubicBezTo>
                  <a:cubicBezTo>
                    <a:pt x="932" y="118"/>
                    <a:pt x="972" y="117"/>
                    <a:pt x="1012" y="117"/>
                  </a:cubicBezTo>
                  <a:cubicBezTo>
                    <a:pt x="1210" y="117"/>
                    <a:pt x="1404" y="128"/>
                    <a:pt x="1595" y="147"/>
                  </a:cubicBezTo>
                  <a:cubicBezTo>
                    <a:pt x="1514" y="141"/>
                    <a:pt x="1432" y="136"/>
                    <a:pt x="1353" y="134"/>
                  </a:cubicBezTo>
                  <a:cubicBezTo>
                    <a:pt x="1332" y="134"/>
                    <a:pt x="1311" y="134"/>
                    <a:pt x="1290" y="134"/>
                  </a:cubicBezTo>
                  <a:cubicBezTo>
                    <a:pt x="1082" y="134"/>
                    <a:pt x="875" y="151"/>
                    <a:pt x="669" y="168"/>
                  </a:cubicBezTo>
                  <a:cubicBezTo>
                    <a:pt x="665" y="170"/>
                    <a:pt x="661" y="170"/>
                    <a:pt x="658" y="170"/>
                  </a:cubicBezTo>
                  <a:cubicBezTo>
                    <a:pt x="679" y="171"/>
                    <a:pt x="702" y="172"/>
                    <a:pt x="726" y="173"/>
                  </a:cubicBezTo>
                  <a:cubicBezTo>
                    <a:pt x="1252" y="203"/>
                    <a:pt x="1730" y="275"/>
                    <a:pt x="2252" y="405"/>
                  </a:cubicBezTo>
                  <a:cubicBezTo>
                    <a:pt x="2640" y="502"/>
                    <a:pt x="2795" y="556"/>
                    <a:pt x="3150" y="706"/>
                  </a:cubicBezTo>
                  <a:cubicBezTo>
                    <a:pt x="3353" y="794"/>
                    <a:pt x="3500" y="882"/>
                    <a:pt x="3661" y="997"/>
                  </a:cubicBezTo>
                  <a:cubicBezTo>
                    <a:pt x="3775" y="1082"/>
                    <a:pt x="3893" y="1166"/>
                    <a:pt x="3981" y="1269"/>
                  </a:cubicBezTo>
                  <a:cubicBezTo>
                    <a:pt x="3912" y="1156"/>
                    <a:pt x="3809" y="1058"/>
                    <a:pt x="3708" y="961"/>
                  </a:cubicBezTo>
                  <a:cubicBezTo>
                    <a:pt x="3579" y="840"/>
                    <a:pt x="3436" y="724"/>
                    <a:pt x="3275" y="629"/>
                  </a:cubicBezTo>
                  <a:cubicBezTo>
                    <a:pt x="3214" y="593"/>
                    <a:pt x="3152" y="559"/>
                    <a:pt x="3089" y="530"/>
                  </a:cubicBezTo>
                  <a:lnTo>
                    <a:pt x="3089" y="530"/>
                  </a:lnTo>
                  <a:cubicBezTo>
                    <a:pt x="3405" y="663"/>
                    <a:pt x="3686" y="823"/>
                    <a:pt x="3918" y="1046"/>
                  </a:cubicBezTo>
                  <a:cubicBezTo>
                    <a:pt x="3536" y="548"/>
                    <a:pt x="2856" y="247"/>
                    <a:pt x="2163" y="104"/>
                  </a:cubicBezTo>
                  <a:cubicBezTo>
                    <a:pt x="1857" y="41"/>
                    <a:pt x="1541" y="1"/>
                    <a:pt x="1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8"/>
            <p:cNvSpPr/>
            <p:nvPr/>
          </p:nvSpPr>
          <p:spPr>
            <a:xfrm>
              <a:off x="5874300" y="3601975"/>
              <a:ext cx="42600" cy="27375"/>
            </a:xfrm>
            <a:custGeom>
              <a:avLst/>
              <a:gdLst/>
              <a:ahLst/>
              <a:cxnLst/>
              <a:rect l="l" t="t" r="r" b="b"/>
              <a:pathLst>
                <a:path w="1704" h="1095" extrusionOk="0">
                  <a:moveTo>
                    <a:pt x="1" y="1"/>
                  </a:moveTo>
                  <a:cubicBezTo>
                    <a:pt x="62" y="29"/>
                    <a:pt x="182" y="73"/>
                    <a:pt x="263" y="109"/>
                  </a:cubicBezTo>
                  <a:cubicBezTo>
                    <a:pt x="768" y="333"/>
                    <a:pt x="1115" y="515"/>
                    <a:pt x="1482" y="835"/>
                  </a:cubicBezTo>
                  <a:cubicBezTo>
                    <a:pt x="1530" y="880"/>
                    <a:pt x="1579" y="927"/>
                    <a:pt x="1613" y="964"/>
                  </a:cubicBezTo>
                  <a:cubicBezTo>
                    <a:pt x="1651" y="1004"/>
                    <a:pt x="1687" y="1045"/>
                    <a:pt x="1703" y="1095"/>
                  </a:cubicBezTo>
                  <a:cubicBezTo>
                    <a:pt x="1699" y="1041"/>
                    <a:pt x="1672" y="992"/>
                    <a:pt x="1644" y="943"/>
                  </a:cubicBezTo>
                  <a:cubicBezTo>
                    <a:pt x="1590" y="853"/>
                    <a:pt x="1524" y="766"/>
                    <a:pt x="1448" y="686"/>
                  </a:cubicBezTo>
                  <a:cubicBezTo>
                    <a:pt x="1149" y="346"/>
                    <a:pt x="672" y="143"/>
                    <a:pt x="180" y="36"/>
                  </a:cubicBezTo>
                  <a:cubicBezTo>
                    <a:pt x="121" y="24"/>
                    <a:pt x="62" y="1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8"/>
            <p:cNvSpPr/>
            <p:nvPr/>
          </p:nvSpPr>
          <p:spPr>
            <a:xfrm>
              <a:off x="5767300" y="3581125"/>
              <a:ext cx="40025" cy="27900"/>
            </a:xfrm>
            <a:custGeom>
              <a:avLst/>
              <a:gdLst/>
              <a:ahLst/>
              <a:cxnLst/>
              <a:rect l="l" t="t" r="r" b="b"/>
              <a:pathLst>
                <a:path w="1601" h="1116" extrusionOk="0">
                  <a:moveTo>
                    <a:pt x="1600" y="1"/>
                  </a:moveTo>
                  <a:lnTo>
                    <a:pt x="1600" y="1"/>
                  </a:lnTo>
                  <a:cubicBezTo>
                    <a:pt x="968" y="251"/>
                    <a:pt x="346" y="560"/>
                    <a:pt x="23" y="1076"/>
                  </a:cubicBezTo>
                  <a:cubicBezTo>
                    <a:pt x="15" y="1089"/>
                    <a:pt x="7" y="1102"/>
                    <a:pt x="1" y="1115"/>
                  </a:cubicBezTo>
                  <a:cubicBezTo>
                    <a:pt x="22" y="1091"/>
                    <a:pt x="41" y="1071"/>
                    <a:pt x="63" y="1049"/>
                  </a:cubicBezTo>
                  <a:cubicBezTo>
                    <a:pt x="268" y="842"/>
                    <a:pt x="530" y="679"/>
                    <a:pt x="782" y="511"/>
                  </a:cubicBezTo>
                  <a:cubicBezTo>
                    <a:pt x="1067" y="322"/>
                    <a:pt x="1300" y="162"/>
                    <a:pt x="16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8"/>
            <p:cNvSpPr/>
            <p:nvPr/>
          </p:nvSpPr>
          <p:spPr>
            <a:xfrm>
              <a:off x="5905700" y="3572850"/>
              <a:ext cx="258000" cy="195400"/>
            </a:xfrm>
            <a:custGeom>
              <a:avLst/>
              <a:gdLst/>
              <a:ahLst/>
              <a:cxnLst/>
              <a:rect l="l" t="t" r="r" b="b"/>
              <a:pathLst>
                <a:path w="10320" h="7816" extrusionOk="0">
                  <a:moveTo>
                    <a:pt x="7455" y="167"/>
                  </a:moveTo>
                  <a:cubicBezTo>
                    <a:pt x="7460" y="167"/>
                    <a:pt x="7466" y="167"/>
                    <a:pt x="7471" y="167"/>
                  </a:cubicBezTo>
                  <a:cubicBezTo>
                    <a:pt x="7530" y="169"/>
                    <a:pt x="7596" y="175"/>
                    <a:pt x="7668" y="186"/>
                  </a:cubicBezTo>
                  <a:cubicBezTo>
                    <a:pt x="7868" y="330"/>
                    <a:pt x="7998" y="481"/>
                    <a:pt x="8124" y="686"/>
                  </a:cubicBezTo>
                  <a:cubicBezTo>
                    <a:pt x="8347" y="1076"/>
                    <a:pt x="8489" y="1536"/>
                    <a:pt x="8443" y="1988"/>
                  </a:cubicBezTo>
                  <a:cubicBezTo>
                    <a:pt x="8436" y="2029"/>
                    <a:pt x="8429" y="2072"/>
                    <a:pt x="8408" y="2141"/>
                  </a:cubicBezTo>
                  <a:cubicBezTo>
                    <a:pt x="8402" y="2168"/>
                    <a:pt x="8382" y="2195"/>
                    <a:pt x="8378" y="2224"/>
                  </a:cubicBezTo>
                  <a:lnTo>
                    <a:pt x="8325" y="2208"/>
                  </a:lnTo>
                  <a:cubicBezTo>
                    <a:pt x="8192" y="2175"/>
                    <a:pt x="8055" y="2158"/>
                    <a:pt x="7917" y="2158"/>
                  </a:cubicBezTo>
                  <a:cubicBezTo>
                    <a:pt x="7689" y="2158"/>
                    <a:pt x="7461" y="2203"/>
                    <a:pt x="7256" y="2288"/>
                  </a:cubicBezTo>
                  <a:cubicBezTo>
                    <a:pt x="7190" y="2314"/>
                    <a:pt x="7126" y="2343"/>
                    <a:pt x="7064" y="2374"/>
                  </a:cubicBezTo>
                  <a:cubicBezTo>
                    <a:pt x="7051" y="2296"/>
                    <a:pt x="7033" y="2218"/>
                    <a:pt x="7007" y="2142"/>
                  </a:cubicBezTo>
                  <a:cubicBezTo>
                    <a:pt x="6893" y="1794"/>
                    <a:pt x="6636" y="1458"/>
                    <a:pt x="6219" y="1302"/>
                  </a:cubicBezTo>
                  <a:cubicBezTo>
                    <a:pt x="6119" y="1263"/>
                    <a:pt x="6016" y="1236"/>
                    <a:pt x="5908" y="1223"/>
                  </a:cubicBezTo>
                  <a:cubicBezTo>
                    <a:pt x="5865" y="1216"/>
                    <a:pt x="5822" y="1213"/>
                    <a:pt x="5779" y="1213"/>
                  </a:cubicBezTo>
                  <a:cubicBezTo>
                    <a:pt x="5845" y="1072"/>
                    <a:pt x="5926" y="938"/>
                    <a:pt x="6028" y="818"/>
                  </a:cubicBezTo>
                  <a:cubicBezTo>
                    <a:pt x="6175" y="660"/>
                    <a:pt x="6469" y="451"/>
                    <a:pt x="6725" y="332"/>
                  </a:cubicBezTo>
                  <a:cubicBezTo>
                    <a:pt x="7002" y="199"/>
                    <a:pt x="7138" y="167"/>
                    <a:pt x="7455" y="167"/>
                  </a:cubicBezTo>
                  <a:close/>
                  <a:moveTo>
                    <a:pt x="7868" y="226"/>
                  </a:moveTo>
                  <a:lnTo>
                    <a:pt x="7868" y="226"/>
                  </a:lnTo>
                  <a:cubicBezTo>
                    <a:pt x="7997" y="257"/>
                    <a:pt x="8124" y="296"/>
                    <a:pt x="8220" y="339"/>
                  </a:cubicBezTo>
                  <a:cubicBezTo>
                    <a:pt x="8497" y="464"/>
                    <a:pt x="8542" y="495"/>
                    <a:pt x="8752" y="651"/>
                  </a:cubicBezTo>
                  <a:cubicBezTo>
                    <a:pt x="8989" y="835"/>
                    <a:pt x="9079" y="921"/>
                    <a:pt x="9239" y="1107"/>
                  </a:cubicBezTo>
                  <a:cubicBezTo>
                    <a:pt x="9553" y="1482"/>
                    <a:pt x="9774" y="1891"/>
                    <a:pt x="9919" y="2316"/>
                  </a:cubicBezTo>
                  <a:cubicBezTo>
                    <a:pt x="9916" y="2389"/>
                    <a:pt x="9918" y="2456"/>
                    <a:pt x="9900" y="2512"/>
                  </a:cubicBezTo>
                  <a:cubicBezTo>
                    <a:pt x="9880" y="2589"/>
                    <a:pt x="9866" y="2613"/>
                    <a:pt x="9809" y="2678"/>
                  </a:cubicBezTo>
                  <a:cubicBezTo>
                    <a:pt x="9754" y="2731"/>
                    <a:pt x="9723" y="2755"/>
                    <a:pt x="9664" y="2785"/>
                  </a:cubicBezTo>
                  <a:cubicBezTo>
                    <a:pt x="9574" y="2823"/>
                    <a:pt x="9602" y="2816"/>
                    <a:pt x="9490" y="2843"/>
                  </a:cubicBezTo>
                  <a:cubicBezTo>
                    <a:pt x="9475" y="2848"/>
                    <a:pt x="9457" y="2849"/>
                    <a:pt x="9440" y="2852"/>
                  </a:cubicBezTo>
                  <a:cubicBezTo>
                    <a:pt x="9195" y="2595"/>
                    <a:pt x="8870" y="2385"/>
                    <a:pt x="8500" y="2260"/>
                  </a:cubicBezTo>
                  <a:cubicBezTo>
                    <a:pt x="8523" y="2231"/>
                    <a:pt x="8523" y="2184"/>
                    <a:pt x="8534" y="2154"/>
                  </a:cubicBezTo>
                  <a:cubicBezTo>
                    <a:pt x="8562" y="2038"/>
                    <a:pt x="8572" y="1920"/>
                    <a:pt x="8567" y="1801"/>
                  </a:cubicBezTo>
                  <a:cubicBezTo>
                    <a:pt x="8527" y="1242"/>
                    <a:pt x="8327" y="645"/>
                    <a:pt x="7868" y="226"/>
                  </a:cubicBezTo>
                  <a:close/>
                  <a:moveTo>
                    <a:pt x="5824" y="1326"/>
                  </a:moveTo>
                  <a:cubicBezTo>
                    <a:pt x="5978" y="1333"/>
                    <a:pt x="6133" y="1366"/>
                    <a:pt x="6315" y="1459"/>
                  </a:cubicBezTo>
                  <a:cubicBezTo>
                    <a:pt x="6587" y="1598"/>
                    <a:pt x="6781" y="1843"/>
                    <a:pt x="6882" y="2102"/>
                  </a:cubicBezTo>
                  <a:cubicBezTo>
                    <a:pt x="6917" y="2180"/>
                    <a:pt x="6953" y="2332"/>
                    <a:pt x="6959" y="2375"/>
                  </a:cubicBezTo>
                  <a:cubicBezTo>
                    <a:pt x="6962" y="2391"/>
                    <a:pt x="6963" y="2407"/>
                    <a:pt x="6966" y="2424"/>
                  </a:cubicBezTo>
                  <a:cubicBezTo>
                    <a:pt x="6858" y="2483"/>
                    <a:pt x="6752" y="2548"/>
                    <a:pt x="6650" y="2615"/>
                  </a:cubicBezTo>
                  <a:cubicBezTo>
                    <a:pt x="6360" y="2807"/>
                    <a:pt x="6097" y="3030"/>
                    <a:pt x="5886" y="3282"/>
                  </a:cubicBezTo>
                  <a:cubicBezTo>
                    <a:pt x="5844" y="3333"/>
                    <a:pt x="5806" y="3384"/>
                    <a:pt x="5762" y="3434"/>
                  </a:cubicBezTo>
                  <a:cubicBezTo>
                    <a:pt x="5757" y="3428"/>
                    <a:pt x="5751" y="3423"/>
                    <a:pt x="5746" y="3419"/>
                  </a:cubicBezTo>
                  <a:cubicBezTo>
                    <a:pt x="5744" y="3416"/>
                    <a:pt x="5743" y="3415"/>
                    <a:pt x="5741" y="3413"/>
                  </a:cubicBezTo>
                  <a:cubicBezTo>
                    <a:pt x="5691" y="3339"/>
                    <a:pt x="5685" y="3334"/>
                    <a:pt x="5659" y="3275"/>
                  </a:cubicBezTo>
                  <a:cubicBezTo>
                    <a:pt x="5521" y="2924"/>
                    <a:pt x="5477" y="2502"/>
                    <a:pt x="5542" y="2069"/>
                  </a:cubicBezTo>
                  <a:cubicBezTo>
                    <a:pt x="5575" y="1837"/>
                    <a:pt x="5629" y="1580"/>
                    <a:pt x="5726" y="1334"/>
                  </a:cubicBezTo>
                  <a:cubicBezTo>
                    <a:pt x="5761" y="1326"/>
                    <a:pt x="5763" y="1328"/>
                    <a:pt x="5824" y="1326"/>
                  </a:cubicBezTo>
                  <a:close/>
                  <a:moveTo>
                    <a:pt x="9998" y="2575"/>
                  </a:moveTo>
                  <a:cubicBezTo>
                    <a:pt x="10069" y="2838"/>
                    <a:pt x="10114" y="3106"/>
                    <a:pt x="10137" y="3375"/>
                  </a:cubicBezTo>
                  <a:cubicBezTo>
                    <a:pt x="10174" y="3792"/>
                    <a:pt x="10163" y="4218"/>
                    <a:pt x="10075" y="4551"/>
                  </a:cubicBezTo>
                  <a:cubicBezTo>
                    <a:pt x="10072" y="4561"/>
                    <a:pt x="10070" y="4570"/>
                    <a:pt x="10066" y="4579"/>
                  </a:cubicBezTo>
                  <a:cubicBezTo>
                    <a:pt x="10094" y="4113"/>
                    <a:pt x="9979" y="3643"/>
                    <a:pt x="9713" y="3203"/>
                  </a:cubicBezTo>
                  <a:cubicBezTo>
                    <a:pt x="9658" y="3111"/>
                    <a:pt x="9593" y="3023"/>
                    <a:pt x="9520" y="2937"/>
                  </a:cubicBezTo>
                  <a:cubicBezTo>
                    <a:pt x="9542" y="2932"/>
                    <a:pt x="9562" y="2926"/>
                    <a:pt x="9581" y="2922"/>
                  </a:cubicBezTo>
                  <a:cubicBezTo>
                    <a:pt x="9717" y="2886"/>
                    <a:pt x="9833" y="2809"/>
                    <a:pt x="9916" y="2715"/>
                  </a:cubicBezTo>
                  <a:cubicBezTo>
                    <a:pt x="9954" y="2673"/>
                    <a:pt x="9979" y="2625"/>
                    <a:pt x="9998" y="2575"/>
                  </a:cubicBezTo>
                  <a:close/>
                  <a:moveTo>
                    <a:pt x="1427" y="3190"/>
                  </a:moveTo>
                  <a:cubicBezTo>
                    <a:pt x="1471" y="3190"/>
                    <a:pt x="1514" y="3195"/>
                    <a:pt x="1554" y="3203"/>
                  </a:cubicBezTo>
                  <a:cubicBezTo>
                    <a:pt x="1652" y="3223"/>
                    <a:pt x="1711" y="3250"/>
                    <a:pt x="1781" y="3313"/>
                  </a:cubicBezTo>
                  <a:cubicBezTo>
                    <a:pt x="1850" y="3483"/>
                    <a:pt x="1919" y="3652"/>
                    <a:pt x="1998" y="3819"/>
                  </a:cubicBezTo>
                  <a:cubicBezTo>
                    <a:pt x="2012" y="3852"/>
                    <a:pt x="2027" y="3882"/>
                    <a:pt x="2040" y="3913"/>
                  </a:cubicBezTo>
                  <a:cubicBezTo>
                    <a:pt x="2127" y="4175"/>
                    <a:pt x="2225" y="4436"/>
                    <a:pt x="2346" y="4691"/>
                  </a:cubicBezTo>
                  <a:cubicBezTo>
                    <a:pt x="2384" y="4778"/>
                    <a:pt x="2426" y="4863"/>
                    <a:pt x="2472" y="4951"/>
                  </a:cubicBezTo>
                  <a:cubicBezTo>
                    <a:pt x="2462" y="4950"/>
                    <a:pt x="2452" y="4950"/>
                    <a:pt x="2443" y="4950"/>
                  </a:cubicBezTo>
                  <a:cubicBezTo>
                    <a:pt x="2424" y="4950"/>
                    <a:pt x="2406" y="4951"/>
                    <a:pt x="2391" y="4951"/>
                  </a:cubicBezTo>
                  <a:cubicBezTo>
                    <a:pt x="2199" y="4963"/>
                    <a:pt x="2043" y="5071"/>
                    <a:pt x="1940" y="5195"/>
                  </a:cubicBezTo>
                  <a:cubicBezTo>
                    <a:pt x="1832" y="5323"/>
                    <a:pt x="1786" y="5474"/>
                    <a:pt x="1780" y="5627"/>
                  </a:cubicBezTo>
                  <a:cubicBezTo>
                    <a:pt x="1633" y="5424"/>
                    <a:pt x="1505" y="5220"/>
                    <a:pt x="1400" y="5016"/>
                  </a:cubicBezTo>
                  <a:cubicBezTo>
                    <a:pt x="1239" y="4700"/>
                    <a:pt x="1113" y="4373"/>
                    <a:pt x="971" y="4049"/>
                  </a:cubicBezTo>
                  <a:cubicBezTo>
                    <a:pt x="917" y="3898"/>
                    <a:pt x="864" y="3745"/>
                    <a:pt x="813" y="3593"/>
                  </a:cubicBezTo>
                  <a:cubicBezTo>
                    <a:pt x="818" y="3581"/>
                    <a:pt x="820" y="3568"/>
                    <a:pt x="825" y="3555"/>
                  </a:cubicBezTo>
                  <a:cubicBezTo>
                    <a:pt x="846" y="3507"/>
                    <a:pt x="861" y="3473"/>
                    <a:pt x="915" y="3414"/>
                  </a:cubicBezTo>
                  <a:cubicBezTo>
                    <a:pt x="967" y="3351"/>
                    <a:pt x="1152" y="3234"/>
                    <a:pt x="1273" y="3210"/>
                  </a:cubicBezTo>
                  <a:cubicBezTo>
                    <a:pt x="1327" y="3196"/>
                    <a:pt x="1378" y="3190"/>
                    <a:pt x="1427" y="3190"/>
                  </a:cubicBezTo>
                  <a:close/>
                  <a:moveTo>
                    <a:pt x="2426" y="5047"/>
                  </a:moveTo>
                  <a:cubicBezTo>
                    <a:pt x="2444" y="5047"/>
                    <a:pt x="2463" y="5048"/>
                    <a:pt x="2481" y="5050"/>
                  </a:cubicBezTo>
                  <a:lnTo>
                    <a:pt x="2485" y="5050"/>
                  </a:lnTo>
                  <a:cubicBezTo>
                    <a:pt x="2493" y="5052"/>
                    <a:pt x="2501" y="5053"/>
                    <a:pt x="2509" y="5053"/>
                  </a:cubicBezTo>
                  <a:cubicBezTo>
                    <a:pt x="2515" y="5053"/>
                    <a:pt x="2522" y="5052"/>
                    <a:pt x="2528" y="5052"/>
                  </a:cubicBezTo>
                  <a:cubicBezTo>
                    <a:pt x="2813" y="5566"/>
                    <a:pt x="3217" y="6093"/>
                    <a:pt x="3696" y="6536"/>
                  </a:cubicBezTo>
                  <a:cubicBezTo>
                    <a:pt x="3652" y="6550"/>
                    <a:pt x="3612" y="6569"/>
                    <a:pt x="3577" y="6592"/>
                  </a:cubicBezTo>
                  <a:cubicBezTo>
                    <a:pt x="3425" y="6680"/>
                    <a:pt x="3341" y="6895"/>
                    <a:pt x="3367" y="7081"/>
                  </a:cubicBezTo>
                  <a:cubicBezTo>
                    <a:pt x="3273" y="7026"/>
                    <a:pt x="3182" y="6968"/>
                    <a:pt x="3093" y="6906"/>
                  </a:cubicBezTo>
                  <a:cubicBezTo>
                    <a:pt x="2632" y="6586"/>
                    <a:pt x="2230" y="6200"/>
                    <a:pt x="1907" y="5793"/>
                  </a:cubicBezTo>
                  <a:cubicBezTo>
                    <a:pt x="1906" y="5784"/>
                    <a:pt x="1905" y="5774"/>
                    <a:pt x="1904" y="5761"/>
                  </a:cubicBezTo>
                  <a:cubicBezTo>
                    <a:pt x="1871" y="5470"/>
                    <a:pt x="1971" y="5210"/>
                    <a:pt x="2257" y="5081"/>
                  </a:cubicBezTo>
                  <a:cubicBezTo>
                    <a:pt x="2301" y="5062"/>
                    <a:pt x="2362" y="5048"/>
                    <a:pt x="2408" y="5047"/>
                  </a:cubicBezTo>
                  <a:cubicBezTo>
                    <a:pt x="2414" y="5047"/>
                    <a:pt x="2420" y="5047"/>
                    <a:pt x="2426" y="5047"/>
                  </a:cubicBezTo>
                  <a:close/>
                  <a:moveTo>
                    <a:pt x="8138" y="2343"/>
                  </a:moveTo>
                  <a:lnTo>
                    <a:pt x="8138" y="2343"/>
                  </a:lnTo>
                  <a:cubicBezTo>
                    <a:pt x="8497" y="2401"/>
                    <a:pt x="8846" y="2582"/>
                    <a:pt x="9124" y="2809"/>
                  </a:cubicBezTo>
                  <a:cubicBezTo>
                    <a:pt x="9341" y="2984"/>
                    <a:pt x="9545" y="3261"/>
                    <a:pt x="9648" y="3462"/>
                  </a:cubicBezTo>
                  <a:cubicBezTo>
                    <a:pt x="9967" y="4064"/>
                    <a:pt x="9991" y="4790"/>
                    <a:pt x="9701" y="5445"/>
                  </a:cubicBezTo>
                  <a:cubicBezTo>
                    <a:pt x="9663" y="5515"/>
                    <a:pt x="9619" y="5589"/>
                    <a:pt x="9568" y="5675"/>
                  </a:cubicBezTo>
                  <a:cubicBezTo>
                    <a:pt x="9494" y="5789"/>
                    <a:pt x="9422" y="5890"/>
                    <a:pt x="9350" y="5982"/>
                  </a:cubicBezTo>
                  <a:cubicBezTo>
                    <a:pt x="9278" y="6070"/>
                    <a:pt x="9202" y="6159"/>
                    <a:pt x="9130" y="6238"/>
                  </a:cubicBezTo>
                  <a:cubicBezTo>
                    <a:pt x="9020" y="6356"/>
                    <a:pt x="8904" y="6467"/>
                    <a:pt x="8784" y="6580"/>
                  </a:cubicBezTo>
                  <a:cubicBezTo>
                    <a:pt x="8749" y="6612"/>
                    <a:pt x="8713" y="6644"/>
                    <a:pt x="8678" y="6676"/>
                  </a:cubicBezTo>
                  <a:cubicBezTo>
                    <a:pt x="8675" y="6681"/>
                    <a:pt x="8667" y="6685"/>
                    <a:pt x="8662" y="6691"/>
                  </a:cubicBezTo>
                  <a:cubicBezTo>
                    <a:pt x="8602" y="6737"/>
                    <a:pt x="8541" y="6786"/>
                    <a:pt x="8476" y="6828"/>
                  </a:cubicBezTo>
                  <a:cubicBezTo>
                    <a:pt x="8305" y="6948"/>
                    <a:pt x="8142" y="7048"/>
                    <a:pt x="7957" y="7147"/>
                  </a:cubicBezTo>
                  <a:cubicBezTo>
                    <a:pt x="7549" y="7343"/>
                    <a:pt x="7125" y="7481"/>
                    <a:pt x="6667" y="7574"/>
                  </a:cubicBezTo>
                  <a:cubicBezTo>
                    <a:pt x="6589" y="7579"/>
                    <a:pt x="6494" y="7584"/>
                    <a:pt x="6409" y="7584"/>
                  </a:cubicBezTo>
                  <a:cubicBezTo>
                    <a:pt x="6395" y="7584"/>
                    <a:pt x="6382" y="7584"/>
                    <a:pt x="6370" y="7584"/>
                  </a:cubicBezTo>
                  <a:cubicBezTo>
                    <a:pt x="6084" y="7577"/>
                    <a:pt x="5850" y="7546"/>
                    <a:pt x="5558" y="7477"/>
                  </a:cubicBezTo>
                  <a:cubicBezTo>
                    <a:pt x="4774" y="7291"/>
                    <a:pt x="4062" y="6778"/>
                    <a:pt x="3586" y="6273"/>
                  </a:cubicBezTo>
                  <a:cubicBezTo>
                    <a:pt x="3094" y="5763"/>
                    <a:pt x="2778" y="5256"/>
                    <a:pt x="2529" y="4702"/>
                  </a:cubicBezTo>
                  <a:lnTo>
                    <a:pt x="2529" y="4702"/>
                  </a:lnTo>
                  <a:cubicBezTo>
                    <a:pt x="2731" y="4960"/>
                    <a:pt x="2977" y="5198"/>
                    <a:pt x="3282" y="5422"/>
                  </a:cubicBezTo>
                  <a:cubicBezTo>
                    <a:pt x="4030" y="5966"/>
                    <a:pt x="5017" y="6365"/>
                    <a:pt x="6041" y="6365"/>
                  </a:cubicBezTo>
                  <a:cubicBezTo>
                    <a:pt x="6116" y="6365"/>
                    <a:pt x="6191" y="6363"/>
                    <a:pt x="6266" y="6358"/>
                  </a:cubicBezTo>
                  <a:cubicBezTo>
                    <a:pt x="6896" y="6312"/>
                    <a:pt x="7410" y="6124"/>
                    <a:pt x="7870" y="5777"/>
                  </a:cubicBezTo>
                  <a:cubicBezTo>
                    <a:pt x="8074" y="5623"/>
                    <a:pt x="8271" y="5460"/>
                    <a:pt x="8425" y="5273"/>
                  </a:cubicBezTo>
                  <a:cubicBezTo>
                    <a:pt x="8563" y="5104"/>
                    <a:pt x="8661" y="4918"/>
                    <a:pt x="8741" y="4727"/>
                  </a:cubicBezTo>
                  <a:cubicBezTo>
                    <a:pt x="8959" y="4185"/>
                    <a:pt x="8945" y="3497"/>
                    <a:pt x="8689" y="2965"/>
                  </a:cubicBezTo>
                  <a:cubicBezTo>
                    <a:pt x="8568" y="2742"/>
                    <a:pt x="8369" y="2508"/>
                    <a:pt x="8138" y="2343"/>
                  </a:cubicBezTo>
                  <a:close/>
                  <a:moveTo>
                    <a:pt x="3768" y="6601"/>
                  </a:moveTo>
                  <a:cubicBezTo>
                    <a:pt x="3805" y="6634"/>
                    <a:pt x="3843" y="6668"/>
                    <a:pt x="3882" y="6700"/>
                  </a:cubicBezTo>
                  <a:cubicBezTo>
                    <a:pt x="4219" y="6987"/>
                    <a:pt x="4610" y="7239"/>
                    <a:pt x="5051" y="7415"/>
                  </a:cubicBezTo>
                  <a:cubicBezTo>
                    <a:pt x="5381" y="7543"/>
                    <a:pt x="5740" y="7631"/>
                    <a:pt x="6104" y="7663"/>
                  </a:cubicBezTo>
                  <a:cubicBezTo>
                    <a:pt x="6095" y="7664"/>
                    <a:pt x="6086" y="7665"/>
                    <a:pt x="6075" y="7667"/>
                  </a:cubicBezTo>
                  <a:cubicBezTo>
                    <a:pt x="5921" y="7682"/>
                    <a:pt x="5767" y="7689"/>
                    <a:pt x="5616" y="7689"/>
                  </a:cubicBezTo>
                  <a:cubicBezTo>
                    <a:pt x="4854" y="7689"/>
                    <a:pt x="4142" y="7506"/>
                    <a:pt x="3506" y="7162"/>
                  </a:cubicBezTo>
                  <a:cubicBezTo>
                    <a:pt x="3496" y="7134"/>
                    <a:pt x="3486" y="7107"/>
                    <a:pt x="3481" y="7079"/>
                  </a:cubicBezTo>
                  <a:cubicBezTo>
                    <a:pt x="3460" y="6957"/>
                    <a:pt x="3498" y="6755"/>
                    <a:pt x="3635" y="6661"/>
                  </a:cubicBezTo>
                  <a:cubicBezTo>
                    <a:pt x="3637" y="6659"/>
                    <a:pt x="3640" y="6658"/>
                    <a:pt x="3642" y="6656"/>
                  </a:cubicBezTo>
                  <a:cubicBezTo>
                    <a:pt x="3649" y="6653"/>
                    <a:pt x="3655" y="6650"/>
                    <a:pt x="3661" y="6647"/>
                  </a:cubicBezTo>
                  <a:cubicBezTo>
                    <a:pt x="3670" y="6640"/>
                    <a:pt x="3716" y="6622"/>
                    <a:pt x="3732" y="6616"/>
                  </a:cubicBezTo>
                  <a:cubicBezTo>
                    <a:pt x="3747" y="6614"/>
                    <a:pt x="3758" y="6608"/>
                    <a:pt x="3768" y="6601"/>
                  </a:cubicBezTo>
                  <a:close/>
                  <a:moveTo>
                    <a:pt x="7430" y="1"/>
                  </a:moveTo>
                  <a:cubicBezTo>
                    <a:pt x="7320" y="1"/>
                    <a:pt x="7209" y="10"/>
                    <a:pt x="7101" y="23"/>
                  </a:cubicBezTo>
                  <a:cubicBezTo>
                    <a:pt x="6669" y="103"/>
                    <a:pt x="6199" y="403"/>
                    <a:pt x="5909" y="670"/>
                  </a:cubicBezTo>
                  <a:cubicBezTo>
                    <a:pt x="5655" y="930"/>
                    <a:pt x="5521" y="1257"/>
                    <a:pt x="5433" y="1576"/>
                  </a:cubicBezTo>
                  <a:cubicBezTo>
                    <a:pt x="5377" y="1774"/>
                    <a:pt x="5361" y="1949"/>
                    <a:pt x="5336" y="2190"/>
                  </a:cubicBezTo>
                  <a:cubicBezTo>
                    <a:pt x="5315" y="2410"/>
                    <a:pt x="5329" y="2539"/>
                    <a:pt x="5357" y="2736"/>
                  </a:cubicBezTo>
                  <a:cubicBezTo>
                    <a:pt x="5386" y="2978"/>
                    <a:pt x="5444" y="3220"/>
                    <a:pt x="5567" y="3445"/>
                  </a:cubicBezTo>
                  <a:cubicBezTo>
                    <a:pt x="5577" y="3462"/>
                    <a:pt x="5598" y="3496"/>
                    <a:pt x="5603" y="3497"/>
                  </a:cubicBezTo>
                  <a:cubicBezTo>
                    <a:pt x="5613" y="3517"/>
                    <a:pt x="5633" y="3534"/>
                    <a:pt x="5648" y="3550"/>
                  </a:cubicBezTo>
                  <a:cubicBezTo>
                    <a:pt x="5679" y="3582"/>
                    <a:pt x="5728" y="3600"/>
                    <a:pt x="5778" y="3600"/>
                  </a:cubicBezTo>
                  <a:cubicBezTo>
                    <a:pt x="5804" y="3600"/>
                    <a:pt x="5830" y="3595"/>
                    <a:pt x="5854" y="3585"/>
                  </a:cubicBezTo>
                  <a:cubicBezTo>
                    <a:pt x="5924" y="3554"/>
                    <a:pt x="5963" y="3493"/>
                    <a:pt x="6008" y="3442"/>
                  </a:cubicBezTo>
                  <a:cubicBezTo>
                    <a:pt x="6120" y="3307"/>
                    <a:pt x="6174" y="3244"/>
                    <a:pt x="6278" y="3146"/>
                  </a:cubicBezTo>
                  <a:cubicBezTo>
                    <a:pt x="6659" y="2800"/>
                    <a:pt x="7153" y="2455"/>
                    <a:pt x="7644" y="2353"/>
                  </a:cubicBezTo>
                  <a:cubicBezTo>
                    <a:pt x="7727" y="2336"/>
                    <a:pt x="7811" y="2326"/>
                    <a:pt x="7895" y="2326"/>
                  </a:cubicBezTo>
                  <a:cubicBezTo>
                    <a:pt x="7904" y="2326"/>
                    <a:pt x="7912" y="2326"/>
                    <a:pt x="7921" y="2327"/>
                  </a:cubicBezTo>
                  <a:cubicBezTo>
                    <a:pt x="7961" y="2350"/>
                    <a:pt x="7998" y="2378"/>
                    <a:pt x="8045" y="2414"/>
                  </a:cubicBezTo>
                  <a:cubicBezTo>
                    <a:pt x="8266" y="2582"/>
                    <a:pt x="8459" y="2834"/>
                    <a:pt x="8557" y="3034"/>
                  </a:cubicBezTo>
                  <a:cubicBezTo>
                    <a:pt x="8871" y="3764"/>
                    <a:pt x="8781" y="4587"/>
                    <a:pt x="8257" y="5221"/>
                  </a:cubicBezTo>
                  <a:cubicBezTo>
                    <a:pt x="8005" y="5491"/>
                    <a:pt x="7636" y="5779"/>
                    <a:pt x="7242" y="5957"/>
                  </a:cubicBezTo>
                  <a:cubicBezTo>
                    <a:pt x="7047" y="6044"/>
                    <a:pt x="6928" y="6076"/>
                    <a:pt x="6689" y="6129"/>
                  </a:cubicBezTo>
                  <a:cubicBezTo>
                    <a:pt x="6457" y="6176"/>
                    <a:pt x="6276" y="6198"/>
                    <a:pt x="6052" y="6198"/>
                  </a:cubicBezTo>
                  <a:cubicBezTo>
                    <a:pt x="5981" y="6198"/>
                    <a:pt x="5906" y="6196"/>
                    <a:pt x="5823" y="6192"/>
                  </a:cubicBezTo>
                  <a:cubicBezTo>
                    <a:pt x="4486" y="6099"/>
                    <a:pt x="3158" y="5347"/>
                    <a:pt x="2509" y="4350"/>
                  </a:cubicBezTo>
                  <a:cubicBezTo>
                    <a:pt x="2296" y="4017"/>
                    <a:pt x="2172" y="3734"/>
                    <a:pt x="2018" y="3358"/>
                  </a:cubicBezTo>
                  <a:cubicBezTo>
                    <a:pt x="2011" y="3342"/>
                    <a:pt x="2003" y="3325"/>
                    <a:pt x="1997" y="3308"/>
                  </a:cubicBezTo>
                  <a:cubicBezTo>
                    <a:pt x="1978" y="3252"/>
                    <a:pt x="1958" y="3197"/>
                    <a:pt x="1935" y="3133"/>
                  </a:cubicBezTo>
                  <a:cubicBezTo>
                    <a:pt x="1766" y="2688"/>
                    <a:pt x="1601" y="2234"/>
                    <a:pt x="1320" y="1823"/>
                  </a:cubicBezTo>
                  <a:cubicBezTo>
                    <a:pt x="1143" y="1559"/>
                    <a:pt x="923" y="1316"/>
                    <a:pt x="683" y="1088"/>
                  </a:cubicBezTo>
                  <a:cubicBezTo>
                    <a:pt x="482" y="891"/>
                    <a:pt x="252" y="710"/>
                    <a:pt x="0" y="552"/>
                  </a:cubicBezTo>
                  <a:lnTo>
                    <a:pt x="0" y="552"/>
                  </a:lnTo>
                  <a:cubicBezTo>
                    <a:pt x="68" y="648"/>
                    <a:pt x="139" y="743"/>
                    <a:pt x="214" y="840"/>
                  </a:cubicBezTo>
                  <a:cubicBezTo>
                    <a:pt x="241" y="872"/>
                    <a:pt x="248" y="902"/>
                    <a:pt x="239" y="929"/>
                  </a:cubicBezTo>
                  <a:cubicBezTo>
                    <a:pt x="255" y="950"/>
                    <a:pt x="269" y="972"/>
                    <a:pt x="285" y="993"/>
                  </a:cubicBezTo>
                  <a:cubicBezTo>
                    <a:pt x="386" y="1075"/>
                    <a:pt x="481" y="1162"/>
                    <a:pt x="579" y="1260"/>
                  </a:cubicBezTo>
                  <a:cubicBezTo>
                    <a:pt x="845" y="1513"/>
                    <a:pt x="1104" y="1828"/>
                    <a:pt x="1299" y="2179"/>
                  </a:cubicBezTo>
                  <a:cubicBezTo>
                    <a:pt x="1412" y="2381"/>
                    <a:pt x="1530" y="2667"/>
                    <a:pt x="1642" y="2951"/>
                  </a:cubicBezTo>
                  <a:cubicBezTo>
                    <a:pt x="1635" y="2943"/>
                    <a:pt x="1629" y="2939"/>
                    <a:pt x="1622" y="2932"/>
                  </a:cubicBezTo>
                  <a:lnTo>
                    <a:pt x="1622" y="2932"/>
                  </a:lnTo>
                  <a:cubicBezTo>
                    <a:pt x="1654" y="3007"/>
                    <a:pt x="1685" y="3083"/>
                    <a:pt x="1716" y="3159"/>
                  </a:cubicBezTo>
                  <a:cubicBezTo>
                    <a:pt x="1628" y="3121"/>
                    <a:pt x="1523" y="3104"/>
                    <a:pt x="1422" y="3102"/>
                  </a:cubicBezTo>
                  <a:cubicBezTo>
                    <a:pt x="1273" y="3105"/>
                    <a:pt x="1132" y="3150"/>
                    <a:pt x="1015" y="3220"/>
                  </a:cubicBezTo>
                  <a:cubicBezTo>
                    <a:pt x="908" y="3277"/>
                    <a:pt x="818" y="3354"/>
                    <a:pt x="759" y="3446"/>
                  </a:cubicBezTo>
                  <a:cubicBezTo>
                    <a:pt x="696" y="3255"/>
                    <a:pt x="633" y="3064"/>
                    <a:pt x="571" y="2872"/>
                  </a:cubicBezTo>
                  <a:cubicBezTo>
                    <a:pt x="545" y="2992"/>
                    <a:pt x="517" y="3111"/>
                    <a:pt x="486" y="3230"/>
                  </a:cubicBezTo>
                  <a:cubicBezTo>
                    <a:pt x="464" y="3243"/>
                    <a:pt x="449" y="3265"/>
                    <a:pt x="461" y="3295"/>
                  </a:cubicBezTo>
                  <a:cubicBezTo>
                    <a:pt x="586" y="3704"/>
                    <a:pt x="752" y="4075"/>
                    <a:pt x="911" y="4445"/>
                  </a:cubicBezTo>
                  <a:cubicBezTo>
                    <a:pt x="990" y="4655"/>
                    <a:pt x="1083" y="4831"/>
                    <a:pt x="1181" y="5008"/>
                  </a:cubicBezTo>
                  <a:cubicBezTo>
                    <a:pt x="1534" y="5718"/>
                    <a:pt x="2090" y="6359"/>
                    <a:pt x="2782" y="6882"/>
                  </a:cubicBezTo>
                  <a:cubicBezTo>
                    <a:pt x="3513" y="7423"/>
                    <a:pt x="4433" y="7797"/>
                    <a:pt x="5442" y="7814"/>
                  </a:cubicBezTo>
                  <a:cubicBezTo>
                    <a:pt x="5486" y="7815"/>
                    <a:pt x="5531" y="7815"/>
                    <a:pt x="5575" y="7815"/>
                  </a:cubicBezTo>
                  <a:cubicBezTo>
                    <a:pt x="6341" y="7815"/>
                    <a:pt x="7101" y="7641"/>
                    <a:pt x="7782" y="7364"/>
                  </a:cubicBezTo>
                  <a:cubicBezTo>
                    <a:pt x="8317" y="7140"/>
                    <a:pt x="8714" y="6861"/>
                    <a:pt x="9124" y="6498"/>
                  </a:cubicBezTo>
                  <a:cubicBezTo>
                    <a:pt x="9131" y="6493"/>
                    <a:pt x="9135" y="6486"/>
                    <a:pt x="9137" y="6480"/>
                  </a:cubicBezTo>
                  <a:cubicBezTo>
                    <a:pt x="9399" y="6237"/>
                    <a:pt x="9605" y="5959"/>
                    <a:pt x="9758" y="5662"/>
                  </a:cubicBezTo>
                  <a:cubicBezTo>
                    <a:pt x="9791" y="5599"/>
                    <a:pt x="9832" y="5517"/>
                    <a:pt x="9875" y="5427"/>
                  </a:cubicBezTo>
                  <a:cubicBezTo>
                    <a:pt x="10001" y="5203"/>
                    <a:pt x="10094" y="4976"/>
                    <a:pt x="10172" y="4716"/>
                  </a:cubicBezTo>
                  <a:cubicBezTo>
                    <a:pt x="10319" y="4248"/>
                    <a:pt x="10319" y="3764"/>
                    <a:pt x="10269" y="3286"/>
                  </a:cubicBezTo>
                  <a:cubicBezTo>
                    <a:pt x="10195" y="2590"/>
                    <a:pt x="9992" y="1886"/>
                    <a:pt x="9553" y="1275"/>
                  </a:cubicBezTo>
                  <a:cubicBezTo>
                    <a:pt x="9445" y="1112"/>
                    <a:pt x="9263" y="906"/>
                    <a:pt x="9166" y="805"/>
                  </a:cubicBezTo>
                  <a:cubicBezTo>
                    <a:pt x="8997" y="625"/>
                    <a:pt x="8807" y="456"/>
                    <a:pt x="8580" y="322"/>
                  </a:cubicBezTo>
                  <a:cubicBezTo>
                    <a:pt x="8311" y="165"/>
                    <a:pt x="7994" y="65"/>
                    <a:pt x="7668" y="17"/>
                  </a:cubicBezTo>
                  <a:cubicBezTo>
                    <a:pt x="7589" y="5"/>
                    <a:pt x="7510" y="1"/>
                    <a:pt x="74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8"/>
            <p:cNvSpPr/>
            <p:nvPr/>
          </p:nvSpPr>
          <p:spPr>
            <a:xfrm>
              <a:off x="5752100" y="3585775"/>
              <a:ext cx="26400" cy="58200"/>
            </a:xfrm>
            <a:custGeom>
              <a:avLst/>
              <a:gdLst/>
              <a:ahLst/>
              <a:cxnLst/>
              <a:rect l="l" t="t" r="r" b="b"/>
              <a:pathLst>
                <a:path w="1056" h="2328" extrusionOk="0">
                  <a:moveTo>
                    <a:pt x="982" y="0"/>
                  </a:moveTo>
                  <a:cubicBezTo>
                    <a:pt x="966" y="0"/>
                    <a:pt x="949" y="6"/>
                    <a:pt x="939" y="21"/>
                  </a:cubicBezTo>
                  <a:cubicBezTo>
                    <a:pt x="690" y="310"/>
                    <a:pt x="440" y="720"/>
                    <a:pt x="291" y="996"/>
                  </a:cubicBezTo>
                  <a:cubicBezTo>
                    <a:pt x="185" y="1182"/>
                    <a:pt x="124" y="1382"/>
                    <a:pt x="92" y="1585"/>
                  </a:cubicBezTo>
                  <a:cubicBezTo>
                    <a:pt x="78" y="1662"/>
                    <a:pt x="67" y="1740"/>
                    <a:pt x="57" y="1817"/>
                  </a:cubicBezTo>
                  <a:cubicBezTo>
                    <a:pt x="57" y="1853"/>
                    <a:pt x="37" y="1894"/>
                    <a:pt x="57" y="1929"/>
                  </a:cubicBezTo>
                  <a:lnTo>
                    <a:pt x="64" y="1936"/>
                  </a:lnTo>
                  <a:cubicBezTo>
                    <a:pt x="11" y="1944"/>
                    <a:pt x="16" y="1990"/>
                    <a:pt x="10" y="2029"/>
                  </a:cubicBezTo>
                  <a:cubicBezTo>
                    <a:pt x="10" y="2098"/>
                    <a:pt x="0" y="2165"/>
                    <a:pt x="5" y="2233"/>
                  </a:cubicBezTo>
                  <a:cubicBezTo>
                    <a:pt x="7" y="2237"/>
                    <a:pt x="8" y="2240"/>
                    <a:pt x="8" y="2244"/>
                  </a:cubicBezTo>
                  <a:lnTo>
                    <a:pt x="8" y="2245"/>
                  </a:lnTo>
                  <a:cubicBezTo>
                    <a:pt x="8" y="2248"/>
                    <a:pt x="9" y="2250"/>
                    <a:pt x="9" y="2253"/>
                  </a:cubicBezTo>
                  <a:cubicBezTo>
                    <a:pt x="11" y="2264"/>
                    <a:pt x="7" y="2268"/>
                    <a:pt x="31" y="2299"/>
                  </a:cubicBezTo>
                  <a:cubicBezTo>
                    <a:pt x="48" y="2318"/>
                    <a:pt x="76" y="2327"/>
                    <a:pt x="103" y="2327"/>
                  </a:cubicBezTo>
                  <a:cubicBezTo>
                    <a:pt x="131" y="2327"/>
                    <a:pt x="159" y="2318"/>
                    <a:pt x="177" y="2301"/>
                  </a:cubicBezTo>
                  <a:cubicBezTo>
                    <a:pt x="239" y="2237"/>
                    <a:pt x="274" y="2158"/>
                    <a:pt x="323" y="2088"/>
                  </a:cubicBezTo>
                  <a:cubicBezTo>
                    <a:pt x="405" y="1956"/>
                    <a:pt x="461" y="1863"/>
                    <a:pt x="513" y="1748"/>
                  </a:cubicBezTo>
                  <a:cubicBezTo>
                    <a:pt x="526" y="1715"/>
                    <a:pt x="491" y="1687"/>
                    <a:pt x="455" y="1687"/>
                  </a:cubicBezTo>
                  <a:cubicBezTo>
                    <a:pt x="442" y="1687"/>
                    <a:pt x="430" y="1690"/>
                    <a:pt x="419" y="1697"/>
                  </a:cubicBezTo>
                  <a:cubicBezTo>
                    <a:pt x="393" y="1717"/>
                    <a:pt x="383" y="1749"/>
                    <a:pt x="364" y="1774"/>
                  </a:cubicBezTo>
                  <a:cubicBezTo>
                    <a:pt x="318" y="1838"/>
                    <a:pt x="273" y="1904"/>
                    <a:pt x="228" y="1970"/>
                  </a:cubicBezTo>
                  <a:cubicBezTo>
                    <a:pt x="199" y="2010"/>
                    <a:pt x="172" y="2052"/>
                    <a:pt x="146" y="2091"/>
                  </a:cubicBezTo>
                  <a:lnTo>
                    <a:pt x="146" y="2072"/>
                  </a:lnTo>
                  <a:cubicBezTo>
                    <a:pt x="141" y="2036"/>
                    <a:pt x="156" y="1983"/>
                    <a:pt x="127" y="1955"/>
                  </a:cubicBezTo>
                  <a:cubicBezTo>
                    <a:pt x="139" y="1952"/>
                    <a:pt x="151" y="1949"/>
                    <a:pt x="160" y="1940"/>
                  </a:cubicBezTo>
                  <a:cubicBezTo>
                    <a:pt x="193" y="1908"/>
                    <a:pt x="176" y="1860"/>
                    <a:pt x="187" y="1822"/>
                  </a:cubicBezTo>
                  <a:cubicBezTo>
                    <a:pt x="214" y="1617"/>
                    <a:pt x="262" y="1367"/>
                    <a:pt x="363" y="1135"/>
                  </a:cubicBezTo>
                  <a:cubicBezTo>
                    <a:pt x="530" y="782"/>
                    <a:pt x="749" y="410"/>
                    <a:pt x="1031" y="65"/>
                  </a:cubicBezTo>
                  <a:cubicBezTo>
                    <a:pt x="1055" y="31"/>
                    <a:pt x="1019" y="0"/>
                    <a:pt x="9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8"/>
            <p:cNvSpPr/>
            <p:nvPr/>
          </p:nvSpPr>
          <p:spPr>
            <a:xfrm>
              <a:off x="5752575" y="3549950"/>
              <a:ext cx="172800" cy="117775"/>
            </a:xfrm>
            <a:custGeom>
              <a:avLst/>
              <a:gdLst/>
              <a:ahLst/>
              <a:cxnLst/>
              <a:rect l="l" t="t" r="r" b="b"/>
              <a:pathLst>
                <a:path w="6912" h="4711" extrusionOk="0">
                  <a:moveTo>
                    <a:pt x="3533" y="121"/>
                  </a:moveTo>
                  <a:cubicBezTo>
                    <a:pt x="3561" y="121"/>
                    <a:pt x="3589" y="121"/>
                    <a:pt x="3619" y="122"/>
                  </a:cubicBezTo>
                  <a:cubicBezTo>
                    <a:pt x="3901" y="124"/>
                    <a:pt x="4142" y="165"/>
                    <a:pt x="4437" y="257"/>
                  </a:cubicBezTo>
                  <a:cubicBezTo>
                    <a:pt x="4573" y="304"/>
                    <a:pt x="4867" y="437"/>
                    <a:pt x="4994" y="557"/>
                  </a:cubicBezTo>
                  <a:cubicBezTo>
                    <a:pt x="5006" y="566"/>
                    <a:pt x="5016" y="575"/>
                    <a:pt x="5025" y="588"/>
                  </a:cubicBezTo>
                  <a:cubicBezTo>
                    <a:pt x="4907" y="550"/>
                    <a:pt x="4782" y="522"/>
                    <a:pt x="4647" y="505"/>
                  </a:cubicBezTo>
                  <a:cubicBezTo>
                    <a:pt x="4478" y="484"/>
                    <a:pt x="4307" y="475"/>
                    <a:pt x="4137" y="475"/>
                  </a:cubicBezTo>
                  <a:cubicBezTo>
                    <a:pt x="3876" y="475"/>
                    <a:pt x="3616" y="496"/>
                    <a:pt x="3359" y="530"/>
                  </a:cubicBezTo>
                  <a:cubicBezTo>
                    <a:pt x="2719" y="613"/>
                    <a:pt x="2087" y="804"/>
                    <a:pt x="1588" y="1142"/>
                  </a:cubicBezTo>
                  <a:cubicBezTo>
                    <a:pt x="1454" y="1217"/>
                    <a:pt x="1323" y="1298"/>
                    <a:pt x="1202" y="1387"/>
                  </a:cubicBezTo>
                  <a:cubicBezTo>
                    <a:pt x="1070" y="1487"/>
                    <a:pt x="951" y="1595"/>
                    <a:pt x="843" y="1709"/>
                  </a:cubicBezTo>
                  <a:cubicBezTo>
                    <a:pt x="885" y="1651"/>
                    <a:pt x="927" y="1596"/>
                    <a:pt x="972" y="1540"/>
                  </a:cubicBezTo>
                  <a:cubicBezTo>
                    <a:pt x="1169" y="1297"/>
                    <a:pt x="1392" y="1097"/>
                    <a:pt x="1667" y="881"/>
                  </a:cubicBezTo>
                  <a:cubicBezTo>
                    <a:pt x="2033" y="593"/>
                    <a:pt x="2469" y="340"/>
                    <a:pt x="2922" y="212"/>
                  </a:cubicBezTo>
                  <a:cubicBezTo>
                    <a:pt x="3150" y="149"/>
                    <a:pt x="3321" y="121"/>
                    <a:pt x="3533" y="121"/>
                  </a:cubicBezTo>
                  <a:close/>
                  <a:moveTo>
                    <a:pt x="4045" y="651"/>
                  </a:moveTo>
                  <a:cubicBezTo>
                    <a:pt x="4215" y="651"/>
                    <a:pt x="4381" y="661"/>
                    <a:pt x="4537" y="680"/>
                  </a:cubicBezTo>
                  <a:cubicBezTo>
                    <a:pt x="4740" y="708"/>
                    <a:pt x="4910" y="747"/>
                    <a:pt x="5064" y="793"/>
                  </a:cubicBezTo>
                  <a:cubicBezTo>
                    <a:pt x="5084" y="804"/>
                    <a:pt x="5109" y="811"/>
                    <a:pt x="5130" y="821"/>
                  </a:cubicBezTo>
                  <a:cubicBezTo>
                    <a:pt x="5227" y="866"/>
                    <a:pt x="5321" y="916"/>
                    <a:pt x="5411" y="969"/>
                  </a:cubicBezTo>
                  <a:cubicBezTo>
                    <a:pt x="5619" y="1086"/>
                    <a:pt x="5962" y="1357"/>
                    <a:pt x="6111" y="1541"/>
                  </a:cubicBezTo>
                  <a:cubicBezTo>
                    <a:pt x="6377" y="1844"/>
                    <a:pt x="6495" y="2112"/>
                    <a:pt x="6610" y="2471"/>
                  </a:cubicBezTo>
                  <a:cubicBezTo>
                    <a:pt x="6769" y="2975"/>
                    <a:pt x="6753" y="3528"/>
                    <a:pt x="6585" y="4040"/>
                  </a:cubicBezTo>
                  <a:cubicBezTo>
                    <a:pt x="6584" y="3975"/>
                    <a:pt x="6577" y="3910"/>
                    <a:pt x="6566" y="3846"/>
                  </a:cubicBezTo>
                  <a:cubicBezTo>
                    <a:pt x="6521" y="3549"/>
                    <a:pt x="6358" y="3271"/>
                    <a:pt x="6147" y="3029"/>
                  </a:cubicBezTo>
                  <a:cubicBezTo>
                    <a:pt x="5900" y="2732"/>
                    <a:pt x="5555" y="2494"/>
                    <a:pt x="5169" y="2317"/>
                  </a:cubicBezTo>
                  <a:cubicBezTo>
                    <a:pt x="4883" y="2179"/>
                    <a:pt x="4563" y="2096"/>
                    <a:pt x="4241" y="2034"/>
                  </a:cubicBezTo>
                  <a:cubicBezTo>
                    <a:pt x="3912" y="1967"/>
                    <a:pt x="3604" y="1934"/>
                    <a:pt x="3304" y="1934"/>
                  </a:cubicBezTo>
                  <a:cubicBezTo>
                    <a:pt x="2887" y="1934"/>
                    <a:pt x="2484" y="1999"/>
                    <a:pt x="2062" y="2129"/>
                  </a:cubicBezTo>
                  <a:cubicBezTo>
                    <a:pt x="1636" y="2271"/>
                    <a:pt x="1235" y="2462"/>
                    <a:pt x="874" y="2692"/>
                  </a:cubicBezTo>
                  <a:cubicBezTo>
                    <a:pt x="600" y="2873"/>
                    <a:pt x="372" y="3095"/>
                    <a:pt x="178" y="3335"/>
                  </a:cubicBezTo>
                  <a:cubicBezTo>
                    <a:pt x="174" y="3340"/>
                    <a:pt x="171" y="3346"/>
                    <a:pt x="167" y="3352"/>
                  </a:cubicBezTo>
                  <a:cubicBezTo>
                    <a:pt x="174" y="3244"/>
                    <a:pt x="176" y="3229"/>
                    <a:pt x="198" y="3134"/>
                  </a:cubicBezTo>
                  <a:cubicBezTo>
                    <a:pt x="316" y="2667"/>
                    <a:pt x="529" y="2292"/>
                    <a:pt x="882" y="1902"/>
                  </a:cubicBezTo>
                  <a:cubicBezTo>
                    <a:pt x="1289" y="1444"/>
                    <a:pt x="2017" y="1078"/>
                    <a:pt x="2673" y="852"/>
                  </a:cubicBezTo>
                  <a:cubicBezTo>
                    <a:pt x="3118" y="718"/>
                    <a:pt x="3598" y="651"/>
                    <a:pt x="4045" y="651"/>
                  </a:cubicBezTo>
                  <a:close/>
                  <a:moveTo>
                    <a:pt x="3362" y="2045"/>
                  </a:moveTo>
                  <a:cubicBezTo>
                    <a:pt x="3624" y="2045"/>
                    <a:pt x="3886" y="2072"/>
                    <a:pt x="4148" y="2124"/>
                  </a:cubicBezTo>
                  <a:cubicBezTo>
                    <a:pt x="4430" y="2183"/>
                    <a:pt x="4699" y="2242"/>
                    <a:pt x="4924" y="2330"/>
                  </a:cubicBezTo>
                  <a:cubicBezTo>
                    <a:pt x="5307" y="2490"/>
                    <a:pt x="5605" y="2655"/>
                    <a:pt x="5881" y="2911"/>
                  </a:cubicBezTo>
                  <a:cubicBezTo>
                    <a:pt x="6092" y="3113"/>
                    <a:pt x="6298" y="3369"/>
                    <a:pt x="6391" y="3635"/>
                  </a:cubicBezTo>
                  <a:cubicBezTo>
                    <a:pt x="6465" y="3849"/>
                    <a:pt x="6490" y="4081"/>
                    <a:pt x="6440" y="4295"/>
                  </a:cubicBezTo>
                  <a:cubicBezTo>
                    <a:pt x="6410" y="4087"/>
                    <a:pt x="6326" y="3885"/>
                    <a:pt x="6208" y="3699"/>
                  </a:cubicBezTo>
                  <a:cubicBezTo>
                    <a:pt x="5914" y="3240"/>
                    <a:pt x="5393" y="2911"/>
                    <a:pt x="4836" y="2672"/>
                  </a:cubicBezTo>
                  <a:cubicBezTo>
                    <a:pt x="4263" y="2429"/>
                    <a:pt x="3655" y="2309"/>
                    <a:pt x="3033" y="2309"/>
                  </a:cubicBezTo>
                  <a:cubicBezTo>
                    <a:pt x="2746" y="2309"/>
                    <a:pt x="2456" y="2335"/>
                    <a:pt x="2166" y="2385"/>
                  </a:cubicBezTo>
                  <a:cubicBezTo>
                    <a:pt x="1847" y="2441"/>
                    <a:pt x="1531" y="2528"/>
                    <a:pt x="1240" y="2648"/>
                  </a:cubicBezTo>
                  <a:cubicBezTo>
                    <a:pt x="1570" y="2464"/>
                    <a:pt x="1929" y="2301"/>
                    <a:pt x="2259" y="2204"/>
                  </a:cubicBezTo>
                  <a:cubicBezTo>
                    <a:pt x="2628" y="2097"/>
                    <a:pt x="2995" y="2045"/>
                    <a:pt x="3362" y="2045"/>
                  </a:cubicBezTo>
                  <a:close/>
                  <a:moveTo>
                    <a:pt x="3636" y="0"/>
                  </a:moveTo>
                  <a:cubicBezTo>
                    <a:pt x="3619" y="0"/>
                    <a:pt x="3603" y="0"/>
                    <a:pt x="3586" y="1"/>
                  </a:cubicBezTo>
                  <a:cubicBezTo>
                    <a:pt x="2907" y="1"/>
                    <a:pt x="2289" y="302"/>
                    <a:pt x="1793" y="649"/>
                  </a:cubicBezTo>
                  <a:cubicBezTo>
                    <a:pt x="1043" y="1169"/>
                    <a:pt x="617" y="1732"/>
                    <a:pt x="282" y="2453"/>
                  </a:cubicBezTo>
                  <a:cubicBezTo>
                    <a:pt x="279" y="2465"/>
                    <a:pt x="280" y="2475"/>
                    <a:pt x="285" y="2484"/>
                  </a:cubicBezTo>
                  <a:cubicBezTo>
                    <a:pt x="181" y="2671"/>
                    <a:pt x="95" y="2865"/>
                    <a:pt x="45" y="3067"/>
                  </a:cubicBezTo>
                  <a:cubicBezTo>
                    <a:pt x="14" y="3189"/>
                    <a:pt x="1" y="3315"/>
                    <a:pt x="3" y="3440"/>
                  </a:cubicBezTo>
                  <a:cubicBezTo>
                    <a:pt x="4" y="3480"/>
                    <a:pt x="1" y="3533"/>
                    <a:pt x="48" y="3554"/>
                  </a:cubicBezTo>
                  <a:cubicBezTo>
                    <a:pt x="48" y="3558"/>
                    <a:pt x="49" y="3563"/>
                    <a:pt x="49" y="3569"/>
                  </a:cubicBezTo>
                  <a:cubicBezTo>
                    <a:pt x="59" y="3602"/>
                    <a:pt x="100" y="3624"/>
                    <a:pt x="141" y="3624"/>
                  </a:cubicBezTo>
                  <a:cubicBezTo>
                    <a:pt x="160" y="3624"/>
                    <a:pt x="179" y="3619"/>
                    <a:pt x="195" y="3608"/>
                  </a:cubicBezTo>
                  <a:cubicBezTo>
                    <a:pt x="210" y="3595"/>
                    <a:pt x="223" y="3579"/>
                    <a:pt x="236" y="3563"/>
                  </a:cubicBezTo>
                  <a:cubicBezTo>
                    <a:pt x="243" y="3562"/>
                    <a:pt x="248" y="3559"/>
                    <a:pt x="253" y="3555"/>
                  </a:cubicBezTo>
                  <a:cubicBezTo>
                    <a:pt x="291" y="3526"/>
                    <a:pt x="305" y="3477"/>
                    <a:pt x="337" y="3443"/>
                  </a:cubicBezTo>
                  <a:cubicBezTo>
                    <a:pt x="452" y="3296"/>
                    <a:pt x="477" y="3271"/>
                    <a:pt x="616" y="3153"/>
                  </a:cubicBezTo>
                  <a:cubicBezTo>
                    <a:pt x="995" y="2848"/>
                    <a:pt x="1428" y="2676"/>
                    <a:pt x="1940" y="2548"/>
                  </a:cubicBezTo>
                  <a:cubicBezTo>
                    <a:pt x="2321" y="2457"/>
                    <a:pt x="2628" y="2422"/>
                    <a:pt x="3014" y="2417"/>
                  </a:cubicBezTo>
                  <a:cubicBezTo>
                    <a:pt x="3044" y="2416"/>
                    <a:pt x="3073" y="2416"/>
                    <a:pt x="3102" y="2416"/>
                  </a:cubicBezTo>
                  <a:cubicBezTo>
                    <a:pt x="3504" y="2416"/>
                    <a:pt x="3845" y="2469"/>
                    <a:pt x="4242" y="2575"/>
                  </a:cubicBezTo>
                  <a:cubicBezTo>
                    <a:pt x="4882" y="2748"/>
                    <a:pt x="5552" y="3084"/>
                    <a:pt x="5939" y="3522"/>
                  </a:cubicBezTo>
                  <a:cubicBezTo>
                    <a:pt x="6136" y="3753"/>
                    <a:pt x="6252" y="3958"/>
                    <a:pt x="6314" y="4232"/>
                  </a:cubicBezTo>
                  <a:cubicBezTo>
                    <a:pt x="6327" y="4301"/>
                    <a:pt x="6341" y="4393"/>
                    <a:pt x="6340" y="4480"/>
                  </a:cubicBezTo>
                  <a:cubicBezTo>
                    <a:pt x="6362" y="4556"/>
                    <a:pt x="6377" y="4633"/>
                    <a:pt x="6383" y="4710"/>
                  </a:cubicBezTo>
                  <a:cubicBezTo>
                    <a:pt x="6392" y="4707"/>
                    <a:pt x="6399" y="4702"/>
                    <a:pt x="6407" y="4696"/>
                  </a:cubicBezTo>
                  <a:cubicBezTo>
                    <a:pt x="6415" y="4682"/>
                    <a:pt x="6422" y="4670"/>
                    <a:pt x="6425" y="4655"/>
                  </a:cubicBezTo>
                  <a:cubicBezTo>
                    <a:pt x="6587" y="4427"/>
                    <a:pt x="6690" y="4175"/>
                    <a:pt x="6767" y="3919"/>
                  </a:cubicBezTo>
                  <a:cubicBezTo>
                    <a:pt x="6909" y="3389"/>
                    <a:pt x="6911" y="2829"/>
                    <a:pt x="6731" y="2303"/>
                  </a:cubicBezTo>
                  <a:cubicBezTo>
                    <a:pt x="6574" y="1792"/>
                    <a:pt x="6238" y="1309"/>
                    <a:pt x="5737" y="962"/>
                  </a:cubicBezTo>
                  <a:cubicBezTo>
                    <a:pt x="5620" y="880"/>
                    <a:pt x="5494" y="803"/>
                    <a:pt x="5362" y="736"/>
                  </a:cubicBezTo>
                  <a:cubicBezTo>
                    <a:pt x="5367" y="710"/>
                    <a:pt x="5355" y="679"/>
                    <a:pt x="5329" y="655"/>
                  </a:cubicBezTo>
                  <a:cubicBezTo>
                    <a:pt x="5270" y="582"/>
                    <a:pt x="5204" y="511"/>
                    <a:pt x="5123" y="453"/>
                  </a:cubicBezTo>
                  <a:cubicBezTo>
                    <a:pt x="4983" y="346"/>
                    <a:pt x="4822" y="258"/>
                    <a:pt x="4651" y="187"/>
                  </a:cubicBezTo>
                  <a:cubicBezTo>
                    <a:pt x="4498" y="122"/>
                    <a:pt x="4334" y="77"/>
                    <a:pt x="4167" y="48"/>
                  </a:cubicBezTo>
                  <a:cubicBezTo>
                    <a:pt x="4030" y="21"/>
                    <a:pt x="3832" y="0"/>
                    <a:pt x="36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8"/>
            <p:cNvSpPr/>
            <p:nvPr/>
          </p:nvSpPr>
          <p:spPr>
            <a:xfrm>
              <a:off x="5808400" y="3553200"/>
              <a:ext cx="200" cy="200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3" y="3"/>
                    <a:pt x="7" y="8"/>
                    <a:pt x="7" y="8"/>
                  </a:cubicBezTo>
                  <a:cubicBezTo>
                    <a:pt x="7" y="8"/>
                    <a:pt x="7" y="7"/>
                    <a:pt x="5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8"/>
            <p:cNvSpPr/>
            <p:nvPr/>
          </p:nvSpPr>
          <p:spPr>
            <a:xfrm>
              <a:off x="5808350" y="3553175"/>
              <a:ext cx="75" cy="50"/>
            </a:xfrm>
            <a:custGeom>
              <a:avLst/>
              <a:gdLst/>
              <a:ahLst/>
              <a:cxnLst/>
              <a:rect l="l" t="t" r="r" b="b"/>
              <a:pathLst>
                <a:path w="3" h="2" extrusionOk="0">
                  <a:moveTo>
                    <a:pt x="2" y="0"/>
                  </a:moveTo>
                  <a:cubicBezTo>
                    <a:pt x="1" y="0"/>
                    <a:pt x="2" y="0"/>
                    <a:pt x="3" y="1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8"/>
            <p:cNvSpPr/>
            <p:nvPr/>
          </p:nvSpPr>
          <p:spPr>
            <a:xfrm>
              <a:off x="5753575" y="3532475"/>
              <a:ext cx="58725" cy="84250"/>
            </a:xfrm>
            <a:custGeom>
              <a:avLst/>
              <a:gdLst/>
              <a:ahLst/>
              <a:cxnLst/>
              <a:rect l="l" t="t" r="r" b="b"/>
              <a:pathLst>
                <a:path w="2349" h="3370" extrusionOk="0">
                  <a:moveTo>
                    <a:pt x="105" y="1"/>
                  </a:moveTo>
                  <a:cubicBezTo>
                    <a:pt x="86" y="1"/>
                    <a:pt x="67" y="6"/>
                    <a:pt x="49" y="20"/>
                  </a:cubicBezTo>
                  <a:cubicBezTo>
                    <a:pt x="0" y="59"/>
                    <a:pt x="36" y="116"/>
                    <a:pt x="90" y="143"/>
                  </a:cubicBezTo>
                  <a:cubicBezTo>
                    <a:pt x="139" y="175"/>
                    <a:pt x="189" y="209"/>
                    <a:pt x="237" y="242"/>
                  </a:cubicBezTo>
                  <a:cubicBezTo>
                    <a:pt x="350" y="319"/>
                    <a:pt x="353" y="308"/>
                    <a:pt x="463" y="390"/>
                  </a:cubicBezTo>
                  <a:cubicBezTo>
                    <a:pt x="524" y="448"/>
                    <a:pt x="574" y="509"/>
                    <a:pt x="631" y="593"/>
                  </a:cubicBezTo>
                  <a:cubicBezTo>
                    <a:pt x="1156" y="1396"/>
                    <a:pt x="699" y="2512"/>
                    <a:pt x="149" y="3306"/>
                  </a:cubicBezTo>
                  <a:cubicBezTo>
                    <a:pt x="127" y="3337"/>
                    <a:pt x="161" y="3370"/>
                    <a:pt x="197" y="3370"/>
                  </a:cubicBezTo>
                  <a:cubicBezTo>
                    <a:pt x="207" y="3370"/>
                    <a:pt x="217" y="3367"/>
                    <a:pt x="227" y="3361"/>
                  </a:cubicBezTo>
                  <a:cubicBezTo>
                    <a:pt x="376" y="3176"/>
                    <a:pt x="486" y="2969"/>
                    <a:pt x="595" y="2767"/>
                  </a:cubicBezTo>
                  <a:cubicBezTo>
                    <a:pt x="980" y="2006"/>
                    <a:pt x="1248" y="1026"/>
                    <a:pt x="569" y="323"/>
                  </a:cubicBezTo>
                  <a:cubicBezTo>
                    <a:pt x="644" y="305"/>
                    <a:pt x="674" y="300"/>
                    <a:pt x="744" y="298"/>
                  </a:cubicBezTo>
                  <a:cubicBezTo>
                    <a:pt x="753" y="298"/>
                    <a:pt x="762" y="298"/>
                    <a:pt x="771" y="298"/>
                  </a:cubicBezTo>
                  <a:cubicBezTo>
                    <a:pt x="982" y="298"/>
                    <a:pt x="1125" y="366"/>
                    <a:pt x="1259" y="475"/>
                  </a:cubicBezTo>
                  <a:cubicBezTo>
                    <a:pt x="1404" y="607"/>
                    <a:pt x="1513" y="750"/>
                    <a:pt x="1564" y="942"/>
                  </a:cubicBezTo>
                  <a:cubicBezTo>
                    <a:pt x="1606" y="1113"/>
                    <a:pt x="1586" y="1390"/>
                    <a:pt x="1507" y="1534"/>
                  </a:cubicBezTo>
                  <a:cubicBezTo>
                    <a:pt x="1480" y="1566"/>
                    <a:pt x="1517" y="1603"/>
                    <a:pt x="1556" y="1603"/>
                  </a:cubicBezTo>
                  <a:cubicBezTo>
                    <a:pt x="1568" y="1603"/>
                    <a:pt x="1580" y="1600"/>
                    <a:pt x="1590" y="1592"/>
                  </a:cubicBezTo>
                  <a:cubicBezTo>
                    <a:pt x="1624" y="1566"/>
                    <a:pt x="1632" y="1522"/>
                    <a:pt x="1648" y="1487"/>
                  </a:cubicBezTo>
                  <a:cubicBezTo>
                    <a:pt x="1671" y="1419"/>
                    <a:pt x="1688" y="1350"/>
                    <a:pt x="1696" y="1280"/>
                  </a:cubicBezTo>
                  <a:cubicBezTo>
                    <a:pt x="1710" y="1143"/>
                    <a:pt x="1709" y="1004"/>
                    <a:pt x="1670" y="871"/>
                  </a:cubicBezTo>
                  <a:cubicBezTo>
                    <a:pt x="1632" y="763"/>
                    <a:pt x="1576" y="664"/>
                    <a:pt x="1502" y="571"/>
                  </a:cubicBezTo>
                  <a:cubicBezTo>
                    <a:pt x="1507" y="571"/>
                    <a:pt x="1511" y="572"/>
                    <a:pt x="1516" y="573"/>
                  </a:cubicBezTo>
                  <a:cubicBezTo>
                    <a:pt x="1653" y="603"/>
                    <a:pt x="1848" y="690"/>
                    <a:pt x="1946" y="757"/>
                  </a:cubicBezTo>
                  <a:cubicBezTo>
                    <a:pt x="2047" y="817"/>
                    <a:pt x="2139" y="942"/>
                    <a:pt x="2166" y="993"/>
                  </a:cubicBezTo>
                  <a:cubicBezTo>
                    <a:pt x="2185" y="1028"/>
                    <a:pt x="2191" y="1069"/>
                    <a:pt x="2218" y="1098"/>
                  </a:cubicBezTo>
                  <a:cubicBezTo>
                    <a:pt x="2231" y="1109"/>
                    <a:pt x="2249" y="1114"/>
                    <a:pt x="2266" y="1114"/>
                  </a:cubicBezTo>
                  <a:cubicBezTo>
                    <a:pt x="2290" y="1114"/>
                    <a:pt x="2314" y="1105"/>
                    <a:pt x="2325" y="1087"/>
                  </a:cubicBezTo>
                  <a:cubicBezTo>
                    <a:pt x="2348" y="1057"/>
                    <a:pt x="2322" y="1023"/>
                    <a:pt x="2309" y="993"/>
                  </a:cubicBezTo>
                  <a:cubicBezTo>
                    <a:pt x="2276" y="936"/>
                    <a:pt x="2242" y="879"/>
                    <a:pt x="2193" y="828"/>
                  </a:cubicBezTo>
                  <a:cubicBezTo>
                    <a:pt x="2141" y="774"/>
                    <a:pt x="2082" y="725"/>
                    <a:pt x="2015" y="684"/>
                  </a:cubicBezTo>
                  <a:cubicBezTo>
                    <a:pt x="1918" y="623"/>
                    <a:pt x="1807" y="575"/>
                    <a:pt x="1694" y="534"/>
                  </a:cubicBezTo>
                  <a:cubicBezTo>
                    <a:pt x="1615" y="504"/>
                    <a:pt x="1516" y="470"/>
                    <a:pt x="1404" y="463"/>
                  </a:cubicBezTo>
                  <a:cubicBezTo>
                    <a:pt x="1269" y="328"/>
                    <a:pt x="1094" y="216"/>
                    <a:pt x="874" y="195"/>
                  </a:cubicBezTo>
                  <a:cubicBezTo>
                    <a:pt x="840" y="191"/>
                    <a:pt x="805" y="189"/>
                    <a:pt x="770" y="189"/>
                  </a:cubicBezTo>
                  <a:cubicBezTo>
                    <a:pt x="724" y="189"/>
                    <a:pt x="679" y="192"/>
                    <a:pt x="633" y="197"/>
                  </a:cubicBezTo>
                  <a:cubicBezTo>
                    <a:pt x="580" y="207"/>
                    <a:pt x="517" y="209"/>
                    <a:pt x="472" y="236"/>
                  </a:cubicBezTo>
                  <a:cubicBezTo>
                    <a:pt x="448" y="217"/>
                    <a:pt x="424" y="197"/>
                    <a:pt x="399" y="180"/>
                  </a:cubicBezTo>
                  <a:cubicBezTo>
                    <a:pt x="350" y="139"/>
                    <a:pt x="301" y="101"/>
                    <a:pt x="245" y="66"/>
                  </a:cubicBezTo>
                  <a:cubicBezTo>
                    <a:pt x="207" y="40"/>
                    <a:pt x="156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8"/>
            <p:cNvSpPr/>
            <p:nvPr/>
          </p:nvSpPr>
          <p:spPr>
            <a:xfrm>
              <a:off x="5750825" y="3616000"/>
              <a:ext cx="51150" cy="56725"/>
            </a:xfrm>
            <a:custGeom>
              <a:avLst/>
              <a:gdLst/>
              <a:ahLst/>
              <a:cxnLst/>
              <a:rect l="l" t="t" r="r" b="b"/>
              <a:pathLst>
                <a:path w="2046" h="2269" extrusionOk="0">
                  <a:moveTo>
                    <a:pt x="715" y="504"/>
                  </a:moveTo>
                  <a:lnTo>
                    <a:pt x="715" y="504"/>
                  </a:lnTo>
                  <a:cubicBezTo>
                    <a:pt x="524" y="842"/>
                    <a:pt x="491" y="1238"/>
                    <a:pt x="653" y="1588"/>
                  </a:cubicBezTo>
                  <a:cubicBezTo>
                    <a:pt x="697" y="1689"/>
                    <a:pt x="756" y="1787"/>
                    <a:pt x="831" y="1874"/>
                  </a:cubicBezTo>
                  <a:cubicBezTo>
                    <a:pt x="871" y="1921"/>
                    <a:pt x="916" y="1966"/>
                    <a:pt x="973" y="1998"/>
                  </a:cubicBezTo>
                  <a:cubicBezTo>
                    <a:pt x="920" y="2032"/>
                    <a:pt x="863" y="2052"/>
                    <a:pt x="798" y="2052"/>
                  </a:cubicBezTo>
                  <a:cubicBezTo>
                    <a:pt x="767" y="2052"/>
                    <a:pt x="735" y="2047"/>
                    <a:pt x="700" y="2038"/>
                  </a:cubicBezTo>
                  <a:cubicBezTo>
                    <a:pt x="599" y="2025"/>
                    <a:pt x="501" y="1972"/>
                    <a:pt x="462" y="1899"/>
                  </a:cubicBezTo>
                  <a:cubicBezTo>
                    <a:pt x="408" y="1839"/>
                    <a:pt x="368" y="1777"/>
                    <a:pt x="346" y="1721"/>
                  </a:cubicBezTo>
                  <a:cubicBezTo>
                    <a:pt x="269" y="1536"/>
                    <a:pt x="244" y="1433"/>
                    <a:pt x="268" y="1237"/>
                  </a:cubicBezTo>
                  <a:cubicBezTo>
                    <a:pt x="299" y="1070"/>
                    <a:pt x="380" y="871"/>
                    <a:pt x="534" y="687"/>
                  </a:cubicBezTo>
                  <a:cubicBezTo>
                    <a:pt x="589" y="624"/>
                    <a:pt x="650" y="562"/>
                    <a:pt x="715" y="504"/>
                  </a:cubicBezTo>
                  <a:close/>
                  <a:moveTo>
                    <a:pt x="1618" y="1378"/>
                  </a:moveTo>
                  <a:cubicBezTo>
                    <a:pt x="1692" y="1378"/>
                    <a:pt x="1766" y="1435"/>
                    <a:pt x="1780" y="1529"/>
                  </a:cubicBezTo>
                  <a:cubicBezTo>
                    <a:pt x="1797" y="1726"/>
                    <a:pt x="1624" y="1919"/>
                    <a:pt x="1435" y="2038"/>
                  </a:cubicBezTo>
                  <a:cubicBezTo>
                    <a:pt x="1284" y="2123"/>
                    <a:pt x="1158" y="2154"/>
                    <a:pt x="1033" y="2154"/>
                  </a:cubicBezTo>
                  <a:cubicBezTo>
                    <a:pt x="998" y="2154"/>
                    <a:pt x="964" y="2152"/>
                    <a:pt x="929" y="2147"/>
                  </a:cubicBezTo>
                  <a:cubicBezTo>
                    <a:pt x="964" y="2137"/>
                    <a:pt x="996" y="2124"/>
                    <a:pt x="1026" y="2107"/>
                  </a:cubicBezTo>
                  <a:cubicBezTo>
                    <a:pt x="1292" y="1960"/>
                    <a:pt x="1380" y="1639"/>
                    <a:pt x="1482" y="1463"/>
                  </a:cubicBezTo>
                  <a:cubicBezTo>
                    <a:pt x="1516" y="1404"/>
                    <a:pt x="1567" y="1378"/>
                    <a:pt x="1618" y="1378"/>
                  </a:cubicBezTo>
                  <a:close/>
                  <a:moveTo>
                    <a:pt x="1351" y="1"/>
                  </a:moveTo>
                  <a:cubicBezTo>
                    <a:pt x="1349" y="1"/>
                    <a:pt x="1346" y="1"/>
                    <a:pt x="1343" y="1"/>
                  </a:cubicBezTo>
                  <a:cubicBezTo>
                    <a:pt x="1222" y="40"/>
                    <a:pt x="1112" y="96"/>
                    <a:pt x="1008" y="159"/>
                  </a:cubicBezTo>
                  <a:cubicBezTo>
                    <a:pt x="998" y="160"/>
                    <a:pt x="987" y="164"/>
                    <a:pt x="979" y="170"/>
                  </a:cubicBezTo>
                  <a:lnTo>
                    <a:pt x="965" y="184"/>
                  </a:lnTo>
                  <a:cubicBezTo>
                    <a:pt x="901" y="225"/>
                    <a:pt x="839" y="267"/>
                    <a:pt x="779" y="310"/>
                  </a:cubicBezTo>
                  <a:cubicBezTo>
                    <a:pt x="488" y="521"/>
                    <a:pt x="259" y="784"/>
                    <a:pt x="153" y="1056"/>
                  </a:cubicBezTo>
                  <a:cubicBezTo>
                    <a:pt x="153" y="850"/>
                    <a:pt x="176" y="647"/>
                    <a:pt x="206" y="480"/>
                  </a:cubicBezTo>
                  <a:cubicBezTo>
                    <a:pt x="216" y="446"/>
                    <a:pt x="182" y="424"/>
                    <a:pt x="149" y="424"/>
                  </a:cubicBezTo>
                  <a:cubicBezTo>
                    <a:pt x="126" y="424"/>
                    <a:pt x="104" y="434"/>
                    <a:pt x="97" y="456"/>
                  </a:cubicBezTo>
                  <a:cubicBezTo>
                    <a:pt x="33" y="767"/>
                    <a:pt x="1" y="1087"/>
                    <a:pt x="46" y="1405"/>
                  </a:cubicBezTo>
                  <a:cubicBezTo>
                    <a:pt x="59" y="1480"/>
                    <a:pt x="69" y="1572"/>
                    <a:pt x="110" y="1679"/>
                  </a:cubicBezTo>
                  <a:cubicBezTo>
                    <a:pt x="155" y="1784"/>
                    <a:pt x="220" y="1886"/>
                    <a:pt x="309" y="1972"/>
                  </a:cubicBezTo>
                  <a:cubicBezTo>
                    <a:pt x="359" y="2029"/>
                    <a:pt x="421" y="2080"/>
                    <a:pt x="493" y="2123"/>
                  </a:cubicBezTo>
                  <a:cubicBezTo>
                    <a:pt x="650" y="2221"/>
                    <a:pt x="830" y="2269"/>
                    <a:pt x="1008" y="2269"/>
                  </a:cubicBezTo>
                  <a:cubicBezTo>
                    <a:pt x="1229" y="2269"/>
                    <a:pt x="1447" y="2195"/>
                    <a:pt x="1619" y="2055"/>
                  </a:cubicBezTo>
                  <a:cubicBezTo>
                    <a:pt x="1835" y="1883"/>
                    <a:pt x="2045" y="1556"/>
                    <a:pt x="1809" y="1340"/>
                  </a:cubicBezTo>
                  <a:cubicBezTo>
                    <a:pt x="1758" y="1296"/>
                    <a:pt x="1682" y="1272"/>
                    <a:pt x="1607" y="1272"/>
                  </a:cubicBezTo>
                  <a:cubicBezTo>
                    <a:pt x="1556" y="1272"/>
                    <a:pt x="1504" y="1284"/>
                    <a:pt x="1461" y="1308"/>
                  </a:cubicBezTo>
                  <a:cubicBezTo>
                    <a:pt x="1390" y="1348"/>
                    <a:pt x="1351" y="1412"/>
                    <a:pt x="1319" y="1475"/>
                  </a:cubicBezTo>
                  <a:cubicBezTo>
                    <a:pt x="1241" y="1632"/>
                    <a:pt x="1216" y="1740"/>
                    <a:pt x="1111" y="1869"/>
                  </a:cubicBezTo>
                  <a:cubicBezTo>
                    <a:pt x="1096" y="1889"/>
                    <a:pt x="1080" y="1906"/>
                    <a:pt x="1063" y="1924"/>
                  </a:cubicBezTo>
                  <a:cubicBezTo>
                    <a:pt x="988" y="1886"/>
                    <a:pt x="952" y="1844"/>
                    <a:pt x="911" y="1796"/>
                  </a:cubicBezTo>
                  <a:cubicBezTo>
                    <a:pt x="577" y="1391"/>
                    <a:pt x="612" y="860"/>
                    <a:pt x="882" y="446"/>
                  </a:cubicBezTo>
                  <a:cubicBezTo>
                    <a:pt x="923" y="384"/>
                    <a:pt x="970" y="326"/>
                    <a:pt x="1021" y="269"/>
                  </a:cubicBezTo>
                  <a:cubicBezTo>
                    <a:pt x="1132" y="199"/>
                    <a:pt x="1250" y="137"/>
                    <a:pt x="1377" y="84"/>
                  </a:cubicBezTo>
                  <a:cubicBezTo>
                    <a:pt x="1428" y="62"/>
                    <a:pt x="1403" y="1"/>
                    <a:pt x="13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8"/>
            <p:cNvSpPr/>
            <p:nvPr/>
          </p:nvSpPr>
          <p:spPr>
            <a:xfrm>
              <a:off x="5984075" y="3708050"/>
              <a:ext cx="89575" cy="31000"/>
            </a:xfrm>
            <a:custGeom>
              <a:avLst/>
              <a:gdLst/>
              <a:ahLst/>
              <a:cxnLst/>
              <a:rect l="l" t="t" r="r" b="b"/>
              <a:pathLst>
                <a:path w="3583" h="1240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64"/>
                    <a:pt x="336" y="325"/>
                    <a:pt x="530" y="468"/>
                  </a:cubicBezTo>
                  <a:cubicBezTo>
                    <a:pt x="624" y="539"/>
                    <a:pt x="726" y="607"/>
                    <a:pt x="833" y="669"/>
                  </a:cubicBezTo>
                  <a:cubicBezTo>
                    <a:pt x="627" y="574"/>
                    <a:pt x="435" y="462"/>
                    <a:pt x="244" y="350"/>
                  </a:cubicBezTo>
                  <a:cubicBezTo>
                    <a:pt x="237" y="346"/>
                    <a:pt x="229" y="341"/>
                    <a:pt x="222" y="336"/>
                  </a:cubicBezTo>
                  <a:lnTo>
                    <a:pt x="222" y="336"/>
                  </a:lnTo>
                  <a:cubicBezTo>
                    <a:pt x="339" y="438"/>
                    <a:pt x="451" y="545"/>
                    <a:pt x="582" y="641"/>
                  </a:cubicBezTo>
                  <a:cubicBezTo>
                    <a:pt x="1076" y="1017"/>
                    <a:pt x="1755" y="1240"/>
                    <a:pt x="2435" y="1240"/>
                  </a:cubicBezTo>
                  <a:cubicBezTo>
                    <a:pt x="2708" y="1240"/>
                    <a:pt x="2980" y="1204"/>
                    <a:pt x="3241" y="1128"/>
                  </a:cubicBezTo>
                  <a:lnTo>
                    <a:pt x="3241" y="1128"/>
                  </a:lnTo>
                  <a:cubicBezTo>
                    <a:pt x="3155" y="1147"/>
                    <a:pt x="3032" y="1154"/>
                    <a:pt x="2911" y="1154"/>
                  </a:cubicBezTo>
                  <a:cubicBezTo>
                    <a:pt x="2727" y="1154"/>
                    <a:pt x="2544" y="1139"/>
                    <a:pt x="2489" y="1131"/>
                  </a:cubicBezTo>
                  <a:cubicBezTo>
                    <a:pt x="2484" y="1129"/>
                    <a:pt x="2478" y="1129"/>
                    <a:pt x="2472" y="1128"/>
                  </a:cubicBezTo>
                  <a:lnTo>
                    <a:pt x="2472" y="1128"/>
                  </a:lnTo>
                  <a:cubicBezTo>
                    <a:pt x="2485" y="1128"/>
                    <a:pt x="2499" y="1128"/>
                    <a:pt x="2513" y="1128"/>
                  </a:cubicBezTo>
                  <a:cubicBezTo>
                    <a:pt x="2877" y="1128"/>
                    <a:pt x="3244" y="1087"/>
                    <a:pt x="3583" y="976"/>
                  </a:cubicBezTo>
                  <a:lnTo>
                    <a:pt x="3583" y="976"/>
                  </a:lnTo>
                  <a:cubicBezTo>
                    <a:pt x="3389" y="1018"/>
                    <a:pt x="3182" y="1037"/>
                    <a:pt x="2970" y="1037"/>
                  </a:cubicBezTo>
                  <a:cubicBezTo>
                    <a:pt x="2366" y="1037"/>
                    <a:pt x="1724" y="885"/>
                    <a:pt x="1258" y="693"/>
                  </a:cubicBezTo>
                  <a:cubicBezTo>
                    <a:pt x="803" y="510"/>
                    <a:pt x="430" y="281"/>
                    <a:pt x="68" y="46"/>
                  </a:cubicBezTo>
                  <a:cubicBezTo>
                    <a:pt x="46" y="31"/>
                    <a:pt x="22" y="1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8"/>
            <p:cNvSpPr/>
            <p:nvPr/>
          </p:nvSpPr>
          <p:spPr>
            <a:xfrm>
              <a:off x="5993550" y="3723475"/>
              <a:ext cx="99650" cy="36375"/>
            </a:xfrm>
            <a:custGeom>
              <a:avLst/>
              <a:gdLst/>
              <a:ahLst/>
              <a:cxnLst/>
              <a:rect l="l" t="t" r="r" b="b"/>
              <a:pathLst>
                <a:path w="3986" h="1455" extrusionOk="0">
                  <a:moveTo>
                    <a:pt x="0" y="1"/>
                  </a:moveTo>
                  <a:lnTo>
                    <a:pt x="0" y="1"/>
                  </a:lnTo>
                  <a:cubicBezTo>
                    <a:pt x="124" y="108"/>
                    <a:pt x="247" y="216"/>
                    <a:pt x="390" y="308"/>
                  </a:cubicBezTo>
                  <a:cubicBezTo>
                    <a:pt x="596" y="443"/>
                    <a:pt x="829" y="553"/>
                    <a:pt x="1076" y="633"/>
                  </a:cubicBezTo>
                  <a:cubicBezTo>
                    <a:pt x="950" y="603"/>
                    <a:pt x="827" y="568"/>
                    <a:pt x="716" y="530"/>
                  </a:cubicBezTo>
                  <a:cubicBezTo>
                    <a:pt x="628" y="499"/>
                    <a:pt x="518" y="463"/>
                    <a:pt x="415" y="422"/>
                  </a:cubicBezTo>
                  <a:lnTo>
                    <a:pt x="415" y="422"/>
                  </a:lnTo>
                  <a:cubicBezTo>
                    <a:pt x="474" y="454"/>
                    <a:pt x="540" y="491"/>
                    <a:pt x="601" y="526"/>
                  </a:cubicBezTo>
                  <a:cubicBezTo>
                    <a:pt x="889" y="697"/>
                    <a:pt x="1218" y="814"/>
                    <a:pt x="1564" y="881"/>
                  </a:cubicBezTo>
                  <a:cubicBezTo>
                    <a:pt x="1442" y="867"/>
                    <a:pt x="1312" y="848"/>
                    <a:pt x="1156" y="824"/>
                  </a:cubicBezTo>
                  <a:cubicBezTo>
                    <a:pt x="1073" y="809"/>
                    <a:pt x="989" y="797"/>
                    <a:pt x="908" y="778"/>
                  </a:cubicBezTo>
                  <a:lnTo>
                    <a:pt x="908" y="778"/>
                  </a:lnTo>
                  <a:cubicBezTo>
                    <a:pt x="956" y="799"/>
                    <a:pt x="1007" y="819"/>
                    <a:pt x="1058" y="840"/>
                  </a:cubicBezTo>
                  <a:cubicBezTo>
                    <a:pt x="1404" y="979"/>
                    <a:pt x="1790" y="1066"/>
                    <a:pt x="2178" y="1086"/>
                  </a:cubicBezTo>
                  <a:cubicBezTo>
                    <a:pt x="1831" y="1073"/>
                    <a:pt x="1636" y="1056"/>
                    <a:pt x="1301" y="999"/>
                  </a:cubicBezTo>
                  <a:cubicBezTo>
                    <a:pt x="1246" y="989"/>
                    <a:pt x="1194" y="980"/>
                    <a:pt x="1141" y="967"/>
                  </a:cubicBezTo>
                  <a:lnTo>
                    <a:pt x="1141" y="967"/>
                  </a:lnTo>
                  <a:cubicBezTo>
                    <a:pt x="1154" y="973"/>
                    <a:pt x="1187" y="986"/>
                    <a:pt x="1207" y="996"/>
                  </a:cubicBezTo>
                  <a:cubicBezTo>
                    <a:pt x="1455" y="1116"/>
                    <a:pt x="1727" y="1184"/>
                    <a:pt x="2006" y="1210"/>
                  </a:cubicBezTo>
                  <a:cubicBezTo>
                    <a:pt x="1914" y="1209"/>
                    <a:pt x="1820" y="1205"/>
                    <a:pt x="1727" y="1199"/>
                  </a:cubicBezTo>
                  <a:cubicBezTo>
                    <a:pt x="1681" y="1198"/>
                    <a:pt x="1635" y="1195"/>
                    <a:pt x="1588" y="1190"/>
                  </a:cubicBezTo>
                  <a:lnTo>
                    <a:pt x="1588" y="1190"/>
                  </a:lnTo>
                  <a:cubicBezTo>
                    <a:pt x="1620" y="1199"/>
                    <a:pt x="1669" y="1211"/>
                    <a:pt x="1707" y="1222"/>
                  </a:cubicBezTo>
                  <a:cubicBezTo>
                    <a:pt x="1985" y="1305"/>
                    <a:pt x="2263" y="1341"/>
                    <a:pt x="2541" y="1344"/>
                  </a:cubicBezTo>
                  <a:cubicBezTo>
                    <a:pt x="2429" y="1350"/>
                    <a:pt x="2318" y="1353"/>
                    <a:pt x="2207" y="1353"/>
                  </a:cubicBezTo>
                  <a:cubicBezTo>
                    <a:pt x="2191" y="1353"/>
                    <a:pt x="2176" y="1353"/>
                    <a:pt x="2160" y="1353"/>
                  </a:cubicBezTo>
                  <a:cubicBezTo>
                    <a:pt x="2139" y="1352"/>
                    <a:pt x="2118" y="1352"/>
                    <a:pt x="2096" y="1352"/>
                  </a:cubicBezTo>
                  <a:cubicBezTo>
                    <a:pt x="2074" y="1352"/>
                    <a:pt x="2052" y="1352"/>
                    <a:pt x="2029" y="1352"/>
                  </a:cubicBezTo>
                  <a:cubicBezTo>
                    <a:pt x="2002" y="1352"/>
                    <a:pt x="1974" y="1352"/>
                    <a:pt x="1947" y="1351"/>
                  </a:cubicBezTo>
                  <a:lnTo>
                    <a:pt x="1947" y="1351"/>
                  </a:lnTo>
                  <a:cubicBezTo>
                    <a:pt x="1972" y="1358"/>
                    <a:pt x="2019" y="1368"/>
                    <a:pt x="2053" y="1376"/>
                  </a:cubicBezTo>
                  <a:cubicBezTo>
                    <a:pt x="2272" y="1429"/>
                    <a:pt x="2492" y="1454"/>
                    <a:pt x="2710" y="1454"/>
                  </a:cubicBezTo>
                  <a:cubicBezTo>
                    <a:pt x="3158" y="1454"/>
                    <a:pt x="3593" y="1348"/>
                    <a:pt x="3986" y="1164"/>
                  </a:cubicBezTo>
                  <a:lnTo>
                    <a:pt x="3986" y="1164"/>
                  </a:lnTo>
                  <a:cubicBezTo>
                    <a:pt x="3733" y="1236"/>
                    <a:pt x="3365" y="1270"/>
                    <a:pt x="3215" y="1286"/>
                  </a:cubicBezTo>
                  <a:cubicBezTo>
                    <a:pt x="3381" y="1257"/>
                    <a:pt x="3547" y="1220"/>
                    <a:pt x="3712" y="1176"/>
                  </a:cubicBezTo>
                  <a:lnTo>
                    <a:pt x="3712" y="1176"/>
                  </a:lnTo>
                  <a:cubicBezTo>
                    <a:pt x="3407" y="1201"/>
                    <a:pt x="3098" y="1196"/>
                    <a:pt x="2790" y="1204"/>
                  </a:cubicBezTo>
                  <a:cubicBezTo>
                    <a:pt x="2719" y="1206"/>
                    <a:pt x="2649" y="1207"/>
                    <a:pt x="2578" y="1209"/>
                  </a:cubicBezTo>
                  <a:cubicBezTo>
                    <a:pt x="2788" y="1188"/>
                    <a:pt x="2994" y="1149"/>
                    <a:pt x="3193" y="1095"/>
                  </a:cubicBezTo>
                  <a:lnTo>
                    <a:pt x="3193" y="1095"/>
                  </a:lnTo>
                  <a:cubicBezTo>
                    <a:pt x="3068" y="1104"/>
                    <a:pt x="2943" y="1107"/>
                    <a:pt x="2818" y="1107"/>
                  </a:cubicBezTo>
                  <a:cubicBezTo>
                    <a:pt x="2630" y="1107"/>
                    <a:pt x="2442" y="1100"/>
                    <a:pt x="2254" y="1090"/>
                  </a:cubicBezTo>
                  <a:lnTo>
                    <a:pt x="2254" y="1090"/>
                  </a:lnTo>
                  <a:cubicBezTo>
                    <a:pt x="2289" y="1091"/>
                    <a:pt x="2323" y="1092"/>
                    <a:pt x="2357" y="1092"/>
                  </a:cubicBezTo>
                  <a:cubicBezTo>
                    <a:pt x="2691" y="1092"/>
                    <a:pt x="3023" y="1041"/>
                    <a:pt x="3334" y="933"/>
                  </a:cubicBezTo>
                  <a:lnTo>
                    <a:pt x="3334" y="933"/>
                  </a:lnTo>
                  <a:cubicBezTo>
                    <a:pt x="3155" y="965"/>
                    <a:pt x="2968" y="978"/>
                    <a:pt x="2778" y="978"/>
                  </a:cubicBezTo>
                  <a:cubicBezTo>
                    <a:pt x="2607" y="978"/>
                    <a:pt x="2434" y="968"/>
                    <a:pt x="2264" y="953"/>
                  </a:cubicBezTo>
                  <a:cubicBezTo>
                    <a:pt x="2247" y="951"/>
                    <a:pt x="2230" y="949"/>
                    <a:pt x="2213" y="948"/>
                  </a:cubicBezTo>
                  <a:lnTo>
                    <a:pt x="2213" y="948"/>
                  </a:lnTo>
                  <a:cubicBezTo>
                    <a:pt x="2233" y="948"/>
                    <a:pt x="2252" y="949"/>
                    <a:pt x="2271" y="949"/>
                  </a:cubicBezTo>
                  <a:cubicBezTo>
                    <a:pt x="2685" y="949"/>
                    <a:pt x="3099" y="886"/>
                    <a:pt x="3476" y="763"/>
                  </a:cubicBezTo>
                  <a:lnTo>
                    <a:pt x="3476" y="763"/>
                  </a:lnTo>
                  <a:cubicBezTo>
                    <a:pt x="3230" y="816"/>
                    <a:pt x="2977" y="836"/>
                    <a:pt x="2728" y="836"/>
                  </a:cubicBezTo>
                  <a:cubicBezTo>
                    <a:pt x="2475" y="836"/>
                    <a:pt x="2226" y="816"/>
                    <a:pt x="1991" y="787"/>
                  </a:cubicBezTo>
                  <a:cubicBezTo>
                    <a:pt x="2002" y="787"/>
                    <a:pt x="2015" y="788"/>
                    <a:pt x="2026" y="788"/>
                  </a:cubicBezTo>
                  <a:cubicBezTo>
                    <a:pt x="2033" y="788"/>
                    <a:pt x="2040" y="788"/>
                    <a:pt x="2046" y="788"/>
                  </a:cubicBezTo>
                  <a:cubicBezTo>
                    <a:pt x="2498" y="788"/>
                    <a:pt x="2959" y="721"/>
                    <a:pt x="3375" y="578"/>
                  </a:cubicBezTo>
                  <a:lnTo>
                    <a:pt x="3375" y="578"/>
                  </a:lnTo>
                  <a:cubicBezTo>
                    <a:pt x="3097" y="643"/>
                    <a:pt x="2776" y="668"/>
                    <a:pt x="2467" y="668"/>
                  </a:cubicBezTo>
                  <a:cubicBezTo>
                    <a:pt x="2195" y="668"/>
                    <a:pt x="1932" y="649"/>
                    <a:pt x="1715" y="622"/>
                  </a:cubicBezTo>
                  <a:cubicBezTo>
                    <a:pt x="1350" y="572"/>
                    <a:pt x="999" y="455"/>
                    <a:pt x="769" y="371"/>
                  </a:cubicBezTo>
                  <a:cubicBezTo>
                    <a:pt x="507" y="277"/>
                    <a:pt x="265" y="153"/>
                    <a:pt x="32" y="17"/>
                  </a:cubicBezTo>
                  <a:cubicBezTo>
                    <a:pt x="22" y="11"/>
                    <a:pt x="9" y="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8"/>
            <p:cNvSpPr/>
            <p:nvPr/>
          </p:nvSpPr>
          <p:spPr>
            <a:xfrm>
              <a:off x="6062500" y="3756550"/>
              <a:ext cx="25125" cy="4650"/>
            </a:xfrm>
            <a:custGeom>
              <a:avLst/>
              <a:gdLst/>
              <a:ahLst/>
              <a:cxnLst/>
              <a:rect l="l" t="t" r="r" b="b"/>
              <a:pathLst>
                <a:path w="1005" h="186" extrusionOk="0">
                  <a:moveTo>
                    <a:pt x="1004" y="0"/>
                  </a:moveTo>
                  <a:lnTo>
                    <a:pt x="1004" y="0"/>
                  </a:lnTo>
                  <a:cubicBezTo>
                    <a:pt x="817" y="36"/>
                    <a:pt x="626" y="61"/>
                    <a:pt x="437" y="93"/>
                  </a:cubicBezTo>
                  <a:cubicBezTo>
                    <a:pt x="289" y="121"/>
                    <a:pt x="147" y="154"/>
                    <a:pt x="0" y="174"/>
                  </a:cubicBezTo>
                  <a:cubicBezTo>
                    <a:pt x="59" y="182"/>
                    <a:pt x="119" y="185"/>
                    <a:pt x="179" y="185"/>
                  </a:cubicBezTo>
                  <a:cubicBezTo>
                    <a:pt x="463" y="185"/>
                    <a:pt x="753" y="106"/>
                    <a:pt x="10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8"/>
            <p:cNvSpPr/>
            <p:nvPr/>
          </p:nvSpPr>
          <p:spPr>
            <a:xfrm>
              <a:off x="6069075" y="3694750"/>
              <a:ext cx="56925" cy="46325"/>
            </a:xfrm>
            <a:custGeom>
              <a:avLst/>
              <a:gdLst/>
              <a:ahLst/>
              <a:cxnLst/>
              <a:rect l="l" t="t" r="r" b="b"/>
              <a:pathLst>
                <a:path w="2277" h="1853" extrusionOk="0">
                  <a:moveTo>
                    <a:pt x="2269" y="0"/>
                  </a:moveTo>
                  <a:lnTo>
                    <a:pt x="2269" y="0"/>
                  </a:lnTo>
                  <a:cubicBezTo>
                    <a:pt x="2219" y="62"/>
                    <a:pt x="2131" y="202"/>
                    <a:pt x="2062" y="289"/>
                  </a:cubicBezTo>
                  <a:cubicBezTo>
                    <a:pt x="1896" y="506"/>
                    <a:pt x="1726" y="666"/>
                    <a:pt x="1488" y="851"/>
                  </a:cubicBezTo>
                  <a:cubicBezTo>
                    <a:pt x="1134" y="1128"/>
                    <a:pt x="762" y="1367"/>
                    <a:pt x="274" y="1482"/>
                  </a:cubicBezTo>
                  <a:cubicBezTo>
                    <a:pt x="433" y="1464"/>
                    <a:pt x="596" y="1427"/>
                    <a:pt x="756" y="1374"/>
                  </a:cubicBezTo>
                  <a:lnTo>
                    <a:pt x="756" y="1374"/>
                  </a:lnTo>
                  <a:cubicBezTo>
                    <a:pt x="702" y="1397"/>
                    <a:pt x="650" y="1419"/>
                    <a:pt x="596" y="1439"/>
                  </a:cubicBezTo>
                  <a:cubicBezTo>
                    <a:pt x="416" y="1515"/>
                    <a:pt x="284" y="1562"/>
                    <a:pt x="108" y="1616"/>
                  </a:cubicBezTo>
                  <a:cubicBezTo>
                    <a:pt x="72" y="1628"/>
                    <a:pt x="37" y="1638"/>
                    <a:pt x="1" y="1648"/>
                  </a:cubicBezTo>
                  <a:cubicBezTo>
                    <a:pt x="138" y="1633"/>
                    <a:pt x="287" y="1607"/>
                    <a:pt x="425" y="1578"/>
                  </a:cubicBezTo>
                  <a:cubicBezTo>
                    <a:pt x="598" y="1545"/>
                    <a:pt x="770" y="1501"/>
                    <a:pt x="932" y="1442"/>
                  </a:cubicBezTo>
                  <a:lnTo>
                    <a:pt x="932" y="1442"/>
                  </a:lnTo>
                  <a:cubicBezTo>
                    <a:pt x="829" y="1495"/>
                    <a:pt x="725" y="1545"/>
                    <a:pt x="626" y="1587"/>
                  </a:cubicBezTo>
                  <a:cubicBezTo>
                    <a:pt x="543" y="1624"/>
                    <a:pt x="459" y="1658"/>
                    <a:pt x="375" y="1690"/>
                  </a:cubicBezTo>
                  <a:cubicBezTo>
                    <a:pt x="431" y="1680"/>
                    <a:pt x="495" y="1666"/>
                    <a:pt x="554" y="1653"/>
                  </a:cubicBezTo>
                  <a:cubicBezTo>
                    <a:pt x="694" y="1619"/>
                    <a:pt x="829" y="1583"/>
                    <a:pt x="957" y="1539"/>
                  </a:cubicBezTo>
                  <a:lnTo>
                    <a:pt x="957" y="1539"/>
                  </a:lnTo>
                  <a:cubicBezTo>
                    <a:pt x="829" y="1602"/>
                    <a:pt x="699" y="1663"/>
                    <a:pt x="572" y="1720"/>
                  </a:cubicBezTo>
                  <a:cubicBezTo>
                    <a:pt x="504" y="1751"/>
                    <a:pt x="436" y="1782"/>
                    <a:pt x="366" y="1811"/>
                  </a:cubicBezTo>
                  <a:cubicBezTo>
                    <a:pt x="413" y="1804"/>
                    <a:pt x="472" y="1790"/>
                    <a:pt x="522" y="1779"/>
                  </a:cubicBezTo>
                  <a:cubicBezTo>
                    <a:pt x="711" y="1743"/>
                    <a:pt x="945" y="1672"/>
                    <a:pt x="1148" y="1595"/>
                  </a:cubicBezTo>
                  <a:lnTo>
                    <a:pt x="1148" y="1595"/>
                  </a:lnTo>
                  <a:cubicBezTo>
                    <a:pt x="1027" y="1660"/>
                    <a:pt x="906" y="1721"/>
                    <a:pt x="782" y="1780"/>
                  </a:cubicBezTo>
                  <a:cubicBezTo>
                    <a:pt x="734" y="1805"/>
                    <a:pt x="683" y="1829"/>
                    <a:pt x="634" y="1852"/>
                  </a:cubicBezTo>
                  <a:cubicBezTo>
                    <a:pt x="662" y="1849"/>
                    <a:pt x="704" y="1839"/>
                    <a:pt x="736" y="1831"/>
                  </a:cubicBezTo>
                  <a:cubicBezTo>
                    <a:pt x="1319" y="1711"/>
                    <a:pt x="1801" y="1433"/>
                    <a:pt x="2136" y="1032"/>
                  </a:cubicBezTo>
                  <a:lnTo>
                    <a:pt x="2136" y="1032"/>
                  </a:lnTo>
                  <a:cubicBezTo>
                    <a:pt x="1996" y="1131"/>
                    <a:pt x="1848" y="1218"/>
                    <a:pt x="1692" y="1304"/>
                  </a:cubicBezTo>
                  <a:cubicBezTo>
                    <a:pt x="1908" y="1145"/>
                    <a:pt x="2083" y="963"/>
                    <a:pt x="2228" y="757"/>
                  </a:cubicBezTo>
                  <a:lnTo>
                    <a:pt x="2228" y="757"/>
                  </a:lnTo>
                  <a:cubicBezTo>
                    <a:pt x="2044" y="932"/>
                    <a:pt x="1853" y="1054"/>
                    <a:pt x="1646" y="1177"/>
                  </a:cubicBezTo>
                  <a:cubicBezTo>
                    <a:pt x="1905" y="973"/>
                    <a:pt x="2124" y="732"/>
                    <a:pt x="2277" y="467"/>
                  </a:cubicBezTo>
                  <a:lnTo>
                    <a:pt x="2277" y="467"/>
                  </a:lnTo>
                  <a:cubicBezTo>
                    <a:pt x="2118" y="660"/>
                    <a:pt x="1915" y="832"/>
                    <a:pt x="1695" y="989"/>
                  </a:cubicBezTo>
                  <a:cubicBezTo>
                    <a:pt x="1968" y="756"/>
                    <a:pt x="2176" y="473"/>
                    <a:pt x="2277" y="161"/>
                  </a:cubicBezTo>
                  <a:lnTo>
                    <a:pt x="2277" y="161"/>
                  </a:lnTo>
                  <a:cubicBezTo>
                    <a:pt x="2182" y="344"/>
                    <a:pt x="2041" y="511"/>
                    <a:pt x="1901" y="645"/>
                  </a:cubicBezTo>
                  <a:cubicBezTo>
                    <a:pt x="1883" y="664"/>
                    <a:pt x="1864" y="680"/>
                    <a:pt x="1844" y="697"/>
                  </a:cubicBezTo>
                  <a:cubicBezTo>
                    <a:pt x="2009" y="526"/>
                    <a:pt x="2138" y="340"/>
                    <a:pt x="2212" y="151"/>
                  </a:cubicBezTo>
                  <a:cubicBezTo>
                    <a:pt x="2232" y="101"/>
                    <a:pt x="2251" y="50"/>
                    <a:pt x="22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8"/>
            <p:cNvSpPr/>
            <p:nvPr/>
          </p:nvSpPr>
          <p:spPr>
            <a:xfrm>
              <a:off x="6077825" y="3718200"/>
              <a:ext cx="55975" cy="33950"/>
            </a:xfrm>
            <a:custGeom>
              <a:avLst/>
              <a:gdLst/>
              <a:ahLst/>
              <a:cxnLst/>
              <a:rect l="l" t="t" r="r" b="b"/>
              <a:pathLst>
                <a:path w="2239" h="1358" extrusionOk="0">
                  <a:moveTo>
                    <a:pt x="2239" y="1"/>
                  </a:moveTo>
                  <a:lnTo>
                    <a:pt x="2239" y="1"/>
                  </a:lnTo>
                  <a:cubicBezTo>
                    <a:pt x="2038" y="195"/>
                    <a:pt x="1795" y="359"/>
                    <a:pt x="1549" y="516"/>
                  </a:cubicBezTo>
                  <a:cubicBezTo>
                    <a:pt x="1506" y="544"/>
                    <a:pt x="1456" y="575"/>
                    <a:pt x="1399" y="608"/>
                  </a:cubicBezTo>
                  <a:cubicBezTo>
                    <a:pt x="1551" y="496"/>
                    <a:pt x="1690" y="367"/>
                    <a:pt x="1816" y="222"/>
                  </a:cubicBezTo>
                  <a:lnTo>
                    <a:pt x="1816" y="222"/>
                  </a:lnTo>
                  <a:cubicBezTo>
                    <a:pt x="1602" y="378"/>
                    <a:pt x="1385" y="496"/>
                    <a:pt x="1132" y="625"/>
                  </a:cubicBezTo>
                  <a:cubicBezTo>
                    <a:pt x="835" y="779"/>
                    <a:pt x="532" y="926"/>
                    <a:pt x="217" y="1054"/>
                  </a:cubicBezTo>
                  <a:cubicBezTo>
                    <a:pt x="158" y="1078"/>
                    <a:pt x="100" y="1104"/>
                    <a:pt x="41" y="1126"/>
                  </a:cubicBezTo>
                  <a:cubicBezTo>
                    <a:pt x="61" y="1123"/>
                    <a:pt x="108" y="1116"/>
                    <a:pt x="138" y="1111"/>
                  </a:cubicBezTo>
                  <a:cubicBezTo>
                    <a:pt x="342" y="1080"/>
                    <a:pt x="531" y="1031"/>
                    <a:pt x="709" y="970"/>
                  </a:cubicBezTo>
                  <a:lnTo>
                    <a:pt x="709" y="970"/>
                  </a:lnTo>
                  <a:cubicBezTo>
                    <a:pt x="627" y="1009"/>
                    <a:pt x="545" y="1045"/>
                    <a:pt x="467" y="1077"/>
                  </a:cubicBezTo>
                  <a:cubicBezTo>
                    <a:pt x="395" y="1108"/>
                    <a:pt x="322" y="1137"/>
                    <a:pt x="248" y="1163"/>
                  </a:cubicBezTo>
                  <a:cubicBezTo>
                    <a:pt x="293" y="1155"/>
                    <a:pt x="345" y="1146"/>
                    <a:pt x="392" y="1137"/>
                  </a:cubicBezTo>
                  <a:cubicBezTo>
                    <a:pt x="483" y="1117"/>
                    <a:pt x="570" y="1094"/>
                    <a:pt x="658" y="1069"/>
                  </a:cubicBezTo>
                  <a:lnTo>
                    <a:pt x="658" y="1069"/>
                  </a:lnTo>
                  <a:cubicBezTo>
                    <a:pt x="528" y="1124"/>
                    <a:pt x="396" y="1176"/>
                    <a:pt x="262" y="1223"/>
                  </a:cubicBezTo>
                  <a:cubicBezTo>
                    <a:pt x="171" y="1256"/>
                    <a:pt x="98" y="1282"/>
                    <a:pt x="1" y="1310"/>
                  </a:cubicBezTo>
                  <a:cubicBezTo>
                    <a:pt x="34" y="1310"/>
                    <a:pt x="99" y="1302"/>
                    <a:pt x="142" y="1294"/>
                  </a:cubicBezTo>
                  <a:cubicBezTo>
                    <a:pt x="400" y="1262"/>
                    <a:pt x="657" y="1205"/>
                    <a:pt x="896" y="1118"/>
                  </a:cubicBezTo>
                  <a:lnTo>
                    <a:pt x="896" y="1118"/>
                  </a:lnTo>
                  <a:cubicBezTo>
                    <a:pt x="818" y="1162"/>
                    <a:pt x="737" y="1206"/>
                    <a:pt x="657" y="1248"/>
                  </a:cubicBezTo>
                  <a:cubicBezTo>
                    <a:pt x="633" y="1261"/>
                    <a:pt x="608" y="1271"/>
                    <a:pt x="584" y="1282"/>
                  </a:cubicBezTo>
                  <a:cubicBezTo>
                    <a:pt x="603" y="1278"/>
                    <a:pt x="626" y="1274"/>
                    <a:pt x="645" y="1270"/>
                  </a:cubicBezTo>
                  <a:cubicBezTo>
                    <a:pt x="804" y="1235"/>
                    <a:pt x="958" y="1185"/>
                    <a:pt x="1103" y="1124"/>
                  </a:cubicBezTo>
                  <a:lnTo>
                    <a:pt x="1103" y="1124"/>
                  </a:lnTo>
                  <a:cubicBezTo>
                    <a:pt x="964" y="1201"/>
                    <a:pt x="825" y="1281"/>
                    <a:pt x="686" y="1358"/>
                  </a:cubicBezTo>
                  <a:cubicBezTo>
                    <a:pt x="1195" y="1243"/>
                    <a:pt x="1565" y="1025"/>
                    <a:pt x="1898" y="685"/>
                  </a:cubicBezTo>
                  <a:lnTo>
                    <a:pt x="1898" y="685"/>
                  </a:lnTo>
                  <a:cubicBezTo>
                    <a:pt x="1803" y="745"/>
                    <a:pt x="1704" y="799"/>
                    <a:pt x="1604" y="851"/>
                  </a:cubicBezTo>
                  <a:cubicBezTo>
                    <a:pt x="1761" y="743"/>
                    <a:pt x="1904" y="623"/>
                    <a:pt x="2033" y="491"/>
                  </a:cubicBezTo>
                  <a:lnTo>
                    <a:pt x="2033" y="491"/>
                  </a:lnTo>
                  <a:cubicBezTo>
                    <a:pt x="1901" y="576"/>
                    <a:pt x="1759" y="654"/>
                    <a:pt x="1615" y="730"/>
                  </a:cubicBezTo>
                  <a:cubicBezTo>
                    <a:pt x="1790" y="599"/>
                    <a:pt x="1947" y="455"/>
                    <a:pt x="2078" y="300"/>
                  </a:cubicBezTo>
                  <a:lnTo>
                    <a:pt x="2078" y="300"/>
                  </a:lnTo>
                  <a:cubicBezTo>
                    <a:pt x="1927" y="422"/>
                    <a:pt x="1777" y="517"/>
                    <a:pt x="1613" y="607"/>
                  </a:cubicBezTo>
                  <a:cubicBezTo>
                    <a:pt x="1857" y="428"/>
                    <a:pt x="2068" y="225"/>
                    <a:pt x="2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8"/>
            <p:cNvSpPr/>
            <p:nvPr/>
          </p:nvSpPr>
          <p:spPr>
            <a:xfrm>
              <a:off x="6115625" y="3634375"/>
              <a:ext cx="36525" cy="84125"/>
            </a:xfrm>
            <a:custGeom>
              <a:avLst/>
              <a:gdLst/>
              <a:ahLst/>
              <a:cxnLst/>
              <a:rect l="l" t="t" r="r" b="b"/>
              <a:pathLst>
                <a:path w="1461" h="3365" extrusionOk="0">
                  <a:moveTo>
                    <a:pt x="973" y="749"/>
                  </a:moveTo>
                  <a:cubicBezTo>
                    <a:pt x="973" y="750"/>
                    <a:pt x="973" y="751"/>
                    <a:pt x="973" y="752"/>
                  </a:cubicBezTo>
                  <a:lnTo>
                    <a:pt x="973" y="752"/>
                  </a:lnTo>
                  <a:lnTo>
                    <a:pt x="973" y="749"/>
                  </a:lnTo>
                  <a:close/>
                  <a:moveTo>
                    <a:pt x="1" y="0"/>
                  </a:moveTo>
                  <a:cubicBezTo>
                    <a:pt x="44" y="54"/>
                    <a:pt x="119" y="149"/>
                    <a:pt x="170" y="219"/>
                  </a:cubicBezTo>
                  <a:cubicBezTo>
                    <a:pt x="396" y="526"/>
                    <a:pt x="517" y="868"/>
                    <a:pt x="550" y="1201"/>
                  </a:cubicBezTo>
                  <a:cubicBezTo>
                    <a:pt x="601" y="1603"/>
                    <a:pt x="563" y="1986"/>
                    <a:pt x="445" y="2371"/>
                  </a:cubicBezTo>
                  <a:cubicBezTo>
                    <a:pt x="589" y="2083"/>
                    <a:pt x="668" y="1774"/>
                    <a:pt x="678" y="1464"/>
                  </a:cubicBezTo>
                  <a:lnTo>
                    <a:pt x="678" y="1464"/>
                  </a:lnTo>
                  <a:cubicBezTo>
                    <a:pt x="686" y="1608"/>
                    <a:pt x="681" y="1751"/>
                    <a:pt x="657" y="1893"/>
                  </a:cubicBezTo>
                  <a:cubicBezTo>
                    <a:pt x="640" y="2021"/>
                    <a:pt x="572" y="2293"/>
                    <a:pt x="497" y="2474"/>
                  </a:cubicBezTo>
                  <a:cubicBezTo>
                    <a:pt x="492" y="2485"/>
                    <a:pt x="488" y="2498"/>
                    <a:pt x="483" y="2509"/>
                  </a:cubicBezTo>
                  <a:cubicBezTo>
                    <a:pt x="564" y="2380"/>
                    <a:pt x="629" y="2247"/>
                    <a:pt x="682" y="2110"/>
                  </a:cubicBezTo>
                  <a:cubicBezTo>
                    <a:pt x="774" y="1884"/>
                    <a:pt x="817" y="1652"/>
                    <a:pt x="812" y="1422"/>
                  </a:cubicBezTo>
                  <a:lnTo>
                    <a:pt x="812" y="1422"/>
                  </a:lnTo>
                  <a:cubicBezTo>
                    <a:pt x="825" y="1892"/>
                    <a:pt x="697" y="2367"/>
                    <a:pt x="430" y="2815"/>
                  </a:cubicBezTo>
                  <a:cubicBezTo>
                    <a:pt x="631" y="2573"/>
                    <a:pt x="784" y="2312"/>
                    <a:pt x="877" y="2042"/>
                  </a:cubicBezTo>
                  <a:lnTo>
                    <a:pt x="877" y="2042"/>
                  </a:lnTo>
                  <a:cubicBezTo>
                    <a:pt x="847" y="2169"/>
                    <a:pt x="805" y="2300"/>
                    <a:pt x="739" y="2463"/>
                  </a:cubicBezTo>
                  <a:cubicBezTo>
                    <a:pt x="649" y="2673"/>
                    <a:pt x="567" y="2819"/>
                    <a:pt x="439" y="3028"/>
                  </a:cubicBezTo>
                  <a:cubicBezTo>
                    <a:pt x="433" y="3036"/>
                    <a:pt x="428" y="3045"/>
                    <a:pt x="423" y="3054"/>
                  </a:cubicBezTo>
                  <a:cubicBezTo>
                    <a:pt x="548" y="2918"/>
                    <a:pt x="663" y="2777"/>
                    <a:pt x="763" y="2629"/>
                  </a:cubicBezTo>
                  <a:cubicBezTo>
                    <a:pt x="790" y="2586"/>
                    <a:pt x="815" y="2544"/>
                    <a:pt x="840" y="2500"/>
                  </a:cubicBezTo>
                  <a:lnTo>
                    <a:pt x="840" y="2500"/>
                  </a:lnTo>
                  <a:cubicBezTo>
                    <a:pt x="814" y="2560"/>
                    <a:pt x="786" y="2619"/>
                    <a:pt x="758" y="2680"/>
                  </a:cubicBezTo>
                  <a:cubicBezTo>
                    <a:pt x="649" y="2892"/>
                    <a:pt x="526" y="3129"/>
                    <a:pt x="343" y="3365"/>
                  </a:cubicBezTo>
                  <a:cubicBezTo>
                    <a:pt x="609" y="3096"/>
                    <a:pt x="827" y="2820"/>
                    <a:pt x="975" y="2531"/>
                  </a:cubicBezTo>
                  <a:lnTo>
                    <a:pt x="975" y="2531"/>
                  </a:lnTo>
                  <a:cubicBezTo>
                    <a:pt x="898" y="2714"/>
                    <a:pt x="806" y="2887"/>
                    <a:pt x="712" y="3049"/>
                  </a:cubicBezTo>
                  <a:cubicBezTo>
                    <a:pt x="649" y="3156"/>
                    <a:pt x="577" y="3259"/>
                    <a:pt x="501" y="3360"/>
                  </a:cubicBezTo>
                  <a:cubicBezTo>
                    <a:pt x="554" y="3313"/>
                    <a:pt x="611" y="3263"/>
                    <a:pt x="665" y="3214"/>
                  </a:cubicBezTo>
                  <a:cubicBezTo>
                    <a:pt x="886" y="2997"/>
                    <a:pt x="1073" y="2751"/>
                    <a:pt x="1192" y="2488"/>
                  </a:cubicBezTo>
                  <a:lnTo>
                    <a:pt x="1192" y="2488"/>
                  </a:lnTo>
                  <a:cubicBezTo>
                    <a:pt x="1129" y="2678"/>
                    <a:pt x="1049" y="2868"/>
                    <a:pt x="962" y="3018"/>
                  </a:cubicBezTo>
                  <a:cubicBezTo>
                    <a:pt x="915" y="3099"/>
                    <a:pt x="869" y="3180"/>
                    <a:pt x="814" y="3257"/>
                  </a:cubicBezTo>
                  <a:cubicBezTo>
                    <a:pt x="826" y="3250"/>
                    <a:pt x="863" y="3216"/>
                    <a:pt x="883" y="3197"/>
                  </a:cubicBezTo>
                  <a:cubicBezTo>
                    <a:pt x="1113" y="2986"/>
                    <a:pt x="1301" y="2740"/>
                    <a:pt x="1377" y="2464"/>
                  </a:cubicBezTo>
                  <a:cubicBezTo>
                    <a:pt x="1461" y="2142"/>
                    <a:pt x="1434" y="1802"/>
                    <a:pt x="1350" y="1479"/>
                  </a:cubicBezTo>
                  <a:lnTo>
                    <a:pt x="1350" y="1479"/>
                  </a:lnTo>
                  <a:cubicBezTo>
                    <a:pt x="1358" y="1640"/>
                    <a:pt x="1351" y="1776"/>
                    <a:pt x="1331" y="1906"/>
                  </a:cubicBezTo>
                  <a:cubicBezTo>
                    <a:pt x="1336" y="1753"/>
                    <a:pt x="1317" y="1602"/>
                    <a:pt x="1289" y="1453"/>
                  </a:cubicBezTo>
                  <a:cubicBezTo>
                    <a:pt x="1264" y="1328"/>
                    <a:pt x="1236" y="1201"/>
                    <a:pt x="1181" y="1082"/>
                  </a:cubicBezTo>
                  <a:lnTo>
                    <a:pt x="1181" y="1082"/>
                  </a:lnTo>
                  <a:cubicBezTo>
                    <a:pt x="1232" y="1329"/>
                    <a:pt x="1228" y="1580"/>
                    <a:pt x="1187" y="1827"/>
                  </a:cubicBezTo>
                  <a:cubicBezTo>
                    <a:pt x="1208" y="1616"/>
                    <a:pt x="1191" y="1396"/>
                    <a:pt x="1131" y="1164"/>
                  </a:cubicBezTo>
                  <a:cubicBezTo>
                    <a:pt x="1094" y="1025"/>
                    <a:pt x="1040" y="888"/>
                    <a:pt x="974" y="752"/>
                  </a:cubicBezTo>
                  <a:cubicBezTo>
                    <a:pt x="974" y="752"/>
                    <a:pt x="974" y="752"/>
                    <a:pt x="973" y="752"/>
                  </a:cubicBezTo>
                  <a:lnTo>
                    <a:pt x="973" y="752"/>
                  </a:lnTo>
                  <a:lnTo>
                    <a:pt x="975" y="757"/>
                  </a:lnTo>
                  <a:cubicBezTo>
                    <a:pt x="976" y="762"/>
                    <a:pt x="977" y="765"/>
                    <a:pt x="979" y="773"/>
                  </a:cubicBezTo>
                  <a:cubicBezTo>
                    <a:pt x="1022" y="950"/>
                    <a:pt x="1053" y="1102"/>
                    <a:pt x="1067" y="1280"/>
                  </a:cubicBezTo>
                  <a:cubicBezTo>
                    <a:pt x="1069" y="1324"/>
                    <a:pt x="1070" y="1367"/>
                    <a:pt x="1070" y="1411"/>
                  </a:cubicBezTo>
                  <a:cubicBezTo>
                    <a:pt x="1036" y="1083"/>
                    <a:pt x="923" y="758"/>
                    <a:pt x="723" y="471"/>
                  </a:cubicBezTo>
                  <a:lnTo>
                    <a:pt x="723" y="471"/>
                  </a:lnTo>
                  <a:cubicBezTo>
                    <a:pt x="809" y="636"/>
                    <a:pt x="862" y="798"/>
                    <a:pt x="893" y="960"/>
                  </a:cubicBezTo>
                  <a:cubicBezTo>
                    <a:pt x="852" y="839"/>
                    <a:pt x="797" y="717"/>
                    <a:pt x="725" y="598"/>
                  </a:cubicBezTo>
                  <a:cubicBezTo>
                    <a:pt x="646" y="475"/>
                    <a:pt x="553" y="358"/>
                    <a:pt x="454" y="247"/>
                  </a:cubicBezTo>
                  <a:lnTo>
                    <a:pt x="454" y="247"/>
                  </a:lnTo>
                  <a:cubicBezTo>
                    <a:pt x="451" y="250"/>
                    <a:pt x="476" y="286"/>
                    <a:pt x="485" y="304"/>
                  </a:cubicBezTo>
                  <a:cubicBezTo>
                    <a:pt x="557" y="440"/>
                    <a:pt x="636" y="589"/>
                    <a:pt x="687" y="738"/>
                  </a:cubicBezTo>
                  <a:cubicBezTo>
                    <a:pt x="750" y="926"/>
                    <a:pt x="788" y="1118"/>
                    <a:pt x="804" y="1309"/>
                  </a:cubicBezTo>
                  <a:cubicBezTo>
                    <a:pt x="767" y="877"/>
                    <a:pt x="563" y="459"/>
                    <a:pt x="201" y="114"/>
                  </a:cubicBezTo>
                  <a:lnTo>
                    <a:pt x="201" y="114"/>
                  </a:lnTo>
                  <a:cubicBezTo>
                    <a:pt x="298" y="241"/>
                    <a:pt x="373" y="363"/>
                    <a:pt x="438" y="492"/>
                  </a:cubicBezTo>
                  <a:cubicBezTo>
                    <a:pt x="371" y="384"/>
                    <a:pt x="291" y="283"/>
                    <a:pt x="200" y="188"/>
                  </a:cubicBezTo>
                  <a:cubicBezTo>
                    <a:pt x="139" y="125"/>
                    <a:pt x="72" y="5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8"/>
            <p:cNvSpPr/>
            <p:nvPr/>
          </p:nvSpPr>
          <p:spPr>
            <a:xfrm>
              <a:off x="6135525" y="3694525"/>
              <a:ext cx="16200" cy="26500"/>
            </a:xfrm>
            <a:custGeom>
              <a:avLst/>
              <a:gdLst/>
              <a:ahLst/>
              <a:cxnLst/>
              <a:rect l="l" t="t" r="r" b="b"/>
              <a:pathLst>
                <a:path w="648" h="1060" extrusionOk="0">
                  <a:moveTo>
                    <a:pt x="647" y="0"/>
                  </a:moveTo>
                  <a:lnTo>
                    <a:pt x="647" y="0"/>
                  </a:lnTo>
                  <a:cubicBezTo>
                    <a:pt x="501" y="328"/>
                    <a:pt x="276" y="643"/>
                    <a:pt x="69" y="959"/>
                  </a:cubicBezTo>
                  <a:cubicBezTo>
                    <a:pt x="46" y="993"/>
                    <a:pt x="24" y="1026"/>
                    <a:pt x="1" y="1060"/>
                  </a:cubicBezTo>
                  <a:cubicBezTo>
                    <a:pt x="11" y="1052"/>
                    <a:pt x="26" y="1039"/>
                    <a:pt x="40" y="1029"/>
                  </a:cubicBezTo>
                  <a:cubicBezTo>
                    <a:pt x="424" y="735"/>
                    <a:pt x="574" y="433"/>
                    <a:pt x="6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8"/>
            <p:cNvSpPr/>
            <p:nvPr/>
          </p:nvSpPr>
          <p:spPr>
            <a:xfrm>
              <a:off x="5735550" y="3531700"/>
              <a:ext cx="35750" cy="15575"/>
            </a:xfrm>
            <a:custGeom>
              <a:avLst/>
              <a:gdLst/>
              <a:ahLst/>
              <a:cxnLst/>
              <a:rect l="l" t="t" r="r" b="b"/>
              <a:pathLst>
                <a:path w="1430" h="623" extrusionOk="0">
                  <a:moveTo>
                    <a:pt x="703" y="1"/>
                  </a:moveTo>
                  <a:cubicBezTo>
                    <a:pt x="580" y="1"/>
                    <a:pt x="475" y="93"/>
                    <a:pt x="391" y="180"/>
                  </a:cubicBezTo>
                  <a:cubicBezTo>
                    <a:pt x="432" y="154"/>
                    <a:pt x="472" y="131"/>
                    <a:pt x="512" y="113"/>
                  </a:cubicBezTo>
                  <a:lnTo>
                    <a:pt x="512" y="113"/>
                  </a:lnTo>
                  <a:cubicBezTo>
                    <a:pt x="438" y="165"/>
                    <a:pt x="374" y="236"/>
                    <a:pt x="312" y="297"/>
                  </a:cubicBezTo>
                  <a:cubicBezTo>
                    <a:pt x="333" y="284"/>
                    <a:pt x="353" y="271"/>
                    <a:pt x="375" y="257"/>
                  </a:cubicBezTo>
                  <a:lnTo>
                    <a:pt x="375" y="257"/>
                  </a:lnTo>
                  <a:cubicBezTo>
                    <a:pt x="354" y="272"/>
                    <a:pt x="333" y="288"/>
                    <a:pt x="313" y="304"/>
                  </a:cubicBezTo>
                  <a:cubicBezTo>
                    <a:pt x="309" y="307"/>
                    <a:pt x="307" y="310"/>
                    <a:pt x="303" y="314"/>
                  </a:cubicBezTo>
                  <a:cubicBezTo>
                    <a:pt x="262" y="348"/>
                    <a:pt x="220" y="380"/>
                    <a:pt x="179" y="413"/>
                  </a:cubicBezTo>
                  <a:cubicBezTo>
                    <a:pt x="193" y="406"/>
                    <a:pt x="204" y="398"/>
                    <a:pt x="216" y="392"/>
                  </a:cubicBezTo>
                  <a:lnTo>
                    <a:pt x="216" y="392"/>
                  </a:lnTo>
                  <a:cubicBezTo>
                    <a:pt x="141" y="465"/>
                    <a:pt x="70" y="542"/>
                    <a:pt x="0" y="622"/>
                  </a:cubicBezTo>
                  <a:cubicBezTo>
                    <a:pt x="202" y="429"/>
                    <a:pt x="470" y="238"/>
                    <a:pt x="693" y="238"/>
                  </a:cubicBezTo>
                  <a:cubicBezTo>
                    <a:pt x="719" y="238"/>
                    <a:pt x="745" y="241"/>
                    <a:pt x="770" y="247"/>
                  </a:cubicBezTo>
                  <a:cubicBezTo>
                    <a:pt x="931" y="268"/>
                    <a:pt x="1173" y="429"/>
                    <a:pt x="1244" y="489"/>
                  </a:cubicBezTo>
                  <a:cubicBezTo>
                    <a:pt x="1279" y="516"/>
                    <a:pt x="1310" y="549"/>
                    <a:pt x="1338" y="583"/>
                  </a:cubicBezTo>
                  <a:cubicBezTo>
                    <a:pt x="1347" y="593"/>
                    <a:pt x="1360" y="598"/>
                    <a:pt x="1373" y="598"/>
                  </a:cubicBezTo>
                  <a:cubicBezTo>
                    <a:pt x="1375" y="598"/>
                    <a:pt x="1377" y="598"/>
                    <a:pt x="1378" y="598"/>
                  </a:cubicBezTo>
                  <a:cubicBezTo>
                    <a:pt x="1408" y="598"/>
                    <a:pt x="1429" y="567"/>
                    <a:pt x="1420" y="539"/>
                  </a:cubicBezTo>
                  <a:cubicBezTo>
                    <a:pt x="1418" y="516"/>
                    <a:pt x="1315" y="412"/>
                    <a:pt x="1306" y="405"/>
                  </a:cubicBezTo>
                  <a:cubicBezTo>
                    <a:pt x="1213" y="308"/>
                    <a:pt x="1096" y="226"/>
                    <a:pt x="970" y="179"/>
                  </a:cubicBezTo>
                  <a:cubicBezTo>
                    <a:pt x="971" y="173"/>
                    <a:pt x="972" y="169"/>
                    <a:pt x="972" y="164"/>
                  </a:cubicBezTo>
                  <a:cubicBezTo>
                    <a:pt x="966" y="127"/>
                    <a:pt x="953" y="121"/>
                    <a:pt x="937" y="114"/>
                  </a:cubicBezTo>
                  <a:cubicBezTo>
                    <a:pt x="930" y="98"/>
                    <a:pt x="911" y="88"/>
                    <a:pt x="891" y="81"/>
                  </a:cubicBezTo>
                  <a:cubicBezTo>
                    <a:pt x="891" y="34"/>
                    <a:pt x="792" y="14"/>
                    <a:pt x="752" y="6"/>
                  </a:cubicBezTo>
                  <a:cubicBezTo>
                    <a:pt x="735" y="2"/>
                    <a:pt x="719" y="1"/>
                    <a:pt x="7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8"/>
            <p:cNvSpPr/>
            <p:nvPr/>
          </p:nvSpPr>
          <p:spPr>
            <a:xfrm>
              <a:off x="5762775" y="3611650"/>
              <a:ext cx="100" cy="275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3" y="4"/>
                    <a:pt x="2" y="7"/>
                    <a:pt x="1" y="9"/>
                  </a:cubicBezTo>
                  <a:lnTo>
                    <a:pt x="1" y="10"/>
                  </a:lnTo>
                  <a:cubicBezTo>
                    <a:pt x="1" y="8"/>
                    <a:pt x="4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8"/>
            <p:cNvSpPr/>
            <p:nvPr/>
          </p:nvSpPr>
          <p:spPr>
            <a:xfrm>
              <a:off x="5741150" y="3603700"/>
              <a:ext cx="23975" cy="24000"/>
            </a:xfrm>
            <a:custGeom>
              <a:avLst/>
              <a:gdLst/>
              <a:ahLst/>
              <a:cxnLst/>
              <a:rect l="l" t="t" r="r" b="b"/>
              <a:pathLst>
                <a:path w="959" h="960" extrusionOk="0">
                  <a:moveTo>
                    <a:pt x="646" y="693"/>
                  </a:moveTo>
                  <a:cubicBezTo>
                    <a:pt x="646" y="693"/>
                    <a:pt x="646" y="693"/>
                    <a:pt x="646" y="694"/>
                  </a:cubicBezTo>
                  <a:lnTo>
                    <a:pt x="646" y="694"/>
                  </a:lnTo>
                  <a:cubicBezTo>
                    <a:pt x="646" y="693"/>
                    <a:pt x="647" y="693"/>
                    <a:pt x="646" y="693"/>
                  </a:cubicBezTo>
                  <a:close/>
                  <a:moveTo>
                    <a:pt x="43" y="1"/>
                  </a:moveTo>
                  <a:cubicBezTo>
                    <a:pt x="22" y="1"/>
                    <a:pt x="0" y="23"/>
                    <a:pt x="15" y="46"/>
                  </a:cubicBezTo>
                  <a:cubicBezTo>
                    <a:pt x="43" y="92"/>
                    <a:pt x="73" y="138"/>
                    <a:pt x="105" y="183"/>
                  </a:cubicBezTo>
                  <a:cubicBezTo>
                    <a:pt x="101" y="179"/>
                    <a:pt x="96" y="177"/>
                    <a:pt x="92" y="173"/>
                  </a:cubicBezTo>
                  <a:cubicBezTo>
                    <a:pt x="88" y="171"/>
                    <a:pt x="83" y="170"/>
                    <a:pt x="78" y="170"/>
                  </a:cubicBezTo>
                  <a:cubicBezTo>
                    <a:pt x="58" y="170"/>
                    <a:pt x="39" y="187"/>
                    <a:pt x="41" y="208"/>
                  </a:cubicBezTo>
                  <a:cubicBezTo>
                    <a:pt x="47" y="239"/>
                    <a:pt x="58" y="248"/>
                    <a:pt x="73" y="263"/>
                  </a:cubicBezTo>
                  <a:cubicBezTo>
                    <a:pt x="71" y="271"/>
                    <a:pt x="73" y="279"/>
                    <a:pt x="76" y="286"/>
                  </a:cubicBezTo>
                  <a:cubicBezTo>
                    <a:pt x="102" y="324"/>
                    <a:pt x="170" y="406"/>
                    <a:pt x="251" y="472"/>
                  </a:cubicBezTo>
                  <a:cubicBezTo>
                    <a:pt x="251" y="474"/>
                    <a:pt x="250" y="477"/>
                    <a:pt x="250" y="479"/>
                  </a:cubicBezTo>
                  <a:cubicBezTo>
                    <a:pt x="250" y="484"/>
                    <a:pt x="250" y="486"/>
                    <a:pt x="251" y="487"/>
                  </a:cubicBezTo>
                  <a:cubicBezTo>
                    <a:pt x="250" y="502"/>
                    <a:pt x="256" y="513"/>
                    <a:pt x="260" y="524"/>
                  </a:cubicBezTo>
                  <a:cubicBezTo>
                    <a:pt x="279" y="549"/>
                    <a:pt x="307" y="574"/>
                    <a:pt x="342" y="595"/>
                  </a:cubicBezTo>
                  <a:cubicBezTo>
                    <a:pt x="327" y="620"/>
                    <a:pt x="336" y="648"/>
                    <a:pt x="350" y="671"/>
                  </a:cubicBezTo>
                  <a:cubicBezTo>
                    <a:pt x="377" y="724"/>
                    <a:pt x="376" y="726"/>
                    <a:pt x="399" y="792"/>
                  </a:cubicBezTo>
                  <a:cubicBezTo>
                    <a:pt x="401" y="795"/>
                    <a:pt x="401" y="797"/>
                    <a:pt x="402" y="800"/>
                  </a:cubicBezTo>
                  <a:cubicBezTo>
                    <a:pt x="399" y="812"/>
                    <a:pt x="398" y="826"/>
                    <a:pt x="397" y="837"/>
                  </a:cubicBezTo>
                  <a:cubicBezTo>
                    <a:pt x="393" y="874"/>
                    <a:pt x="399" y="915"/>
                    <a:pt x="427" y="942"/>
                  </a:cubicBezTo>
                  <a:cubicBezTo>
                    <a:pt x="439" y="954"/>
                    <a:pt x="453" y="960"/>
                    <a:pt x="466" y="960"/>
                  </a:cubicBezTo>
                  <a:cubicBezTo>
                    <a:pt x="499" y="960"/>
                    <a:pt x="530" y="928"/>
                    <a:pt x="528" y="890"/>
                  </a:cubicBezTo>
                  <a:cubicBezTo>
                    <a:pt x="528" y="872"/>
                    <a:pt x="526" y="854"/>
                    <a:pt x="522" y="837"/>
                  </a:cubicBezTo>
                  <a:cubicBezTo>
                    <a:pt x="533" y="836"/>
                    <a:pt x="543" y="833"/>
                    <a:pt x="554" y="827"/>
                  </a:cubicBezTo>
                  <a:cubicBezTo>
                    <a:pt x="581" y="811"/>
                    <a:pt x="596" y="785"/>
                    <a:pt x="613" y="759"/>
                  </a:cubicBezTo>
                  <a:cubicBezTo>
                    <a:pt x="626" y="739"/>
                    <a:pt x="636" y="719"/>
                    <a:pt x="644" y="698"/>
                  </a:cubicBezTo>
                  <a:cubicBezTo>
                    <a:pt x="645" y="696"/>
                    <a:pt x="646" y="695"/>
                    <a:pt x="646" y="694"/>
                  </a:cubicBezTo>
                  <a:lnTo>
                    <a:pt x="646" y="694"/>
                  </a:lnTo>
                  <a:cubicBezTo>
                    <a:pt x="645" y="696"/>
                    <a:pt x="643" y="701"/>
                    <a:pt x="641" y="703"/>
                  </a:cubicBezTo>
                  <a:cubicBezTo>
                    <a:pt x="647" y="692"/>
                    <a:pt x="650" y="678"/>
                    <a:pt x="646" y="664"/>
                  </a:cubicBezTo>
                  <a:cubicBezTo>
                    <a:pt x="644" y="656"/>
                    <a:pt x="640" y="648"/>
                    <a:pt x="634" y="643"/>
                  </a:cubicBezTo>
                  <a:cubicBezTo>
                    <a:pt x="636" y="641"/>
                    <a:pt x="637" y="640"/>
                    <a:pt x="639" y="637"/>
                  </a:cubicBezTo>
                  <a:cubicBezTo>
                    <a:pt x="667" y="611"/>
                    <a:pt x="655" y="559"/>
                    <a:pt x="619" y="549"/>
                  </a:cubicBezTo>
                  <a:cubicBezTo>
                    <a:pt x="712" y="515"/>
                    <a:pt x="795" y="450"/>
                    <a:pt x="847" y="363"/>
                  </a:cubicBezTo>
                  <a:cubicBezTo>
                    <a:pt x="866" y="334"/>
                    <a:pt x="857" y="348"/>
                    <a:pt x="867" y="327"/>
                  </a:cubicBezTo>
                  <a:cubicBezTo>
                    <a:pt x="872" y="317"/>
                    <a:pt x="873" y="306"/>
                    <a:pt x="871" y="293"/>
                  </a:cubicBezTo>
                  <a:cubicBezTo>
                    <a:pt x="867" y="280"/>
                    <a:pt x="856" y="270"/>
                    <a:pt x="843" y="265"/>
                  </a:cubicBezTo>
                  <a:cubicBezTo>
                    <a:pt x="857" y="240"/>
                    <a:pt x="869" y="215"/>
                    <a:pt x="877" y="194"/>
                  </a:cubicBezTo>
                  <a:cubicBezTo>
                    <a:pt x="882" y="184"/>
                    <a:pt x="883" y="177"/>
                    <a:pt x="882" y="169"/>
                  </a:cubicBezTo>
                  <a:cubicBezTo>
                    <a:pt x="903" y="142"/>
                    <a:pt x="923" y="114"/>
                    <a:pt x="941" y="84"/>
                  </a:cubicBezTo>
                  <a:cubicBezTo>
                    <a:pt x="958" y="66"/>
                    <a:pt x="957" y="35"/>
                    <a:pt x="933" y="29"/>
                  </a:cubicBezTo>
                  <a:cubicBezTo>
                    <a:pt x="931" y="28"/>
                    <a:pt x="929" y="28"/>
                    <a:pt x="927" y="28"/>
                  </a:cubicBezTo>
                  <a:cubicBezTo>
                    <a:pt x="895" y="28"/>
                    <a:pt x="877" y="82"/>
                    <a:pt x="855" y="103"/>
                  </a:cubicBezTo>
                  <a:cubicBezTo>
                    <a:pt x="849" y="120"/>
                    <a:pt x="748" y="219"/>
                    <a:pt x="739" y="223"/>
                  </a:cubicBezTo>
                  <a:cubicBezTo>
                    <a:pt x="644" y="298"/>
                    <a:pt x="551" y="338"/>
                    <a:pt x="463" y="338"/>
                  </a:cubicBezTo>
                  <a:cubicBezTo>
                    <a:pt x="379" y="338"/>
                    <a:pt x="298" y="302"/>
                    <a:pt x="223" y="224"/>
                  </a:cubicBezTo>
                  <a:cubicBezTo>
                    <a:pt x="157" y="153"/>
                    <a:pt x="121" y="102"/>
                    <a:pt x="68" y="15"/>
                  </a:cubicBezTo>
                  <a:cubicBezTo>
                    <a:pt x="62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4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59" name="Google Shape;4159;p9"/>
          <p:cNvGrpSpPr/>
          <p:nvPr/>
        </p:nvGrpSpPr>
        <p:grpSpPr>
          <a:xfrm>
            <a:off x="60891" y="140468"/>
            <a:ext cx="9022219" cy="4862481"/>
            <a:chOff x="60891" y="140468"/>
            <a:chExt cx="9022219" cy="4862481"/>
          </a:xfrm>
        </p:grpSpPr>
        <p:grpSp>
          <p:nvGrpSpPr>
            <p:cNvPr id="4160" name="Google Shape;4160;p9"/>
            <p:cNvGrpSpPr/>
            <p:nvPr/>
          </p:nvGrpSpPr>
          <p:grpSpPr>
            <a:xfrm>
              <a:off x="60891" y="140468"/>
              <a:ext cx="9022219" cy="4862481"/>
              <a:chOff x="60891" y="140468"/>
              <a:chExt cx="9022219" cy="4862481"/>
            </a:xfrm>
          </p:grpSpPr>
          <p:grpSp>
            <p:nvGrpSpPr>
              <p:cNvPr id="4161" name="Google Shape;4161;p9"/>
              <p:cNvGrpSpPr/>
              <p:nvPr/>
            </p:nvGrpSpPr>
            <p:grpSpPr>
              <a:xfrm>
                <a:off x="60891" y="140468"/>
                <a:ext cx="9022219" cy="4862481"/>
                <a:chOff x="60891" y="140468"/>
                <a:chExt cx="9022219" cy="4862481"/>
              </a:xfrm>
            </p:grpSpPr>
            <p:sp>
              <p:nvSpPr>
                <p:cNvPr id="4162" name="Google Shape;4162;p9"/>
                <p:cNvSpPr/>
                <p:nvPr/>
              </p:nvSpPr>
              <p:spPr>
                <a:xfrm>
                  <a:off x="2466218" y="2561358"/>
                  <a:ext cx="268345" cy="277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8" h="551" extrusionOk="0">
                      <a:moveTo>
                        <a:pt x="5328" y="0"/>
                      </a:moveTo>
                      <a:lnTo>
                        <a:pt x="5328" y="0"/>
                      </a:lnTo>
                      <a:cubicBezTo>
                        <a:pt x="4298" y="20"/>
                        <a:pt x="3279" y="60"/>
                        <a:pt x="2249" y="91"/>
                      </a:cubicBezTo>
                      <a:cubicBezTo>
                        <a:pt x="1500" y="111"/>
                        <a:pt x="750" y="140"/>
                        <a:pt x="0" y="160"/>
                      </a:cubicBezTo>
                      <a:cubicBezTo>
                        <a:pt x="60" y="160"/>
                        <a:pt x="110" y="171"/>
                        <a:pt x="170" y="180"/>
                      </a:cubicBezTo>
                      <a:cubicBezTo>
                        <a:pt x="1800" y="370"/>
                        <a:pt x="3448" y="490"/>
                        <a:pt x="5098" y="550"/>
                      </a:cubicBezTo>
                      <a:cubicBezTo>
                        <a:pt x="5118" y="470"/>
                        <a:pt x="5138" y="390"/>
                        <a:pt x="5168" y="300"/>
                      </a:cubicBezTo>
                      <a:cubicBezTo>
                        <a:pt x="5198" y="191"/>
                        <a:pt x="5258" y="80"/>
                        <a:pt x="532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3" name="Google Shape;4163;p9"/>
                <p:cNvSpPr/>
                <p:nvPr/>
              </p:nvSpPr>
              <p:spPr>
                <a:xfrm>
                  <a:off x="2300115" y="2560854"/>
                  <a:ext cx="5741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40" h="151" extrusionOk="0">
                      <a:moveTo>
                        <a:pt x="0" y="1"/>
                      </a:moveTo>
                      <a:cubicBezTo>
                        <a:pt x="10" y="41"/>
                        <a:pt x="20" y="90"/>
                        <a:pt x="20" y="150"/>
                      </a:cubicBezTo>
                      <a:cubicBezTo>
                        <a:pt x="389" y="110"/>
                        <a:pt x="769" y="70"/>
                        <a:pt x="1139" y="30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4" name="Google Shape;4164;p9"/>
                <p:cNvSpPr/>
                <p:nvPr/>
              </p:nvSpPr>
              <p:spPr>
                <a:xfrm>
                  <a:off x="1209715" y="2555314"/>
                  <a:ext cx="597581" cy="348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5" h="691" extrusionOk="0">
                      <a:moveTo>
                        <a:pt x="11755" y="0"/>
                      </a:moveTo>
                      <a:lnTo>
                        <a:pt x="11755" y="0"/>
                      </a:lnTo>
                      <a:cubicBezTo>
                        <a:pt x="8006" y="71"/>
                        <a:pt x="4258" y="131"/>
                        <a:pt x="530" y="400"/>
                      </a:cubicBezTo>
                      <a:cubicBezTo>
                        <a:pt x="350" y="410"/>
                        <a:pt x="180" y="420"/>
                        <a:pt x="0" y="430"/>
                      </a:cubicBezTo>
                      <a:cubicBezTo>
                        <a:pt x="180" y="450"/>
                        <a:pt x="360" y="460"/>
                        <a:pt x="540" y="470"/>
                      </a:cubicBezTo>
                      <a:cubicBezTo>
                        <a:pt x="2569" y="590"/>
                        <a:pt x="4588" y="680"/>
                        <a:pt x="6617" y="690"/>
                      </a:cubicBezTo>
                      <a:cubicBezTo>
                        <a:pt x="8366" y="690"/>
                        <a:pt x="10115" y="660"/>
                        <a:pt x="11864" y="620"/>
                      </a:cubicBezTo>
                      <a:cubicBezTo>
                        <a:pt x="11824" y="600"/>
                        <a:pt x="11784" y="590"/>
                        <a:pt x="11755" y="570"/>
                      </a:cubicBezTo>
                      <a:cubicBezTo>
                        <a:pt x="11664" y="560"/>
                        <a:pt x="11584" y="530"/>
                        <a:pt x="11504" y="480"/>
                      </a:cubicBezTo>
                      <a:cubicBezTo>
                        <a:pt x="11464" y="480"/>
                        <a:pt x="11424" y="480"/>
                        <a:pt x="11384" y="470"/>
                      </a:cubicBezTo>
                      <a:cubicBezTo>
                        <a:pt x="11324" y="470"/>
                        <a:pt x="11275" y="440"/>
                        <a:pt x="11244" y="410"/>
                      </a:cubicBezTo>
                      <a:cubicBezTo>
                        <a:pt x="11165" y="400"/>
                        <a:pt x="11075" y="390"/>
                        <a:pt x="10985" y="390"/>
                      </a:cubicBezTo>
                      <a:cubicBezTo>
                        <a:pt x="10935" y="390"/>
                        <a:pt x="10925" y="331"/>
                        <a:pt x="10945" y="300"/>
                      </a:cubicBezTo>
                      <a:cubicBezTo>
                        <a:pt x="10945" y="271"/>
                        <a:pt x="10965" y="251"/>
                        <a:pt x="10995" y="251"/>
                      </a:cubicBezTo>
                      <a:lnTo>
                        <a:pt x="11015" y="251"/>
                      </a:lnTo>
                      <a:cubicBezTo>
                        <a:pt x="11075" y="260"/>
                        <a:pt x="11145" y="271"/>
                        <a:pt x="11205" y="280"/>
                      </a:cubicBezTo>
                      <a:cubicBezTo>
                        <a:pt x="11205" y="191"/>
                        <a:pt x="11264" y="111"/>
                        <a:pt x="11384" y="100"/>
                      </a:cubicBezTo>
                      <a:cubicBezTo>
                        <a:pt x="11515" y="100"/>
                        <a:pt x="11635" y="60"/>
                        <a:pt x="11755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5" name="Google Shape;4165;p9"/>
                <p:cNvSpPr/>
                <p:nvPr/>
              </p:nvSpPr>
              <p:spPr>
                <a:xfrm>
                  <a:off x="366455" y="3959336"/>
                  <a:ext cx="266380" cy="113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9" h="2250" extrusionOk="0">
                      <a:moveTo>
                        <a:pt x="4678" y="1"/>
                      </a:moveTo>
                      <a:cubicBezTo>
                        <a:pt x="3099" y="720"/>
                        <a:pt x="1540" y="1470"/>
                        <a:pt x="1" y="2249"/>
                      </a:cubicBezTo>
                      <a:cubicBezTo>
                        <a:pt x="1780" y="1660"/>
                        <a:pt x="3549" y="1050"/>
                        <a:pt x="5289" y="360"/>
                      </a:cubicBezTo>
                      <a:cubicBezTo>
                        <a:pt x="5089" y="241"/>
                        <a:pt x="4889" y="121"/>
                        <a:pt x="467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6" name="Google Shape;4166;p9"/>
                <p:cNvSpPr/>
                <p:nvPr/>
              </p:nvSpPr>
              <p:spPr>
                <a:xfrm>
                  <a:off x="2432977" y="2793439"/>
                  <a:ext cx="212490" cy="6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9" h="1280" extrusionOk="0">
                      <a:moveTo>
                        <a:pt x="4219" y="0"/>
                      </a:moveTo>
                      <a:lnTo>
                        <a:pt x="4219" y="0"/>
                      </a:lnTo>
                      <a:cubicBezTo>
                        <a:pt x="2799" y="380"/>
                        <a:pt x="1390" y="810"/>
                        <a:pt x="1" y="1280"/>
                      </a:cubicBezTo>
                      <a:cubicBezTo>
                        <a:pt x="1250" y="1070"/>
                        <a:pt x="2500" y="870"/>
                        <a:pt x="3739" y="630"/>
                      </a:cubicBezTo>
                      <a:cubicBezTo>
                        <a:pt x="3909" y="420"/>
                        <a:pt x="4059" y="210"/>
                        <a:pt x="421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7" name="Google Shape;4167;p9"/>
                <p:cNvSpPr/>
                <p:nvPr/>
              </p:nvSpPr>
              <p:spPr>
                <a:xfrm>
                  <a:off x="803925" y="2939447"/>
                  <a:ext cx="1288790" cy="3685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89" h="7317" extrusionOk="0">
                      <a:moveTo>
                        <a:pt x="23152" y="536"/>
                      </a:moveTo>
                      <a:lnTo>
                        <a:pt x="23152" y="536"/>
                      </a:lnTo>
                      <a:cubicBezTo>
                        <a:pt x="23153" y="537"/>
                        <a:pt x="23156" y="538"/>
                        <a:pt x="23160" y="540"/>
                      </a:cubicBezTo>
                      <a:cubicBezTo>
                        <a:pt x="23157" y="538"/>
                        <a:pt x="23154" y="537"/>
                        <a:pt x="23152" y="536"/>
                      </a:cubicBezTo>
                      <a:close/>
                      <a:moveTo>
                        <a:pt x="22540" y="649"/>
                      </a:moveTo>
                      <a:cubicBezTo>
                        <a:pt x="22538" y="649"/>
                        <a:pt x="22537" y="650"/>
                        <a:pt x="22535" y="650"/>
                      </a:cubicBezTo>
                      <a:lnTo>
                        <a:pt x="22535" y="650"/>
                      </a:lnTo>
                      <a:cubicBezTo>
                        <a:pt x="22537" y="650"/>
                        <a:pt x="22538" y="650"/>
                        <a:pt x="22540" y="649"/>
                      </a:cubicBezTo>
                      <a:close/>
                      <a:moveTo>
                        <a:pt x="25589" y="0"/>
                      </a:moveTo>
                      <a:lnTo>
                        <a:pt x="25589" y="0"/>
                      </a:lnTo>
                      <a:cubicBezTo>
                        <a:pt x="25189" y="70"/>
                        <a:pt x="24789" y="150"/>
                        <a:pt x="24390" y="230"/>
                      </a:cubicBezTo>
                      <a:cubicBezTo>
                        <a:pt x="23950" y="320"/>
                        <a:pt x="23520" y="420"/>
                        <a:pt x="23080" y="520"/>
                      </a:cubicBezTo>
                      <a:cubicBezTo>
                        <a:pt x="23090" y="520"/>
                        <a:pt x="23100" y="529"/>
                        <a:pt x="23110" y="529"/>
                      </a:cubicBezTo>
                      <a:cubicBezTo>
                        <a:pt x="23118" y="529"/>
                        <a:pt x="23135" y="529"/>
                        <a:pt x="23152" y="536"/>
                      </a:cubicBezTo>
                      <a:lnTo>
                        <a:pt x="23152" y="536"/>
                      </a:lnTo>
                      <a:cubicBezTo>
                        <a:pt x="23148" y="533"/>
                        <a:pt x="23153" y="532"/>
                        <a:pt x="23160" y="532"/>
                      </a:cubicBezTo>
                      <a:cubicBezTo>
                        <a:pt x="23170" y="532"/>
                        <a:pt x="23185" y="535"/>
                        <a:pt x="23190" y="540"/>
                      </a:cubicBezTo>
                      <a:lnTo>
                        <a:pt x="23200" y="540"/>
                      </a:lnTo>
                      <a:cubicBezTo>
                        <a:pt x="23260" y="540"/>
                        <a:pt x="23310" y="580"/>
                        <a:pt x="23320" y="640"/>
                      </a:cubicBezTo>
                      <a:cubicBezTo>
                        <a:pt x="23340" y="709"/>
                        <a:pt x="23360" y="780"/>
                        <a:pt x="23390" y="860"/>
                      </a:cubicBezTo>
                      <a:cubicBezTo>
                        <a:pt x="23410" y="909"/>
                        <a:pt x="23380" y="980"/>
                        <a:pt x="23330" y="1009"/>
                      </a:cubicBezTo>
                      <a:cubicBezTo>
                        <a:pt x="23313" y="1019"/>
                        <a:pt x="23295" y="1024"/>
                        <a:pt x="23277" y="1024"/>
                      </a:cubicBezTo>
                      <a:cubicBezTo>
                        <a:pt x="23241" y="1024"/>
                        <a:pt x="23203" y="1006"/>
                        <a:pt x="23170" y="980"/>
                      </a:cubicBezTo>
                      <a:lnTo>
                        <a:pt x="23170" y="980"/>
                      </a:lnTo>
                      <a:cubicBezTo>
                        <a:pt x="23178" y="988"/>
                        <a:pt x="23180" y="991"/>
                        <a:pt x="23179" y="991"/>
                      </a:cubicBezTo>
                      <a:cubicBezTo>
                        <a:pt x="23177" y="991"/>
                        <a:pt x="23170" y="985"/>
                        <a:pt x="23170" y="980"/>
                      </a:cubicBezTo>
                      <a:lnTo>
                        <a:pt x="23170" y="980"/>
                      </a:lnTo>
                      <a:cubicBezTo>
                        <a:pt x="23170" y="980"/>
                        <a:pt x="23170" y="980"/>
                        <a:pt x="23170" y="980"/>
                      </a:cubicBezTo>
                      <a:cubicBezTo>
                        <a:pt x="23160" y="980"/>
                        <a:pt x="23150" y="969"/>
                        <a:pt x="23150" y="969"/>
                      </a:cubicBezTo>
                      <a:cubicBezTo>
                        <a:pt x="23140" y="960"/>
                        <a:pt x="23120" y="949"/>
                        <a:pt x="23110" y="949"/>
                      </a:cubicBezTo>
                      <a:cubicBezTo>
                        <a:pt x="23100" y="940"/>
                        <a:pt x="23090" y="929"/>
                        <a:pt x="23070" y="929"/>
                      </a:cubicBezTo>
                      <a:cubicBezTo>
                        <a:pt x="23070" y="920"/>
                        <a:pt x="23060" y="920"/>
                        <a:pt x="23050" y="920"/>
                      </a:cubicBezTo>
                      <a:cubicBezTo>
                        <a:pt x="23050" y="920"/>
                        <a:pt x="23050" y="909"/>
                        <a:pt x="23040" y="909"/>
                      </a:cubicBezTo>
                      <a:lnTo>
                        <a:pt x="23030" y="909"/>
                      </a:lnTo>
                      <a:cubicBezTo>
                        <a:pt x="23030" y="909"/>
                        <a:pt x="23020" y="900"/>
                        <a:pt x="23010" y="900"/>
                      </a:cubicBezTo>
                      <a:cubicBezTo>
                        <a:pt x="23000" y="900"/>
                        <a:pt x="22990" y="889"/>
                        <a:pt x="22970" y="889"/>
                      </a:cubicBezTo>
                      <a:cubicBezTo>
                        <a:pt x="22960" y="880"/>
                        <a:pt x="22950" y="880"/>
                        <a:pt x="22930" y="880"/>
                      </a:cubicBezTo>
                      <a:cubicBezTo>
                        <a:pt x="22920" y="880"/>
                        <a:pt x="22920" y="880"/>
                        <a:pt x="22910" y="869"/>
                      </a:cubicBezTo>
                      <a:lnTo>
                        <a:pt x="22740" y="869"/>
                      </a:lnTo>
                      <a:cubicBezTo>
                        <a:pt x="22740" y="869"/>
                        <a:pt x="22720" y="880"/>
                        <a:pt x="22710" y="880"/>
                      </a:cubicBezTo>
                      <a:cubicBezTo>
                        <a:pt x="22700" y="880"/>
                        <a:pt x="22680" y="880"/>
                        <a:pt x="22670" y="889"/>
                      </a:cubicBezTo>
                      <a:cubicBezTo>
                        <a:pt x="22643" y="896"/>
                        <a:pt x="22615" y="908"/>
                        <a:pt x="22584" y="908"/>
                      </a:cubicBezTo>
                      <a:cubicBezTo>
                        <a:pt x="22570" y="908"/>
                        <a:pt x="22556" y="906"/>
                        <a:pt x="22540" y="900"/>
                      </a:cubicBezTo>
                      <a:cubicBezTo>
                        <a:pt x="22470" y="880"/>
                        <a:pt x="22430" y="789"/>
                        <a:pt x="22470" y="720"/>
                      </a:cubicBezTo>
                      <a:cubicBezTo>
                        <a:pt x="22480" y="700"/>
                        <a:pt x="22500" y="689"/>
                        <a:pt x="22520" y="669"/>
                      </a:cubicBezTo>
                      <a:cubicBezTo>
                        <a:pt x="22520" y="669"/>
                        <a:pt x="22520" y="660"/>
                        <a:pt x="22530" y="660"/>
                      </a:cubicBezTo>
                      <a:cubicBezTo>
                        <a:pt x="22530" y="660"/>
                        <a:pt x="22530" y="653"/>
                        <a:pt x="22535" y="650"/>
                      </a:cubicBezTo>
                      <a:lnTo>
                        <a:pt x="22535" y="650"/>
                      </a:lnTo>
                      <a:cubicBezTo>
                        <a:pt x="20208" y="1190"/>
                        <a:pt x="17901" y="1800"/>
                        <a:pt x="15594" y="2409"/>
                      </a:cubicBezTo>
                      <a:cubicBezTo>
                        <a:pt x="12685" y="3168"/>
                        <a:pt x="9816" y="4018"/>
                        <a:pt x="6938" y="4878"/>
                      </a:cubicBezTo>
                      <a:cubicBezTo>
                        <a:pt x="4819" y="5538"/>
                        <a:pt x="2740" y="6297"/>
                        <a:pt x="661" y="7066"/>
                      </a:cubicBezTo>
                      <a:cubicBezTo>
                        <a:pt x="441" y="7157"/>
                        <a:pt x="221" y="7237"/>
                        <a:pt x="1" y="7317"/>
                      </a:cubicBezTo>
                      <a:cubicBezTo>
                        <a:pt x="490" y="7197"/>
                        <a:pt x="990" y="7077"/>
                        <a:pt x="1480" y="6946"/>
                      </a:cubicBezTo>
                      <a:cubicBezTo>
                        <a:pt x="6778" y="5607"/>
                        <a:pt x="12015" y="4038"/>
                        <a:pt x="17293" y="2639"/>
                      </a:cubicBezTo>
                      <a:cubicBezTo>
                        <a:pt x="19472" y="2039"/>
                        <a:pt x="21671" y="1499"/>
                        <a:pt x="23859" y="960"/>
                      </a:cubicBezTo>
                      <a:cubicBezTo>
                        <a:pt x="23859" y="769"/>
                        <a:pt x="23970" y="560"/>
                        <a:pt x="24210" y="540"/>
                      </a:cubicBezTo>
                      <a:cubicBezTo>
                        <a:pt x="24529" y="509"/>
                        <a:pt x="24879" y="430"/>
                        <a:pt x="25179" y="280"/>
                      </a:cubicBezTo>
                      <a:cubicBezTo>
                        <a:pt x="25309" y="170"/>
                        <a:pt x="25439" y="80"/>
                        <a:pt x="255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8" name="Google Shape;4168;p9"/>
                <p:cNvSpPr/>
                <p:nvPr/>
              </p:nvSpPr>
              <p:spPr>
                <a:xfrm>
                  <a:off x="2139501" y="2898651"/>
                  <a:ext cx="201410" cy="54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9" h="1090" extrusionOk="0">
                      <a:moveTo>
                        <a:pt x="3998" y="0"/>
                      </a:moveTo>
                      <a:lnTo>
                        <a:pt x="3998" y="0"/>
                      </a:lnTo>
                      <a:cubicBezTo>
                        <a:pt x="3698" y="40"/>
                        <a:pt x="3389" y="80"/>
                        <a:pt x="3089" y="130"/>
                      </a:cubicBezTo>
                      <a:cubicBezTo>
                        <a:pt x="3069" y="150"/>
                        <a:pt x="3059" y="170"/>
                        <a:pt x="3039" y="190"/>
                      </a:cubicBezTo>
                      <a:cubicBezTo>
                        <a:pt x="2969" y="260"/>
                        <a:pt x="2867" y="298"/>
                        <a:pt x="2765" y="298"/>
                      </a:cubicBezTo>
                      <a:cubicBezTo>
                        <a:pt x="2677" y="298"/>
                        <a:pt x="2588" y="270"/>
                        <a:pt x="2519" y="210"/>
                      </a:cubicBezTo>
                      <a:cubicBezTo>
                        <a:pt x="1939" y="300"/>
                        <a:pt x="1359" y="400"/>
                        <a:pt x="790" y="500"/>
                      </a:cubicBezTo>
                      <a:cubicBezTo>
                        <a:pt x="780" y="500"/>
                        <a:pt x="770" y="510"/>
                        <a:pt x="760" y="520"/>
                      </a:cubicBezTo>
                      <a:cubicBezTo>
                        <a:pt x="510" y="710"/>
                        <a:pt x="260" y="910"/>
                        <a:pt x="0" y="1090"/>
                      </a:cubicBezTo>
                      <a:cubicBezTo>
                        <a:pt x="1339" y="740"/>
                        <a:pt x="2669" y="350"/>
                        <a:pt x="399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69" name="Google Shape;4169;p9"/>
                <p:cNvSpPr/>
                <p:nvPr/>
              </p:nvSpPr>
              <p:spPr>
                <a:xfrm>
                  <a:off x="2357480" y="2701271"/>
                  <a:ext cx="276907" cy="298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98" h="592" extrusionOk="0">
                      <a:moveTo>
                        <a:pt x="999" y="1"/>
                      </a:moveTo>
                      <a:cubicBezTo>
                        <a:pt x="666" y="1"/>
                        <a:pt x="333" y="4"/>
                        <a:pt x="0" y="11"/>
                      </a:cubicBezTo>
                      <a:cubicBezTo>
                        <a:pt x="60" y="191"/>
                        <a:pt x="50" y="391"/>
                        <a:pt x="20" y="591"/>
                      </a:cubicBezTo>
                      <a:cubicBezTo>
                        <a:pt x="1849" y="511"/>
                        <a:pt x="3679" y="361"/>
                        <a:pt x="5498" y="141"/>
                      </a:cubicBezTo>
                      <a:cubicBezTo>
                        <a:pt x="4001" y="68"/>
                        <a:pt x="2498" y="1"/>
                        <a:pt x="99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0" name="Google Shape;4170;p9"/>
                <p:cNvSpPr/>
                <p:nvPr/>
              </p:nvSpPr>
              <p:spPr>
                <a:xfrm>
                  <a:off x="2022201" y="2719957"/>
                  <a:ext cx="104759" cy="13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0" h="270" extrusionOk="0">
                      <a:moveTo>
                        <a:pt x="2080" y="0"/>
                      </a:moveTo>
                      <a:lnTo>
                        <a:pt x="2080" y="0"/>
                      </a:lnTo>
                      <a:cubicBezTo>
                        <a:pt x="1390" y="80"/>
                        <a:pt x="690" y="160"/>
                        <a:pt x="1" y="250"/>
                      </a:cubicBezTo>
                      <a:cubicBezTo>
                        <a:pt x="650" y="260"/>
                        <a:pt x="1310" y="270"/>
                        <a:pt x="1960" y="270"/>
                      </a:cubicBezTo>
                      <a:cubicBezTo>
                        <a:pt x="1969" y="260"/>
                        <a:pt x="1969" y="250"/>
                        <a:pt x="1969" y="230"/>
                      </a:cubicBezTo>
                      <a:cubicBezTo>
                        <a:pt x="2000" y="150"/>
                        <a:pt x="2040" y="70"/>
                        <a:pt x="20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1" name="Google Shape;4171;p9"/>
                <p:cNvSpPr/>
                <p:nvPr/>
              </p:nvSpPr>
              <p:spPr>
                <a:xfrm>
                  <a:off x="184738" y="2833177"/>
                  <a:ext cx="519565" cy="77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6" h="1540" extrusionOk="0">
                      <a:moveTo>
                        <a:pt x="10316" y="1"/>
                      </a:moveTo>
                      <a:lnTo>
                        <a:pt x="10316" y="1"/>
                      </a:lnTo>
                      <a:cubicBezTo>
                        <a:pt x="9036" y="141"/>
                        <a:pt x="7757" y="301"/>
                        <a:pt x="6478" y="471"/>
                      </a:cubicBezTo>
                      <a:cubicBezTo>
                        <a:pt x="4579" y="751"/>
                        <a:pt x="2679" y="1091"/>
                        <a:pt x="780" y="1410"/>
                      </a:cubicBezTo>
                      <a:cubicBezTo>
                        <a:pt x="520" y="1450"/>
                        <a:pt x="261" y="1490"/>
                        <a:pt x="1" y="1540"/>
                      </a:cubicBezTo>
                      <a:cubicBezTo>
                        <a:pt x="550" y="1510"/>
                        <a:pt x="1090" y="1480"/>
                        <a:pt x="1630" y="1450"/>
                      </a:cubicBezTo>
                      <a:cubicBezTo>
                        <a:pt x="4259" y="1300"/>
                        <a:pt x="6877" y="1000"/>
                        <a:pt x="9486" y="700"/>
                      </a:cubicBezTo>
                      <a:cubicBezTo>
                        <a:pt x="9566" y="691"/>
                        <a:pt x="9636" y="691"/>
                        <a:pt x="9706" y="680"/>
                      </a:cubicBezTo>
                      <a:cubicBezTo>
                        <a:pt x="9706" y="671"/>
                        <a:pt x="9716" y="671"/>
                        <a:pt x="9716" y="660"/>
                      </a:cubicBezTo>
                      <a:lnTo>
                        <a:pt x="10316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2" name="Google Shape;4172;p9"/>
                <p:cNvSpPr/>
                <p:nvPr/>
              </p:nvSpPr>
              <p:spPr>
                <a:xfrm>
                  <a:off x="709793" y="2749622"/>
                  <a:ext cx="1100526" cy="11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51" h="2260" extrusionOk="0">
                      <a:moveTo>
                        <a:pt x="21810" y="0"/>
                      </a:moveTo>
                      <a:lnTo>
                        <a:pt x="21810" y="0"/>
                      </a:lnTo>
                      <a:cubicBezTo>
                        <a:pt x="20231" y="31"/>
                        <a:pt x="18652" y="31"/>
                        <a:pt x="17072" y="140"/>
                      </a:cubicBezTo>
                      <a:cubicBezTo>
                        <a:pt x="14284" y="320"/>
                        <a:pt x="11505" y="640"/>
                        <a:pt x="8716" y="850"/>
                      </a:cubicBezTo>
                      <a:cubicBezTo>
                        <a:pt x="6038" y="1060"/>
                        <a:pt x="3359" y="1300"/>
                        <a:pt x="690" y="1580"/>
                      </a:cubicBezTo>
                      <a:cubicBezTo>
                        <a:pt x="580" y="1680"/>
                        <a:pt x="471" y="1790"/>
                        <a:pt x="371" y="1890"/>
                      </a:cubicBezTo>
                      <a:cubicBezTo>
                        <a:pt x="251" y="2010"/>
                        <a:pt x="131" y="2139"/>
                        <a:pt x="0" y="2259"/>
                      </a:cubicBezTo>
                      <a:cubicBezTo>
                        <a:pt x="1959" y="2060"/>
                        <a:pt x="3919" y="1870"/>
                        <a:pt x="5878" y="1720"/>
                      </a:cubicBezTo>
                      <a:cubicBezTo>
                        <a:pt x="8936" y="1490"/>
                        <a:pt x="12005" y="1250"/>
                        <a:pt x="15064" y="980"/>
                      </a:cubicBezTo>
                      <a:cubicBezTo>
                        <a:pt x="17332" y="791"/>
                        <a:pt x="19602" y="600"/>
                        <a:pt x="21850" y="271"/>
                      </a:cubicBezTo>
                      <a:cubicBezTo>
                        <a:pt x="21841" y="260"/>
                        <a:pt x="21841" y="260"/>
                        <a:pt x="21841" y="251"/>
                      </a:cubicBezTo>
                      <a:cubicBezTo>
                        <a:pt x="21830" y="251"/>
                        <a:pt x="21830" y="260"/>
                        <a:pt x="21830" y="260"/>
                      </a:cubicBezTo>
                      <a:lnTo>
                        <a:pt x="21810" y="260"/>
                      </a:lnTo>
                      <a:cubicBezTo>
                        <a:pt x="21801" y="260"/>
                        <a:pt x="21801" y="271"/>
                        <a:pt x="21790" y="271"/>
                      </a:cubicBezTo>
                      <a:lnTo>
                        <a:pt x="21781" y="271"/>
                      </a:lnTo>
                      <a:cubicBezTo>
                        <a:pt x="21750" y="271"/>
                        <a:pt x="21721" y="251"/>
                        <a:pt x="21701" y="240"/>
                      </a:cubicBezTo>
                      <a:lnTo>
                        <a:pt x="21670" y="180"/>
                      </a:lnTo>
                      <a:cubicBezTo>
                        <a:pt x="21670" y="160"/>
                        <a:pt x="21670" y="151"/>
                        <a:pt x="21681" y="140"/>
                      </a:cubicBezTo>
                      <a:cubicBezTo>
                        <a:pt x="21681" y="131"/>
                        <a:pt x="21681" y="120"/>
                        <a:pt x="21690" y="111"/>
                      </a:cubicBezTo>
                      <a:cubicBezTo>
                        <a:pt x="21701" y="91"/>
                        <a:pt x="21721" y="71"/>
                        <a:pt x="21750" y="60"/>
                      </a:cubicBezTo>
                      <a:lnTo>
                        <a:pt x="21761" y="60"/>
                      </a:lnTo>
                      <a:cubicBezTo>
                        <a:pt x="21770" y="51"/>
                        <a:pt x="21781" y="51"/>
                        <a:pt x="21790" y="40"/>
                      </a:cubicBezTo>
                      <a:cubicBezTo>
                        <a:pt x="21790" y="31"/>
                        <a:pt x="21801" y="11"/>
                        <a:pt x="218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3" name="Google Shape;4173;p9"/>
                <p:cNvSpPr/>
                <p:nvPr/>
              </p:nvSpPr>
              <p:spPr>
                <a:xfrm>
                  <a:off x="1854083" y="2747103"/>
                  <a:ext cx="49358" cy="91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0" h="181" extrusionOk="0">
                      <a:moveTo>
                        <a:pt x="980" y="1"/>
                      </a:moveTo>
                      <a:cubicBezTo>
                        <a:pt x="669" y="21"/>
                        <a:pt x="370" y="21"/>
                        <a:pt x="60" y="30"/>
                      </a:cubicBezTo>
                      <a:cubicBezTo>
                        <a:pt x="60" y="41"/>
                        <a:pt x="50" y="50"/>
                        <a:pt x="50" y="61"/>
                      </a:cubicBezTo>
                      <a:cubicBezTo>
                        <a:pt x="40" y="101"/>
                        <a:pt x="20" y="141"/>
                        <a:pt x="0" y="181"/>
                      </a:cubicBezTo>
                      <a:cubicBezTo>
                        <a:pt x="330" y="130"/>
                        <a:pt x="660" y="70"/>
                        <a:pt x="98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4" name="Google Shape;4174;p9"/>
                <p:cNvSpPr/>
                <p:nvPr/>
              </p:nvSpPr>
              <p:spPr>
                <a:xfrm>
                  <a:off x="423367" y="3346194"/>
                  <a:ext cx="270359" cy="84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68" h="1670" extrusionOk="0">
                      <a:moveTo>
                        <a:pt x="5368" y="0"/>
                      </a:moveTo>
                      <a:lnTo>
                        <a:pt x="5368" y="0"/>
                      </a:lnTo>
                      <a:cubicBezTo>
                        <a:pt x="3559" y="210"/>
                        <a:pt x="1760" y="560"/>
                        <a:pt x="0" y="1049"/>
                      </a:cubicBezTo>
                      <a:cubicBezTo>
                        <a:pt x="20" y="1140"/>
                        <a:pt x="50" y="1220"/>
                        <a:pt x="70" y="1300"/>
                      </a:cubicBezTo>
                      <a:cubicBezTo>
                        <a:pt x="90" y="1360"/>
                        <a:pt x="110" y="1420"/>
                        <a:pt x="130" y="1489"/>
                      </a:cubicBezTo>
                      <a:cubicBezTo>
                        <a:pt x="150" y="1529"/>
                        <a:pt x="150" y="1569"/>
                        <a:pt x="150" y="1609"/>
                      </a:cubicBezTo>
                      <a:cubicBezTo>
                        <a:pt x="160" y="1629"/>
                        <a:pt x="160" y="1649"/>
                        <a:pt x="170" y="1669"/>
                      </a:cubicBezTo>
                      <a:cubicBezTo>
                        <a:pt x="1920" y="1189"/>
                        <a:pt x="3639" y="560"/>
                        <a:pt x="536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5" name="Google Shape;4175;p9"/>
                <p:cNvSpPr/>
                <p:nvPr/>
              </p:nvSpPr>
              <p:spPr>
                <a:xfrm>
                  <a:off x="160060" y="3414640"/>
                  <a:ext cx="210475" cy="831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79" h="1650" extrusionOk="0">
                      <a:moveTo>
                        <a:pt x="4179" y="1"/>
                      </a:moveTo>
                      <a:lnTo>
                        <a:pt x="4179" y="1"/>
                      </a:lnTo>
                      <a:cubicBezTo>
                        <a:pt x="2919" y="401"/>
                        <a:pt x="1680" y="880"/>
                        <a:pt x="471" y="1430"/>
                      </a:cubicBezTo>
                      <a:cubicBezTo>
                        <a:pt x="311" y="1500"/>
                        <a:pt x="160" y="1580"/>
                        <a:pt x="1" y="1650"/>
                      </a:cubicBezTo>
                      <a:cubicBezTo>
                        <a:pt x="80" y="1620"/>
                        <a:pt x="171" y="1600"/>
                        <a:pt x="260" y="1580"/>
                      </a:cubicBezTo>
                      <a:cubicBezTo>
                        <a:pt x="1510" y="1190"/>
                        <a:pt x="2799" y="930"/>
                        <a:pt x="4079" y="630"/>
                      </a:cubicBezTo>
                      <a:cubicBezTo>
                        <a:pt x="4109" y="421"/>
                        <a:pt x="4149" y="210"/>
                        <a:pt x="41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6" name="Google Shape;4176;p9"/>
                <p:cNvSpPr/>
                <p:nvPr/>
              </p:nvSpPr>
              <p:spPr>
                <a:xfrm>
                  <a:off x="2440028" y="1632578"/>
                  <a:ext cx="374061" cy="1923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7" h="381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1" y="70"/>
                        <a:pt x="190" y="150"/>
                        <a:pt x="290" y="230"/>
                      </a:cubicBezTo>
                      <a:cubicBezTo>
                        <a:pt x="580" y="460"/>
                        <a:pt x="890" y="690"/>
                        <a:pt x="1190" y="929"/>
                      </a:cubicBezTo>
                      <a:cubicBezTo>
                        <a:pt x="2069" y="1469"/>
                        <a:pt x="2959" y="2009"/>
                        <a:pt x="3859" y="2509"/>
                      </a:cubicBezTo>
                      <a:cubicBezTo>
                        <a:pt x="4339" y="2779"/>
                        <a:pt x="4818" y="3048"/>
                        <a:pt x="5288" y="3308"/>
                      </a:cubicBezTo>
                      <a:cubicBezTo>
                        <a:pt x="5298" y="3303"/>
                        <a:pt x="5310" y="3301"/>
                        <a:pt x="5323" y="3301"/>
                      </a:cubicBezTo>
                      <a:cubicBezTo>
                        <a:pt x="5336" y="3301"/>
                        <a:pt x="5348" y="3303"/>
                        <a:pt x="5358" y="3308"/>
                      </a:cubicBezTo>
                      <a:cubicBezTo>
                        <a:pt x="5538" y="3379"/>
                        <a:pt x="5728" y="3448"/>
                        <a:pt x="5908" y="3528"/>
                      </a:cubicBezTo>
                      <a:lnTo>
                        <a:pt x="5938" y="3528"/>
                      </a:lnTo>
                      <a:cubicBezTo>
                        <a:pt x="5998" y="3548"/>
                        <a:pt x="6058" y="3559"/>
                        <a:pt x="6118" y="3579"/>
                      </a:cubicBezTo>
                      <a:cubicBezTo>
                        <a:pt x="6567" y="3599"/>
                        <a:pt x="7007" y="3679"/>
                        <a:pt x="7427" y="3818"/>
                      </a:cubicBezTo>
                      <a:cubicBezTo>
                        <a:pt x="6178" y="3119"/>
                        <a:pt x="4928" y="2419"/>
                        <a:pt x="3659" y="1779"/>
                      </a:cubicBezTo>
                      <a:cubicBezTo>
                        <a:pt x="2449" y="1160"/>
                        <a:pt x="1230" y="58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7" name="Google Shape;4177;p9"/>
                <p:cNvSpPr/>
                <p:nvPr/>
              </p:nvSpPr>
              <p:spPr>
                <a:xfrm>
                  <a:off x="1884151" y="1333562"/>
                  <a:ext cx="273482" cy="165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30" h="3279" extrusionOk="0">
                      <a:moveTo>
                        <a:pt x="7" y="1"/>
                      </a:moveTo>
                      <a:cubicBezTo>
                        <a:pt x="0" y="1"/>
                        <a:pt x="19" y="16"/>
                        <a:pt x="83" y="60"/>
                      </a:cubicBezTo>
                      <a:cubicBezTo>
                        <a:pt x="1392" y="960"/>
                        <a:pt x="2722" y="1849"/>
                        <a:pt x="4121" y="2608"/>
                      </a:cubicBezTo>
                      <a:cubicBezTo>
                        <a:pt x="4550" y="2848"/>
                        <a:pt x="4990" y="3068"/>
                        <a:pt x="5430" y="3278"/>
                      </a:cubicBezTo>
                      <a:lnTo>
                        <a:pt x="5280" y="3159"/>
                      </a:lnTo>
                      <a:cubicBezTo>
                        <a:pt x="5110" y="3028"/>
                        <a:pt x="5130" y="2819"/>
                        <a:pt x="5240" y="2668"/>
                      </a:cubicBezTo>
                      <a:cubicBezTo>
                        <a:pt x="4350" y="2149"/>
                        <a:pt x="3441" y="1659"/>
                        <a:pt x="2511" y="1199"/>
                      </a:cubicBezTo>
                      <a:cubicBezTo>
                        <a:pt x="1752" y="820"/>
                        <a:pt x="972" y="449"/>
                        <a:pt x="192" y="90"/>
                      </a:cubicBezTo>
                      <a:cubicBezTo>
                        <a:pt x="133" y="63"/>
                        <a:pt x="20" y="1"/>
                        <a:pt x="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8" name="Google Shape;4178;p9"/>
                <p:cNvSpPr/>
                <p:nvPr/>
              </p:nvSpPr>
              <p:spPr>
                <a:xfrm>
                  <a:off x="1138196" y="902086"/>
                  <a:ext cx="570434" cy="3368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26" h="6688" extrusionOk="0">
                      <a:moveTo>
                        <a:pt x="141" y="1"/>
                      </a:moveTo>
                      <a:cubicBezTo>
                        <a:pt x="101" y="121"/>
                        <a:pt x="50" y="231"/>
                        <a:pt x="1" y="340"/>
                      </a:cubicBezTo>
                      <a:cubicBezTo>
                        <a:pt x="1690" y="1400"/>
                        <a:pt x="3389" y="2430"/>
                        <a:pt x="5138" y="3389"/>
                      </a:cubicBezTo>
                      <a:cubicBezTo>
                        <a:pt x="7078" y="4529"/>
                        <a:pt x="9037" y="5648"/>
                        <a:pt x="11045" y="6688"/>
                      </a:cubicBezTo>
                      <a:cubicBezTo>
                        <a:pt x="11076" y="6658"/>
                        <a:pt x="11116" y="6638"/>
                        <a:pt x="11165" y="6628"/>
                      </a:cubicBezTo>
                      <a:cubicBezTo>
                        <a:pt x="11216" y="6598"/>
                        <a:pt x="11265" y="6578"/>
                        <a:pt x="11325" y="6568"/>
                      </a:cubicBezTo>
                      <a:cubicBezTo>
                        <a:pt x="8537" y="4749"/>
                        <a:pt x="5718" y="2979"/>
                        <a:pt x="2800" y="1370"/>
                      </a:cubicBezTo>
                      <a:cubicBezTo>
                        <a:pt x="1920" y="900"/>
                        <a:pt x="1030" y="451"/>
                        <a:pt x="14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79" name="Google Shape;4179;p9"/>
                <p:cNvSpPr/>
                <p:nvPr/>
              </p:nvSpPr>
              <p:spPr>
                <a:xfrm>
                  <a:off x="3279712" y="999290"/>
                  <a:ext cx="97758" cy="1465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1" h="2909" extrusionOk="0">
                      <a:moveTo>
                        <a:pt x="31" y="0"/>
                      </a:moveTo>
                      <a:cubicBezTo>
                        <a:pt x="61" y="210"/>
                        <a:pt x="50" y="430"/>
                        <a:pt x="1" y="649"/>
                      </a:cubicBezTo>
                      <a:cubicBezTo>
                        <a:pt x="641" y="1409"/>
                        <a:pt x="1290" y="2159"/>
                        <a:pt x="1940" y="2908"/>
                      </a:cubicBezTo>
                      <a:cubicBezTo>
                        <a:pt x="1320" y="1929"/>
                        <a:pt x="690" y="960"/>
                        <a:pt x="3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0" name="Google Shape;4180;p9"/>
                <p:cNvSpPr/>
                <p:nvPr/>
              </p:nvSpPr>
              <p:spPr>
                <a:xfrm>
                  <a:off x="2849797" y="474186"/>
                  <a:ext cx="338352" cy="436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8" h="86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81" y="101"/>
                        <a:pt x="150" y="211"/>
                        <a:pt x="230" y="311"/>
                      </a:cubicBezTo>
                      <a:cubicBezTo>
                        <a:pt x="1190" y="1640"/>
                        <a:pt x="2030" y="2839"/>
                        <a:pt x="3000" y="4169"/>
                      </a:cubicBezTo>
                      <a:cubicBezTo>
                        <a:pt x="4149" y="5688"/>
                        <a:pt x="5328" y="7177"/>
                        <a:pt x="6527" y="8657"/>
                      </a:cubicBezTo>
                      <a:cubicBezTo>
                        <a:pt x="6507" y="8507"/>
                        <a:pt x="6498" y="8357"/>
                        <a:pt x="6487" y="8207"/>
                      </a:cubicBezTo>
                      <a:cubicBezTo>
                        <a:pt x="6478" y="8037"/>
                        <a:pt x="6578" y="7917"/>
                        <a:pt x="6718" y="7867"/>
                      </a:cubicBezTo>
                      <a:cubicBezTo>
                        <a:pt x="5878" y="6757"/>
                        <a:pt x="5019" y="5668"/>
                        <a:pt x="4129" y="4609"/>
                      </a:cubicBezTo>
                      <a:cubicBezTo>
                        <a:pt x="2940" y="3179"/>
                        <a:pt x="1760" y="1960"/>
                        <a:pt x="561" y="611"/>
                      </a:cubicBezTo>
                      <a:cubicBezTo>
                        <a:pt x="370" y="400"/>
                        <a:pt x="190" y="20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1" name="Google Shape;4181;p9"/>
                <p:cNvSpPr/>
                <p:nvPr/>
              </p:nvSpPr>
              <p:spPr>
                <a:xfrm>
                  <a:off x="4083183" y="767712"/>
                  <a:ext cx="203424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39" h="12235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" y="300"/>
                        <a:pt x="140" y="610"/>
                        <a:pt x="200" y="909"/>
                      </a:cubicBezTo>
                      <a:cubicBezTo>
                        <a:pt x="600" y="2709"/>
                        <a:pt x="1000" y="4508"/>
                        <a:pt x="1560" y="6257"/>
                      </a:cubicBezTo>
                      <a:cubicBezTo>
                        <a:pt x="2249" y="8306"/>
                        <a:pt x="3119" y="10285"/>
                        <a:pt x="4039" y="12235"/>
                      </a:cubicBezTo>
                      <a:cubicBezTo>
                        <a:pt x="3459" y="10125"/>
                        <a:pt x="2809" y="8037"/>
                        <a:pt x="2129" y="5947"/>
                      </a:cubicBezTo>
                      <a:cubicBezTo>
                        <a:pt x="1520" y="4038"/>
                        <a:pt x="870" y="2159"/>
                        <a:pt x="120" y="30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2" name="Google Shape;4182;p9"/>
                <p:cNvSpPr/>
                <p:nvPr/>
              </p:nvSpPr>
              <p:spPr>
                <a:xfrm>
                  <a:off x="3473063" y="422360"/>
                  <a:ext cx="333769" cy="680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27" h="13504" extrusionOk="0">
                      <a:moveTo>
                        <a:pt x="489" y="0"/>
                      </a:moveTo>
                      <a:cubicBezTo>
                        <a:pt x="330" y="90"/>
                        <a:pt x="160" y="190"/>
                        <a:pt x="0" y="280"/>
                      </a:cubicBezTo>
                      <a:cubicBezTo>
                        <a:pt x="80" y="470"/>
                        <a:pt x="150" y="650"/>
                        <a:pt x="230" y="830"/>
                      </a:cubicBezTo>
                      <a:cubicBezTo>
                        <a:pt x="1149" y="2869"/>
                        <a:pt x="2079" y="4908"/>
                        <a:pt x="3008" y="6937"/>
                      </a:cubicBezTo>
                      <a:cubicBezTo>
                        <a:pt x="4028" y="9136"/>
                        <a:pt x="5038" y="11345"/>
                        <a:pt x="6127" y="13504"/>
                      </a:cubicBezTo>
                      <a:cubicBezTo>
                        <a:pt x="6197" y="13444"/>
                        <a:pt x="6277" y="13384"/>
                        <a:pt x="6347" y="13324"/>
                      </a:cubicBezTo>
                      <a:cubicBezTo>
                        <a:pt x="6437" y="13254"/>
                        <a:pt x="6527" y="13204"/>
                        <a:pt x="6627" y="13164"/>
                      </a:cubicBezTo>
                      <a:cubicBezTo>
                        <a:pt x="5807" y="11325"/>
                        <a:pt x="4938" y="9506"/>
                        <a:pt x="4098" y="7666"/>
                      </a:cubicBezTo>
                      <a:cubicBezTo>
                        <a:pt x="2948" y="5088"/>
                        <a:pt x="1749" y="2529"/>
                        <a:pt x="48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3" name="Google Shape;4183;p9"/>
                <p:cNvSpPr/>
                <p:nvPr/>
              </p:nvSpPr>
              <p:spPr>
                <a:xfrm>
                  <a:off x="3361757" y="164593"/>
                  <a:ext cx="97255" cy="1893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1" h="3760" extrusionOk="0">
                      <a:moveTo>
                        <a:pt x="1" y="1"/>
                      </a:moveTo>
                      <a:cubicBezTo>
                        <a:pt x="141" y="350"/>
                        <a:pt x="291" y="710"/>
                        <a:pt x="431" y="1070"/>
                      </a:cubicBezTo>
                      <a:cubicBezTo>
                        <a:pt x="800" y="1990"/>
                        <a:pt x="1160" y="2889"/>
                        <a:pt x="1520" y="3759"/>
                      </a:cubicBezTo>
                      <a:cubicBezTo>
                        <a:pt x="1650" y="3689"/>
                        <a:pt x="1790" y="3639"/>
                        <a:pt x="1930" y="3599"/>
                      </a:cubicBezTo>
                      <a:cubicBezTo>
                        <a:pt x="1400" y="2580"/>
                        <a:pt x="860" y="1560"/>
                        <a:pt x="301" y="561"/>
                      </a:cubicBezTo>
                      <a:cubicBezTo>
                        <a:pt x="201" y="370"/>
                        <a:pt x="101" y="18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4" name="Google Shape;4184;p9"/>
                <p:cNvSpPr/>
                <p:nvPr/>
              </p:nvSpPr>
              <p:spPr>
                <a:xfrm>
                  <a:off x="1817317" y="416820"/>
                  <a:ext cx="1401054" cy="11740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818" h="2331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700" y="710"/>
                        <a:pt x="1399" y="1419"/>
                        <a:pt x="2110" y="2130"/>
                      </a:cubicBezTo>
                      <a:cubicBezTo>
                        <a:pt x="3079" y="3079"/>
                        <a:pt x="4049" y="4029"/>
                        <a:pt x="5058" y="4938"/>
                      </a:cubicBezTo>
                      <a:cubicBezTo>
                        <a:pt x="6467" y="6168"/>
                        <a:pt x="7907" y="7357"/>
                        <a:pt x="9346" y="8567"/>
                      </a:cubicBezTo>
                      <a:cubicBezTo>
                        <a:pt x="12605" y="11225"/>
                        <a:pt x="15913" y="13834"/>
                        <a:pt x="19202" y="16463"/>
                      </a:cubicBezTo>
                      <a:cubicBezTo>
                        <a:pt x="21550" y="18312"/>
                        <a:pt x="23749" y="20321"/>
                        <a:pt x="26048" y="22240"/>
                      </a:cubicBezTo>
                      <a:cubicBezTo>
                        <a:pt x="26478" y="22600"/>
                        <a:pt x="26928" y="22960"/>
                        <a:pt x="27367" y="23309"/>
                      </a:cubicBezTo>
                      <a:cubicBezTo>
                        <a:pt x="27487" y="23100"/>
                        <a:pt x="27667" y="22929"/>
                        <a:pt x="27817" y="22740"/>
                      </a:cubicBezTo>
                      <a:cubicBezTo>
                        <a:pt x="27427" y="22390"/>
                        <a:pt x="27038" y="22050"/>
                        <a:pt x="26638" y="21720"/>
                      </a:cubicBezTo>
                      <a:cubicBezTo>
                        <a:pt x="24479" y="19931"/>
                        <a:pt x="22370" y="18092"/>
                        <a:pt x="20191" y="16323"/>
                      </a:cubicBezTo>
                      <a:cubicBezTo>
                        <a:pt x="17692" y="14253"/>
                        <a:pt x="15233" y="12354"/>
                        <a:pt x="12964" y="10606"/>
                      </a:cubicBezTo>
                      <a:cubicBezTo>
                        <a:pt x="8976" y="7547"/>
                        <a:pt x="5188" y="4238"/>
                        <a:pt x="1300" y="1050"/>
                      </a:cubicBezTo>
                      <a:cubicBezTo>
                        <a:pt x="870" y="700"/>
                        <a:pt x="430" y="35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5" name="Google Shape;4185;p9"/>
                <p:cNvSpPr/>
                <p:nvPr/>
              </p:nvSpPr>
              <p:spPr>
                <a:xfrm>
                  <a:off x="1779039" y="872874"/>
                  <a:ext cx="996320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82" h="14285" extrusionOk="0">
                      <a:moveTo>
                        <a:pt x="0" y="1"/>
                      </a:moveTo>
                      <a:lnTo>
                        <a:pt x="420" y="361"/>
                      </a:lnTo>
                      <a:cubicBezTo>
                        <a:pt x="1840" y="1571"/>
                        <a:pt x="3269" y="2780"/>
                        <a:pt x="4738" y="3919"/>
                      </a:cubicBezTo>
                      <a:cubicBezTo>
                        <a:pt x="6417" y="5218"/>
                        <a:pt x="8157" y="6428"/>
                        <a:pt x="9866" y="7688"/>
                      </a:cubicBezTo>
                      <a:cubicBezTo>
                        <a:pt x="11495" y="8857"/>
                        <a:pt x="13094" y="10076"/>
                        <a:pt x="14764" y="11196"/>
                      </a:cubicBezTo>
                      <a:cubicBezTo>
                        <a:pt x="16403" y="12286"/>
                        <a:pt x="18102" y="13275"/>
                        <a:pt x="19782" y="14285"/>
                      </a:cubicBezTo>
                      <a:cubicBezTo>
                        <a:pt x="16873" y="11915"/>
                        <a:pt x="13804" y="9747"/>
                        <a:pt x="10775" y="7528"/>
                      </a:cubicBezTo>
                      <a:cubicBezTo>
                        <a:pt x="8896" y="6168"/>
                        <a:pt x="7037" y="4789"/>
                        <a:pt x="5148" y="3439"/>
                      </a:cubicBezTo>
                      <a:cubicBezTo>
                        <a:pt x="3619" y="2360"/>
                        <a:pt x="2040" y="1340"/>
                        <a:pt x="480" y="311"/>
                      </a:cubicBezTo>
                      <a:cubicBezTo>
                        <a:pt x="320" y="211"/>
                        <a:pt x="160" y="10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6" name="Google Shape;4186;p9"/>
                <p:cNvSpPr/>
                <p:nvPr/>
              </p:nvSpPr>
              <p:spPr>
                <a:xfrm>
                  <a:off x="1438271" y="610120"/>
                  <a:ext cx="205892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88" h="3290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80" y="580"/>
                        <a:pt x="1159" y="1140"/>
                        <a:pt x="1779" y="1660"/>
                      </a:cubicBezTo>
                      <a:cubicBezTo>
                        <a:pt x="2519" y="2259"/>
                        <a:pt x="3288" y="2789"/>
                        <a:pt x="4088" y="3289"/>
                      </a:cubicBezTo>
                      <a:cubicBezTo>
                        <a:pt x="3458" y="2649"/>
                        <a:pt x="2808" y="2030"/>
                        <a:pt x="2109" y="1470"/>
                      </a:cubicBezTo>
                      <a:cubicBezTo>
                        <a:pt x="1429" y="950"/>
                        <a:pt x="709" y="48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7" name="Google Shape;4187;p9"/>
                <p:cNvSpPr/>
                <p:nvPr/>
              </p:nvSpPr>
              <p:spPr>
                <a:xfrm>
                  <a:off x="3100010" y="1178488"/>
                  <a:ext cx="146008" cy="181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9" h="3599" extrusionOk="0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950" y="1209"/>
                        <a:pt x="1899" y="2419"/>
                        <a:pt x="2899" y="3599"/>
                      </a:cubicBezTo>
                      <a:cubicBezTo>
                        <a:pt x="2839" y="3339"/>
                        <a:pt x="2789" y="3079"/>
                        <a:pt x="2769" y="2829"/>
                      </a:cubicBezTo>
                      <a:cubicBezTo>
                        <a:pt x="2759" y="2779"/>
                        <a:pt x="2759" y="2729"/>
                        <a:pt x="2759" y="2689"/>
                      </a:cubicBezTo>
                      <a:cubicBezTo>
                        <a:pt x="1850" y="1780"/>
                        <a:pt x="930" y="8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8" name="Google Shape;4188;p9"/>
                <p:cNvSpPr/>
                <p:nvPr/>
              </p:nvSpPr>
              <p:spPr>
                <a:xfrm>
                  <a:off x="2312656" y="303046"/>
                  <a:ext cx="722486" cy="819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345" h="16273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00" y="131"/>
                        <a:pt x="211" y="250"/>
                        <a:pt x="311" y="370"/>
                      </a:cubicBezTo>
                      <a:cubicBezTo>
                        <a:pt x="2159" y="2629"/>
                        <a:pt x="3949" y="4928"/>
                        <a:pt x="5838" y="7157"/>
                      </a:cubicBezTo>
                      <a:cubicBezTo>
                        <a:pt x="8517" y="10326"/>
                        <a:pt x="11346" y="13394"/>
                        <a:pt x="14344" y="16273"/>
                      </a:cubicBezTo>
                      <a:cubicBezTo>
                        <a:pt x="13174" y="14733"/>
                        <a:pt x="11975" y="13194"/>
                        <a:pt x="10726" y="11715"/>
                      </a:cubicBezTo>
                      <a:cubicBezTo>
                        <a:pt x="9646" y="10426"/>
                        <a:pt x="8487" y="9226"/>
                        <a:pt x="7397" y="7947"/>
                      </a:cubicBezTo>
                      <a:cubicBezTo>
                        <a:pt x="6218" y="6607"/>
                        <a:pt x="5098" y="5198"/>
                        <a:pt x="3909" y="3878"/>
                      </a:cubicBezTo>
                      <a:cubicBezTo>
                        <a:pt x="2790" y="2639"/>
                        <a:pt x="1580" y="1490"/>
                        <a:pt x="371" y="340"/>
                      </a:cubicBezTo>
                      <a:cubicBezTo>
                        <a:pt x="251" y="230"/>
                        <a:pt x="12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89" name="Google Shape;4189;p9"/>
                <p:cNvSpPr/>
                <p:nvPr/>
              </p:nvSpPr>
              <p:spPr>
                <a:xfrm>
                  <a:off x="3457954" y="923743"/>
                  <a:ext cx="186804" cy="283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09" h="5619" extrusionOk="0">
                      <a:moveTo>
                        <a:pt x="0" y="1"/>
                      </a:moveTo>
                      <a:cubicBezTo>
                        <a:pt x="809" y="1570"/>
                        <a:pt x="1600" y="3169"/>
                        <a:pt x="2549" y="4659"/>
                      </a:cubicBezTo>
                      <a:cubicBezTo>
                        <a:pt x="2759" y="4978"/>
                        <a:pt x="2979" y="5298"/>
                        <a:pt x="3199" y="5618"/>
                      </a:cubicBezTo>
                      <a:cubicBezTo>
                        <a:pt x="3348" y="5488"/>
                        <a:pt x="3528" y="5368"/>
                        <a:pt x="3708" y="5248"/>
                      </a:cubicBezTo>
                      <a:cubicBezTo>
                        <a:pt x="3608" y="5088"/>
                        <a:pt x="3508" y="4919"/>
                        <a:pt x="3399" y="4759"/>
                      </a:cubicBezTo>
                      <a:cubicBezTo>
                        <a:pt x="2429" y="3239"/>
                        <a:pt x="849" y="10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0" name="Google Shape;4190;p9"/>
                <p:cNvSpPr/>
                <p:nvPr/>
              </p:nvSpPr>
              <p:spPr>
                <a:xfrm>
                  <a:off x="2981703" y="140468"/>
                  <a:ext cx="439032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17" h="14334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0" y="120"/>
                        <a:pt x="110" y="240"/>
                        <a:pt x="170" y="360"/>
                      </a:cubicBezTo>
                      <a:cubicBezTo>
                        <a:pt x="2520" y="5298"/>
                        <a:pt x="5258" y="10085"/>
                        <a:pt x="8717" y="14333"/>
                      </a:cubicBezTo>
                      <a:cubicBezTo>
                        <a:pt x="6977" y="11255"/>
                        <a:pt x="5238" y="8176"/>
                        <a:pt x="3399" y="5158"/>
                      </a:cubicBezTo>
                      <a:cubicBezTo>
                        <a:pt x="2369" y="3538"/>
                        <a:pt x="1280" y="1949"/>
                        <a:pt x="221" y="340"/>
                      </a:cubicBezTo>
                      <a:cubicBezTo>
                        <a:pt x="150" y="230"/>
                        <a:pt x="70" y="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1" name="Google Shape;4191;p9"/>
                <p:cNvSpPr/>
                <p:nvPr/>
              </p:nvSpPr>
              <p:spPr>
                <a:xfrm>
                  <a:off x="3916073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0" y="1"/>
                      </a:moveTo>
                      <a:cubicBezTo>
                        <a:pt x="10" y="41"/>
                        <a:pt x="20" y="71"/>
                        <a:pt x="40" y="110"/>
                      </a:cubicBezTo>
                      <a:cubicBezTo>
                        <a:pt x="560" y="1810"/>
                        <a:pt x="1060" y="3529"/>
                        <a:pt x="1699" y="5188"/>
                      </a:cubicBezTo>
                      <a:cubicBezTo>
                        <a:pt x="2359" y="6827"/>
                        <a:pt x="3119" y="8427"/>
                        <a:pt x="3978" y="9966"/>
                      </a:cubicBezTo>
                      <a:cubicBezTo>
                        <a:pt x="3318" y="7887"/>
                        <a:pt x="2628" y="5808"/>
                        <a:pt x="1789" y="3789"/>
                      </a:cubicBezTo>
                      <a:cubicBezTo>
                        <a:pt x="1389" y="2809"/>
                        <a:pt x="929" y="1860"/>
                        <a:pt x="449" y="921"/>
                      </a:cubicBezTo>
                      <a:cubicBezTo>
                        <a:pt x="320" y="650"/>
                        <a:pt x="190" y="381"/>
                        <a:pt x="50" y="110"/>
                      </a:cubicBezTo>
                      <a:cubicBezTo>
                        <a:pt x="40" y="71"/>
                        <a:pt x="20" y="3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2" name="Google Shape;4192;p9"/>
                <p:cNvSpPr/>
                <p:nvPr/>
              </p:nvSpPr>
              <p:spPr>
                <a:xfrm>
                  <a:off x="1190576" y="427397"/>
                  <a:ext cx="130949" cy="86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00" h="1710" extrusionOk="0">
                      <a:moveTo>
                        <a:pt x="280" y="0"/>
                      </a:moveTo>
                      <a:cubicBezTo>
                        <a:pt x="270" y="10"/>
                        <a:pt x="260" y="10"/>
                        <a:pt x="250" y="20"/>
                      </a:cubicBezTo>
                      <a:cubicBezTo>
                        <a:pt x="240" y="40"/>
                        <a:pt x="230" y="70"/>
                        <a:pt x="210" y="100"/>
                      </a:cubicBezTo>
                      <a:cubicBezTo>
                        <a:pt x="140" y="180"/>
                        <a:pt x="70" y="250"/>
                        <a:pt x="0" y="320"/>
                      </a:cubicBezTo>
                      <a:cubicBezTo>
                        <a:pt x="850" y="810"/>
                        <a:pt x="1729" y="1249"/>
                        <a:pt x="2599" y="1709"/>
                      </a:cubicBezTo>
                      <a:cubicBezTo>
                        <a:pt x="1829" y="1120"/>
                        <a:pt x="1060" y="560"/>
                        <a:pt x="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3" name="Google Shape;4193;p9"/>
                <p:cNvSpPr/>
                <p:nvPr/>
              </p:nvSpPr>
              <p:spPr>
                <a:xfrm>
                  <a:off x="891157" y="219440"/>
                  <a:ext cx="261697" cy="1873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96" h="3720" extrusionOk="0">
                      <a:moveTo>
                        <a:pt x="5" y="1"/>
                      </a:moveTo>
                      <a:cubicBezTo>
                        <a:pt x="1" y="1"/>
                        <a:pt x="81" y="57"/>
                        <a:pt x="88" y="71"/>
                      </a:cubicBezTo>
                      <a:cubicBezTo>
                        <a:pt x="1517" y="1320"/>
                        <a:pt x="2976" y="2550"/>
                        <a:pt x="4556" y="3610"/>
                      </a:cubicBezTo>
                      <a:cubicBezTo>
                        <a:pt x="4616" y="3639"/>
                        <a:pt x="4676" y="3679"/>
                        <a:pt x="4726" y="3719"/>
                      </a:cubicBezTo>
                      <a:cubicBezTo>
                        <a:pt x="4886" y="3610"/>
                        <a:pt x="5046" y="3510"/>
                        <a:pt x="5195" y="3399"/>
                      </a:cubicBezTo>
                      <a:cubicBezTo>
                        <a:pt x="4875" y="3170"/>
                        <a:pt x="4546" y="2930"/>
                        <a:pt x="4226" y="2700"/>
                      </a:cubicBezTo>
                      <a:cubicBezTo>
                        <a:pt x="3127" y="1940"/>
                        <a:pt x="2007" y="1211"/>
                        <a:pt x="868" y="521"/>
                      </a:cubicBezTo>
                      <a:cubicBezTo>
                        <a:pt x="597" y="351"/>
                        <a:pt x="328" y="191"/>
                        <a:pt x="58" y="31"/>
                      </a:cubicBezTo>
                      <a:cubicBezTo>
                        <a:pt x="22" y="9"/>
                        <a:pt x="7" y="1"/>
                        <a:pt x="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4" name="Google Shape;4194;p9"/>
                <p:cNvSpPr/>
                <p:nvPr/>
              </p:nvSpPr>
              <p:spPr>
                <a:xfrm>
                  <a:off x="2661130" y="219440"/>
                  <a:ext cx="141878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7" h="3920" extrusionOk="0">
                      <a:moveTo>
                        <a:pt x="7" y="0"/>
                      </a:moveTo>
                      <a:cubicBezTo>
                        <a:pt x="0" y="0"/>
                        <a:pt x="44" y="63"/>
                        <a:pt x="58" y="91"/>
                      </a:cubicBezTo>
                      <a:cubicBezTo>
                        <a:pt x="298" y="501"/>
                        <a:pt x="548" y="901"/>
                        <a:pt x="808" y="1291"/>
                      </a:cubicBezTo>
                      <a:cubicBezTo>
                        <a:pt x="1408" y="2220"/>
                        <a:pt x="2097" y="3090"/>
                        <a:pt x="2817" y="3919"/>
                      </a:cubicBezTo>
                      <a:cubicBezTo>
                        <a:pt x="2108" y="2490"/>
                        <a:pt x="1178" y="1171"/>
                        <a:pt x="49" y="41"/>
                      </a:cubicBezTo>
                      <a:cubicBezTo>
                        <a:pt x="22" y="11"/>
                        <a:pt x="10" y="0"/>
                        <a:pt x="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5" name="Google Shape;4195;p9"/>
                <p:cNvSpPr/>
                <p:nvPr/>
              </p:nvSpPr>
              <p:spPr>
                <a:xfrm>
                  <a:off x="3717182" y="448550"/>
                  <a:ext cx="154621" cy="3524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70" h="6997" extrusionOk="0">
                      <a:moveTo>
                        <a:pt x="0" y="0"/>
                      </a:moveTo>
                      <a:cubicBezTo>
                        <a:pt x="131" y="430"/>
                        <a:pt x="271" y="860"/>
                        <a:pt x="420" y="1289"/>
                      </a:cubicBezTo>
                      <a:cubicBezTo>
                        <a:pt x="1150" y="3259"/>
                        <a:pt x="2110" y="5138"/>
                        <a:pt x="3069" y="6997"/>
                      </a:cubicBezTo>
                      <a:cubicBezTo>
                        <a:pt x="2450" y="5027"/>
                        <a:pt x="1740" y="3079"/>
                        <a:pt x="1040" y="1129"/>
                      </a:cubicBezTo>
                      <a:cubicBezTo>
                        <a:pt x="960" y="909"/>
                        <a:pt x="880" y="700"/>
                        <a:pt x="800" y="480"/>
                      </a:cubicBezTo>
                      <a:cubicBezTo>
                        <a:pt x="531" y="320"/>
                        <a:pt x="271" y="16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6" name="Google Shape;4196;p9"/>
                <p:cNvSpPr/>
                <p:nvPr/>
              </p:nvSpPr>
              <p:spPr>
                <a:xfrm>
                  <a:off x="3662334" y="222462"/>
                  <a:ext cx="83102" cy="21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0" h="4319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0" y="101"/>
                        <a:pt x="50" y="191"/>
                        <a:pt x="70" y="291"/>
                      </a:cubicBezTo>
                      <a:cubicBezTo>
                        <a:pt x="320" y="1491"/>
                        <a:pt x="590" y="2690"/>
                        <a:pt x="910" y="3870"/>
                      </a:cubicBezTo>
                      <a:cubicBezTo>
                        <a:pt x="1160" y="4009"/>
                        <a:pt x="1409" y="4169"/>
                        <a:pt x="1649" y="4319"/>
                      </a:cubicBezTo>
                      <a:cubicBezTo>
                        <a:pt x="1189" y="3060"/>
                        <a:pt x="720" y="1790"/>
                        <a:pt x="220" y="541"/>
                      </a:cubicBezTo>
                      <a:cubicBezTo>
                        <a:pt x="140" y="361"/>
                        <a:pt x="70" y="1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7" name="Google Shape;4197;p9"/>
                <p:cNvSpPr/>
                <p:nvPr/>
              </p:nvSpPr>
              <p:spPr>
                <a:xfrm>
                  <a:off x="394518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3" y="1"/>
                      </a:moveTo>
                      <a:lnTo>
                        <a:pt x="3" y="1"/>
                      </a:lnTo>
                      <a:cubicBezTo>
                        <a:pt x="1" y="1"/>
                        <a:pt x="11" y="64"/>
                        <a:pt x="11" y="86"/>
                      </a:cubicBezTo>
                      <a:cubicBezTo>
                        <a:pt x="142" y="1425"/>
                        <a:pt x="351" y="2764"/>
                        <a:pt x="681" y="4073"/>
                      </a:cubicBezTo>
                      <a:cubicBezTo>
                        <a:pt x="1021" y="5343"/>
                        <a:pt x="1491" y="6563"/>
                        <a:pt x="1961" y="7792"/>
                      </a:cubicBezTo>
                      <a:cubicBezTo>
                        <a:pt x="1641" y="5653"/>
                        <a:pt x="1181" y="3524"/>
                        <a:pt x="511" y="1465"/>
                      </a:cubicBezTo>
                      <a:cubicBezTo>
                        <a:pt x="362" y="985"/>
                        <a:pt x="191" y="506"/>
                        <a:pt x="11" y="35"/>
                      </a:cubicBezTo>
                      <a:cubicBezTo>
                        <a:pt x="6" y="10"/>
                        <a:pt x="3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8" name="Google Shape;4198;p9"/>
                <p:cNvSpPr/>
                <p:nvPr/>
              </p:nvSpPr>
              <p:spPr>
                <a:xfrm>
                  <a:off x="60891" y="291462"/>
                  <a:ext cx="752151" cy="4521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4" h="897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21" y="81"/>
                        <a:pt x="230" y="170"/>
                        <a:pt x="350" y="250"/>
                      </a:cubicBezTo>
                      <a:cubicBezTo>
                        <a:pt x="1750" y="1260"/>
                        <a:pt x="3169" y="2249"/>
                        <a:pt x="4639" y="3159"/>
                      </a:cubicBezTo>
                      <a:cubicBezTo>
                        <a:pt x="5978" y="3999"/>
                        <a:pt x="7367" y="4778"/>
                        <a:pt x="8726" y="5578"/>
                      </a:cubicBezTo>
                      <a:cubicBezTo>
                        <a:pt x="10696" y="6758"/>
                        <a:pt x="12665" y="7927"/>
                        <a:pt x="14694" y="8976"/>
                      </a:cubicBezTo>
                      <a:lnTo>
                        <a:pt x="14934" y="8797"/>
                      </a:lnTo>
                      <a:cubicBezTo>
                        <a:pt x="13524" y="7827"/>
                        <a:pt x="12105" y="6877"/>
                        <a:pt x="10656" y="5978"/>
                      </a:cubicBezTo>
                      <a:cubicBezTo>
                        <a:pt x="8766" y="4848"/>
                        <a:pt x="6867" y="3739"/>
                        <a:pt x="4948" y="2669"/>
                      </a:cubicBezTo>
                      <a:cubicBezTo>
                        <a:pt x="3439" y="1840"/>
                        <a:pt x="1910" y="1050"/>
                        <a:pt x="401" y="221"/>
                      </a:cubicBezTo>
                      <a:cubicBezTo>
                        <a:pt x="270" y="150"/>
                        <a:pt x="141" y="7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199" name="Google Shape;4199;p9"/>
                <p:cNvSpPr/>
                <p:nvPr/>
              </p:nvSpPr>
              <p:spPr>
                <a:xfrm>
                  <a:off x="680128" y="1195058"/>
                  <a:ext cx="362477" cy="168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97" h="3350" extrusionOk="0">
                      <a:moveTo>
                        <a:pt x="489" y="1"/>
                      </a:moveTo>
                      <a:cubicBezTo>
                        <a:pt x="460" y="61"/>
                        <a:pt x="420" y="131"/>
                        <a:pt x="350" y="181"/>
                      </a:cubicBezTo>
                      <a:cubicBezTo>
                        <a:pt x="230" y="271"/>
                        <a:pt x="120" y="361"/>
                        <a:pt x="0" y="471"/>
                      </a:cubicBezTo>
                      <a:cubicBezTo>
                        <a:pt x="220" y="561"/>
                        <a:pt x="440" y="661"/>
                        <a:pt x="660" y="751"/>
                      </a:cubicBezTo>
                      <a:cubicBezTo>
                        <a:pt x="2719" y="1600"/>
                        <a:pt x="4807" y="2370"/>
                        <a:pt x="6866" y="3219"/>
                      </a:cubicBezTo>
                      <a:cubicBezTo>
                        <a:pt x="6977" y="3259"/>
                        <a:pt x="7086" y="3310"/>
                        <a:pt x="7197" y="3350"/>
                      </a:cubicBezTo>
                      <a:cubicBezTo>
                        <a:pt x="7106" y="3299"/>
                        <a:pt x="7006" y="3250"/>
                        <a:pt x="6906" y="3190"/>
                      </a:cubicBezTo>
                      <a:cubicBezTo>
                        <a:pt x="5038" y="2170"/>
                        <a:pt x="3159" y="1160"/>
                        <a:pt x="1209" y="311"/>
                      </a:cubicBezTo>
                      <a:cubicBezTo>
                        <a:pt x="969" y="201"/>
                        <a:pt x="729" y="101"/>
                        <a:pt x="4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0" name="Google Shape;4200;p9"/>
                <p:cNvSpPr/>
                <p:nvPr/>
              </p:nvSpPr>
              <p:spPr>
                <a:xfrm>
                  <a:off x="1137189" y="1395964"/>
                  <a:ext cx="461192" cy="2089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57" h="414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729" y="1480"/>
                        <a:pt x="5498" y="2899"/>
                        <a:pt x="8347" y="4148"/>
                      </a:cubicBezTo>
                      <a:cubicBezTo>
                        <a:pt x="8377" y="4128"/>
                        <a:pt x="8417" y="4108"/>
                        <a:pt x="8457" y="4088"/>
                      </a:cubicBezTo>
                      <a:cubicBezTo>
                        <a:pt x="8617" y="4039"/>
                        <a:pt x="8786" y="3979"/>
                        <a:pt x="8957" y="3928"/>
                      </a:cubicBezTo>
                      <a:cubicBezTo>
                        <a:pt x="9017" y="3899"/>
                        <a:pt x="9086" y="3879"/>
                        <a:pt x="9157" y="3859"/>
                      </a:cubicBezTo>
                      <a:cubicBezTo>
                        <a:pt x="6128" y="2509"/>
                        <a:pt x="3119" y="112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1" name="Google Shape;4201;p9"/>
                <p:cNvSpPr/>
                <p:nvPr/>
              </p:nvSpPr>
              <p:spPr>
                <a:xfrm>
                  <a:off x="2157582" y="1849500"/>
                  <a:ext cx="676654" cy="3584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35" h="7118" extrusionOk="0">
                      <a:moveTo>
                        <a:pt x="1" y="1"/>
                      </a:moveTo>
                      <a:cubicBezTo>
                        <a:pt x="3599" y="2180"/>
                        <a:pt x="7388" y="4019"/>
                        <a:pt x="11116" y="5968"/>
                      </a:cubicBezTo>
                      <a:cubicBezTo>
                        <a:pt x="11826" y="6348"/>
                        <a:pt x="12545" y="6728"/>
                        <a:pt x="13255" y="7117"/>
                      </a:cubicBezTo>
                      <a:cubicBezTo>
                        <a:pt x="13265" y="7068"/>
                        <a:pt x="13285" y="7018"/>
                        <a:pt x="13305" y="6978"/>
                      </a:cubicBezTo>
                      <a:cubicBezTo>
                        <a:pt x="13335" y="6908"/>
                        <a:pt x="13355" y="6838"/>
                        <a:pt x="13385" y="6768"/>
                      </a:cubicBezTo>
                      <a:cubicBezTo>
                        <a:pt x="13395" y="6688"/>
                        <a:pt x="13415" y="6608"/>
                        <a:pt x="13435" y="6528"/>
                      </a:cubicBezTo>
                      <a:cubicBezTo>
                        <a:pt x="12306" y="5908"/>
                        <a:pt x="11156" y="5298"/>
                        <a:pt x="10007" y="4709"/>
                      </a:cubicBezTo>
                      <a:cubicBezTo>
                        <a:pt x="8357" y="3869"/>
                        <a:pt x="6728" y="3010"/>
                        <a:pt x="5049" y="2230"/>
                      </a:cubicBezTo>
                      <a:cubicBezTo>
                        <a:pt x="3390" y="1440"/>
                        <a:pt x="1691" y="72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2" name="Google Shape;4202;p9"/>
                <p:cNvSpPr/>
                <p:nvPr/>
              </p:nvSpPr>
              <p:spPr>
                <a:xfrm>
                  <a:off x="2432977" y="2285459"/>
                  <a:ext cx="350440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58" h="192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880" y="631"/>
                        <a:pt x="3789" y="1200"/>
                        <a:pt x="5718" y="1660"/>
                      </a:cubicBezTo>
                      <a:cubicBezTo>
                        <a:pt x="6128" y="1750"/>
                        <a:pt x="6527" y="1840"/>
                        <a:pt x="6938" y="1920"/>
                      </a:cubicBezTo>
                      <a:cubicBezTo>
                        <a:pt x="6947" y="1880"/>
                        <a:pt x="6947" y="1850"/>
                        <a:pt x="6958" y="1810"/>
                      </a:cubicBezTo>
                      <a:lnTo>
                        <a:pt x="6958" y="1790"/>
                      </a:lnTo>
                      <a:cubicBezTo>
                        <a:pt x="6907" y="1660"/>
                        <a:pt x="6887" y="1500"/>
                        <a:pt x="6927" y="1371"/>
                      </a:cubicBezTo>
                      <a:cubicBezTo>
                        <a:pt x="6478" y="1251"/>
                        <a:pt x="6028" y="1140"/>
                        <a:pt x="5578" y="1040"/>
                      </a:cubicBezTo>
                      <a:cubicBezTo>
                        <a:pt x="3729" y="620"/>
                        <a:pt x="1860" y="31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3" name="Google Shape;4203;p9"/>
                <p:cNvSpPr/>
                <p:nvPr/>
              </p:nvSpPr>
              <p:spPr>
                <a:xfrm>
                  <a:off x="2151085" y="2192838"/>
                  <a:ext cx="189826" cy="52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69" h="104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90" y="171"/>
                        <a:pt x="570" y="360"/>
                        <a:pt x="830" y="580"/>
                      </a:cubicBezTo>
                      <a:cubicBezTo>
                        <a:pt x="1809" y="751"/>
                        <a:pt x="2789" y="900"/>
                        <a:pt x="3768" y="1040"/>
                      </a:cubicBezTo>
                      <a:cubicBezTo>
                        <a:pt x="2509" y="700"/>
                        <a:pt x="1260" y="34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4" name="Google Shape;4204;p9"/>
                <p:cNvSpPr/>
                <p:nvPr/>
              </p:nvSpPr>
              <p:spPr>
                <a:xfrm>
                  <a:off x="803925" y="1835398"/>
                  <a:ext cx="1304907" cy="3720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9" h="7388" extrusionOk="0">
                      <a:moveTo>
                        <a:pt x="1" y="1"/>
                      </a:moveTo>
                      <a:cubicBezTo>
                        <a:pt x="221" y="81"/>
                        <a:pt x="441" y="161"/>
                        <a:pt x="661" y="251"/>
                      </a:cubicBezTo>
                      <a:cubicBezTo>
                        <a:pt x="2740" y="1020"/>
                        <a:pt x="4819" y="1780"/>
                        <a:pt x="6938" y="2440"/>
                      </a:cubicBezTo>
                      <a:cubicBezTo>
                        <a:pt x="9816" y="3299"/>
                        <a:pt x="12685" y="4149"/>
                        <a:pt x="15594" y="4909"/>
                      </a:cubicBezTo>
                      <a:cubicBezTo>
                        <a:pt x="17893" y="5518"/>
                        <a:pt x="20191" y="6118"/>
                        <a:pt x="22510" y="6668"/>
                      </a:cubicBezTo>
                      <a:cubicBezTo>
                        <a:pt x="22490" y="6628"/>
                        <a:pt x="22470" y="6588"/>
                        <a:pt x="22460" y="6558"/>
                      </a:cubicBezTo>
                      <a:cubicBezTo>
                        <a:pt x="22440" y="6508"/>
                        <a:pt x="22460" y="6458"/>
                        <a:pt x="22490" y="6428"/>
                      </a:cubicBezTo>
                      <a:cubicBezTo>
                        <a:pt x="22521" y="6398"/>
                        <a:pt x="22551" y="6385"/>
                        <a:pt x="22586" y="6385"/>
                      </a:cubicBezTo>
                      <a:cubicBezTo>
                        <a:pt x="22597" y="6385"/>
                        <a:pt x="22608" y="6386"/>
                        <a:pt x="22620" y="6388"/>
                      </a:cubicBezTo>
                      <a:cubicBezTo>
                        <a:pt x="22650" y="6398"/>
                        <a:pt x="22670" y="6408"/>
                        <a:pt x="22700" y="6408"/>
                      </a:cubicBezTo>
                      <a:lnTo>
                        <a:pt x="22710" y="6408"/>
                      </a:lnTo>
                      <a:cubicBezTo>
                        <a:pt x="22720" y="6408"/>
                        <a:pt x="22730" y="6408"/>
                        <a:pt x="22740" y="6418"/>
                      </a:cubicBezTo>
                      <a:cubicBezTo>
                        <a:pt x="22790" y="6418"/>
                        <a:pt x="22850" y="6418"/>
                        <a:pt x="22900" y="6408"/>
                      </a:cubicBezTo>
                      <a:lnTo>
                        <a:pt x="22900" y="6408"/>
                      </a:lnTo>
                      <a:cubicBezTo>
                        <a:pt x="22886" y="6412"/>
                        <a:pt x="22883" y="6413"/>
                        <a:pt x="22885" y="6413"/>
                      </a:cubicBezTo>
                      <a:cubicBezTo>
                        <a:pt x="22888" y="6413"/>
                        <a:pt x="22910" y="6408"/>
                        <a:pt x="22910" y="6408"/>
                      </a:cubicBezTo>
                      <a:cubicBezTo>
                        <a:pt x="22920" y="6408"/>
                        <a:pt x="22930" y="6398"/>
                        <a:pt x="22940" y="6398"/>
                      </a:cubicBezTo>
                      <a:cubicBezTo>
                        <a:pt x="22970" y="6398"/>
                        <a:pt x="23000" y="6388"/>
                        <a:pt x="23020" y="6378"/>
                      </a:cubicBezTo>
                      <a:cubicBezTo>
                        <a:pt x="23040" y="6378"/>
                        <a:pt x="23050" y="6368"/>
                        <a:pt x="23060" y="6368"/>
                      </a:cubicBezTo>
                      <a:cubicBezTo>
                        <a:pt x="23060" y="6358"/>
                        <a:pt x="23070" y="6358"/>
                        <a:pt x="23070" y="6358"/>
                      </a:cubicBezTo>
                      <a:cubicBezTo>
                        <a:pt x="23100" y="6348"/>
                        <a:pt x="23120" y="6338"/>
                        <a:pt x="23150" y="6318"/>
                      </a:cubicBezTo>
                      <a:cubicBezTo>
                        <a:pt x="23171" y="6306"/>
                        <a:pt x="23192" y="6300"/>
                        <a:pt x="23213" y="6300"/>
                      </a:cubicBezTo>
                      <a:cubicBezTo>
                        <a:pt x="23293" y="6300"/>
                        <a:pt x="23364" y="6381"/>
                        <a:pt x="23340" y="6468"/>
                      </a:cubicBezTo>
                      <a:cubicBezTo>
                        <a:pt x="23300" y="6608"/>
                        <a:pt x="23200" y="6728"/>
                        <a:pt x="23070" y="6788"/>
                      </a:cubicBezTo>
                      <a:cubicBezTo>
                        <a:pt x="23070" y="6798"/>
                        <a:pt x="23070" y="6798"/>
                        <a:pt x="23060" y="6798"/>
                      </a:cubicBezTo>
                      <a:cubicBezTo>
                        <a:pt x="23510" y="6898"/>
                        <a:pt x="23950" y="6998"/>
                        <a:pt x="24390" y="7088"/>
                      </a:cubicBezTo>
                      <a:cubicBezTo>
                        <a:pt x="24899" y="7188"/>
                        <a:pt x="25409" y="7288"/>
                        <a:pt x="25909" y="7388"/>
                      </a:cubicBezTo>
                      <a:cubicBezTo>
                        <a:pt x="25889" y="7368"/>
                        <a:pt x="25869" y="7358"/>
                        <a:pt x="25849" y="7348"/>
                      </a:cubicBezTo>
                      <a:cubicBezTo>
                        <a:pt x="25379" y="7078"/>
                        <a:pt x="24869" y="6908"/>
                        <a:pt x="24359" y="6738"/>
                      </a:cubicBezTo>
                      <a:cubicBezTo>
                        <a:pt x="24350" y="6748"/>
                        <a:pt x="24330" y="6748"/>
                        <a:pt x="24319" y="6758"/>
                      </a:cubicBezTo>
                      <a:cubicBezTo>
                        <a:pt x="24290" y="6768"/>
                        <a:pt x="24270" y="6768"/>
                        <a:pt x="24239" y="6778"/>
                      </a:cubicBezTo>
                      <a:cubicBezTo>
                        <a:pt x="24197" y="6784"/>
                        <a:pt x="24155" y="6794"/>
                        <a:pt x="24112" y="6794"/>
                      </a:cubicBezTo>
                      <a:cubicBezTo>
                        <a:pt x="24085" y="6794"/>
                        <a:pt x="24057" y="6790"/>
                        <a:pt x="24030" y="6778"/>
                      </a:cubicBezTo>
                      <a:cubicBezTo>
                        <a:pt x="23939" y="6748"/>
                        <a:pt x="23870" y="6688"/>
                        <a:pt x="23850" y="6598"/>
                      </a:cubicBezTo>
                      <a:cubicBezTo>
                        <a:pt x="23830" y="6538"/>
                        <a:pt x="23839" y="6478"/>
                        <a:pt x="23870" y="6418"/>
                      </a:cubicBezTo>
                      <a:cubicBezTo>
                        <a:pt x="23859" y="6398"/>
                        <a:pt x="23859" y="6378"/>
                        <a:pt x="23850" y="6358"/>
                      </a:cubicBezTo>
                      <a:cubicBezTo>
                        <a:pt x="21660" y="5818"/>
                        <a:pt x="19472" y="5278"/>
                        <a:pt x="17293" y="4689"/>
                      </a:cubicBezTo>
                      <a:cubicBezTo>
                        <a:pt x="12015" y="3279"/>
                        <a:pt x="6778" y="1711"/>
                        <a:pt x="1480" y="371"/>
                      </a:cubicBezTo>
                      <a:cubicBezTo>
                        <a:pt x="990" y="241"/>
                        <a:pt x="490" y="1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5" name="Google Shape;4205;p9"/>
                <p:cNvSpPr/>
                <p:nvPr/>
              </p:nvSpPr>
              <p:spPr>
                <a:xfrm>
                  <a:off x="1614447" y="1848493"/>
                  <a:ext cx="820093" cy="2875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283" h="5709" extrusionOk="0">
                      <a:moveTo>
                        <a:pt x="240" y="1"/>
                      </a:moveTo>
                      <a:cubicBezTo>
                        <a:pt x="230" y="11"/>
                        <a:pt x="230" y="21"/>
                        <a:pt x="220" y="31"/>
                      </a:cubicBezTo>
                      <a:cubicBezTo>
                        <a:pt x="150" y="151"/>
                        <a:pt x="80" y="261"/>
                        <a:pt x="0" y="381"/>
                      </a:cubicBezTo>
                      <a:cubicBezTo>
                        <a:pt x="2829" y="1491"/>
                        <a:pt x="5678" y="2530"/>
                        <a:pt x="8556" y="3499"/>
                      </a:cubicBezTo>
                      <a:cubicBezTo>
                        <a:pt x="10116" y="4029"/>
                        <a:pt x="11695" y="4489"/>
                        <a:pt x="13274" y="4949"/>
                      </a:cubicBezTo>
                      <a:cubicBezTo>
                        <a:pt x="14274" y="5229"/>
                        <a:pt x="15253" y="5569"/>
                        <a:pt x="16282" y="5709"/>
                      </a:cubicBezTo>
                      <a:cubicBezTo>
                        <a:pt x="15043" y="5358"/>
                        <a:pt x="13883" y="4789"/>
                        <a:pt x="12674" y="4349"/>
                      </a:cubicBezTo>
                      <a:cubicBezTo>
                        <a:pt x="11045" y="3719"/>
                        <a:pt x="9396" y="3179"/>
                        <a:pt x="7746" y="2610"/>
                      </a:cubicBezTo>
                      <a:cubicBezTo>
                        <a:pt x="5807" y="1960"/>
                        <a:pt x="3908" y="1231"/>
                        <a:pt x="1979" y="561"/>
                      </a:cubicBezTo>
                      <a:cubicBezTo>
                        <a:pt x="1400" y="361"/>
                        <a:pt x="820" y="181"/>
                        <a:pt x="24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6" name="Google Shape;4206;p9"/>
                <p:cNvSpPr/>
                <p:nvPr/>
              </p:nvSpPr>
              <p:spPr>
                <a:xfrm>
                  <a:off x="395667" y="1385891"/>
                  <a:ext cx="876502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03" h="6847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1" y="30"/>
                        <a:pt x="131" y="61"/>
                        <a:pt x="200" y="100"/>
                      </a:cubicBezTo>
                      <a:cubicBezTo>
                        <a:pt x="4238" y="2120"/>
                        <a:pt x="8416" y="3768"/>
                        <a:pt x="12674" y="5278"/>
                      </a:cubicBezTo>
                      <a:cubicBezTo>
                        <a:pt x="14244" y="5827"/>
                        <a:pt x="15853" y="6267"/>
                        <a:pt x="17403" y="6847"/>
                      </a:cubicBezTo>
                      <a:cubicBezTo>
                        <a:pt x="16193" y="6178"/>
                        <a:pt x="14913" y="5638"/>
                        <a:pt x="13644" y="5108"/>
                      </a:cubicBezTo>
                      <a:cubicBezTo>
                        <a:pt x="12315" y="4558"/>
                        <a:pt x="10995" y="4019"/>
                        <a:pt x="9646" y="3528"/>
                      </a:cubicBezTo>
                      <a:cubicBezTo>
                        <a:pt x="6728" y="2389"/>
                        <a:pt x="3799" y="1310"/>
                        <a:pt x="840" y="290"/>
                      </a:cubicBezTo>
                      <a:cubicBezTo>
                        <a:pt x="560" y="200"/>
                        <a:pt x="280" y="100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7" name="Google Shape;4207;p9"/>
                <p:cNvSpPr/>
                <p:nvPr/>
              </p:nvSpPr>
              <p:spPr>
                <a:xfrm>
                  <a:off x="2349926" y="2411874"/>
                  <a:ext cx="284462" cy="29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48" h="595" extrusionOk="0">
                      <a:moveTo>
                        <a:pt x="0" y="0"/>
                      </a:moveTo>
                      <a:cubicBezTo>
                        <a:pt x="0" y="10"/>
                        <a:pt x="11" y="10"/>
                        <a:pt x="11" y="10"/>
                      </a:cubicBezTo>
                      <a:cubicBezTo>
                        <a:pt x="31" y="40"/>
                        <a:pt x="51" y="80"/>
                        <a:pt x="60" y="110"/>
                      </a:cubicBezTo>
                      <a:lnTo>
                        <a:pt x="111" y="240"/>
                      </a:lnTo>
                      <a:cubicBezTo>
                        <a:pt x="140" y="380"/>
                        <a:pt x="120" y="489"/>
                        <a:pt x="51" y="580"/>
                      </a:cubicBezTo>
                      <a:cubicBezTo>
                        <a:pt x="447" y="590"/>
                        <a:pt x="844" y="595"/>
                        <a:pt x="1240" y="595"/>
                      </a:cubicBezTo>
                      <a:cubicBezTo>
                        <a:pt x="2712" y="595"/>
                        <a:pt x="4183" y="530"/>
                        <a:pt x="5648" y="460"/>
                      </a:cubicBezTo>
                      <a:cubicBezTo>
                        <a:pt x="3769" y="240"/>
                        <a:pt x="1890" y="90"/>
                        <a:pt x="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8" name="Google Shape;4208;p9"/>
                <p:cNvSpPr/>
                <p:nvPr/>
              </p:nvSpPr>
              <p:spPr>
                <a:xfrm>
                  <a:off x="697705" y="2278407"/>
                  <a:ext cx="1111606" cy="115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071" h="2291" extrusionOk="0">
                      <a:moveTo>
                        <a:pt x="1" y="1"/>
                      </a:moveTo>
                      <a:cubicBezTo>
                        <a:pt x="60" y="71"/>
                        <a:pt x="120" y="141"/>
                        <a:pt x="180" y="201"/>
                      </a:cubicBezTo>
                      <a:cubicBezTo>
                        <a:pt x="340" y="361"/>
                        <a:pt x="511" y="531"/>
                        <a:pt x="680" y="691"/>
                      </a:cubicBezTo>
                      <a:cubicBezTo>
                        <a:pt x="3429" y="980"/>
                        <a:pt x="6198" y="1220"/>
                        <a:pt x="8956" y="1451"/>
                      </a:cubicBezTo>
                      <a:cubicBezTo>
                        <a:pt x="11745" y="1650"/>
                        <a:pt x="14524" y="1980"/>
                        <a:pt x="17312" y="2160"/>
                      </a:cubicBezTo>
                      <a:cubicBezTo>
                        <a:pt x="18892" y="2260"/>
                        <a:pt x="20481" y="2270"/>
                        <a:pt x="22070" y="2290"/>
                      </a:cubicBezTo>
                      <a:cubicBezTo>
                        <a:pt x="22061" y="2280"/>
                        <a:pt x="22050" y="2280"/>
                        <a:pt x="22041" y="2260"/>
                      </a:cubicBezTo>
                      <a:lnTo>
                        <a:pt x="21950" y="2200"/>
                      </a:lnTo>
                      <a:cubicBezTo>
                        <a:pt x="21950" y="2190"/>
                        <a:pt x="21950" y="2190"/>
                        <a:pt x="21941" y="2190"/>
                      </a:cubicBezTo>
                      <a:cubicBezTo>
                        <a:pt x="21910" y="2160"/>
                        <a:pt x="21921" y="2110"/>
                        <a:pt x="21950" y="2090"/>
                      </a:cubicBezTo>
                      <a:cubicBezTo>
                        <a:pt x="21930" y="2060"/>
                        <a:pt x="21941" y="2020"/>
                        <a:pt x="21970" y="2010"/>
                      </a:cubicBezTo>
                      <a:cubicBezTo>
                        <a:pt x="19762" y="1680"/>
                        <a:pt x="17532" y="1500"/>
                        <a:pt x="15304" y="1320"/>
                      </a:cubicBezTo>
                      <a:cubicBezTo>
                        <a:pt x="12245" y="1040"/>
                        <a:pt x="9176" y="811"/>
                        <a:pt x="6118" y="571"/>
                      </a:cubicBezTo>
                      <a:cubicBezTo>
                        <a:pt x="4079" y="411"/>
                        <a:pt x="2030" y="22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09" name="Google Shape;4209;p9"/>
                <p:cNvSpPr/>
                <p:nvPr/>
              </p:nvSpPr>
              <p:spPr>
                <a:xfrm>
                  <a:off x="184738" y="2232626"/>
                  <a:ext cx="505463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36" h="1510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261" y="50"/>
                        <a:pt x="520" y="90"/>
                        <a:pt x="780" y="141"/>
                      </a:cubicBezTo>
                      <a:cubicBezTo>
                        <a:pt x="2679" y="450"/>
                        <a:pt x="4579" y="790"/>
                        <a:pt x="6478" y="1080"/>
                      </a:cubicBezTo>
                      <a:cubicBezTo>
                        <a:pt x="7657" y="1230"/>
                        <a:pt x="8846" y="1380"/>
                        <a:pt x="10036" y="1510"/>
                      </a:cubicBezTo>
                      <a:cubicBezTo>
                        <a:pt x="9906" y="1360"/>
                        <a:pt x="9776" y="1220"/>
                        <a:pt x="9646" y="1080"/>
                      </a:cubicBezTo>
                      <a:cubicBezTo>
                        <a:pt x="9586" y="1010"/>
                        <a:pt x="9566" y="930"/>
                        <a:pt x="9586" y="850"/>
                      </a:cubicBezTo>
                      <a:cubicBezTo>
                        <a:pt x="9556" y="850"/>
                        <a:pt x="9526" y="840"/>
                        <a:pt x="9486" y="840"/>
                      </a:cubicBezTo>
                      <a:cubicBezTo>
                        <a:pt x="6877" y="540"/>
                        <a:pt x="4259" y="241"/>
                        <a:pt x="1630" y="90"/>
                      </a:cubicBezTo>
                      <a:cubicBezTo>
                        <a:pt x="1090" y="61"/>
                        <a:pt x="550" y="30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0" name="Google Shape;4210;p9"/>
                <p:cNvSpPr/>
                <p:nvPr/>
              </p:nvSpPr>
              <p:spPr>
                <a:xfrm>
                  <a:off x="427397" y="1714623"/>
                  <a:ext cx="266330" cy="825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88" h="1640" extrusionOk="0">
                      <a:moveTo>
                        <a:pt x="180" y="0"/>
                      </a:moveTo>
                      <a:cubicBezTo>
                        <a:pt x="150" y="140"/>
                        <a:pt x="110" y="280"/>
                        <a:pt x="70" y="410"/>
                      </a:cubicBezTo>
                      <a:cubicBezTo>
                        <a:pt x="60" y="450"/>
                        <a:pt x="40" y="480"/>
                        <a:pt x="30" y="510"/>
                      </a:cubicBezTo>
                      <a:cubicBezTo>
                        <a:pt x="20" y="540"/>
                        <a:pt x="10" y="580"/>
                        <a:pt x="0" y="610"/>
                      </a:cubicBezTo>
                      <a:cubicBezTo>
                        <a:pt x="1729" y="1090"/>
                        <a:pt x="3508" y="1430"/>
                        <a:pt x="5288" y="1639"/>
                      </a:cubicBezTo>
                      <a:cubicBezTo>
                        <a:pt x="3588" y="1100"/>
                        <a:pt x="1909" y="480"/>
                        <a:pt x="1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1" name="Google Shape;4211;p9"/>
                <p:cNvSpPr/>
                <p:nvPr/>
              </p:nvSpPr>
              <p:spPr>
                <a:xfrm>
                  <a:off x="160060" y="1645673"/>
                  <a:ext cx="213497" cy="830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9" h="1649" extrusionOk="0">
                      <a:moveTo>
                        <a:pt x="1" y="0"/>
                      </a:moveTo>
                      <a:cubicBezTo>
                        <a:pt x="160" y="80"/>
                        <a:pt x="311" y="150"/>
                        <a:pt x="471" y="220"/>
                      </a:cubicBezTo>
                      <a:cubicBezTo>
                        <a:pt x="1680" y="769"/>
                        <a:pt x="2930" y="1249"/>
                        <a:pt x="4199" y="1649"/>
                      </a:cubicBezTo>
                      <a:cubicBezTo>
                        <a:pt x="4179" y="1599"/>
                        <a:pt x="4169" y="1529"/>
                        <a:pt x="4179" y="1459"/>
                      </a:cubicBezTo>
                      <a:cubicBezTo>
                        <a:pt x="4199" y="1329"/>
                        <a:pt x="4229" y="1189"/>
                        <a:pt x="4239" y="1060"/>
                      </a:cubicBezTo>
                      <a:cubicBezTo>
                        <a:pt x="2910" y="740"/>
                        <a:pt x="1570" y="480"/>
                        <a:pt x="260" y="80"/>
                      </a:cubicBezTo>
                      <a:cubicBezTo>
                        <a:pt x="171" y="50"/>
                        <a:pt x="80" y="3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2" name="Google Shape;4212;p9"/>
                <p:cNvSpPr/>
                <p:nvPr/>
              </p:nvSpPr>
              <p:spPr>
                <a:xfrm>
                  <a:off x="6409941" y="2561358"/>
                  <a:ext cx="267891" cy="2820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19" h="560" extrusionOk="0">
                      <a:moveTo>
                        <a:pt x="221" y="0"/>
                      </a:moveTo>
                      <a:cubicBezTo>
                        <a:pt x="161" y="191"/>
                        <a:pt x="81" y="380"/>
                        <a:pt x="1" y="560"/>
                      </a:cubicBezTo>
                      <a:cubicBezTo>
                        <a:pt x="1720" y="500"/>
                        <a:pt x="3439" y="380"/>
                        <a:pt x="5158" y="180"/>
                      </a:cubicBezTo>
                      <a:cubicBezTo>
                        <a:pt x="5208" y="171"/>
                        <a:pt x="5268" y="160"/>
                        <a:pt x="5318" y="160"/>
                      </a:cubicBezTo>
                      <a:cubicBezTo>
                        <a:pt x="4568" y="140"/>
                        <a:pt x="3819" y="111"/>
                        <a:pt x="3069" y="91"/>
                      </a:cubicBezTo>
                      <a:lnTo>
                        <a:pt x="221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3" name="Google Shape;4213;p9"/>
                <p:cNvSpPr/>
                <p:nvPr/>
              </p:nvSpPr>
              <p:spPr>
                <a:xfrm>
                  <a:off x="6362095" y="2762716"/>
                  <a:ext cx="349432" cy="951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938" h="1890" extrusionOk="0">
                      <a:moveTo>
                        <a:pt x="111" y="0"/>
                      </a:moveTo>
                      <a:cubicBezTo>
                        <a:pt x="131" y="171"/>
                        <a:pt x="91" y="360"/>
                        <a:pt x="1" y="520"/>
                      </a:cubicBezTo>
                      <a:cubicBezTo>
                        <a:pt x="451" y="640"/>
                        <a:pt x="911" y="750"/>
                        <a:pt x="1360" y="850"/>
                      </a:cubicBezTo>
                      <a:cubicBezTo>
                        <a:pt x="3199" y="1280"/>
                        <a:pt x="5069" y="1580"/>
                        <a:pt x="6938" y="1890"/>
                      </a:cubicBezTo>
                      <a:cubicBezTo>
                        <a:pt x="5049" y="1260"/>
                        <a:pt x="3150" y="690"/>
                        <a:pt x="1211" y="231"/>
                      </a:cubicBezTo>
                      <a:cubicBezTo>
                        <a:pt x="851" y="151"/>
                        <a:pt x="481" y="71"/>
                        <a:pt x="1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4" name="Google Shape;4214;p9"/>
                <p:cNvSpPr/>
                <p:nvPr/>
              </p:nvSpPr>
              <p:spPr>
                <a:xfrm>
                  <a:off x="6510117" y="2701271"/>
                  <a:ext cx="335834" cy="318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68" h="632" extrusionOk="0">
                      <a:moveTo>
                        <a:pt x="4511" y="0"/>
                      </a:moveTo>
                      <a:cubicBezTo>
                        <a:pt x="3005" y="0"/>
                        <a:pt x="1500" y="65"/>
                        <a:pt x="0" y="141"/>
                      </a:cubicBezTo>
                      <a:cubicBezTo>
                        <a:pt x="2060" y="391"/>
                        <a:pt x="4139" y="551"/>
                        <a:pt x="6208" y="621"/>
                      </a:cubicBezTo>
                      <a:cubicBezTo>
                        <a:pt x="6368" y="621"/>
                        <a:pt x="6517" y="631"/>
                        <a:pt x="6668" y="631"/>
                      </a:cubicBezTo>
                      <a:cubicBezTo>
                        <a:pt x="6517" y="471"/>
                        <a:pt x="6517" y="201"/>
                        <a:pt x="6668" y="61"/>
                      </a:cubicBezTo>
                      <a:cubicBezTo>
                        <a:pt x="6417" y="41"/>
                        <a:pt x="6178" y="31"/>
                        <a:pt x="5928" y="21"/>
                      </a:cubicBezTo>
                      <a:cubicBezTo>
                        <a:pt x="5456" y="7"/>
                        <a:pt x="4983" y="0"/>
                        <a:pt x="451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5" name="Google Shape;4215;p9"/>
                <p:cNvSpPr/>
                <p:nvPr/>
              </p:nvSpPr>
              <p:spPr>
                <a:xfrm>
                  <a:off x="8447252" y="2834184"/>
                  <a:ext cx="512061" cy="765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7" h="1520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191" y="171"/>
                        <a:pt x="360" y="351"/>
                        <a:pt x="471" y="560"/>
                      </a:cubicBezTo>
                      <a:cubicBezTo>
                        <a:pt x="491" y="600"/>
                        <a:pt x="500" y="631"/>
                        <a:pt x="500" y="660"/>
                      </a:cubicBezTo>
                      <a:cubicBezTo>
                        <a:pt x="560" y="671"/>
                        <a:pt x="620" y="671"/>
                        <a:pt x="680" y="680"/>
                      </a:cubicBezTo>
                      <a:cubicBezTo>
                        <a:pt x="3299" y="980"/>
                        <a:pt x="5918" y="1280"/>
                        <a:pt x="8547" y="1430"/>
                      </a:cubicBezTo>
                      <a:lnTo>
                        <a:pt x="10166" y="1520"/>
                      </a:lnTo>
                      <a:cubicBezTo>
                        <a:pt x="9906" y="1470"/>
                        <a:pt x="9646" y="1430"/>
                        <a:pt x="9396" y="1390"/>
                      </a:cubicBezTo>
                      <a:cubicBezTo>
                        <a:pt x="7497" y="1071"/>
                        <a:pt x="5598" y="731"/>
                        <a:pt x="3689" y="451"/>
                      </a:cubicBezTo>
                      <a:cubicBezTo>
                        <a:pt x="2459" y="281"/>
                        <a:pt x="1230" y="14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6" name="Google Shape;4216;p9"/>
                <p:cNvSpPr/>
                <p:nvPr/>
              </p:nvSpPr>
              <p:spPr>
                <a:xfrm>
                  <a:off x="7681051" y="2767249"/>
                  <a:ext cx="757187" cy="96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34" h="1920" extrusionOk="0">
                      <a:moveTo>
                        <a:pt x="631" y="1"/>
                      </a:moveTo>
                      <a:cubicBezTo>
                        <a:pt x="491" y="281"/>
                        <a:pt x="251" y="510"/>
                        <a:pt x="1" y="630"/>
                      </a:cubicBezTo>
                      <a:cubicBezTo>
                        <a:pt x="3019" y="910"/>
                        <a:pt x="6058" y="1140"/>
                        <a:pt x="9087" y="1370"/>
                      </a:cubicBezTo>
                      <a:cubicBezTo>
                        <a:pt x="11066" y="1530"/>
                        <a:pt x="13054" y="1710"/>
                        <a:pt x="15034" y="1920"/>
                      </a:cubicBezTo>
                      <a:cubicBezTo>
                        <a:pt x="14804" y="1680"/>
                        <a:pt x="14564" y="1440"/>
                        <a:pt x="14314" y="1230"/>
                      </a:cubicBezTo>
                      <a:cubicBezTo>
                        <a:pt x="11635" y="950"/>
                        <a:pt x="8936" y="720"/>
                        <a:pt x="6248" y="500"/>
                      </a:cubicBezTo>
                      <a:cubicBezTo>
                        <a:pt x="4369" y="361"/>
                        <a:pt x="2499" y="170"/>
                        <a:pt x="63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7" name="Google Shape;4217;p9"/>
                <p:cNvSpPr/>
                <p:nvPr/>
              </p:nvSpPr>
              <p:spPr>
                <a:xfrm>
                  <a:off x="7240610" y="2747103"/>
                  <a:ext cx="417878" cy="504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97" h="1001" extrusionOk="0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2739" y="530"/>
                        <a:pt x="5518" y="770"/>
                        <a:pt x="8296" y="1000"/>
                      </a:cubicBezTo>
                      <a:cubicBezTo>
                        <a:pt x="8266" y="970"/>
                        <a:pt x="8236" y="940"/>
                        <a:pt x="8226" y="900"/>
                      </a:cubicBezTo>
                      <a:cubicBezTo>
                        <a:pt x="8126" y="701"/>
                        <a:pt x="8006" y="501"/>
                        <a:pt x="7926" y="281"/>
                      </a:cubicBezTo>
                      <a:cubicBezTo>
                        <a:pt x="7497" y="250"/>
                        <a:pt x="7066" y="210"/>
                        <a:pt x="6637" y="190"/>
                      </a:cubicBezTo>
                      <a:cubicBezTo>
                        <a:pt x="4428" y="41"/>
                        <a:pt x="2209" y="81"/>
                        <a:pt x="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8" name="Google Shape;4218;p9"/>
                <p:cNvSpPr/>
                <p:nvPr/>
              </p:nvSpPr>
              <p:spPr>
                <a:xfrm>
                  <a:off x="6374182" y="1600848"/>
                  <a:ext cx="396775" cy="233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8" h="4629" extrusionOk="0">
                      <a:moveTo>
                        <a:pt x="7877" y="0"/>
                      </a:moveTo>
                      <a:lnTo>
                        <a:pt x="7877" y="0"/>
                      </a:lnTo>
                      <a:cubicBezTo>
                        <a:pt x="7797" y="40"/>
                        <a:pt x="7717" y="80"/>
                        <a:pt x="7637" y="110"/>
                      </a:cubicBezTo>
                      <a:cubicBezTo>
                        <a:pt x="6048" y="870"/>
                        <a:pt x="4459" y="1610"/>
                        <a:pt x="2899" y="2409"/>
                      </a:cubicBezTo>
                      <a:cubicBezTo>
                        <a:pt x="1920" y="2899"/>
                        <a:pt x="960" y="3429"/>
                        <a:pt x="1" y="3958"/>
                      </a:cubicBezTo>
                      <a:cubicBezTo>
                        <a:pt x="41" y="4018"/>
                        <a:pt x="61" y="4089"/>
                        <a:pt x="71" y="4158"/>
                      </a:cubicBezTo>
                      <a:cubicBezTo>
                        <a:pt x="81" y="4318"/>
                        <a:pt x="61" y="4478"/>
                        <a:pt x="11" y="4628"/>
                      </a:cubicBezTo>
                      <a:cubicBezTo>
                        <a:pt x="900" y="4138"/>
                        <a:pt x="1800" y="3638"/>
                        <a:pt x="2690" y="3139"/>
                      </a:cubicBezTo>
                      <a:cubicBezTo>
                        <a:pt x="4139" y="2329"/>
                        <a:pt x="5549" y="1459"/>
                        <a:pt x="6958" y="580"/>
                      </a:cubicBezTo>
                      <a:cubicBezTo>
                        <a:pt x="7268" y="390"/>
                        <a:pt x="7568" y="190"/>
                        <a:pt x="787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19" name="Google Shape;4219;p9"/>
                <p:cNvSpPr/>
                <p:nvPr/>
              </p:nvSpPr>
              <p:spPr>
                <a:xfrm>
                  <a:off x="7014068" y="1333562"/>
                  <a:ext cx="246234" cy="1515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89" h="3009" extrusionOk="0">
                      <a:moveTo>
                        <a:pt x="4881" y="1"/>
                      </a:moveTo>
                      <a:lnTo>
                        <a:pt x="4881" y="1"/>
                      </a:lnTo>
                      <a:cubicBezTo>
                        <a:pt x="4865" y="1"/>
                        <a:pt x="4748" y="63"/>
                        <a:pt x="4688" y="90"/>
                      </a:cubicBezTo>
                      <a:cubicBezTo>
                        <a:pt x="3908" y="449"/>
                        <a:pt x="3139" y="820"/>
                        <a:pt x="2369" y="1199"/>
                      </a:cubicBezTo>
                      <a:cubicBezTo>
                        <a:pt x="1719" y="1519"/>
                        <a:pt x="1089" y="1859"/>
                        <a:pt x="460" y="2209"/>
                      </a:cubicBezTo>
                      <a:lnTo>
                        <a:pt x="450" y="2209"/>
                      </a:lnTo>
                      <a:cubicBezTo>
                        <a:pt x="330" y="2488"/>
                        <a:pt x="180" y="2759"/>
                        <a:pt x="0" y="3008"/>
                      </a:cubicBezTo>
                      <a:cubicBezTo>
                        <a:pt x="260" y="2879"/>
                        <a:pt x="510" y="2748"/>
                        <a:pt x="769" y="2608"/>
                      </a:cubicBezTo>
                      <a:cubicBezTo>
                        <a:pt x="2169" y="1849"/>
                        <a:pt x="3488" y="960"/>
                        <a:pt x="4808" y="60"/>
                      </a:cubicBezTo>
                      <a:cubicBezTo>
                        <a:pt x="4871" y="16"/>
                        <a:pt x="4889" y="1"/>
                        <a:pt x="488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0" name="Google Shape;4220;p9"/>
                <p:cNvSpPr/>
                <p:nvPr/>
              </p:nvSpPr>
              <p:spPr>
                <a:xfrm>
                  <a:off x="7356398" y="904100"/>
                  <a:ext cx="645881" cy="381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24" h="7578" extrusionOk="0">
                      <a:moveTo>
                        <a:pt x="12694" y="1"/>
                      </a:moveTo>
                      <a:cubicBezTo>
                        <a:pt x="11824" y="431"/>
                        <a:pt x="10955" y="880"/>
                        <a:pt x="10095" y="1330"/>
                      </a:cubicBezTo>
                      <a:cubicBezTo>
                        <a:pt x="6627" y="3249"/>
                        <a:pt x="3288" y="5378"/>
                        <a:pt x="0" y="7577"/>
                      </a:cubicBezTo>
                      <a:cubicBezTo>
                        <a:pt x="2648" y="6298"/>
                        <a:pt x="5218" y="4849"/>
                        <a:pt x="7756" y="3349"/>
                      </a:cubicBezTo>
                      <a:cubicBezTo>
                        <a:pt x="9485" y="2410"/>
                        <a:pt x="11155" y="1390"/>
                        <a:pt x="12824" y="351"/>
                      </a:cubicBezTo>
                      <a:cubicBezTo>
                        <a:pt x="12784" y="231"/>
                        <a:pt x="12734" y="121"/>
                        <a:pt x="1269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1" name="Google Shape;4221;p9"/>
                <p:cNvSpPr/>
                <p:nvPr/>
              </p:nvSpPr>
              <p:spPr>
                <a:xfrm>
                  <a:off x="5369906" y="1194605"/>
                  <a:ext cx="352908" cy="4460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07" h="8857" extrusionOk="0">
                      <a:moveTo>
                        <a:pt x="7007" y="0"/>
                      </a:moveTo>
                      <a:lnTo>
                        <a:pt x="7007" y="0"/>
                      </a:lnTo>
                      <a:cubicBezTo>
                        <a:pt x="6867" y="150"/>
                        <a:pt x="6737" y="310"/>
                        <a:pt x="6597" y="470"/>
                      </a:cubicBezTo>
                      <a:cubicBezTo>
                        <a:pt x="6038" y="1109"/>
                        <a:pt x="5468" y="1759"/>
                        <a:pt x="4918" y="2409"/>
                      </a:cubicBezTo>
                      <a:cubicBezTo>
                        <a:pt x="3039" y="4608"/>
                        <a:pt x="1660" y="6397"/>
                        <a:pt x="0" y="8856"/>
                      </a:cubicBezTo>
                      <a:cubicBezTo>
                        <a:pt x="1150" y="7677"/>
                        <a:pt x="2299" y="6497"/>
                        <a:pt x="3339" y="5207"/>
                      </a:cubicBezTo>
                      <a:cubicBezTo>
                        <a:pt x="4648" y="3588"/>
                        <a:pt x="5807" y="1849"/>
                        <a:pt x="6937" y="100"/>
                      </a:cubicBezTo>
                      <a:cubicBezTo>
                        <a:pt x="6967" y="70"/>
                        <a:pt x="6987" y="30"/>
                        <a:pt x="700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2" name="Google Shape;4222;p9"/>
                <p:cNvSpPr/>
                <p:nvPr/>
              </p:nvSpPr>
              <p:spPr>
                <a:xfrm>
                  <a:off x="5767084" y="1009816"/>
                  <a:ext cx="96197" cy="135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0" h="2700" extrusionOk="0">
                      <a:moveTo>
                        <a:pt x="1760" y="1"/>
                      </a:moveTo>
                      <a:cubicBezTo>
                        <a:pt x="1160" y="891"/>
                        <a:pt x="571" y="1790"/>
                        <a:pt x="0" y="2699"/>
                      </a:cubicBezTo>
                      <a:cubicBezTo>
                        <a:pt x="640" y="1960"/>
                        <a:pt x="1280" y="1220"/>
                        <a:pt x="1910" y="471"/>
                      </a:cubicBezTo>
                      <a:cubicBezTo>
                        <a:pt x="1850" y="320"/>
                        <a:pt x="1800" y="161"/>
                        <a:pt x="176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3" name="Google Shape;4223;p9"/>
                <p:cNvSpPr/>
                <p:nvPr/>
              </p:nvSpPr>
              <p:spPr>
                <a:xfrm>
                  <a:off x="5950311" y="474186"/>
                  <a:ext cx="343892" cy="4455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28" h="8847" extrusionOk="0">
                      <a:moveTo>
                        <a:pt x="6828" y="1"/>
                      </a:moveTo>
                      <a:lnTo>
                        <a:pt x="6828" y="1"/>
                      </a:lnTo>
                      <a:cubicBezTo>
                        <a:pt x="6648" y="201"/>
                        <a:pt x="6458" y="400"/>
                        <a:pt x="6278" y="611"/>
                      </a:cubicBezTo>
                      <a:cubicBezTo>
                        <a:pt x="5078" y="1960"/>
                        <a:pt x="3899" y="3179"/>
                        <a:pt x="2710" y="4609"/>
                      </a:cubicBezTo>
                      <a:cubicBezTo>
                        <a:pt x="1780" y="5718"/>
                        <a:pt x="871" y="6857"/>
                        <a:pt x="1" y="8017"/>
                      </a:cubicBezTo>
                      <a:cubicBezTo>
                        <a:pt x="131" y="8117"/>
                        <a:pt x="231" y="8297"/>
                        <a:pt x="201" y="8467"/>
                      </a:cubicBezTo>
                      <a:cubicBezTo>
                        <a:pt x="171" y="8587"/>
                        <a:pt x="161" y="8717"/>
                        <a:pt x="151" y="8847"/>
                      </a:cubicBezTo>
                      <a:cubicBezTo>
                        <a:pt x="1410" y="7308"/>
                        <a:pt x="2639" y="5748"/>
                        <a:pt x="3839" y="4169"/>
                      </a:cubicBezTo>
                      <a:cubicBezTo>
                        <a:pt x="4809" y="2839"/>
                        <a:pt x="5648" y="1640"/>
                        <a:pt x="6608" y="311"/>
                      </a:cubicBezTo>
                      <a:cubicBezTo>
                        <a:pt x="6678" y="211"/>
                        <a:pt x="6758" y="101"/>
                        <a:pt x="682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4" name="Google Shape;4224;p9"/>
                <p:cNvSpPr/>
                <p:nvPr/>
              </p:nvSpPr>
              <p:spPr>
                <a:xfrm>
                  <a:off x="4857443" y="767712"/>
                  <a:ext cx="203878" cy="6162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48" h="12235" extrusionOk="0">
                      <a:moveTo>
                        <a:pt x="4048" y="0"/>
                      </a:moveTo>
                      <a:lnTo>
                        <a:pt x="3928" y="300"/>
                      </a:lnTo>
                      <a:cubicBezTo>
                        <a:pt x="3179" y="2159"/>
                        <a:pt x="2519" y="4038"/>
                        <a:pt x="1919" y="5947"/>
                      </a:cubicBezTo>
                      <a:cubicBezTo>
                        <a:pt x="1240" y="8037"/>
                        <a:pt x="590" y="10125"/>
                        <a:pt x="0" y="12235"/>
                      </a:cubicBezTo>
                      <a:cubicBezTo>
                        <a:pt x="929" y="10285"/>
                        <a:pt x="1799" y="8306"/>
                        <a:pt x="2479" y="6257"/>
                      </a:cubicBezTo>
                      <a:cubicBezTo>
                        <a:pt x="3039" y="4508"/>
                        <a:pt x="3439" y="2709"/>
                        <a:pt x="3838" y="909"/>
                      </a:cubicBezTo>
                      <a:cubicBezTo>
                        <a:pt x="3908" y="610"/>
                        <a:pt x="3978" y="300"/>
                        <a:pt x="404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5" name="Google Shape;4225;p9"/>
                <p:cNvSpPr/>
                <p:nvPr/>
              </p:nvSpPr>
              <p:spPr>
                <a:xfrm>
                  <a:off x="5212314" y="420345"/>
                  <a:ext cx="462200" cy="95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77" h="18902" extrusionOk="0">
                      <a:moveTo>
                        <a:pt x="8637" y="0"/>
                      </a:moveTo>
                      <a:cubicBezTo>
                        <a:pt x="7368" y="2539"/>
                        <a:pt x="6178" y="5118"/>
                        <a:pt x="5009" y="7706"/>
                      </a:cubicBezTo>
                      <a:cubicBezTo>
                        <a:pt x="4119" y="9676"/>
                        <a:pt x="3179" y="11625"/>
                        <a:pt x="2310" y="13604"/>
                      </a:cubicBezTo>
                      <a:cubicBezTo>
                        <a:pt x="1540" y="15363"/>
                        <a:pt x="780" y="17142"/>
                        <a:pt x="1" y="18901"/>
                      </a:cubicBezTo>
                      <a:cubicBezTo>
                        <a:pt x="2379" y="15113"/>
                        <a:pt x="4229" y="11035"/>
                        <a:pt x="6108" y="6977"/>
                      </a:cubicBezTo>
                      <a:cubicBezTo>
                        <a:pt x="7028" y="4948"/>
                        <a:pt x="7967" y="2909"/>
                        <a:pt x="8876" y="870"/>
                      </a:cubicBezTo>
                      <a:cubicBezTo>
                        <a:pt x="8976" y="640"/>
                        <a:pt x="9076" y="410"/>
                        <a:pt x="9176" y="170"/>
                      </a:cubicBezTo>
                      <a:cubicBezTo>
                        <a:pt x="9167" y="170"/>
                        <a:pt x="9147" y="170"/>
                        <a:pt x="9136" y="160"/>
                      </a:cubicBezTo>
                      <a:cubicBezTo>
                        <a:pt x="8967" y="100"/>
                        <a:pt x="8807" y="50"/>
                        <a:pt x="863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6" name="Google Shape;4226;p9"/>
                <p:cNvSpPr/>
                <p:nvPr/>
              </p:nvSpPr>
              <p:spPr>
                <a:xfrm>
                  <a:off x="5902011" y="416820"/>
                  <a:ext cx="1424675" cy="1188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87" h="23590" extrusionOk="0">
                      <a:moveTo>
                        <a:pt x="28287" y="0"/>
                      </a:moveTo>
                      <a:lnTo>
                        <a:pt x="26998" y="1050"/>
                      </a:lnTo>
                      <a:cubicBezTo>
                        <a:pt x="23109" y="4238"/>
                        <a:pt x="19322" y="7547"/>
                        <a:pt x="15333" y="10606"/>
                      </a:cubicBezTo>
                      <a:cubicBezTo>
                        <a:pt x="13064" y="12354"/>
                        <a:pt x="10606" y="14253"/>
                        <a:pt x="8096" y="16323"/>
                      </a:cubicBezTo>
                      <a:cubicBezTo>
                        <a:pt x="5928" y="18092"/>
                        <a:pt x="3809" y="19931"/>
                        <a:pt x="1650" y="21720"/>
                      </a:cubicBezTo>
                      <a:cubicBezTo>
                        <a:pt x="1090" y="22190"/>
                        <a:pt x="540" y="22670"/>
                        <a:pt x="0" y="23169"/>
                      </a:cubicBezTo>
                      <a:cubicBezTo>
                        <a:pt x="200" y="23249"/>
                        <a:pt x="380" y="23380"/>
                        <a:pt x="530" y="23560"/>
                      </a:cubicBezTo>
                      <a:lnTo>
                        <a:pt x="560" y="23589"/>
                      </a:lnTo>
                      <a:cubicBezTo>
                        <a:pt x="1130" y="23149"/>
                        <a:pt x="1690" y="22700"/>
                        <a:pt x="2249" y="22240"/>
                      </a:cubicBezTo>
                      <a:cubicBezTo>
                        <a:pt x="4538" y="20321"/>
                        <a:pt x="6737" y="18312"/>
                        <a:pt x="9086" y="16463"/>
                      </a:cubicBezTo>
                      <a:cubicBezTo>
                        <a:pt x="12374" y="13834"/>
                        <a:pt x="15683" y="11225"/>
                        <a:pt x="18942" y="8567"/>
                      </a:cubicBezTo>
                      <a:cubicBezTo>
                        <a:pt x="20381" y="7357"/>
                        <a:pt x="21830" y="6168"/>
                        <a:pt x="23229" y="4938"/>
                      </a:cubicBezTo>
                      <a:cubicBezTo>
                        <a:pt x="24249" y="4029"/>
                        <a:pt x="25208" y="3079"/>
                        <a:pt x="26178" y="2130"/>
                      </a:cubicBezTo>
                      <a:cubicBezTo>
                        <a:pt x="26888" y="1419"/>
                        <a:pt x="27598" y="710"/>
                        <a:pt x="2828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7" name="Google Shape;4227;p9"/>
                <p:cNvSpPr/>
                <p:nvPr/>
              </p:nvSpPr>
              <p:spPr>
                <a:xfrm>
                  <a:off x="6368692" y="872874"/>
                  <a:ext cx="996774" cy="7194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91" h="14285" extrusionOk="0">
                      <a:moveTo>
                        <a:pt x="19791" y="1"/>
                      </a:moveTo>
                      <a:lnTo>
                        <a:pt x="19791" y="1"/>
                      </a:lnTo>
                      <a:cubicBezTo>
                        <a:pt x="19631" y="101"/>
                        <a:pt x="19471" y="211"/>
                        <a:pt x="19311" y="311"/>
                      </a:cubicBezTo>
                      <a:cubicBezTo>
                        <a:pt x="17742" y="1340"/>
                        <a:pt x="16173" y="2360"/>
                        <a:pt x="14643" y="3439"/>
                      </a:cubicBezTo>
                      <a:cubicBezTo>
                        <a:pt x="12754" y="4789"/>
                        <a:pt x="10885" y="6168"/>
                        <a:pt x="9016" y="7528"/>
                      </a:cubicBezTo>
                      <a:cubicBezTo>
                        <a:pt x="5977" y="9747"/>
                        <a:pt x="2908" y="11915"/>
                        <a:pt x="0" y="14285"/>
                      </a:cubicBezTo>
                      <a:cubicBezTo>
                        <a:pt x="1679" y="13275"/>
                        <a:pt x="3388" y="12286"/>
                        <a:pt x="5018" y="11196"/>
                      </a:cubicBezTo>
                      <a:cubicBezTo>
                        <a:pt x="6687" y="10076"/>
                        <a:pt x="8286" y="8857"/>
                        <a:pt x="9925" y="7688"/>
                      </a:cubicBezTo>
                      <a:cubicBezTo>
                        <a:pt x="11635" y="6428"/>
                        <a:pt x="13364" y="5218"/>
                        <a:pt x="15043" y="3919"/>
                      </a:cubicBezTo>
                      <a:cubicBezTo>
                        <a:pt x="16522" y="2780"/>
                        <a:pt x="17941" y="1571"/>
                        <a:pt x="19361" y="361"/>
                      </a:cubicBezTo>
                      <a:cubicBezTo>
                        <a:pt x="19511" y="241"/>
                        <a:pt x="19651" y="121"/>
                        <a:pt x="1979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8" name="Google Shape;4228;p9"/>
                <p:cNvSpPr/>
                <p:nvPr/>
              </p:nvSpPr>
              <p:spPr>
                <a:xfrm>
                  <a:off x="6052552" y="1758440"/>
                  <a:ext cx="64467" cy="428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0" h="850" extrusionOk="0">
                      <a:moveTo>
                        <a:pt x="1280" y="0"/>
                      </a:moveTo>
                      <a:cubicBezTo>
                        <a:pt x="849" y="220"/>
                        <a:pt x="420" y="429"/>
                        <a:pt x="0" y="649"/>
                      </a:cubicBezTo>
                      <a:cubicBezTo>
                        <a:pt x="90" y="689"/>
                        <a:pt x="160" y="760"/>
                        <a:pt x="200" y="849"/>
                      </a:cubicBezTo>
                      <a:cubicBezTo>
                        <a:pt x="560" y="569"/>
                        <a:pt x="920" y="290"/>
                        <a:pt x="128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29" name="Google Shape;4229;p9"/>
                <p:cNvSpPr/>
                <p:nvPr/>
              </p:nvSpPr>
              <p:spPr>
                <a:xfrm>
                  <a:off x="7500341" y="610120"/>
                  <a:ext cx="205439" cy="1657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9" h="3290" extrusionOk="0">
                      <a:moveTo>
                        <a:pt x="4079" y="0"/>
                      </a:moveTo>
                      <a:cubicBezTo>
                        <a:pt x="3369" y="480"/>
                        <a:pt x="2649" y="950"/>
                        <a:pt x="1969" y="1470"/>
                      </a:cubicBezTo>
                      <a:cubicBezTo>
                        <a:pt x="1270" y="2030"/>
                        <a:pt x="620" y="2649"/>
                        <a:pt x="1" y="3289"/>
                      </a:cubicBezTo>
                      <a:cubicBezTo>
                        <a:pt x="790" y="2789"/>
                        <a:pt x="1570" y="2259"/>
                        <a:pt x="2300" y="1660"/>
                      </a:cubicBezTo>
                      <a:cubicBezTo>
                        <a:pt x="2919" y="1140"/>
                        <a:pt x="3509" y="580"/>
                        <a:pt x="40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0" name="Google Shape;4230;p9"/>
                <p:cNvSpPr/>
                <p:nvPr/>
              </p:nvSpPr>
              <p:spPr>
                <a:xfrm>
                  <a:off x="5498236" y="1600345"/>
                  <a:ext cx="136993" cy="1606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20" h="3189" extrusionOk="0">
                      <a:moveTo>
                        <a:pt x="2690" y="1"/>
                      </a:moveTo>
                      <a:lnTo>
                        <a:pt x="2690" y="1"/>
                      </a:lnTo>
                      <a:cubicBezTo>
                        <a:pt x="1790" y="1060"/>
                        <a:pt x="911" y="2140"/>
                        <a:pt x="1" y="3189"/>
                      </a:cubicBezTo>
                      <a:cubicBezTo>
                        <a:pt x="940" y="2389"/>
                        <a:pt x="1840" y="1549"/>
                        <a:pt x="2720" y="690"/>
                      </a:cubicBezTo>
                      <a:cubicBezTo>
                        <a:pt x="2680" y="460"/>
                        <a:pt x="2670" y="230"/>
                        <a:pt x="2690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1" name="Google Shape;4231;p9"/>
                <p:cNvSpPr/>
                <p:nvPr/>
              </p:nvSpPr>
              <p:spPr>
                <a:xfrm>
                  <a:off x="5699141" y="1201102"/>
                  <a:ext cx="326718" cy="3524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87" h="6998" extrusionOk="0">
                      <a:moveTo>
                        <a:pt x="6387" y="1"/>
                      </a:moveTo>
                      <a:cubicBezTo>
                        <a:pt x="4198" y="2100"/>
                        <a:pt x="2049" y="4229"/>
                        <a:pt x="0" y="6468"/>
                      </a:cubicBezTo>
                      <a:cubicBezTo>
                        <a:pt x="110" y="6568"/>
                        <a:pt x="180" y="6668"/>
                        <a:pt x="240" y="6818"/>
                      </a:cubicBezTo>
                      <a:cubicBezTo>
                        <a:pt x="250" y="6858"/>
                        <a:pt x="260" y="6898"/>
                        <a:pt x="250" y="6928"/>
                      </a:cubicBezTo>
                      <a:cubicBezTo>
                        <a:pt x="290" y="6948"/>
                        <a:pt x="330" y="6978"/>
                        <a:pt x="360" y="6998"/>
                      </a:cubicBezTo>
                      <a:cubicBezTo>
                        <a:pt x="960" y="6388"/>
                        <a:pt x="1560" y="5769"/>
                        <a:pt x="2159" y="5149"/>
                      </a:cubicBezTo>
                      <a:cubicBezTo>
                        <a:pt x="3708" y="3530"/>
                        <a:pt x="5098" y="1770"/>
                        <a:pt x="6487" y="21"/>
                      </a:cubicBezTo>
                      <a:cubicBezTo>
                        <a:pt x="6447" y="11"/>
                        <a:pt x="6417" y="1"/>
                        <a:pt x="63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2" name="Google Shape;4232;p9"/>
                <p:cNvSpPr/>
                <p:nvPr/>
              </p:nvSpPr>
              <p:spPr>
                <a:xfrm>
                  <a:off x="6120494" y="303046"/>
                  <a:ext cx="710852" cy="804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114" h="15973" extrusionOk="0">
                      <a:moveTo>
                        <a:pt x="14114" y="0"/>
                      </a:moveTo>
                      <a:cubicBezTo>
                        <a:pt x="13994" y="120"/>
                        <a:pt x="13874" y="230"/>
                        <a:pt x="13754" y="340"/>
                      </a:cubicBezTo>
                      <a:cubicBezTo>
                        <a:pt x="12545" y="1490"/>
                        <a:pt x="11335" y="2639"/>
                        <a:pt x="10215" y="3878"/>
                      </a:cubicBezTo>
                      <a:cubicBezTo>
                        <a:pt x="9016" y="5198"/>
                        <a:pt x="7907" y="6607"/>
                        <a:pt x="6727" y="7947"/>
                      </a:cubicBezTo>
                      <a:cubicBezTo>
                        <a:pt x="5637" y="9226"/>
                        <a:pt x="4468" y="10426"/>
                        <a:pt x="3389" y="11715"/>
                      </a:cubicBezTo>
                      <a:cubicBezTo>
                        <a:pt x="2219" y="13104"/>
                        <a:pt x="1110" y="14524"/>
                        <a:pt x="0" y="15973"/>
                      </a:cubicBezTo>
                      <a:lnTo>
                        <a:pt x="80" y="15973"/>
                      </a:lnTo>
                      <a:cubicBezTo>
                        <a:pt x="2969" y="13184"/>
                        <a:pt x="5697" y="10215"/>
                        <a:pt x="8287" y="7157"/>
                      </a:cubicBezTo>
                      <a:cubicBezTo>
                        <a:pt x="10166" y="4928"/>
                        <a:pt x="11965" y="2629"/>
                        <a:pt x="13814" y="370"/>
                      </a:cubicBezTo>
                      <a:cubicBezTo>
                        <a:pt x="13914" y="250"/>
                        <a:pt x="14014" y="131"/>
                        <a:pt x="1411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3" name="Google Shape;4233;p9"/>
                <p:cNvSpPr/>
                <p:nvPr/>
              </p:nvSpPr>
              <p:spPr>
                <a:xfrm>
                  <a:off x="5383001" y="923743"/>
                  <a:ext cx="303097" cy="4632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18" h="9197" extrusionOk="0">
                      <a:moveTo>
                        <a:pt x="6018" y="1"/>
                      </a:moveTo>
                      <a:lnTo>
                        <a:pt x="6018" y="1"/>
                      </a:lnTo>
                      <a:cubicBezTo>
                        <a:pt x="5168" y="1040"/>
                        <a:pt x="3588" y="3239"/>
                        <a:pt x="2619" y="4759"/>
                      </a:cubicBezTo>
                      <a:cubicBezTo>
                        <a:pt x="2039" y="5688"/>
                        <a:pt x="1489" y="6638"/>
                        <a:pt x="950" y="7597"/>
                      </a:cubicBezTo>
                      <a:cubicBezTo>
                        <a:pt x="630" y="8127"/>
                        <a:pt x="360" y="8686"/>
                        <a:pt x="0" y="9197"/>
                      </a:cubicBezTo>
                      <a:cubicBezTo>
                        <a:pt x="500" y="8697"/>
                        <a:pt x="920" y="8127"/>
                        <a:pt x="1360" y="7577"/>
                      </a:cubicBezTo>
                      <a:cubicBezTo>
                        <a:pt x="2099" y="6627"/>
                        <a:pt x="2819" y="5668"/>
                        <a:pt x="3479" y="4659"/>
                      </a:cubicBezTo>
                      <a:cubicBezTo>
                        <a:pt x="4428" y="3169"/>
                        <a:pt x="5208" y="1570"/>
                        <a:pt x="6018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4" name="Google Shape;4234;p9"/>
                <p:cNvSpPr/>
                <p:nvPr/>
              </p:nvSpPr>
              <p:spPr>
                <a:xfrm>
                  <a:off x="5723317" y="140468"/>
                  <a:ext cx="439485" cy="7219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26" h="14334" extrusionOk="0">
                      <a:moveTo>
                        <a:pt x="8726" y="0"/>
                      </a:moveTo>
                      <a:cubicBezTo>
                        <a:pt x="8646" y="120"/>
                        <a:pt x="8576" y="230"/>
                        <a:pt x="8496" y="340"/>
                      </a:cubicBezTo>
                      <a:cubicBezTo>
                        <a:pt x="7437" y="1949"/>
                        <a:pt x="6357" y="3538"/>
                        <a:pt x="5318" y="5158"/>
                      </a:cubicBezTo>
                      <a:cubicBezTo>
                        <a:pt x="3479" y="8176"/>
                        <a:pt x="1739" y="11255"/>
                        <a:pt x="0" y="14333"/>
                      </a:cubicBezTo>
                      <a:cubicBezTo>
                        <a:pt x="3459" y="10085"/>
                        <a:pt x="6197" y="5298"/>
                        <a:pt x="8556" y="360"/>
                      </a:cubicBezTo>
                      <a:cubicBezTo>
                        <a:pt x="8606" y="240"/>
                        <a:pt x="8666" y="120"/>
                        <a:pt x="872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5" name="Google Shape;4235;p9"/>
                <p:cNvSpPr/>
                <p:nvPr/>
              </p:nvSpPr>
              <p:spPr>
                <a:xfrm>
                  <a:off x="5027576" y="910648"/>
                  <a:ext cx="200402" cy="50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79" h="9966" extrusionOk="0">
                      <a:moveTo>
                        <a:pt x="3979" y="1"/>
                      </a:moveTo>
                      <a:cubicBezTo>
                        <a:pt x="3968" y="31"/>
                        <a:pt x="3948" y="71"/>
                        <a:pt x="3928" y="110"/>
                      </a:cubicBezTo>
                      <a:cubicBezTo>
                        <a:pt x="3799" y="381"/>
                        <a:pt x="3669" y="650"/>
                        <a:pt x="3529" y="921"/>
                      </a:cubicBezTo>
                      <a:cubicBezTo>
                        <a:pt x="3059" y="1860"/>
                        <a:pt x="2589" y="2809"/>
                        <a:pt x="2189" y="3789"/>
                      </a:cubicBezTo>
                      <a:cubicBezTo>
                        <a:pt x="1350" y="5808"/>
                        <a:pt x="670" y="7887"/>
                        <a:pt x="1" y="9966"/>
                      </a:cubicBezTo>
                      <a:cubicBezTo>
                        <a:pt x="870" y="8427"/>
                        <a:pt x="1630" y="6827"/>
                        <a:pt x="2280" y="5188"/>
                      </a:cubicBezTo>
                      <a:cubicBezTo>
                        <a:pt x="2919" y="3529"/>
                        <a:pt x="3419" y="1810"/>
                        <a:pt x="3948" y="110"/>
                      </a:cubicBezTo>
                      <a:cubicBezTo>
                        <a:pt x="3959" y="71"/>
                        <a:pt x="3968" y="41"/>
                        <a:pt x="397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6" name="Google Shape;4236;p9"/>
                <p:cNvSpPr/>
                <p:nvPr/>
              </p:nvSpPr>
              <p:spPr>
                <a:xfrm>
                  <a:off x="7823029" y="432433"/>
                  <a:ext cx="127423" cy="81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30" h="1610" extrusionOk="0">
                      <a:moveTo>
                        <a:pt x="2179" y="0"/>
                      </a:moveTo>
                      <a:cubicBezTo>
                        <a:pt x="1450" y="530"/>
                        <a:pt x="720" y="1060"/>
                        <a:pt x="0" y="1609"/>
                      </a:cubicBezTo>
                      <a:cubicBezTo>
                        <a:pt x="840" y="1160"/>
                        <a:pt x="1690" y="730"/>
                        <a:pt x="2530" y="260"/>
                      </a:cubicBezTo>
                      <a:cubicBezTo>
                        <a:pt x="2410" y="170"/>
                        <a:pt x="2299" y="90"/>
                        <a:pt x="217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7" name="Google Shape;4237;p9"/>
                <p:cNvSpPr/>
                <p:nvPr/>
              </p:nvSpPr>
              <p:spPr>
                <a:xfrm>
                  <a:off x="7991147" y="219440"/>
                  <a:ext cx="261948" cy="188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01" h="3740" extrusionOk="0">
                      <a:moveTo>
                        <a:pt x="5197" y="1"/>
                      </a:moveTo>
                      <a:cubicBezTo>
                        <a:pt x="5195" y="1"/>
                        <a:pt x="5182" y="9"/>
                        <a:pt x="5149" y="31"/>
                      </a:cubicBezTo>
                      <a:cubicBezTo>
                        <a:pt x="4869" y="191"/>
                        <a:pt x="4599" y="351"/>
                        <a:pt x="4329" y="521"/>
                      </a:cubicBezTo>
                      <a:cubicBezTo>
                        <a:pt x="3190" y="1211"/>
                        <a:pt x="2080" y="1940"/>
                        <a:pt x="980" y="2700"/>
                      </a:cubicBezTo>
                      <a:cubicBezTo>
                        <a:pt x="651" y="2930"/>
                        <a:pt x="331" y="3170"/>
                        <a:pt x="1" y="3399"/>
                      </a:cubicBezTo>
                      <a:cubicBezTo>
                        <a:pt x="151" y="3510"/>
                        <a:pt x="301" y="3619"/>
                        <a:pt x="441" y="3739"/>
                      </a:cubicBezTo>
                      <a:cubicBezTo>
                        <a:pt x="511" y="3690"/>
                        <a:pt x="580" y="3650"/>
                        <a:pt x="651" y="3610"/>
                      </a:cubicBezTo>
                      <a:cubicBezTo>
                        <a:pt x="2230" y="2550"/>
                        <a:pt x="3679" y="1320"/>
                        <a:pt x="5109" y="71"/>
                      </a:cubicBezTo>
                      <a:cubicBezTo>
                        <a:pt x="5123" y="57"/>
                        <a:pt x="5200" y="1"/>
                        <a:pt x="519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8" name="Google Shape;4238;p9"/>
                <p:cNvSpPr/>
                <p:nvPr/>
              </p:nvSpPr>
              <p:spPr>
                <a:xfrm>
                  <a:off x="6340992" y="219440"/>
                  <a:ext cx="142130" cy="1974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22" h="3920" extrusionOk="0">
                      <a:moveTo>
                        <a:pt x="2818" y="0"/>
                      </a:moveTo>
                      <a:cubicBezTo>
                        <a:pt x="2816" y="0"/>
                        <a:pt x="2806" y="11"/>
                        <a:pt x="2779" y="41"/>
                      </a:cubicBezTo>
                      <a:cubicBezTo>
                        <a:pt x="1639" y="1171"/>
                        <a:pt x="720" y="2490"/>
                        <a:pt x="0" y="3919"/>
                      </a:cubicBezTo>
                      <a:cubicBezTo>
                        <a:pt x="720" y="3090"/>
                        <a:pt x="1419" y="2220"/>
                        <a:pt x="2010" y="1291"/>
                      </a:cubicBezTo>
                      <a:cubicBezTo>
                        <a:pt x="2269" y="901"/>
                        <a:pt x="2519" y="501"/>
                        <a:pt x="2759" y="91"/>
                      </a:cubicBezTo>
                      <a:cubicBezTo>
                        <a:pt x="2773" y="63"/>
                        <a:pt x="2822" y="0"/>
                        <a:pt x="28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39" name="Google Shape;4239;p9"/>
                <p:cNvSpPr/>
                <p:nvPr/>
              </p:nvSpPr>
              <p:spPr>
                <a:xfrm>
                  <a:off x="5272248" y="453032"/>
                  <a:ext cx="153563" cy="3479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49" h="6908" extrusionOk="0">
                      <a:moveTo>
                        <a:pt x="3049" y="1"/>
                      </a:moveTo>
                      <a:lnTo>
                        <a:pt x="3049" y="1"/>
                      </a:lnTo>
                      <a:cubicBezTo>
                        <a:pt x="2979" y="31"/>
                        <a:pt x="2919" y="61"/>
                        <a:pt x="2859" y="91"/>
                      </a:cubicBezTo>
                      <a:cubicBezTo>
                        <a:pt x="2669" y="191"/>
                        <a:pt x="2479" y="301"/>
                        <a:pt x="2279" y="371"/>
                      </a:cubicBezTo>
                      <a:cubicBezTo>
                        <a:pt x="2199" y="591"/>
                        <a:pt x="2119" y="811"/>
                        <a:pt x="2039" y="1040"/>
                      </a:cubicBezTo>
                      <a:cubicBezTo>
                        <a:pt x="1329" y="2990"/>
                        <a:pt x="630" y="4938"/>
                        <a:pt x="0" y="6908"/>
                      </a:cubicBezTo>
                      <a:cubicBezTo>
                        <a:pt x="960" y="5049"/>
                        <a:pt x="1929" y="3170"/>
                        <a:pt x="2659" y="1200"/>
                      </a:cubicBezTo>
                      <a:cubicBezTo>
                        <a:pt x="2799" y="800"/>
                        <a:pt x="2929" y="401"/>
                        <a:pt x="304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0" name="Google Shape;4240;p9"/>
                <p:cNvSpPr/>
                <p:nvPr/>
              </p:nvSpPr>
              <p:spPr>
                <a:xfrm>
                  <a:off x="5100554" y="285166"/>
                  <a:ext cx="98766" cy="3924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61" h="7792" extrusionOk="0">
                      <a:moveTo>
                        <a:pt x="1955" y="1"/>
                      </a:moveTo>
                      <a:cubicBezTo>
                        <a:pt x="1953" y="1"/>
                        <a:pt x="1948" y="10"/>
                        <a:pt x="1940" y="35"/>
                      </a:cubicBezTo>
                      <a:cubicBezTo>
                        <a:pt x="1770" y="506"/>
                        <a:pt x="1600" y="985"/>
                        <a:pt x="1440" y="1465"/>
                      </a:cubicBezTo>
                      <a:cubicBezTo>
                        <a:pt x="780" y="3524"/>
                        <a:pt x="311" y="5653"/>
                        <a:pt x="1" y="7792"/>
                      </a:cubicBezTo>
                      <a:cubicBezTo>
                        <a:pt x="460" y="6563"/>
                        <a:pt x="940" y="5343"/>
                        <a:pt x="1270" y="4073"/>
                      </a:cubicBezTo>
                      <a:cubicBezTo>
                        <a:pt x="1600" y="2764"/>
                        <a:pt x="1810" y="1425"/>
                        <a:pt x="1950" y="86"/>
                      </a:cubicBezTo>
                      <a:cubicBezTo>
                        <a:pt x="1950" y="64"/>
                        <a:pt x="1960" y="1"/>
                        <a:pt x="1955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1" name="Google Shape;4241;p9"/>
                <p:cNvSpPr/>
                <p:nvPr/>
              </p:nvSpPr>
              <p:spPr>
                <a:xfrm>
                  <a:off x="8331967" y="291462"/>
                  <a:ext cx="751144" cy="4516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14" h="8967" extrusionOk="0">
                      <a:moveTo>
                        <a:pt x="14914" y="1"/>
                      </a:moveTo>
                      <a:lnTo>
                        <a:pt x="14914" y="1"/>
                      </a:lnTo>
                      <a:cubicBezTo>
                        <a:pt x="14784" y="70"/>
                        <a:pt x="14654" y="150"/>
                        <a:pt x="14514" y="221"/>
                      </a:cubicBezTo>
                      <a:cubicBezTo>
                        <a:pt x="13004" y="1050"/>
                        <a:pt x="11476" y="1840"/>
                        <a:pt x="9966" y="2669"/>
                      </a:cubicBezTo>
                      <a:cubicBezTo>
                        <a:pt x="8047" y="3739"/>
                        <a:pt x="6148" y="4848"/>
                        <a:pt x="4269" y="5978"/>
                      </a:cubicBezTo>
                      <a:cubicBezTo>
                        <a:pt x="2820" y="6877"/>
                        <a:pt x="1410" y="7827"/>
                        <a:pt x="1" y="8786"/>
                      </a:cubicBezTo>
                      <a:cubicBezTo>
                        <a:pt x="81" y="8846"/>
                        <a:pt x="161" y="8906"/>
                        <a:pt x="250" y="8966"/>
                      </a:cubicBezTo>
                      <a:cubicBezTo>
                        <a:pt x="2269" y="7917"/>
                        <a:pt x="4239" y="6758"/>
                        <a:pt x="6188" y="5578"/>
                      </a:cubicBezTo>
                      <a:cubicBezTo>
                        <a:pt x="7557" y="4778"/>
                        <a:pt x="8937" y="3999"/>
                        <a:pt x="10286" y="3159"/>
                      </a:cubicBezTo>
                      <a:cubicBezTo>
                        <a:pt x="11745" y="2249"/>
                        <a:pt x="13164" y="1260"/>
                        <a:pt x="14564" y="250"/>
                      </a:cubicBezTo>
                      <a:cubicBezTo>
                        <a:pt x="14684" y="170"/>
                        <a:pt x="14804" y="81"/>
                        <a:pt x="1491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2" name="Google Shape;4242;p9"/>
                <p:cNvSpPr/>
                <p:nvPr/>
              </p:nvSpPr>
              <p:spPr>
                <a:xfrm>
                  <a:off x="8505172" y="1070758"/>
                  <a:ext cx="272878" cy="1158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418" h="2300" extrusionOk="0">
                      <a:moveTo>
                        <a:pt x="5418" y="0"/>
                      </a:moveTo>
                      <a:lnTo>
                        <a:pt x="5418" y="0"/>
                      </a:lnTo>
                      <a:cubicBezTo>
                        <a:pt x="3588" y="600"/>
                        <a:pt x="1780" y="1229"/>
                        <a:pt x="0" y="1940"/>
                      </a:cubicBezTo>
                      <a:lnTo>
                        <a:pt x="630" y="2299"/>
                      </a:lnTo>
                      <a:cubicBezTo>
                        <a:pt x="2239" y="1569"/>
                        <a:pt x="3839" y="800"/>
                        <a:pt x="5418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3" name="Google Shape;4243;p9"/>
                <p:cNvSpPr/>
                <p:nvPr/>
              </p:nvSpPr>
              <p:spPr>
                <a:xfrm>
                  <a:off x="8101447" y="1199088"/>
                  <a:ext cx="353915" cy="1646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27" h="3270" extrusionOk="0">
                      <a:moveTo>
                        <a:pt x="6527" y="1"/>
                      </a:moveTo>
                      <a:cubicBezTo>
                        <a:pt x="6347" y="81"/>
                        <a:pt x="6177" y="151"/>
                        <a:pt x="5997" y="231"/>
                      </a:cubicBezTo>
                      <a:cubicBezTo>
                        <a:pt x="4048" y="1080"/>
                        <a:pt x="2159" y="2090"/>
                        <a:pt x="290" y="3110"/>
                      </a:cubicBezTo>
                      <a:cubicBezTo>
                        <a:pt x="200" y="3170"/>
                        <a:pt x="100" y="3219"/>
                        <a:pt x="0" y="3270"/>
                      </a:cubicBezTo>
                      <a:cubicBezTo>
                        <a:pt x="110" y="3230"/>
                        <a:pt x="220" y="3179"/>
                        <a:pt x="330" y="3139"/>
                      </a:cubicBezTo>
                      <a:cubicBezTo>
                        <a:pt x="2389" y="2290"/>
                        <a:pt x="4488" y="1520"/>
                        <a:pt x="6547" y="671"/>
                      </a:cubicBezTo>
                      <a:lnTo>
                        <a:pt x="7026" y="461"/>
                      </a:lnTo>
                      <a:cubicBezTo>
                        <a:pt x="6857" y="321"/>
                        <a:pt x="6687" y="161"/>
                        <a:pt x="652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4" name="Google Shape;4244;p9"/>
                <p:cNvSpPr/>
                <p:nvPr/>
              </p:nvSpPr>
              <p:spPr>
                <a:xfrm>
                  <a:off x="7040711" y="1711601"/>
                  <a:ext cx="262855" cy="112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19" h="2240" extrusionOk="0">
                      <a:moveTo>
                        <a:pt x="4569" y="0"/>
                      </a:moveTo>
                      <a:cubicBezTo>
                        <a:pt x="3169" y="650"/>
                        <a:pt x="1800" y="1330"/>
                        <a:pt x="431" y="2019"/>
                      </a:cubicBezTo>
                      <a:cubicBezTo>
                        <a:pt x="280" y="2090"/>
                        <a:pt x="140" y="2159"/>
                        <a:pt x="1" y="2239"/>
                      </a:cubicBezTo>
                      <a:cubicBezTo>
                        <a:pt x="160" y="2179"/>
                        <a:pt x="311" y="2119"/>
                        <a:pt x="471" y="2059"/>
                      </a:cubicBezTo>
                      <a:cubicBezTo>
                        <a:pt x="2070" y="1499"/>
                        <a:pt x="3649" y="900"/>
                        <a:pt x="5218" y="280"/>
                      </a:cubicBezTo>
                      <a:cubicBezTo>
                        <a:pt x="5078" y="230"/>
                        <a:pt x="4938" y="170"/>
                        <a:pt x="4798" y="130"/>
                      </a:cubicBezTo>
                      <a:cubicBezTo>
                        <a:pt x="4718" y="90"/>
                        <a:pt x="4638" y="50"/>
                        <a:pt x="456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5" name="Google Shape;4245;p9"/>
                <p:cNvSpPr/>
                <p:nvPr/>
              </p:nvSpPr>
              <p:spPr>
                <a:xfrm>
                  <a:off x="7486239" y="1395964"/>
                  <a:ext cx="521076" cy="2270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46" h="4508" extrusionOk="0">
                      <a:moveTo>
                        <a:pt x="10346" y="0"/>
                      </a:moveTo>
                      <a:cubicBezTo>
                        <a:pt x="7117" y="1160"/>
                        <a:pt x="4009" y="2599"/>
                        <a:pt x="870" y="3999"/>
                      </a:cubicBezTo>
                      <a:cubicBezTo>
                        <a:pt x="581" y="4128"/>
                        <a:pt x="290" y="4248"/>
                        <a:pt x="1" y="4378"/>
                      </a:cubicBezTo>
                      <a:cubicBezTo>
                        <a:pt x="155" y="4359"/>
                        <a:pt x="302" y="4344"/>
                        <a:pt x="448" y="4344"/>
                      </a:cubicBezTo>
                      <a:cubicBezTo>
                        <a:pt x="680" y="4344"/>
                        <a:pt x="909" y="4382"/>
                        <a:pt x="1160" y="4498"/>
                      </a:cubicBezTo>
                      <a:cubicBezTo>
                        <a:pt x="1170" y="4498"/>
                        <a:pt x="1180" y="4508"/>
                        <a:pt x="1190" y="4508"/>
                      </a:cubicBezTo>
                      <a:cubicBezTo>
                        <a:pt x="1340" y="4448"/>
                        <a:pt x="1490" y="4378"/>
                        <a:pt x="1640" y="4308"/>
                      </a:cubicBezTo>
                      <a:cubicBezTo>
                        <a:pt x="4608" y="3029"/>
                        <a:pt x="7497" y="1549"/>
                        <a:pt x="10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6" name="Google Shape;4246;p9"/>
                <p:cNvSpPr/>
                <p:nvPr/>
              </p:nvSpPr>
              <p:spPr>
                <a:xfrm>
                  <a:off x="6639504" y="1849500"/>
                  <a:ext cx="346914" cy="1782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88" h="3540" extrusionOk="0">
                      <a:moveTo>
                        <a:pt x="6887" y="1"/>
                      </a:moveTo>
                      <a:cubicBezTo>
                        <a:pt x="5198" y="720"/>
                        <a:pt x="3509" y="1440"/>
                        <a:pt x="1840" y="2230"/>
                      </a:cubicBezTo>
                      <a:cubicBezTo>
                        <a:pt x="1220" y="2520"/>
                        <a:pt x="610" y="2820"/>
                        <a:pt x="1" y="3119"/>
                      </a:cubicBezTo>
                      <a:cubicBezTo>
                        <a:pt x="210" y="3190"/>
                        <a:pt x="381" y="3350"/>
                        <a:pt x="480" y="3539"/>
                      </a:cubicBezTo>
                      <a:cubicBezTo>
                        <a:pt x="2649" y="2420"/>
                        <a:pt x="4798" y="1271"/>
                        <a:pt x="6887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7" name="Google Shape;4247;p9"/>
                <p:cNvSpPr/>
                <p:nvPr/>
              </p:nvSpPr>
              <p:spPr>
                <a:xfrm>
                  <a:off x="6507095" y="2285459"/>
                  <a:ext cx="204432" cy="619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59" h="1231" extrusionOk="0">
                      <a:moveTo>
                        <a:pt x="4059" y="1"/>
                      </a:moveTo>
                      <a:cubicBezTo>
                        <a:pt x="2819" y="211"/>
                        <a:pt x="1580" y="411"/>
                        <a:pt x="340" y="651"/>
                      </a:cubicBezTo>
                      <a:cubicBezTo>
                        <a:pt x="280" y="871"/>
                        <a:pt x="160" y="1060"/>
                        <a:pt x="1" y="1231"/>
                      </a:cubicBezTo>
                      <a:cubicBezTo>
                        <a:pt x="1370" y="860"/>
                        <a:pt x="2719" y="451"/>
                        <a:pt x="405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8" name="Google Shape;4248;p9"/>
                <p:cNvSpPr/>
                <p:nvPr/>
              </p:nvSpPr>
              <p:spPr>
                <a:xfrm>
                  <a:off x="6803090" y="2033282"/>
                  <a:ext cx="826187" cy="2119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04" h="4209" extrusionOk="0">
                      <a:moveTo>
                        <a:pt x="16033" y="1"/>
                      </a:moveTo>
                      <a:cubicBezTo>
                        <a:pt x="15104" y="250"/>
                        <a:pt x="14165" y="510"/>
                        <a:pt x="13225" y="760"/>
                      </a:cubicBezTo>
                      <a:cubicBezTo>
                        <a:pt x="10526" y="1500"/>
                        <a:pt x="7788" y="2140"/>
                        <a:pt x="5069" y="2839"/>
                      </a:cubicBezTo>
                      <a:cubicBezTo>
                        <a:pt x="3370" y="3249"/>
                        <a:pt x="1690" y="3748"/>
                        <a:pt x="1" y="4208"/>
                      </a:cubicBezTo>
                      <a:cubicBezTo>
                        <a:pt x="2060" y="3928"/>
                        <a:pt x="4099" y="3568"/>
                        <a:pt x="6128" y="3159"/>
                      </a:cubicBezTo>
                      <a:cubicBezTo>
                        <a:pt x="9087" y="2529"/>
                        <a:pt x="12015" y="1749"/>
                        <a:pt x="14934" y="980"/>
                      </a:cubicBezTo>
                      <a:cubicBezTo>
                        <a:pt x="15424" y="850"/>
                        <a:pt x="15913" y="720"/>
                        <a:pt x="16403" y="580"/>
                      </a:cubicBezTo>
                      <a:cubicBezTo>
                        <a:pt x="16284" y="390"/>
                        <a:pt x="16153" y="190"/>
                        <a:pt x="16033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49" name="Google Shape;4249;p9"/>
                <p:cNvSpPr/>
                <p:nvPr/>
              </p:nvSpPr>
              <p:spPr>
                <a:xfrm>
                  <a:off x="6709461" y="1855090"/>
                  <a:ext cx="801005" cy="2809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904" h="5578" extrusionOk="0">
                      <a:moveTo>
                        <a:pt x="15604" y="0"/>
                      </a:moveTo>
                      <a:cubicBezTo>
                        <a:pt x="15174" y="140"/>
                        <a:pt x="14744" y="280"/>
                        <a:pt x="14304" y="430"/>
                      </a:cubicBezTo>
                      <a:cubicBezTo>
                        <a:pt x="12385" y="1100"/>
                        <a:pt x="10476" y="1829"/>
                        <a:pt x="8547" y="2479"/>
                      </a:cubicBezTo>
                      <a:cubicBezTo>
                        <a:pt x="6897" y="3048"/>
                        <a:pt x="5238" y="3588"/>
                        <a:pt x="3609" y="4218"/>
                      </a:cubicBezTo>
                      <a:cubicBezTo>
                        <a:pt x="2400" y="4658"/>
                        <a:pt x="1240" y="5227"/>
                        <a:pt x="1" y="5578"/>
                      </a:cubicBezTo>
                      <a:cubicBezTo>
                        <a:pt x="1031" y="5438"/>
                        <a:pt x="2020" y="5098"/>
                        <a:pt x="3019" y="4818"/>
                      </a:cubicBezTo>
                      <a:cubicBezTo>
                        <a:pt x="4598" y="4358"/>
                        <a:pt x="6168" y="3898"/>
                        <a:pt x="7727" y="3368"/>
                      </a:cubicBezTo>
                      <a:cubicBezTo>
                        <a:pt x="10476" y="2449"/>
                        <a:pt x="13205" y="1449"/>
                        <a:pt x="15904" y="400"/>
                      </a:cubicBezTo>
                      <a:lnTo>
                        <a:pt x="15813" y="280"/>
                      </a:lnTo>
                      <a:cubicBezTo>
                        <a:pt x="15744" y="190"/>
                        <a:pt x="15673" y="100"/>
                        <a:pt x="15604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0" name="Google Shape;4250;p9"/>
                <p:cNvSpPr/>
                <p:nvPr/>
              </p:nvSpPr>
              <p:spPr>
                <a:xfrm>
                  <a:off x="7613108" y="1785083"/>
                  <a:ext cx="121380" cy="438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10" h="871" extrusionOk="0">
                      <a:moveTo>
                        <a:pt x="2409" y="0"/>
                      </a:moveTo>
                      <a:lnTo>
                        <a:pt x="2409" y="0"/>
                      </a:lnTo>
                      <a:cubicBezTo>
                        <a:pt x="2249" y="40"/>
                        <a:pt x="2089" y="80"/>
                        <a:pt x="1929" y="131"/>
                      </a:cubicBezTo>
                      <a:cubicBezTo>
                        <a:pt x="1280" y="311"/>
                        <a:pt x="640" y="500"/>
                        <a:pt x="1" y="680"/>
                      </a:cubicBezTo>
                      <a:cubicBezTo>
                        <a:pt x="90" y="740"/>
                        <a:pt x="181" y="810"/>
                        <a:pt x="261" y="870"/>
                      </a:cubicBezTo>
                      <a:cubicBezTo>
                        <a:pt x="830" y="651"/>
                        <a:pt x="1390" y="420"/>
                        <a:pt x="1949" y="191"/>
                      </a:cubicBezTo>
                      <a:cubicBezTo>
                        <a:pt x="2100" y="120"/>
                        <a:pt x="2249" y="60"/>
                        <a:pt x="240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1" name="Google Shape;4251;p9"/>
                <p:cNvSpPr/>
                <p:nvPr/>
              </p:nvSpPr>
              <p:spPr>
                <a:xfrm>
                  <a:off x="7871883" y="1385891"/>
                  <a:ext cx="877006" cy="3448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413" h="6847" extrusionOk="0">
                      <a:moveTo>
                        <a:pt x="17412" y="1"/>
                      </a:moveTo>
                      <a:cubicBezTo>
                        <a:pt x="17132" y="100"/>
                        <a:pt x="16852" y="200"/>
                        <a:pt x="16572" y="290"/>
                      </a:cubicBezTo>
                      <a:cubicBezTo>
                        <a:pt x="13614" y="1310"/>
                        <a:pt x="10675" y="2389"/>
                        <a:pt x="7757" y="3528"/>
                      </a:cubicBezTo>
                      <a:cubicBezTo>
                        <a:pt x="6417" y="4019"/>
                        <a:pt x="5087" y="4558"/>
                        <a:pt x="3768" y="5108"/>
                      </a:cubicBezTo>
                      <a:cubicBezTo>
                        <a:pt x="2489" y="5638"/>
                        <a:pt x="1209" y="6178"/>
                        <a:pt x="0" y="6847"/>
                      </a:cubicBezTo>
                      <a:cubicBezTo>
                        <a:pt x="1560" y="6267"/>
                        <a:pt x="3168" y="5827"/>
                        <a:pt x="4728" y="5278"/>
                      </a:cubicBezTo>
                      <a:cubicBezTo>
                        <a:pt x="8996" y="3768"/>
                        <a:pt x="13174" y="2120"/>
                        <a:pt x="17202" y="100"/>
                      </a:cubicBezTo>
                      <a:cubicBezTo>
                        <a:pt x="17272" y="61"/>
                        <a:pt x="17342" y="30"/>
                        <a:pt x="17412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2" name="Google Shape;4252;p9"/>
                <p:cNvSpPr/>
                <p:nvPr/>
              </p:nvSpPr>
              <p:spPr>
                <a:xfrm>
                  <a:off x="6510117" y="2410867"/>
                  <a:ext cx="322235" cy="312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98" h="621" extrusionOk="0">
                      <a:moveTo>
                        <a:pt x="6208" y="0"/>
                      </a:moveTo>
                      <a:cubicBezTo>
                        <a:pt x="4139" y="80"/>
                        <a:pt x="2060" y="240"/>
                        <a:pt x="0" y="480"/>
                      </a:cubicBezTo>
                      <a:cubicBezTo>
                        <a:pt x="1500" y="556"/>
                        <a:pt x="3005" y="620"/>
                        <a:pt x="4511" y="620"/>
                      </a:cubicBezTo>
                      <a:cubicBezTo>
                        <a:pt x="4983" y="620"/>
                        <a:pt x="5456" y="614"/>
                        <a:pt x="5928" y="600"/>
                      </a:cubicBezTo>
                      <a:cubicBezTo>
                        <a:pt x="6058" y="589"/>
                        <a:pt x="6188" y="589"/>
                        <a:pt x="6318" y="580"/>
                      </a:cubicBezTo>
                      <a:cubicBezTo>
                        <a:pt x="6288" y="500"/>
                        <a:pt x="6278" y="420"/>
                        <a:pt x="6298" y="329"/>
                      </a:cubicBezTo>
                      <a:cubicBezTo>
                        <a:pt x="6318" y="220"/>
                        <a:pt x="6358" y="110"/>
                        <a:pt x="6397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3" name="Google Shape;4253;p9"/>
                <p:cNvSpPr/>
                <p:nvPr/>
              </p:nvSpPr>
              <p:spPr>
                <a:xfrm>
                  <a:off x="7240610" y="2345896"/>
                  <a:ext cx="420346" cy="50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46" h="1000" extrusionOk="0">
                      <a:moveTo>
                        <a:pt x="8346" y="0"/>
                      </a:moveTo>
                      <a:cubicBezTo>
                        <a:pt x="5558" y="231"/>
                        <a:pt x="2759" y="470"/>
                        <a:pt x="0" y="1000"/>
                      </a:cubicBezTo>
                      <a:cubicBezTo>
                        <a:pt x="2209" y="920"/>
                        <a:pt x="4428" y="960"/>
                        <a:pt x="6637" y="820"/>
                      </a:cubicBezTo>
                      <a:cubicBezTo>
                        <a:pt x="7057" y="790"/>
                        <a:pt x="7477" y="760"/>
                        <a:pt x="7906" y="720"/>
                      </a:cubicBezTo>
                      <a:cubicBezTo>
                        <a:pt x="7926" y="500"/>
                        <a:pt x="8066" y="280"/>
                        <a:pt x="8266" y="151"/>
                      </a:cubicBezTo>
                      <a:cubicBezTo>
                        <a:pt x="8266" y="131"/>
                        <a:pt x="8276" y="100"/>
                        <a:pt x="8286" y="80"/>
                      </a:cubicBezTo>
                      <a:cubicBezTo>
                        <a:pt x="8306" y="51"/>
                        <a:pt x="8326" y="20"/>
                        <a:pt x="8346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4" name="Google Shape;4254;p9"/>
                <p:cNvSpPr/>
                <p:nvPr/>
              </p:nvSpPr>
              <p:spPr>
                <a:xfrm>
                  <a:off x="7686087" y="2278407"/>
                  <a:ext cx="760713" cy="977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04" h="1940" extrusionOk="0">
                      <a:moveTo>
                        <a:pt x="15104" y="1"/>
                      </a:moveTo>
                      <a:lnTo>
                        <a:pt x="15104" y="1"/>
                      </a:lnTo>
                      <a:cubicBezTo>
                        <a:pt x="13065" y="221"/>
                        <a:pt x="11026" y="411"/>
                        <a:pt x="8987" y="571"/>
                      </a:cubicBezTo>
                      <a:cubicBezTo>
                        <a:pt x="5988" y="800"/>
                        <a:pt x="2990" y="1031"/>
                        <a:pt x="1" y="1300"/>
                      </a:cubicBezTo>
                      <a:cubicBezTo>
                        <a:pt x="51" y="1331"/>
                        <a:pt x="101" y="1371"/>
                        <a:pt x="131" y="1431"/>
                      </a:cubicBezTo>
                      <a:cubicBezTo>
                        <a:pt x="131" y="1440"/>
                        <a:pt x="140" y="1451"/>
                        <a:pt x="151" y="1471"/>
                      </a:cubicBezTo>
                      <a:cubicBezTo>
                        <a:pt x="220" y="1511"/>
                        <a:pt x="291" y="1560"/>
                        <a:pt x="351" y="1630"/>
                      </a:cubicBezTo>
                      <a:cubicBezTo>
                        <a:pt x="440" y="1730"/>
                        <a:pt x="491" y="1830"/>
                        <a:pt x="511" y="1940"/>
                      </a:cubicBezTo>
                      <a:cubicBezTo>
                        <a:pt x="2390" y="1770"/>
                        <a:pt x="4269" y="1580"/>
                        <a:pt x="6148" y="1451"/>
                      </a:cubicBezTo>
                      <a:cubicBezTo>
                        <a:pt x="8867" y="1220"/>
                        <a:pt x="11586" y="991"/>
                        <a:pt x="14294" y="701"/>
                      </a:cubicBezTo>
                      <a:cubicBezTo>
                        <a:pt x="14594" y="491"/>
                        <a:pt x="14864" y="261"/>
                        <a:pt x="15104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5" name="Google Shape;4255;p9"/>
                <p:cNvSpPr/>
                <p:nvPr/>
              </p:nvSpPr>
              <p:spPr>
                <a:xfrm>
                  <a:off x="8450777" y="2232626"/>
                  <a:ext cx="508535" cy="76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97" h="1510" extrusionOk="0">
                      <a:moveTo>
                        <a:pt x="10096" y="1"/>
                      </a:moveTo>
                      <a:lnTo>
                        <a:pt x="8477" y="90"/>
                      </a:lnTo>
                      <a:cubicBezTo>
                        <a:pt x="5858" y="241"/>
                        <a:pt x="3249" y="540"/>
                        <a:pt x="650" y="840"/>
                      </a:cubicBezTo>
                      <a:cubicBezTo>
                        <a:pt x="490" y="1040"/>
                        <a:pt x="301" y="1210"/>
                        <a:pt x="121" y="1390"/>
                      </a:cubicBezTo>
                      <a:lnTo>
                        <a:pt x="1" y="1510"/>
                      </a:lnTo>
                      <a:cubicBezTo>
                        <a:pt x="1210" y="1380"/>
                        <a:pt x="2420" y="1240"/>
                        <a:pt x="3619" y="1080"/>
                      </a:cubicBezTo>
                      <a:cubicBezTo>
                        <a:pt x="5528" y="790"/>
                        <a:pt x="7427" y="450"/>
                        <a:pt x="9326" y="141"/>
                      </a:cubicBezTo>
                      <a:cubicBezTo>
                        <a:pt x="9576" y="90"/>
                        <a:pt x="9836" y="50"/>
                        <a:pt x="10096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6" name="Google Shape;4256;p9"/>
                <p:cNvSpPr/>
                <p:nvPr/>
              </p:nvSpPr>
              <p:spPr>
                <a:xfrm>
                  <a:off x="8450274" y="1715126"/>
                  <a:ext cx="265826" cy="820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8" h="1630" extrusionOk="0">
                      <a:moveTo>
                        <a:pt x="5078" y="0"/>
                      </a:moveTo>
                      <a:cubicBezTo>
                        <a:pt x="3359" y="480"/>
                        <a:pt x="1690" y="1090"/>
                        <a:pt x="0" y="1629"/>
                      </a:cubicBezTo>
                      <a:cubicBezTo>
                        <a:pt x="1780" y="1420"/>
                        <a:pt x="3549" y="1080"/>
                        <a:pt x="5278" y="600"/>
                      </a:cubicBezTo>
                      <a:lnTo>
                        <a:pt x="5248" y="540"/>
                      </a:lnTo>
                      <a:lnTo>
                        <a:pt x="5078" y="0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257" name="Google Shape;4257;p9"/>
                <p:cNvSpPr/>
                <p:nvPr/>
              </p:nvSpPr>
              <p:spPr>
                <a:xfrm>
                  <a:off x="8775480" y="1645673"/>
                  <a:ext cx="208964" cy="810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9" h="1609" extrusionOk="0">
                      <a:moveTo>
                        <a:pt x="4149" y="0"/>
                      </a:moveTo>
                      <a:cubicBezTo>
                        <a:pt x="4059" y="30"/>
                        <a:pt x="3979" y="50"/>
                        <a:pt x="3889" y="80"/>
                      </a:cubicBezTo>
                      <a:cubicBezTo>
                        <a:pt x="2610" y="470"/>
                        <a:pt x="1300" y="729"/>
                        <a:pt x="0" y="1029"/>
                      </a:cubicBezTo>
                      <a:cubicBezTo>
                        <a:pt x="60" y="1229"/>
                        <a:pt x="71" y="1449"/>
                        <a:pt x="60" y="1609"/>
                      </a:cubicBezTo>
                      <a:cubicBezTo>
                        <a:pt x="1290" y="1220"/>
                        <a:pt x="2499" y="760"/>
                        <a:pt x="3679" y="220"/>
                      </a:cubicBezTo>
                      <a:cubicBezTo>
                        <a:pt x="3829" y="150"/>
                        <a:pt x="3989" y="80"/>
                        <a:pt x="4149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4258" name="Google Shape;4258;p9"/>
                <p:cNvGrpSpPr/>
                <p:nvPr/>
              </p:nvGrpSpPr>
              <p:grpSpPr>
                <a:xfrm>
                  <a:off x="60891" y="2898651"/>
                  <a:ext cx="9022219" cy="2104297"/>
                  <a:chOff x="60891" y="2898651"/>
                  <a:chExt cx="9022219" cy="2104297"/>
                </a:xfrm>
              </p:grpSpPr>
              <p:sp>
                <p:nvSpPr>
                  <p:cNvPr id="4259" name="Google Shape;4259;p9"/>
                  <p:cNvSpPr/>
                  <p:nvPr/>
                </p:nvSpPr>
                <p:spPr>
                  <a:xfrm>
                    <a:off x="1129634" y="3857649"/>
                    <a:ext cx="658522" cy="3871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075" h="7687" extrusionOk="0">
                        <a:moveTo>
                          <a:pt x="13074" y="1"/>
                        </a:moveTo>
                        <a:lnTo>
                          <a:pt x="13074" y="1"/>
                        </a:lnTo>
                        <a:cubicBezTo>
                          <a:pt x="10416" y="1280"/>
                          <a:pt x="7847" y="2739"/>
                          <a:pt x="5308" y="4228"/>
                        </a:cubicBezTo>
                        <a:cubicBezTo>
                          <a:pt x="3499" y="5218"/>
                          <a:pt x="1740" y="6287"/>
                          <a:pt x="1" y="7387"/>
                        </a:cubicBezTo>
                        <a:cubicBezTo>
                          <a:pt x="51" y="7487"/>
                          <a:pt x="100" y="7587"/>
                          <a:pt x="160" y="7687"/>
                        </a:cubicBezTo>
                        <a:cubicBezTo>
                          <a:pt x="1110" y="7217"/>
                          <a:pt x="2040" y="6737"/>
                          <a:pt x="2970" y="6247"/>
                        </a:cubicBezTo>
                        <a:cubicBezTo>
                          <a:pt x="6437" y="4328"/>
                          <a:pt x="9776" y="2200"/>
                          <a:pt x="1307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0" name="Google Shape;4260;p9"/>
                  <p:cNvSpPr/>
                  <p:nvPr/>
                </p:nvSpPr>
                <p:spPr>
                  <a:xfrm>
                    <a:off x="3421691" y="3502728"/>
                    <a:ext cx="352454" cy="44608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998" h="8857" extrusionOk="0">
                        <a:moveTo>
                          <a:pt x="6997" y="0"/>
                        </a:moveTo>
                        <a:lnTo>
                          <a:pt x="6997" y="0"/>
                        </a:lnTo>
                        <a:cubicBezTo>
                          <a:pt x="5858" y="1190"/>
                          <a:pt x="4698" y="2370"/>
                          <a:pt x="3668" y="3649"/>
                        </a:cubicBezTo>
                        <a:cubicBezTo>
                          <a:pt x="2359" y="5268"/>
                          <a:pt x="1200" y="7008"/>
                          <a:pt x="61" y="8756"/>
                        </a:cubicBezTo>
                        <a:cubicBezTo>
                          <a:pt x="41" y="8787"/>
                          <a:pt x="21" y="8827"/>
                          <a:pt x="1" y="8856"/>
                        </a:cubicBezTo>
                        <a:cubicBezTo>
                          <a:pt x="130" y="8707"/>
                          <a:pt x="270" y="8547"/>
                          <a:pt x="410" y="8397"/>
                        </a:cubicBezTo>
                        <a:lnTo>
                          <a:pt x="2089" y="6448"/>
                        </a:lnTo>
                        <a:cubicBezTo>
                          <a:pt x="3959" y="4249"/>
                          <a:pt x="5338" y="2459"/>
                          <a:pt x="699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1" name="Google Shape;4261;p9"/>
                  <p:cNvSpPr/>
                  <p:nvPr/>
                </p:nvSpPr>
                <p:spPr>
                  <a:xfrm>
                    <a:off x="2849797" y="3997613"/>
                    <a:ext cx="527674" cy="67161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477" h="13335" extrusionOk="0">
                        <a:moveTo>
                          <a:pt x="10476" y="0"/>
                        </a:moveTo>
                        <a:cubicBezTo>
                          <a:pt x="7887" y="2979"/>
                          <a:pt x="5368" y="6017"/>
                          <a:pt x="3000" y="9166"/>
                        </a:cubicBezTo>
                        <a:cubicBezTo>
                          <a:pt x="2030" y="10495"/>
                          <a:pt x="1190" y="11695"/>
                          <a:pt x="230" y="13024"/>
                        </a:cubicBezTo>
                        <a:cubicBezTo>
                          <a:pt x="150" y="13124"/>
                          <a:pt x="81" y="13234"/>
                          <a:pt x="1" y="13334"/>
                        </a:cubicBezTo>
                        <a:cubicBezTo>
                          <a:pt x="190" y="13134"/>
                          <a:pt x="370" y="12934"/>
                          <a:pt x="561" y="12734"/>
                        </a:cubicBezTo>
                        <a:cubicBezTo>
                          <a:pt x="1760" y="11375"/>
                          <a:pt x="2940" y="10156"/>
                          <a:pt x="4129" y="8736"/>
                        </a:cubicBezTo>
                        <a:cubicBezTo>
                          <a:pt x="6438" y="5967"/>
                          <a:pt x="8567" y="3059"/>
                          <a:pt x="10476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2" name="Google Shape;4262;p9"/>
                  <p:cNvSpPr/>
                  <p:nvPr/>
                </p:nvSpPr>
                <p:spPr>
                  <a:xfrm>
                    <a:off x="4083183" y="3759488"/>
                    <a:ext cx="203424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39" h="12235" extrusionOk="0">
                        <a:moveTo>
                          <a:pt x="4039" y="0"/>
                        </a:moveTo>
                        <a:lnTo>
                          <a:pt x="4039" y="0"/>
                        </a:lnTo>
                        <a:cubicBezTo>
                          <a:pt x="3119" y="1950"/>
                          <a:pt x="2249" y="3929"/>
                          <a:pt x="1560" y="5977"/>
                        </a:cubicBezTo>
                        <a:cubicBezTo>
                          <a:pt x="1000" y="7727"/>
                          <a:pt x="600" y="9526"/>
                          <a:pt x="200" y="11325"/>
                        </a:cubicBezTo>
                        <a:cubicBezTo>
                          <a:pt x="140" y="11625"/>
                          <a:pt x="70" y="11935"/>
                          <a:pt x="0" y="12234"/>
                        </a:cubicBezTo>
                        <a:lnTo>
                          <a:pt x="120" y="11935"/>
                        </a:lnTo>
                        <a:cubicBezTo>
                          <a:pt x="870" y="10086"/>
                          <a:pt x="1520" y="8196"/>
                          <a:pt x="2129" y="6288"/>
                        </a:cubicBezTo>
                        <a:cubicBezTo>
                          <a:pt x="2809" y="4209"/>
                          <a:pt x="3459" y="2110"/>
                          <a:pt x="403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3" name="Google Shape;4263;p9"/>
                  <p:cNvSpPr/>
                  <p:nvPr/>
                </p:nvSpPr>
                <p:spPr>
                  <a:xfrm>
                    <a:off x="3361757" y="3771072"/>
                    <a:ext cx="569930" cy="120770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16" h="23979" extrusionOk="0">
                        <a:moveTo>
                          <a:pt x="11315" y="0"/>
                        </a:moveTo>
                        <a:lnTo>
                          <a:pt x="11315" y="0"/>
                        </a:lnTo>
                        <a:cubicBezTo>
                          <a:pt x="8937" y="3788"/>
                          <a:pt x="7088" y="7866"/>
                          <a:pt x="5218" y="11924"/>
                        </a:cubicBezTo>
                        <a:cubicBezTo>
                          <a:pt x="4289" y="13954"/>
                          <a:pt x="3359" y="15993"/>
                          <a:pt x="2440" y="18032"/>
                        </a:cubicBezTo>
                        <a:cubicBezTo>
                          <a:pt x="1780" y="19571"/>
                          <a:pt x="1120" y="21200"/>
                          <a:pt x="431" y="22910"/>
                        </a:cubicBezTo>
                        <a:cubicBezTo>
                          <a:pt x="291" y="23270"/>
                          <a:pt x="141" y="23629"/>
                          <a:pt x="1" y="23979"/>
                        </a:cubicBezTo>
                        <a:cubicBezTo>
                          <a:pt x="101" y="23799"/>
                          <a:pt x="201" y="23609"/>
                          <a:pt x="301" y="23429"/>
                        </a:cubicBezTo>
                        <a:cubicBezTo>
                          <a:pt x="2500" y="19451"/>
                          <a:pt x="4449" y="15343"/>
                          <a:pt x="6308" y="11195"/>
                        </a:cubicBezTo>
                        <a:cubicBezTo>
                          <a:pt x="7208" y="9226"/>
                          <a:pt x="8137" y="7277"/>
                          <a:pt x="9017" y="5298"/>
                        </a:cubicBezTo>
                        <a:cubicBezTo>
                          <a:pt x="9787" y="3539"/>
                          <a:pt x="10536" y="1760"/>
                          <a:pt x="1131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4" name="Google Shape;4264;p9"/>
                  <p:cNvSpPr/>
                  <p:nvPr/>
                </p:nvSpPr>
                <p:spPr>
                  <a:xfrm>
                    <a:off x="1817317" y="3523881"/>
                    <a:ext cx="1435302" cy="12027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498" h="23880" extrusionOk="0">
                        <a:moveTo>
                          <a:pt x="28107" y="0"/>
                        </a:moveTo>
                        <a:cubicBezTo>
                          <a:pt x="27407" y="530"/>
                          <a:pt x="26718" y="1090"/>
                          <a:pt x="26048" y="1640"/>
                        </a:cubicBezTo>
                        <a:cubicBezTo>
                          <a:pt x="23749" y="3559"/>
                          <a:pt x="21550" y="5578"/>
                          <a:pt x="19202" y="7417"/>
                        </a:cubicBezTo>
                        <a:cubicBezTo>
                          <a:pt x="15913" y="10046"/>
                          <a:pt x="12605" y="12654"/>
                          <a:pt x="9346" y="15324"/>
                        </a:cubicBezTo>
                        <a:cubicBezTo>
                          <a:pt x="7907" y="16523"/>
                          <a:pt x="6467" y="17712"/>
                          <a:pt x="5058" y="18951"/>
                        </a:cubicBezTo>
                        <a:cubicBezTo>
                          <a:pt x="4049" y="19851"/>
                          <a:pt x="3079" y="20801"/>
                          <a:pt x="2110" y="21761"/>
                        </a:cubicBezTo>
                        <a:cubicBezTo>
                          <a:pt x="1399" y="22460"/>
                          <a:pt x="700" y="23169"/>
                          <a:pt x="0" y="23880"/>
                        </a:cubicBezTo>
                        <a:cubicBezTo>
                          <a:pt x="430" y="23529"/>
                          <a:pt x="870" y="23180"/>
                          <a:pt x="1300" y="22830"/>
                        </a:cubicBezTo>
                        <a:cubicBezTo>
                          <a:pt x="5188" y="19641"/>
                          <a:pt x="8976" y="16333"/>
                          <a:pt x="12964" y="13274"/>
                        </a:cubicBezTo>
                        <a:cubicBezTo>
                          <a:pt x="15233" y="11525"/>
                          <a:pt x="17692" y="9626"/>
                          <a:pt x="20191" y="7557"/>
                        </a:cubicBezTo>
                        <a:cubicBezTo>
                          <a:pt x="22370" y="5788"/>
                          <a:pt x="24479" y="3949"/>
                          <a:pt x="26638" y="2159"/>
                        </a:cubicBezTo>
                        <a:cubicBezTo>
                          <a:pt x="27278" y="1630"/>
                          <a:pt x="27887" y="1080"/>
                          <a:pt x="28497" y="530"/>
                        </a:cubicBezTo>
                        <a:cubicBezTo>
                          <a:pt x="28417" y="430"/>
                          <a:pt x="28337" y="320"/>
                          <a:pt x="28257" y="211"/>
                        </a:cubicBezTo>
                        <a:lnTo>
                          <a:pt x="28107" y="0"/>
                        </a:ln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5" name="Google Shape;4265;p9"/>
                  <p:cNvSpPr/>
                  <p:nvPr/>
                </p:nvSpPr>
                <p:spPr>
                  <a:xfrm>
                    <a:off x="1779039" y="3551078"/>
                    <a:ext cx="996320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82" h="14284" extrusionOk="0">
                        <a:moveTo>
                          <a:pt x="19782" y="0"/>
                        </a:moveTo>
                        <a:lnTo>
                          <a:pt x="19782" y="0"/>
                        </a:lnTo>
                        <a:cubicBezTo>
                          <a:pt x="18102" y="1010"/>
                          <a:pt x="16403" y="1999"/>
                          <a:pt x="14764" y="3089"/>
                        </a:cubicBezTo>
                        <a:cubicBezTo>
                          <a:pt x="13094" y="4208"/>
                          <a:pt x="11495" y="5428"/>
                          <a:pt x="9866" y="6597"/>
                        </a:cubicBezTo>
                        <a:cubicBezTo>
                          <a:pt x="8157" y="7856"/>
                          <a:pt x="6417" y="9076"/>
                          <a:pt x="4738" y="10366"/>
                        </a:cubicBezTo>
                        <a:cubicBezTo>
                          <a:pt x="3269" y="11505"/>
                          <a:pt x="1840" y="12714"/>
                          <a:pt x="420" y="13924"/>
                        </a:cubicBezTo>
                        <a:lnTo>
                          <a:pt x="0" y="14284"/>
                        </a:lnTo>
                        <a:cubicBezTo>
                          <a:pt x="160" y="14184"/>
                          <a:pt x="320" y="14073"/>
                          <a:pt x="480" y="13973"/>
                        </a:cubicBezTo>
                        <a:cubicBezTo>
                          <a:pt x="2040" y="12944"/>
                          <a:pt x="3619" y="11925"/>
                          <a:pt x="5148" y="10845"/>
                        </a:cubicBezTo>
                        <a:cubicBezTo>
                          <a:pt x="7037" y="9496"/>
                          <a:pt x="8896" y="8116"/>
                          <a:pt x="10775" y="6757"/>
                        </a:cubicBezTo>
                        <a:cubicBezTo>
                          <a:pt x="13804" y="4548"/>
                          <a:pt x="16873" y="2379"/>
                          <a:pt x="19782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6" name="Google Shape;4266;p9"/>
                  <p:cNvSpPr/>
                  <p:nvPr/>
                </p:nvSpPr>
                <p:spPr>
                  <a:xfrm>
                    <a:off x="1438271" y="4367594"/>
                    <a:ext cx="205892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88" h="3290" extrusionOk="0">
                        <a:moveTo>
                          <a:pt x="4088" y="0"/>
                        </a:moveTo>
                        <a:lnTo>
                          <a:pt x="4088" y="0"/>
                        </a:lnTo>
                        <a:cubicBezTo>
                          <a:pt x="3288" y="500"/>
                          <a:pt x="2519" y="1040"/>
                          <a:pt x="1779" y="1630"/>
                        </a:cubicBezTo>
                        <a:cubicBezTo>
                          <a:pt x="1159" y="2150"/>
                          <a:pt x="580" y="2710"/>
                          <a:pt x="0" y="3289"/>
                        </a:cubicBezTo>
                        <a:cubicBezTo>
                          <a:pt x="709" y="2810"/>
                          <a:pt x="1429" y="2339"/>
                          <a:pt x="2109" y="1820"/>
                        </a:cubicBezTo>
                        <a:cubicBezTo>
                          <a:pt x="2808" y="1260"/>
                          <a:pt x="3458" y="640"/>
                          <a:pt x="40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7" name="Google Shape;4267;p9"/>
                  <p:cNvSpPr/>
                  <p:nvPr/>
                </p:nvSpPr>
                <p:spPr>
                  <a:xfrm>
                    <a:off x="3100010" y="3593888"/>
                    <a:ext cx="342331" cy="37103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97" h="7367" extrusionOk="0">
                        <a:moveTo>
                          <a:pt x="6408" y="0"/>
                        </a:moveTo>
                        <a:cubicBezTo>
                          <a:pt x="5837" y="589"/>
                          <a:pt x="5258" y="1179"/>
                          <a:pt x="4698" y="1769"/>
                        </a:cubicBezTo>
                        <a:cubicBezTo>
                          <a:pt x="3009" y="3528"/>
                          <a:pt x="1499" y="5457"/>
                          <a:pt x="0" y="7366"/>
                        </a:cubicBezTo>
                        <a:cubicBezTo>
                          <a:pt x="2329" y="5138"/>
                          <a:pt x="4618" y="2879"/>
                          <a:pt x="6797" y="509"/>
                        </a:cubicBezTo>
                        <a:cubicBezTo>
                          <a:pt x="6697" y="469"/>
                          <a:pt x="6617" y="400"/>
                          <a:pt x="6557" y="300"/>
                        </a:cubicBezTo>
                        <a:cubicBezTo>
                          <a:pt x="6497" y="210"/>
                          <a:pt x="6448" y="110"/>
                          <a:pt x="640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8" name="Google Shape;4268;p9"/>
                  <p:cNvSpPr/>
                  <p:nvPr/>
                </p:nvSpPr>
                <p:spPr>
                  <a:xfrm>
                    <a:off x="2312656" y="4020781"/>
                    <a:ext cx="722486" cy="81959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345" h="16273" extrusionOk="0">
                        <a:moveTo>
                          <a:pt x="14344" y="0"/>
                        </a:moveTo>
                        <a:cubicBezTo>
                          <a:pt x="11346" y="2879"/>
                          <a:pt x="8517" y="5947"/>
                          <a:pt x="5838" y="9125"/>
                        </a:cubicBezTo>
                        <a:cubicBezTo>
                          <a:pt x="3949" y="11344"/>
                          <a:pt x="2159" y="13643"/>
                          <a:pt x="311" y="15902"/>
                        </a:cubicBezTo>
                        <a:cubicBezTo>
                          <a:pt x="211" y="16022"/>
                          <a:pt x="100" y="16153"/>
                          <a:pt x="1" y="16272"/>
                        </a:cubicBezTo>
                        <a:cubicBezTo>
                          <a:pt x="120" y="16162"/>
                          <a:pt x="251" y="16042"/>
                          <a:pt x="371" y="15933"/>
                        </a:cubicBezTo>
                        <a:cubicBezTo>
                          <a:pt x="1580" y="14783"/>
                          <a:pt x="2790" y="13643"/>
                          <a:pt x="3909" y="12404"/>
                        </a:cubicBezTo>
                        <a:cubicBezTo>
                          <a:pt x="5098" y="11075"/>
                          <a:pt x="6218" y="9676"/>
                          <a:pt x="7397" y="8326"/>
                        </a:cubicBezTo>
                        <a:cubicBezTo>
                          <a:pt x="8487" y="7057"/>
                          <a:pt x="9646" y="5847"/>
                          <a:pt x="10726" y="4558"/>
                        </a:cubicBezTo>
                        <a:cubicBezTo>
                          <a:pt x="11975" y="3079"/>
                          <a:pt x="13174" y="1549"/>
                          <a:pt x="14344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69" name="Google Shape;4269;p9"/>
                  <p:cNvSpPr/>
                  <p:nvPr/>
                </p:nvSpPr>
                <p:spPr>
                  <a:xfrm>
                    <a:off x="3457954" y="3756466"/>
                    <a:ext cx="303600" cy="46371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8" h="9207" extrusionOk="0">
                        <a:moveTo>
                          <a:pt x="6027" y="0"/>
                        </a:moveTo>
                        <a:cubicBezTo>
                          <a:pt x="5527" y="500"/>
                          <a:pt x="5107" y="1070"/>
                          <a:pt x="4668" y="1630"/>
                        </a:cubicBezTo>
                        <a:cubicBezTo>
                          <a:pt x="3918" y="2569"/>
                          <a:pt x="3199" y="3529"/>
                          <a:pt x="2549" y="4538"/>
                        </a:cubicBezTo>
                        <a:cubicBezTo>
                          <a:pt x="1600" y="6037"/>
                          <a:pt x="809" y="7627"/>
                          <a:pt x="0" y="9206"/>
                        </a:cubicBezTo>
                        <a:cubicBezTo>
                          <a:pt x="849" y="8156"/>
                          <a:pt x="2429" y="5957"/>
                          <a:pt x="3399" y="4438"/>
                        </a:cubicBezTo>
                        <a:cubicBezTo>
                          <a:pt x="3978" y="3509"/>
                          <a:pt x="4538" y="2559"/>
                          <a:pt x="5078" y="1599"/>
                        </a:cubicBezTo>
                        <a:cubicBezTo>
                          <a:pt x="5387" y="1070"/>
                          <a:pt x="5658" y="510"/>
                          <a:pt x="602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0" name="Google Shape;4270;p9"/>
                  <p:cNvSpPr/>
                  <p:nvPr/>
                </p:nvSpPr>
                <p:spPr>
                  <a:xfrm>
                    <a:off x="2981703" y="4281017"/>
                    <a:ext cx="439032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17" h="14334" extrusionOk="0">
                        <a:moveTo>
                          <a:pt x="8717" y="0"/>
                        </a:moveTo>
                        <a:lnTo>
                          <a:pt x="8717" y="0"/>
                        </a:lnTo>
                        <a:cubicBezTo>
                          <a:pt x="5258" y="4258"/>
                          <a:pt x="2520" y="9036"/>
                          <a:pt x="170" y="13974"/>
                        </a:cubicBezTo>
                        <a:cubicBezTo>
                          <a:pt x="110" y="14094"/>
                          <a:pt x="50" y="14214"/>
                          <a:pt x="1" y="14334"/>
                        </a:cubicBezTo>
                        <a:cubicBezTo>
                          <a:pt x="70" y="14214"/>
                          <a:pt x="150" y="14104"/>
                          <a:pt x="221" y="13994"/>
                        </a:cubicBezTo>
                        <a:cubicBezTo>
                          <a:pt x="1280" y="12385"/>
                          <a:pt x="2369" y="10795"/>
                          <a:pt x="3399" y="9176"/>
                        </a:cubicBezTo>
                        <a:cubicBezTo>
                          <a:pt x="5238" y="6157"/>
                          <a:pt x="6977" y="3079"/>
                          <a:pt x="8717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1" name="Google Shape;4271;p9"/>
                  <p:cNvSpPr/>
                  <p:nvPr/>
                </p:nvSpPr>
                <p:spPr>
                  <a:xfrm>
                    <a:off x="3916073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3978" y="1"/>
                        </a:moveTo>
                        <a:lnTo>
                          <a:pt x="3978" y="1"/>
                        </a:lnTo>
                        <a:cubicBezTo>
                          <a:pt x="3119" y="1540"/>
                          <a:pt x="2359" y="3139"/>
                          <a:pt x="1699" y="4779"/>
                        </a:cubicBezTo>
                        <a:cubicBezTo>
                          <a:pt x="1060" y="6438"/>
                          <a:pt x="560" y="8157"/>
                          <a:pt x="40" y="9856"/>
                        </a:cubicBezTo>
                        <a:cubicBezTo>
                          <a:pt x="20" y="9896"/>
                          <a:pt x="10" y="9936"/>
                          <a:pt x="0" y="9966"/>
                        </a:cubicBezTo>
                        <a:cubicBezTo>
                          <a:pt x="20" y="9936"/>
                          <a:pt x="40" y="9896"/>
                          <a:pt x="50" y="9866"/>
                        </a:cubicBezTo>
                        <a:cubicBezTo>
                          <a:pt x="190" y="9586"/>
                          <a:pt x="320" y="9316"/>
                          <a:pt x="449" y="9046"/>
                        </a:cubicBezTo>
                        <a:cubicBezTo>
                          <a:pt x="929" y="8107"/>
                          <a:pt x="1389" y="7157"/>
                          <a:pt x="1789" y="6178"/>
                        </a:cubicBezTo>
                        <a:cubicBezTo>
                          <a:pt x="2628" y="4159"/>
                          <a:pt x="3318" y="2080"/>
                          <a:pt x="397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2" name="Google Shape;4272;p9"/>
                  <p:cNvSpPr/>
                  <p:nvPr/>
                </p:nvSpPr>
                <p:spPr>
                  <a:xfrm>
                    <a:off x="891207" y="4736618"/>
                    <a:ext cx="258121" cy="1875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25" h="3724" extrusionOk="0">
                        <a:moveTo>
                          <a:pt x="4725" y="0"/>
                        </a:moveTo>
                        <a:cubicBezTo>
                          <a:pt x="4665" y="40"/>
                          <a:pt x="4605" y="80"/>
                          <a:pt x="4555" y="120"/>
                        </a:cubicBezTo>
                        <a:cubicBezTo>
                          <a:pt x="2975" y="1169"/>
                          <a:pt x="1516" y="2399"/>
                          <a:pt x="87" y="3648"/>
                        </a:cubicBezTo>
                        <a:cubicBezTo>
                          <a:pt x="80" y="3663"/>
                          <a:pt x="1" y="3723"/>
                          <a:pt x="4" y="3723"/>
                        </a:cubicBezTo>
                        <a:cubicBezTo>
                          <a:pt x="6" y="3723"/>
                          <a:pt x="20" y="3714"/>
                          <a:pt x="57" y="3688"/>
                        </a:cubicBezTo>
                        <a:cubicBezTo>
                          <a:pt x="327" y="3528"/>
                          <a:pt x="596" y="3368"/>
                          <a:pt x="867" y="3199"/>
                        </a:cubicBezTo>
                        <a:cubicBezTo>
                          <a:pt x="2006" y="2509"/>
                          <a:pt x="3126" y="1780"/>
                          <a:pt x="4225" y="1020"/>
                        </a:cubicBezTo>
                        <a:cubicBezTo>
                          <a:pt x="4525" y="810"/>
                          <a:pt x="4825" y="590"/>
                          <a:pt x="5125" y="370"/>
                        </a:cubicBezTo>
                        <a:cubicBezTo>
                          <a:pt x="4985" y="250"/>
                          <a:pt x="4854" y="130"/>
                          <a:pt x="4725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3" name="Google Shape;4273;p9"/>
                  <p:cNvSpPr/>
                  <p:nvPr/>
                </p:nvSpPr>
                <p:spPr>
                  <a:xfrm>
                    <a:off x="2661130" y="4726545"/>
                    <a:ext cx="141878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17" h="3920" extrusionOk="0">
                        <a:moveTo>
                          <a:pt x="2817" y="1"/>
                        </a:moveTo>
                        <a:cubicBezTo>
                          <a:pt x="2097" y="830"/>
                          <a:pt x="1408" y="1700"/>
                          <a:pt x="808" y="2629"/>
                        </a:cubicBezTo>
                        <a:cubicBezTo>
                          <a:pt x="548" y="3019"/>
                          <a:pt x="298" y="3419"/>
                          <a:pt x="58" y="3828"/>
                        </a:cubicBezTo>
                        <a:cubicBezTo>
                          <a:pt x="44" y="3856"/>
                          <a:pt x="0" y="3919"/>
                          <a:pt x="7" y="3919"/>
                        </a:cubicBezTo>
                        <a:cubicBezTo>
                          <a:pt x="10" y="3919"/>
                          <a:pt x="22" y="3908"/>
                          <a:pt x="49" y="3879"/>
                        </a:cubicBezTo>
                        <a:cubicBezTo>
                          <a:pt x="1178" y="2759"/>
                          <a:pt x="2108" y="1429"/>
                          <a:pt x="2817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4" name="Google Shape;4274;p9"/>
                  <p:cNvSpPr/>
                  <p:nvPr/>
                </p:nvSpPr>
                <p:spPr>
                  <a:xfrm>
                    <a:off x="3662334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4158" y="1"/>
                        </a:moveTo>
                        <a:lnTo>
                          <a:pt x="4158" y="1"/>
                        </a:lnTo>
                        <a:cubicBezTo>
                          <a:pt x="3199" y="1870"/>
                          <a:pt x="2239" y="3739"/>
                          <a:pt x="1509" y="5708"/>
                        </a:cubicBezTo>
                        <a:cubicBezTo>
                          <a:pt x="870" y="7497"/>
                          <a:pt x="460" y="9347"/>
                          <a:pt x="70" y="11195"/>
                        </a:cubicBezTo>
                        <a:cubicBezTo>
                          <a:pt x="50" y="11295"/>
                          <a:pt x="20" y="11395"/>
                          <a:pt x="0" y="11486"/>
                        </a:cubicBezTo>
                        <a:cubicBezTo>
                          <a:pt x="70" y="11306"/>
                          <a:pt x="140" y="11126"/>
                          <a:pt x="220" y="10946"/>
                        </a:cubicBezTo>
                        <a:cubicBezTo>
                          <a:pt x="900" y="9276"/>
                          <a:pt x="1509" y="7568"/>
                          <a:pt x="2129" y="5868"/>
                        </a:cubicBezTo>
                        <a:cubicBezTo>
                          <a:pt x="2829" y="3919"/>
                          <a:pt x="3539" y="1970"/>
                          <a:pt x="415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5" name="Google Shape;4275;p9"/>
                  <p:cNvSpPr/>
                  <p:nvPr/>
                </p:nvSpPr>
                <p:spPr>
                  <a:xfrm>
                    <a:off x="3945234" y="4465755"/>
                    <a:ext cx="98715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0" h="7794" extrusionOk="0">
                        <a:moveTo>
                          <a:pt x="1960" y="1"/>
                        </a:moveTo>
                        <a:lnTo>
                          <a:pt x="1960" y="1"/>
                        </a:lnTo>
                        <a:cubicBezTo>
                          <a:pt x="1490" y="1230"/>
                          <a:pt x="1020" y="2449"/>
                          <a:pt x="680" y="3729"/>
                        </a:cubicBezTo>
                        <a:cubicBezTo>
                          <a:pt x="350" y="5028"/>
                          <a:pt x="141" y="6368"/>
                          <a:pt x="10" y="7707"/>
                        </a:cubicBezTo>
                        <a:cubicBezTo>
                          <a:pt x="10" y="7735"/>
                          <a:pt x="0" y="7793"/>
                          <a:pt x="2" y="7793"/>
                        </a:cubicBezTo>
                        <a:cubicBezTo>
                          <a:pt x="2" y="7793"/>
                          <a:pt x="4" y="7784"/>
                          <a:pt x="10" y="7757"/>
                        </a:cubicBezTo>
                        <a:cubicBezTo>
                          <a:pt x="190" y="7287"/>
                          <a:pt x="361" y="6807"/>
                          <a:pt x="510" y="6328"/>
                        </a:cubicBezTo>
                        <a:cubicBezTo>
                          <a:pt x="1180" y="4269"/>
                          <a:pt x="1640" y="2140"/>
                          <a:pt x="196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6" name="Google Shape;4276;p9"/>
                  <p:cNvSpPr/>
                  <p:nvPr/>
                </p:nvSpPr>
                <p:spPr>
                  <a:xfrm>
                    <a:off x="60891" y="4402346"/>
                    <a:ext cx="746107" cy="44955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14" h="8926" extrusionOk="0">
                        <a:moveTo>
                          <a:pt x="14594" y="1"/>
                        </a:moveTo>
                        <a:cubicBezTo>
                          <a:pt x="12595" y="1040"/>
                          <a:pt x="10656" y="2189"/>
                          <a:pt x="8726" y="3349"/>
                        </a:cubicBezTo>
                        <a:cubicBezTo>
                          <a:pt x="7367" y="4148"/>
                          <a:pt x="5978" y="4928"/>
                          <a:pt x="4639" y="5767"/>
                        </a:cubicBezTo>
                        <a:cubicBezTo>
                          <a:pt x="3169" y="6677"/>
                          <a:pt x="1750" y="7667"/>
                          <a:pt x="350" y="8676"/>
                        </a:cubicBezTo>
                        <a:cubicBezTo>
                          <a:pt x="230" y="8756"/>
                          <a:pt x="121" y="8846"/>
                          <a:pt x="1" y="8926"/>
                        </a:cubicBezTo>
                        <a:cubicBezTo>
                          <a:pt x="141" y="8856"/>
                          <a:pt x="270" y="8786"/>
                          <a:pt x="401" y="8706"/>
                        </a:cubicBezTo>
                        <a:cubicBezTo>
                          <a:pt x="1910" y="7877"/>
                          <a:pt x="3439" y="7087"/>
                          <a:pt x="4948" y="6258"/>
                        </a:cubicBezTo>
                        <a:cubicBezTo>
                          <a:pt x="6867" y="5188"/>
                          <a:pt x="8766" y="4079"/>
                          <a:pt x="10656" y="2949"/>
                        </a:cubicBezTo>
                        <a:cubicBezTo>
                          <a:pt x="12055" y="2069"/>
                          <a:pt x="13444" y="1150"/>
                          <a:pt x="14814" y="220"/>
                        </a:cubicBezTo>
                        <a:cubicBezTo>
                          <a:pt x="14734" y="150"/>
                          <a:pt x="14664" y="70"/>
                          <a:pt x="14594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7" name="Google Shape;4277;p9"/>
                  <p:cNvSpPr/>
                  <p:nvPr/>
                </p:nvSpPr>
                <p:spPr>
                  <a:xfrm>
                    <a:off x="680581" y="3779584"/>
                    <a:ext cx="362024" cy="16721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88" h="3320" extrusionOk="0">
                        <a:moveTo>
                          <a:pt x="7188" y="1"/>
                        </a:moveTo>
                        <a:lnTo>
                          <a:pt x="7188" y="1"/>
                        </a:lnTo>
                        <a:cubicBezTo>
                          <a:pt x="7077" y="41"/>
                          <a:pt x="6968" y="91"/>
                          <a:pt x="6857" y="131"/>
                        </a:cubicBezTo>
                        <a:cubicBezTo>
                          <a:pt x="4798" y="980"/>
                          <a:pt x="2710" y="1750"/>
                          <a:pt x="651" y="2600"/>
                        </a:cubicBezTo>
                        <a:cubicBezTo>
                          <a:pt x="431" y="2690"/>
                          <a:pt x="221" y="2790"/>
                          <a:pt x="1" y="2880"/>
                        </a:cubicBezTo>
                        <a:cubicBezTo>
                          <a:pt x="191" y="3019"/>
                          <a:pt x="371" y="3170"/>
                          <a:pt x="551" y="3319"/>
                        </a:cubicBezTo>
                        <a:cubicBezTo>
                          <a:pt x="760" y="3230"/>
                          <a:pt x="980" y="3139"/>
                          <a:pt x="1200" y="3039"/>
                        </a:cubicBezTo>
                        <a:cubicBezTo>
                          <a:pt x="3150" y="2190"/>
                          <a:pt x="5029" y="1180"/>
                          <a:pt x="6897" y="161"/>
                        </a:cubicBezTo>
                        <a:cubicBezTo>
                          <a:pt x="6997" y="111"/>
                          <a:pt x="7097" y="51"/>
                          <a:pt x="7188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8" name="Google Shape;4278;p9"/>
                  <p:cNvSpPr/>
                  <p:nvPr/>
                </p:nvSpPr>
                <p:spPr>
                  <a:xfrm>
                    <a:off x="1137189" y="3318997"/>
                    <a:ext cx="966605" cy="4284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192" h="8507" extrusionOk="0">
                        <a:moveTo>
                          <a:pt x="19192" y="1"/>
                        </a:moveTo>
                        <a:lnTo>
                          <a:pt x="18712" y="181"/>
                        </a:lnTo>
                        <a:cubicBezTo>
                          <a:pt x="15323" y="1390"/>
                          <a:pt x="11985" y="2709"/>
                          <a:pt x="8706" y="4199"/>
                        </a:cubicBezTo>
                        <a:cubicBezTo>
                          <a:pt x="5728" y="5478"/>
                          <a:pt x="2840" y="6957"/>
                          <a:pt x="1" y="8506"/>
                        </a:cubicBezTo>
                        <a:cubicBezTo>
                          <a:pt x="3229" y="7347"/>
                          <a:pt x="6338" y="5907"/>
                          <a:pt x="9466" y="4508"/>
                        </a:cubicBezTo>
                        <a:cubicBezTo>
                          <a:pt x="11036" y="3819"/>
                          <a:pt x="12615" y="3169"/>
                          <a:pt x="14164" y="2449"/>
                        </a:cubicBezTo>
                        <a:cubicBezTo>
                          <a:pt x="15713" y="1749"/>
                          <a:pt x="17242" y="990"/>
                          <a:pt x="18762" y="220"/>
                        </a:cubicBezTo>
                        <a:cubicBezTo>
                          <a:pt x="18902" y="150"/>
                          <a:pt x="19052" y="81"/>
                          <a:pt x="19192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79" name="Google Shape;4279;p9"/>
                  <p:cNvSpPr/>
                  <p:nvPr/>
                </p:nvSpPr>
                <p:spPr>
                  <a:xfrm>
                    <a:off x="2157582" y="3113609"/>
                    <a:ext cx="361520" cy="1802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78" h="3579" extrusionOk="0">
                        <a:moveTo>
                          <a:pt x="6488" y="0"/>
                        </a:moveTo>
                        <a:cubicBezTo>
                          <a:pt x="4289" y="1140"/>
                          <a:pt x="2110" y="2299"/>
                          <a:pt x="1" y="3579"/>
                        </a:cubicBezTo>
                        <a:cubicBezTo>
                          <a:pt x="1691" y="2859"/>
                          <a:pt x="3390" y="2139"/>
                          <a:pt x="5049" y="1360"/>
                        </a:cubicBezTo>
                        <a:cubicBezTo>
                          <a:pt x="5769" y="1020"/>
                          <a:pt x="6478" y="670"/>
                          <a:pt x="7178" y="310"/>
                        </a:cubicBezTo>
                        <a:cubicBezTo>
                          <a:pt x="7068" y="300"/>
                          <a:pt x="6978" y="270"/>
                          <a:pt x="6888" y="230"/>
                        </a:cubicBezTo>
                        <a:cubicBezTo>
                          <a:pt x="6868" y="220"/>
                          <a:pt x="6848" y="220"/>
                          <a:pt x="6818" y="210"/>
                        </a:cubicBezTo>
                        <a:cubicBezTo>
                          <a:pt x="6688" y="180"/>
                          <a:pt x="6578" y="100"/>
                          <a:pt x="6488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0" name="Google Shape;4280;p9"/>
                  <p:cNvSpPr/>
                  <p:nvPr/>
                </p:nvSpPr>
                <p:spPr>
                  <a:xfrm>
                    <a:off x="1410066" y="3007389"/>
                    <a:ext cx="1024474" cy="3513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341" h="6977" extrusionOk="0">
                        <a:moveTo>
                          <a:pt x="20340" y="0"/>
                        </a:moveTo>
                        <a:lnTo>
                          <a:pt x="20340" y="0"/>
                        </a:lnTo>
                        <a:cubicBezTo>
                          <a:pt x="19311" y="140"/>
                          <a:pt x="18332" y="480"/>
                          <a:pt x="17332" y="760"/>
                        </a:cubicBezTo>
                        <a:cubicBezTo>
                          <a:pt x="15753" y="1220"/>
                          <a:pt x="14174" y="1679"/>
                          <a:pt x="12614" y="2209"/>
                        </a:cubicBezTo>
                        <a:cubicBezTo>
                          <a:pt x="8516" y="3589"/>
                          <a:pt x="4458" y="5128"/>
                          <a:pt x="460" y="6787"/>
                        </a:cubicBezTo>
                        <a:cubicBezTo>
                          <a:pt x="300" y="6847"/>
                          <a:pt x="150" y="6907"/>
                          <a:pt x="0" y="6977"/>
                        </a:cubicBezTo>
                        <a:cubicBezTo>
                          <a:pt x="160" y="6927"/>
                          <a:pt x="320" y="6887"/>
                          <a:pt x="480" y="6837"/>
                        </a:cubicBezTo>
                        <a:cubicBezTo>
                          <a:pt x="2339" y="6317"/>
                          <a:pt x="4198" y="5768"/>
                          <a:pt x="6037" y="5148"/>
                        </a:cubicBezTo>
                        <a:cubicBezTo>
                          <a:pt x="7966" y="4478"/>
                          <a:pt x="9865" y="3749"/>
                          <a:pt x="11804" y="3099"/>
                        </a:cubicBezTo>
                        <a:cubicBezTo>
                          <a:pt x="13454" y="2539"/>
                          <a:pt x="15103" y="1990"/>
                          <a:pt x="16732" y="1359"/>
                        </a:cubicBezTo>
                        <a:cubicBezTo>
                          <a:pt x="17941" y="920"/>
                          <a:pt x="19101" y="350"/>
                          <a:pt x="203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1" name="Google Shape;4281;p9"/>
                  <p:cNvSpPr/>
                  <p:nvPr/>
                </p:nvSpPr>
                <p:spPr>
                  <a:xfrm>
                    <a:off x="395667" y="3412625"/>
                    <a:ext cx="876502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03" h="6848" extrusionOk="0">
                        <a:moveTo>
                          <a:pt x="17403" y="1"/>
                        </a:moveTo>
                        <a:cubicBezTo>
                          <a:pt x="15853" y="580"/>
                          <a:pt x="14244" y="1020"/>
                          <a:pt x="12674" y="1570"/>
                        </a:cubicBezTo>
                        <a:cubicBezTo>
                          <a:pt x="8416" y="3079"/>
                          <a:pt x="4238" y="4728"/>
                          <a:pt x="200" y="6747"/>
                        </a:cubicBezTo>
                        <a:cubicBezTo>
                          <a:pt x="131" y="6787"/>
                          <a:pt x="71" y="6818"/>
                          <a:pt x="0" y="6847"/>
                        </a:cubicBezTo>
                        <a:cubicBezTo>
                          <a:pt x="280" y="6747"/>
                          <a:pt x="560" y="6658"/>
                          <a:pt x="840" y="6558"/>
                        </a:cubicBezTo>
                        <a:cubicBezTo>
                          <a:pt x="3799" y="5548"/>
                          <a:pt x="6728" y="4459"/>
                          <a:pt x="9646" y="3319"/>
                        </a:cubicBezTo>
                        <a:cubicBezTo>
                          <a:pt x="10995" y="2829"/>
                          <a:pt x="12315" y="2289"/>
                          <a:pt x="13644" y="1740"/>
                        </a:cubicBezTo>
                        <a:cubicBezTo>
                          <a:pt x="14913" y="1210"/>
                          <a:pt x="16193" y="670"/>
                          <a:pt x="17403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2" name="Google Shape;4282;p9"/>
                  <p:cNvSpPr/>
                  <p:nvPr/>
                </p:nvSpPr>
                <p:spPr>
                  <a:xfrm>
                    <a:off x="6956652" y="3630101"/>
                    <a:ext cx="303550" cy="17985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7" h="3571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201" y="270"/>
                          <a:pt x="410" y="540"/>
                          <a:pt x="610" y="800"/>
                        </a:cubicBezTo>
                        <a:cubicBezTo>
                          <a:pt x="1560" y="1360"/>
                          <a:pt x="2520" y="1880"/>
                          <a:pt x="3509" y="2369"/>
                        </a:cubicBezTo>
                        <a:cubicBezTo>
                          <a:pt x="4279" y="2749"/>
                          <a:pt x="5048" y="3119"/>
                          <a:pt x="5828" y="3479"/>
                        </a:cubicBezTo>
                        <a:cubicBezTo>
                          <a:pt x="5889" y="3506"/>
                          <a:pt x="6011" y="3571"/>
                          <a:pt x="6022" y="3571"/>
                        </a:cubicBezTo>
                        <a:cubicBezTo>
                          <a:pt x="6027" y="3571"/>
                          <a:pt x="6008" y="3557"/>
                          <a:pt x="5948" y="3519"/>
                        </a:cubicBezTo>
                        <a:cubicBezTo>
                          <a:pt x="4628" y="2609"/>
                          <a:pt x="3309" y="1720"/>
                          <a:pt x="1909" y="960"/>
                        </a:cubicBezTo>
                        <a:cubicBezTo>
                          <a:pt x="1280" y="620"/>
                          <a:pt x="640" y="30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3" name="Google Shape;4283;p9"/>
                  <p:cNvSpPr/>
                  <p:nvPr/>
                </p:nvSpPr>
                <p:spPr>
                  <a:xfrm>
                    <a:off x="7356398" y="3857649"/>
                    <a:ext cx="787860" cy="4541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43" h="9017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3288" y="2200"/>
                          <a:pt x="6627" y="4328"/>
                          <a:pt x="10095" y="6247"/>
                        </a:cubicBezTo>
                        <a:cubicBezTo>
                          <a:pt x="11795" y="7147"/>
                          <a:pt x="13514" y="7997"/>
                          <a:pt x="15242" y="8826"/>
                        </a:cubicBezTo>
                        <a:cubicBezTo>
                          <a:pt x="15373" y="8886"/>
                          <a:pt x="15513" y="8956"/>
                          <a:pt x="15642" y="9016"/>
                        </a:cubicBezTo>
                        <a:cubicBezTo>
                          <a:pt x="15522" y="8946"/>
                          <a:pt x="15413" y="8866"/>
                          <a:pt x="15293" y="8796"/>
                        </a:cubicBezTo>
                        <a:cubicBezTo>
                          <a:pt x="12824" y="7217"/>
                          <a:pt x="10335" y="5638"/>
                          <a:pt x="7756" y="4228"/>
                        </a:cubicBezTo>
                        <a:cubicBezTo>
                          <a:pt x="5218" y="2739"/>
                          <a:pt x="2648" y="12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4" name="Google Shape;4284;p9"/>
                  <p:cNvSpPr/>
                  <p:nvPr/>
                </p:nvSpPr>
                <p:spPr>
                  <a:xfrm>
                    <a:off x="5767084" y="3997613"/>
                    <a:ext cx="97708" cy="14903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0" h="2959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620" y="1000"/>
                          <a:pt x="1270" y="1989"/>
                          <a:pt x="1939" y="2959"/>
                        </a:cubicBezTo>
                        <a:lnTo>
                          <a:pt x="1939" y="2559"/>
                        </a:lnTo>
                        <a:lnTo>
                          <a:pt x="1939" y="2269"/>
                        </a:lnTo>
                        <a:cubicBezTo>
                          <a:pt x="1300" y="1509"/>
                          <a:pt x="650" y="7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5" name="Google Shape;4285;p9"/>
                  <p:cNvSpPr/>
                  <p:nvPr/>
                </p:nvSpPr>
                <p:spPr>
                  <a:xfrm>
                    <a:off x="5950865" y="4222593"/>
                    <a:ext cx="343338" cy="44663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17" h="8868" extrusionOk="0">
                        <a:moveTo>
                          <a:pt x="120" y="1"/>
                        </a:moveTo>
                        <a:cubicBezTo>
                          <a:pt x="160" y="241"/>
                          <a:pt x="180" y="491"/>
                          <a:pt x="170" y="740"/>
                        </a:cubicBezTo>
                        <a:cubicBezTo>
                          <a:pt x="170" y="817"/>
                          <a:pt x="105" y="865"/>
                          <a:pt x="36" y="865"/>
                        </a:cubicBezTo>
                        <a:cubicBezTo>
                          <a:pt x="24" y="865"/>
                          <a:pt x="12" y="863"/>
                          <a:pt x="0" y="860"/>
                        </a:cubicBezTo>
                        <a:lnTo>
                          <a:pt x="0" y="860"/>
                        </a:lnTo>
                        <a:cubicBezTo>
                          <a:pt x="869" y="2020"/>
                          <a:pt x="1769" y="3159"/>
                          <a:pt x="2699" y="4269"/>
                        </a:cubicBezTo>
                        <a:cubicBezTo>
                          <a:pt x="3888" y="5689"/>
                          <a:pt x="5067" y="6908"/>
                          <a:pt x="6267" y="8267"/>
                        </a:cubicBezTo>
                        <a:cubicBezTo>
                          <a:pt x="6447" y="8467"/>
                          <a:pt x="6637" y="8667"/>
                          <a:pt x="6817" y="8867"/>
                        </a:cubicBezTo>
                        <a:cubicBezTo>
                          <a:pt x="6747" y="8767"/>
                          <a:pt x="6667" y="8657"/>
                          <a:pt x="6597" y="8557"/>
                        </a:cubicBezTo>
                        <a:cubicBezTo>
                          <a:pt x="5637" y="7228"/>
                          <a:pt x="4798" y="6028"/>
                          <a:pt x="3828" y="4699"/>
                        </a:cubicBezTo>
                        <a:cubicBezTo>
                          <a:pt x="2619" y="3110"/>
                          <a:pt x="1379" y="1540"/>
                          <a:pt x="1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6" name="Google Shape;4286;p9"/>
                  <p:cNvSpPr/>
                  <p:nvPr/>
                </p:nvSpPr>
                <p:spPr>
                  <a:xfrm>
                    <a:off x="4857443" y="3759488"/>
                    <a:ext cx="203878" cy="616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48" h="12235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590" y="2110"/>
                          <a:pt x="1240" y="4209"/>
                          <a:pt x="1919" y="6288"/>
                        </a:cubicBezTo>
                        <a:cubicBezTo>
                          <a:pt x="2519" y="8196"/>
                          <a:pt x="3179" y="10086"/>
                          <a:pt x="3928" y="11935"/>
                        </a:cubicBezTo>
                        <a:lnTo>
                          <a:pt x="4048" y="12234"/>
                        </a:lnTo>
                        <a:cubicBezTo>
                          <a:pt x="3978" y="11935"/>
                          <a:pt x="3908" y="11625"/>
                          <a:pt x="3838" y="11325"/>
                        </a:cubicBezTo>
                        <a:cubicBezTo>
                          <a:pt x="3439" y="9526"/>
                          <a:pt x="3039" y="7727"/>
                          <a:pt x="2479" y="5977"/>
                        </a:cubicBezTo>
                        <a:cubicBezTo>
                          <a:pt x="1799" y="3929"/>
                          <a:pt x="929" y="195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7" name="Google Shape;4287;p9"/>
                  <p:cNvSpPr/>
                  <p:nvPr/>
                </p:nvSpPr>
                <p:spPr>
                  <a:xfrm>
                    <a:off x="5332636" y="4033322"/>
                    <a:ext cx="450112" cy="94545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937" h="18772" extrusionOk="0">
                        <a:moveTo>
                          <a:pt x="521" y="1"/>
                        </a:moveTo>
                        <a:cubicBezTo>
                          <a:pt x="390" y="151"/>
                          <a:pt x="201" y="260"/>
                          <a:pt x="1" y="280"/>
                        </a:cubicBezTo>
                        <a:cubicBezTo>
                          <a:pt x="850" y="2200"/>
                          <a:pt x="1760" y="4089"/>
                          <a:pt x="2620" y="5988"/>
                        </a:cubicBezTo>
                        <a:cubicBezTo>
                          <a:pt x="4488" y="10136"/>
                          <a:pt x="6427" y="14244"/>
                          <a:pt x="8626" y="18222"/>
                        </a:cubicBezTo>
                        <a:cubicBezTo>
                          <a:pt x="8726" y="18402"/>
                          <a:pt x="8826" y="18592"/>
                          <a:pt x="8937" y="18772"/>
                        </a:cubicBezTo>
                        <a:cubicBezTo>
                          <a:pt x="8786" y="18422"/>
                          <a:pt x="8646" y="18063"/>
                          <a:pt x="8506" y="17703"/>
                        </a:cubicBezTo>
                        <a:cubicBezTo>
                          <a:pt x="7807" y="15993"/>
                          <a:pt x="7157" y="14364"/>
                          <a:pt x="6487" y="12825"/>
                        </a:cubicBezTo>
                        <a:cubicBezTo>
                          <a:pt x="5578" y="10786"/>
                          <a:pt x="4639" y="8747"/>
                          <a:pt x="3719" y="6717"/>
                        </a:cubicBezTo>
                        <a:cubicBezTo>
                          <a:pt x="2680" y="4469"/>
                          <a:pt x="1640" y="2210"/>
                          <a:pt x="52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8" name="Google Shape;4288;p9"/>
                  <p:cNvSpPr/>
                  <p:nvPr/>
                </p:nvSpPr>
                <p:spPr>
                  <a:xfrm>
                    <a:off x="5921653" y="3553093"/>
                    <a:ext cx="1405032" cy="117350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7897" h="23300" extrusionOk="0">
                        <a:moveTo>
                          <a:pt x="540" y="0"/>
                        </a:moveTo>
                        <a:cubicBezTo>
                          <a:pt x="420" y="150"/>
                          <a:pt x="260" y="280"/>
                          <a:pt x="80" y="420"/>
                        </a:cubicBezTo>
                        <a:cubicBezTo>
                          <a:pt x="60" y="440"/>
                          <a:pt x="30" y="460"/>
                          <a:pt x="0" y="480"/>
                        </a:cubicBezTo>
                        <a:cubicBezTo>
                          <a:pt x="410" y="860"/>
                          <a:pt x="830" y="1219"/>
                          <a:pt x="1260" y="1579"/>
                        </a:cubicBezTo>
                        <a:cubicBezTo>
                          <a:pt x="3419" y="3369"/>
                          <a:pt x="5538" y="5208"/>
                          <a:pt x="7706" y="6977"/>
                        </a:cubicBezTo>
                        <a:cubicBezTo>
                          <a:pt x="10216" y="9046"/>
                          <a:pt x="12674" y="10945"/>
                          <a:pt x="14943" y="12694"/>
                        </a:cubicBezTo>
                        <a:cubicBezTo>
                          <a:pt x="18932" y="15753"/>
                          <a:pt x="22719" y="19061"/>
                          <a:pt x="26608" y="22250"/>
                        </a:cubicBezTo>
                        <a:lnTo>
                          <a:pt x="27897" y="23300"/>
                        </a:lnTo>
                        <a:cubicBezTo>
                          <a:pt x="27208" y="22589"/>
                          <a:pt x="26498" y="21880"/>
                          <a:pt x="25788" y="21181"/>
                        </a:cubicBezTo>
                        <a:cubicBezTo>
                          <a:pt x="24818" y="20221"/>
                          <a:pt x="23859" y="19271"/>
                          <a:pt x="22839" y="18371"/>
                        </a:cubicBezTo>
                        <a:cubicBezTo>
                          <a:pt x="21440" y="17132"/>
                          <a:pt x="19991" y="15943"/>
                          <a:pt x="18552" y="14744"/>
                        </a:cubicBezTo>
                        <a:cubicBezTo>
                          <a:pt x="15293" y="12074"/>
                          <a:pt x="11984" y="9466"/>
                          <a:pt x="8696" y="6837"/>
                        </a:cubicBezTo>
                        <a:cubicBezTo>
                          <a:pt x="6347" y="4998"/>
                          <a:pt x="4148" y="2979"/>
                          <a:pt x="1859" y="1060"/>
                        </a:cubicBezTo>
                        <a:cubicBezTo>
                          <a:pt x="1420" y="710"/>
                          <a:pt x="990" y="350"/>
                          <a:pt x="54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89" name="Google Shape;4289;p9"/>
                  <p:cNvSpPr/>
                  <p:nvPr/>
                </p:nvSpPr>
                <p:spPr>
                  <a:xfrm>
                    <a:off x="6368692" y="3551078"/>
                    <a:ext cx="996774" cy="7194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791" h="14284" extrusionOk="0">
                        <a:moveTo>
                          <a:pt x="0" y="0"/>
                        </a:moveTo>
                        <a:cubicBezTo>
                          <a:pt x="2908" y="2379"/>
                          <a:pt x="5977" y="4548"/>
                          <a:pt x="9016" y="6757"/>
                        </a:cubicBezTo>
                        <a:cubicBezTo>
                          <a:pt x="10885" y="8116"/>
                          <a:pt x="12754" y="9496"/>
                          <a:pt x="14643" y="10845"/>
                        </a:cubicBezTo>
                        <a:cubicBezTo>
                          <a:pt x="16173" y="11925"/>
                          <a:pt x="17742" y="12944"/>
                          <a:pt x="19311" y="13973"/>
                        </a:cubicBezTo>
                        <a:cubicBezTo>
                          <a:pt x="19471" y="14073"/>
                          <a:pt x="19631" y="14184"/>
                          <a:pt x="19791" y="14284"/>
                        </a:cubicBezTo>
                        <a:cubicBezTo>
                          <a:pt x="19651" y="14164"/>
                          <a:pt x="19511" y="14044"/>
                          <a:pt x="19361" y="13924"/>
                        </a:cubicBezTo>
                        <a:cubicBezTo>
                          <a:pt x="17941" y="12714"/>
                          <a:pt x="16522" y="11505"/>
                          <a:pt x="15043" y="10366"/>
                        </a:cubicBezTo>
                        <a:cubicBezTo>
                          <a:pt x="13364" y="9076"/>
                          <a:pt x="11635" y="7856"/>
                          <a:pt x="9925" y="6597"/>
                        </a:cubicBezTo>
                        <a:cubicBezTo>
                          <a:pt x="8286" y="5428"/>
                          <a:pt x="6687" y="4208"/>
                          <a:pt x="5018" y="3089"/>
                        </a:cubicBezTo>
                        <a:cubicBezTo>
                          <a:pt x="3388" y="1999"/>
                          <a:pt x="1679" y="1010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0" name="Google Shape;4290;p9"/>
                  <p:cNvSpPr/>
                  <p:nvPr/>
                </p:nvSpPr>
                <p:spPr>
                  <a:xfrm>
                    <a:off x="7500341" y="4367594"/>
                    <a:ext cx="205439" cy="1657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79" h="3290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20" y="640"/>
                          <a:pt x="1270" y="1260"/>
                          <a:pt x="1969" y="1820"/>
                        </a:cubicBezTo>
                        <a:cubicBezTo>
                          <a:pt x="2649" y="2339"/>
                          <a:pt x="3369" y="2810"/>
                          <a:pt x="4079" y="3289"/>
                        </a:cubicBezTo>
                        <a:cubicBezTo>
                          <a:pt x="3509" y="2710"/>
                          <a:pt x="2919" y="2150"/>
                          <a:pt x="2300" y="1630"/>
                        </a:cubicBezTo>
                        <a:cubicBezTo>
                          <a:pt x="1570" y="1040"/>
                          <a:pt x="790" y="50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1" name="Google Shape;4291;p9"/>
                  <p:cNvSpPr/>
                  <p:nvPr/>
                </p:nvSpPr>
                <p:spPr>
                  <a:xfrm>
                    <a:off x="5900500" y="3786182"/>
                    <a:ext cx="126920" cy="1575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20" h="3129" extrusionOk="0">
                        <a:moveTo>
                          <a:pt x="1" y="0"/>
                        </a:moveTo>
                        <a:cubicBezTo>
                          <a:pt x="41" y="100"/>
                          <a:pt x="70" y="190"/>
                          <a:pt x="90" y="290"/>
                        </a:cubicBezTo>
                        <a:cubicBezTo>
                          <a:pt x="130" y="480"/>
                          <a:pt x="110" y="660"/>
                          <a:pt x="41" y="809"/>
                        </a:cubicBezTo>
                        <a:cubicBezTo>
                          <a:pt x="820" y="1589"/>
                          <a:pt x="1609" y="2349"/>
                          <a:pt x="2399" y="3108"/>
                        </a:cubicBezTo>
                        <a:cubicBezTo>
                          <a:pt x="2439" y="3119"/>
                          <a:pt x="2479" y="3119"/>
                          <a:pt x="2519" y="3128"/>
                        </a:cubicBezTo>
                        <a:cubicBezTo>
                          <a:pt x="1700" y="2079"/>
                          <a:pt x="870" y="102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2" name="Google Shape;4292;p9"/>
                  <p:cNvSpPr/>
                  <p:nvPr/>
                </p:nvSpPr>
                <p:spPr>
                  <a:xfrm>
                    <a:off x="6120998" y="4036344"/>
                    <a:ext cx="710348" cy="80402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104" h="15964" extrusionOk="0">
                        <a:moveTo>
                          <a:pt x="1" y="1"/>
                        </a:moveTo>
                        <a:cubicBezTo>
                          <a:pt x="1100" y="1440"/>
                          <a:pt x="2219" y="2870"/>
                          <a:pt x="3379" y="4249"/>
                        </a:cubicBezTo>
                        <a:cubicBezTo>
                          <a:pt x="4458" y="5538"/>
                          <a:pt x="5627" y="6748"/>
                          <a:pt x="6717" y="8017"/>
                        </a:cubicBezTo>
                        <a:cubicBezTo>
                          <a:pt x="7897" y="9367"/>
                          <a:pt x="9006" y="10766"/>
                          <a:pt x="10205" y="12095"/>
                        </a:cubicBezTo>
                        <a:cubicBezTo>
                          <a:pt x="11325" y="13334"/>
                          <a:pt x="12535" y="14474"/>
                          <a:pt x="13744" y="15624"/>
                        </a:cubicBezTo>
                        <a:cubicBezTo>
                          <a:pt x="13864" y="15733"/>
                          <a:pt x="13984" y="15853"/>
                          <a:pt x="14104" y="15963"/>
                        </a:cubicBezTo>
                        <a:cubicBezTo>
                          <a:pt x="14004" y="15844"/>
                          <a:pt x="13904" y="15713"/>
                          <a:pt x="13804" y="15593"/>
                        </a:cubicBezTo>
                        <a:cubicBezTo>
                          <a:pt x="11955" y="13334"/>
                          <a:pt x="10156" y="11035"/>
                          <a:pt x="8277" y="8816"/>
                        </a:cubicBezTo>
                        <a:cubicBezTo>
                          <a:pt x="5687" y="5748"/>
                          <a:pt x="2969" y="2790"/>
                          <a:pt x="8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3" name="Google Shape;4293;p9"/>
                  <p:cNvSpPr/>
                  <p:nvPr/>
                </p:nvSpPr>
                <p:spPr>
                  <a:xfrm>
                    <a:off x="5495214" y="3931635"/>
                    <a:ext cx="190883" cy="2885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90" h="5729" extrusionOk="0">
                        <a:moveTo>
                          <a:pt x="521" y="0"/>
                        </a:moveTo>
                        <a:cubicBezTo>
                          <a:pt x="381" y="140"/>
                          <a:pt x="201" y="251"/>
                          <a:pt x="1" y="311"/>
                        </a:cubicBezTo>
                        <a:cubicBezTo>
                          <a:pt x="131" y="531"/>
                          <a:pt x="261" y="751"/>
                          <a:pt x="391" y="960"/>
                        </a:cubicBezTo>
                        <a:cubicBezTo>
                          <a:pt x="1360" y="2479"/>
                          <a:pt x="2940" y="4678"/>
                          <a:pt x="3790" y="5728"/>
                        </a:cubicBezTo>
                        <a:cubicBezTo>
                          <a:pt x="2980" y="4149"/>
                          <a:pt x="2200" y="2559"/>
                          <a:pt x="1251" y="1060"/>
                        </a:cubicBezTo>
                        <a:cubicBezTo>
                          <a:pt x="1011" y="700"/>
                          <a:pt x="771" y="351"/>
                          <a:pt x="52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4" name="Google Shape;4294;p9"/>
                  <p:cNvSpPr/>
                  <p:nvPr/>
                </p:nvSpPr>
                <p:spPr>
                  <a:xfrm>
                    <a:off x="5723317" y="4281017"/>
                    <a:ext cx="439485" cy="7219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726" h="14334" extrusionOk="0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1739" y="3079"/>
                          <a:pt x="3479" y="6157"/>
                          <a:pt x="5318" y="9176"/>
                        </a:cubicBezTo>
                        <a:cubicBezTo>
                          <a:pt x="6357" y="10795"/>
                          <a:pt x="7437" y="12385"/>
                          <a:pt x="8496" y="13994"/>
                        </a:cubicBezTo>
                        <a:cubicBezTo>
                          <a:pt x="8576" y="14104"/>
                          <a:pt x="8646" y="14214"/>
                          <a:pt x="8726" y="14334"/>
                        </a:cubicBezTo>
                        <a:cubicBezTo>
                          <a:pt x="8666" y="14214"/>
                          <a:pt x="8606" y="14094"/>
                          <a:pt x="8556" y="13974"/>
                        </a:cubicBezTo>
                        <a:cubicBezTo>
                          <a:pt x="6197" y="9036"/>
                          <a:pt x="3459" y="42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5" name="Google Shape;4295;p9"/>
                  <p:cNvSpPr/>
                  <p:nvPr/>
                </p:nvSpPr>
                <p:spPr>
                  <a:xfrm>
                    <a:off x="5027576" y="3730780"/>
                    <a:ext cx="200402" cy="5019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979" h="9966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670" y="2080"/>
                          <a:pt x="1350" y="4159"/>
                          <a:pt x="2189" y="6178"/>
                        </a:cubicBezTo>
                        <a:cubicBezTo>
                          <a:pt x="2589" y="7157"/>
                          <a:pt x="3059" y="8107"/>
                          <a:pt x="3529" y="9046"/>
                        </a:cubicBezTo>
                        <a:cubicBezTo>
                          <a:pt x="3669" y="9316"/>
                          <a:pt x="3799" y="9586"/>
                          <a:pt x="3928" y="9866"/>
                        </a:cubicBezTo>
                        <a:cubicBezTo>
                          <a:pt x="3948" y="9896"/>
                          <a:pt x="3968" y="9936"/>
                          <a:pt x="3979" y="9966"/>
                        </a:cubicBezTo>
                        <a:cubicBezTo>
                          <a:pt x="3968" y="9936"/>
                          <a:pt x="3959" y="9896"/>
                          <a:pt x="3948" y="9856"/>
                        </a:cubicBezTo>
                        <a:cubicBezTo>
                          <a:pt x="3419" y="8157"/>
                          <a:pt x="2919" y="6438"/>
                          <a:pt x="2280" y="4779"/>
                        </a:cubicBezTo>
                        <a:cubicBezTo>
                          <a:pt x="1630" y="3139"/>
                          <a:pt x="870" y="154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6" name="Google Shape;4296;p9"/>
                  <p:cNvSpPr/>
                  <p:nvPr/>
                </p:nvSpPr>
                <p:spPr>
                  <a:xfrm>
                    <a:off x="7995731" y="4738129"/>
                    <a:ext cx="257264" cy="18604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108" h="3694" extrusionOk="0">
                        <a:moveTo>
                          <a:pt x="420" y="0"/>
                        </a:moveTo>
                        <a:cubicBezTo>
                          <a:pt x="350" y="60"/>
                          <a:pt x="270" y="120"/>
                          <a:pt x="190" y="180"/>
                        </a:cubicBezTo>
                        <a:cubicBezTo>
                          <a:pt x="130" y="240"/>
                          <a:pt x="70" y="300"/>
                          <a:pt x="0" y="350"/>
                        </a:cubicBezTo>
                        <a:cubicBezTo>
                          <a:pt x="300" y="570"/>
                          <a:pt x="589" y="780"/>
                          <a:pt x="889" y="990"/>
                        </a:cubicBezTo>
                        <a:cubicBezTo>
                          <a:pt x="1989" y="1750"/>
                          <a:pt x="3099" y="2479"/>
                          <a:pt x="4238" y="3169"/>
                        </a:cubicBezTo>
                        <a:cubicBezTo>
                          <a:pt x="4508" y="3338"/>
                          <a:pt x="4778" y="3498"/>
                          <a:pt x="5058" y="3658"/>
                        </a:cubicBezTo>
                        <a:cubicBezTo>
                          <a:pt x="5092" y="3684"/>
                          <a:pt x="5105" y="3693"/>
                          <a:pt x="5106" y="3693"/>
                        </a:cubicBezTo>
                        <a:cubicBezTo>
                          <a:pt x="5108" y="3693"/>
                          <a:pt x="5032" y="3633"/>
                          <a:pt x="5018" y="3618"/>
                        </a:cubicBezTo>
                        <a:cubicBezTo>
                          <a:pt x="3588" y="2369"/>
                          <a:pt x="2139" y="1139"/>
                          <a:pt x="560" y="90"/>
                        </a:cubicBezTo>
                        <a:cubicBezTo>
                          <a:pt x="509" y="60"/>
                          <a:pt x="469" y="30"/>
                          <a:pt x="4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7" name="Google Shape;4297;p9"/>
                  <p:cNvSpPr/>
                  <p:nvPr/>
                </p:nvSpPr>
                <p:spPr>
                  <a:xfrm>
                    <a:off x="6340992" y="4726545"/>
                    <a:ext cx="142130" cy="1974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2" h="3920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720" y="1429"/>
                          <a:pt x="1639" y="2759"/>
                          <a:pt x="2779" y="3879"/>
                        </a:cubicBezTo>
                        <a:cubicBezTo>
                          <a:pt x="2806" y="3908"/>
                          <a:pt x="2816" y="3919"/>
                          <a:pt x="2818" y="3919"/>
                        </a:cubicBezTo>
                        <a:cubicBezTo>
                          <a:pt x="2822" y="3919"/>
                          <a:pt x="2773" y="3856"/>
                          <a:pt x="2759" y="3828"/>
                        </a:cubicBezTo>
                        <a:cubicBezTo>
                          <a:pt x="2519" y="3419"/>
                          <a:pt x="2269" y="3019"/>
                          <a:pt x="2010" y="2629"/>
                        </a:cubicBezTo>
                        <a:cubicBezTo>
                          <a:pt x="1419" y="1700"/>
                          <a:pt x="720" y="83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8" name="Google Shape;4298;p9"/>
                  <p:cNvSpPr/>
                  <p:nvPr/>
                </p:nvSpPr>
                <p:spPr>
                  <a:xfrm>
                    <a:off x="5272248" y="4342412"/>
                    <a:ext cx="209468" cy="57849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159" h="11486" extrusionOk="0">
                        <a:moveTo>
                          <a:pt x="0" y="1"/>
                        </a:moveTo>
                        <a:cubicBezTo>
                          <a:pt x="630" y="1970"/>
                          <a:pt x="1329" y="3919"/>
                          <a:pt x="2039" y="5868"/>
                        </a:cubicBezTo>
                        <a:cubicBezTo>
                          <a:pt x="2659" y="7568"/>
                          <a:pt x="3268" y="9276"/>
                          <a:pt x="3948" y="10946"/>
                        </a:cubicBezTo>
                        <a:lnTo>
                          <a:pt x="4158" y="11486"/>
                        </a:lnTo>
                        <a:cubicBezTo>
                          <a:pt x="4138" y="11395"/>
                          <a:pt x="4118" y="11295"/>
                          <a:pt x="4098" y="11195"/>
                        </a:cubicBezTo>
                        <a:cubicBezTo>
                          <a:pt x="3699" y="9347"/>
                          <a:pt x="3288" y="7497"/>
                          <a:pt x="2659" y="5708"/>
                        </a:cubicBezTo>
                        <a:cubicBezTo>
                          <a:pt x="1929" y="3739"/>
                          <a:pt x="960" y="187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299" name="Google Shape;4299;p9"/>
                  <p:cNvSpPr/>
                  <p:nvPr/>
                </p:nvSpPr>
                <p:spPr>
                  <a:xfrm>
                    <a:off x="5100554" y="4465755"/>
                    <a:ext cx="98766" cy="3925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61" h="7794" extrusionOk="0">
                        <a:moveTo>
                          <a:pt x="1" y="1"/>
                        </a:moveTo>
                        <a:cubicBezTo>
                          <a:pt x="311" y="2140"/>
                          <a:pt x="780" y="4269"/>
                          <a:pt x="1440" y="6328"/>
                        </a:cubicBezTo>
                        <a:cubicBezTo>
                          <a:pt x="1600" y="6807"/>
                          <a:pt x="1770" y="7287"/>
                          <a:pt x="1940" y="7757"/>
                        </a:cubicBezTo>
                        <a:cubicBezTo>
                          <a:pt x="1949" y="7784"/>
                          <a:pt x="1953" y="7793"/>
                          <a:pt x="1955" y="7793"/>
                        </a:cubicBezTo>
                        <a:cubicBezTo>
                          <a:pt x="1960" y="7793"/>
                          <a:pt x="1950" y="7735"/>
                          <a:pt x="1950" y="7707"/>
                        </a:cubicBezTo>
                        <a:cubicBezTo>
                          <a:pt x="1810" y="6368"/>
                          <a:pt x="1600" y="5028"/>
                          <a:pt x="1270" y="3729"/>
                        </a:cubicBezTo>
                        <a:cubicBezTo>
                          <a:pt x="940" y="2449"/>
                          <a:pt x="460" y="123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0" name="Google Shape;4300;p9"/>
                  <p:cNvSpPr/>
                  <p:nvPr/>
                </p:nvSpPr>
                <p:spPr>
                  <a:xfrm>
                    <a:off x="8336500" y="4401339"/>
                    <a:ext cx="746611" cy="45056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24" h="8946" extrusionOk="0">
                        <a:moveTo>
                          <a:pt x="200" y="1"/>
                        </a:moveTo>
                        <a:cubicBezTo>
                          <a:pt x="180" y="30"/>
                          <a:pt x="160" y="50"/>
                          <a:pt x="140" y="70"/>
                        </a:cubicBezTo>
                        <a:cubicBezTo>
                          <a:pt x="91" y="120"/>
                          <a:pt x="40" y="170"/>
                          <a:pt x="1" y="230"/>
                        </a:cubicBezTo>
                        <a:cubicBezTo>
                          <a:pt x="1380" y="1160"/>
                          <a:pt x="2759" y="2089"/>
                          <a:pt x="4179" y="2969"/>
                        </a:cubicBezTo>
                        <a:cubicBezTo>
                          <a:pt x="6058" y="4099"/>
                          <a:pt x="7957" y="5208"/>
                          <a:pt x="9876" y="6278"/>
                        </a:cubicBezTo>
                        <a:cubicBezTo>
                          <a:pt x="11386" y="7107"/>
                          <a:pt x="12914" y="7897"/>
                          <a:pt x="14424" y="8726"/>
                        </a:cubicBezTo>
                        <a:cubicBezTo>
                          <a:pt x="14564" y="8806"/>
                          <a:pt x="14694" y="8876"/>
                          <a:pt x="14824" y="8946"/>
                        </a:cubicBezTo>
                        <a:cubicBezTo>
                          <a:pt x="14714" y="8866"/>
                          <a:pt x="14594" y="8776"/>
                          <a:pt x="14474" y="8696"/>
                        </a:cubicBezTo>
                        <a:cubicBezTo>
                          <a:pt x="13074" y="7687"/>
                          <a:pt x="11655" y="6697"/>
                          <a:pt x="10196" y="5787"/>
                        </a:cubicBezTo>
                        <a:cubicBezTo>
                          <a:pt x="8847" y="4948"/>
                          <a:pt x="7467" y="4168"/>
                          <a:pt x="6098" y="3369"/>
                        </a:cubicBezTo>
                        <a:cubicBezTo>
                          <a:pt x="4159" y="2200"/>
                          <a:pt x="2210" y="1050"/>
                          <a:pt x="20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1" name="Google Shape;4301;p9"/>
                  <p:cNvSpPr/>
                  <p:nvPr/>
                </p:nvSpPr>
                <p:spPr>
                  <a:xfrm>
                    <a:off x="8101447" y="3779584"/>
                    <a:ext cx="360462" cy="1651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57" h="3280" extrusionOk="0">
                        <a:moveTo>
                          <a:pt x="0" y="1"/>
                        </a:moveTo>
                        <a:cubicBezTo>
                          <a:pt x="100" y="51"/>
                          <a:pt x="200" y="111"/>
                          <a:pt x="290" y="161"/>
                        </a:cubicBezTo>
                        <a:cubicBezTo>
                          <a:pt x="2159" y="1180"/>
                          <a:pt x="4048" y="2190"/>
                          <a:pt x="5997" y="3039"/>
                        </a:cubicBezTo>
                        <a:cubicBezTo>
                          <a:pt x="6177" y="3119"/>
                          <a:pt x="6367" y="3199"/>
                          <a:pt x="6557" y="3279"/>
                        </a:cubicBezTo>
                        <a:cubicBezTo>
                          <a:pt x="6747" y="3159"/>
                          <a:pt x="6957" y="3010"/>
                          <a:pt x="7157" y="2870"/>
                        </a:cubicBezTo>
                        <a:cubicBezTo>
                          <a:pt x="6957" y="2780"/>
                          <a:pt x="6747" y="2690"/>
                          <a:pt x="6547" y="2600"/>
                        </a:cubicBezTo>
                        <a:cubicBezTo>
                          <a:pt x="4488" y="1750"/>
                          <a:pt x="2389" y="980"/>
                          <a:pt x="330" y="131"/>
                        </a:cubicBezTo>
                        <a:cubicBezTo>
                          <a:pt x="220" y="91"/>
                          <a:pt x="110" y="4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2" name="Google Shape;4302;p9"/>
                  <p:cNvSpPr/>
                  <p:nvPr/>
                </p:nvSpPr>
                <p:spPr>
                  <a:xfrm>
                    <a:off x="7552721" y="3546042"/>
                    <a:ext cx="454594" cy="2014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026" h="3999" extrusionOk="0">
                        <a:moveTo>
                          <a:pt x="1029" y="0"/>
                        </a:moveTo>
                        <a:cubicBezTo>
                          <a:pt x="689" y="80"/>
                          <a:pt x="350" y="150"/>
                          <a:pt x="0" y="200"/>
                        </a:cubicBezTo>
                        <a:cubicBezTo>
                          <a:pt x="2979" y="1539"/>
                          <a:pt x="5947" y="2899"/>
                          <a:pt x="9026" y="3998"/>
                        </a:cubicBezTo>
                        <a:cubicBezTo>
                          <a:pt x="6407" y="2579"/>
                          <a:pt x="3758" y="1220"/>
                          <a:pt x="102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3" name="Google Shape;4303;p9"/>
                  <p:cNvSpPr/>
                  <p:nvPr/>
                </p:nvSpPr>
                <p:spPr>
                  <a:xfrm>
                    <a:off x="7040711" y="3318997"/>
                    <a:ext cx="303651" cy="13094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029" h="2600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140" y="81"/>
                          <a:pt x="280" y="150"/>
                          <a:pt x="431" y="220"/>
                        </a:cubicBezTo>
                        <a:cubicBezTo>
                          <a:pt x="1950" y="990"/>
                          <a:pt x="3469" y="1749"/>
                          <a:pt x="5018" y="2449"/>
                        </a:cubicBezTo>
                        <a:cubicBezTo>
                          <a:pt x="5129" y="2499"/>
                          <a:pt x="5229" y="2549"/>
                          <a:pt x="5338" y="2599"/>
                        </a:cubicBezTo>
                        <a:cubicBezTo>
                          <a:pt x="5568" y="2489"/>
                          <a:pt x="5798" y="2389"/>
                          <a:pt x="6028" y="2289"/>
                        </a:cubicBezTo>
                        <a:cubicBezTo>
                          <a:pt x="4189" y="1540"/>
                          <a:pt x="2339" y="840"/>
                          <a:pt x="471" y="181"/>
                        </a:cubicBezTo>
                        <a:cubicBezTo>
                          <a:pt x="311" y="121"/>
                          <a:pt x="160" y="6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4" name="Google Shape;4304;p9"/>
                  <p:cNvSpPr/>
                  <p:nvPr/>
                </p:nvSpPr>
                <p:spPr>
                  <a:xfrm>
                    <a:off x="6295663" y="2925345"/>
                    <a:ext cx="690756" cy="3685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3715" h="7317" extrusionOk="0">
                        <a:moveTo>
                          <a:pt x="111" y="0"/>
                        </a:moveTo>
                        <a:cubicBezTo>
                          <a:pt x="71" y="210"/>
                          <a:pt x="40" y="420"/>
                          <a:pt x="0" y="630"/>
                        </a:cubicBezTo>
                        <a:cubicBezTo>
                          <a:pt x="1230" y="1309"/>
                          <a:pt x="2470" y="1969"/>
                          <a:pt x="3719" y="2609"/>
                        </a:cubicBezTo>
                        <a:cubicBezTo>
                          <a:pt x="5358" y="3448"/>
                          <a:pt x="6997" y="4308"/>
                          <a:pt x="8667" y="5098"/>
                        </a:cubicBezTo>
                        <a:cubicBezTo>
                          <a:pt x="10336" y="5877"/>
                          <a:pt x="12025" y="6597"/>
                          <a:pt x="13714" y="7317"/>
                        </a:cubicBezTo>
                        <a:cubicBezTo>
                          <a:pt x="10126" y="5138"/>
                          <a:pt x="6338" y="3299"/>
                          <a:pt x="2610" y="1349"/>
                        </a:cubicBezTo>
                        <a:cubicBezTo>
                          <a:pt x="1770" y="909"/>
                          <a:pt x="940" y="460"/>
                          <a:pt x="11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5" name="Google Shape;4305;p9"/>
                  <p:cNvSpPr/>
                  <p:nvPr/>
                </p:nvSpPr>
                <p:spPr>
                  <a:xfrm>
                    <a:off x="6803090" y="2898651"/>
                    <a:ext cx="1537492" cy="4093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527" h="8127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690" y="450"/>
                          <a:pt x="3370" y="950"/>
                          <a:pt x="5069" y="1359"/>
                        </a:cubicBezTo>
                        <a:cubicBezTo>
                          <a:pt x="7788" y="2059"/>
                          <a:pt x="10526" y="2699"/>
                          <a:pt x="13225" y="3449"/>
                        </a:cubicBezTo>
                        <a:cubicBezTo>
                          <a:pt x="18512" y="4848"/>
                          <a:pt x="23740" y="6417"/>
                          <a:pt x="29038" y="7756"/>
                        </a:cubicBezTo>
                        <a:cubicBezTo>
                          <a:pt x="29537" y="7887"/>
                          <a:pt x="30027" y="8007"/>
                          <a:pt x="30526" y="8127"/>
                        </a:cubicBezTo>
                        <a:cubicBezTo>
                          <a:pt x="30307" y="8047"/>
                          <a:pt x="30087" y="7967"/>
                          <a:pt x="29867" y="7876"/>
                        </a:cubicBezTo>
                        <a:cubicBezTo>
                          <a:pt x="27788" y="7107"/>
                          <a:pt x="25699" y="6348"/>
                          <a:pt x="23590" y="5688"/>
                        </a:cubicBezTo>
                        <a:cubicBezTo>
                          <a:pt x="20711" y="4828"/>
                          <a:pt x="17832" y="3978"/>
                          <a:pt x="14934" y="3219"/>
                        </a:cubicBezTo>
                        <a:cubicBezTo>
                          <a:pt x="12015" y="2449"/>
                          <a:pt x="9087" y="1679"/>
                          <a:pt x="6128" y="1040"/>
                        </a:cubicBezTo>
                        <a:cubicBezTo>
                          <a:pt x="4099" y="640"/>
                          <a:pt x="2060" y="27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6" name="Google Shape;4306;p9"/>
                  <p:cNvSpPr/>
                  <p:nvPr/>
                </p:nvSpPr>
                <p:spPr>
                  <a:xfrm>
                    <a:off x="6709461" y="3007389"/>
                    <a:ext cx="824626" cy="2884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373" h="5728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240" y="350"/>
                          <a:pt x="2400" y="920"/>
                          <a:pt x="3609" y="1359"/>
                        </a:cubicBezTo>
                        <a:cubicBezTo>
                          <a:pt x="5238" y="1990"/>
                          <a:pt x="6897" y="2539"/>
                          <a:pt x="8547" y="3099"/>
                        </a:cubicBezTo>
                        <a:cubicBezTo>
                          <a:pt x="10476" y="3749"/>
                          <a:pt x="12385" y="4478"/>
                          <a:pt x="14304" y="5148"/>
                        </a:cubicBezTo>
                        <a:cubicBezTo>
                          <a:pt x="14904" y="5348"/>
                          <a:pt x="15493" y="5537"/>
                          <a:pt x="16093" y="5728"/>
                        </a:cubicBezTo>
                        <a:cubicBezTo>
                          <a:pt x="16183" y="5608"/>
                          <a:pt x="16283" y="5488"/>
                          <a:pt x="16373" y="5368"/>
                        </a:cubicBezTo>
                        <a:cubicBezTo>
                          <a:pt x="13514" y="4238"/>
                          <a:pt x="10636" y="3189"/>
                          <a:pt x="7727" y="2209"/>
                        </a:cubicBezTo>
                        <a:cubicBezTo>
                          <a:pt x="6168" y="1679"/>
                          <a:pt x="4598" y="1220"/>
                          <a:pt x="3019" y="760"/>
                        </a:cubicBezTo>
                        <a:cubicBezTo>
                          <a:pt x="2020" y="480"/>
                          <a:pt x="1031" y="14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7" name="Google Shape;4307;p9"/>
                  <p:cNvSpPr/>
                  <p:nvPr/>
                </p:nvSpPr>
                <p:spPr>
                  <a:xfrm>
                    <a:off x="7871883" y="3412625"/>
                    <a:ext cx="877006" cy="3449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413" h="6848" extrusionOk="0">
                        <a:moveTo>
                          <a:pt x="0" y="1"/>
                        </a:moveTo>
                        <a:lnTo>
                          <a:pt x="0" y="1"/>
                        </a:lnTo>
                        <a:cubicBezTo>
                          <a:pt x="1209" y="670"/>
                          <a:pt x="2489" y="1210"/>
                          <a:pt x="3768" y="1740"/>
                        </a:cubicBezTo>
                        <a:cubicBezTo>
                          <a:pt x="5087" y="2289"/>
                          <a:pt x="6417" y="2829"/>
                          <a:pt x="7757" y="3319"/>
                        </a:cubicBezTo>
                        <a:cubicBezTo>
                          <a:pt x="10675" y="4459"/>
                          <a:pt x="13614" y="5548"/>
                          <a:pt x="16572" y="6558"/>
                        </a:cubicBezTo>
                        <a:cubicBezTo>
                          <a:pt x="16852" y="6658"/>
                          <a:pt x="17132" y="6747"/>
                          <a:pt x="17412" y="6847"/>
                        </a:cubicBezTo>
                        <a:cubicBezTo>
                          <a:pt x="17342" y="6818"/>
                          <a:pt x="17272" y="6787"/>
                          <a:pt x="17202" y="6747"/>
                        </a:cubicBezTo>
                        <a:cubicBezTo>
                          <a:pt x="13174" y="4728"/>
                          <a:pt x="8996" y="3079"/>
                          <a:pt x="4728" y="1570"/>
                        </a:cubicBezTo>
                        <a:cubicBezTo>
                          <a:pt x="3168" y="1020"/>
                          <a:pt x="1560" y="58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8" name="Google Shape;4308;p9"/>
                  <p:cNvSpPr/>
                  <p:nvPr/>
                </p:nvSpPr>
                <p:spPr>
                  <a:xfrm>
                    <a:off x="8781524" y="3418165"/>
                    <a:ext cx="202921" cy="795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29" h="1580" extrusionOk="0">
                        <a:moveTo>
                          <a:pt x="40" y="0"/>
                        </a:moveTo>
                        <a:cubicBezTo>
                          <a:pt x="91" y="140"/>
                          <a:pt x="100" y="300"/>
                          <a:pt x="51" y="450"/>
                        </a:cubicBezTo>
                        <a:cubicBezTo>
                          <a:pt x="31" y="500"/>
                          <a:pt x="20" y="540"/>
                          <a:pt x="0" y="580"/>
                        </a:cubicBezTo>
                        <a:cubicBezTo>
                          <a:pt x="1260" y="870"/>
                          <a:pt x="2530" y="1130"/>
                          <a:pt x="3769" y="1510"/>
                        </a:cubicBezTo>
                        <a:cubicBezTo>
                          <a:pt x="3859" y="1530"/>
                          <a:pt x="3939" y="1550"/>
                          <a:pt x="4029" y="1580"/>
                        </a:cubicBezTo>
                        <a:cubicBezTo>
                          <a:pt x="3869" y="1510"/>
                          <a:pt x="3709" y="1430"/>
                          <a:pt x="3559" y="1360"/>
                        </a:cubicBezTo>
                        <a:cubicBezTo>
                          <a:pt x="2410" y="840"/>
                          <a:pt x="1240" y="390"/>
                          <a:pt x="4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09" name="Google Shape;4309;p9"/>
                  <p:cNvSpPr/>
                  <p:nvPr/>
                </p:nvSpPr>
                <p:spPr>
                  <a:xfrm>
                    <a:off x="4521610" y="3855635"/>
                    <a:ext cx="62503" cy="10818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41" h="21481" extrusionOk="0">
                        <a:moveTo>
                          <a:pt x="261" y="1"/>
                        </a:moveTo>
                        <a:cubicBezTo>
                          <a:pt x="231" y="2020"/>
                          <a:pt x="31" y="4039"/>
                          <a:pt x="11" y="6058"/>
                        </a:cubicBezTo>
                        <a:cubicBezTo>
                          <a:pt x="1" y="8776"/>
                          <a:pt x="121" y="11495"/>
                          <a:pt x="321" y="14214"/>
                        </a:cubicBezTo>
                        <a:cubicBezTo>
                          <a:pt x="491" y="16403"/>
                          <a:pt x="801" y="18582"/>
                          <a:pt x="1140" y="20751"/>
                        </a:cubicBezTo>
                        <a:cubicBezTo>
                          <a:pt x="1171" y="21000"/>
                          <a:pt x="1211" y="21240"/>
                          <a:pt x="1240" y="21480"/>
                        </a:cubicBezTo>
                        <a:lnTo>
                          <a:pt x="1240" y="20721"/>
                        </a:lnTo>
                        <a:cubicBezTo>
                          <a:pt x="1240" y="18901"/>
                          <a:pt x="1191" y="17093"/>
                          <a:pt x="1100" y="15273"/>
                        </a:cubicBezTo>
                        <a:cubicBezTo>
                          <a:pt x="1001" y="13604"/>
                          <a:pt x="871" y="11945"/>
                          <a:pt x="821" y="10276"/>
                        </a:cubicBezTo>
                        <a:cubicBezTo>
                          <a:pt x="741" y="8046"/>
                          <a:pt x="741" y="5818"/>
                          <a:pt x="601" y="3599"/>
                        </a:cubicBezTo>
                        <a:cubicBezTo>
                          <a:pt x="531" y="2399"/>
                          <a:pt x="471" y="1190"/>
                          <a:pt x="26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0" name="Google Shape;4310;p9"/>
                  <p:cNvSpPr/>
                  <p:nvPr/>
                </p:nvSpPr>
                <p:spPr>
                  <a:xfrm>
                    <a:off x="4369609" y="3875781"/>
                    <a:ext cx="56409" cy="50495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0" h="10026" extrusionOk="0">
                        <a:moveTo>
                          <a:pt x="1120" y="0"/>
                        </a:moveTo>
                        <a:lnTo>
                          <a:pt x="1120" y="0"/>
                        </a:lnTo>
                        <a:cubicBezTo>
                          <a:pt x="730" y="1780"/>
                          <a:pt x="391" y="3568"/>
                          <a:pt x="211" y="5378"/>
                        </a:cubicBezTo>
                        <a:cubicBezTo>
                          <a:pt x="60" y="6927"/>
                          <a:pt x="40" y="8476"/>
                          <a:pt x="0" y="10025"/>
                        </a:cubicBezTo>
                        <a:cubicBezTo>
                          <a:pt x="291" y="8396"/>
                          <a:pt x="660" y="6427"/>
                          <a:pt x="820" y="5048"/>
                        </a:cubicBezTo>
                        <a:cubicBezTo>
                          <a:pt x="1040" y="3368"/>
                          <a:pt x="1110" y="1689"/>
                          <a:pt x="1120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1" name="Google Shape;4311;p9"/>
                  <p:cNvSpPr/>
                  <p:nvPr/>
                </p:nvSpPr>
                <p:spPr>
                  <a:xfrm>
                    <a:off x="4160695" y="3980489"/>
                    <a:ext cx="158599" cy="86693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9" h="17213" extrusionOk="0">
                        <a:moveTo>
                          <a:pt x="3149" y="0"/>
                        </a:moveTo>
                        <a:lnTo>
                          <a:pt x="3149" y="0"/>
                        </a:lnTo>
                        <a:cubicBezTo>
                          <a:pt x="2799" y="1200"/>
                          <a:pt x="2529" y="2419"/>
                          <a:pt x="2249" y="3628"/>
                        </a:cubicBezTo>
                        <a:cubicBezTo>
                          <a:pt x="1969" y="4828"/>
                          <a:pt x="1660" y="6027"/>
                          <a:pt x="1410" y="7247"/>
                        </a:cubicBezTo>
                        <a:cubicBezTo>
                          <a:pt x="1120" y="8676"/>
                          <a:pt x="810" y="10105"/>
                          <a:pt x="590" y="11555"/>
                        </a:cubicBezTo>
                        <a:cubicBezTo>
                          <a:pt x="341" y="13224"/>
                          <a:pt x="150" y="15083"/>
                          <a:pt x="21" y="16953"/>
                        </a:cubicBezTo>
                        <a:cubicBezTo>
                          <a:pt x="10" y="17042"/>
                          <a:pt x="10" y="17122"/>
                          <a:pt x="1" y="17212"/>
                        </a:cubicBezTo>
                        <a:cubicBezTo>
                          <a:pt x="30" y="17082"/>
                          <a:pt x="50" y="16953"/>
                          <a:pt x="81" y="16822"/>
                        </a:cubicBezTo>
                        <a:cubicBezTo>
                          <a:pt x="381" y="15143"/>
                          <a:pt x="780" y="13484"/>
                          <a:pt x="1140" y="11825"/>
                        </a:cubicBezTo>
                        <a:cubicBezTo>
                          <a:pt x="1580" y="9725"/>
                          <a:pt x="2020" y="7617"/>
                          <a:pt x="2409" y="5507"/>
                        </a:cubicBezTo>
                        <a:cubicBezTo>
                          <a:pt x="2759" y="3688"/>
                          <a:pt x="2889" y="1829"/>
                          <a:pt x="3149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2" name="Google Shape;4312;p9"/>
                  <p:cNvSpPr/>
                  <p:nvPr/>
                </p:nvSpPr>
                <p:spPr>
                  <a:xfrm>
                    <a:off x="4349966" y="4498996"/>
                    <a:ext cx="32284" cy="37899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1" h="7525" extrusionOk="0">
                        <a:moveTo>
                          <a:pt x="590" y="1"/>
                        </a:moveTo>
                        <a:cubicBezTo>
                          <a:pt x="321" y="1270"/>
                          <a:pt x="121" y="2569"/>
                          <a:pt x="51" y="3868"/>
                        </a:cubicBezTo>
                        <a:cubicBezTo>
                          <a:pt x="1" y="5058"/>
                          <a:pt x="71" y="6247"/>
                          <a:pt x="131" y="7427"/>
                        </a:cubicBezTo>
                        <a:cubicBezTo>
                          <a:pt x="131" y="7450"/>
                          <a:pt x="131" y="7524"/>
                          <a:pt x="135" y="7524"/>
                        </a:cubicBezTo>
                        <a:cubicBezTo>
                          <a:pt x="136" y="7524"/>
                          <a:pt x="138" y="7517"/>
                          <a:pt x="141" y="7497"/>
                        </a:cubicBezTo>
                        <a:cubicBezTo>
                          <a:pt x="201" y="7017"/>
                          <a:pt x="261" y="6538"/>
                          <a:pt x="321" y="6067"/>
                        </a:cubicBezTo>
                        <a:cubicBezTo>
                          <a:pt x="410" y="5338"/>
                          <a:pt x="501" y="4608"/>
                          <a:pt x="550" y="3868"/>
                        </a:cubicBezTo>
                        <a:cubicBezTo>
                          <a:pt x="641" y="2579"/>
                          <a:pt x="610" y="1290"/>
                          <a:pt x="59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3" name="Google Shape;4313;p9"/>
                  <p:cNvSpPr/>
                  <p:nvPr/>
                </p:nvSpPr>
                <p:spPr>
                  <a:xfrm>
                    <a:off x="4741100" y="3872255"/>
                    <a:ext cx="105767" cy="6444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00" h="12795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111" y="2219"/>
                          <a:pt x="331" y="4448"/>
                          <a:pt x="681" y="6637"/>
                        </a:cubicBezTo>
                        <a:cubicBezTo>
                          <a:pt x="1040" y="8666"/>
                          <a:pt x="1571" y="10655"/>
                          <a:pt x="2070" y="12654"/>
                        </a:cubicBezTo>
                        <a:cubicBezTo>
                          <a:pt x="2080" y="12705"/>
                          <a:pt x="2090" y="12744"/>
                          <a:pt x="2100" y="12794"/>
                        </a:cubicBezTo>
                        <a:cubicBezTo>
                          <a:pt x="2090" y="12694"/>
                          <a:pt x="2080" y="12585"/>
                          <a:pt x="2070" y="12485"/>
                        </a:cubicBezTo>
                        <a:cubicBezTo>
                          <a:pt x="2030" y="12065"/>
                          <a:pt x="1980" y="11645"/>
                          <a:pt x="1940" y="11225"/>
                        </a:cubicBezTo>
                        <a:cubicBezTo>
                          <a:pt x="1790" y="9706"/>
                          <a:pt x="1600" y="8187"/>
                          <a:pt x="1371" y="6677"/>
                        </a:cubicBezTo>
                        <a:cubicBezTo>
                          <a:pt x="1020" y="4438"/>
                          <a:pt x="521" y="2209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4" name="Google Shape;4314;p9"/>
                  <p:cNvSpPr/>
                  <p:nvPr/>
                </p:nvSpPr>
                <p:spPr>
                  <a:xfrm>
                    <a:off x="4893655" y="4634377"/>
                    <a:ext cx="50415" cy="23868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01" h="4739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50" y="881"/>
                          <a:pt x="150" y="1760"/>
                          <a:pt x="341" y="2630"/>
                        </a:cubicBezTo>
                        <a:cubicBezTo>
                          <a:pt x="510" y="3350"/>
                          <a:pt x="761" y="4049"/>
                          <a:pt x="1000" y="4739"/>
                        </a:cubicBezTo>
                        <a:cubicBezTo>
                          <a:pt x="900" y="3959"/>
                          <a:pt x="830" y="3159"/>
                          <a:pt x="670" y="2390"/>
                        </a:cubicBezTo>
                        <a:cubicBezTo>
                          <a:pt x="490" y="1580"/>
                          <a:pt x="241" y="79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5" name="Google Shape;4315;p9"/>
                  <p:cNvSpPr/>
                  <p:nvPr/>
                </p:nvSpPr>
                <p:spPr>
                  <a:xfrm>
                    <a:off x="4645004" y="4042892"/>
                    <a:ext cx="109242" cy="75718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69" h="15034" extrusionOk="0">
                        <a:moveTo>
                          <a:pt x="20" y="1"/>
                        </a:moveTo>
                        <a:cubicBezTo>
                          <a:pt x="0" y="3189"/>
                          <a:pt x="250" y="6387"/>
                          <a:pt x="820" y="9526"/>
                        </a:cubicBezTo>
                        <a:cubicBezTo>
                          <a:pt x="1140" y="11265"/>
                          <a:pt x="1629" y="12975"/>
                          <a:pt x="2079" y="14684"/>
                        </a:cubicBezTo>
                        <a:cubicBezTo>
                          <a:pt x="2109" y="14804"/>
                          <a:pt x="2139" y="14923"/>
                          <a:pt x="2169" y="15034"/>
                        </a:cubicBezTo>
                        <a:cubicBezTo>
                          <a:pt x="2129" y="14734"/>
                          <a:pt x="2089" y="14424"/>
                          <a:pt x="2039" y="14114"/>
                        </a:cubicBezTo>
                        <a:cubicBezTo>
                          <a:pt x="1699" y="11645"/>
                          <a:pt x="1480" y="9786"/>
                          <a:pt x="1149" y="7247"/>
                        </a:cubicBezTo>
                        <a:cubicBezTo>
                          <a:pt x="800" y="4828"/>
                          <a:pt x="400" y="2420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213142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sp>
              <p:nvSpPr>
                <p:cNvPr id="4316" name="Google Shape;4316;p9"/>
                <p:cNvSpPr/>
                <p:nvPr/>
              </p:nvSpPr>
              <p:spPr>
                <a:xfrm>
                  <a:off x="4553390" y="994707"/>
                  <a:ext cx="38781" cy="389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70" h="7728" extrusionOk="0">
                      <a:moveTo>
                        <a:pt x="689" y="1"/>
                      </a:moveTo>
                      <a:lnTo>
                        <a:pt x="0" y="121"/>
                      </a:lnTo>
                      <a:cubicBezTo>
                        <a:pt x="80" y="2670"/>
                        <a:pt x="240" y="5209"/>
                        <a:pt x="649" y="7728"/>
                      </a:cubicBezTo>
                      <a:cubicBezTo>
                        <a:pt x="669" y="5808"/>
                        <a:pt x="769" y="3889"/>
                        <a:pt x="740" y="1980"/>
                      </a:cubicBezTo>
                      <a:cubicBezTo>
                        <a:pt x="729" y="1320"/>
                        <a:pt x="709" y="660"/>
                        <a:pt x="689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7" name="Google Shape;4317;p9"/>
                <p:cNvSpPr/>
                <p:nvPr/>
              </p:nvSpPr>
              <p:spPr>
                <a:xfrm>
                  <a:off x="4543317" y="207403"/>
                  <a:ext cx="42810" cy="7350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0" h="14594" extrusionOk="0">
                      <a:moveTo>
                        <a:pt x="110" y="0"/>
                      </a:moveTo>
                      <a:cubicBezTo>
                        <a:pt x="100" y="380"/>
                        <a:pt x="90" y="760"/>
                        <a:pt x="90" y="1140"/>
                      </a:cubicBezTo>
                      <a:cubicBezTo>
                        <a:pt x="50" y="3029"/>
                        <a:pt x="0" y="4918"/>
                        <a:pt x="10" y="6807"/>
                      </a:cubicBezTo>
                      <a:cubicBezTo>
                        <a:pt x="40" y="8706"/>
                        <a:pt x="90" y="10595"/>
                        <a:pt x="120" y="12494"/>
                      </a:cubicBezTo>
                      <a:cubicBezTo>
                        <a:pt x="130" y="13184"/>
                        <a:pt x="150" y="13874"/>
                        <a:pt x="160" y="14564"/>
                      </a:cubicBezTo>
                      <a:lnTo>
                        <a:pt x="849" y="14593"/>
                      </a:lnTo>
                      <a:cubicBezTo>
                        <a:pt x="820" y="13704"/>
                        <a:pt x="789" y="12814"/>
                        <a:pt x="769" y="11934"/>
                      </a:cubicBezTo>
                      <a:cubicBezTo>
                        <a:pt x="700" y="10006"/>
                        <a:pt x="669" y="8087"/>
                        <a:pt x="580" y="6157"/>
                      </a:cubicBezTo>
                      <a:cubicBezTo>
                        <a:pt x="490" y="4278"/>
                        <a:pt x="340" y="2399"/>
                        <a:pt x="160" y="520"/>
                      </a:cubicBezTo>
                      <a:cubicBezTo>
                        <a:pt x="140" y="350"/>
                        <a:pt x="130" y="180"/>
                        <a:pt x="11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8" name="Google Shape;4318;p9"/>
                <p:cNvSpPr/>
                <p:nvPr/>
              </p:nvSpPr>
              <p:spPr>
                <a:xfrm>
                  <a:off x="4324280" y="881940"/>
                  <a:ext cx="117854" cy="4712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0" h="935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41" y="720"/>
                        <a:pt x="291" y="1451"/>
                        <a:pt x="441" y="2170"/>
                      </a:cubicBezTo>
                      <a:cubicBezTo>
                        <a:pt x="951" y="4589"/>
                        <a:pt x="1630" y="6988"/>
                        <a:pt x="2340" y="9356"/>
                      </a:cubicBezTo>
                      <a:cubicBezTo>
                        <a:pt x="2150" y="7708"/>
                        <a:pt x="1940" y="6058"/>
                        <a:pt x="1670" y="4429"/>
                      </a:cubicBezTo>
                      <a:cubicBezTo>
                        <a:pt x="1471" y="3179"/>
                        <a:pt x="1211" y="1940"/>
                        <a:pt x="951" y="711"/>
                      </a:cubicBezTo>
                      <a:cubicBezTo>
                        <a:pt x="680" y="531"/>
                        <a:pt x="421" y="331"/>
                        <a:pt x="181" y="141"/>
                      </a:cubicBezTo>
                      <a:cubicBezTo>
                        <a:pt x="121" y="101"/>
                        <a:pt x="61" y="51"/>
                        <a:pt x="1" y="1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19" name="Google Shape;4319;p9"/>
                <p:cNvSpPr/>
                <p:nvPr/>
              </p:nvSpPr>
              <p:spPr>
                <a:xfrm>
                  <a:off x="4229645" y="346863"/>
                  <a:ext cx="128431" cy="5024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50" h="9976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51" y="240"/>
                        <a:pt x="91" y="480"/>
                        <a:pt x="141" y="720"/>
                      </a:cubicBezTo>
                      <a:cubicBezTo>
                        <a:pt x="640" y="3519"/>
                        <a:pt x="1091" y="6327"/>
                        <a:pt x="1600" y="9116"/>
                      </a:cubicBezTo>
                      <a:cubicBezTo>
                        <a:pt x="1920" y="9396"/>
                        <a:pt x="2240" y="9685"/>
                        <a:pt x="2550" y="9976"/>
                      </a:cubicBezTo>
                      <a:cubicBezTo>
                        <a:pt x="2290" y="8716"/>
                        <a:pt x="2040" y="7446"/>
                        <a:pt x="1750" y="6197"/>
                      </a:cubicBezTo>
                      <a:cubicBezTo>
                        <a:pt x="1270" y="4268"/>
                        <a:pt x="731" y="2359"/>
                        <a:pt x="151" y="460"/>
                      </a:cubicBezTo>
                      <a:cubicBezTo>
                        <a:pt x="101" y="300"/>
                        <a:pt x="51" y="15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0" name="Google Shape;4320;p9"/>
                <p:cNvSpPr/>
                <p:nvPr/>
              </p:nvSpPr>
              <p:spPr>
                <a:xfrm>
                  <a:off x="4728559" y="1003319"/>
                  <a:ext cx="47343" cy="346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0" h="6877" extrusionOk="0">
                      <a:moveTo>
                        <a:pt x="940" y="0"/>
                      </a:moveTo>
                      <a:cubicBezTo>
                        <a:pt x="640" y="1189"/>
                        <a:pt x="360" y="2399"/>
                        <a:pt x="190" y="3618"/>
                      </a:cubicBezTo>
                      <a:cubicBezTo>
                        <a:pt x="50" y="4698"/>
                        <a:pt x="20" y="5787"/>
                        <a:pt x="0" y="6877"/>
                      </a:cubicBezTo>
                      <a:cubicBezTo>
                        <a:pt x="280" y="5777"/>
                        <a:pt x="510" y="4668"/>
                        <a:pt x="670" y="3538"/>
                      </a:cubicBezTo>
                      <a:cubicBezTo>
                        <a:pt x="810" y="2399"/>
                        <a:pt x="900" y="1040"/>
                        <a:pt x="940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1" name="Google Shape;4321;p9"/>
                <p:cNvSpPr/>
                <p:nvPr/>
              </p:nvSpPr>
              <p:spPr>
                <a:xfrm>
                  <a:off x="4819669" y="228506"/>
                  <a:ext cx="130445" cy="6082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0" h="12076" extrusionOk="0">
                      <a:moveTo>
                        <a:pt x="2589" y="1"/>
                      </a:moveTo>
                      <a:cubicBezTo>
                        <a:pt x="2519" y="201"/>
                        <a:pt x="2459" y="391"/>
                        <a:pt x="2399" y="591"/>
                      </a:cubicBezTo>
                      <a:cubicBezTo>
                        <a:pt x="1899" y="2200"/>
                        <a:pt x="1310" y="3799"/>
                        <a:pt x="910" y="5438"/>
                      </a:cubicBezTo>
                      <a:cubicBezTo>
                        <a:pt x="380" y="7617"/>
                        <a:pt x="71" y="9847"/>
                        <a:pt x="0" y="12075"/>
                      </a:cubicBezTo>
                      <a:cubicBezTo>
                        <a:pt x="520" y="9827"/>
                        <a:pt x="1130" y="7597"/>
                        <a:pt x="1619" y="5338"/>
                      </a:cubicBezTo>
                      <a:cubicBezTo>
                        <a:pt x="1979" y="3670"/>
                        <a:pt x="2230" y="1980"/>
                        <a:pt x="2529" y="301"/>
                      </a:cubicBezTo>
                      <a:lnTo>
                        <a:pt x="2589" y="1"/>
                      </a:ln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322" name="Google Shape;4322;p9"/>
                <p:cNvSpPr/>
                <p:nvPr/>
              </p:nvSpPr>
              <p:spPr>
                <a:xfrm>
                  <a:off x="366455" y="1070758"/>
                  <a:ext cx="270913" cy="115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9" h="2289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1570" y="800"/>
                        <a:pt x="3159" y="1560"/>
                        <a:pt x="4769" y="2289"/>
                      </a:cubicBezTo>
                      <a:cubicBezTo>
                        <a:pt x="4969" y="2159"/>
                        <a:pt x="5169" y="2040"/>
                        <a:pt x="5378" y="1929"/>
                      </a:cubicBezTo>
                      <a:cubicBezTo>
                        <a:pt x="3609" y="1229"/>
                        <a:pt x="1810" y="600"/>
                        <a:pt x="1" y="0"/>
                      </a:cubicBezTo>
                      <a:close/>
                    </a:path>
                  </a:pathLst>
                </a:custGeom>
                <a:solidFill>
                  <a:srgbClr val="21314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323" name="Google Shape;4323;p9"/>
              <p:cNvSpPr/>
              <p:nvPr/>
            </p:nvSpPr>
            <p:spPr>
              <a:xfrm>
                <a:off x="8517712" y="3962358"/>
                <a:ext cx="260337" cy="110299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2190" extrusionOk="0">
                    <a:moveTo>
                      <a:pt x="601" y="1"/>
                    </a:moveTo>
                    <a:cubicBezTo>
                      <a:pt x="411" y="121"/>
                      <a:pt x="201" y="240"/>
                      <a:pt x="1" y="350"/>
                    </a:cubicBezTo>
                    <a:cubicBezTo>
                      <a:pt x="1700" y="1010"/>
                      <a:pt x="3430" y="1620"/>
                      <a:pt x="5169" y="2189"/>
                    </a:cubicBezTo>
                    <a:cubicBezTo>
                      <a:pt x="3659" y="1430"/>
                      <a:pt x="2140" y="700"/>
                      <a:pt x="601" y="1"/>
                    </a:cubicBezTo>
                    <a:close/>
                  </a:path>
                </a:pathLst>
              </a:custGeom>
              <a:solidFill>
                <a:srgbClr val="2131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324" name="Google Shape;4324;p9"/>
            <p:cNvSpPr/>
            <p:nvPr/>
          </p:nvSpPr>
          <p:spPr>
            <a:xfrm>
              <a:off x="5687054" y="164593"/>
              <a:ext cx="95693" cy="183329"/>
            </a:xfrm>
            <a:custGeom>
              <a:avLst/>
              <a:gdLst/>
              <a:ahLst/>
              <a:cxnLst/>
              <a:rect l="l" t="t" r="r" b="b"/>
              <a:pathLst>
                <a:path w="1900" h="3640" extrusionOk="0">
                  <a:moveTo>
                    <a:pt x="1900" y="1"/>
                  </a:moveTo>
                  <a:lnTo>
                    <a:pt x="1900" y="1"/>
                  </a:lnTo>
                  <a:cubicBezTo>
                    <a:pt x="1789" y="181"/>
                    <a:pt x="1689" y="370"/>
                    <a:pt x="1589" y="561"/>
                  </a:cubicBezTo>
                  <a:cubicBezTo>
                    <a:pt x="1050" y="1540"/>
                    <a:pt x="520" y="2540"/>
                    <a:pt x="1" y="3539"/>
                  </a:cubicBezTo>
                  <a:cubicBezTo>
                    <a:pt x="1" y="3539"/>
                    <a:pt x="10" y="3539"/>
                    <a:pt x="10" y="3549"/>
                  </a:cubicBezTo>
                  <a:cubicBezTo>
                    <a:pt x="33" y="3541"/>
                    <a:pt x="55" y="3538"/>
                    <a:pt x="79" y="3538"/>
                  </a:cubicBezTo>
                  <a:cubicBezTo>
                    <a:pt x="117" y="3538"/>
                    <a:pt x="157" y="3547"/>
                    <a:pt x="200" y="3559"/>
                  </a:cubicBezTo>
                  <a:cubicBezTo>
                    <a:pt x="280" y="3579"/>
                    <a:pt x="350" y="3609"/>
                    <a:pt x="420" y="3639"/>
                  </a:cubicBezTo>
                  <a:cubicBezTo>
                    <a:pt x="760" y="2809"/>
                    <a:pt x="1110" y="1950"/>
                    <a:pt x="1469" y="1070"/>
                  </a:cubicBezTo>
                  <a:cubicBezTo>
                    <a:pt x="1609" y="710"/>
                    <a:pt x="1749" y="350"/>
                    <a:pt x="19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9"/>
            <p:cNvSpPr/>
            <p:nvPr/>
          </p:nvSpPr>
          <p:spPr>
            <a:xfrm>
              <a:off x="5400125" y="222462"/>
              <a:ext cx="81591" cy="213044"/>
            </a:xfrm>
            <a:custGeom>
              <a:avLst/>
              <a:gdLst/>
              <a:ahLst/>
              <a:cxnLst/>
              <a:rect l="l" t="t" r="r" b="b"/>
              <a:pathLst>
                <a:path w="1620" h="4230" extrusionOk="0">
                  <a:moveTo>
                    <a:pt x="1619" y="1"/>
                  </a:moveTo>
                  <a:lnTo>
                    <a:pt x="1409" y="541"/>
                  </a:lnTo>
                  <a:cubicBezTo>
                    <a:pt x="909" y="1760"/>
                    <a:pt x="460" y="3000"/>
                    <a:pt x="0" y="4229"/>
                  </a:cubicBezTo>
                  <a:cubicBezTo>
                    <a:pt x="20" y="4229"/>
                    <a:pt x="30" y="4219"/>
                    <a:pt x="50" y="4209"/>
                  </a:cubicBezTo>
                  <a:lnTo>
                    <a:pt x="709" y="3879"/>
                  </a:lnTo>
                  <a:cubicBezTo>
                    <a:pt x="1040" y="2690"/>
                    <a:pt x="1300" y="1491"/>
                    <a:pt x="1559" y="291"/>
                  </a:cubicBezTo>
                  <a:cubicBezTo>
                    <a:pt x="1579" y="191"/>
                    <a:pt x="1599" y="101"/>
                    <a:pt x="1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26" name="Google Shape;4326;p9"/>
          <p:cNvSpPr txBox="1">
            <a:spLocks noGrp="1"/>
          </p:cNvSpPr>
          <p:nvPr>
            <p:ph type="title"/>
          </p:nvPr>
        </p:nvSpPr>
        <p:spPr>
          <a:xfrm>
            <a:off x="2241375" y="1640613"/>
            <a:ext cx="46611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327" name="Google Shape;4327;p9"/>
          <p:cNvSpPr txBox="1">
            <a:spLocks noGrp="1"/>
          </p:cNvSpPr>
          <p:nvPr>
            <p:ph type="subTitle" idx="1"/>
          </p:nvPr>
        </p:nvSpPr>
        <p:spPr>
          <a:xfrm>
            <a:off x="2050950" y="2482425"/>
            <a:ext cx="5042100" cy="125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28" name="Google Shape;4328;p9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4329" name="Google Shape;4329;p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58" name="Google Shape;4358;p9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4359" name="Google Shape;4359;p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8" name="Google Shape;4388;p9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4389" name="Google Shape;4389;p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18" name="Google Shape;4418;p9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4419" name="Google Shape;4419;p9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9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9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9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9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9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25" name="Google Shape;4425;p9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4426" name="Google Shape;4426;p9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9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9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9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9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9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9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9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9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9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9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9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9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9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9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9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9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9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9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9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9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9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9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9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9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9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9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9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9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accent6"/>
        </a:solidFill>
        <a:effectLst/>
      </p:bgPr>
    </p:bg>
    <p:spTree>
      <p:nvGrpSpPr>
        <p:cNvPr id="1" name="Shape 48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4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56" name="Google Shape;4856;p13"/>
          <p:cNvGrpSpPr/>
          <p:nvPr/>
        </p:nvGrpSpPr>
        <p:grpSpPr>
          <a:xfrm>
            <a:off x="1" y="4"/>
            <a:ext cx="9150144" cy="5143520"/>
            <a:chOff x="235725" y="843675"/>
            <a:chExt cx="7148550" cy="4018375"/>
          </a:xfrm>
        </p:grpSpPr>
        <p:sp>
          <p:nvSpPr>
            <p:cNvPr id="4857" name="Google Shape;4857;p13"/>
            <p:cNvSpPr/>
            <p:nvPr/>
          </p:nvSpPr>
          <p:spPr>
            <a:xfrm>
              <a:off x="3930550" y="3101400"/>
              <a:ext cx="1724625" cy="921400"/>
            </a:xfrm>
            <a:custGeom>
              <a:avLst/>
              <a:gdLst/>
              <a:ahLst/>
              <a:cxnLst/>
              <a:rect l="l" t="t" r="r" b="b"/>
              <a:pathLst>
                <a:path w="68985" h="36856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1132"/>
                    <a:pt x="1084" y="2168"/>
                    <a:pt x="1738" y="3203"/>
                  </a:cubicBezTo>
                  <a:cubicBezTo>
                    <a:pt x="3358" y="5739"/>
                    <a:pt x="5382" y="7978"/>
                    <a:pt x="7465" y="10133"/>
                  </a:cubicBezTo>
                  <a:cubicBezTo>
                    <a:pt x="9573" y="12276"/>
                    <a:pt x="11728" y="14395"/>
                    <a:pt x="14002" y="16348"/>
                  </a:cubicBezTo>
                  <a:cubicBezTo>
                    <a:pt x="17193" y="18991"/>
                    <a:pt x="20526" y="21491"/>
                    <a:pt x="24039" y="23694"/>
                  </a:cubicBezTo>
                  <a:cubicBezTo>
                    <a:pt x="26956" y="25528"/>
                    <a:pt x="30004" y="27147"/>
                    <a:pt x="33099" y="28647"/>
                  </a:cubicBezTo>
                  <a:cubicBezTo>
                    <a:pt x="36231" y="30147"/>
                    <a:pt x="39422" y="31552"/>
                    <a:pt x="42720" y="32671"/>
                  </a:cubicBezTo>
                  <a:cubicBezTo>
                    <a:pt x="45994" y="33755"/>
                    <a:pt x="49340" y="34588"/>
                    <a:pt x="52721" y="35303"/>
                  </a:cubicBezTo>
                  <a:cubicBezTo>
                    <a:pt x="56784" y="36121"/>
                    <a:pt x="60937" y="36855"/>
                    <a:pt x="65106" y="36855"/>
                  </a:cubicBezTo>
                  <a:cubicBezTo>
                    <a:pt x="66398" y="36855"/>
                    <a:pt x="67692" y="36785"/>
                    <a:pt x="68985" y="36624"/>
                  </a:cubicBezTo>
                  <a:cubicBezTo>
                    <a:pt x="66830" y="36612"/>
                    <a:pt x="64687" y="36410"/>
                    <a:pt x="62544" y="36172"/>
                  </a:cubicBezTo>
                  <a:cubicBezTo>
                    <a:pt x="60293" y="35910"/>
                    <a:pt x="58436" y="35672"/>
                    <a:pt x="56150" y="35255"/>
                  </a:cubicBezTo>
                  <a:cubicBezTo>
                    <a:pt x="51471" y="34398"/>
                    <a:pt x="46827" y="33267"/>
                    <a:pt x="42327" y="31671"/>
                  </a:cubicBezTo>
                  <a:cubicBezTo>
                    <a:pt x="38648" y="30350"/>
                    <a:pt x="35421" y="28814"/>
                    <a:pt x="31837" y="26980"/>
                  </a:cubicBezTo>
                  <a:cubicBezTo>
                    <a:pt x="26408" y="24194"/>
                    <a:pt x="20967" y="20706"/>
                    <a:pt x="16550" y="17086"/>
                  </a:cubicBezTo>
                  <a:cubicBezTo>
                    <a:pt x="13216" y="14467"/>
                    <a:pt x="10192" y="11478"/>
                    <a:pt x="7263" y="8418"/>
                  </a:cubicBezTo>
                  <a:cubicBezTo>
                    <a:pt x="5703" y="6775"/>
                    <a:pt x="4251" y="5013"/>
                    <a:pt x="2738" y="3299"/>
                  </a:cubicBezTo>
                  <a:cubicBezTo>
                    <a:pt x="1798" y="2215"/>
                    <a:pt x="833" y="1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3"/>
            <p:cNvSpPr/>
            <p:nvPr/>
          </p:nvSpPr>
          <p:spPr>
            <a:xfrm>
              <a:off x="5820050" y="3052600"/>
              <a:ext cx="898075" cy="426250"/>
            </a:xfrm>
            <a:custGeom>
              <a:avLst/>
              <a:gdLst/>
              <a:ahLst/>
              <a:cxnLst/>
              <a:rect l="l" t="t" r="r" b="b"/>
              <a:pathLst>
                <a:path w="35923" h="17050" extrusionOk="0">
                  <a:moveTo>
                    <a:pt x="35922" y="0"/>
                  </a:moveTo>
                  <a:lnTo>
                    <a:pt x="35922" y="0"/>
                  </a:lnTo>
                  <a:cubicBezTo>
                    <a:pt x="35779" y="107"/>
                    <a:pt x="35613" y="226"/>
                    <a:pt x="35458" y="333"/>
                  </a:cubicBezTo>
                  <a:cubicBezTo>
                    <a:pt x="35160" y="560"/>
                    <a:pt x="34839" y="774"/>
                    <a:pt x="34493" y="1012"/>
                  </a:cubicBezTo>
                  <a:cubicBezTo>
                    <a:pt x="33136" y="1965"/>
                    <a:pt x="31791" y="2917"/>
                    <a:pt x="30433" y="3893"/>
                  </a:cubicBezTo>
                  <a:cubicBezTo>
                    <a:pt x="27814" y="5822"/>
                    <a:pt x="25016" y="7489"/>
                    <a:pt x="22099" y="8954"/>
                  </a:cubicBezTo>
                  <a:cubicBezTo>
                    <a:pt x="18694" y="10680"/>
                    <a:pt x="15801" y="11930"/>
                    <a:pt x="12288" y="13085"/>
                  </a:cubicBezTo>
                  <a:cubicBezTo>
                    <a:pt x="9359" y="14073"/>
                    <a:pt x="6371" y="14871"/>
                    <a:pt x="3347" y="15526"/>
                  </a:cubicBezTo>
                  <a:cubicBezTo>
                    <a:pt x="2466" y="15692"/>
                    <a:pt x="1620" y="15835"/>
                    <a:pt x="775" y="15978"/>
                  </a:cubicBezTo>
                  <a:cubicBezTo>
                    <a:pt x="561" y="16359"/>
                    <a:pt x="299" y="16728"/>
                    <a:pt x="1" y="17050"/>
                  </a:cubicBezTo>
                  <a:cubicBezTo>
                    <a:pt x="1287" y="16883"/>
                    <a:pt x="2585" y="16693"/>
                    <a:pt x="3870" y="16431"/>
                  </a:cubicBezTo>
                  <a:cubicBezTo>
                    <a:pt x="10264" y="15097"/>
                    <a:pt x="16515" y="12978"/>
                    <a:pt x="22349" y="9989"/>
                  </a:cubicBezTo>
                  <a:cubicBezTo>
                    <a:pt x="25623" y="8322"/>
                    <a:pt x="28850" y="6513"/>
                    <a:pt x="31683" y="4155"/>
                  </a:cubicBezTo>
                  <a:cubicBezTo>
                    <a:pt x="33136" y="2917"/>
                    <a:pt x="34529" y="1584"/>
                    <a:pt x="35803" y="131"/>
                  </a:cubicBezTo>
                  <a:cubicBezTo>
                    <a:pt x="35851" y="95"/>
                    <a:pt x="35874" y="48"/>
                    <a:pt x="359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3"/>
            <p:cNvSpPr/>
            <p:nvPr/>
          </p:nvSpPr>
          <p:spPr>
            <a:xfrm>
              <a:off x="5086350" y="3435675"/>
              <a:ext cx="159250" cy="41100"/>
            </a:xfrm>
            <a:custGeom>
              <a:avLst/>
              <a:gdLst/>
              <a:ahLst/>
              <a:cxnLst/>
              <a:rect l="l" t="t" r="r" b="b"/>
              <a:pathLst>
                <a:path w="6370" h="1644" extrusionOk="0">
                  <a:moveTo>
                    <a:pt x="572" y="0"/>
                  </a:moveTo>
                  <a:cubicBezTo>
                    <a:pt x="441" y="238"/>
                    <a:pt x="250" y="429"/>
                    <a:pt x="0" y="536"/>
                  </a:cubicBezTo>
                  <a:cubicBezTo>
                    <a:pt x="1988" y="965"/>
                    <a:pt x="4012" y="1334"/>
                    <a:pt x="6036" y="1643"/>
                  </a:cubicBezTo>
                  <a:cubicBezTo>
                    <a:pt x="6144" y="1429"/>
                    <a:pt x="6251" y="1203"/>
                    <a:pt x="6370" y="977"/>
                  </a:cubicBezTo>
                  <a:cubicBezTo>
                    <a:pt x="5667" y="870"/>
                    <a:pt x="4953" y="774"/>
                    <a:pt x="4203" y="655"/>
                  </a:cubicBezTo>
                  <a:cubicBezTo>
                    <a:pt x="2988" y="453"/>
                    <a:pt x="1786" y="238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3"/>
            <p:cNvSpPr/>
            <p:nvPr/>
          </p:nvSpPr>
          <p:spPr>
            <a:xfrm>
              <a:off x="4180575" y="2985625"/>
              <a:ext cx="854000" cy="451850"/>
            </a:xfrm>
            <a:custGeom>
              <a:avLst/>
              <a:gdLst/>
              <a:ahLst/>
              <a:cxnLst/>
              <a:rect l="l" t="t" r="r" b="b"/>
              <a:pathLst>
                <a:path w="34160" h="18074" extrusionOk="0">
                  <a:moveTo>
                    <a:pt x="0" y="0"/>
                  </a:moveTo>
                  <a:lnTo>
                    <a:pt x="0" y="0"/>
                  </a:lnTo>
                  <a:cubicBezTo>
                    <a:pt x="2501" y="2739"/>
                    <a:pt x="5430" y="5048"/>
                    <a:pt x="8454" y="7156"/>
                  </a:cubicBezTo>
                  <a:cubicBezTo>
                    <a:pt x="12276" y="9858"/>
                    <a:pt x="16490" y="11978"/>
                    <a:pt x="20812" y="13788"/>
                  </a:cubicBezTo>
                  <a:cubicBezTo>
                    <a:pt x="24801" y="15407"/>
                    <a:pt x="28885" y="16776"/>
                    <a:pt x="33052" y="17800"/>
                  </a:cubicBezTo>
                  <a:cubicBezTo>
                    <a:pt x="33433" y="17895"/>
                    <a:pt x="33790" y="17979"/>
                    <a:pt x="34159" y="18074"/>
                  </a:cubicBezTo>
                  <a:cubicBezTo>
                    <a:pt x="34064" y="17859"/>
                    <a:pt x="34028" y="17621"/>
                    <a:pt x="34052" y="17407"/>
                  </a:cubicBezTo>
                  <a:cubicBezTo>
                    <a:pt x="29754" y="16395"/>
                    <a:pt x="25515" y="15062"/>
                    <a:pt x="21384" y="13442"/>
                  </a:cubicBezTo>
                  <a:cubicBezTo>
                    <a:pt x="17776" y="12002"/>
                    <a:pt x="14026" y="10168"/>
                    <a:pt x="10597" y="7989"/>
                  </a:cubicBezTo>
                  <a:cubicBezTo>
                    <a:pt x="8382" y="6560"/>
                    <a:pt x="6251" y="4989"/>
                    <a:pt x="4167" y="3370"/>
                  </a:cubicBezTo>
                  <a:cubicBezTo>
                    <a:pt x="2751" y="2274"/>
                    <a:pt x="1358" y="120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3"/>
            <p:cNvSpPr/>
            <p:nvPr/>
          </p:nvSpPr>
          <p:spPr>
            <a:xfrm>
              <a:off x="5442325" y="3477950"/>
              <a:ext cx="74150" cy="20250"/>
            </a:xfrm>
            <a:custGeom>
              <a:avLst/>
              <a:gdLst/>
              <a:ahLst/>
              <a:cxnLst/>
              <a:rect l="l" t="t" r="r" b="b"/>
              <a:pathLst>
                <a:path w="2966" h="810" extrusionOk="0">
                  <a:moveTo>
                    <a:pt x="882" y="0"/>
                  </a:moveTo>
                  <a:cubicBezTo>
                    <a:pt x="584" y="250"/>
                    <a:pt x="287" y="512"/>
                    <a:pt x="1" y="762"/>
                  </a:cubicBezTo>
                  <a:cubicBezTo>
                    <a:pt x="882" y="786"/>
                    <a:pt x="1775" y="810"/>
                    <a:pt x="2668" y="810"/>
                  </a:cubicBezTo>
                  <a:cubicBezTo>
                    <a:pt x="2632" y="536"/>
                    <a:pt x="2704" y="250"/>
                    <a:pt x="29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3"/>
            <p:cNvSpPr/>
            <p:nvPr/>
          </p:nvSpPr>
          <p:spPr>
            <a:xfrm>
              <a:off x="3954650" y="3223450"/>
              <a:ext cx="491750" cy="480425"/>
            </a:xfrm>
            <a:custGeom>
              <a:avLst/>
              <a:gdLst/>
              <a:ahLst/>
              <a:cxnLst/>
              <a:rect l="l" t="t" r="r" b="b"/>
              <a:pathLst>
                <a:path w="19670" h="19217" extrusionOk="0">
                  <a:moveTo>
                    <a:pt x="0" y="0"/>
                  </a:moveTo>
                  <a:cubicBezTo>
                    <a:pt x="1036" y="1560"/>
                    <a:pt x="2048" y="3143"/>
                    <a:pt x="3191" y="4620"/>
                  </a:cubicBezTo>
                  <a:cubicBezTo>
                    <a:pt x="4334" y="6084"/>
                    <a:pt x="5596" y="7442"/>
                    <a:pt x="6882" y="8799"/>
                  </a:cubicBezTo>
                  <a:cubicBezTo>
                    <a:pt x="10037" y="12204"/>
                    <a:pt x="13562" y="15240"/>
                    <a:pt x="17467" y="17776"/>
                  </a:cubicBezTo>
                  <a:cubicBezTo>
                    <a:pt x="18193" y="18264"/>
                    <a:pt x="18931" y="18741"/>
                    <a:pt x="19670" y="19217"/>
                  </a:cubicBezTo>
                  <a:cubicBezTo>
                    <a:pt x="18908" y="18574"/>
                    <a:pt x="18110" y="17955"/>
                    <a:pt x="17324" y="17324"/>
                  </a:cubicBezTo>
                  <a:cubicBezTo>
                    <a:pt x="15098" y="15538"/>
                    <a:pt x="12776" y="13823"/>
                    <a:pt x="10692" y="11847"/>
                  </a:cubicBezTo>
                  <a:cubicBezTo>
                    <a:pt x="8204" y="9478"/>
                    <a:pt x="5870" y="6953"/>
                    <a:pt x="3620" y="4358"/>
                  </a:cubicBezTo>
                  <a:cubicBezTo>
                    <a:pt x="2382" y="2929"/>
                    <a:pt x="1251" y="141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3"/>
            <p:cNvSpPr/>
            <p:nvPr/>
          </p:nvSpPr>
          <p:spPr>
            <a:xfrm>
              <a:off x="4480900" y="3725875"/>
              <a:ext cx="934975" cy="358700"/>
            </a:xfrm>
            <a:custGeom>
              <a:avLst/>
              <a:gdLst/>
              <a:ahLst/>
              <a:cxnLst/>
              <a:rect l="l" t="t" r="r" b="b"/>
              <a:pathLst>
                <a:path w="37399" h="14348" extrusionOk="0">
                  <a:moveTo>
                    <a:pt x="1" y="1"/>
                  </a:moveTo>
                  <a:cubicBezTo>
                    <a:pt x="1894" y="1263"/>
                    <a:pt x="3763" y="2537"/>
                    <a:pt x="5740" y="3632"/>
                  </a:cubicBezTo>
                  <a:cubicBezTo>
                    <a:pt x="8347" y="5025"/>
                    <a:pt x="11038" y="6275"/>
                    <a:pt x="13752" y="7478"/>
                  </a:cubicBezTo>
                  <a:cubicBezTo>
                    <a:pt x="16789" y="8788"/>
                    <a:pt x="19837" y="10038"/>
                    <a:pt x="22992" y="11074"/>
                  </a:cubicBezTo>
                  <a:cubicBezTo>
                    <a:pt x="26492" y="12121"/>
                    <a:pt x="30028" y="13098"/>
                    <a:pt x="33636" y="13729"/>
                  </a:cubicBezTo>
                  <a:cubicBezTo>
                    <a:pt x="34886" y="13955"/>
                    <a:pt x="36148" y="14146"/>
                    <a:pt x="37398" y="14348"/>
                  </a:cubicBezTo>
                  <a:cubicBezTo>
                    <a:pt x="35958" y="13955"/>
                    <a:pt x="34529" y="13550"/>
                    <a:pt x="33100" y="13169"/>
                  </a:cubicBezTo>
                  <a:cubicBezTo>
                    <a:pt x="28754" y="12014"/>
                    <a:pt x="24361" y="11050"/>
                    <a:pt x="20146" y="9443"/>
                  </a:cubicBezTo>
                  <a:cubicBezTo>
                    <a:pt x="16074" y="7919"/>
                    <a:pt x="12407" y="6323"/>
                    <a:pt x="8478" y="4406"/>
                  </a:cubicBezTo>
                  <a:cubicBezTo>
                    <a:pt x="5620" y="3001"/>
                    <a:pt x="2834" y="143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3"/>
            <p:cNvSpPr/>
            <p:nvPr/>
          </p:nvSpPr>
          <p:spPr>
            <a:xfrm>
              <a:off x="3968925" y="3309175"/>
              <a:ext cx="1009400" cy="727200"/>
            </a:xfrm>
            <a:custGeom>
              <a:avLst/>
              <a:gdLst/>
              <a:ahLst/>
              <a:cxnLst/>
              <a:rect l="l" t="t" r="r" b="b"/>
              <a:pathLst>
                <a:path w="40376" h="29088" extrusionOk="0">
                  <a:moveTo>
                    <a:pt x="1" y="0"/>
                  </a:moveTo>
                  <a:lnTo>
                    <a:pt x="1" y="0"/>
                  </a:lnTo>
                  <a:cubicBezTo>
                    <a:pt x="1668" y="3822"/>
                    <a:pt x="4573" y="6882"/>
                    <a:pt x="7490" y="9787"/>
                  </a:cubicBezTo>
                  <a:cubicBezTo>
                    <a:pt x="11324" y="13585"/>
                    <a:pt x="15753" y="16752"/>
                    <a:pt x="20301" y="19657"/>
                  </a:cubicBezTo>
                  <a:cubicBezTo>
                    <a:pt x="22409" y="20943"/>
                    <a:pt x="24587" y="22134"/>
                    <a:pt x="26766" y="23301"/>
                  </a:cubicBezTo>
                  <a:cubicBezTo>
                    <a:pt x="28897" y="24420"/>
                    <a:pt x="31041" y="25527"/>
                    <a:pt x="33255" y="26480"/>
                  </a:cubicBezTo>
                  <a:cubicBezTo>
                    <a:pt x="35577" y="27468"/>
                    <a:pt x="37982" y="28289"/>
                    <a:pt x="40375" y="29087"/>
                  </a:cubicBezTo>
                  <a:cubicBezTo>
                    <a:pt x="37779" y="27896"/>
                    <a:pt x="35232" y="26646"/>
                    <a:pt x="32636" y="25491"/>
                  </a:cubicBezTo>
                  <a:cubicBezTo>
                    <a:pt x="30076" y="24289"/>
                    <a:pt x="27564" y="22991"/>
                    <a:pt x="25076" y="21634"/>
                  </a:cubicBezTo>
                  <a:cubicBezTo>
                    <a:pt x="22885" y="20443"/>
                    <a:pt x="20718" y="19229"/>
                    <a:pt x="18646" y="17824"/>
                  </a:cubicBezTo>
                  <a:cubicBezTo>
                    <a:pt x="14693" y="15193"/>
                    <a:pt x="11145" y="12597"/>
                    <a:pt x="7788" y="9251"/>
                  </a:cubicBezTo>
                  <a:cubicBezTo>
                    <a:pt x="4906" y="6346"/>
                    <a:pt x="2132" y="3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3"/>
            <p:cNvSpPr/>
            <p:nvPr/>
          </p:nvSpPr>
          <p:spPr>
            <a:xfrm>
              <a:off x="4419600" y="3812500"/>
              <a:ext cx="493225" cy="256000"/>
            </a:xfrm>
            <a:custGeom>
              <a:avLst/>
              <a:gdLst/>
              <a:ahLst/>
              <a:cxnLst/>
              <a:rect l="l" t="t" r="r" b="b"/>
              <a:pathLst>
                <a:path w="19729" h="10240" extrusionOk="0">
                  <a:moveTo>
                    <a:pt x="0" y="1"/>
                  </a:moveTo>
                  <a:lnTo>
                    <a:pt x="0" y="1"/>
                  </a:lnTo>
                  <a:cubicBezTo>
                    <a:pt x="2977" y="2287"/>
                    <a:pt x="6215" y="4180"/>
                    <a:pt x="9549" y="5870"/>
                  </a:cubicBezTo>
                  <a:cubicBezTo>
                    <a:pt x="11251" y="6751"/>
                    <a:pt x="12942" y="7633"/>
                    <a:pt x="14692" y="8371"/>
                  </a:cubicBezTo>
                  <a:cubicBezTo>
                    <a:pt x="16181" y="9026"/>
                    <a:pt x="17717" y="9549"/>
                    <a:pt x="19252" y="10073"/>
                  </a:cubicBezTo>
                  <a:cubicBezTo>
                    <a:pt x="19419" y="10133"/>
                    <a:pt x="19574" y="10180"/>
                    <a:pt x="19729" y="10240"/>
                  </a:cubicBezTo>
                  <a:cubicBezTo>
                    <a:pt x="19431" y="10085"/>
                    <a:pt x="19110" y="9942"/>
                    <a:pt x="18776" y="9776"/>
                  </a:cubicBezTo>
                  <a:cubicBezTo>
                    <a:pt x="12454" y="6632"/>
                    <a:pt x="6132" y="35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3"/>
            <p:cNvSpPr/>
            <p:nvPr/>
          </p:nvSpPr>
          <p:spPr>
            <a:xfrm>
              <a:off x="3871600" y="3253200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1" y="1"/>
                  </a:moveTo>
                  <a:cubicBezTo>
                    <a:pt x="405" y="941"/>
                    <a:pt x="846" y="1846"/>
                    <a:pt x="1334" y="2739"/>
                  </a:cubicBezTo>
                  <a:cubicBezTo>
                    <a:pt x="3311" y="6371"/>
                    <a:pt x="5930" y="9597"/>
                    <a:pt x="8787" y="12562"/>
                  </a:cubicBezTo>
                  <a:cubicBezTo>
                    <a:pt x="10514" y="14312"/>
                    <a:pt x="12312" y="15991"/>
                    <a:pt x="14252" y="17503"/>
                  </a:cubicBezTo>
                  <a:cubicBezTo>
                    <a:pt x="16169" y="18991"/>
                    <a:pt x="18193" y="20372"/>
                    <a:pt x="20241" y="21670"/>
                  </a:cubicBezTo>
                  <a:cubicBezTo>
                    <a:pt x="16943" y="18848"/>
                    <a:pt x="13395" y="16265"/>
                    <a:pt x="10276" y="13193"/>
                  </a:cubicBezTo>
                  <a:cubicBezTo>
                    <a:pt x="7001" y="10014"/>
                    <a:pt x="4513" y="6680"/>
                    <a:pt x="1953" y="2989"/>
                  </a:cubicBezTo>
                  <a:cubicBezTo>
                    <a:pt x="1322" y="2073"/>
                    <a:pt x="703" y="1132"/>
                    <a:pt x="108" y="179"/>
                  </a:cubicBezTo>
                  <a:cubicBezTo>
                    <a:pt x="84" y="120"/>
                    <a:pt x="36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3"/>
            <p:cNvSpPr/>
            <p:nvPr/>
          </p:nvSpPr>
          <p:spPr>
            <a:xfrm>
              <a:off x="3897500" y="3394900"/>
              <a:ext cx="684325" cy="587000"/>
            </a:xfrm>
            <a:custGeom>
              <a:avLst/>
              <a:gdLst/>
              <a:ahLst/>
              <a:cxnLst/>
              <a:rect l="l" t="t" r="r" b="b"/>
              <a:pathLst>
                <a:path w="27373" h="23480" extrusionOk="0">
                  <a:moveTo>
                    <a:pt x="0" y="0"/>
                  </a:moveTo>
                  <a:lnTo>
                    <a:pt x="0" y="0"/>
                  </a:lnTo>
                  <a:cubicBezTo>
                    <a:pt x="3037" y="5513"/>
                    <a:pt x="7406" y="10144"/>
                    <a:pt x="12252" y="14085"/>
                  </a:cubicBezTo>
                  <a:cubicBezTo>
                    <a:pt x="14121" y="15597"/>
                    <a:pt x="16086" y="17002"/>
                    <a:pt x="18098" y="18336"/>
                  </a:cubicBezTo>
                  <a:cubicBezTo>
                    <a:pt x="19824" y="19467"/>
                    <a:pt x="21575" y="20574"/>
                    <a:pt x="23408" y="21515"/>
                  </a:cubicBezTo>
                  <a:cubicBezTo>
                    <a:pt x="24718" y="22193"/>
                    <a:pt x="26039" y="22824"/>
                    <a:pt x="27373" y="23479"/>
                  </a:cubicBezTo>
                  <a:cubicBezTo>
                    <a:pt x="25849" y="22491"/>
                    <a:pt x="24361" y="21467"/>
                    <a:pt x="22849" y="20515"/>
                  </a:cubicBezTo>
                  <a:cubicBezTo>
                    <a:pt x="18717" y="17979"/>
                    <a:pt x="14669" y="15478"/>
                    <a:pt x="11145" y="12383"/>
                  </a:cubicBezTo>
                  <a:cubicBezTo>
                    <a:pt x="8656" y="10287"/>
                    <a:pt x="6394" y="7918"/>
                    <a:pt x="4299" y="5441"/>
                  </a:cubicBezTo>
                  <a:cubicBezTo>
                    <a:pt x="2739" y="3620"/>
                    <a:pt x="1358" y="1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3"/>
            <p:cNvSpPr/>
            <p:nvPr/>
          </p:nvSpPr>
          <p:spPr>
            <a:xfrm>
              <a:off x="4621400" y="401105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0"/>
                  </a:moveTo>
                  <a:lnTo>
                    <a:pt x="0" y="0"/>
                  </a:lnTo>
                  <a:cubicBezTo>
                    <a:pt x="1679" y="1000"/>
                    <a:pt x="3394" y="1965"/>
                    <a:pt x="5203" y="2774"/>
                  </a:cubicBezTo>
                  <a:cubicBezTo>
                    <a:pt x="6727" y="3441"/>
                    <a:pt x="8323" y="3953"/>
                    <a:pt x="9930" y="4393"/>
                  </a:cubicBezTo>
                  <a:cubicBezTo>
                    <a:pt x="6966" y="2846"/>
                    <a:pt x="3346" y="1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3"/>
            <p:cNvSpPr/>
            <p:nvPr/>
          </p:nvSpPr>
          <p:spPr>
            <a:xfrm>
              <a:off x="4181475" y="3795250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607" y="572"/>
                    <a:pt x="1214" y="1155"/>
                    <a:pt x="1845" y="1703"/>
                  </a:cubicBezTo>
                  <a:cubicBezTo>
                    <a:pt x="4596" y="4191"/>
                    <a:pt x="7715" y="6227"/>
                    <a:pt x="10870" y="8144"/>
                  </a:cubicBezTo>
                  <a:cubicBezTo>
                    <a:pt x="14466" y="10323"/>
                    <a:pt x="18228" y="12252"/>
                    <a:pt x="22277" y="13383"/>
                  </a:cubicBezTo>
                  <a:cubicBezTo>
                    <a:pt x="20681" y="12764"/>
                    <a:pt x="19157" y="11966"/>
                    <a:pt x="17645" y="11192"/>
                  </a:cubicBezTo>
                  <a:cubicBezTo>
                    <a:pt x="15442" y="10061"/>
                    <a:pt x="13287" y="8894"/>
                    <a:pt x="11168" y="7596"/>
                  </a:cubicBezTo>
                  <a:cubicBezTo>
                    <a:pt x="8215" y="5798"/>
                    <a:pt x="5394" y="3786"/>
                    <a:pt x="2536" y="1810"/>
                  </a:cubicBezTo>
                  <a:cubicBezTo>
                    <a:pt x="1691" y="1191"/>
                    <a:pt x="833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3"/>
            <p:cNvSpPr/>
            <p:nvPr/>
          </p:nvSpPr>
          <p:spPr>
            <a:xfrm>
              <a:off x="3760275" y="3263925"/>
              <a:ext cx="386375" cy="507525"/>
            </a:xfrm>
            <a:custGeom>
              <a:avLst/>
              <a:gdLst/>
              <a:ahLst/>
              <a:cxnLst/>
              <a:rect l="l" t="t" r="r" b="b"/>
              <a:pathLst>
                <a:path w="15455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2"/>
                    <a:pt x="7" y="23"/>
                    <a:pt x="11" y="33"/>
                  </a:cubicBezTo>
                  <a:lnTo>
                    <a:pt x="11" y="33"/>
                  </a:lnTo>
                  <a:cubicBezTo>
                    <a:pt x="8" y="22"/>
                    <a:pt x="4" y="11"/>
                    <a:pt x="1" y="0"/>
                  </a:cubicBezTo>
                  <a:close/>
                  <a:moveTo>
                    <a:pt x="11" y="33"/>
                  </a:moveTo>
                  <a:cubicBezTo>
                    <a:pt x="248" y="760"/>
                    <a:pt x="541" y="1475"/>
                    <a:pt x="846" y="2179"/>
                  </a:cubicBezTo>
                  <a:cubicBezTo>
                    <a:pt x="1668" y="4037"/>
                    <a:pt x="2620" y="5835"/>
                    <a:pt x="3715" y="7549"/>
                  </a:cubicBezTo>
                  <a:cubicBezTo>
                    <a:pt x="4906" y="9394"/>
                    <a:pt x="6275" y="11121"/>
                    <a:pt x="7692" y="12800"/>
                  </a:cubicBezTo>
                  <a:cubicBezTo>
                    <a:pt x="10002" y="15586"/>
                    <a:pt x="12502" y="18241"/>
                    <a:pt x="15455" y="20301"/>
                  </a:cubicBezTo>
                  <a:cubicBezTo>
                    <a:pt x="13931" y="18836"/>
                    <a:pt x="12478" y="17288"/>
                    <a:pt x="11097" y="15693"/>
                  </a:cubicBezTo>
                  <a:cubicBezTo>
                    <a:pt x="9442" y="13847"/>
                    <a:pt x="7811" y="11954"/>
                    <a:pt x="6287" y="9990"/>
                  </a:cubicBezTo>
                  <a:cubicBezTo>
                    <a:pt x="4739" y="8025"/>
                    <a:pt x="2977" y="4977"/>
                    <a:pt x="1489" y="2560"/>
                  </a:cubicBezTo>
                  <a:cubicBezTo>
                    <a:pt x="989" y="1763"/>
                    <a:pt x="513" y="941"/>
                    <a:pt x="60" y="120"/>
                  </a:cubicBezTo>
                  <a:cubicBezTo>
                    <a:pt x="42" y="92"/>
                    <a:pt x="24" y="65"/>
                    <a:pt x="11" y="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3"/>
            <p:cNvSpPr/>
            <p:nvPr/>
          </p:nvSpPr>
          <p:spPr>
            <a:xfrm>
              <a:off x="3687050" y="3238025"/>
              <a:ext cx="878425" cy="884650"/>
            </a:xfrm>
            <a:custGeom>
              <a:avLst/>
              <a:gdLst/>
              <a:ahLst/>
              <a:cxnLst/>
              <a:rect l="l" t="t" r="r" b="b"/>
              <a:pathLst>
                <a:path w="35137" h="35386" extrusionOk="0">
                  <a:moveTo>
                    <a:pt x="1" y="1"/>
                  </a:moveTo>
                  <a:lnTo>
                    <a:pt x="1" y="1"/>
                  </a:lnTo>
                  <a:cubicBezTo>
                    <a:pt x="1525" y="5108"/>
                    <a:pt x="4358" y="9728"/>
                    <a:pt x="7609" y="13895"/>
                  </a:cubicBezTo>
                  <a:cubicBezTo>
                    <a:pt x="11050" y="18420"/>
                    <a:pt x="15110" y="22456"/>
                    <a:pt x="19634" y="25897"/>
                  </a:cubicBezTo>
                  <a:cubicBezTo>
                    <a:pt x="22206" y="27933"/>
                    <a:pt x="25409" y="30242"/>
                    <a:pt x="28480" y="32100"/>
                  </a:cubicBezTo>
                  <a:cubicBezTo>
                    <a:pt x="30578" y="33391"/>
                    <a:pt x="32852" y="34400"/>
                    <a:pt x="35104" y="35372"/>
                  </a:cubicBezTo>
                  <a:lnTo>
                    <a:pt x="35104" y="35372"/>
                  </a:lnTo>
                  <a:cubicBezTo>
                    <a:pt x="34973" y="35314"/>
                    <a:pt x="34851" y="35236"/>
                    <a:pt x="34719" y="35148"/>
                  </a:cubicBezTo>
                  <a:cubicBezTo>
                    <a:pt x="32338" y="33517"/>
                    <a:pt x="29921" y="31897"/>
                    <a:pt x="27433" y="30421"/>
                  </a:cubicBezTo>
                  <a:cubicBezTo>
                    <a:pt x="24754" y="28778"/>
                    <a:pt x="22170" y="27016"/>
                    <a:pt x="19682" y="25111"/>
                  </a:cubicBezTo>
                  <a:cubicBezTo>
                    <a:pt x="17241" y="23301"/>
                    <a:pt x="14729" y="21075"/>
                    <a:pt x="12455" y="18741"/>
                  </a:cubicBezTo>
                  <a:cubicBezTo>
                    <a:pt x="11026" y="17277"/>
                    <a:pt x="9692" y="15729"/>
                    <a:pt x="8430" y="14121"/>
                  </a:cubicBezTo>
                  <a:cubicBezTo>
                    <a:pt x="7109" y="12466"/>
                    <a:pt x="5859" y="10776"/>
                    <a:pt x="4680" y="8883"/>
                  </a:cubicBezTo>
                  <a:cubicBezTo>
                    <a:pt x="3918" y="7680"/>
                    <a:pt x="3251" y="6430"/>
                    <a:pt x="2572" y="5180"/>
                  </a:cubicBezTo>
                  <a:cubicBezTo>
                    <a:pt x="1644" y="3477"/>
                    <a:pt x="751" y="1775"/>
                    <a:pt x="1" y="1"/>
                  </a:cubicBezTo>
                  <a:close/>
                  <a:moveTo>
                    <a:pt x="35104" y="35372"/>
                  </a:moveTo>
                  <a:cubicBezTo>
                    <a:pt x="35115" y="35377"/>
                    <a:pt x="35125" y="35381"/>
                    <a:pt x="35136" y="35386"/>
                  </a:cubicBezTo>
                  <a:cubicBezTo>
                    <a:pt x="35125" y="35381"/>
                    <a:pt x="35115" y="35377"/>
                    <a:pt x="35104" y="353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3"/>
            <p:cNvSpPr/>
            <p:nvPr/>
          </p:nvSpPr>
          <p:spPr>
            <a:xfrm>
              <a:off x="4053475" y="3847325"/>
              <a:ext cx="385775" cy="260475"/>
            </a:xfrm>
            <a:custGeom>
              <a:avLst/>
              <a:gdLst/>
              <a:ahLst/>
              <a:cxnLst/>
              <a:rect l="l" t="t" r="r" b="b"/>
              <a:pathLst>
                <a:path w="15431" h="10419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215"/>
                    <a:pt x="393" y="441"/>
                    <a:pt x="608" y="644"/>
                  </a:cubicBezTo>
                  <a:cubicBezTo>
                    <a:pt x="4703" y="5025"/>
                    <a:pt x="9787" y="8430"/>
                    <a:pt x="15431" y="10419"/>
                  </a:cubicBezTo>
                  <a:cubicBezTo>
                    <a:pt x="12811" y="9049"/>
                    <a:pt x="10275" y="7502"/>
                    <a:pt x="7811" y="5882"/>
                  </a:cubicBezTo>
                  <a:cubicBezTo>
                    <a:pt x="5370" y="4204"/>
                    <a:pt x="3215" y="2501"/>
                    <a:pt x="953" y="751"/>
                  </a:cubicBezTo>
                  <a:cubicBezTo>
                    <a:pt x="619" y="501"/>
                    <a:pt x="310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3"/>
            <p:cNvSpPr/>
            <p:nvPr/>
          </p:nvSpPr>
          <p:spPr>
            <a:xfrm>
              <a:off x="3805825" y="3570200"/>
              <a:ext cx="210475" cy="239650"/>
            </a:xfrm>
            <a:custGeom>
              <a:avLst/>
              <a:gdLst/>
              <a:ahLst/>
              <a:cxnLst/>
              <a:rect l="l" t="t" r="r" b="b"/>
              <a:pathLst>
                <a:path w="8419" h="9586" extrusionOk="0">
                  <a:moveTo>
                    <a:pt x="0" y="1"/>
                  </a:moveTo>
                  <a:lnTo>
                    <a:pt x="0" y="1"/>
                  </a:lnTo>
                  <a:cubicBezTo>
                    <a:pt x="107" y="180"/>
                    <a:pt x="227" y="358"/>
                    <a:pt x="334" y="537"/>
                  </a:cubicBezTo>
                  <a:cubicBezTo>
                    <a:pt x="1405" y="2299"/>
                    <a:pt x="2596" y="3978"/>
                    <a:pt x="3929" y="5525"/>
                  </a:cubicBezTo>
                  <a:cubicBezTo>
                    <a:pt x="5287" y="7026"/>
                    <a:pt x="6787" y="8383"/>
                    <a:pt x="8418" y="9585"/>
                  </a:cubicBezTo>
                  <a:cubicBezTo>
                    <a:pt x="5596" y="6728"/>
                    <a:pt x="3120" y="3573"/>
                    <a:pt x="477" y="572"/>
                  </a:cubicBezTo>
                  <a:cubicBezTo>
                    <a:pt x="322" y="370"/>
                    <a:pt x="167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3"/>
            <p:cNvSpPr/>
            <p:nvPr/>
          </p:nvSpPr>
          <p:spPr>
            <a:xfrm>
              <a:off x="3662650" y="3302025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131"/>
                    <a:pt x="60" y="262"/>
                    <a:pt x="108" y="405"/>
                  </a:cubicBezTo>
                  <a:cubicBezTo>
                    <a:pt x="810" y="3156"/>
                    <a:pt x="2132" y="5763"/>
                    <a:pt x="4049" y="7859"/>
                  </a:cubicBezTo>
                  <a:cubicBezTo>
                    <a:pt x="2656" y="5477"/>
                    <a:pt x="1465" y="2965"/>
                    <a:pt x="239" y="477"/>
                  </a:cubicBezTo>
                  <a:cubicBezTo>
                    <a:pt x="167" y="310"/>
                    <a:pt x="96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3"/>
            <p:cNvSpPr/>
            <p:nvPr/>
          </p:nvSpPr>
          <p:spPr>
            <a:xfrm>
              <a:off x="3984700" y="311182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406" y="1882"/>
                    <a:pt x="2858" y="3691"/>
                    <a:pt x="4502" y="5358"/>
                  </a:cubicBezTo>
                  <a:cubicBezTo>
                    <a:pt x="6930" y="7835"/>
                    <a:pt x="9562" y="10073"/>
                    <a:pt x="12193" y="12323"/>
                  </a:cubicBezTo>
                  <a:cubicBezTo>
                    <a:pt x="15205" y="14883"/>
                    <a:pt x="18325" y="17312"/>
                    <a:pt x="21647" y="19467"/>
                  </a:cubicBezTo>
                  <a:cubicBezTo>
                    <a:pt x="23813" y="20920"/>
                    <a:pt x="26052" y="22313"/>
                    <a:pt x="28457" y="23337"/>
                  </a:cubicBezTo>
                  <a:cubicBezTo>
                    <a:pt x="29731" y="23896"/>
                    <a:pt x="31005" y="24420"/>
                    <a:pt x="32303" y="24932"/>
                  </a:cubicBezTo>
                  <a:cubicBezTo>
                    <a:pt x="30922" y="24146"/>
                    <a:pt x="29540" y="23384"/>
                    <a:pt x="28147" y="22634"/>
                  </a:cubicBezTo>
                  <a:cubicBezTo>
                    <a:pt x="22051" y="19384"/>
                    <a:pt x="16598" y="15490"/>
                    <a:pt x="11491" y="11002"/>
                  </a:cubicBezTo>
                  <a:cubicBezTo>
                    <a:pt x="9752" y="9478"/>
                    <a:pt x="8002" y="7966"/>
                    <a:pt x="6311" y="6370"/>
                  </a:cubicBezTo>
                  <a:cubicBezTo>
                    <a:pt x="4156" y="4299"/>
                    <a:pt x="2085" y="2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3"/>
            <p:cNvSpPr/>
            <p:nvPr/>
          </p:nvSpPr>
          <p:spPr>
            <a:xfrm>
              <a:off x="4820525" y="3754750"/>
              <a:ext cx="1209400" cy="174350"/>
            </a:xfrm>
            <a:custGeom>
              <a:avLst/>
              <a:gdLst/>
              <a:ahLst/>
              <a:cxnLst/>
              <a:rect l="l" t="t" r="r" b="b"/>
              <a:pathLst>
                <a:path w="48376" h="6974" extrusionOk="0">
                  <a:moveTo>
                    <a:pt x="1" y="1"/>
                  </a:moveTo>
                  <a:lnTo>
                    <a:pt x="1" y="1"/>
                  </a:lnTo>
                  <a:cubicBezTo>
                    <a:pt x="3442" y="1918"/>
                    <a:pt x="7311" y="2870"/>
                    <a:pt x="11085" y="3858"/>
                  </a:cubicBezTo>
                  <a:cubicBezTo>
                    <a:pt x="16836" y="5347"/>
                    <a:pt x="22694" y="6311"/>
                    <a:pt x="28623" y="6728"/>
                  </a:cubicBezTo>
                  <a:cubicBezTo>
                    <a:pt x="30721" y="6872"/>
                    <a:pt x="32825" y="6973"/>
                    <a:pt x="34927" y="6973"/>
                  </a:cubicBezTo>
                  <a:cubicBezTo>
                    <a:pt x="35950" y="6973"/>
                    <a:pt x="36972" y="6949"/>
                    <a:pt x="37994" y="6895"/>
                  </a:cubicBezTo>
                  <a:cubicBezTo>
                    <a:pt x="39756" y="6799"/>
                    <a:pt x="41494" y="6704"/>
                    <a:pt x="43220" y="6371"/>
                  </a:cubicBezTo>
                  <a:cubicBezTo>
                    <a:pt x="44959" y="6049"/>
                    <a:pt x="46661" y="5585"/>
                    <a:pt x="48376" y="5109"/>
                  </a:cubicBezTo>
                  <a:lnTo>
                    <a:pt x="48376" y="5109"/>
                  </a:lnTo>
                  <a:cubicBezTo>
                    <a:pt x="46328" y="5430"/>
                    <a:pt x="44280" y="5609"/>
                    <a:pt x="42244" y="5787"/>
                  </a:cubicBezTo>
                  <a:cubicBezTo>
                    <a:pt x="39618" y="6071"/>
                    <a:pt x="36987" y="6197"/>
                    <a:pt x="34355" y="6197"/>
                  </a:cubicBezTo>
                  <a:cubicBezTo>
                    <a:pt x="32346" y="6197"/>
                    <a:pt x="30336" y="6124"/>
                    <a:pt x="28326" y="5990"/>
                  </a:cubicBezTo>
                  <a:cubicBezTo>
                    <a:pt x="22682" y="5632"/>
                    <a:pt x="17455" y="4859"/>
                    <a:pt x="11919" y="3454"/>
                  </a:cubicBezTo>
                  <a:cubicBezTo>
                    <a:pt x="9728" y="2918"/>
                    <a:pt x="7561" y="2323"/>
                    <a:pt x="5382" y="1715"/>
                  </a:cubicBezTo>
                  <a:cubicBezTo>
                    <a:pt x="3573" y="1203"/>
                    <a:pt x="1739" y="71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3"/>
            <p:cNvSpPr/>
            <p:nvPr/>
          </p:nvSpPr>
          <p:spPr>
            <a:xfrm>
              <a:off x="4330300" y="3373750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0" y="1"/>
                  </a:moveTo>
                  <a:lnTo>
                    <a:pt x="0" y="1"/>
                  </a:lnTo>
                  <a:cubicBezTo>
                    <a:pt x="2750" y="2692"/>
                    <a:pt x="5965" y="4859"/>
                    <a:pt x="9227" y="6883"/>
                  </a:cubicBezTo>
                  <a:cubicBezTo>
                    <a:pt x="12930" y="9109"/>
                    <a:pt x="16764" y="11133"/>
                    <a:pt x="20765" y="12800"/>
                  </a:cubicBezTo>
                  <a:cubicBezTo>
                    <a:pt x="23658" y="13991"/>
                    <a:pt x="26575" y="15169"/>
                    <a:pt x="29623" y="15824"/>
                  </a:cubicBezTo>
                  <a:cubicBezTo>
                    <a:pt x="30873" y="16110"/>
                    <a:pt x="32147" y="16360"/>
                    <a:pt x="33409" y="16598"/>
                  </a:cubicBezTo>
                  <a:cubicBezTo>
                    <a:pt x="32004" y="16134"/>
                    <a:pt x="30623" y="15669"/>
                    <a:pt x="29242" y="15181"/>
                  </a:cubicBezTo>
                  <a:cubicBezTo>
                    <a:pt x="24170" y="13503"/>
                    <a:pt x="19526" y="11764"/>
                    <a:pt x="14835" y="9323"/>
                  </a:cubicBezTo>
                  <a:cubicBezTo>
                    <a:pt x="11585" y="7633"/>
                    <a:pt x="8442" y="5775"/>
                    <a:pt x="5429" y="3728"/>
                  </a:cubicBezTo>
                  <a:cubicBezTo>
                    <a:pt x="3596" y="2513"/>
                    <a:pt x="1750" y="13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3"/>
            <p:cNvSpPr/>
            <p:nvPr/>
          </p:nvSpPr>
          <p:spPr>
            <a:xfrm>
              <a:off x="5225950" y="3737800"/>
              <a:ext cx="1023650" cy="93725"/>
            </a:xfrm>
            <a:custGeom>
              <a:avLst/>
              <a:gdLst/>
              <a:ahLst/>
              <a:cxnLst/>
              <a:rect l="l" t="t" r="r" b="b"/>
              <a:pathLst>
                <a:path w="40946" h="3749" extrusionOk="0">
                  <a:moveTo>
                    <a:pt x="40946" y="0"/>
                  </a:moveTo>
                  <a:cubicBezTo>
                    <a:pt x="40862" y="12"/>
                    <a:pt x="40755" y="36"/>
                    <a:pt x="40660" y="60"/>
                  </a:cubicBezTo>
                  <a:cubicBezTo>
                    <a:pt x="39231" y="369"/>
                    <a:pt x="37802" y="619"/>
                    <a:pt x="36374" y="869"/>
                  </a:cubicBezTo>
                  <a:cubicBezTo>
                    <a:pt x="34516" y="1203"/>
                    <a:pt x="32683" y="1691"/>
                    <a:pt x="30813" y="1989"/>
                  </a:cubicBezTo>
                  <a:cubicBezTo>
                    <a:pt x="27182" y="2560"/>
                    <a:pt x="23098" y="2929"/>
                    <a:pt x="19133" y="3001"/>
                  </a:cubicBezTo>
                  <a:cubicBezTo>
                    <a:pt x="18510" y="3012"/>
                    <a:pt x="17886" y="3018"/>
                    <a:pt x="17263" y="3018"/>
                  </a:cubicBezTo>
                  <a:cubicBezTo>
                    <a:pt x="11495" y="3018"/>
                    <a:pt x="5738" y="2547"/>
                    <a:pt x="0" y="2096"/>
                  </a:cubicBezTo>
                  <a:lnTo>
                    <a:pt x="0" y="2096"/>
                  </a:lnTo>
                  <a:cubicBezTo>
                    <a:pt x="4763" y="3286"/>
                    <a:pt x="9692" y="3548"/>
                    <a:pt x="14585" y="3703"/>
                  </a:cubicBezTo>
                  <a:cubicBezTo>
                    <a:pt x="15601" y="3733"/>
                    <a:pt x="16617" y="3749"/>
                    <a:pt x="17635" y="3749"/>
                  </a:cubicBezTo>
                  <a:cubicBezTo>
                    <a:pt x="20639" y="3749"/>
                    <a:pt x="23649" y="3612"/>
                    <a:pt x="26646" y="3310"/>
                  </a:cubicBezTo>
                  <a:cubicBezTo>
                    <a:pt x="30230" y="2989"/>
                    <a:pt x="33826" y="2441"/>
                    <a:pt x="37231" y="1262"/>
                  </a:cubicBezTo>
                  <a:cubicBezTo>
                    <a:pt x="38481" y="846"/>
                    <a:pt x="39719" y="429"/>
                    <a:pt x="409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3"/>
            <p:cNvSpPr/>
            <p:nvPr/>
          </p:nvSpPr>
          <p:spPr>
            <a:xfrm>
              <a:off x="5006575" y="4050325"/>
              <a:ext cx="230400" cy="64625"/>
            </a:xfrm>
            <a:custGeom>
              <a:avLst/>
              <a:gdLst/>
              <a:ahLst/>
              <a:cxnLst/>
              <a:rect l="l" t="t" r="r" b="b"/>
              <a:pathLst>
                <a:path w="9216" h="2585" extrusionOk="0">
                  <a:moveTo>
                    <a:pt x="0" y="1"/>
                  </a:moveTo>
                  <a:lnTo>
                    <a:pt x="0" y="1"/>
                  </a:lnTo>
                  <a:cubicBezTo>
                    <a:pt x="2834" y="1549"/>
                    <a:pt x="6013" y="2346"/>
                    <a:pt x="9216" y="2584"/>
                  </a:cubicBezTo>
                  <a:cubicBezTo>
                    <a:pt x="7775" y="2120"/>
                    <a:pt x="6346" y="1644"/>
                    <a:pt x="4882" y="1275"/>
                  </a:cubicBezTo>
                  <a:cubicBezTo>
                    <a:pt x="3262" y="846"/>
                    <a:pt x="1607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3"/>
            <p:cNvSpPr/>
            <p:nvPr/>
          </p:nvSpPr>
          <p:spPr>
            <a:xfrm>
              <a:off x="4956250" y="4095575"/>
              <a:ext cx="102725" cy="27700"/>
            </a:xfrm>
            <a:custGeom>
              <a:avLst/>
              <a:gdLst/>
              <a:ahLst/>
              <a:cxnLst/>
              <a:rect l="l" t="t" r="r" b="b"/>
              <a:pathLst>
                <a:path w="4109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1263" y="703"/>
                    <a:pt x="2692" y="929"/>
                    <a:pt x="4109" y="1108"/>
                  </a:cubicBezTo>
                  <a:cubicBezTo>
                    <a:pt x="2954" y="703"/>
                    <a:pt x="1334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3"/>
            <p:cNvSpPr/>
            <p:nvPr/>
          </p:nvSpPr>
          <p:spPr>
            <a:xfrm>
              <a:off x="4049900" y="3085625"/>
              <a:ext cx="260175" cy="253325"/>
            </a:xfrm>
            <a:custGeom>
              <a:avLst/>
              <a:gdLst/>
              <a:ahLst/>
              <a:cxnLst/>
              <a:rect l="l" t="t" r="r" b="b"/>
              <a:pathLst>
                <a:path w="10407" h="10133" extrusionOk="0">
                  <a:moveTo>
                    <a:pt x="0" y="1"/>
                  </a:moveTo>
                  <a:lnTo>
                    <a:pt x="0" y="1"/>
                  </a:lnTo>
                  <a:cubicBezTo>
                    <a:pt x="120" y="203"/>
                    <a:pt x="262" y="394"/>
                    <a:pt x="393" y="572"/>
                  </a:cubicBezTo>
                  <a:cubicBezTo>
                    <a:pt x="3060" y="4370"/>
                    <a:pt x="6382" y="7787"/>
                    <a:pt x="10407" y="10133"/>
                  </a:cubicBezTo>
                  <a:cubicBezTo>
                    <a:pt x="8668" y="8764"/>
                    <a:pt x="7120" y="7180"/>
                    <a:pt x="5573" y="5608"/>
                  </a:cubicBezTo>
                  <a:cubicBezTo>
                    <a:pt x="3918" y="3953"/>
                    <a:pt x="2239" y="2310"/>
                    <a:pt x="596" y="632"/>
                  </a:cubicBezTo>
                  <a:cubicBezTo>
                    <a:pt x="393" y="429"/>
                    <a:pt x="203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3"/>
            <p:cNvSpPr/>
            <p:nvPr/>
          </p:nvSpPr>
          <p:spPr>
            <a:xfrm>
              <a:off x="5524200" y="3580925"/>
              <a:ext cx="851600" cy="162250"/>
            </a:xfrm>
            <a:custGeom>
              <a:avLst/>
              <a:gdLst/>
              <a:ahLst/>
              <a:cxnLst/>
              <a:rect l="l" t="t" r="r" b="b"/>
              <a:pathLst>
                <a:path w="34064" h="6490" extrusionOk="0">
                  <a:moveTo>
                    <a:pt x="34064" y="1"/>
                  </a:moveTo>
                  <a:cubicBezTo>
                    <a:pt x="32218" y="810"/>
                    <a:pt x="30302" y="1465"/>
                    <a:pt x="28385" y="2072"/>
                  </a:cubicBezTo>
                  <a:cubicBezTo>
                    <a:pt x="26634" y="2608"/>
                    <a:pt x="24884" y="3132"/>
                    <a:pt x="23098" y="3513"/>
                  </a:cubicBezTo>
                  <a:cubicBezTo>
                    <a:pt x="17824" y="4644"/>
                    <a:pt x="12906" y="5323"/>
                    <a:pt x="7549" y="5620"/>
                  </a:cubicBezTo>
                  <a:cubicBezTo>
                    <a:pt x="5395" y="5731"/>
                    <a:pt x="3191" y="5800"/>
                    <a:pt x="964" y="5800"/>
                  </a:cubicBezTo>
                  <a:cubicBezTo>
                    <a:pt x="790" y="5800"/>
                    <a:pt x="615" y="5800"/>
                    <a:pt x="441" y="5799"/>
                  </a:cubicBezTo>
                  <a:cubicBezTo>
                    <a:pt x="310" y="6001"/>
                    <a:pt x="167" y="6228"/>
                    <a:pt x="24" y="6454"/>
                  </a:cubicBezTo>
                  <a:cubicBezTo>
                    <a:pt x="12" y="6466"/>
                    <a:pt x="0" y="6478"/>
                    <a:pt x="0" y="6489"/>
                  </a:cubicBezTo>
                  <a:cubicBezTo>
                    <a:pt x="786" y="6489"/>
                    <a:pt x="1572" y="6489"/>
                    <a:pt x="2346" y="6478"/>
                  </a:cubicBezTo>
                  <a:cubicBezTo>
                    <a:pt x="7322" y="6359"/>
                    <a:pt x="12311" y="6037"/>
                    <a:pt x="17217" y="5239"/>
                  </a:cubicBezTo>
                  <a:cubicBezTo>
                    <a:pt x="23039" y="4334"/>
                    <a:pt x="28956" y="3084"/>
                    <a:pt x="34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3"/>
            <p:cNvSpPr/>
            <p:nvPr/>
          </p:nvSpPr>
          <p:spPr>
            <a:xfrm>
              <a:off x="5034850" y="3672600"/>
              <a:ext cx="412275" cy="69675"/>
            </a:xfrm>
            <a:custGeom>
              <a:avLst/>
              <a:gdLst/>
              <a:ahLst/>
              <a:cxnLst/>
              <a:rect l="l" t="t" r="r" b="b"/>
              <a:pathLst>
                <a:path w="16491" h="2787" extrusionOk="0">
                  <a:moveTo>
                    <a:pt x="0" y="1"/>
                  </a:moveTo>
                  <a:lnTo>
                    <a:pt x="1119" y="406"/>
                  </a:lnTo>
                  <a:cubicBezTo>
                    <a:pt x="2893" y="1060"/>
                    <a:pt x="4739" y="1549"/>
                    <a:pt x="6596" y="1870"/>
                  </a:cubicBezTo>
                  <a:cubicBezTo>
                    <a:pt x="9871" y="2430"/>
                    <a:pt x="13192" y="2692"/>
                    <a:pt x="16490" y="2787"/>
                  </a:cubicBezTo>
                  <a:cubicBezTo>
                    <a:pt x="16348" y="2572"/>
                    <a:pt x="16264" y="2322"/>
                    <a:pt x="16252" y="2037"/>
                  </a:cubicBezTo>
                  <a:cubicBezTo>
                    <a:pt x="13216" y="1918"/>
                    <a:pt x="10252" y="1656"/>
                    <a:pt x="7454" y="1215"/>
                  </a:cubicBezTo>
                  <a:cubicBezTo>
                    <a:pt x="5048" y="858"/>
                    <a:pt x="2655" y="489"/>
                    <a:pt x="250" y="48"/>
                  </a:cubicBezTo>
                  <a:cubicBezTo>
                    <a:pt x="167" y="25"/>
                    <a:pt x="95" y="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3"/>
            <p:cNvSpPr/>
            <p:nvPr/>
          </p:nvSpPr>
          <p:spPr>
            <a:xfrm>
              <a:off x="4649075" y="351097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1"/>
                  </a:moveTo>
                  <a:lnTo>
                    <a:pt x="1" y="1"/>
                  </a:lnTo>
                  <a:cubicBezTo>
                    <a:pt x="167" y="108"/>
                    <a:pt x="322" y="227"/>
                    <a:pt x="501" y="334"/>
                  </a:cubicBezTo>
                  <a:cubicBezTo>
                    <a:pt x="3930" y="2608"/>
                    <a:pt x="7680" y="4573"/>
                    <a:pt x="11788" y="5168"/>
                  </a:cubicBezTo>
                  <a:cubicBezTo>
                    <a:pt x="9871" y="4525"/>
                    <a:pt x="8228" y="3727"/>
                    <a:pt x="6359" y="2822"/>
                  </a:cubicBezTo>
                  <a:cubicBezTo>
                    <a:pt x="4477" y="1929"/>
                    <a:pt x="2561" y="1096"/>
                    <a:pt x="679" y="298"/>
                  </a:cubicBezTo>
                  <a:cubicBezTo>
                    <a:pt x="537" y="239"/>
                    <a:pt x="203" y="9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3"/>
            <p:cNvSpPr/>
            <p:nvPr/>
          </p:nvSpPr>
          <p:spPr>
            <a:xfrm>
              <a:off x="4121325" y="3090975"/>
              <a:ext cx="484325" cy="386400"/>
            </a:xfrm>
            <a:custGeom>
              <a:avLst/>
              <a:gdLst/>
              <a:ahLst/>
              <a:cxnLst/>
              <a:rect l="l" t="t" r="r" b="b"/>
              <a:pathLst>
                <a:path w="19373" h="15456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644"/>
                    <a:pt x="953" y="1275"/>
                    <a:pt x="1442" y="1894"/>
                  </a:cubicBezTo>
                  <a:cubicBezTo>
                    <a:pt x="3859" y="4942"/>
                    <a:pt x="6764" y="7561"/>
                    <a:pt x="9859" y="9919"/>
                  </a:cubicBezTo>
                  <a:cubicBezTo>
                    <a:pt x="12800" y="12110"/>
                    <a:pt x="15943" y="14098"/>
                    <a:pt x="19372" y="15455"/>
                  </a:cubicBezTo>
                  <a:cubicBezTo>
                    <a:pt x="15979" y="13395"/>
                    <a:pt x="12252" y="10871"/>
                    <a:pt x="9359" y="8645"/>
                  </a:cubicBezTo>
                  <a:cubicBezTo>
                    <a:pt x="6895" y="6633"/>
                    <a:pt x="4597" y="4418"/>
                    <a:pt x="2299" y="2215"/>
                  </a:cubicBezTo>
                  <a:cubicBezTo>
                    <a:pt x="1537" y="1477"/>
                    <a:pt x="763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3"/>
            <p:cNvSpPr/>
            <p:nvPr/>
          </p:nvSpPr>
          <p:spPr>
            <a:xfrm>
              <a:off x="4126400" y="3027300"/>
              <a:ext cx="864125" cy="522100"/>
            </a:xfrm>
            <a:custGeom>
              <a:avLst/>
              <a:gdLst/>
              <a:ahLst/>
              <a:cxnLst/>
              <a:rect l="l" t="t" r="r" b="b"/>
              <a:pathLst>
                <a:path w="34565" h="20884" extrusionOk="0">
                  <a:moveTo>
                    <a:pt x="0" y="0"/>
                  </a:moveTo>
                  <a:lnTo>
                    <a:pt x="0" y="0"/>
                  </a:lnTo>
                  <a:cubicBezTo>
                    <a:pt x="4251" y="4739"/>
                    <a:pt x="9311" y="8680"/>
                    <a:pt x="14621" y="12132"/>
                  </a:cubicBezTo>
                  <a:cubicBezTo>
                    <a:pt x="17181" y="13799"/>
                    <a:pt x="19836" y="15300"/>
                    <a:pt x="22563" y="16669"/>
                  </a:cubicBezTo>
                  <a:cubicBezTo>
                    <a:pt x="25123" y="17955"/>
                    <a:pt x="27766" y="19098"/>
                    <a:pt x="30516" y="19907"/>
                  </a:cubicBezTo>
                  <a:cubicBezTo>
                    <a:pt x="31861" y="20288"/>
                    <a:pt x="33219" y="20622"/>
                    <a:pt x="34564" y="20884"/>
                  </a:cubicBezTo>
                  <a:cubicBezTo>
                    <a:pt x="33052" y="20348"/>
                    <a:pt x="31528" y="19788"/>
                    <a:pt x="30016" y="19205"/>
                  </a:cubicBezTo>
                  <a:cubicBezTo>
                    <a:pt x="23313" y="16728"/>
                    <a:pt x="16907" y="13204"/>
                    <a:pt x="10954" y="8906"/>
                  </a:cubicBezTo>
                  <a:cubicBezTo>
                    <a:pt x="7216" y="6239"/>
                    <a:pt x="3667" y="30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3"/>
            <p:cNvSpPr/>
            <p:nvPr/>
          </p:nvSpPr>
          <p:spPr>
            <a:xfrm>
              <a:off x="5604250" y="3609200"/>
              <a:ext cx="112250" cy="22950"/>
            </a:xfrm>
            <a:custGeom>
              <a:avLst/>
              <a:gdLst/>
              <a:ahLst/>
              <a:cxnLst/>
              <a:rect l="l" t="t" r="r" b="b"/>
              <a:pathLst>
                <a:path w="4490" h="918" extrusionOk="0">
                  <a:moveTo>
                    <a:pt x="3751" y="1"/>
                  </a:moveTo>
                  <a:cubicBezTo>
                    <a:pt x="3001" y="48"/>
                    <a:pt x="2275" y="84"/>
                    <a:pt x="1525" y="96"/>
                  </a:cubicBezTo>
                  <a:cubicBezTo>
                    <a:pt x="1168" y="120"/>
                    <a:pt x="834" y="144"/>
                    <a:pt x="477" y="144"/>
                  </a:cubicBezTo>
                  <a:cubicBezTo>
                    <a:pt x="441" y="239"/>
                    <a:pt x="394" y="358"/>
                    <a:pt x="322" y="453"/>
                  </a:cubicBezTo>
                  <a:cubicBezTo>
                    <a:pt x="215" y="596"/>
                    <a:pt x="96" y="751"/>
                    <a:pt x="1" y="917"/>
                  </a:cubicBezTo>
                  <a:cubicBezTo>
                    <a:pt x="1501" y="894"/>
                    <a:pt x="3001" y="858"/>
                    <a:pt x="4490" y="751"/>
                  </a:cubicBezTo>
                  <a:cubicBezTo>
                    <a:pt x="4406" y="703"/>
                    <a:pt x="4311" y="644"/>
                    <a:pt x="4240" y="584"/>
                  </a:cubicBezTo>
                  <a:cubicBezTo>
                    <a:pt x="4013" y="417"/>
                    <a:pt x="3847" y="227"/>
                    <a:pt x="37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3"/>
            <p:cNvSpPr/>
            <p:nvPr/>
          </p:nvSpPr>
          <p:spPr>
            <a:xfrm>
              <a:off x="5310175" y="3604150"/>
              <a:ext cx="131300" cy="24425"/>
            </a:xfrm>
            <a:custGeom>
              <a:avLst/>
              <a:gdLst/>
              <a:ahLst/>
              <a:cxnLst/>
              <a:rect l="l" t="t" r="r" b="b"/>
              <a:pathLst>
                <a:path w="5252" h="977" extrusionOk="0">
                  <a:moveTo>
                    <a:pt x="655" y="0"/>
                  </a:moveTo>
                  <a:cubicBezTo>
                    <a:pt x="429" y="226"/>
                    <a:pt x="227" y="429"/>
                    <a:pt x="1" y="643"/>
                  </a:cubicBezTo>
                  <a:cubicBezTo>
                    <a:pt x="1477" y="786"/>
                    <a:pt x="2965" y="893"/>
                    <a:pt x="4453" y="965"/>
                  </a:cubicBezTo>
                  <a:cubicBezTo>
                    <a:pt x="4620" y="977"/>
                    <a:pt x="4775" y="977"/>
                    <a:pt x="4942" y="977"/>
                  </a:cubicBezTo>
                  <a:cubicBezTo>
                    <a:pt x="4977" y="738"/>
                    <a:pt x="5073" y="500"/>
                    <a:pt x="5239" y="298"/>
                  </a:cubicBezTo>
                  <a:cubicBezTo>
                    <a:pt x="5239" y="286"/>
                    <a:pt x="5251" y="286"/>
                    <a:pt x="5251" y="262"/>
                  </a:cubicBezTo>
                  <a:cubicBezTo>
                    <a:pt x="4394" y="238"/>
                    <a:pt x="3525" y="191"/>
                    <a:pt x="2668" y="143"/>
                  </a:cubicBezTo>
                  <a:cubicBezTo>
                    <a:pt x="1965" y="107"/>
                    <a:pt x="1298" y="60"/>
                    <a:pt x="6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3"/>
            <p:cNvSpPr/>
            <p:nvPr/>
          </p:nvSpPr>
          <p:spPr>
            <a:xfrm>
              <a:off x="5033050" y="3558300"/>
              <a:ext cx="184275" cy="50625"/>
            </a:xfrm>
            <a:custGeom>
              <a:avLst/>
              <a:gdLst/>
              <a:ahLst/>
              <a:cxnLst/>
              <a:rect l="l" t="t" r="r" b="b"/>
              <a:pathLst>
                <a:path w="7371" h="2025" extrusionOk="0">
                  <a:moveTo>
                    <a:pt x="1" y="1"/>
                  </a:moveTo>
                  <a:lnTo>
                    <a:pt x="1" y="1"/>
                  </a:lnTo>
                  <a:cubicBezTo>
                    <a:pt x="1096" y="513"/>
                    <a:pt x="2251" y="894"/>
                    <a:pt x="3406" y="1191"/>
                  </a:cubicBezTo>
                  <a:cubicBezTo>
                    <a:pt x="4716" y="1549"/>
                    <a:pt x="6025" y="1834"/>
                    <a:pt x="7371" y="2025"/>
                  </a:cubicBezTo>
                  <a:cubicBezTo>
                    <a:pt x="7264" y="1822"/>
                    <a:pt x="7204" y="1620"/>
                    <a:pt x="7204" y="1382"/>
                  </a:cubicBezTo>
                  <a:lnTo>
                    <a:pt x="7204" y="1322"/>
                  </a:lnTo>
                  <a:cubicBezTo>
                    <a:pt x="6680" y="1251"/>
                    <a:pt x="6168" y="1179"/>
                    <a:pt x="5668" y="1108"/>
                  </a:cubicBezTo>
                  <a:cubicBezTo>
                    <a:pt x="3763" y="787"/>
                    <a:pt x="1846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3"/>
            <p:cNvSpPr/>
            <p:nvPr/>
          </p:nvSpPr>
          <p:spPr>
            <a:xfrm>
              <a:off x="5792075" y="3595800"/>
              <a:ext cx="153325" cy="25325"/>
            </a:xfrm>
            <a:custGeom>
              <a:avLst/>
              <a:gdLst/>
              <a:ahLst/>
              <a:cxnLst/>
              <a:rect l="l" t="t" r="r" b="b"/>
              <a:pathLst>
                <a:path w="6133" h="1013" extrusionOk="0">
                  <a:moveTo>
                    <a:pt x="6132" y="1"/>
                  </a:moveTo>
                  <a:cubicBezTo>
                    <a:pt x="4549" y="108"/>
                    <a:pt x="2977" y="108"/>
                    <a:pt x="1394" y="215"/>
                  </a:cubicBezTo>
                  <a:cubicBezTo>
                    <a:pt x="1001" y="239"/>
                    <a:pt x="608" y="275"/>
                    <a:pt x="227" y="287"/>
                  </a:cubicBezTo>
                  <a:cubicBezTo>
                    <a:pt x="227" y="346"/>
                    <a:pt x="227" y="394"/>
                    <a:pt x="203" y="453"/>
                  </a:cubicBezTo>
                  <a:cubicBezTo>
                    <a:pt x="179" y="680"/>
                    <a:pt x="108" y="870"/>
                    <a:pt x="1" y="1013"/>
                  </a:cubicBezTo>
                  <a:cubicBezTo>
                    <a:pt x="775" y="930"/>
                    <a:pt x="1537" y="822"/>
                    <a:pt x="2311" y="703"/>
                  </a:cubicBezTo>
                  <a:cubicBezTo>
                    <a:pt x="3585" y="501"/>
                    <a:pt x="4847" y="227"/>
                    <a:pt x="6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3"/>
            <p:cNvSpPr/>
            <p:nvPr/>
          </p:nvSpPr>
          <p:spPr>
            <a:xfrm>
              <a:off x="6000750" y="3354125"/>
              <a:ext cx="579850" cy="228325"/>
            </a:xfrm>
            <a:custGeom>
              <a:avLst/>
              <a:gdLst/>
              <a:ahLst/>
              <a:cxnLst/>
              <a:rect l="l" t="t" r="r" b="b"/>
              <a:pathLst>
                <a:path w="23194" h="9133" extrusionOk="0">
                  <a:moveTo>
                    <a:pt x="23193" y="0"/>
                  </a:moveTo>
                  <a:cubicBezTo>
                    <a:pt x="22717" y="262"/>
                    <a:pt x="22229" y="524"/>
                    <a:pt x="21741" y="774"/>
                  </a:cubicBezTo>
                  <a:cubicBezTo>
                    <a:pt x="20372" y="1476"/>
                    <a:pt x="18979" y="2096"/>
                    <a:pt x="17586" y="2750"/>
                  </a:cubicBezTo>
                  <a:cubicBezTo>
                    <a:pt x="15883" y="3560"/>
                    <a:pt x="14704" y="4132"/>
                    <a:pt x="13264" y="4703"/>
                  </a:cubicBezTo>
                  <a:cubicBezTo>
                    <a:pt x="8930" y="6441"/>
                    <a:pt x="4465" y="7799"/>
                    <a:pt x="0" y="9132"/>
                  </a:cubicBezTo>
                  <a:cubicBezTo>
                    <a:pt x="2250" y="8834"/>
                    <a:pt x="4477" y="8394"/>
                    <a:pt x="6668" y="7763"/>
                  </a:cubicBezTo>
                  <a:cubicBezTo>
                    <a:pt x="8406" y="7263"/>
                    <a:pt x="10108" y="6632"/>
                    <a:pt x="11799" y="6025"/>
                  </a:cubicBezTo>
                  <a:cubicBezTo>
                    <a:pt x="15514" y="4667"/>
                    <a:pt x="19086" y="3143"/>
                    <a:pt x="22384" y="643"/>
                  </a:cubicBezTo>
                  <a:cubicBezTo>
                    <a:pt x="22646" y="429"/>
                    <a:pt x="22931" y="202"/>
                    <a:pt x="23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3"/>
            <p:cNvSpPr/>
            <p:nvPr/>
          </p:nvSpPr>
          <p:spPr>
            <a:xfrm>
              <a:off x="6448700" y="2893350"/>
              <a:ext cx="303650" cy="219400"/>
            </a:xfrm>
            <a:custGeom>
              <a:avLst/>
              <a:gdLst/>
              <a:ahLst/>
              <a:cxnLst/>
              <a:rect l="l" t="t" r="r" b="b"/>
              <a:pathLst>
                <a:path w="12146" h="8776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9990" y="1608"/>
                    <a:pt x="7776" y="3120"/>
                    <a:pt x="5573" y="4644"/>
                  </a:cubicBezTo>
                  <a:cubicBezTo>
                    <a:pt x="3847" y="5882"/>
                    <a:pt x="2156" y="7192"/>
                    <a:pt x="441" y="8442"/>
                  </a:cubicBezTo>
                  <a:cubicBezTo>
                    <a:pt x="299" y="8549"/>
                    <a:pt x="144" y="8656"/>
                    <a:pt x="1" y="8775"/>
                  </a:cubicBezTo>
                  <a:cubicBezTo>
                    <a:pt x="191" y="8692"/>
                    <a:pt x="394" y="8608"/>
                    <a:pt x="572" y="8501"/>
                  </a:cubicBezTo>
                  <a:cubicBezTo>
                    <a:pt x="4918" y="6430"/>
                    <a:pt x="8800" y="3477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3"/>
            <p:cNvSpPr/>
            <p:nvPr/>
          </p:nvSpPr>
          <p:spPr>
            <a:xfrm>
              <a:off x="5879900" y="3146950"/>
              <a:ext cx="515550" cy="203325"/>
            </a:xfrm>
            <a:custGeom>
              <a:avLst/>
              <a:gdLst/>
              <a:ahLst/>
              <a:cxnLst/>
              <a:rect l="l" t="t" r="r" b="b"/>
              <a:pathLst>
                <a:path w="20622" h="8133" extrusionOk="0">
                  <a:moveTo>
                    <a:pt x="20622" y="0"/>
                  </a:moveTo>
                  <a:lnTo>
                    <a:pt x="20622" y="0"/>
                  </a:lnTo>
                  <a:cubicBezTo>
                    <a:pt x="18764" y="869"/>
                    <a:pt x="16097" y="1870"/>
                    <a:pt x="14478" y="2572"/>
                  </a:cubicBezTo>
                  <a:cubicBezTo>
                    <a:pt x="12561" y="3394"/>
                    <a:pt x="9168" y="4799"/>
                    <a:pt x="6203" y="5632"/>
                  </a:cubicBezTo>
                  <a:cubicBezTo>
                    <a:pt x="4393" y="6156"/>
                    <a:pt x="2560" y="6632"/>
                    <a:pt x="714" y="7049"/>
                  </a:cubicBezTo>
                  <a:cubicBezTo>
                    <a:pt x="679" y="7108"/>
                    <a:pt x="643" y="7180"/>
                    <a:pt x="595" y="7239"/>
                  </a:cubicBezTo>
                  <a:cubicBezTo>
                    <a:pt x="405" y="7525"/>
                    <a:pt x="202" y="7835"/>
                    <a:pt x="0" y="8132"/>
                  </a:cubicBezTo>
                  <a:cubicBezTo>
                    <a:pt x="703" y="7989"/>
                    <a:pt x="1393" y="7823"/>
                    <a:pt x="2096" y="7644"/>
                  </a:cubicBezTo>
                  <a:cubicBezTo>
                    <a:pt x="8608" y="6096"/>
                    <a:pt x="15061" y="3810"/>
                    <a:pt x="206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3"/>
            <p:cNvSpPr/>
            <p:nvPr/>
          </p:nvSpPr>
          <p:spPr>
            <a:xfrm>
              <a:off x="4510375" y="3122525"/>
              <a:ext cx="556650" cy="219700"/>
            </a:xfrm>
            <a:custGeom>
              <a:avLst/>
              <a:gdLst/>
              <a:ahLst/>
              <a:cxnLst/>
              <a:rect l="l" t="t" r="r" b="b"/>
              <a:pathLst>
                <a:path w="22266" h="8788" extrusionOk="0">
                  <a:moveTo>
                    <a:pt x="0" y="1"/>
                  </a:moveTo>
                  <a:lnTo>
                    <a:pt x="0" y="1"/>
                  </a:lnTo>
                  <a:cubicBezTo>
                    <a:pt x="751" y="596"/>
                    <a:pt x="1560" y="1156"/>
                    <a:pt x="2382" y="1668"/>
                  </a:cubicBezTo>
                  <a:cubicBezTo>
                    <a:pt x="6168" y="3978"/>
                    <a:pt x="10395" y="5418"/>
                    <a:pt x="14597" y="6811"/>
                  </a:cubicBezTo>
                  <a:cubicBezTo>
                    <a:pt x="17038" y="7561"/>
                    <a:pt x="19503" y="8252"/>
                    <a:pt x="21991" y="8788"/>
                  </a:cubicBezTo>
                  <a:cubicBezTo>
                    <a:pt x="22003" y="8502"/>
                    <a:pt x="22075" y="8240"/>
                    <a:pt x="22265" y="8026"/>
                  </a:cubicBezTo>
                  <a:cubicBezTo>
                    <a:pt x="20610" y="7669"/>
                    <a:pt x="18955" y="7264"/>
                    <a:pt x="17312" y="6776"/>
                  </a:cubicBezTo>
                  <a:cubicBezTo>
                    <a:pt x="14621" y="6002"/>
                    <a:pt x="11954" y="5097"/>
                    <a:pt x="9359" y="4073"/>
                  </a:cubicBezTo>
                  <a:cubicBezTo>
                    <a:pt x="7382" y="3275"/>
                    <a:pt x="5608" y="2466"/>
                    <a:pt x="3656" y="1656"/>
                  </a:cubicBezTo>
                  <a:cubicBezTo>
                    <a:pt x="2751" y="1263"/>
                    <a:pt x="1405" y="692"/>
                    <a:pt x="298" y="156"/>
                  </a:cubicBezTo>
                  <a:cubicBezTo>
                    <a:pt x="191" y="108"/>
                    <a:pt x="96" y="6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3"/>
            <p:cNvSpPr/>
            <p:nvPr/>
          </p:nvSpPr>
          <p:spPr>
            <a:xfrm>
              <a:off x="4243075" y="2929650"/>
              <a:ext cx="228625" cy="171175"/>
            </a:xfrm>
            <a:custGeom>
              <a:avLst/>
              <a:gdLst/>
              <a:ahLst/>
              <a:cxnLst/>
              <a:rect l="l" t="t" r="r" b="b"/>
              <a:pathLst>
                <a:path w="9145" h="6847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72"/>
                    <a:pt x="120" y="156"/>
                    <a:pt x="179" y="239"/>
                  </a:cubicBezTo>
                  <a:cubicBezTo>
                    <a:pt x="2501" y="3180"/>
                    <a:pt x="5608" y="5537"/>
                    <a:pt x="9145" y="6847"/>
                  </a:cubicBezTo>
                  <a:cubicBezTo>
                    <a:pt x="7359" y="5740"/>
                    <a:pt x="5763" y="4442"/>
                    <a:pt x="4751" y="3668"/>
                  </a:cubicBezTo>
                  <a:cubicBezTo>
                    <a:pt x="3787" y="2930"/>
                    <a:pt x="1834" y="1441"/>
                    <a:pt x="1013" y="798"/>
                  </a:cubicBezTo>
                  <a:cubicBezTo>
                    <a:pt x="822" y="656"/>
                    <a:pt x="298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3"/>
            <p:cNvSpPr/>
            <p:nvPr/>
          </p:nvSpPr>
          <p:spPr>
            <a:xfrm>
              <a:off x="4273450" y="2853450"/>
              <a:ext cx="434000" cy="282200"/>
            </a:xfrm>
            <a:custGeom>
              <a:avLst/>
              <a:gdLst/>
              <a:ahLst/>
              <a:cxnLst/>
              <a:rect l="l" t="t" r="r" b="b"/>
              <a:pathLst>
                <a:path w="17360" h="11288" extrusionOk="0">
                  <a:moveTo>
                    <a:pt x="0" y="1"/>
                  </a:moveTo>
                  <a:lnTo>
                    <a:pt x="0" y="1"/>
                  </a:lnTo>
                  <a:cubicBezTo>
                    <a:pt x="1488" y="1751"/>
                    <a:pt x="3167" y="3323"/>
                    <a:pt x="4989" y="4680"/>
                  </a:cubicBezTo>
                  <a:cubicBezTo>
                    <a:pt x="6477" y="5775"/>
                    <a:pt x="8072" y="6716"/>
                    <a:pt x="9668" y="7609"/>
                  </a:cubicBezTo>
                  <a:cubicBezTo>
                    <a:pt x="12133" y="9026"/>
                    <a:pt x="14680" y="10288"/>
                    <a:pt x="17359" y="11288"/>
                  </a:cubicBezTo>
                  <a:cubicBezTo>
                    <a:pt x="17121" y="11038"/>
                    <a:pt x="16966" y="10704"/>
                    <a:pt x="17002" y="10335"/>
                  </a:cubicBezTo>
                  <a:cubicBezTo>
                    <a:pt x="16145" y="10002"/>
                    <a:pt x="15300" y="9681"/>
                    <a:pt x="14549" y="9335"/>
                  </a:cubicBezTo>
                  <a:cubicBezTo>
                    <a:pt x="13073" y="8669"/>
                    <a:pt x="11656" y="7895"/>
                    <a:pt x="10263" y="7109"/>
                  </a:cubicBezTo>
                  <a:cubicBezTo>
                    <a:pt x="8846" y="6299"/>
                    <a:pt x="7430" y="5478"/>
                    <a:pt x="6096" y="4561"/>
                  </a:cubicBezTo>
                  <a:cubicBezTo>
                    <a:pt x="3941" y="3096"/>
                    <a:pt x="1941" y="16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3"/>
            <p:cNvSpPr/>
            <p:nvPr/>
          </p:nvSpPr>
          <p:spPr>
            <a:xfrm>
              <a:off x="6018900" y="2963875"/>
              <a:ext cx="432800" cy="195300"/>
            </a:xfrm>
            <a:custGeom>
              <a:avLst/>
              <a:gdLst/>
              <a:ahLst/>
              <a:cxnLst/>
              <a:rect l="l" t="t" r="r" b="b"/>
              <a:pathLst>
                <a:path w="17312" h="7812" extrusionOk="0">
                  <a:moveTo>
                    <a:pt x="17312" y="1"/>
                  </a:moveTo>
                  <a:lnTo>
                    <a:pt x="17312" y="1"/>
                  </a:lnTo>
                  <a:cubicBezTo>
                    <a:pt x="16895" y="203"/>
                    <a:pt x="16490" y="406"/>
                    <a:pt x="16074" y="620"/>
                  </a:cubicBezTo>
                  <a:cubicBezTo>
                    <a:pt x="9573" y="3787"/>
                    <a:pt x="5799" y="5383"/>
                    <a:pt x="60" y="7716"/>
                  </a:cubicBezTo>
                  <a:cubicBezTo>
                    <a:pt x="48" y="7740"/>
                    <a:pt x="36" y="7764"/>
                    <a:pt x="0" y="7811"/>
                  </a:cubicBezTo>
                  <a:cubicBezTo>
                    <a:pt x="3179" y="7121"/>
                    <a:pt x="6287" y="6168"/>
                    <a:pt x="9228" y="4799"/>
                  </a:cubicBezTo>
                  <a:cubicBezTo>
                    <a:pt x="11835" y="3668"/>
                    <a:pt x="14324" y="2287"/>
                    <a:pt x="16586" y="561"/>
                  </a:cubicBezTo>
                  <a:cubicBezTo>
                    <a:pt x="16836" y="370"/>
                    <a:pt x="17074" y="191"/>
                    <a:pt x="173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3"/>
            <p:cNvSpPr/>
            <p:nvPr/>
          </p:nvSpPr>
          <p:spPr>
            <a:xfrm>
              <a:off x="1931175" y="1688775"/>
              <a:ext cx="1724350" cy="921525"/>
            </a:xfrm>
            <a:custGeom>
              <a:avLst/>
              <a:gdLst/>
              <a:ahLst/>
              <a:cxnLst/>
              <a:rect l="l" t="t" r="r" b="b"/>
              <a:pathLst>
                <a:path w="68974" h="36861" extrusionOk="0">
                  <a:moveTo>
                    <a:pt x="3890" y="1"/>
                  </a:moveTo>
                  <a:cubicBezTo>
                    <a:pt x="2594" y="1"/>
                    <a:pt x="1297" y="73"/>
                    <a:pt x="1" y="237"/>
                  </a:cubicBezTo>
                  <a:cubicBezTo>
                    <a:pt x="2156" y="249"/>
                    <a:pt x="4299" y="463"/>
                    <a:pt x="6442" y="701"/>
                  </a:cubicBezTo>
                  <a:cubicBezTo>
                    <a:pt x="8692" y="951"/>
                    <a:pt x="10550" y="1189"/>
                    <a:pt x="12824" y="1606"/>
                  </a:cubicBezTo>
                  <a:cubicBezTo>
                    <a:pt x="17515" y="2463"/>
                    <a:pt x="22158" y="3594"/>
                    <a:pt x="26647" y="5190"/>
                  </a:cubicBezTo>
                  <a:cubicBezTo>
                    <a:pt x="30326" y="6511"/>
                    <a:pt x="33553" y="8047"/>
                    <a:pt x="37148" y="9881"/>
                  </a:cubicBezTo>
                  <a:cubicBezTo>
                    <a:pt x="42578" y="12655"/>
                    <a:pt x="48007" y="16155"/>
                    <a:pt x="52424" y="19775"/>
                  </a:cubicBezTo>
                  <a:cubicBezTo>
                    <a:pt x="55758" y="22394"/>
                    <a:pt x="58782" y="25383"/>
                    <a:pt x="61711" y="28443"/>
                  </a:cubicBezTo>
                  <a:cubicBezTo>
                    <a:pt x="63282" y="30086"/>
                    <a:pt x="64723" y="31848"/>
                    <a:pt x="66235" y="33550"/>
                  </a:cubicBezTo>
                  <a:cubicBezTo>
                    <a:pt x="67176" y="34646"/>
                    <a:pt x="68140" y="35694"/>
                    <a:pt x="68974" y="36860"/>
                  </a:cubicBezTo>
                  <a:cubicBezTo>
                    <a:pt x="68521" y="35729"/>
                    <a:pt x="67890" y="34682"/>
                    <a:pt x="67235" y="33658"/>
                  </a:cubicBezTo>
                  <a:cubicBezTo>
                    <a:pt x="65616" y="31110"/>
                    <a:pt x="63592" y="28883"/>
                    <a:pt x="61508" y="26728"/>
                  </a:cubicBezTo>
                  <a:cubicBezTo>
                    <a:pt x="59413" y="24585"/>
                    <a:pt x="57246" y="22466"/>
                    <a:pt x="54972" y="20513"/>
                  </a:cubicBezTo>
                  <a:cubicBezTo>
                    <a:pt x="51793" y="17870"/>
                    <a:pt x="48459" y="15370"/>
                    <a:pt x="44947" y="13167"/>
                  </a:cubicBezTo>
                  <a:cubicBezTo>
                    <a:pt x="42030" y="11333"/>
                    <a:pt x="38970" y="9714"/>
                    <a:pt x="35874" y="8214"/>
                  </a:cubicBezTo>
                  <a:cubicBezTo>
                    <a:pt x="32755" y="6702"/>
                    <a:pt x="29552" y="5309"/>
                    <a:pt x="26266" y="4190"/>
                  </a:cubicBezTo>
                  <a:cubicBezTo>
                    <a:pt x="22992" y="3106"/>
                    <a:pt x="19646" y="2273"/>
                    <a:pt x="16265" y="1558"/>
                  </a:cubicBezTo>
                  <a:cubicBezTo>
                    <a:pt x="12198" y="742"/>
                    <a:pt x="8049" y="1"/>
                    <a:pt x="38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3"/>
            <p:cNvSpPr/>
            <p:nvPr/>
          </p:nvSpPr>
          <p:spPr>
            <a:xfrm>
              <a:off x="2340450" y="2235525"/>
              <a:ext cx="156300" cy="39600"/>
            </a:xfrm>
            <a:custGeom>
              <a:avLst/>
              <a:gdLst/>
              <a:ahLst/>
              <a:cxnLst/>
              <a:rect l="l" t="t" r="r" b="b"/>
              <a:pathLst>
                <a:path w="6252" h="1584" extrusionOk="0">
                  <a:moveTo>
                    <a:pt x="382" y="0"/>
                  </a:moveTo>
                  <a:cubicBezTo>
                    <a:pt x="251" y="203"/>
                    <a:pt x="132" y="417"/>
                    <a:pt x="1" y="643"/>
                  </a:cubicBezTo>
                  <a:cubicBezTo>
                    <a:pt x="703" y="751"/>
                    <a:pt x="1430" y="858"/>
                    <a:pt x="2168" y="977"/>
                  </a:cubicBezTo>
                  <a:cubicBezTo>
                    <a:pt x="3311" y="1155"/>
                    <a:pt x="4466" y="1358"/>
                    <a:pt x="5609" y="1584"/>
                  </a:cubicBezTo>
                  <a:cubicBezTo>
                    <a:pt x="5716" y="1489"/>
                    <a:pt x="5799" y="1417"/>
                    <a:pt x="5906" y="1334"/>
                  </a:cubicBezTo>
                  <a:cubicBezTo>
                    <a:pt x="5930" y="1298"/>
                    <a:pt x="5978" y="1274"/>
                    <a:pt x="6025" y="1251"/>
                  </a:cubicBezTo>
                  <a:cubicBezTo>
                    <a:pt x="6085" y="1191"/>
                    <a:pt x="6144" y="1155"/>
                    <a:pt x="6204" y="1108"/>
                  </a:cubicBezTo>
                  <a:cubicBezTo>
                    <a:pt x="6216" y="1096"/>
                    <a:pt x="6228" y="1072"/>
                    <a:pt x="6252" y="1072"/>
                  </a:cubicBezTo>
                  <a:cubicBezTo>
                    <a:pt x="4311" y="655"/>
                    <a:pt x="2346" y="298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3"/>
            <p:cNvSpPr/>
            <p:nvPr/>
          </p:nvSpPr>
          <p:spPr>
            <a:xfrm>
              <a:off x="2070475" y="2214100"/>
              <a:ext cx="75050" cy="19675"/>
            </a:xfrm>
            <a:custGeom>
              <a:avLst/>
              <a:gdLst/>
              <a:ahLst/>
              <a:cxnLst/>
              <a:rect l="l" t="t" r="r" b="b"/>
              <a:pathLst>
                <a:path w="3002" h="787" extrusionOk="0">
                  <a:moveTo>
                    <a:pt x="560" y="0"/>
                  </a:moveTo>
                  <a:cubicBezTo>
                    <a:pt x="382" y="262"/>
                    <a:pt x="203" y="536"/>
                    <a:pt x="1" y="786"/>
                  </a:cubicBezTo>
                  <a:cubicBezTo>
                    <a:pt x="340" y="780"/>
                    <a:pt x="680" y="777"/>
                    <a:pt x="1017" y="777"/>
                  </a:cubicBezTo>
                  <a:cubicBezTo>
                    <a:pt x="1355" y="777"/>
                    <a:pt x="1692" y="780"/>
                    <a:pt x="2025" y="786"/>
                  </a:cubicBezTo>
                  <a:cubicBezTo>
                    <a:pt x="2358" y="536"/>
                    <a:pt x="2668" y="286"/>
                    <a:pt x="3001" y="48"/>
                  </a:cubicBezTo>
                  <a:cubicBezTo>
                    <a:pt x="2180" y="12"/>
                    <a:pt x="1370" y="0"/>
                    <a:pt x="5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3"/>
            <p:cNvSpPr/>
            <p:nvPr/>
          </p:nvSpPr>
          <p:spPr>
            <a:xfrm>
              <a:off x="867650" y="2232250"/>
              <a:ext cx="904600" cy="426850"/>
            </a:xfrm>
            <a:custGeom>
              <a:avLst/>
              <a:gdLst/>
              <a:ahLst/>
              <a:cxnLst/>
              <a:rect l="l" t="t" r="r" b="b"/>
              <a:pathLst>
                <a:path w="36184" h="17074" extrusionOk="0">
                  <a:moveTo>
                    <a:pt x="36184" y="0"/>
                  </a:moveTo>
                  <a:lnTo>
                    <a:pt x="36184" y="0"/>
                  </a:lnTo>
                  <a:cubicBezTo>
                    <a:pt x="34803" y="167"/>
                    <a:pt x="33433" y="370"/>
                    <a:pt x="32064" y="643"/>
                  </a:cubicBezTo>
                  <a:cubicBezTo>
                    <a:pt x="25659" y="1977"/>
                    <a:pt x="19408" y="4096"/>
                    <a:pt x="13574" y="7085"/>
                  </a:cubicBezTo>
                  <a:cubicBezTo>
                    <a:pt x="10300" y="8752"/>
                    <a:pt x="7073" y="10573"/>
                    <a:pt x="4239" y="12919"/>
                  </a:cubicBezTo>
                  <a:cubicBezTo>
                    <a:pt x="2787" y="14157"/>
                    <a:pt x="1406" y="15490"/>
                    <a:pt x="120" y="16943"/>
                  </a:cubicBezTo>
                  <a:cubicBezTo>
                    <a:pt x="72" y="16979"/>
                    <a:pt x="48" y="17026"/>
                    <a:pt x="1" y="17074"/>
                  </a:cubicBezTo>
                  <a:cubicBezTo>
                    <a:pt x="132" y="16979"/>
                    <a:pt x="286" y="16860"/>
                    <a:pt x="453" y="16764"/>
                  </a:cubicBezTo>
                  <a:cubicBezTo>
                    <a:pt x="775" y="16526"/>
                    <a:pt x="1120" y="16288"/>
                    <a:pt x="1441" y="16062"/>
                  </a:cubicBezTo>
                  <a:cubicBezTo>
                    <a:pt x="2799" y="15109"/>
                    <a:pt x="4156" y="14157"/>
                    <a:pt x="5513" y="13193"/>
                  </a:cubicBezTo>
                  <a:cubicBezTo>
                    <a:pt x="8133" y="11252"/>
                    <a:pt x="10931" y="9585"/>
                    <a:pt x="13848" y="8132"/>
                  </a:cubicBezTo>
                  <a:cubicBezTo>
                    <a:pt x="17253" y="6406"/>
                    <a:pt x="20134" y="5156"/>
                    <a:pt x="23647" y="3989"/>
                  </a:cubicBezTo>
                  <a:cubicBezTo>
                    <a:pt x="26587" y="3013"/>
                    <a:pt x="29576" y="2203"/>
                    <a:pt x="32600" y="1548"/>
                  </a:cubicBezTo>
                  <a:cubicBezTo>
                    <a:pt x="33529" y="1370"/>
                    <a:pt x="34457" y="1227"/>
                    <a:pt x="35362" y="1072"/>
                  </a:cubicBezTo>
                  <a:cubicBezTo>
                    <a:pt x="35589" y="691"/>
                    <a:pt x="35850" y="310"/>
                    <a:pt x="36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3"/>
            <p:cNvSpPr/>
            <p:nvPr/>
          </p:nvSpPr>
          <p:spPr>
            <a:xfrm>
              <a:off x="2545250" y="2272725"/>
              <a:ext cx="860850" cy="453350"/>
            </a:xfrm>
            <a:custGeom>
              <a:avLst/>
              <a:gdLst/>
              <a:ahLst/>
              <a:cxnLst/>
              <a:rect l="l" t="t" r="r" b="b"/>
              <a:pathLst>
                <a:path w="34434" h="18134" extrusionOk="0">
                  <a:moveTo>
                    <a:pt x="36" y="1"/>
                  </a:moveTo>
                  <a:cubicBezTo>
                    <a:pt x="0" y="25"/>
                    <a:pt x="0" y="36"/>
                    <a:pt x="24" y="36"/>
                  </a:cubicBezTo>
                  <a:cubicBezTo>
                    <a:pt x="96" y="167"/>
                    <a:pt x="108" y="322"/>
                    <a:pt x="108" y="465"/>
                  </a:cubicBezTo>
                  <a:cubicBezTo>
                    <a:pt x="143" y="525"/>
                    <a:pt x="155" y="596"/>
                    <a:pt x="155" y="667"/>
                  </a:cubicBezTo>
                  <a:cubicBezTo>
                    <a:pt x="4549" y="1691"/>
                    <a:pt x="8847" y="3025"/>
                    <a:pt x="13038" y="4692"/>
                  </a:cubicBezTo>
                  <a:cubicBezTo>
                    <a:pt x="16657" y="6132"/>
                    <a:pt x="20408" y="7966"/>
                    <a:pt x="23837" y="10145"/>
                  </a:cubicBezTo>
                  <a:cubicBezTo>
                    <a:pt x="26051" y="11574"/>
                    <a:pt x="28182" y="13145"/>
                    <a:pt x="30266" y="14764"/>
                  </a:cubicBezTo>
                  <a:cubicBezTo>
                    <a:pt x="31671" y="15860"/>
                    <a:pt x="33076" y="16931"/>
                    <a:pt x="34433" y="18134"/>
                  </a:cubicBezTo>
                  <a:cubicBezTo>
                    <a:pt x="31945" y="15395"/>
                    <a:pt x="28992" y="13086"/>
                    <a:pt x="25980" y="10978"/>
                  </a:cubicBezTo>
                  <a:cubicBezTo>
                    <a:pt x="22146" y="8276"/>
                    <a:pt x="17943" y="6156"/>
                    <a:pt x="13621" y="4346"/>
                  </a:cubicBezTo>
                  <a:cubicBezTo>
                    <a:pt x="9633" y="2727"/>
                    <a:pt x="5537" y="1358"/>
                    <a:pt x="1370" y="334"/>
                  </a:cubicBezTo>
                  <a:cubicBezTo>
                    <a:pt x="929" y="227"/>
                    <a:pt x="477" y="108"/>
                    <a:pt x="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3"/>
            <p:cNvSpPr/>
            <p:nvPr/>
          </p:nvSpPr>
          <p:spPr>
            <a:xfrm>
              <a:off x="3139975" y="2007825"/>
              <a:ext cx="491450" cy="480425"/>
            </a:xfrm>
            <a:custGeom>
              <a:avLst/>
              <a:gdLst/>
              <a:ahLst/>
              <a:cxnLst/>
              <a:rect l="l" t="t" r="r" b="b"/>
              <a:pathLst>
                <a:path w="19658" h="19217" extrusionOk="0">
                  <a:moveTo>
                    <a:pt x="0" y="0"/>
                  </a:moveTo>
                  <a:lnTo>
                    <a:pt x="0" y="0"/>
                  </a:lnTo>
                  <a:cubicBezTo>
                    <a:pt x="762" y="643"/>
                    <a:pt x="1548" y="1274"/>
                    <a:pt x="2334" y="1893"/>
                  </a:cubicBezTo>
                  <a:cubicBezTo>
                    <a:pt x="4572" y="3679"/>
                    <a:pt x="6894" y="5394"/>
                    <a:pt x="8977" y="7370"/>
                  </a:cubicBezTo>
                  <a:cubicBezTo>
                    <a:pt x="11454" y="9739"/>
                    <a:pt x="13799" y="12264"/>
                    <a:pt x="16038" y="14859"/>
                  </a:cubicBezTo>
                  <a:cubicBezTo>
                    <a:pt x="17276" y="16288"/>
                    <a:pt x="18407" y="17800"/>
                    <a:pt x="19657" y="19217"/>
                  </a:cubicBezTo>
                  <a:cubicBezTo>
                    <a:pt x="18633" y="17657"/>
                    <a:pt x="17621" y="16074"/>
                    <a:pt x="16478" y="14609"/>
                  </a:cubicBezTo>
                  <a:cubicBezTo>
                    <a:pt x="15323" y="13133"/>
                    <a:pt x="14061" y="11775"/>
                    <a:pt x="12787" y="10418"/>
                  </a:cubicBezTo>
                  <a:cubicBezTo>
                    <a:pt x="9632" y="7013"/>
                    <a:pt x="6096" y="3977"/>
                    <a:pt x="2203" y="1453"/>
                  </a:cubicBezTo>
                  <a:cubicBezTo>
                    <a:pt x="1476" y="953"/>
                    <a:pt x="726" y="47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3"/>
            <p:cNvSpPr/>
            <p:nvPr/>
          </p:nvSpPr>
          <p:spPr>
            <a:xfrm>
              <a:off x="2170800" y="1627425"/>
              <a:ext cx="934950" cy="358700"/>
            </a:xfrm>
            <a:custGeom>
              <a:avLst/>
              <a:gdLst/>
              <a:ahLst/>
              <a:cxnLst/>
              <a:rect l="l" t="t" r="r" b="b"/>
              <a:pathLst>
                <a:path w="37398" h="14348" extrusionOk="0">
                  <a:moveTo>
                    <a:pt x="0" y="0"/>
                  </a:moveTo>
                  <a:cubicBezTo>
                    <a:pt x="1429" y="381"/>
                    <a:pt x="2858" y="786"/>
                    <a:pt x="4298" y="1167"/>
                  </a:cubicBezTo>
                  <a:cubicBezTo>
                    <a:pt x="8644" y="2310"/>
                    <a:pt x="13038" y="3286"/>
                    <a:pt x="17241" y="4893"/>
                  </a:cubicBezTo>
                  <a:cubicBezTo>
                    <a:pt x="21324" y="6429"/>
                    <a:pt x="24980" y="8013"/>
                    <a:pt x="28909" y="9930"/>
                  </a:cubicBezTo>
                  <a:cubicBezTo>
                    <a:pt x="31766" y="11335"/>
                    <a:pt x="34552" y="12906"/>
                    <a:pt x="37398" y="14347"/>
                  </a:cubicBezTo>
                  <a:cubicBezTo>
                    <a:pt x="35505" y="13073"/>
                    <a:pt x="33635" y="11799"/>
                    <a:pt x="31647" y="10716"/>
                  </a:cubicBezTo>
                  <a:cubicBezTo>
                    <a:pt x="29040" y="9311"/>
                    <a:pt x="26349" y="8061"/>
                    <a:pt x="23646" y="6858"/>
                  </a:cubicBezTo>
                  <a:cubicBezTo>
                    <a:pt x="20610" y="5548"/>
                    <a:pt x="17562" y="4298"/>
                    <a:pt x="14395" y="3274"/>
                  </a:cubicBezTo>
                  <a:cubicBezTo>
                    <a:pt x="10906" y="2215"/>
                    <a:pt x="7358" y="1250"/>
                    <a:pt x="3763" y="607"/>
                  </a:cubicBezTo>
                  <a:cubicBezTo>
                    <a:pt x="2513" y="381"/>
                    <a:pt x="1239" y="19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3"/>
            <p:cNvSpPr/>
            <p:nvPr/>
          </p:nvSpPr>
          <p:spPr>
            <a:xfrm>
              <a:off x="2608350" y="1675325"/>
              <a:ext cx="1009375" cy="727500"/>
            </a:xfrm>
            <a:custGeom>
              <a:avLst/>
              <a:gdLst/>
              <a:ahLst/>
              <a:cxnLst/>
              <a:rect l="l" t="t" r="r" b="b"/>
              <a:pathLst>
                <a:path w="40375" h="29100" extrusionOk="0">
                  <a:moveTo>
                    <a:pt x="0" y="1"/>
                  </a:moveTo>
                  <a:lnTo>
                    <a:pt x="0" y="1"/>
                  </a:lnTo>
                  <a:cubicBezTo>
                    <a:pt x="2584" y="1192"/>
                    <a:pt x="5132" y="2442"/>
                    <a:pt x="7740" y="3597"/>
                  </a:cubicBezTo>
                  <a:cubicBezTo>
                    <a:pt x="10299" y="4811"/>
                    <a:pt x="12812" y="6097"/>
                    <a:pt x="15300" y="7454"/>
                  </a:cubicBezTo>
                  <a:cubicBezTo>
                    <a:pt x="17479" y="8645"/>
                    <a:pt x="19658" y="9871"/>
                    <a:pt x="21729" y="11264"/>
                  </a:cubicBezTo>
                  <a:cubicBezTo>
                    <a:pt x="25682" y="13895"/>
                    <a:pt x="29230" y="16491"/>
                    <a:pt x="32588" y="19837"/>
                  </a:cubicBezTo>
                  <a:cubicBezTo>
                    <a:pt x="35457" y="22742"/>
                    <a:pt x="38243" y="25671"/>
                    <a:pt x="40375" y="29100"/>
                  </a:cubicBezTo>
                  <a:cubicBezTo>
                    <a:pt x="38708" y="25266"/>
                    <a:pt x="35803" y="22206"/>
                    <a:pt x="32886" y="19301"/>
                  </a:cubicBezTo>
                  <a:cubicBezTo>
                    <a:pt x="29052" y="15503"/>
                    <a:pt x="24611" y="12336"/>
                    <a:pt x="20074" y="9431"/>
                  </a:cubicBezTo>
                  <a:cubicBezTo>
                    <a:pt x="17955" y="8145"/>
                    <a:pt x="15788" y="6954"/>
                    <a:pt x="13597" y="5787"/>
                  </a:cubicBezTo>
                  <a:cubicBezTo>
                    <a:pt x="11466" y="4668"/>
                    <a:pt x="9323" y="3561"/>
                    <a:pt x="7109" y="2608"/>
                  </a:cubicBezTo>
                  <a:cubicBezTo>
                    <a:pt x="4787" y="1620"/>
                    <a:pt x="2394" y="7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3"/>
            <p:cNvSpPr/>
            <p:nvPr/>
          </p:nvSpPr>
          <p:spPr>
            <a:xfrm>
              <a:off x="2673250" y="1643200"/>
              <a:ext cx="493525" cy="256000"/>
            </a:xfrm>
            <a:custGeom>
              <a:avLst/>
              <a:gdLst/>
              <a:ahLst/>
              <a:cxnLst/>
              <a:rect l="l" t="t" r="r" b="b"/>
              <a:pathLst>
                <a:path w="19741" h="10240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55"/>
                    <a:pt x="643" y="298"/>
                    <a:pt x="953" y="464"/>
                  </a:cubicBezTo>
                  <a:cubicBezTo>
                    <a:pt x="7287" y="3608"/>
                    <a:pt x="13609" y="6727"/>
                    <a:pt x="19741" y="10239"/>
                  </a:cubicBezTo>
                  <a:cubicBezTo>
                    <a:pt x="16764" y="7953"/>
                    <a:pt x="13514" y="6060"/>
                    <a:pt x="10180" y="4358"/>
                  </a:cubicBezTo>
                  <a:cubicBezTo>
                    <a:pt x="8489" y="3489"/>
                    <a:pt x="6787" y="2608"/>
                    <a:pt x="5036" y="1857"/>
                  </a:cubicBezTo>
                  <a:cubicBezTo>
                    <a:pt x="3548" y="1203"/>
                    <a:pt x="2012" y="691"/>
                    <a:pt x="476" y="167"/>
                  </a:cubicBezTo>
                  <a:cubicBezTo>
                    <a:pt x="310" y="107"/>
                    <a:pt x="155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3"/>
            <p:cNvSpPr/>
            <p:nvPr/>
          </p:nvSpPr>
          <p:spPr>
            <a:xfrm>
              <a:off x="3208425" y="1916725"/>
              <a:ext cx="506050" cy="541775"/>
            </a:xfrm>
            <a:custGeom>
              <a:avLst/>
              <a:gdLst/>
              <a:ahLst/>
              <a:cxnLst/>
              <a:rect l="l" t="t" r="r" b="b"/>
              <a:pathLst>
                <a:path w="20242" h="21671" extrusionOk="0">
                  <a:moveTo>
                    <a:pt x="0" y="1"/>
                  </a:moveTo>
                  <a:lnTo>
                    <a:pt x="0" y="1"/>
                  </a:lnTo>
                  <a:cubicBezTo>
                    <a:pt x="3299" y="2835"/>
                    <a:pt x="6858" y="5406"/>
                    <a:pt x="9966" y="8490"/>
                  </a:cubicBezTo>
                  <a:cubicBezTo>
                    <a:pt x="13240" y="11657"/>
                    <a:pt x="15729" y="14991"/>
                    <a:pt x="18288" y="18682"/>
                  </a:cubicBezTo>
                  <a:cubicBezTo>
                    <a:pt x="18931" y="19599"/>
                    <a:pt x="19539" y="20539"/>
                    <a:pt x="20134" y="21492"/>
                  </a:cubicBezTo>
                  <a:cubicBezTo>
                    <a:pt x="20170" y="21551"/>
                    <a:pt x="20205" y="21611"/>
                    <a:pt x="20241" y="21670"/>
                  </a:cubicBezTo>
                  <a:cubicBezTo>
                    <a:pt x="19836" y="20730"/>
                    <a:pt x="19408" y="19825"/>
                    <a:pt x="18920" y="18932"/>
                  </a:cubicBezTo>
                  <a:cubicBezTo>
                    <a:pt x="16931" y="15300"/>
                    <a:pt x="14312" y="12074"/>
                    <a:pt x="11454" y="9109"/>
                  </a:cubicBezTo>
                  <a:cubicBezTo>
                    <a:pt x="9728" y="7359"/>
                    <a:pt x="7930" y="5692"/>
                    <a:pt x="5989" y="4168"/>
                  </a:cubicBezTo>
                  <a:cubicBezTo>
                    <a:pt x="4072" y="2680"/>
                    <a:pt x="2048" y="129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3"/>
            <p:cNvSpPr/>
            <p:nvPr/>
          </p:nvSpPr>
          <p:spPr>
            <a:xfrm>
              <a:off x="3004825" y="1729800"/>
              <a:ext cx="684350" cy="587000"/>
            </a:xfrm>
            <a:custGeom>
              <a:avLst/>
              <a:gdLst/>
              <a:ahLst/>
              <a:cxnLst/>
              <a:rect l="l" t="t" r="r" b="b"/>
              <a:pathLst>
                <a:path w="27374" h="23480" extrusionOk="0">
                  <a:moveTo>
                    <a:pt x="1" y="1"/>
                  </a:moveTo>
                  <a:cubicBezTo>
                    <a:pt x="1501" y="989"/>
                    <a:pt x="2989" y="2013"/>
                    <a:pt x="4525" y="2965"/>
                  </a:cubicBezTo>
                  <a:cubicBezTo>
                    <a:pt x="8645" y="5501"/>
                    <a:pt x="12693" y="8002"/>
                    <a:pt x="16229" y="11097"/>
                  </a:cubicBezTo>
                  <a:cubicBezTo>
                    <a:pt x="18705" y="13193"/>
                    <a:pt x="20968" y="15562"/>
                    <a:pt x="23075" y="18051"/>
                  </a:cubicBezTo>
                  <a:cubicBezTo>
                    <a:pt x="24635" y="19860"/>
                    <a:pt x="26016" y="21599"/>
                    <a:pt x="27373" y="23480"/>
                  </a:cubicBezTo>
                  <a:cubicBezTo>
                    <a:pt x="24337" y="17967"/>
                    <a:pt x="19955" y="13348"/>
                    <a:pt x="15122" y="9395"/>
                  </a:cubicBezTo>
                  <a:cubicBezTo>
                    <a:pt x="13252" y="7883"/>
                    <a:pt x="11288" y="6478"/>
                    <a:pt x="9276" y="5144"/>
                  </a:cubicBezTo>
                  <a:cubicBezTo>
                    <a:pt x="7549" y="4013"/>
                    <a:pt x="5787" y="2906"/>
                    <a:pt x="3965" y="1965"/>
                  </a:cubicBezTo>
                  <a:cubicBezTo>
                    <a:pt x="2656" y="1287"/>
                    <a:pt x="1322" y="6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3"/>
            <p:cNvSpPr/>
            <p:nvPr/>
          </p:nvSpPr>
          <p:spPr>
            <a:xfrm>
              <a:off x="2716400" y="1590800"/>
              <a:ext cx="248275" cy="109850"/>
            </a:xfrm>
            <a:custGeom>
              <a:avLst/>
              <a:gdLst/>
              <a:ahLst/>
              <a:cxnLst/>
              <a:rect l="l" t="t" r="r" b="b"/>
              <a:pathLst>
                <a:path w="9931" h="4394" extrusionOk="0">
                  <a:moveTo>
                    <a:pt x="0" y="1"/>
                  </a:moveTo>
                  <a:lnTo>
                    <a:pt x="0" y="1"/>
                  </a:lnTo>
                  <a:cubicBezTo>
                    <a:pt x="2965" y="1548"/>
                    <a:pt x="6597" y="3203"/>
                    <a:pt x="9930" y="4394"/>
                  </a:cubicBezTo>
                  <a:cubicBezTo>
                    <a:pt x="8251" y="3394"/>
                    <a:pt x="6537" y="2429"/>
                    <a:pt x="4739" y="1620"/>
                  </a:cubicBezTo>
                  <a:cubicBezTo>
                    <a:pt x="3203" y="953"/>
                    <a:pt x="1608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3"/>
            <p:cNvSpPr/>
            <p:nvPr/>
          </p:nvSpPr>
          <p:spPr>
            <a:xfrm>
              <a:off x="2847975" y="1581875"/>
              <a:ext cx="556925" cy="334575"/>
            </a:xfrm>
            <a:custGeom>
              <a:avLst/>
              <a:gdLst/>
              <a:ahLst/>
              <a:cxnLst/>
              <a:rect l="l" t="t" r="r" b="b"/>
              <a:pathLst>
                <a:path w="22277" h="13383" extrusionOk="0">
                  <a:moveTo>
                    <a:pt x="0" y="0"/>
                  </a:moveTo>
                  <a:lnTo>
                    <a:pt x="0" y="0"/>
                  </a:lnTo>
                  <a:cubicBezTo>
                    <a:pt x="1584" y="631"/>
                    <a:pt x="3108" y="1417"/>
                    <a:pt x="4620" y="2191"/>
                  </a:cubicBezTo>
                  <a:cubicBezTo>
                    <a:pt x="6822" y="3322"/>
                    <a:pt x="8989" y="4501"/>
                    <a:pt x="11097" y="5787"/>
                  </a:cubicBezTo>
                  <a:cubicBezTo>
                    <a:pt x="14061" y="7597"/>
                    <a:pt x="16871" y="9597"/>
                    <a:pt x="19729" y="11573"/>
                  </a:cubicBezTo>
                  <a:cubicBezTo>
                    <a:pt x="20574" y="12192"/>
                    <a:pt x="21443" y="12764"/>
                    <a:pt x="22277" y="13383"/>
                  </a:cubicBezTo>
                  <a:cubicBezTo>
                    <a:pt x="21669" y="12811"/>
                    <a:pt x="21050" y="12240"/>
                    <a:pt x="20431" y="11680"/>
                  </a:cubicBezTo>
                  <a:cubicBezTo>
                    <a:pt x="17681" y="9204"/>
                    <a:pt x="14549" y="7156"/>
                    <a:pt x="11394" y="5239"/>
                  </a:cubicBezTo>
                  <a:cubicBezTo>
                    <a:pt x="7811" y="3072"/>
                    <a:pt x="4048" y="1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3"/>
            <p:cNvSpPr/>
            <p:nvPr/>
          </p:nvSpPr>
          <p:spPr>
            <a:xfrm>
              <a:off x="3439400" y="1940250"/>
              <a:ext cx="386675" cy="507525"/>
            </a:xfrm>
            <a:custGeom>
              <a:avLst/>
              <a:gdLst/>
              <a:ahLst/>
              <a:cxnLst/>
              <a:rect l="l" t="t" r="r" b="b"/>
              <a:pathLst>
                <a:path w="15467" h="20301" extrusionOk="0">
                  <a:moveTo>
                    <a:pt x="1" y="0"/>
                  </a:moveTo>
                  <a:lnTo>
                    <a:pt x="1" y="0"/>
                  </a:lnTo>
                  <a:cubicBezTo>
                    <a:pt x="1537" y="1477"/>
                    <a:pt x="2977" y="3025"/>
                    <a:pt x="4358" y="4608"/>
                  </a:cubicBezTo>
                  <a:cubicBezTo>
                    <a:pt x="6013" y="6454"/>
                    <a:pt x="7656" y="8347"/>
                    <a:pt x="9169" y="10311"/>
                  </a:cubicBezTo>
                  <a:cubicBezTo>
                    <a:pt x="10716" y="12276"/>
                    <a:pt x="12490" y="15324"/>
                    <a:pt x="13979" y="17741"/>
                  </a:cubicBezTo>
                  <a:cubicBezTo>
                    <a:pt x="14467" y="18538"/>
                    <a:pt x="14943" y="19360"/>
                    <a:pt x="15407" y="20182"/>
                  </a:cubicBezTo>
                  <a:cubicBezTo>
                    <a:pt x="15418" y="20212"/>
                    <a:pt x="15445" y="20242"/>
                    <a:pt x="15460" y="20280"/>
                  </a:cubicBezTo>
                  <a:lnTo>
                    <a:pt x="15460" y="20280"/>
                  </a:lnTo>
                  <a:cubicBezTo>
                    <a:pt x="15223" y="19560"/>
                    <a:pt x="14928" y="18829"/>
                    <a:pt x="14610" y="18122"/>
                  </a:cubicBezTo>
                  <a:cubicBezTo>
                    <a:pt x="13800" y="16264"/>
                    <a:pt x="12848" y="14467"/>
                    <a:pt x="11740" y="12752"/>
                  </a:cubicBezTo>
                  <a:cubicBezTo>
                    <a:pt x="10550" y="10907"/>
                    <a:pt x="9180" y="9180"/>
                    <a:pt x="7764" y="7501"/>
                  </a:cubicBezTo>
                  <a:cubicBezTo>
                    <a:pt x="5466" y="4715"/>
                    <a:pt x="2965" y="2060"/>
                    <a:pt x="1" y="0"/>
                  </a:cubicBezTo>
                  <a:close/>
                  <a:moveTo>
                    <a:pt x="15460" y="20280"/>
                  </a:moveTo>
                  <a:cubicBezTo>
                    <a:pt x="15462" y="20287"/>
                    <a:pt x="15465" y="20294"/>
                    <a:pt x="15467" y="20301"/>
                  </a:cubicBezTo>
                  <a:cubicBezTo>
                    <a:pt x="15465" y="20294"/>
                    <a:pt x="15463" y="20287"/>
                    <a:pt x="15460" y="202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3"/>
            <p:cNvSpPr/>
            <p:nvPr/>
          </p:nvSpPr>
          <p:spPr>
            <a:xfrm>
              <a:off x="3020900" y="1589025"/>
              <a:ext cx="878100" cy="884650"/>
            </a:xfrm>
            <a:custGeom>
              <a:avLst/>
              <a:gdLst/>
              <a:ahLst/>
              <a:cxnLst/>
              <a:rect l="l" t="t" r="r" b="b"/>
              <a:pathLst>
                <a:path w="35124" h="35386" extrusionOk="0">
                  <a:moveTo>
                    <a:pt x="1" y="0"/>
                  </a:moveTo>
                  <a:cubicBezTo>
                    <a:pt x="132" y="60"/>
                    <a:pt x="286" y="143"/>
                    <a:pt x="417" y="238"/>
                  </a:cubicBezTo>
                  <a:cubicBezTo>
                    <a:pt x="2799" y="1869"/>
                    <a:pt x="5204" y="3501"/>
                    <a:pt x="7692" y="4965"/>
                  </a:cubicBezTo>
                  <a:cubicBezTo>
                    <a:pt x="10371" y="6608"/>
                    <a:pt x="12966" y="8382"/>
                    <a:pt x="15443" y="10287"/>
                  </a:cubicBezTo>
                  <a:cubicBezTo>
                    <a:pt x="17884" y="12085"/>
                    <a:pt x="20408" y="14311"/>
                    <a:pt x="22682" y="16657"/>
                  </a:cubicBezTo>
                  <a:cubicBezTo>
                    <a:pt x="24111" y="18109"/>
                    <a:pt x="25432" y="19657"/>
                    <a:pt x="26694" y="21265"/>
                  </a:cubicBezTo>
                  <a:cubicBezTo>
                    <a:pt x="28028" y="22920"/>
                    <a:pt x="29278" y="24610"/>
                    <a:pt x="30445" y="26503"/>
                  </a:cubicBezTo>
                  <a:cubicBezTo>
                    <a:pt x="31207" y="27706"/>
                    <a:pt x="31874" y="28956"/>
                    <a:pt x="32564" y="30206"/>
                  </a:cubicBezTo>
                  <a:cubicBezTo>
                    <a:pt x="33481" y="31909"/>
                    <a:pt x="34374" y="33623"/>
                    <a:pt x="35124" y="35385"/>
                  </a:cubicBezTo>
                  <a:cubicBezTo>
                    <a:pt x="33600" y="30290"/>
                    <a:pt x="30778" y="25658"/>
                    <a:pt x="27516" y="21491"/>
                  </a:cubicBezTo>
                  <a:cubicBezTo>
                    <a:pt x="24075" y="16966"/>
                    <a:pt x="20015" y="12930"/>
                    <a:pt x="15491" y="9489"/>
                  </a:cubicBezTo>
                  <a:cubicBezTo>
                    <a:pt x="12919" y="7453"/>
                    <a:pt x="9716" y="5144"/>
                    <a:pt x="6656" y="3286"/>
                  </a:cubicBezTo>
                  <a:cubicBezTo>
                    <a:pt x="4537" y="1988"/>
                    <a:pt x="2263" y="97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3"/>
            <p:cNvSpPr/>
            <p:nvPr/>
          </p:nvSpPr>
          <p:spPr>
            <a:xfrm>
              <a:off x="3147100" y="1603900"/>
              <a:ext cx="385800" cy="260475"/>
            </a:xfrm>
            <a:custGeom>
              <a:avLst/>
              <a:gdLst/>
              <a:ahLst/>
              <a:cxnLst/>
              <a:rect l="l" t="t" r="r" b="b"/>
              <a:pathLst>
                <a:path w="15432" h="10419" extrusionOk="0">
                  <a:moveTo>
                    <a:pt x="1" y="0"/>
                  </a:moveTo>
                  <a:lnTo>
                    <a:pt x="1" y="0"/>
                  </a:lnTo>
                  <a:cubicBezTo>
                    <a:pt x="2632" y="1370"/>
                    <a:pt x="5144" y="2917"/>
                    <a:pt x="7621" y="4537"/>
                  </a:cubicBezTo>
                  <a:cubicBezTo>
                    <a:pt x="10062" y="6215"/>
                    <a:pt x="12217" y="7918"/>
                    <a:pt x="14479" y="9668"/>
                  </a:cubicBezTo>
                  <a:cubicBezTo>
                    <a:pt x="14800" y="9930"/>
                    <a:pt x="15122" y="10168"/>
                    <a:pt x="15431" y="10418"/>
                  </a:cubicBezTo>
                  <a:cubicBezTo>
                    <a:pt x="15217" y="10204"/>
                    <a:pt x="15026" y="9990"/>
                    <a:pt x="14824" y="9775"/>
                  </a:cubicBezTo>
                  <a:cubicBezTo>
                    <a:pt x="10728" y="5406"/>
                    <a:pt x="5632" y="198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3"/>
            <p:cNvSpPr/>
            <p:nvPr/>
          </p:nvSpPr>
          <p:spPr>
            <a:xfrm>
              <a:off x="3570075" y="1901850"/>
              <a:ext cx="210175" cy="239650"/>
            </a:xfrm>
            <a:custGeom>
              <a:avLst/>
              <a:gdLst/>
              <a:ahLst/>
              <a:cxnLst/>
              <a:rect l="l" t="t" r="r" b="b"/>
              <a:pathLst>
                <a:path w="8407" h="9586" extrusionOk="0">
                  <a:moveTo>
                    <a:pt x="1" y="1"/>
                  </a:moveTo>
                  <a:lnTo>
                    <a:pt x="1" y="1"/>
                  </a:lnTo>
                  <a:cubicBezTo>
                    <a:pt x="2822" y="2858"/>
                    <a:pt x="5299" y="6013"/>
                    <a:pt x="7930" y="9025"/>
                  </a:cubicBezTo>
                  <a:cubicBezTo>
                    <a:pt x="8097" y="9216"/>
                    <a:pt x="8240" y="9395"/>
                    <a:pt x="8406" y="9585"/>
                  </a:cubicBezTo>
                  <a:cubicBezTo>
                    <a:pt x="8299" y="9406"/>
                    <a:pt x="8180" y="9228"/>
                    <a:pt x="8085" y="9049"/>
                  </a:cubicBezTo>
                  <a:cubicBezTo>
                    <a:pt x="7001" y="7299"/>
                    <a:pt x="5811" y="5608"/>
                    <a:pt x="4477" y="4061"/>
                  </a:cubicBezTo>
                  <a:cubicBezTo>
                    <a:pt x="3120" y="2560"/>
                    <a:pt x="1620" y="120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3"/>
            <p:cNvSpPr/>
            <p:nvPr/>
          </p:nvSpPr>
          <p:spPr>
            <a:xfrm>
              <a:off x="3822200" y="2213200"/>
              <a:ext cx="101225" cy="196475"/>
            </a:xfrm>
            <a:custGeom>
              <a:avLst/>
              <a:gdLst/>
              <a:ahLst/>
              <a:cxnLst/>
              <a:rect l="l" t="t" r="r" b="b"/>
              <a:pathLst>
                <a:path w="4049" h="7859" extrusionOk="0">
                  <a:moveTo>
                    <a:pt x="0" y="0"/>
                  </a:moveTo>
                  <a:lnTo>
                    <a:pt x="0" y="0"/>
                  </a:lnTo>
                  <a:cubicBezTo>
                    <a:pt x="1405" y="2382"/>
                    <a:pt x="2596" y="4882"/>
                    <a:pt x="3810" y="7382"/>
                  </a:cubicBezTo>
                  <a:cubicBezTo>
                    <a:pt x="3894" y="7549"/>
                    <a:pt x="3965" y="7704"/>
                    <a:pt x="4048" y="7859"/>
                  </a:cubicBezTo>
                  <a:cubicBezTo>
                    <a:pt x="4024" y="7728"/>
                    <a:pt x="3989" y="7597"/>
                    <a:pt x="3953" y="7466"/>
                  </a:cubicBezTo>
                  <a:cubicBezTo>
                    <a:pt x="3251" y="4703"/>
                    <a:pt x="1929" y="2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3"/>
            <p:cNvSpPr/>
            <p:nvPr/>
          </p:nvSpPr>
          <p:spPr>
            <a:xfrm>
              <a:off x="2794075" y="1976575"/>
              <a:ext cx="807575" cy="623300"/>
            </a:xfrm>
            <a:custGeom>
              <a:avLst/>
              <a:gdLst/>
              <a:ahLst/>
              <a:cxnLst/>
              <a:rect l="l" t="t" r="r" b="b"/>
              <a:pathLst>
                <a:path w="32303" h="24932" extrusionOk="0">
                  <a:moveTo>
                    <a:pt x="1" y="0"/>
                  </a:moveTo>
                  <a:lnTo>
                    <a:pt x="1" y="0"/>
                  </a:lnTo>
                  <a:cubicBezTo>
                    <a:pt x="1382" y="798"/>
                    <a:pt x="2763" y="1548"/>
                    <a:pt x="4156" y="2298"/>
                  </a:cubicBezTo>
                  <a:cubicBezTo>
                    <a:pt x="10264" y="5560"/>
                    <a:pt x="15705" y="9442"/>
                    <a:pt x="20813" y="13930"/>
                  </a:cubicBezTo>
                  <a:cubicBezTo>
                    <a:pt x="22551" y="15454"/>
                    <a:pt x="24314" y="16966"/>
                    <a:pt x="25992" y="18562"/>
                  </a:cubicBezTo>
                  <a:cubicBezTo>
                    <a:pt x="28147" y="20634"/>
                    <a:pt x="30219" y="22789"/>
                    <a:pt x="32303" y="24932"/>
                  </a:cubicBezTo>
                  <a:cubicBezTo>
                    <a:pt x="30898" y="23062"/>
                    <a:pt x="29445" y="21241"/>
                    <a:pt x="27802" y="19574"/>
                  </a:cubicBezTo>
                  <a:cubicBezTo>
                    <a:pt x="25385" y="17109"/>
                    <a:pt x="22742" y="14859"/>
                    <a:pt x="20111" y="12609"/>
                  </a:cubicBezTo>
                  <a:cubicBezTo>
                    <a:pt x="17110" y="10049"/>
                    <a:pt x="13979" y="7620"/>
                    <a:pt x="10657" y="5465"/>
                  </a:cubicBezTo>
                  <a:cubicBezTo>
                    <a:pt x="8490" y="4012"/>
                    <a:pt x="6252" y="2619"/>
                    <a:pt x="3847" y="1595"/>
                  </a:cubicBezTo>
                  <a:cubicBezTo>
                    <a:pt x="2585" y="1036"/>
                    <a:pt x="1299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3"/>
            <p:cNvSpPr/>
            <p:nvPr/>
          </p:nvSpPr>
          <p:spPr>
            <a:xfrm>
              <a:off x="1556425" y="1782800"/>
              <a:ext cx="1209100" cy="174150"/>
            </a:xfrm>
            <a:custGeom>
              <a:avLst/>
              <a:gdLst/>
              <a:ahLst/>
              <a:cxnLst/>
              <a:rect l="l" t="t" r="r" b="b"/>
              <a:pathLst>
                <a:path w="48364" h="6966" extrusionOk="0">
                  <a:moveTo>
                    <a:pt x="13353" y="1"/>
                  </a:moveTo>
                  <a:cubicBezTo>
                    <a:pt x="12360" y="1"/>
                    <a:pt x="11366" y="22"/>
                    <a:pt x="10371" y="72"/>
                  </a:cubicBezTo>
                  <a:cubicBezTo>
                    <a:pt x="8621" y="167"/>
                    <a:pt x="6871" y="274"/>
                    <a:pt x="5144" y="595"/>
                  </a:cubicBezTo>
                  <a:cubicBezTo>
                    <a:pt x="3406" y="929"/>
                    <a:pt x="1703" y="1381"/>
                    <a:pt x="1" y="1857"/>
                  </a:cubicBezTo>
                  <a:cubicBezTo>
                    <a:pt x="2037" y="1536"/>
                    <a:pt x="4085" y="1357"/>
                    <a:pt x="6133" y="1179"/>
                  </a:cubicBezTo>
                  <a:cubicBezTo>
                    <a:pt x="8758" y="902"/>
                    <a:pt x="11383" y="775"/>
                    <a:pt x="14011" y="775"/>
                  </a:cubicBezTo>
                  <a:cubicBezTo>
                    <a:pt x="16018" y="775"/>
                    <a:pt x="18028" y="849"/>
                    <a:pt x="20039" y="988"/>
                  </a:cubicBezTo>
                  <a:cubicBezTo>
                    <a:pt x="25683" y="1334"/>
                    <a:pt x="30909" y="2119"/>
                    <a:pt x="36446" y="3512"/>
                  </a:cubicBezTo>
                  <a:cubicBezTo>
                    <a:pt x="38637" y="4048"/>
                    <a:pt x="40804" y="4644"/>
                    <a:pt x="42982" y="5251"/>
                  </a:cubicBezTo>
                  <a:cubicBezTo>
                    <a:pt x="44792" y="5763"/>
                    <a:pt x="46626" y="6251"/>
                    <a:pt x="48364" y="6965"/>
                  </a:cubicBezTo>
                  <a:cubicBezTo>
                    <a:pt x="44935" y="5048"/>
                    <a:pt x="41054" y="4096"/>
                    <a:pt x="37279" y="3108"/>
                  </a:cubicBezTo>
                  <a:cubicBezTo>
                    <a:pt x="31529" y="1619"/>
                    <a:pt x="25671" y="655"/>
                    <a:pt x="19741" y="238"/>
                  </a:cubicBezTo>
                  <a:cubicBezTo>
                    <a:pt x="17613" y="100"/>
                    <a:pt x="15485" y="1"/>
                    <a:pt x="133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3"/>
            <p:cNvSpPr/>
            <p:nvPr/>
          </p:nvSpPr>
          <p:spPr>
            <a:xfrm>
              <a:off x="2420825" y="1922975"/>
              <a:ext cx="835250" cy="414975"/>
            </a:xfrm>
            <a:custGeom>
              <a:avLst/>
              <a:gdLst/>
              <a:ahLst/>
              <a:cxnLst/>
              <a:rect l="l" t="t" r="r" b="b"/>
              <a:pathLst>
                <a:path w="33410" h="16599" extrusionOk="0">
                  <a:moveTo>
                    <a:pt x="1" y="1"/>
                  </a:moveTo>
                  <a:lnTo>
                    <a:pt x="1" y="1"/>
                  </a:lnTo>
                  <a:cubicBezTo>
                    <a:pt x="1394" y="465"/>
                    <a:pt x="2775" y="930"/>
                    <a:pt x="4168" y="1418"/>
                  </a:cubicBezTo>
                  <a:cubicBezTo>
                    <a:pt x="9240" y="3097"/>
                    <a:pt x="13883" y="4847"/>
                    <a:pt x="18574" y="7288"/>
                  </a:cubicBezTo>
                  <a:cubicBezTo>
                    <a:pt x="21813" y="8966"/>
                    <a:pt x="24956" y="10824"/>
                    <a:pt x="27980" y="12883"/>
                  </a:cubicBezTo>
                  <a:cubicBezTo>
                    <a:pt x="29802" y="14086"/>
                    <a:pt x="31647" y="15289"/>
                    <a:pt x="33409" y="16598"/>
                  </a:cubicBezTo>
                  <a:cubicBezTo>
                    <a:pt x="30659" y="13907"/>
                    <a:pt x="27444" y="11752"/>
                    <a:pt x="24182" y="9728"/>
                  </a:cubicBezTo>
                  <a:cubicBezTo>
                    <a:pt x="20479" y="7490"/>
                    <a:pt x="16634" y="5466"/>
                    <a:pt x="12633" y="3799"/>
                  </a:cubicBezTo>
                  <a:cubicBezTo>
                    <a:pt x="9740" y="2608"/>
                    <a:pt x="6823" y="1430"/>
                    <a:pt x="3775" y="775"/>
                  </a:cubicBezTo>
                  <a:cubicBezTo>
                    <a:pt x="2525" y="501"/>
                    <a:pt x="1263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3"/>
            <p:cNvSpPr/>
            <p:nvPr/>
          </p:nvSpPr>
          <p:spPr>
            <a:xfrm>
              <a:off x="1336750" y="1880175"/>
              <a:ext cx="1023675" cy="94025"/>
            </a:xfrm>
            <a:custGeom>
              <a:avLst/>
              <a:gdLst/>
              <a:ahLst/>
              <a:cxnLst/>
              <a:rect l="l" t="t" r="r" b="b"/>
              <a:pathLst>
                <a:path w="40947" h="3761" extrusionOk="0">
                  <a:moveTo>
                    <a:pt x="23312" y="0"/>
                  </a:moveTo>
                  <a:cubicBezTo>
                    <a:pt x="20309" y="0"/>
                    <a:pt x="17300" y="137"/>
                    <a:pt x="14312" y="439"/>
                  </a:cubicBezTo>
                  <a:cubicBezTo>
                    <a:pt x="10717" y="760"/>
                    <a:pt x="7133" y="1308"/>
                    <a:pt x="3728" y="2487"/>
                  </a:cubicBezTo>
                  <a:cubicBezTo>
                    <a:pt x="2477" y="2904"/>
                    <a:pt x="1239" y="3320"/>
                    <a:pt x="1" y="3761"/>
                  </a:cubicBezTo>
                  <a:cubicBezTo>
                    <a:pt x="96" y="3737"/>
                    <a:pt x="191" y="3713"/>
                    <a:pt x="287" y="3701"/>
                  </a:cubicBezTo>
                  <a:cubicBezTo>
                    <a:pt x="1715" y="3380"/>
                    <a:pt x="3144" y="3130"/>
                    <a:pt x="4573" y="2880"/>
                  </a:cubicBezTo>
                  <a:cubicBezTo>
                    <a:pt x="6430" y="2546"/>
                    <a:pt x="8264" y="2058"/>
                    <a:pt x="10133" y="1761"/>
                  </a:cubicBezTo>
                  <a:cubicBezTo>
                    <a:pt x="13765" y="1201"/>
                    <a:pt x="17848" y="820"/>
                    <a:pt x="21825" y="749"/>
                  </a:cubicBezTo>
                  <a:cubicBezTo>
                    <a:pt x="22448" y="737"/>
                    <a:pt x="23070" y="731"/>
                    <a:pt x="23692" y="731"/>
                  </a:cubicBezTo>
                  <a:cubicBezTo>
                    <a:pt x="29451" y="731"/>
                    <a:pt x="35209" y="1202"/>
                    <a:pt x="40947" y="1653"/>
                  </a:cubicBezTo>
                  <a:cubicBezTo>
                    <a:pt x="36184" y="463"/>
                    <a:pt x="31255" y="201"/>
                    <a:pt x="26361" y="46"/>
                  </a:cubicBezTo>
                  <a:cubicBezTo>
                    <a:pt x="25346" y="16"/>
                    <a:pt x="24329" y="0"/>
                    <a:pt x="233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3"/>
            <p:cNvSpPr/>
            <p:nvPr/>
          </p:nvSpPr>
          <p:spPr>
            <a:xfrm>
              <a:off x="2349675" y="1596750"/>
              <a:ext cx="230425" cy="64925"/>
            </a:xfrm>
            <a:custGeom>
              <a:avLst/>
              <a:gdLst/>
              <a:ahLst/>
              <a:cxnLst/>
              <a:rect l="l" t="t" r="r" b="b"/>
              <a:pathLst>
                <a:path w="9217" h="2597" extrusionOk="0">
                  <a:moveTo>
                    <a:pt x="1" y="1"/>
                  </a:moveTo>
                  <a:lnTo>
                    <a:pt x="1" y="1"/>
                  </a:lnTo>
                  <a:cubicBezTo>
                    <a:pt x="1430" y="465"/>
                    <a:pt x="2870" y="929"/>
                    <a:pt x="4335" y="1310"/>
                  </a:cubicBezTo>
                  <a:cubicBezTo>
                    <a:pt x="5954" y="1739"/>
                    <a:pt x="7609" y="2084"/>
                    <a:pt x="9216" y="2596"/>
                  </a:cubicBezTo>
                  <a:cubicBezTo>
                    <a:pt x="6383" y="1048"/>
                    <a:pt x="3204" y="2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3"/>
            <p:cNvSpPr/>
            <p:nvPr/>
          </p:nvSpPr>
          <p:spPr>
            <a:xfrm>
              <a:off x="2527375" y="1588725"/>
              <a:ext cx="102725" cy="27400"/>
            </a:xfrm>
            <a:custGeom>
              <a:avLst/>
              <a:gdLst/>
              <a:ahLst/>
              <a:cxnLst/>
              <a:rect l="l" t="t" r="r" b="b"/>
              <a:pathLst>
                <a:path w="4109" h="1096" extrusionOk="0">
                  <a:moveTo>
                    <a:pt x="1" y="0"/>
                  </a:moveTo>
                  <a:cubicBezTo>
                    <a:pt x="1168" y="393"/>
                    <a:pt x="2775" y="810"/>
                    <a:pt x="4109" y="1096"/>
                  </a:cubicBezTo>
                  <a:cubicBezTo>
                    <a:pt x="2847" y="393"/>
                    <a:pt x="141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3"/>
            <p:cNvSpPr/>
            <p:nvPr/>
          </p:nvSpPr>
          <p:spPr>
            <a:xfrm>
              <a:off x="3276600" y="2373050"/>
              <a:ext cx="259875" cy="253025"/>
            </a:xfrm>
            <a:custGeom>
              <a:avLst/>
              <a:gdLst/>
              <a:ahLst/>
              <a:cxnLst/>
              <a:rect l="l" t="t" r="r" b="b"/>
              <a:pathLst>
                <a:path w="10395" h="10121" extrusionOk="0">
                  <a:moveTo>
                    <a:pt x="0" y="0"/>
                  </a:moveTo>
                  <a:lnTo>
                    <a:pt x="0" y="0"/>
                  </a:lnTo>
                  <a:cubicBezTo>
                    <a:pt x="1738" y="1369"/>
                    <a:pt x="3286" y="2941"/>
                    <a:pt x="4834" y="4524"/>
                  </a:cubicBezTo>
                  <a:cubicBezTo>
                    <a:pt x="6489" y="6168"/>
                    <a:pt x="8168" y="7811"/>
                    <a:pt x="9799" y="9489"/>
                  </a:cubicBezTo>
                  <a:cubicBezTo>
                    <a:pt x="10013" y="9704"/>
                    <a:pt x="10204" y="9906"/>
                    <a:pt x="10394" y="10120"/>
                  </a:cubicBezTo>
                  <a:cubicBezTo>
                    <a:pt x="10275" y="9918"/>
                    <a:pt x="10144" y="9728"/>
                    <a:pt x="10013" y="9549"/>
                  </a:cubicBezTo>
                  <a:cubicBezTo>
                    <a:pt x="7346" y="5751"/>
                    <a:pt x="4012" y="233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3"/>
            <p:cNvSpPr/>
            <p:nvPr/>
          </p:nvSpPr>
          <p:spPr>
            <a:xfrm>
              <a:off x="1209950" y="1968525"/>
              <a:ext cx="848350" cy="162250"/>
            </a:xfrm>
            <a:custGeom>
              <a:avLst/>
              <a:gdLst/>
              <a:ahLst/>
              <a:cxnLst/>
              <a:rect l="l" t="t" r="r" b="b"/>
              <a:pathLst>
                <a:path w="33934" h="6490" extrusionOk="0">
                  <a:moveTo>
                    <a:pt x="33934" y="1"/>
                  </a:moveTo>
                  <a:cubicBezTo>
                    <a:pt x="33196" y="1"/>
                    <a:pt x="32457" y="1"/>
                    <a:pt x="31719" y="12"/>
                  </a:cubicBezTo>
                  <a:cubicBezTo>
                    <a:pt x="26742" y="132"/>
                    <a:pt x="21766" y="465"/>
                    <a:pt x="16848" y="1251"/>
                  </a:cubicBezTo>
                  <a:cubicBezTo>
                    <a:pt x="11026" y="2156"/>
                    <a:pt x="5109" y="3406"/>
                    <a:pt x="1" y="6489"/>
                  </a:cubicBezTo>
                  <a:cubicBezTo>
                    <a:pt x="1846" y="5680"/>
                    <a:pt x="3763" y="5025"/>
                    <a:pt x="5680" y="4418"/>
                  </a:cubicBezTo>
                  <a:cubicBezTo>
                    <a:pt x="7442" y="3882"/>
                    <a:pt x="9204" y="3358"/>
                    <a:pt x="10990" y="2977"/>
                  </a:cubicBezTo>
                  <a:cubicBezTo>
                    <a:pt x="16253" y="1846"/>
                    <a:pt x="21182" y="1167"/>
                    <a:pt x="26540" y="870"/>
                  </a:cubicBezTo>
                  <a:cubicBezTo>
                    <a:pt x="28531" y="766"/>
                    <a:pt x="30567" y="698"/>
                    <a:pt x="32608" y="698"/>
                  </a:cubicBezTo>
                  <a:cubicBezTo>
                    <a:pt x="32911" y="698"/>
                    <a:pt x="33214" y="700"/>
                    <a:pt x="33517" y="703"/>
                  </a:cubicBezTo>
                  <a:cubicBezTo>
                    <a:pt x="33648" y="453"/>
                    <a:pt x="33803" y="239"/>
                    <a:pt x="339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3"/>
            <p:cNvSpPr/>
            <p:nvPr/>
          </p:nvSpPr>
          <p:spPr>
            <a:xfrm>
              <a:off x="2135975" y="1969125"/>
              <a:ext cx="415250" cy="69975"/>
            </a:xfrm>
            <a:custGeom>
              <a:avLst/>
              <a:gdLst/>
              <a:ahLst/>
              <a:cxnLst/>
              <a:rect l="l" t="t" r="r" b="b"/>
              <a:pathLst>
                <a:path w="16610" h="279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50"/>
                    <a:pt x="119" y="512"/>
                    <a:pt x="155" y="750"/>
                  </a:cubicBezTo>
                  <a:cubicBezTo>
                    <a:pt x="3251" y="870"/>
                    <a:pt x="6299" y="1131"/>
                    <a:pt x="9156" y="1584"/>
                  </a:cubicBezTo>
                  <a:cubicBezTo>
                    <a:pt x="11573" y="1941"/>
                    <a:pt x="13966" y="2310"/>
                    <a:pt x="16359" y="2763"/>
                  </a:cubicBezTo>
                  <a:cubicBezTo>
                    <a:pt x="16455" y="2775"/>
                    <a:pt x="16526" y="2786"/>
                    <a:pt x="16609" y="2798"/>
                  </a:cubicBezTo>
                  <a:lnTo>
                    <a:pt x="15502" y="2405"/>
                  </a:lnTo>
                  <a:cubicBezTo>
                    <a:pt x="13728" y="1751"/>
                    <a:pt x="11883" y="1251"/>
                    <a:pt x="10025" y="929"/>
                  </a:cubicBezTo>
                  <a:cubicBezTo>
                    <a:pt x="6703" y="381"/>
                    <a:pt x="3358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3"/>
            <p:cNvSpPr/>
            <p:nvPr/>
          </p:nvSpPr>
          <p:spPr>
            <a:xfrm>
              <a:off x="2642575" y="2071525"/>
              <a:ext cx="294700" cy="129200"/>
            </a:xfrm>
            <a:custGeom>
              <a:avLst/>
              <a:gdLst/>
              <a:ahLst/>
              <a:cxnLst/>
              <a:rect l="l" t="t" r="r" b="b"/>
              <a:pathLst>
                <a:path w="11788" h="5168" extrusionOk="0">
                  <a:moveTo>
                    <a:pt x="1" y="0"/>
                  </a:moveTo>
                  <a:cubicBezTo>
                    <a:pt x="1918" y="643"/>
                    <a:pt x="3549" y="1441"/>
                    <a:pt x="5430" y="2358"/>
                  </a:cubicBezTo>
                  <a:cubicBezTo>
                    <a:pt x="7299" y="3251"/>
                    <a:pt x="9228" y="4084"/>
                    <a:pt x="11097" y="4870"/>
                  </a:cubicBezTo>
                  <a:cubicBezTo>
                    <a:pt x="11252" y="4929"/>
                    <a:pt x="11574" y="5072"/>
                    <a:pt x="11788" y="5167"/>
                  </a:cubicBezTo>
                  <a:cubicBezTo>
                    <a:pt x="11621" y="5060"/>
                    <a:pt x="11455" y="4941"/>
                    <a:pt x="11276" y="4834"/>
                  </a:cubicBezTo>
                  <a:cubicBezTo>
                    <a:pt x="7859" y="2560"/>
                    <a:pt x="4108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3"/>
            <p:cNvSpPr/>
            <p:nvPr/>
          </p:nvSpPr>
          <p:spPr>
            <a:xfrm>
              <a:off x="2981025" y="2234625"/>
              <a:ext cx="484000" cy="386100"/>
            </a:xfrm>
            <a:custGeom>
              <a:avLst/>
              <a:gdLst/>
              <a:ahLst/>
              <a:cxnLst/>
              <a:rect l="l" t="t" r="r" b="b"/>
              <a:pathLst>
                <a:path w="19360" h="15444" extrusionOk="0">
                  <a:moveTo>
                    <a:pt x="0" y="1"/>
                  </a:moveTo>
                  <a:lnTo>
                    <a:pt x="0" y="1"/>
                  </a:lnTo>
                  <a:cubicBezTo>
                    <a:pt x="3393" y="2049"/>
                    <a:pt x="7120" y="4585"/>
                    <a:pt x="10001" y="6799"/>
                  </a:cubicBezTo>
                  <a:cubicBezTo>
                    <a:pt x="12478" y="8811"/>
                    <a:pt x="14764" y="11026"/>
                    <a:pt x="17074" y="13229"/>
                  </a:cubicBezTo>
                  <a:cubicBezTo>
                    <a:pt x="17836" y="13967"/>
                    <a:pt x="18610" y="14693"/>
                    <a:pt x="19360" y="15443"/>
                  </a:cubicBezTo>
                  <a:cubicBezTo>
                    <a:pt x="18907" y="14800"/>
                    <a:pt x="18407" y="14157"/>
                    <a:pt x="17919" y="13550"/>
                  </a:cubicBezTo>
                  <a:cubicBezTo>
                    <a:pt x="15502" y="10502"/>
                    <a:pt x="12609" y="7883"/>
                    <a:pt x="9513" y="5537"/>
                  </a:cubicBezTo>
                  <a:cubicBezTo>
                    <a:pt x="6560" y="3334"/>
                    <a:pt x="3429" y="134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3"/>
            <p:cNvSpPr/>
            <p:nvPr/>
          </p:nvSpPr>
          <p:spPr>
            <a:xfrm>
              <a:off x="2595550" y="2162300"/>
              <a:ext cx="864425" cy="522125"/>
            </a:xfrm>
            <a:custGeom>
              <a:avLst/>
              <a:gdLst/>
              <a:ahLst/>
              <a:cxnLst/>
              <a:rect l="l" t="t" r="r" b="b"/>
              <a:pathLst>
                <a:path w="34577" h="20885" extrusionOk="0">
                  <a:moveTo>
                    <a:pt x="1" y="1"/>
                  </a:moveTo>
                  <a:lnTo>
                    <a:pt x="1" y="1"/>
                  </a:lnTo>
                  <a:cubicBezTo>
                    <a:pt x="1536" y="524"/>
                    <a:pt x="3049" y="1108"/>
                    <a:pt x="4561" y="1679"/>
                  </a:cubicBezTo>
                  <a:cubicBezTo>
                    <a:pt x="11252" y="4156"/>
                    <a:pt x="17669" y="7680"/>
                    <a:pt x="23623" y="11978"/>
                  </a:cubicBezTo>
                  <a:cubicBezTo>
                    <a:pt x="27361" y="14645"/>
                    <a:pt x="30897" y="17836"/>
                    <a:pt x="34576" y="20884"/>
                  </a:cubicBezTo>
                  <a:cubicBezTo>
                    <a:pt x="30314" y="16145"/>
                    <a:pt x="25254" y="12204"/>
                    <a:pt x="19943" y="8752"/>
                  </a:cubicBezTo>
                  <a:cubicBezTo>
                    <a:pt x="17384" y="7085"/>
                    <a:pt x="14740" y="5585"/>
                    <a:pt x="12014" y="4215"/>
                  </a:cubicBezTo>
                  <a:cubicBezTo>
                    <a:pt x="9454" y="2929"/>
                    <a:pt x="6799" y="1786"/>
                    <a:pt x="4049" y="989"/>
                  </a:cubicBezTo>
                  <a:cubicBezTo>
                    <a:pt x="2715" y="596"/>
                    <a:pt x="1358" y="27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3"/>
            <p:cNvSpPr/>
            <p:nvPr/>
          </p:nvSpPr>
          <p:spPr>
            <a:xfrm>
              <a:off x="2139550" y="2083125"/>
              <a:ext cx="413750" cy="70275"/>
            </a:xfrm>
            <a:custGeom>
              <a:avLst/>
              <a:gdLst/>
              <a:ahLst/>
              <a:cxnLst/>
              <a:rect l="l" t="t" r="r" b="b"/>
              <a:pathLst>
                <a:path w="16550" h="2811" extrusionOk="0">
                  <a:moveTo>
                    <a:pt x="179" y="0"/>
                  </a:moveTo>
                  <a:cubicBezTo>
                    <a:pt x="179" y="191"/>
                    <a:pt x="131" y="417"/>
                    <a:pt x="24" y="620"/>
                  </a:cubicBezTo>
                  <a:cubicBezTo>
                    <a:pt x="12" y="655"/>
                    <a:pt x="0" y="667"/>
                    <a:pt x="0" y="703"/>
                  </a:cubicBezTo>
                  <a:cubicBezTo>
                    <a:pt x="929" y="727"/>
                    <a:pt x="1869" y="774"/>
                    <a:pt x="2810" y="834"/>
                  </a:cubicBezTo>
                  <a:cubicBezTo>
                    <a:pt x="5858" y="1012"/>
                    <a:pt x="8430" y="1334"/>
                    <a:pt x="10871" y="1703"/>
                  </a:cubicBezTo>
                  <a:cubicBezTo>
                    <a:pt x="12776" y="2025"/>
                    <a:pt x="14704" y="2263"/>
                    <a:pt x="16550" y="2810"/>
                  </a:cubicBezTo>
                  <a:cubicBezTo>
                    <a:pt x="15443" y="2298"/>
                    <a:pt x="14300" y="1917"/>
                    <a:pt x="13133" y="1620"/>
                  </a:cubicBezTo>
                  <a:cubicBezTo>
                    <a:pt x="11668" y="1215"/>
                    <a:pt x="10156" y="905"/>
                    <a:pt x="8656" y="715"/>
                  </a:cubicBezTo>
                  <a:cubicBezTo>
                    <a:pt x="6132" y="370"/>
                    <a:pt x="3584" y="143"/>
                    <a:pt x="1024" y="24"/>
                  </a:cubicBezTo>
                  <a:cubicBezTo>
                    <a:pt x="738" y="12"/>
                    <a:pt x="453" y="0"/>
                    <a:pt x="1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3"/>
            <p:cNvSpPr/>
            <p:nvPr/>
          </p:nvSpPr>
          <p:spPr>
            <a:xfrm>
              <a:off x="1871050" y="2079250"/>
              <a:ext cx="116125" cy="22350"/>
            </a:xfrm>
            <a:custGeom>
              <a:avLst/>
              <a:gdLst/>
              <a:ahLst/>
              <a:cxnLst/>
              <a:rect l="l" t="t" r="r" b="b"/>
              <a:pathLst>
                <a:path w="4645" h="894" extrusionOk="0">
                  <a:moveTo>
                    <a:pt x="4644" y="1"/>
                  </a:moveTo>
                  <a:lnTo>
                    <a:pt x="4644" y="1"/>
                  </a:lnTo>
                  <a:cubicBezTo>
                    <a:pt x="3096" y="24"/>
                    <a:pt x="1549" y="60"/>
                    <a:pt x="1" y="167"/>
                  </a:cubicBezTo>
                  <a:cubicBezTo>
                    <a:pt x="215" y="322"/>
                    <a:pt x="417" y="501"/>
                    <a:pt x="584" y="703"/>
                  </a:cubicBezTo>
                  <a:cubicBezTo>
                    <a:pt x="632" y="763"/>
                    <a:pt x="679" y="834"/>
                    <a:pt x="715" y="894"/>
                  </a:cubicBezTo>
                  <a:cubicBezTo>
                    <a:pt x="1453" y="858"/>
                    <a:pt x="2180" y="822"/>
                    <a:pt x="2906" y="810"/>
                  </a:cubicBezTo>
                  <a:cubicBezTo>
                    <a:pt x="3299" y="798"/>
                    <a:pt x="3680" y="798"/>
                    <a:pt x="4085" y="775"/>
                  </a:cubicBezTo>
                  <a:cubicBezTo>
                    <a:pt x="4108" y="739"/>
                    <a:pt x="4156" y="691"/>
                    <a:pt x="4180" y="644"/>
                  </a:cubicBezTo>
                  <a:cubicBezTo>
                    <a:pt x="4216" y="620"/>
                    <a:pt x="4239" y="584"/>
                    <a:pt x="4275" y="572"/>
                  </a:cubicBezTo>
                  <a:cubicBezTo>
                    <a:pt x="4287" y="536"/>
                    <a:pt x="4299" y="513"/>
                    <a:pt x="4335" y="465"/>
                  </a:cubicBezTo>
                  <a:cubicBezTo>
                    <a:pt x="4442" y="298"/>
                    <a:pt x="4537" y="155"/>
                    <a:pt x="46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3"/>
            <p:cNvSpPr/>
            <p:nvPr/>
          </p:nvSpPr>
          <p:spPr>
            <a:xfrm>
              <a:off x="1640975" y="2090575"/>
              <a:ext cx="150925" cy="25025"/>
            </a:xfrm>
            <a:custGeom>
              <a:avLst/>
              <a:gdLst/>
              <a:ahLst/>
              <a:cxnLst/>
              <a:rect l="l" t="t" r="r" b="b"/>
              <a:pathLst>
                <a:path w="6037" h="1001" extrusionOk="0">
                  <a:moveTo>
                    <a:pt x="6037" y="0"/>
                  </a:moveTo>
                  <a:lnTo>
                    <a:pt x="6037" y="0"/>
                  </a:lnTo>
                  <a:cubicBezTo>
                    <a:pt x="5298" y="83"/>
                    <a:pt x="4560" y="179"/>
                    <a:pt x="3822" y="298"/>
                  </a:cubicBezTo>
                  <a:cubicBezTo>
                    <a:pt x="2536" y="500"/>
                    <a:pt x="1274" y="774"/>
                    <a:pt x="0" y="1000"/>
                  </a:cubicBezTo>
                  <a:cubicBezTo>
                    <a:pt x="1572" y="893"/>
                    <a:pt x="3155" y="893"/>
                    <a:pt x="4727" y="786"/>
                  </a:cubicBezTo>
                  <a:cubicBezTo>
                    <a:pt x="5132" y="774"/>
                    <a:pt x="5501" y="738"/>
                    <a:pt x="5894" y="726"/>
                  </a:cubicBezTo>
                  <a:cubicBezTo>
                    <a:pt x="5870" y="488"/>
                    <a:pt x="5918" y="238"/>
                    <a:pt x="6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3"/>
            <p:cNvSpPr/>
            <p:nvPr/>
          </p:nvSpPr>
          <p:spPr>
            <a:xfrm>
              <a:off x="1005775" y="2128975"/>
              <a:ext cx="579550" cy="228325"/>
            </a:xfrm>
            <a:custGeom>
              <a:avLst/>
              <a:gdLst/>
              <a:ahLst/>
              <a:cxnLst/>
              <a:rect l="l" t="t" r="r" b="b"/>
              <a:pathLst>
                <a:path w="23182" h="9133" extrusionOk="0">
                  <a:moveTo>
                    <a:pt x="23182" y="0"/>
                  </a:moveTo>
                  <a:cubicBezTo>
                    <a:pt x="20943" y="310"/>
                    <a:pt x="18705" y="750"/>
                    <a:pt x="16514" y="1369"/>
                  </a:cubicBezTo>
                  <a:cubicBezTo>
                    <a:pt x="14776" y="1869"/>
                    <a:pt x="13085" y="2500"/>
                    <a:pt x="11383" y="3108"/>
                  </a:cubicBezTo>
                  <a:cubicBezTo>
                    <a:pt x="7680" y="4465"/>
                    <a:pt x="4108" y="5989"/>
                    <a:pt x="798" y="8489"/>
                  </a:cubicBezTo>
                  <a:cubicBezTo>
                    <a:pt x="536" y="8703"/>
                    <a:pt x="250" y="8930"/>
                    <a:pt x="0" y="9132"/>
                  </a:cubicBezTo>
                  <a:cubicBezTo>
                    <a:pt x="476" y="8870"/>
                    <a:pt x="953" y="8608"/>
                    <a:pt x="1441" y="8358"/>
                  </a:cubicBezTo>
                  <a:cubicBezTo>
                    <a:pt x="2810" y="7656"/>
                    <a:pt x="4215" y="7037"/>
                    <a:pt x="5596" y="6382"/>
                  </a:cubicBezTo>
                  <a:cubicBezTo>
                    <a:pt x="7311" y="5572"/>
                    <a:pt x="8477" y="5001"/>
                    <a:pt x="9930" y="4429"/>
                  </a:cubicBezTo>
                  <a:cubicBezTo>
                    <a:pt x="14252" y="2691"/>
                    <a:pt x="18717" y="1334"/>
                    <a:pt x="23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3"/>
            <p:cNvSpPr/>
            <p:nvPr/>
          </p:nvSpPr>
          <p:spPr>
            <a:xfrm>
              <a:off x="833725" y="2598675"/>
              <a:ext cx="303625" cy="219100"/>
            </a:xfrm>
            <a:custGeom>
              <a:avLst/>
              <a:gdLst/>
              <a:ahLst/>
              <a:cxnLst/>
              <a:rect l="l" t="t" r="r" b="b"/>
              <a:pathLst>
                <a:path w="12145" h="8764" extrusionOk="0">
                  <a:moveTo>
                    <a:pt x="12145" y="0"/>
                  </a:moveTo>
                  <a:lnTo>
                    <a:pt x="12145" y="0"/>
                  </a:lnTo>
                  <a:cubicBezTo>
                    <a:pt x="11954" y="95"/>
                    <a:pt x="11776" y="179"/>
                    <a:pt x="11585" y="274"/>
                  </a:cubicBezTo>
                  <a:cubicBezTo>
                    <a:pt x="7239" y="2346"/>
                    <a:pt x="3358" y="5298"/>
                    <a:pt x="0" y="8763"/>
                  </a:cubicBezTo>
                  <a:cubicBezTo>
                    <a:pt x="2167" y="7168"/>
                    <a:pt x="4382" y="5655"/>
                    <a:pt x="6585" y="4132"/>
                  </a:cubicBezTo>
                  <a:cubicBezTo>
                    <a:pt x="8311" y="2893"/>
                    <a:pt x="9990" y="1584"/>
                    <a:pt x="11704" y="333"/>
                  </a:cubicBezTo>
                  <a:cubicBezTo>
                    <a:pt x="11847" y="226"/>
                    <a:pt x="12002" y="119"/>
                    <a:pt x="12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3"/>
            <p:cNvSpPr/>
            <p:nvPr/>
          </p:nvSpPr>
          <p:spPr>
            <a:xfrm>
              <a:off x="1190625" y="2362025"/>
              <a:ext cx="512275" cy="203025"/>
            </a:xfrm>
            <a:custGeom>
              <a:avLst/>
              <a:gdLst/>
              <a:ahLst/>
              <a:cxnLst/>
              <a:rect l="l" t="t" r="r" b="b"/>
              <a:pathLst>
                <a:path w="20491" h="8121" extrusionOk="0">
                  <a:moveTo>
                    <a:pt x="20491" y="1"/>
                  </a:moveTo>
                  <a:lnTo>
                    <a:pt x="20491" y="1"/>
                  </a:lnTo>
                  <a:cubicBezTo>
                    <a:pt x="19836" y="155"/>
                    <a:pt x="19181" y="298"/>
                    <a:pt x="18526" y="465"/>
                  </a:cubicBezTo>
                  <a:cubicBezTo>
                    <a:pt x="12013" y="2013"/>
                    <a:pt x="5560" y="4311"/>
                    <a:pt x="0" y="8121"/>
                  </a:cubicBezTo>
                  <a:cubicBezTo>
                    <a:pt x="1857" y="7228"/>
                    <a:pt x="4524" y="6228"/>
                    <a:pt x="6144" y="5525"/>
                  </a:cubicBezTo>
                  <a:cubicBezTo>
                    <a:pt x="8072" y="4704"/>
                    <a:pt x="11466" y="3299"/>
                    <a:pt x="14418" y="2453"/>
                  </a:cubicBezTo>
                  <a:cubicBezTo>
                    <a:pt x="16193" y="1953"/>
                    <a:pt x="17967" y="1489"/>
                    <a:pt x="19764" y="1096"/>
                  </a:cubicBezTo>
                  <a:cubicBezTo>
                    <a:pt x="19836" y="965"/>
                    <a:pt x="19895" y="846"/>
                    <a:pt x="19979" y="739"/>
                  </a:cubicBezTo>
                  <a:cubicBezTo>
                    <a:pt x="20133" y="477"/>
                    <a:pt x="20312" y="227"/>
                    <a:pt x="20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3"/>
            <p:cNvSpPr/>
            <p:nvPr/>
          </p:nvSpPr>
          <p:spPr>
            <a:xfrm>
              <a:off x="2521125" y="2371550"/>
              <a:ext cx="554875" cy="217625"/>
            </a:xfrm>
            <a:custGeom>
              <a:avLst/>
              <a:gdLst/>
              <a:ahLst/>
              <a:cxnLst/>
              <a:rect l="l" t="t" r="r" b="b"/>
              <a:pathLst>
                <a:path w="22195" h="8705" extrusionOk="0">
                  <a:moveTo>
                    <a:pt x="453" y="1"/>
                  </a:moveTo>
                  <a:cubicBezTo>
                    <a:pt x="299" y="239"/>
                    <a:pt x="156" y="453"/>
                    <a:pt x="1" y="691"/>
                  </a:cubicBezTo>
                  <a:cubicBezTo>
                    <a:pt x="1644" y="1048"/>
                    <a:pt x="3263" y="1453"/>
                    <a:pt x="4871" y="1929"/>
                  </a:cubicBezTo>
                  <a:cubicBezTo>
                    <a:pt x="7561" y="2703"/>
                    <a:pt x="10228" y="3608"/>
                    <a:pt x="12836" y="4644"/>
                  </a:cubicBezTo>
                  <a:cubicBezTo>
                    <a:pt x="14812" y="5430"/>
                    <a:pt x="16586" y="6251"/>
                    <a:pt x="18527" y="7049"/>
                  </a:cubicBezTo>
                  <a:cubicBezTo>
                    <a:pt x="19444" y="7442"/>
                    <a:pt x="20777" y="8013"/>
                    <a:pt x="21897" y="8549"/>
                  </a:cubicBezTo>
                  <a:cubicBezTo>
                    <a:pt x="22004" y="8597"/>
                    <a:pt x="22087" y="8645"/>
                    <a:pt x="22194" y="8704"/>
                  </a:cubicBezTo>
                  <a:cubicBezTo>
                    <a:pt x="21420" y="8109"/>
                    <a:pt x="20634" y="7561"/>
                    <a:pt x="19813" y="7049"/>
                  </a:cubicBezTo>
                  <a:cubicBezTo>
                    <a:pt x="16015" y="4739"/>
                    <a:pt x="11788" y="3299"/>
                    <a:pt x="7597" y="1917"/>
                  </a:cubicBezTo>
                  <a:cubicBezTo>
                    <a:pt x="5240" y="1191"/>
                    <a:pt x="2858" y="513"/>
                    <a:pt x="4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3"/>
            <p:cNvSpPr/>
            <p:nvPr/>
          </p:nvSpPr>
          <p:spPr>
            <a:xfrm>
              <a:off x="3114675" y="2610875"/>
              <a:ext cx="228325" cy="171175"/>
            </a:xfrm>
            <a:custGeom>
              <a:avLst/>
              <a:gdLst/>
              <a:ahLst/>
              <a:cxnLst/>
              <a:rect l="l" t="t" r="r" b="b"/>
              <a:pathLst>
                <a:path w="9133" h="6847" extrusionOk="0">
                  <a:moveTo>
                    <a:pt x="0" y="0"/>
                  </a:moveTo>
                  <a:lnTo>
                    <a:pt x="0" y="0"/>
                  </a:lnTo>
                  <a:cubicBezTo>
                    <a:pt x="1786" y="1107"/>
                    <a:pt x="3381" y="2405"/>
                    <a:pt x="4393" y="3179"/>
                  </a:cubicBezTo>
                  <a:cubicBezTo>
                    <a:pt x="5358" y="3917"/>
                    <a:pt x="7310" y="5406"/>
                    <a:pt x="8120" y="6049"/>
                  </a:cubicBezTo>
                  <a:cubicBezTo>
                    <a:pt x="8322" y="6191"/>
                    <a:pt x="8834" y="6608"/>
                    <a:pt x="9132" y="6846"/>
                  </a:cubicBezTo>
                  <a:cubicBezTo>
                    <a:pt x="9073" y="6775"/>
                    <a:pt x="9013" y="6691"/>
                    <a:pt x="8954" y="6608"/>
                  </a:cubicBezTo>
                  <a:cubicBezTo>
                    <a:pt x="6632" y="3667"/>
                    <a:pt x="3524" y="131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3"/>
            <p:cNvSpPr/>
            <p:nvPr/>
          </p:nvSpPr>
          <p:spPr>
            <a:xfrm>
              <a:off x="2871775" y="2573375"/>
              <a:ext cx="441150" cy="284875"/>
            </a:xfrm>
            <a:custGeom>
              <a:avLst/>
              <a:gdLst/>
              <a:ahLst/>
              <a:cxnLst/>
              <a:rect l="l" t="t" r="r" b="b"/>
              <a:pathLst>
                <a:path w="17646" h="11395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298"/>
                    <a:pt x="501" y="619"/>
                    <a:pt x="727" y="941"/>
                  </a:cubicBezTo>
                  <a:cubicBezTo>
                    <a:pt x="763" y="1000"/>
                    <a:pt x="810" y="1072"/>
                    <a:pt x="846" y="1131"/>
                  </a:cubicBezTo>
                  <a:cubicBezTo>
                    <a:pt x="1644" y="1429"/>
                    <a:pt x="2406" y="1750"/>
                    <a:pt x="3108" y="2060"/>
                  </a:cubicBezTo>
                  <a:cubicBezTo>
                    <a:pt x="4573" y="2727"/>
                    <a:pt x="5989" y="3500"/>
                    <a:pt x="7394" y="4286"/>
                  </a:cubicBezTo>
                  <a:cubicBezTo>
                    <a:pt x="8799" y="5096"/>
                    <a:pt x="10216" y="5917"/>
                    <a:pt x="11561" y="6834"/>
                  </a:cubicBezTo>
                  <a:cubicBezTo>
                    <a:pt x="13717" y="8299"/>
                    <a:pt x="15705" y="9704"/>
                    <a:pt x="17646" y="11394"/>
                  </a:cubicBezTo>
                  <a:cubicBezTo>
                    <a:pt x="16157" y="9644"/>
                    <a:pt x="14479" y="8072"/>
                    <a:pt x="12645" y="6715"/>
                  </a:cubicBezTo>
                  <a:cubicBezTo>
                    <a:pt x="11157" y="5620"/>
                    <a:pt x="9561" y="4679"/>
                    <a:pt x="7978" y="3786"/>
                  </a:cubicBezTo>
                  <a:cubicBezTo>
                    <a:pt x="5418" y="2310"/>
                    <a:pt x="2763" y="100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3"/>
            <p:cNvSpPr/>
            <p:nvPr/>
          </p:nvSpPr>
          <p:spPr>
            <a:xfrm>
              <a:off x="1134350" y="2556100"/>
              <a:ext cx="418825" cy="192300"/>
            </a:xfrm>
            <a:custGeom>
              <a:avLst/>
              <a:gdLst/>
              <a:ahLst/>
              <a:cxnLst/>
              <a:rect l="l" t="t" r="r" b="b"/>
              <a:pathLst>
                <a:path w="16753" h="7692" extrusionOk="0">
                  <a:moveTo>
                    <a:pt x="16753" y="0"/>
                  </a:moveTo>
                  <a:lnTo>
                    <a:pt x="16753" y="0"/>
                  </a:lnTo>
                  <a:cubicBezTo>
                    <a:pt x="13776" y="667"/>
                    <a:pt x="10847" y="1584"/>
                    <a:pt x="8085" y="2882"/>
                  </a:cubicBezTo>
                  <a:cubicBezTo>
                    <a:pt x="5478" y="4013"/>
                    <a:pt x="3001" y="5394"/>
                    <a:pt x="739" y="7120"/>
                  </a:cubicBezTo>
                  <a:cubicBezTo>
                    <a:pt x="477" y="7323"/>
                    <a:pt x="239" y="7489"/>
                    <a:pt x="1" y="7692"/>
                  </a:cubicBezTo>
                  <a:cubicBezTo>
                    <a:pt x="417" y="7466"/>
                    <a:pt x="822" y="7263"/>
                    <a:pt x="1239" y="7061"/>
                  </a:cubicBezTo>
                  <a:cubicBezTo>
                    <a:pt x="7537" y="4001"/>
                    <a:pt x="11288" y="2406"/>
                    <a:pt x="16717" y="191"/>
                  </a:cubicBezTo>
                  <a:cubicBezTo>
                    <a:pt x="16717" y="131"/>
                    <a:pt x="16729" y="60"/>
                    <a:pt x="167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3"/>
            <p:cNvSpPr/>
            <p:nvPr/>
          </p:nvSpPr>
          <p:spPr>
            <a:xfrm>
              <a:off x="6501100" y="2696900"/>
              <a:ext cx="256900" cy="233075"/>
            </a:xfrm>
            <a:custGeom>
              <a:avLst/>
              <a:gdLst/>
              <a:ahLst/>
              <a:cxnLst/>
              <a:rect l="l" t="t" r="r" b="b"/>
              <a:pathLst>
                <a:path w="10276" h="9323" extrusionOk="0">
                  <a:moveTo>
                    <a:pt x="10276" y="0"/>
                  </a:moveTo>
                  <a:lnTo>
                    <a:pt x="9644" y="762"/>
                  </a:lnTo>
                  <a:cubicBezTo>
                    <a:pt x="8180" y="2488"/>
                    <a:pt x="6454" y="3941"/>
                    <a:pt x="4727" y="5406"/>
                  </a:cubicBezTo>
                  <a:cubicBezTo>
                    <a:pt x="3179" y="6751"/>
                    <a:pt x="1596" y="8132"/>
                    <a:pt x="0" y="9323"/>
                  </a:cubicBezTo>
                  <a:cubicBezTo>
                    <a:pt x="4132" y="7311"/>
                    <a:pt x="7906" y="4834"/>
                    <a:pt x="9990" y="619"/>
                  </a:cubicBezTo>
                  <a:cubicBezTo>
                    <a:pt x="10097" y="405"/>
                    <a:pt x="10180" y="214"/>
                    <a:pt x="10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3"/>
            <p:cNvSpPr/>
            <p:nvPr/>
          </p:nvSpPr>
          <p:spPr>
            <a:xfrm>
              <a:off x="5920675" y="2229575"/>
              <a:ext cx="392025" cy="797450"/>
            </a:xfrm>
            <a:custGeom>
              <a:avLst/>
              <a:gdLst/>
              <a:ahLst/>
              <a:cxnLst/>
              <a:rect l="l" t="t" r="r" b="b"/>
              <a:pathLst>
                <a:path w="15681" h="3189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84"/>
                    <a:pt x="155" y="143"/>
                    <a:pt x="215" y="215"/>
                  </a:cubicBezTo>
                  <a:cubicBezTo>
                    <a:pt x="1179" y="1131"/>
                    <a:pt x="2060" y="2120"/>
                    <a:pt x="2977" y="3096"/>
                  </a:cubicBezTo>
                  <a:cubicBezTo>
                    <a:pt x="4096" y="4287"/>
                    <a:pt x="5239" y="5430"/>
                    <a:pt x="6334" y="6656"/>
                  </a:cubicBezTo>
                  <a:cubicBezTo>
                    <a:pt x="8716" y="9406"/>
                    <a:pt x="10823" y="12097"/>
                    <a:pt x="12323" y="15657"/>
                  </a:cubicBezTo>
                  <a:cubicBezTo>
                    <a:pt x="13395" y="18169"/>
                    <a:pt x="14169" y="22003"/>
                    <a:pt x="14169" y="25003"/>
                  </a:cubicBezTo>
                  <a:cubicBezTo>
                    <a:pt x="14169" y="27611"/>
                    <a:pt x="13871" y="29325"/>
                    <a:pt x="13145" y="31897"/>
                  </a:cubicBezTo>
                  <a:cubicBezTo>
                    <a:pt x="15681" y="27432"/>
                    <a:pt x="15538" y="23872"/>
                    <a:pt x="14490" y="19015"/>
                  </a:cubicBezTo>
                  <a:cubicBezTo>
                    <a:pt x="13359" y="13573"/>
                    <a:pt x="9930" y="9013"/>
                    <a:pt x="6251" y="5001"/>
                  </a:cubicBezTo>
                  <a:cubicBezTo>
                    <a:pt x="4763" y="3429"/>
                    <a:pt x="3060" y="2084"/>
                    <a:pt x="1250" y="881"/>
                  </a:cubicBezTo>
                  <a:cubicBezTo>
                    <a:pt x="834" y="584"/>
                    <a:pt x="417" y="28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3"/>
            <p:cNvSpPr/>
            <p:nvPr/>
          </p:nvSpPr>
          <p:spPr>
            <a:xfrm>
              <a:off x="6275475" y="24751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0" y="1"/>
                  </a:moveTo>
                  <a:cubicBezTo>
                    <a:pt x="12" y="49"/>
                    <a:pt x="24" y="96"/>
                    <a:pt x="60" y="144"/>
                  </a:cubicBezTo>
                  <a:cubicBezTo>
                    <a:pt x="489" y="1275"/>
                    <a:pt x="834" y="2418"/>
                    <a:pt x="1215" y="3561"/>
                  </a:cubicBezTo>
                  <a:cubicBezTo>
                    <a:pt x="2025" y="5823"/>
                    <a:pt x="2822" y="9085"/>
                    <a:pt x="3037" y="11002"/>
                  </a:cubicBezTo>
                  <a:cubicBezTo>
                    <a:pt x="3310" y="12812"/>
                    <a:pt x="3406" y="15515"/>
                    <a:pt x="3096" y="17729"/>
                  </a:cubicBezTo>
                  <a:cubicBezTo>
                    <a:pt x="3763" y="15693"/>
                    <a:pt x="4108" y="13562"/>
                    <a:pt x="3989" y="11431"/>
                  </a:cubicBezTo>
                  <a:cubicBezTo>
                    <a:pt x="3822" y="8240"/>
                    <a:pt x="2918" y="5061"/>
                    <a:pt x="1322" y="2287"/>
                  </a:cubicBezTo>
                  <a:cubicBezTo>
                    <a:pt x="893" y="1525"/>
                    <a:pt x="429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3"/>
            <p:cNvSpPr/>
            <p:nvPr/>
          </p:nvSpPr>
          <p:spPr>
            <a:xfrm>
              <a:off x="5924825" y="200632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48"/>
                    <a:pt x="120" y="108"/>
                    <a:pt x="191" y="155"/>
                  </a:cubicBezTo>
                  <a:cubicBezTo>
                    <a:pt x="1251" y="977"/>
                    <a:pt x="2251" y="1870"/>
                    <a:pt x="3275" y="2727"/>
                  </a:cubicBezTo>
                  <a:cubicBezTo>
                    <a:pt x="4644" y="3870"/>
                    <a:pt x="6014" y="5025"/>
                    <a:pt x="7323" y="6228"/>
                  </a:cubicBezTo>
                  <a:cubicBezTo>
                    <a:pt x="9276" y="8037"/>
                    <a:pt x="11121" y="9966"/>
                    <a:pt x="12848" y="11990"/>
                  </a:cubicBezTo>
                  <a:cubicBezTo>
                    <a:pt x="14586" y="14086"/>
                    <a:pt x="16193" y="16276"/>
                    <a:pt x="17455" y="18920"/>
                  </a:cubicBezTo>
                  <a:cubicBezTo>
                    <a:pt x="18217" y="20587"/>
                    <a:pt x="18753" y="21849"/>
                    <a:pt x="19337" y="23694"/>
                  </a:cubicBezTo>
                  <a:cubicBezTo>
                    <a:pt x="19694" y="24873"/>
                    <a:pt x="19932" y="26099"/>
                    <a:pt x="20182" y="27302"/>
                  </a:cubicBezTo>
                  <a:cubicBezTo>
                    <a:pt x="20587" y="29326"/>
                    <a:pt x="20944" y="31124"/>
                    <a:pt x="20920" y="33159"/>
                  </a:cubicBezTo>
                  <a:cubicBezTo>
                    <a:pt x="21361" y="30957"/>
                    <a:pt x="21230" y="28695"/>
                    <a:pt x="20896" y="26528"/>
                  </a:cubicBezTo>
                  <a:cubicBezTo>
                    <a:pt x="20527" y="24039"/>
                    <a:pt x="19646" y="21658"/>
                    <a:pt x="18622" y="19384"/>
                  </a:cubicBezTo>
                  <a:cubicBezTo>
                    <a:pt x="17384" y="16550"/>
                    <a:pt x="15586" y="14002"/>
                    <a:pt x="13622" y="11657"/>
                  </a:cubicBezTo>
                  <a:cubicBezTo>
                    <a:pt x="11562" y="9228"/>
                    <a:pt x="9335" y="6942"/>
                    <a:pt x="6942" y="4858"/>
                  </a:cubicBezTo>
                  <a:cubicBezTo>
                    <a:pt x="5240" y="3358"/>
                    <a:pt x="3370" y="2072"/>
                    <a:pt x="1442" y="882"/>
                  </a:cubicBezTo>
                  <a:cubicBezTo>
                    <a:pt x="965" y="584"/>
                    <a:pt x="489" y="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3"/>
            <p:cNvSpPr/>
            <p:nvPr/>
          </p:nvSpPr>
          <p:spPr>
            <a:xfrm>
              <a:off x="5903400" y="1843800"/>
              <a:ext cx="649225" cy="946875"/>
            </a:xfrm>
            <a:custGeom>
              <a:avLst/>
              <a:gdLst/>
              <a:ahLst/>
              <a:cxnLst/>
              <a:rect l="l" t="t" r="r" b="b"/>
              <a:pathLst>
                <a:path w="25969" h="37875" extrusionOk="0">
                  <a:moveTo>
                    <a:pt x="1" y="1"/>
                  </a:moveTo>
                  <a:lnTo>
                    <a:pt x="1" y="1"/>
                  </a:lnTo>
                  <a:cubicBezTo>
                    <a:pt x="1668" y="1299"/>
                    <a:pt x="3287" y="2656"/>
                    <a:pt x="4918" y="4001"/>
                  </a:cubicBezTo>
                  <a:cubicBezTo>
                    <a:pt x="6049" y="4930"/>
                    <a:pt x="7204" y="5835"/>
                    <a:pt x="8287" y="6799"/>
                  </a:cubicBezTo>
                  <a:cubicBezTo>
                    <a:pt x="12514" y="10550"/>
                    <a:pt x="15848" y="14348"/>
                    <a:pt x="18884" y="18682"/>
                  </a:cubicBezTo>
                  <a:cubicBezTo>
                    <a:pt x="20027" y="20349"/>
                    <a:pt x="21134" y="22063"/>
                    <a:pt x="22039" y="23873"/>
                  </a:cubicBezTo>
                  <a:cubicBezTo>
                    <a:pt x="23063" y="26004"/>
                    <a:pt x="23789" y="27778"/>
                    <a:pt x="24528" y="30159"/>
                  </a:cubicBezTo>
                  <a:cubicBezTo>
                    <a:pt x="24920" y="31386"/>
                    <a:pt x="25242" y="33398"/>
                    <a:pt x="25313" y="34100"/>
                  </a:cubicBezTo>
                  <a:cubicBezTo>
                    <a:pt x="25456" y="35350"/>
                    <a:pt x="25623" y="36612"/>
                    <a:pt x="25623" y="37875"/>
                  </a:cubicBezTo>
                  <a:cubicBezTo>
                    <a:pt x="25837" y="36863"/>
                    <a:pt x="25897" y="35815"/>
                    <a:pt x="25932" y="34767"/>
                  </a:cubicBezTo>
                  <a:cubicBezTo>
                    <a:pt x="25968" y="33565"/>
                    <a:pt x="25932" y="32338"/>
                    <a:pt x="25742" y="31148"/>
                  </a:cubicBezTo>
                  <a:cubicBezTo>
                    <a:pt x="25480" y="29588"/>
                    <a:pt x="24897" y="28100"/>
                    <a:pt x="24325" y="26623"/>
                  </a:cubicBezTo>
                  <a:cubicBezTo>
                    <a:pt x="22515" y="21730"/>
                    <a:pt x="19539" y="17503"/>
                    <a:pt x="16336" y="13824"/>
                  </a:cubicBezTo>
                  <a:cubicBezTo>
                    <a:pt x="13991" y="11169"/>
                    <a:pt x="11550" y="8585"/>
                    <a:pt x="8871" y="6264"/>
                  </a:cubicBezTo>
                  <a:cubicBezTo>
                    <a:pt x="6144" y="3858"/>
                    <a:pt x="3192" y="202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3"/>
            <p:cNvSpPr/>
            <p:nvPr/>
          </p:nvSpPr>
          <p:spPr>
            <a:xfrm>
              <a:off x="5970075" y="1809875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1" y="1"/>
                  </a:moveTo>
                  <a:lnTo>
                    <a:pt x="1" y="1"/>
                  </a:lnTo>
                  <a:cubicBezTo>
                    <a:pt x="2263" y="1644"/>
                    <a:pt x="4346" y="3430"/>
                    <a:pt x="6632" y="5251"/>
                  </a:cubicBezTo>
                  <a:cubicBezTo>
                    <a:pt x="11466" y="9145"/>
                    <a:pt x="16074" y="13383"/>
                    <a:pt x="19872" y="18324"/>
                  </a:cubicBezTo>
                  <a:cubicBezTo>
                    <a:pt x="22122" y="21325"/>
                    <a:pt x="24135" y="25599"/>
                    <a:pt x="25278" y="29468"/>
                  </a:cubicBezTo>
                  <a:cubicBezTo>
                    <a:pt x="25921" y="31588"/>
                    <a:pt x="26575" y="33683"/>
                    <a:pt x="27028" y="35838"/>
                  </a:cubicBezTo>
                  <a:cubicBezTo>
                    <a:pt x="27049" y="35891"/>
                    <a:pt x="27061" y="35943"/>
                    <a:pt x="27063" y="35988"/>
                  </a:cubicBezTo>
                  <a:lnTo>
                    <a:pt x="27063" y="35988"/>
                  </a:lnTo>
                  <a:cubicBezTo>
                    <a:pt x="27051" y="35577"/>
                    <a:pt x="27039" y="35178"/>
                    <a:pt x="27016" y="34767"/>
                  </a:cubicBezTo>
                  <a:cubicBezTo>
                    <a:pt x="26945" y="33278"/>
                    <a:pt x="26814" y="31790"/>
                    <a:pt x="26516" y="30338"/>
                  </a:cubicBezTo>
                  <a:cubicBezTo>
                    <a:pt x="26159" y="28552"/>
                    <a:pt x="25516" y="26849"/>
                    <a:pt x="24837" y="25182"/>
                  </a:cubicBezTo>
                  <a:cubicBezTo>
                    <a:pt x="23980" y="23194"/>
                    <a:pt x="23027" y="21241"/>
                    <a:pt x="21825" y="19443"/>
                  </a:cubicBezTo>
                  <a:cubicBezTo>
                    <a:pt x="20741" y="17753"/>
                    <a:pt x="19444" y="16229"/>
                    <a:pt x="18122" y="14740"/>
                  </a:cubicBezTo>
                  <a:cubicBezTo>
                    <a:pt x="16610" y="13038"/>
                    <a:pt x="15038" y="11407"/>
                    <a:pt x="13359" y="9883"/>
                  </a:cubicBezTo>
                  <a:cubicBezTo>
                    <a:pt x="9097" y="6085"/>
                    <a:pt x="5120" y="2620"/>
                    <a:pt x="1" y="1"/>
                  </a:cubicBezTo>
                  <a:close/>
                  <a:moveTo>
                    <a:pt x="27063" y="35988"/>
                  </a:moveTo>
                  <a:cubicBezTo>
                    <a:pt x="27063" y="35993"/>
                    <a:pt x="27063" y="35999"/>
                    <a:pt x="27064" y="36005"/>
                  </a:cubicBezTo>
                  <a:cubicBezTo>
                    <a:pt x="27064" y="35999"/>
                    <a:pt x="27063" y="35994"/>
                    <a:pt x="27063" y="359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3"/>
            <p:cNvSpPr/>
            <p:nvPr/>
          </p:nvSpPr>
          <p:spPr>
            <a:xfrm>
              <a:off x="5905500" y="2114975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39"/>
                    <a:pt x="583" y="453"/>
                    <a:pt x="869" y="655"/>
                  </a:cubicBezTo>
                  <a:cubicBezTo>
                    <a:pt x="2727" y="2191"/>
                    <a:pt x="4512" y="3834"/>
                    <a:pt x="6370" y="5358"/>
                  </a:cubicBezTo>
                  <a:cubicBezTo>
                    <a:pt x="7263" y="6108"/>
                    <a:pt x="8084" y="6930"/>
                    <a:pt x="8930" y="7716"/>
                  </a:cubicBezTo>
                  <a:cubicBezTo>
                    <a:pt x="10489" y="9156"/>
                    <a:pt x="12013" y="10645"/>
                    <a:pt x="13454" y="12204"/>
                  </a:cubicBezTo>
                  <a:cubicBezTo>
                    <a:pt x="11847" y="9442"/>
                    <a:pt x="9811" y="6942"/>
                    <a:pt x="7370" y="4870"/>
                  </a:cubicBezTo>
                  <a:cubicBezTo>
                    <a:pt x="5334" y="3084"/>
                    <a:pt x="3072" y="1548"/>
                    <a:pt x="655" y="346"/>
                  </a:cubicBezTo>
                  <a:cubicBezTo>
                    <a:pt x="429" y="227"/>
                    <a:pt x="226" y="10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3"/>
            <p:cNvSpPr/>
            <p:nvPr/>
          </p:nvSpPr>
          <p:spPr>
            <a:xfrm>
              <a:off x="5931075" y="2370950"/>
              <a:ext cx="286375" cy="519450"/>
            </a:xfrm>
            <a:custGeom>
              <a:avLst/>
              <a:gdLst/>
              <a:ahLst/>
              <a:cxnLst/>
              <a:rect l="l" t="t" r="r" b="b"/>
              <a:pathLst>
                <a:path w="11455" h="20778" extrusionOk="0">
                  <a:moveTo>
                    <a:pt x="1" y="1"/>
                  </a:moveTo>
                  <a:lnTo>
                    <a:pt x="1" y="13"/>
                  </a:lnTo>
                  <a:cubicBezTo>
                    <a:pt x="144" y="287"/>
                    <a:pt x="180" y="560"/>
                    <a:pt x="168" y="787"/>
                  </a:cubicBezTo>
                  <a:cubicBezTo>
                    <a:pt x="394" y="1120"/>
                    <a:pt x="561" y="1477"/>
                    <a:pt x="680" y="1846"/>
                  </a:cubicBezTo>
                  <a:cubicBezTo>
                    <a:pt x="3990" y="4632"/>
                    <a:pt x="6478" y="7978"/>
                    <a:pt x="8490" y="12217"/>
                  </a:cubicBezTo>
                  <a:cubicBezTo>
                    <a:pt x="9526" y="14574"/>
                    <a:pt x="10705" y="17610"/>
                    <a:pt x="10990" y="20777"/>
                  </a:cubicBezTo>
                  <a:cubicBezTo>
                    <a:pt x="11455" y="16193"/>
                    <a:pt x="9966" y="12348"/>
                    <a:pt x="7764" y="8669"/>
                  </a:cubicBezTo>
                  <a:cubicBezTo>
                    <a:pt x="6180" y="5954"/>
                    <a:pt x="4132" y="3513"/>
                    <a:pt x="1787" y="1430"/>
                  </a:cubicBezTo>
                  <a:cubicBezTo>
                    <a:pt x="1215" y="941"/>
                    <a:pt x="620" y="46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3"/>
            <p:cNvSpPr/>
            <p:nvPr/>
          </p:nvSpPr>
          <p:spPr>
            <a:xfrm>
              <a:off x="4271050" y="22834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8122" y="322"/>
                    <a:pt x="17324" y="655"/>
                    <a:pt x="16515" y="1012"/>
                  </a:cubicBezTo>
                  <a:cubicBezTo>
                    <a:pt x="15062" y="1667"/>
                    <a:pt x="13622" y="2382"/>
                    <a:pt x="12229" y="3203"/>
                  </a:cubicBezTo>
                  <a:cubicBezTo>
                    <a:pt x="10705" y="4132"/>
                    <a:pt x="9252" y="5168"/>
                    <a:pt x="7823" y="6251"/>
                  </a:cubicBezTo>
                  <a:cubicBezTo>
                    <a:pt x="4835" y="8501"/>
                    <a:pt x="1918" y="11037"/>
                    <a:pt x="1" y="14288"/>
                  </a:cubicBezTo>
                  <a:cubicBezTo>
                    <a:pt x="1715" y="12109"/>
                    <a:pt x="3858" y="10323"/>
                    <a:pt x="5966" y="8537"/>
                  </a:cubicBezTo>
                  <a:cubicBezTo>
                    <a:pt x="7609" y="7227"/>
                    <a:pt x="9121" y="6049"/>
                    <a:pt x="10966" y="4799"/>
                  </a:cubicBezTo>
                  <a:cubicBezTo>
                    <a:pt x="12645" y="3703"/>
                    <a:pt x="14407" y="2715"/>
                    <a:pt x="16134" y="1679"/>
                  </a:cubicBezTo>
                  <a:cubicBezTo>
                    <a:pt x="17015" y="1131"/>
                    <a:pt x="17908" y="619"/>
                    <a:pt x="18801" y="96"/>
                  </a:cubicBezTo>
                  <a:cubicBezTo>
                    <a:pt x="18836" y="72"/>
                    <a:pt x="18896" y="36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3"/>
            <p:cNvSpPr/>
            <p:nvPr/>
          </p:nvSpPr>
          <p:spPr>
            <a:xfrm>
              <a:off x="4777075" y="2116650"/>
              <a:ext cx="594450" cy="142125"/>
            </a:xfrm>
            <a:custGeom>
              <a:avLst/>
              <a:gdLst/>
              <a:ahLst/>
              <a:cxnLst/>
              <a:rect l="l" t="t" r="r" b="b"/>
              <a:pathLst>
                <a:path w="23778" h="5685" extrusionOk="0">
                  <a:moveTo>
                    <a:pt x="20684" y="0"/>
                  </a:moveTo>
                  <a:cubicBezTo>
                    <a:pt x="19574" y="0"/>
                    <a:pt x="18462" y="48"/>
                    <a:pt x="17348" y="148"/>
                  </a:cubicBezTo>
                  <a:cubicBezTo>
                    <a:pt x="14728" y="326"/>
                    <a:pt x="12145" y="743"/>
                    <a:pt x="9609" y="1457"/>
                  </a:cubicBezTo>
                  <a:cubicBezTo>
                    <a:pt x="8097" y="1874"/>
                    <a:pt x="6573" y="2303"/>
                    <a:pt x="5132" y="2910"/>
                  </a:cubicBezTo>
                  <a:cubicBezTo>
                    <a:pt x="3334" y="3660"/>
                    <a:pt x="1632" y="4636"/>
                    <a:pt x="0" y="5684"/>
                  </a:cubicBezTo>
                  <a:cubicBezTo>
                    <a:pt x="2429" y="4565"/>
                    <a:pt x="4775" y="3589"/>
                    <a:pt x="7382" y="2815"/>
                  </a:cubicBezTo>
                  <a:cubicBezTo>
                    <a:pt x="9621" y="2124"/>
                    <a:pt x="11895" y="1529"/>
                    <a:pt x="14216" y="1184"/>
                  </a:cubicBezTo>
                  <a:cubicBezTo>
                    <a:pt x="16019" y="929"/>
                    <a:pt x="18561" y="743"/>
                    <a:pt x="20722" y="743"/>
                  </a:cubicBezTo>
                  <a:cubicBezTo>
                    <a:pt x="20788" y="743"/>
                    <a:pt x="20854" y="743"/>
                    <a:pt x="20920" y="743"/>
                  </a:cubicBezTo>
                  <a:cubicBezTo>
                    <a:pt x="21872" y="755"/>
                    <a:pt x="22825" y="826"/>
                    <a:pt x="23777" y="910"/>
                  </a:cubicBezTo>
                  <a:cubicBezTo>
                    <a:pt x="23753" y="767"/>
                    <a:pt x="23718" y="624"/>
                    <a:pt x="23706" y="493"/>
                  </a:cubicBezTo>
                  <a:cubicBezTo>
                    <a:pt x="23682" y="374"/>
                    <a:pt x="23682" y="231"/>
                    <a:pt x="23682" y="112"/>
                  </a:cubicBezTo>
                  <a:cubicBezTo>
                    <a:pt x="22683" y="39"/>
                    <a:pt x="21684" y="0"/>
                    <a:pt x="206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3"/>
            <p:cNvSpPr/>
            <p:nvPr/>
          </p:nvSpPr>
          <p:spPr>
            <a:xfrm>
              <a:off x="4249325" y="2332850"/>
              <a:ext cx="283700" cy="255125"/>
            </a:xfrm>
            <a:custGeom>
              <a:avLst/>
              <a:gdLst/>
              <a:ahLst/>
              <a:cxnLst/>
              <a:rect l="l" t="t" r="r" b="b"/>
              <a:pathLst>
                <a:path w="11348" h="10205" extrusionOk="0">
                  <a:moveTo>
                    <a:pt x="11347" y="1"/>
                  </a:moveTo>
                  <a:lnTo>
                    <a:pt x="11347" y="1"/>
                  </a:lnTo>
                  <a:cubicBezTo>
                    <a:pt x="11133" y="132"/>
                    <a:pt x="10907" y="251"/>
                    <a:pt x="10704" y="382"/>
                  </a:cubicBezTo>
                  <a:cubicBezTo>
                    <a:pt x="8621" y="1632"/>
                    <a:pt x="6656" y="3073"/>
                    <a:pt x="4870" y="4716"/>
                  </a:cubicBezTo>
                  <a:cubicBezTo>
                    <a:pt x="3096" y="6394"/>
                    <a:pt x="1477" y="8252"/>
                    <a:pt x="1" y="10204"/>
                  </a:cubicBezTo>
                  <a:cubicBezTo>
                    <a:pt x="3430" y="6787"/>
                    <a:pt x="7049" y="3525"/>
                    <a:pt x="10776" y="441"/>
                  </a:cubicBezTo>
                  <a:cubicBezTo>
                    <a:pt x="10978" y="298"/>
                    <a:pt x="11157" y="144"/>
                    <a:pt x="11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3"/>
            <p:cNvSpPr/>
            <p:nvPr/>
          </p:nvSpPr>
          <p:spPr>
            <a:xfrm>
              <a:off x="4576750" y="2045925"/>
              <a:ext cx="540875" cy="246775"/>
            </a:xfrm>
            <a:custGeom>
              <a:avLst/>
              <a:gdLst/>
              <a:ahLst/>
              <a:cxnLst/>
              <a:rect l="l" t="t" r="r" b="b"/>
              <a:pathLst>
                <a:path w="21635" h="9871" extrusionOk="0">
                  <a:moveTo>
                    <a:pt x="21634" y="0"/>
                  </a:moveTo>
                  <a:lnTo>
                    <a:pt x="21634" y="0"/>
                  </a:lnTo>
                  <a:cubicBezTo>
                    <a:pt x="21253" y="84"/>
                    <a:pt x="20896" y="191"/>
                    <a:pt x="20527" y="298"/>
                  </a:cubicBezTo>
                  <a:cubicBezTo>
                    <a:pt x="16312" y="1429"/>
                    <a:pt x="12181" y="2917"/>
                    <a:pt x="8216" y="4775"/>
                  </a:cubicBezTo>
                  <a:cubicBezTo>
                    <a:pt x="6704" y="5501"/>
                    <a:pt x="5192" y="6275"/>
                    <a:pt x="3763" y="7168"/>
                  </a:cubicBezTo>
                  <a:cubicBezTo>
                    <a:pt x="2477" y="8001"/>
                    <a:pt x="1239" y="8942"/>
                    <a:pt x="1" y="9870"/>
                  </a:cubicBezTo>
                  <a:cubicBezTo>
                    <a:pt x="3322" y="7942"/>
                    <a:pt x="6692" y="6096"/>
                    <a:pt x="10192" y="4572"/>
                  </a:cubicBezTo>
                  <a:cubicBezTo>
                    <a:pt x="11728" y="3882"/>
                    <a:pt x="13728" y="3155"/>
                    <a:pt x="15538" y="2465"/>
                  </a:cubicBezTo>
                  <a:cubicBezTo>
                    <a:pt x="17146" y="1858"/>
                    <a:pt x="18729" y="1191"/>
                    <a:pt x="20313" y="536"/>
                  </a:cubicBezTo>
                  <a:cubicBezTo>
                    <a:pt x="20753" y="357"/>
                    <a:pt x="21194" y="179"/>
                    <a:pt x="21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3"/>
            <p:cNvSpPr/>
            <p:nvPr/>
          </p:nvSpPr>
          <p:spPr>
            <a:xfrm>
              <a:off x="5178900" y="2023250"/>
              <a:ext cx="223875" cy="24175"/>
            </a:xfrm>
            <a:custGeom>
              <a:avLst/>
              <a:gdLst/>
              <a:ahLst/>
              <a:cxnLst/>
              <a:rect l="l" t="t" r="r" b="b"/>
              <a:pathLst>
                <a:path w="8955" h="967" extrusionOk="0">
                  <a:moveTo>
                    <a:pt x="6005" y="1"/>
                  </a:moveTo>
                  <a:cubicBezTo>
                    <a:pt x="3989" y="1"/>
                    <a:pt x="1984" y="222"/>
                    <a:pt x="1" y="574"/>
                  </a:cubicBezTo>
                  <a:cubicBezTo>
                    <a:pt x="345" y="566"/>
                    <a:pt x="697" y="562"/>
                    <a:pt x="1055" y="562"/>
                  </a:cubicBezTo>
                  <a:cubicBezTo>
                    <a:pt x="3453" y="562"/>
                    <a:pt x="6138" y="728"/>
                    <a:pt x="8561" y="967"/>
                  </a:cubicBezTo>
                  <a:cubicBezTo>
                    <a:pt x="8597" y="645"/>
                    <a:pt x="8716" y="348"/>
                    <a:pt x="8954" y="121"/>
                  </a:cubicBezTo>
                  <a:cubicBezTo>
                    <a:pt x="8085" y="38"/>
                    <a:pt x="7192" y="2"/>
                    <a:pt x="6311" y="2"/>
                  </a:cubicBezTo>
                  <a:cubicBezTo>
                    <a:pt x="6209" y="1"/>
                    <a:pt x="6107" y="1"/>
                    <a:pt x="60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3"/>
            <p:cNvSpPr/>
            <p:nvPr/>
          </p:nvSpPr>
          <p:spPr>
            <a:xfrm>
              <a:off x="4173425" y="2106650"/>
              <a:ext cx="597425" cy="421200"/>
            </a:xfrm>
            <a:custGeom>
              <a:avLst/>
              <a:gdLst/>
              <a:ahLst/>
              <a:cxnLst/>
              <a:rect l="l" t="t" r="r" b="b"/>
              <a:pathLst>
                <a:path w="23897" h="16848" extrusionOk="0">
                  <a:moveTo>
                    <a:pt x="23896" y="0"/>
                  </a:moveTo>
                  <a:lnTo>
                    <a:pt x="23896" y="0"/>
                  </a:lnTo>
                  <a:cubicBezTo>
                    <a:pt x="23015" y="333"/>
                    <a:pt x="22146" y="691"/>
                    <a:pt x="21277" y="1048"/>
                  </a:cubicBezTo>
                  <a:cubicBezTo>
                    <a:pt x="17705" y="2477"/>
                    <a:pt x="14193" y="4763"/>
                    <a:pt x="10978" y="7060"/>
                  </a:cubicBezTo>
                  <a:cubicBezTo>
                    <a:pt x="6966" y="9906"/>
                    <a:pt x="3239" y="13121"/>
                    <a:pt x="1" y="16847"/>
                  </a:cubicBezTo>
                  <a:cubicBezTo>
                    <a:pt x="1775" y="15311"/>
                    <a:pt x="3561" y="13823"/>
                    <a:pt x="5358" y="12335"/>
                  </a:cubicBezTo>
                  <a:cubicBezTo>
                    <a:pt x="7240" y="10739"/>
                    <a:pt x="8895" y="9382"/>
                    <a:pt x="10776" y="8037"/>
                  </a:cubicBezTo>
                  <a:cubicBezTo>
                    <a:pt x="14050" y="5596"/>
                    <a:pt x="17586" y="3572"/>
                    <a:pt x="21122" y="1572"/>
                  </a:cubicBezTo>
                  <a:cubicBezTo>
                    <a:pt x="22051" y="1036"/>
                    <a:pt x="22956" y="512"/>
                    <a:pt x="23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3"/>
            <p:cNvSpPr/>
            <p:nvPr/>
          </p:nvSpPr>
          <p:spPr>
            <a:xfrm>
              <a:off x="4847325" y="1950000"/>
              <a:ext cx="565275" cy="111425"/>
            </a:xfrm>
            <a:custGeom>
              <a:avLst/>
              <a:gdLst/>
              <a:ahLst/>
              <a:cxnLst/>
              <a:rect l="l" t="t" r="r" b="b"/>
              <a:pathLst>
                <a:path w="22611" h="4457" extrusionOk="0">
                  <a:moveTo>
                    <a:pt x="20367" y="0"/>
                  </a:moveTo>
                  <a:cubicBezTo>
                    <a:pt x="18370" y="0"/>
                    <a:pt x="16382" y="121"/>
                    <a:pt x="14395" y="337"/>
                  </a:cubicBezTo>
                  <a:cubicBezTo>
                    <a:pt x="11907" y="575"/>
                    <a:pt x="9418" y="932"/>
                    <a:pt x="7013" y="1587"/>
                  </a:cubicBezTo>
                  <a:cubicBezTo>
                    <a:pt x="4584" y="2266"/>
                    <a:pt x="2239" y="3254"/>
                    <a:pt x="0" y="4456"/>
                  </a:cubicBezTo>
                  <a:cubicBezTo>
                    <a:pt x="3870" y="3099"/>
                    <a:pt x="8382" y="1825"/>
                    <a:pt x="12097" y="1361"/>
                  </a:cubicBezTo>
                  <a:cubicBezTo>
                    <a:pt x="14514" y="1087"/>
                    <a:pt x="16919" y="849"/>
                    <a:pt x="19348" y="825"/>
                  </a:cubicBezTo>
                  <a:cubicBezTo>
                    <a:pt x="19490" y="823"/>
                    <a:pt x="19633" y="823"/>
                    <a:pt x="19775" y="823"/>
                  </a:cubicBezTo>
                  <a:cubicBezTo>
                    <a:pt x="20714" y="823"/>
                    <a:pt x="21647" y="855"/>
                    <a:pt x="22598" y="896"/>
                  </a:cubicBezTo>
                  <a:lnTo>
                    <a:pt x="22598" y="742"/>
                  </a:lnTo>
                  <a:lnTo>
                    <a:pt x="22598" y="111"/>
                  </a:lnTo>
                  <a:cubicBezTo>
                    <a:pt x="22598" y="87"/>
                    <a:pt x="22598" y="63"/>
                    <a:pt x="22610" y="51"/>
                  </a:cubicBezTo>
                  <a:cubicBezTo>
                    <a:pt x="22503" y="51"/>
                    <a:pt x="22420" y="51"/>
                    <a:pt x="22313" y="39"/>
                  </a:cubicBezTo>
                  <a:cubicBezTo>
                    <a:pt x="21663" y="13"/>
                    <a:pt x="21015" y="0"/>
                    <a:pt x="20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3"/>
            <p:cNvSpPr/>
            <p:nvPr/>
          </p:nvSpPr>
          <p:spPr>
            <a:xfrm>
              <a:off x="4124025" y="2032825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3170" y="346"/>
                    <a:pt x="22396" y="703"/>
                    <a:pt x="21622" y="1036"/>
                  </a:cubicBezTo>
                  <a:cubicBezTo>
                    <a:pt x="19764" y="1834"/>
                    <a:pt x="17967" y="2739"/>
                    <a:pt x="16264" y="3846"/>
                  </a:cubicBezTo>
                  <a:cubicBezTo>
                    <a:pt x="14085" y="5287"/>
                    <a:pt x="11954" y="6846"/>
                    <a:pt x="9918" y="8513"/>
                  </a:cubicBezTo>
                  <a:cubicBezTo>
                    <a:pt x="6310" y="11430"/>
                    <a:pt x="2810" y="14514"/>
                    <a:pt x="0" y="18217"/>
                  </a:cubicBezTo>
                  <a:cubicBezTo>
                    <a:pt x="1429" y="16776"/>
                    <a:pt x="2929" y="15407"/>
                    <a:pt x="4453" y="14062"/>
                  </a:cubicBezTo>
                  <a:cubicBezTo>
                    <a:pt x="6620" y="12085"/>
                    <a:pt x="9406" y="9716"/>
                    <a:pt x="11478" y="8144"/>
                  </a:cubicBezTo>
                  <a:cubicBezTo>
                    <a:pt x="13121" y="6894"/>
                    <a:pt x="14835" y="5703"/>
                    <a:pt x="16562" y="4560"/>
                  </a:cubicBezTo>
                  <a:cubicBezTo>
                    <a:pt x="18086" y="3572"/>
                    <a:pt x="19634" y="2655"/>
                    <a:pt x="21146" y="1679"/>
                  </a:cubicBezTo>
                  <a:cubicBezTo>
                    <a:pt x="22074" y="1108"/>
                    <a:pt x="23015" y="548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3"/>
            <p:cNvSpPr/>
            <p:nvPr/>
          </p:nvSpPr>
          <p:spPr>
            <a:xfrm>
              <a:off x="4793750" y="18794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21524" y="1"/>
                  </a:moveTo>
                  <a:cubicBezTo>
                    <a:pt x="20381" y="1"/>
                    <a:pt x="19237" y="36"/>
                    <a:pt x="18098" y="99"/>
                  </a:cubicBezTo>
                  <a:cubicBezTo>
                    <a:pt x="14835" y="230"/>
                    <a:pt x="11609" y="647"/>
                    <a:pt x="8442" y="1420"/>
                  </a:cubicBezTo>
                  <a:cubicBezTo>
                    <a:pt x="5525" y="2111"/>
                    <a:pt x="2620" y="3087"/>
                    <a:pt x="0" y="4576"/>
                  </a:cubicBezTo>
                  <a:cubicBezTo>
                    <a:pt x="1881" y="3873"/>
                    <a:pt x="3810" y="3397"/>
                    <a:pt x="5751" y="2921"/>
                  </a:cubicBezTo>
                  <a:cubicBezTo>
                    <a:pt x="8013" y="2349"/>
                    <a:pt x="10287" y="1790"/>
                    <a:pt x="12609" y="1444"/>
                  </a:cubicBezTo>
                  <a:cubicBezTo>
                    <a:pt x="15140" y="1093"/>
                    <a:pt x="18194" y="893"/>
                    <a:pt x="21148" y="893"/>
                  </a:cubicBezTo>
                  <a:cubicBezTo>
                    <a:pt x="22002" y="893"/>
                    <a:pt x="22848" y="909"/>
                    <a:pt x="23670" y="944"/>
                  </a:cubicBezTo>
                  <a:cubicBezTo>
                    <a:pt x="26563" y="1111"/>
                    <a:pt x="29028" y="1432"/>
                    <a:pt x="31718" y="1944"/>
                  </a:cubicBezTo>
                  <a:cubicBezTo>
                    <a:pt x="31811" y="1833"/>
                    <a:pt x="31947" y="1758"/>
                    <a:pt x="32109" y="1758"/>
                  </a:cubicBezTo>
                  <a:cubicBezTo>
                    <a:pt x="32155" y="1758"/>
                    <a:pt x="32204" y="1764"/>
                    <a:pt x="32254" y="1778"/>
                  </a:cubicBezTo>
                  <a:cubicBezTo>
                    <a:pt x="33683" y="2087"/>
                    <a:pt x="35183" y="2349"/>
                    <a:pt x="36552" y="2909"/>
                  </a:cubicBezTo>
                  <a:cubicBezTo>
                    <a:pt x="37695" y="3147"/>
                    <a:pt x="38850" y="3385"/>
                    <a:pt x="39969" y="3647"/>
                  </a:cubicBezTo>
                  <a:lnTo>
                    <a:pt x="40148" y="3695"/>
                  </a:lnTo>
                  <a:cubicBezTo>
                    <a:pt x="40053" y="3647"/>
                    <a:pt x="39946" y="3587"/>
                    <a:pt x="39838" y="3552"/>
                  </a:cubicBezTo>
                  <a:cubicBezTo>
                    <a:pt x="38267" y="2802"/>
                    <a:pt x="36612" y="2206"/>
                    <a:pt x="34933" y="1718"/>
                  </a:cubicBezTo>
                  <a:cubicBezTo>
                    <a:pt x="32195" y="968"/>
                    <a:pt x="29361" y="539"/>
                    <a:pt x="26539" y="254"/>
                  </a:cubicBezTo>
                  <a:cubicBezTo>
                    <a:pt x="24876" y="77"/>
                    <a:pt x="23200" y="1"/>
                    <a:pt x="215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3"/>
            <p:cNvSpPr/>
            <p:nvPr/>
          </p:nvSpPr>
          <p:spPr>
            <a:xfrm>
              <a:off x="5305425" y="1803325"/>
              <a:ext cx="543225" cy="117600"/>
            </a:xfrm>
            <a:custGeom>
              <a:avLst/>
              <a:gdLst/>
              <a:ahLst/>
              <a:cxnLst/>
              <a:rect l="l" t="t" r="r" b="b"/>
              <a:pathLst>
                <a:path w="21729" h="4704" extrusionOk="0">
                  <a:moveTo>
                    <a:pt x="0" y="1"/>
                  </a:moveTo>
                  <a:cubicBezTo>
                    <a:pt x="476" y="60"/>
                    <a:pt x="941" y="132"/>
                    <a:pt x="1417" y="203"/>
                  </a:cubicBezTo>
                  <a:cubicBezTo>
                    <a:pt x="4346" y="715"/>
                    <a:pt x="7275" y="1144"/>
                    <a:pt x="10204" y="1667"/>
                  </a:cubicBezTo>
                  <a:cubicBezTo>
                    <a:pt x="14097" y="2465"/>
                    <a:pt x="17978" y="3394"/>
                    <a:pt x="21729" y="4704"/>
                  </a:cubicBezTo>
                  <a:cubicBezTo>
                    <a:pt x="18800" y="3120"/>
                    <a:pt x="15597" y="2156"/>
                    <a:pt x="12347" y="1477"/>
                  </a:cubicBezTo>
                  <a:cubicBezTo>
                    <a:pt x="8644" y="620"/>
                    <a:pt x="4870" y="132"/>
                    <a:pt x="1060" y="13"/>
                  </a:cubicBezTo>
                  <a:cubicBezTo>
                    <a:pt x="702" y="1"/>
                    <a:pt x="345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3"/>
            <p:cNvSpPr/>
            <p:nvPr/>
          </p:nvSpPr>
          <p:spPr>
            <a:xfrm>
              <a:off x="4311550" y="1798500"/>
              <a:ext cx="916500" cy="396875"/>
            </a:xfrm>
            <a:custGeom>
              <a:avLst/>
              <a:gdLst/>
              <a:ahLst/>
              <a:cxnLst/>
              <a:rect l="l" t="t" r="r" b="b"/>
              <a:pathLst>
                <a:path w="36660" h="15875" extrusionOk="0">
                  <a:moveTo>
                    <a:pt x="35416" y="1"/>
                  </a:moveTo>
                  <a:cubicBezTo>
                    <a:pt x="31620" y="1"/>
                    <a:pt x="27898" y="1037"/>
                    <a:pt x="24301" y="2218"/>
                  </a:cubicBezTo>
                  <a:cubicBezTo>
                    <a:pt x="20050" y="3635"/>
                    <a:pt x="15907" y="5420"/>
                    <a:pt x="11942" y="7528"/>
                  </a:cubicBezTo>
                  <a:cubicBezTo>
                    <a:pt x="9168" y="9028"/>
                    <a:pt x="6429" y="10635"/>
                    <a:pt x="3917" y="12528"/>
                  </a:cubicBezTo>
                  <a:cubicBezTo>
                    <a:pt x="2548" y="13552"/>
                    <a:pt x="1286" y="14731"/>
                    <a:pt x="0" y="15874"/>
                  </a:cubicBezTo>
                  <a:cubicBezTo>
                    <a:pt x="71" y="15850"/>
                    <a:pt x="131" y="15791"/>
                    <a:pt x="214" y="15743"/>
                  </a:cubicBezTo>
                  <a:cubicBezTo>
                    <a:pt x="1786" y="14683"/>
                    <a:pt x="3370" y="13755"/>
                    <a:pt x="4953" y="12648"/>
                  </a:cubicBezTo>
                  <a:cubicBezTo>
                    <a:pt x="11323" y="8314"/>
                    <a:pt x="18026" y="4968"/>
                    <a:pt x="25194" y="2682"/>
                  </a:cubicBezTo>
                  <a:cubicBezTo>
                    <a:pt x="26896" y="2122"/>
                    <a:pt x="28611" y="1670"/>
                    <a:pt x="30337" y="1218"/>
                  </a:cubicBezTo>
                  <a:cubicBezTo>
                    <a:pt x="32433" y="682"/>
                    <a:pt x="34540" y="229"/>
                    <a:pt x="36659" y="39"/>
                  </a:cubicBezTo>
                  <a:cubicBezTo>
                    <a:pt x="36244" y="13"/>
                    <a:pt x="35830" y="1"/>
                    <a:pt x="35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3"/>
            <p:cNvSpPr/>
            <p:nvPr/>
          </p:nvSpPr>
          <p:spPr>
            <a:xfrm>
              <a:off x="4119550" y="2236425"/>
              <a:ext cx="137850" cy="127700"/>
            </a:xfrm>
            <a:custGeom>
              <a:avLst/>
              <a:gdLst/>
              <a:ahLst/>
              <a:cxnLst/>
              <a:rect l="l" t="t" r="r" b="b"/>
              <a:pathLst>
                <a:path w="5514" h="5108" extrusionOk="0">
                  <a:moveTo>
                    <a:pt x="5513" y="0"/>
                  </a:moveTo>
                  <a:cubicBezTo>
                    <a:pt x="3382" y="1334"/>
                    <a:pt x="1489" y="3060"/>
                    <a:pt x="1" y="5108"/>
                  </a:cubicBezTo>
                  <a:cubicBezTo>
                    <a:pt x="1822" y="3655"/>
                    <a:pt x="3775" y="1738"/>
                    <a:pt x="5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3"/>
            <p:cNvSpPr/>
            <p:nvPr/>
          </p:nvSpPr>
          <p:spPr>
            <a:xfrm>
              <a:off x="4020725" y="1968825"/>
              <a:ext cx="468250" cy="423000"/>
            </a:xfrm>
            <a:custGeom>
              <a:avLst/>
              <a:gdLst/>
              <a:ahLst/>
              <a:cxnLst/>
              <a:rect l="l" t="t" r="r" b="b"/>
              <a:pathLst>
                <a:path w="18730" h="16920" extrusionOk="0">
                  <a:moveTo>
                    <a:pt x="18729" y="0"/>
                  </a:moveTo>
                  <a:lnTo>
                    <a:pt x="18729" y="0"/>
                  </a:lnTo>
                  <a:cubicBezTo>
                    <a:pt x="18062" y="358"/>
                    <a:pt x="17396" y="727"/>
                    <a:pt x="16729" y="1108"/>
                  </a:cubicBezTo>
                  <a:cubicBezTo>
                    <a:pt x="13383" y="2965"/>
                    <a:pt x="10478" y="5489"/>
                    <a:pt x="7680" y="8085"/>
                  </a:cubicBezTo>
                  <a:cubicBezTo>
                    <a:pt x="4835" y="10740"/>
                    <a:pt x="2025" y="13550"/>
                    <a:pt x="1" y="16919"/>
                  </a:cubicBezTo>
                  <a:cubicBezTo>
                    <a:pt x="1572" y="14871"/>
                    <a:pt x="3430" y="13097"/>
                    <a:pt x="5251" y="11299"/>
                  </a:cubicBezTo>
                  <a:cubicBezTo>
                    <a:pt x="8716" y="7775"/>
                    <a:pt x="12752" y="4501"/>
                    <a:pt x="16527" y="1560"/>
                  </a:cubicBezTo>
                  <a:cubicBezTo>
                    <a:pt x="17241" y="1012"/>
                    <a:pt x="17991" y="512"/>
                    <a:pt x="187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3"/>
            <p:cNvSpPr/>
            <p:nvPr/>
          </p:nvSpPr>
          <p:spPr>
            <a:xfrm>
              <a:off x="4522875" y="1697950"/>
              <a:ext cx="824525" cy="236975"/>
            </a:xfrm>
            <a:custGeom>
              <a:avLst/>
              <a:gdLst/>
              <a:ahLst/>
              <a:cxnLst/>
              <a:rect l="l" t="t" r="r" b="b"/>
              <a:pathLst>
                <a:path w="32981" h="9479" extrusionOk="0">
                  <a:moveTo>
                    <a:pt x="29760" y="1"/>
                  </a:moveTo>
                  <a:cubicBezTo>
                    <a:pt x="22960" y="1"/>
                    <a:pt x="16280" y="1831"/>
                    <a:pt x="10014" y="4358"/>
                  </a:cubicBezTo>
                  <a:cubicBezTo>
                    <a:pt x="6537" y="5763"/>
                    <a:pt x="3108" y="7371"/>
                    <a:pt x="0" y="9478"/>
                  </a:cubicBezTo>
                  <a:cubicBezTo>
                    <a:pt x="2072" y="8502"/>
                    <a:pt x="4203" y="7597"/>
                    <a:pt x="6311" y="6656"/>
                  </a:cubicBezTo>
                  <a:cubicBezTo>
                    <a:pt x="9466" y="5275"/>
                    <a:pt x="12645" y="3966"/>
                    <a:pt x="16133" y="2918"/>
                  </a:cubicBezTo>
                  <a:cubicBezTo>
                    <a:pt x="18515" y="2203"/>
                    <a:pt x="20944" y="1668"/>
                    <a:pt x="23396" y="1263"/>
                  </a:cubicBezTo>
                  <a:cubicBezTo>
                    <a:pt x="25111" y="1013"/>
                    <a:pt x="27147" y="810"/>
                    <a:pt x="29147" y="548"/>
                  </a:cubicBezTo>
                  <a:cubicBezTo>
                    <a:pt x="30242" y="429"/>
                    <a:pt x="31183" y="287"/>
                    <a:pt x="32266" y="167"/>
                  </a:cubicBezTo>
                  <a:cubicBezTo>
                    <a:pt x="32505" y="132"/>
                    <a:pt x="32743" y="120"/>
                    <a:pt x="32981" y="96"/>
                  </a:cubicBezTo>
                  <a:cubicBezTo>
                    <a:pt x="31921" y="60"/>
                    <a:pt x="30885" y="1"/>
                    <a:pt x="29826" y="1"/>
                  </a:cubicBezTo>
                  <a:cubicBezTo>
                    <a:pt x="29804" y="1"/>
                    <a:pt x="29782" y="1"/>
                    <a:pt x="297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3"/>
            <p:cNvSpPr/>
            <p:nvPr/>
          </p:nvSpPr>
          <p:spPr>
            <a:xfrm>
              <a:off x="5417625" y="1708550"/>
              <a:ext cx="395025" cy="95400"/>
            </a:xfrm>
            <a:custGeom>
              <a:avLst/>
              <a:gdLst/>
              <a:ahLst/>
              <a:cxnLst/>
              <a:rect l="l" t="t" r="r" b="b"/>
              <a:pathLst>
                <a:path w="15801" h="3816" extrusionOk="0">
                  <a:moveTo>
                    <a:pt x="1029" y="0"/>
                  </a:moveTo>
                  <a:cubicBezTo>
                    <a:pt x="687" y="0"/>
                    <a:pt x="344" y="13"/>
                    <a:pt x="1" y="41"/>
                  </a:cubicBezTo>
                  <a:cubicBezTo>
                    <a:pt x="2096" y="160"/>
                    <a:pt x="4156" y="839"/>
                    <a:pt x="6240" y="1363"/>
                  </a:cubicBezTo>
                  <a:cubicBezTo>
                    <a:pt x="9097" y="2125"/>
                    <a:pt x="11990" y="2791"/>
                    <a:pt x="14848" y="3553"/>
                  </a:cubicBezTo>
                  <a:cubicBezTo>
                    <a:pt x="15157" y="3637"/>
                    <a:pt x="15479" y="3732"/>
                    <a:pt x="15800" y="3815"/>
                  </a:cubicBezTo>
                  <a:cubicBezTo>
                    <a:pt x="15538" y="3696"/>
                    <a:pt x="15300" y="3601"/>
                    <a:pt x="15062" y="3482"/>
                  </a:cubicBezTo>
                  <a:cubicBezTo>
                    <a:pt x="12169" y="2184"/>
                    <a:pt x="9133" y="1232"/>
                    <a:pt x="6013" y="625"/>
                  </a:cubicBezTo>
                  <a:cubicBezTo>
                    <a:pt x="4372" y="308"/>
                    <a:pt x="2706" y="0"/>
                    <a:pt x="102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3"/>
            <p:cNvSpPr/>
            <p:nvPr/>
          </p:nvSpPr>
          <p:spPr>
            <a:xfrm>
              <a:off x="3964775" y="1881025"/>
              <a:ext cx="502450" cy="434600"/>
            </a:xfrm>
            <a:custGeom>
              <a:avLst/>
              <a:gdLst/>
              <a:ahLst/>
              <a:cxnLst/>
              <a:rect l="l" t="t" r="r" b="b"/>
              <a:pathLst>
                <a:path w="20098" h="17384" extrusionOk="0">
                  <a:moveTo>
                    <a:pt x="20098" y="0"/>
                  </a:moveTo>
                  <a:cubicBezTo>
                    <a:pt x="19348" y="417"/>
                    <a:pt x="18610" y="822"/>
                    <a:pt x="17860" y="1250"/>
                  </a:cubicBezTo>
                  <a:cubicBezTo>
                    <a:pt x="14145" y="3405"/>
                    <a:pt x="10692" y="6013"/>
                    <a:pt x="7513" y="8918"/>
                  </a:cubicBezTo>
                  <a:cubicBezTo>
                    <a:pt x="6168" y="10192"/>
                    <a:pt x="4834" y="11490"/>
                    <a:pt x="3584" y="12871"/>
                  </a:cubicBezTo>
                  <a:cubicBezTo>
                    <a:pt x="2310" y="14300"/>
                    <a:pt x="1131" y="15835"/>
                    <a:pt x="0" y="17383"/>
                  </a:cubicBezTo>
                  <a:cubicBezTo>
                    <a:pt x="3036" y="14240"/>
                    <a:pt x="6025" y="11073"/>
                    <a:pt x="9287" y="8215"/>
                  </a:cubicBezTo>
                  <a:cubicBezTo>
                    <a:pt x="12014" y="5858"/>
                    <a:pt x="14800" y="3989"/>
                    <a:pt x="17752" y="1738"/>
                  </a:cubicBezTo>
                  <a:cubicBezTo>
                    <a:pt x="18526" y="1167"/>
                    <a:pt x="19300" y="548"/>
                    <a:pt x="200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3"/>
            <p:cNvSpPr/>
            <p:nvPr/>
          </p:nvSpPr>
          <p:spPr>
            <a:xfrm>
              <a:off x="4560075" y="1637225"/>
              <a:ext cx="570050" cy="190250"/>
            </a:xfrm>
            <a:custGeom>
              <a:avLst/>
              <a:gdLst/>
              <a:ahLst/>
              <a:cxnLst/>
              <a:rect l="l" t="t" r="r" b="b"/>
              <a:pathLst>
                <a:path w="22802" h="7610" extrusionOk="0">
                  <a:moveTo>
                    <a:pt x="22801" y="1"/>
                  </a:moveTo>
                  <a:lnTo>
                    <a:pt x="22801" y="1"/>
                  </a:lnTo>
                  <a:cubicBezTo>
                    <a:pt x="22039" y="49"/>
                    <a:pt x="21277" y="96"/>
                    <a:pt x="20527" y="156"/>
                  </a:cubicBezTo>
                  <a:cubicBezTo>
                    <a:pt x="16836" y="465"/>
                    <a:pt x="13229" y="1394"/>
                    <a:pt x="9764" y="2668"/>
                  </a:cubicBezTo>
                  <a:cubicBezTo>
                    <a:pt x="6347" y="3918"/>
                    <a:pt x="2989" y="5502"/>
                    <a:pt x="1" y="7609"/>
                  </a:cubicBezTo>
                  <a:cubicBezTo>
                    <a:pt x="1882" y="6645"/>
                    <a:pt x="4097" y="5716"/>
                    <a:pt x="5597" y="5097"/>
                  </a:cubicBezTo>
                  <a:cubicBezTo>
                    <a:pt x="7478" y="4323"/>
                    <a:pt x="9359" y="3549"/>
                    <a:pt x="11300" y="2942"/>
                  </a:cubicBezTo>
                  <a:cubicBezTo>
                    <a:pt x="14086" y="2025"/>
                    <a:pt x="16955" y="1418"/>
                    <a:pt x="19777" y="715"/>
                  </a:cubicBezTo>
                  <a:cubicBezTo>
                    <a:pt x="20753" y="501"/>
                    <a:pt x="21718" y="227"/>
                    <a:pt x="22682" y="37"/>
                  </a:cubicBezTo>
                  <a:cubicBezTo>
                    <a:pt x="22730" y="25"/>
                    <a:pt x="22777" y="25"/>
                    <a:pt x="22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3"/>
            <p:cNvSpPr/>
            <p:nvPr/>
          </p:nvSpPr>
          <p:spPr>
            <a:xfrm>
              <a:off x="4207650" y="1632775"/>
              <a:ext cx="638200" cy="324775"/>
            </a:xfrm>
            <a:custGeom>
              <a:avLst/>
              <a:gdLst/>
              <a:ahLst/>
              <a:cxnLst/>
              <a:rect l="l" t="t" r="r" b="b"/>
              <a:pathLst>
                <a:path w="25528" h="12991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0456" y="1584"/>
                    <a:pt x="15443" y="3394"/>
                    <a:pt x="10740" y="5882"/>
                  </a:cubicBezTo>
                  <a:cubicBezTo>
                    <a:pt x="7621" y="7513"/>
                    <a:pt x="4573" y="9299"/>
                    <a:pt x="1834" y="11502"/>
                  </a:cubicBezTo>
                  <a:cubicBezTo>
                    <a:pt x="1227" y="12002"/>
                    <a:pt x="596" y="12490"/>
                    <a:pt x="1" y="12990"/>
                  </a:cubicBezTo>
                  <a:cubicBezTo>
                    <a:pt x="751" y="12490"/>
                    <a:pt x="1513" y="12014"/>
                    <a:pt x="2287" y="11549"/>
                  </a:cubicBezTo>
                  <a:cubicBezTo>
                    <a:pt x="5954" y="9287"/>
                    <a:pt x="9633" y="6989"/>
                    <a:pt x="13562" y="5156"/>
                  </a:cubicBezTo>
                  <a:cubicBezTo>
                    <a:pt x="15622" y="4168"/>
                    <a:pt x="17360" y="3489"/>
                    <a:pt x="19467" y="2632"/>
                  </a:cubicBezTo>
                  <a:cubicBezTo>
                    <a:pt x="21515" y="1798"/>
                    <a:pt x="23539" y="929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3"/>
            <p:cNvSpPr/>
            <p:nvPr/>
          </p:nvSpPr>
          <p:spPr>
            <a:xfrm>
              <a:off x="3964775" y="2013175"/>
              <a:ext cx="169375" cy="168800"/>
            </a:xfrm>
            <a:custGeom>
              <a:avLst/>
              <a:gdLst/>
              <a:ahLst/>
              <a:cxnLst/>
              <a:rect l="l" t="t" r="r" b="b"/>
              <a:pathLst>
                <a:path w="6775" h="6752" extrusionOk="0">
                  <a:moveTo>
                    <a:pt x="6775" y="0"/>
                  </a:moveTo>
                  <a:lnTo>
                    <a:pt x="6775" y="0"/>
                  </a:lnTo>
                  <a:cubicBezTo>
                    <a:pt x="5406" y="965"/>
                    <a:pt x="4179" y="1917"/>
                    <a:pt x="2953" y="3108"/>
                  </a:cubicBezTo>
                  <a:cubicBezTo>
                    <a:pt x="1858" y="4180"/>
                    <a:pt x="941" y="5394"/>
                    <a:pt x="72" y="6656"/>
                  </a:cubicBezTo>
                  <a:cubicBezTo>
                    <a:pt x="55" y="6673"/>
                    <a:pt x="44" y="6702"/>
                    <a:pt x="27" y="6725"/>
                  </a:cubicBezTo>
                  <a:lnTo>
                    <a:pt x="27" y="6725"/>
                  </a:lnTo>
                  <a:cubicBezTo>
                    <a:pt x="196" y="6559"/>
                    <a:pt x="366" y="6422"/>
                    <a:pt x="536" y="6275"/>
                  </a:cubicBezTo>
                  <a:cubicBezTo>
                    <a:pt x="1346" y="5596"/>
                    <a:pt x="2120" y="4894"/>
                    <a:pt x="2870" y="4168"/>
                  </a:cubicBezTo>
                  <a:cubicBezTo>
                    <a:pt x="4263" y="2858"/>
                    <a:pt x="5489" y="1417"/>
                    <a:pt x="6775" y="0"/>
                  </a:cubicBezTo>
                  <a:close/>
                  <a:moveTo>
                    <a:pt x="27" y="6725"/>
                  </a:moveTo>
                  <a:lnTo>
                    <a:pt x="27" y="6725"/>
                  </a:lnTo>
                  <a:cubicBezTo>
                    <a:pt x="18" y="6734"/>
                    <a:pt x="9" y="6743"/>
                    <a:pt x="0" y="6751"/>
                  </a:cubicBezTo>
                  <a:cubicBezTo>
                    <a:pt x="11" y="6744"/>
                    <a:pt x="19" y="6735"/>
                    <a:pt x="27" y="67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3"/>
            <p:cNvSpPr/>
            <p:nvPr/>
          </p:nvSpPr>
          <p:spPr>
            <a:xfrm>
              <a:off x="3891550" y="1839050"/>
              <a:ext cx="382500" cy="336075"/>
            </a:xfrm>
            <a:custGeom>
              <a:avLst/>
              <a:gdLst/>
              <a:ahLst/>
              <a:cxnLst/>
              <a:rect l="l" t="t" r="r" b="b"/>
              <a:pathLst>
                <a:path w="15300" h="13443" extrusionOk="0">
                  <a:moveTo>
                    <a:pt x="15300" y="0"/>
                  </a:moveTo>
                  <a:lnTo>
                    <a:pt x="14359" y="536"/>
                  </a:lnTo>
                  <a:cubicBezTo>
                    <a:pt x="11549" y="2096"/>
                    <a:pt x="8918" y="3977"/>
                    <a:pt x="6489" y="6084"/>
                  </a:cubicBezTo>
                  <a:cubicBezTo>
                    <a:pt x="4001" y="8216"/>
                    <a:pt x="1739" y="10645"/>
                    <a:pt x="0" y="13442"/>
                  </a:cubicBezTo>
                  <a:cubicBezTo>
                    <a:pt x="2167" y="10883"/>
                    <a:pt x="4644" y="8644"/>
                    <a:pt x="7144" y="6454"/>
                  </a:cubicBezTo>
                  <a:cubicBezTo>
                    <a:pt x="9418" y="4537"/>
                    <a:pt x="11811" y="2763"/>
                    <a:pt x="14133" y="905"/>
                  </a:cubicBezTo>
                  <a:cubicBezTo>
                    <a:pt x="14526" y="596"/>
                    <a:pt x="14907" y="2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3"/>
            <p:cNvSpPr/>
            <p:nvPr/>
          </p:nvSpPr>
          <p:spPr>
            <a:xfrm>
              <a:off x="4340400" y="1609850"/>
              <a:ext cx="383725" cy="179800"/>
            </a:xfrm>
            <a:custGeom>
              <a:avLst/>
              <a:gdLst/>
              <a:ahLst/>
              <a:cxnLst/>
              <a:rect l="l" t="t" r="r" b="b"/>
              <a:pathLst>
                <a:path w="15349" h="7192" extrusionOk="0">
                  <a:moveTo>
                    <a:pt x="15348" y="1"/>
                  </a:moveTo>
                  <a:lnTo>
                    <a:pt x="14777" y="132"/>
                  </a:lnTo>
                  <a:cubicBezTo>
                    <a:pt x="12193" y="727"/>
                    <a:pt x="9669" y="1572"/>
                    <a:pt x="7264" y="2703"/>
                  </a:cubicBezTo>
                  <a:cubicBezTo>
                    <a:pt x="4704" y="3953"/>
                    <a:pt x="2287" y="5477"/>
                    <a:pt x="1" y="7192"/>
                  </a:cubicBezTo>
                  <a:cubicBezTo>
                    <a:pt x="2537" y="5882"/>
                    <a:pt x="5109" y="4632"/>
                    <a:pt x="7669" y="3358"/>
                  </a:cubicBezTo>
                  <a:cubicBezTo>
                    <a:pt x="9966" y="2310"/>
                    <a:pt x="12312" y="1275"/>
                    <a:pt x="14622" y="298"/>
                  </a:cubicBezTo>
                  <a:cubicBezTo>
                    <a:pt x="14800" y="227"/>
                    <a:pt x="15134" y="84"/>
                    <a:pt x="153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3"/>
            <p:cNvSpPr/>
            <p:nvPr/>
          </p:nvSpPr>
          <p:spPr>
            <a:xfrm>
              <a:off x="3889175" y="1617000"/>
              <a:ext cx="681350" cy="479250"/>
            </a:xfrm>
            <a:custGeom>
              <a:avLst/>
              <a:gdLst/>
              <a:ahLst/>
              <a:cxnLst/>
              <a:rect l="l" t="t" r="r" b="b"/>
              <a:pathLst>
                <a:path w="27254" h="19170" extrusionOk="0">
                  <a:moveTo>
                    <a:pt x="27253" y="0"/>
                  </a:moveTo>
                  <a:cubicBezTo>
                    <a:pt x="20955" y="1870"/>
                    <a:pt x="15169" y="5180"/>
                    <a:pt x="10001" y="9192"/>
                  </a:cubicBezTo>
                  <a:cubicBezTo>
                    <a:pt x="7537" y="11097"/>
                    <a:pt x="4453" y="13597"/>
                    <a:pt x="2286" y="16264"/>
                  </a:cubicBezTo>
                  <a:cubicBezTo>
                    <a:pt x="1476" y="17205"/>
                    <a:pt x="738" y="18169"/>
                    <a:pt x="0" y="19169"/>
                  </a:cubicBezTo>
                  <a:cubicBezTo>
                    <a:pt x="1131" y="18098"/>
                    <a:pt x="2250" y="17014"/>
                    <a:pt x="3381" y="15931"/>
                  </a:cubicBezTo>
                  <a:cubicBezTo>
                    <a:pt x="7180" y="12180"/>
                    <a:pt x="10990" y="8942"/>
                    <a:pt x="15419" y="6108"/>
                  </a:cubicBezTo>
                  <a:cubicBezTo>
                    <a:pt x="19205" y="3763"/>
                    <a:pt x="23265" y="1929"/>
                    <a:pt x="272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3"/>
            <p:cNvSpPr/>
            <p:nvPr/>
          </p:nvSpPr>
          <p:spPr>
            <a:xfrm>
              <a:off x="4186225" y="1605100"/>
              <a:ext cx="283700" cy="149150"/>
            </a:xfrm>
            <a:custGeom>
              <a:avLst/>
              <a:gdLst/>
              <a:ahLst/>
              <a:cxnLst/>
              <a:rect l="l" t="t" r="r" b="b"/>
              <a:pathLst>
                <a:path w="11348" h="5966" extrusionOk="0">
                  <a:moveTo>
                    <a:pt x="11347" y="0"/>
                  </a:moveTo>
                  <a:lnTo>
                    <a:pt x="11347" y="0"/>
                  </a:lnTo>
                  <a:cubicBezTo>
                    <a:pt x="9192" y="714"/>
                    <a:pt x="7085" y="1548"/>
                    <a:pt x="5073" y="2596"/>
                  </a:cubicBezTo>
                  <a:cubicBezTo>
                    <a:pt x="3465" y="3453"/>
                    <a:pt x="1965" y="4489"/>
                    <a:pt x="501" y="5572"/>
                  </a:cubicBezTo>
                  <a:cubicBezTo>
                    <a:pt x="334" y="5715"/>
                    <a:pt x="155" y="5834"/>
                    <a:pt x="1" y="5965"/>
                  </a:cubicBezTo>
                  <a:cubicBezTo>
                    <a:pt x="179" y="5846"/>
                    <a:pt x="358" y="5751"/>
                    <a:pt x="548" y="5656"/>
                  </a:cubicBezTo>
                  <a:cubicBezTo>
                    <a:pt x="4156" y="3762"/>
                    <a:pt x="7763" y="1905"/>
                    <a:pt x="113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3"/>
            <p:cNvSpPr/>
            <p:nvPr/>
          </p:nvSpPr>
          <p:spPr>
            <a:xfrm>
              <a:off x="3830825" y="1804825"/>
              <a:ext cx="286975" cy="273550"/>
            </a:xfrm>
            <a:custGeom>
              <a:avLst/>
              <a:gdLst/>
              <a:ahLst/>
              <a:cxnLst/>
              <a:rect l="l" t="t" r="r" b="b"/>
              <a:pathLst>
                <a:path w="11479" h="10942" extrusionOk="0">
                  <a:moveTo>
                    <a:pt x="11478" y="0"/>
                  </a:moveTo>
                  <a:lnTo>
                    <a:pt x="11478" y="0"/>
                  </a:lnTo>
                  <a:cubicBezTo>
                    <a:pt x="9216" y="1274"/>
                    <a:pt x="7180" y="2917"/>
                    <a:pt x="5251" y="4667"/>
                  </a:cubicBezTo>
                  <a:cubicBezTo>
                    <a:pt x="3441" y="6370"/>
                    <a:pt x="1882" y="8299"/>
                    <a:pt x="429" y="10323"/>
                  </a:cubicBezTo>
                  <a:cubicBezTo>
                    <a:pt x="286" y="10537"/>
                    <a:pt x="131" y="10728"/>
                    <a:pt x="0" y="10942"/>
                  </a:cubicBezTo>
                  <a:cubicBezTo>
                    <a:pt x="239" y="10704"/>
                    <a:pt x="465" y="10478"/>
                    <a:pt x="703" y="10251"/>
                  </a:cubicBezTo>
                  <a:cubicBezTo>
                    <a:pt x="2727" y="8346"/>
                    <a:pt x="4715" y="6394"/>
                    <a:pt x="6727" y="4465"/>
                  </a:cubicBezTo>
                  <a:cubicBezTo>
                    <a:pt x="8287" y="2941"/>
                    <a:pt x="9811" y="1381"/>
                    <a:pt x="114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3"/>
            <p:cNvSpPr/>
            <p:nvPr/>
          </p:nvSpPr>
          <p:spPr>
            <a:xfrm>
              <a:off x="3784675" y="1824750"/>
              <a:ext cx="216125" cy="237275"/>
            </a:xfrm>
            <a:custGeom>
              <a:avLst/>
              <a:gdLst/>
              <a:ahLst/>
              <a:cxnLst/>
              <a:rect l="l" t="t" r="r" b="b"/>
              <a:pathLst>
                <a:path w="8645" h="9491" extrusionOk="0">
                  <a:moveTo>
                    <a:pt x="8645" y="1"/>
                  </a:moveTo>
                  <a:lnTo>
                    <a:pt x="8645" y="1"/>
                  </a:lnTo>
                  <a:cubicBezTo>
                    <a:pt x="8490" y="132"/>
                    <a:pt x="8323" y="251"/>
                    <a:pt x="8157" y="394"/>
                  </a:cubicBezTo>
                  <a:cubicBezTo>
                    <a:pt x="6061" y="2049"/>
                    <a:pt x="4049" y="3847"/>
                    <a:pt x="2323" y="5894"/>
                  </a:cubicBezTo>
                  <a:cubicBezTo>
                    <a:pt x="1418" y="7002"/>
                    <a:pt x="489" y="8145"/>
                    <a:pt x="1" y="9490"/>
                  </a:cubicBezTo>
                  <a:cubicBezTo>
                    <a:pt x="811" y="8109"/>
                    <a:pt x="1977" y="7014"/>
                    <a:pt x="3109" y="5835"/>
                  </a:cubicBezTo>
                  <a:cubicBezTo>
                    <a:pt x="4763" y="4144"/>
                    <a:pt x="6371" y="2418"/>
                    <a:pt x="8014" y="691"/>
                  </a:cubicBezTo>
                  <a:cubicBezTo>
                    <a:pt x="8216" y="465"/>
                    <a:pt x="8443" y="227"/>
                    <a:pt x="8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3"/>
            <p:cNvSpPr/>
            <p:nvPr/>
          </p:nvSpPr>
          <p:spPr>
            <a:xfrm>
              <a:off x="4067450" y="1630450"/>
              <a:ext cx="215650" cy="137775"/>
            </a:xfrm>
            <a:custGeom>
              <a:avLst/>
              <a:gdLst/>
              <a:ahLst/>
              <a:cxnLst/>
              <a:rect l="l" t="t" r="r" b="b"/>
              <a:pathLst>
                <a:path w="8626" h="5511" extrusionOk="0">
                  <a:moveTo>
                    <a:pt x="8605" y="0"/>
                  </a:moveTo>
                  <a:cubicBezTo>
                    <a:pt x="8567" y="0"/>
                    <a:pt x="8320" y="114"/>
                    <a:pt x="8204" y="153"/>
                  </a:cubicBezTo>
                  <a:cubicBezTo>
                    <a:pt x="6871" y="701"/>
                    <a:pt x="5561" y="1296"/>
                    <a:pt x="4347" y="2058"/>
                  </a:cubicBezTo>
                  <a:cubicBezTo>
                    <a:pt x="2787" y="3058"/>
                    <a:pt x="1358" y="4249"/>
                    <a:pt x="1" y="5511"/>
                  </a:cubicBezTo>
                  <a:cubicBezTo>
                    <a:pt x="2799" y="3713"/>
                    <a:pt x="5644" y="1963"/>
                    <a:pt x="8431" y="129"/>
                  </a:cubicBezTo>
                  <a:cubicBezTo>
                    <a:pt x="8585" y="33"/>
                    <a:pt x="8625" y="0"/>
                    <a:pt x="86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3"/>
            <p:cNvSpPr/>
            <p:nvPr/>
          </p:nvSpPr>
          <p:spPr>
            <a:xfrm>
              <a:off x="3829325" y="1663125"/>
              <a:ext cx="313175" cy="247375"/>
            </a:xfrm>
            <a:custGeom>
              <a:avLst/>
              <a:gdLst/>
              <a:ahLst/>
              <a:cxnLst/>
              <a:rect l="l" t="t" r="r" b="b"/>
              <a:pathLst>
                <a:path w="12527" h="9895" extrusionOk="0">
                  <a:moveTo>
                    <a:pt x="12526" y="1"/>
                  </a:moveTo>
                  <a:lnTo>
                    <a:pt x="12526" y="1"/>
                  </a:lnTo>
                  <a:cubicBezTo>
                    <a:pt x="9931" y="1382"/>
                    <a:pt x="7442" y="2977"/>
                    <a:pt x="5168" y="4859"/>
                  </a:cubicBezTo>
                  <a:cubicBezTo>
                    <a:pt x="3501" y="6228"/>
                    <a:pt x="1989" y="7764"/>
                    <a:pt x="537" y="9323"/>
                  </a:cubicBezTo>
                  <a:cubicBezTo>
                    <a:pt x="358" y="9526"/>
                    <a:pt x="180" y="9716"/>
                    <a:pt x="1" y="9895"/>
                  </a:cubicBezTo>
                  <a:cubicBezTo>
                    <a:pt x="191" y="9728"/>
                    <a:pt x="406" y="9561"/>
                    <a:pt x="608" y="9383"/>
                  </a:cubicBezTo>
                  <a:cubicBezTo>
                    <a:pt x="4561" y="6085"/>
                    <a:pt x="8466" y="2977"/>
                    <a:pt x="125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3"/>
            <p:cNvSpPr/>
            <p:nvPr/>
          </p:nvSpPr>
          <p:spPr>
            <a:xfrm>
              <a:off x="3744800" y="1934000"/>
              <a:ext cx="56575" cy="62825"/>
            </a:xfrm>
            <a:custGeom>
              <a:avLst/>
              <a:gdLst/>
              <a:ahLst/>
              <a:cxnLst/>
              <a:rect l="l" t="t" r="r" b="b"/>
              <a:pathLst>
                <a:path w="2263" h="2513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358" y="667"/>
                    <a:pt x="572" y="1524"/>
                    <a:pt x="1" y="2513"/>
                  </a:cubicBezTo>
                  <a:cubicBezTo>
                    <a:pt x="834" y="1870"/>
                    <a:pt x="1632" y="870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3"/>
            <p:cNvSpPr/>
            <p:nvPr/>
          </p:nvSpPr>
          <p:spPr>
            <a:xfrm>
              <a:off x="3693900" y="1777725"/>
              <a:ext cx="202725" cy="170300"/>
            </a:xfrm>
            <a:custGeom>
              <a:avLst/>
              <a:gdLst/>
              <a:ahLst/>
              <a:cxnLst/>
              <a:rect l="l" t="t" r="r" b="b"/>
              <a:pathLst>
                <a:path w="8109" h="6812" extrusionOk="0">
                  <a:moveTo>
                    <a:pt x="8109" y="1"/>
                  </a:moveTo>
                  <a:lnTo>
                    <a:pt x="8109" y="1"/>
                  </a:lnTo>
                  <a:cubicBezTo>
                    <a:pt x="5025" y="1739"/>
                    <a:pt x="2048" y="3918"/>
                    <a:pt x="1" y="6811"/>
                  </a:cubicBezTo>
                  <a:cubicBezTo>
                    <a:pt x="965" y="5966"/>
                    <a:pt x="2370" y="4930"/>
                    <a:pt x="3644" y="3894"/>
                  </a:cubicBezTo>
                  <a:cubicBezTo>
                    <a:pt x="5168" y="2632"/>
                    <a:pt x="6609" y="1275"/>
                    <a:pt x="8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3"/>
            <p:cNvSpPr/>
            <p:nvPr/>
          </p:nvSpPr>
          <p:spPr>
            <a:xfrm>
              <a:off x="3653125" y="1804825"/>
              <a:ext cx="125925" cy="102400"/>
            </a:xfrm>
            <a:custGeom>
              <a:avLst/>
              <a:gdLst/>
              <a:ahLst/>
              <a:cxnLst/>
              <a:rect l="l" t="t" r="r" b="b"/>
              <a:pathLst>
                <a:path w="5037" h="4096" extrusionOk="0">
                  <a:moveTo>
                    <a:pt x="5037" y="0"/>
                  </a:moveTo>
                  <a:cubicBezTo>
                    <a:pt x="3965" y="524"/>
                    <a:pt x="2941" y="1155"/>
                    <a:pt x="2036" y="1929"/>
                  </a:cubicBezTo>
                  <a:cubicBezTo>
                    <a:pt x="1310" y="2560"/>
                    <a:pt x="679" y="3286"/>
                    <a:pt x="60" y="4036"/>
                  </a:cubicBezTo>
                  <a:cubicBezTo>
                    <a:pt x="36" y="4048"/>
                    <a:pt x="24" y="4072"/>
                    <a:pt x="0" y="4096"/>
                  </a:cubicBezTo>
                  <a:cubicBezTo>
                    <a:pt x="155" y="3989"/>
                    <a:pt x="334" y="3870"/>
                    <a:pt x="500" y="3763"/>
                  </a:cubicBezTo>
                  <a:cubicBezTo>
                    <a:pt x="1167" y="3334"/>
                    <a:pt x="1822" y="2870"/>
                    <a:pt x="2441" y="2369"/>
                  </a:cubicBezTo>
                  <a:cubicBezTo>
                    <a:pt x="3346" y="1619"/>
                    <a:pt x="4168" y="774"/>
                    <a:pt x="5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3"/>
            <p:cNvSpPr/>
            <p:nvPr/>
          </p:nvSpPr>
          <p:spPr>
            <a:xfrm>
              <a:off x="3613525" y="1803025"/>
              <a:ext cx="84875" cy="70275"/>
            </a:xfrm>
            <a:custGeom>
              <a:avLst/>
              <a:gdLst/>
              <a:ahLst/>
              <a:cxnLst/>
              <a:rect l="l" t="t" r="r" b="b"/>
              <a:pathLst>
                <a:path w="3395" h="2811" extrusionOk="0">
                  <a:moveTo>
                    <a:pt x="3394" y="1"/>
                  </a:moveTo>
                  <a:lnTo>
                    <a:pt x="3394" y="1"/>
                  </a:lnTo>
                  <a:cubicBezTo>
                    <a:pt x="2061" y="667"/>
                    <a:pt x="906" y="1632"/>
                    <a:pt x="1" y="2811"/>
                  </a:cubicBezTo>
                  <a:cubicBezTo>
                    <a:pt x="418" y="2572"/>
                    <a:pt x="1239" y="2001"/>
                    <a:pt x="1739" y="1608"/>
                  </a:cubicBezTo>
                  <a:cubicBezTo>
                    <a:pt x="2335" y="1108"/>
                    <a:pt x="2858" y="548"/>
                    <a:pt x="3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3"/>
            <p:cNvSpPr/>
            <p:nvPr/>
          </p:nvSpPr>
          <p:spPr>
            <a:xfrm>
              <a:off x="3580800" y="1769400"/>
              <a:ext cx="53300" cy="51525"/>
            </a:xfrm>
            <a:custGeom>
              <a:avLst/>
              <a:gdLst/>
              <a:ahLst/>
              <a:cxnLst/>
              <a:rect l="l" t="t" r="r" b="b"/>
              <a:pathLst>
                <a:path w="2132" h="2061" extrusionOk="0">
                  <a:moveTo>
                    <a:pt x="2131" y="0"/>
                  </a:moveTo>
                  <a:cubicBezTo>
                    <a:pt x="1310" y="548"/>
                    <a:pt x="596" y="1227"/>
                    <a:pt x="0" y="2060"/>
                  </a:cubicBezTo>
                  <a:cubicBezTo>
                    <a:pt x="786" y="1465"/>
                    <a:pt x="1536" y="810"/>
                    <a:pt x="2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3"/>
            <p:cNvSpPr/>
            <p:nvPr/>
          </p:nvSpPr>
          <p:spPr>
            <a:xfrm>
              <a:off x="828375" y="2781725"/>
              <a:ext cx="256600" cy="233075"/>
            </a:xfrm>
            <a:custGeom>
              <a:avLst/>
              <a:gdLst/>
              <a:ahLst/>
              <a:cxnLst/>
              <a:rect l="l" t="t" r="r" b="b"/>
              <a:pathLst>
                <a:path w="10264" h="9323" extrusionOk="0">
                  <a:moveTo>
                    <a:pt x="10263" y="0"/>
                  </a:moveTo>
                  <a:lnTo>
                    <a:pt x="10263" y="0"/>
                  </a:lnTo>
                  <a:cubicBezTo>
                    <a:pt x="6156" y="2013"/>
                    <a:pt x="2358" y="4489"/>
                    <a:pt x="274" y="8716"/>
                  </a:cubicBezTo>
                  <a:cubicBezTo>
                    <a:pt x="179" y="8918"/>
                    <a:pt x="83" y="9109"/>
                    <a:pt x="0" y="9323"/>
                  </a:cubicBezTo>
                  <a:lnTo>
                    <a:pt x="619" y="8561"/>
                  </a:lnTo>
                  <a:cubicBezTo>
                    <a:pt x="2096" y="6835"/>
                    <a:pt x="3822" y="5382"/>
                    <a:pt x="5548" y="3918"/>
                  </a:cubicBezTo>
                  <a:cubicBezTo>
                    <a:pt x="7096" y="2584"/>
                    <a:pt x="8668" y="1191"/>
                    <a:pt x="10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3"/>
            <p:cNvSpPr/>
            <p:nvPr/>
          </p:nvSpPr>
          <p:spPr>
            <a:xfrm>
              <a:off x="1273950" y="2684400"/>
              <a:ext cx="391750" cy="797425"/>
            </a:xfrm>
            <a:custGeom>
              <a:avLst/>
              <a:gdLst/>
              <a:ahLst/>
              <a:cxnLst/>
              <a:rect l="l" t="t" r="r" b="b"/>
              <a:pathLst>
                <a:path w="15670" h="31897" extrusionOk="0">
                  <a:moveTo>
                    <a:pt x="2525" y="0"/>
                  </a:moveTo>
                  <a:lnTo>
                    <a:pt x="2525" y="0"/>
                  </a:lnTo>
                  <a:cubicBezTo>
                    <a:pt x="1" y="4477"/>
                    <a:pt x="120" y="8037"/>
                    <a:pt x="1191" y="12883"/>
                  </a:cubicBezTo>
                  <a:cubicBezTo>
                    <a:pt x="2322" y="18324"/>
                    <a:pt x="5751" y="22884"/>
                    <a:pt x="9419" y="26896"/>
                  </a:cubicBezTo>
                  <a:cubicBezTo>
                    <a:pt x="10907" y="28468"/>
                    <a:pt x="12621" y="29813"/>
                    <a:pt x="14419" y="31016"/>
                  </a:cubicBezTo>
                  <a:cubicBezTo>
                    <a:pt x="14836" y="31313"/>
                    <a:pt x="15253" y="31611"/>
                    <a:pt x="15669" y="31897"/>
                  </a:cubicBezTo>
                  <a:cubicBezTo>
                    <a:pt x="15598" y="31813"/>
                    <a:pt x="15527" y="31754"/>
                    <a:pt x="15467" y="31683"/>
                  </a:cubicBezTo>
                  <a:cubicBezTo>
                    <a:pt x="14503" y="30766"/>
                    <a:pt x="13622" y="29778"/>
                    <a:pt x="12693" y="28801"/>
                  </a:cubicBezTo>
                  <a:cubicBezTo>
                    <a:pt x="11586" y="27611"/>
                    <a:pt x="10431" y="26456"/>
                    <a:pt x="9347" y="25241"/>
                  </a:cubicBezTo>
                  <a:cubicBezTo>
                    <a:pt x="6966" y="22491"/>
                    <a:pt x="4859" y="19788"/>
                    <a:pt x="3346" y="16240"/>
                  </a:cubicBezTo>
                  <a:cubicBezTo>
                    <a:pt x="2275" y="13716"/>
                    <a:pt x="1501" y="9894"/>
                    <a:pt x="1501" y="6894"/>
                  </a:cubicBezTo>
                  <a:cubicBezTo>
                    <a:pt x="1501" y="4286"/>
                    <a:pt x="1799" y="2572"/>
                    <a:pt x="25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3"/>
            <p:cNvSpPr/>
            <p:nvPr/>
          </p:nvSpPr>
          <p:spPr>
            <a:xfrm>
              <a:off x="1208175" y="2793325"/>
              <a:ext cx="102725" cy="443250"/>
            </a:xfrm>
            <a:custGeom>
              <a:avLst/>
              <a:gdLst/>
              <a:ahLst/>
              <a:cxnLst/>
              <a:rect l="l" t="t" r="r" b="b"/>
              <a:pathLst>
                <a:path w="4109" h="17730" extrusionOk="0">
                  <a:moveTo>
                    <a:pt x="1013" y="1"/>
                  </a:moveTo>
                  <a:cubicBezTo>
                    <a:pt x="358" y="2037"/>
                    <a:pt x="0" y="4168"/>
                    <a:pt x="120" y="6299"/>
                  </a:cubicBezTo>
                  <a:cubicBezTo>
                    <a:pt x="286" y="9502"/>
                    <a:pt x="1191" y="12669"/>
                    <a:pt x="2775" y="15455"/>
                  </a:cubicBezTo>
                  <a:cubicBezTo>
                    <a:pt x="3215" y="16205"/>
                    <a:pt x="3668" y="16967"/>
                    <a:pt x="4108" y="17729"/>
                  </a:cubicBezTo>
                  <a:cubicBezTo>
                    <a:pt x="4084" y="17681"/>
                    <a:pt x="4072" y="17634"/>
                    <a:pt x="4049" y="17598"/>
                  </a:cubicBezTo>
                  <a:cubicBezTo>
                    <a:pt x="3620" y="16455"/>
                    <a:pt x="3275" y="15312"/>
                    <a:pt x="2882" y="14169"/>
                  </a:cubicBezTo>
                  <a:cubicBezTo>
                    <a:pt x="2084" y="11907"/>
                    <a:pt x="1274" y="8645"/>
                    <a:pt x="1072" y="6728"/>
                  </a:cubicBezTo>
                  <a:cubicBezTo>
                    <a:pt x="786" y="4906"/>
                    <a:pt x="691" y="2215"/>
                    <a:pt x="10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3"/>
            <p:cNvSpPr/>
            <p:nvPr/>
          </p:nvSpPr>
          <p:spPr>
            <a:xfrm>
              <a:off x="1127800" y="2876375"/>
              <a:ext cx="534025" cy="829000"/>
            </a:xfrm>
            <a:custGeom>
              <a:avLst/>
              <a:gdLst/>
              <a:ahLst/>
              <a:cxnLst/>
              <a:rect l="l" t="t" r="r" b="b"/>
              <a:pathLst>
                <a:path w="21361" h="33160" extrusionOk="0">
                  <a:moveTo>
                    <a:pt x="429" y="1"/>
                  </a:moveTo>
                  <a:cubicBezTo>
                    <a:pt x="1" y="2203"/>
                    <a:pt x="120" y="4465"/>
                    <a:pt x="465" y="6632"/>
                  </a:cubicBezTo>
                  <a:cubicBezTo>
                    <a:pt x="834" y="9121"/>
                    <a:pt x="1715" y="11502"/>
                    <a:pt x="2739" y="13776"/>
                  </a:cubicBezTo>
                  <a:cubicBezTo>
                    <a:pt x="3977" y="16610"/>
                    <a:pt x="5775" y="19158"/>
                    <a:pt x="7740" y="21503"/>
                  </a:cubicBezTo>
                  <a:cubicBezTo>
                    <a:pt x="9788" y="23932"/>
                    <a:pt x="12026" y="26218"/>
                    <a:pt x="14419" y="28302"/>
                  </a:cubicBezTo>
                  <a:cubicBezTo>
                    <a:pt x="16122" y="29814"/>
                    <a:pt x="17991" y="31088"/>
                    <a:pt x="19908" y="32278"/>
                  </a:cubicBezTo>
                  <a:cubicBezTo>
                    <a:pt x="20384" y="32576"/>
                    <a:pt x="20861" y="32874"/>
                    <a:pt x="21361" y="33159"/>
                  </a:cubicBezTo>
                  <a:cubicBezTo>
                    <a:pt x="21301" y="33112"/>
                    <a:pt x="21230" y="33052"/>
                    <a:pt x="21158" y="33005"/>
                  </a:cubicBezTo>
                  <a:cubicBezTo>
                    <a:pt x="20099" y="32195"/>
                    <a:pt x="19110" y="31302"/>
                    <a:pt x="18086" y="30433"/>
                  </a:cubicBezTo>
                  <a:cubicBezTo>
                    <a:pt x="16717" y="29290"/>
                    <a:pt x="15348" y="28147"/>
                    <a:pt x="14038" y="26932"/>
                  </a:cubicBezTo>
                  <a:cubicBezTo>
                    <a:pt x="12086" y="25123"/>
                    <a:pt x="10240" y="23206"/>
                    <a:pt x="8514" y="21182"/>
                  </a:cubicBezTo>
                  <a:cubicBezTo>
                    <a:pt x="6764" y="19074"/>
                    <a:pt x="5156" y="16895"/>
                    <a:pt x="3894" y="14240"/>
                  </a:cubicBezTo>
                  <a:cubicBezTo>
                    <a:pt x="3132" y="12574"/>
                    <a:pt x="2596" y="11311"/>
                    <a:pt x="2025" y="9466"/>
                  </a:cubicBezTo>
                  <a:cubicBezTo>
                    <a:pt x="1668" y="8287"/>
                    <a:pt x="1430" y="7073"/>
                    <a:pt x="1168" y="5858"/>
                  </a:cubicBezTo>
                  <a:cubicBezTo>
                    <a:pt x="775" y="3834"/>
                    <a:pt x="418" y="2037"/>
                    <a:pt x="4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3"/>
            <p:cNvSpPr/>
            <p:nvPr/>
          </p:nvSpPr>
          <p:spPr>
            <a:xfrm>
              <a:off x="1034050" y="2920725"/>
              <a:ext cx="649200" cy="946875"/>
            </a:xfrm>
            <a:custGeom>
              <a:avLst/>
              <a:gdLst/>
              <a:ahLst/>
              <a:cxnLst/>
              <a:rect l="l" t="t" r="r" b="b"/>
              <a:pathLst>
                <a:path w="25968" h="37875" extrusionOk="0">
                  <a:moveTo>
                    <a:pt x="346" y="1"/>
                  </a:moveTo>
                  <a:cubicBezTo>
                    <a:pt x="119" y="1025"/>
                    <a:pt x="60" y="2060"/>
                    <a:pt x="24" y="3108"/>
                  </a:cubicBezTo>
                  <a:cubicBezTo>
                    <a:pt x="0" y="4311"/>
                    <a:pt x="24" y="5525"/>
                    <a:pt x="227" y="6716"/>
                  </a:cubicBezTo>
                  <a:cubicBezTo>
                    <a:pt x="488" y="8287"/>
                    <a:pt x="1072" y="9776"/>
                    <a:pt x="1631" y="11240"/>
                  </a:cubicBezTo>
                  <a:cubicBezTo>
                    <a:pt x="3453" y="16145"/>
                    <a:pt x="6430" y="20372"/>
                    <a:pt x="9632" y="24039"/>
                  </a:cubicBezTo>
                  <a:cubicBezTo>
                    <a:pt x="11978" y="26706"/>
                    <a:pt x="14419" y="29290"/>
                    <a:pt x="17098" y="31600"/>
                  </a:cubicBezTo>
                  <a:cubicBezTo>
                    <a:pt x="19824" y="34017"/>
                    <a:pt x="22765" y="35850"/>
                    <a:pt x="25968" y="37874"/>
                  </a:cubicBezTo>
                  <a:cubicBezTo>
                    <a:pt x="24301" y="36577"/>
                    <a:pt x="22682" y="35219"/>
                    <a:pt x="21039" y="33862"/>
                  </a:cubicBezTo>
                  <a:cubicBezTo>
                    <a:pt x="19908" y="32945"/>
                    <a:pt x="18765" y="32040"/>
                    <a:pt x="17681" y="31076"/>
                  </a:cubicBezTo>
                  <a:cubicBezTo>
                    <a:pt x="13454" y="27313"/>
                    <a:pt x="10121" y="23527"/>
                    <a:pt x="7085" y="19193"/>
                  </a:cubicBezTo>
                  <a:cubicBezTo>
                    <a:pt x="5942" y="17527"/>
                    <a:pt x="4834" y="15812"/>
                    <a:pt x="3929" y="14002"/>
                  </a:cubicBezTo>
                  <a:cubicBezTo>
                    <a:pt x="2905" y="11871"/>
                    <a:pt x="2167" y="10097"/>
                    <a:pt x="1441" y="7716"/>
                  </a:cubicBezTo>
                  <a:cubicBezTo>
                    <a:pt x="1036" y="6489"/>
                    <a:pt x="727" y="4477"/>
                    <a:pt x="655" y="3775"/>
                  </a:cubicBezTo>
                  <a:cubicBezTo>
                    <a:pt x="500" y="2525"/>
                    <a:pt x="346" y="1263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3"/>
            <p:cNvSpPr/>
            <p:nvPr/>
          </p:nvSpPr>
          <p:spPr>
            <a:xfrm>
              <a:off x="939400" y="3001700"/>
              <a:ext cx="676600" cy="900125"/>
            </a:xfrm>
            <a:custGeom>
              <a:avLst/>
              <a:gdLst/>
              <a:ahLst/>
              <a:cxnLst/>
              <a:rect l="l" t="t" r="r" b="b"/>
              <a:pathLst>
                <a:path w="27064" h="36005" extrusionOk="0">
                  <a:moveTo>
                    <a:pt x="0" y="0"/>
                  </a:moveTo>
                  <a:cubicBezTo>
                    <a:pt x="0" y="6"/>
                    <a:pt x="1" y="13"/>
                    <a:pt x="1" y="19"/>
                  </a:cubicBezTo>
                  <a:lnTo>
                    <a:pt x="1" y="19"/>
                  </a:lnTo>
                  <a:cubicBezTo>
                    <a:pt x="1" y="13"/>
                    <a:pt x="0" y="6"/>
                    <a:pt x="0" y="0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24" y="418"/>
                    <a:pt x="36" y="828"/>
                    <a:pt x="48" y="1238"/>
                  </a:cubicBezTo>
                  <a:cubicBezTo>
                    <a:pt x="119" y="2727"/>
                    <a:pt x="262" y="4215"/>
                    <a:pt x="560" y="5667"/>
                  </a:cubicBezTo>
                  <a:cubicBezTo>
                    <a:pt x="917" y="7453"/>
                    <a:pt x="1548" y="9156"/>
                    <a:pt x="2239" y="10823"/>
                  </a:cubicBezTo>
                  <a:cubicBezTo>
                    <a:pt x="3084" y="12811"/>
                    <a:pt x="4036" y="14764"/>
                    <a:pt x="5239" y="16562"/>
                  </a:cubicBezTo>
                  <a:cubicBezTo>
                    <a:pt x="6334" y="18252"/>
                    <a:pt x="7620" y="19776"/>
                    <a:pt x="8954" y="21265"/>
                  </a:cubicBezTo>
                  <a:cubicBezTo>
                    <a:pt x="10454" y="22967"/>
                    <a:pt x="12025" y="24598"/>
                    <a:pt x="13716" y="26122"/>
                  </a:cubicBezTo>
                  <a:cubicBezTo>
                    <a:pt x="17967" y="29920"/>
                    <a:pt x="21943" y="33385"/>
                    <a:pt x="27063" y="36004"/>
                  </a:cubicBezTo>
                  <a:cubicBezTo>
                    <a:pt x="24801" y="34361"/>
                    <a:pt x="22717" y="32576"/>
                    <a:pt x="20443" y="30754"/>
                  </a:cubicBezTo>
                  <a:cubicBezTo>
                    <a:pt x="15597" y="26861"/>
                    <a:pt x="10990" y="22622"/>
                    <a:pt x="7192" y="17681"/>
                  </a:cubicBezTo>
                  <a:cubicBezTo>
                    <a:pt x="4941" y="14680"/>
                    <a:pt x="2941" y="10406"/>
                    <a:pt x="1786" y="6537"/>
                  </a:cubicBezTo>
                  <a:cubicBezTo>
                    <a:pt x="1155" y="4417"/>
                    <a:pt x="500" y="2322"/>
                    <a:pt x="36" y="167"/>
                  </a:cubicBezTo>
                  <a:cubicBezTo>
                    <a:pt x="25" y="115"/>
                    <a:pt x="6" y="63"/>
                    <a:pt x="1" y="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3"/>
            <p:cNvSpPr/>
            <p:nvPr/>
          </p:nvSpPr>
          <p:spPr>
            <a:xfrm>
              <a:off x="1344200" y="3291600"/>
              <a:ext cx="336375" cy="305125"/>
            </a:xfrm>
            <a:custGeom>
              <a:avLst/>
              <a:gdLst/>
              <a:ahLst/>
              <a:cxnLst/>
              <a:rect l="l" t="t" r="r" b="b"/>
              <a:pathLst>
                <a:path w="13455" h="12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08" y="2763"/>
                    <a:pt x="3668" y="5263"/>
                    <a:pt x="6097" y="7335"/>
                  </a:cubicBezTo>
                  <a:cubicBezTo>
                    <a:pt x="8133" y="9121"/>
                    <a:pt x="10395" y="10657"/>
                    <a:pt x="12800" y="11859"/>
                  </a:cubicBezTo>
                  <a:cubicBezTo>
                    <a:pt x="13026" y="11978"/>
                    <a:pt x="13240" y="12097"/>
                    <a:pt x="13455" y="12205"/>
                  </a:cubicBezTo>
                  <a:cubicBezTo>
                    <a:pt x="13145" y="11966"/>
                    <a:pt x="12883" y="11752"/>
                    <a:pt x="12597" y="11550"/>
                  </a:cubicBezTo>
                  <a:cubicBezTo>
                    <a:pt x="10740" y="10014"/>
                    <a:pt x="8954" y="8383"/>
                    <a:pt x="7085" y="6847"/>
                  </a:cubicBezTo>
                  <a:cubicBezTo>
                    <a:pt x="6192" y="6097"/>
                    <a:pt x="5382" y="5275"/>
                    <a:pt x="4525" y="4489"/>
                  </a:cubicBezTo>
                  <a:cubicBezTo>
                    <a:pt x="2965" y="3049"/>
                    <a:pt x="1453" y="15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3"/>
            <p:cNvSpPr/>
            <p:nvPr/>
          </p:nvSpPr>
          <p:spPr>
            <a:xfrm>
              <a:off x="1368600" y="2821300"/>
              <a:ext cx="298575" cy="528675"/>
            </a:xfrm>
            <a:custGeom>
              <a:avLst/>
              <a:gdLst/>
              <a:ahLst/>
              <a:cxnLst/>
              <a:rect l="l" t="t" r="r" b="b"/>
              <a:pathLst>
                <a:path w="11943" h="2114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1" y="4597"/>
                    <a:pt x="1501" y="8454"/>
                    <a:pt x="3704" y="12121"/>
                  </a:cubicBezTo>
                  <a:cubicBezTo>
                    <a:pt x="5275" y="14836"/>
                    <a:pt x="7335" y="17277"/>
                    <a:pt x="9669" y="19360"/>
                  </a:cubicBezTo>
                  <a:cubicBezTo>
                    <a:pt x="10395" y="19991"/>
                    <a:pt x="11157" y="20587"/>
                    <a:pt x="11943" y="21146"/>
                  </a:cubicBezTo>
                  <a:cubicBezTo>
                    <a:pt x="11217" y="20444"/>
                    <a:pt x="10562" y="19634"/>
                    <a:pt x="10598" y="18777"/>
                  </a:cubicBezTo>
                  <a:lnTo>
                    <a:pt x="10598" y="18765"/>
                  </a:lnTo>
                  <a:cubicBezTo>
                    <a:pt x="7359" y="16015"/>
                    <a:pt x="4954" y="12717"/>
                    <a:pt x="2978" y="8550"/>
                  </a:cubicBezTo>
                  <a:cubicBezTo>
                    <a:pt x="1930" y="6204"/>
                    <a:pt x="751" y="3168"/>
                    <a:pt x="4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3"/>
            <p:cNvSpPr/>
            <p:nvPr/>
          </p:nvSpPr>
          <p:spPr>
            <a:xfrm>
              <a:off x="2842000" y="3071050"/>
              <a:ext cx="473600" cy="357200"/>
            </a:xfrm>
            <a:custGeom>
              <a:avLst/>
              <a:gdLst/>
              <a:ahLst/>
              <a:cxnLst/>
              <a:rect l="l" t="t" r="r" b="b"/>
              <a:pathLst>
                <a:path w="18944" h="14288" extrusionOk="0">
                  <a:moveTo>
                    <a:pt x="18944" y="0"/>
                  </a:moveTo>
                  <a:lnTo>
                    <a:pt x="18944" y="0"/>
                  </a:lnTo>
                  <a:cubicBezTo>
                    <a:pt x="17229" y="2167"/>
                    <a:pt x="15074" y="3965"/>
                    <a:pt x="12979" y="5751"/>
                  </a:cubicBezTo>
                  <a:cubicBezTo>
                    <a:pt x="11336" y="7061"/>
                    <a:pt x="9824" y="8239"/>
                    <a:pt x="7978" y="9489"/>
                  </a:cubicBezTo>
                  <a:cubicBezTo>
                    <a:pt x="6287" y="10597"/>
                    <a:pt x="4537" y="11573"/>
                    <a:pt x="2811" y="12621"/>
                  </a:cubicBezTo>
                  <a:cubicBezTo>
                    <a:pt x="1930" y="13157"/>
                    <a:pt x="1037" y="13669"/>
                    <a:pt x="144" y="14192"/>
                  </a:cubicBezTo>
                  <a:cubicBezTo>
                    <a:pt x="96" y="14228"/>
                    <a:pt x="37" y="14252"/>
                    <a:pt x="1" y="14288"/>
                  </a:cubicBezTo>
                  <a:cubicBezTo>
                    <a:pt x="811" y="13966"/>
                    <a:pt x="1620" y="13633"/>
                    <a:pt x="2418" y="13276"/>
                  </a:cubicBezTo>
                  <a:cubicBezTo>
                    <a:pt x="3882" y="12621"/>
                    <a:pt x="5323" y="11906"/>
                    <a:pt x="6704" y="11085"/>
                  </a:cubicBezTo>
                  <a:cubicBezTo>
                    <a:pt x="8240" y="10156"/>
                    <a:pt x="9681" y="9120"/>
                    <a:pt x="11109" y="8037"/>
                  </a:cubicBezTo>
                  <a:cubicBezTo>
                    <a:pt x="14098" y="5787"/>
                    <a:pt x="17027" y="3251"/>
                    <a:pt x="18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3"/>
            <p:cNvSpPr/>
            <p:nvPr/>
          </p:nvSpPr>
          <p:spPr>
            <a:xfrm>
              <a:off x="2214250" y="3453525"/>
              <a:ext cx="594750" cy="142050"/>
            </a:xfrm>
            <a:custGeom>
              <a:avLst/>
              <a:gdLst/>
              <a:ahLst/>
              <a:cxnLst/>
              <a:rect l="l" t="t" r="r" b="b"/>
              <a:pathLst>
                <a:path w="23790" h="5682" extrusionOk="0">
                  <a:moveTo>
                    <a:pt x="23789" y="1"/>
                  </a:moveTo>
                  <a:cubicBezTo>
                    <a:pt x="21372" y="1096"/>
                    <a:pt x="19015" y="2096"/>
                    <a:pt x="16407" y="2870"/>
                  </a:cubicBezTo>
                  <a:cubicBezTo>
                    <a:pt x="14169" y="3537"/>
                    <a:pt x="11907" y="4132"/>
                    <a:pt x="9585" y="4477"/>
                  </a:cubicBezTo>
                  <a:cubicBezTo>
                    <a:pt x="7827" y="4725"/>
                    <a:pt x="5355" y="4920"/>
                    <a:pt x="3229" y="4920"/>
                  </a:cubicBezTo>
                  <a:cubicBezTo>
                    <a:pt x="3108" y="4920"/>
                    <a:pt x="2988" y="4919"/>
                    <a:pt x="2870" y="4918"/>
                  </a:cubicBezTo>
                  <a:cubicBezTo>
                    <a:pt x="1918" y="4906"/>
                    <a:pt x="965" y="4835"/>
                    <a:pt x="13" y="4763"/>
                  </a:cubicBezTo>
                  <a:lnTo>
                    <a:pt x="13" y="4763"/>
                  </a:lnTo>
                  <a:cubicBezTo>
                    <a:pt x="96" y="5013"/>
                    <a:pt x="120" y="5263"/>
                    <a:pt x="1" y="5549"/>
                  </a:cubicBezTo>
                  <a:cubicBezTo>
                    <a:pt x="1055" y="5637"/>
                    <a:pt x="2112" y="5682"/>
                    <a:pt x="3169" y="5682"/>
                  </a:cubicBezTo>
                  <a:cubicBezTo>
                    <a:pt x="4261" y="5682"/>
                    <a:pt x="5353" y="5634"/>
                    <a:pt x="6442" y="5537"/>
                  </a:cubicBezTo>
                  <a:cubicBezTo>
                    <a:pt x="9061" y="5347"/>
                    <a:pt x="11645" y="4942"/>
                    <a:pt x="14181" y="4227"/>
                  </a:cubicBezTo>
                  <a:cubicBezTo>
                    <a:pt x="15693" y="3811"/>
                    <a:pt x="17217" y="3370"/>
                    <a:pt x="18658" y="2763"/>
                  </a:cubicBezTo>
                  <a:cubicBezTo>
                    <a:pt x="20456" y="2025"/>
                    <a:pt x="22158" y="1037"/>
                    <a:pt x="237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3"/>
            <p:cNvSpPr/>
            <p:nvPr/>
          </p:nvSpPr>
          <p:spPr>
            <a:xfrm>
              <a:off x="3053350" y="3123725"/>
              <a:ext cx="283400" cy="255425"/>
            </a:xfrm>
            <a:custGeom>
              <a:avLst/>
              <a:gdLst/>
              <a:ahLst/>
              <a:cxnLst/>
              <a:rect l="l" t="t" r="r" b="b"/>
              <a:pathLst>
                <a:path w="11336" h="10217" extrusionOk="0">
                  <a:moveTo>
                    <a:pt x="11335" y="1"/>
                  </a:moveTo>
                  <a:cubicBezTo>
                    <a:pt x="7918" y="3430"/>
                    <a:pt x="4310" y="6680"/>
                    <a:pt x="560" y="9764"/>
                  </a:cubicBezTo>
                  <a:cubicBezTo>
                    <a:pt x="369" y="9919"/>
                    <a:pt x="191" y="10061"/>
                    <a:pt x="0" y="10216"/>
                  </a:cubicBezTo>
                  <a:cubicBezTo>
                    <a:pt x="203" y="10073"/>
                    <a:pt x="429" y="9954"/>
                    <a:pt x="631" y="9823"/>
                  </a:cubicBezTo>
                  <a:cubicBezTo>
                    <a:pt x="2715" y="8573"/>
                    <a:pt x="4679" y="7132"/>
                    <a:pt x="6465" y="5489"/>
                  </a:cubicBezTo>
                  <a:cubicBezTo>
                    <a:pt x="8239" y="3811"/>
                    <a:pt x="9859" y="1953"/>
                    <a:pt x="113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3"/>
            <p:cNvSpPr/>
            <p:nvPr/>
          </p:nvSpPr>
          <p:spPr>
            <a:xfrm>
              <a:off x="2468750" y="3419300"/>
              <a:ext cx="540575" cy="246475"/>
            </a:xfrm>
            <a:custGeom>
              <a:avLst/>
              <a:gdLst/>
              <a:ahLst/>
              <a:cxnLst/>
              <a:rect l="l" t="t" r="r" b="b"/>
              <a:pathLst>
                <a:path w="21623" h="9859" extrusionOk="0">
                  <a:moveTo>
                    <a:pt x="21622" y="1"/>
                  </a:moveTo>
                  <a:lnTo>
                    <a:pt x="21622" y="1"/>
                  </a:lnTo>
                  <a:cubicBezTo>
                    <a:pt x="18300" y="1906"/>
                    <a:pt x="14943" y="3763"/>
                    <a:pt x="11430" y="5299"/>
                  </a:cubicBezTo>
                  <a:cubicBezTo>
                    <a:pt x="9895" y="5977"/>
                    <a:pt x="7894" y="6704"/>
                    <a:pt x="6085" y="7394"/>
                  </a:cubicBezTo>
                  <a:cubicBezTo>
                    <a:pt x="4477" y="8001"/>
                    <a:pt x="2906" y="8668"/>
                    <a:pt x="1310" y="9323"/>
                  </a:cubicBezTo>
                  <a:cubicBezTo>
                    <a:pt x="882" y="9502"/>
                    <a:pt x="429" y="9680"/>
                    <a:pt x="0" y="9859"/>
                  </a:cubicBezTo>
                  <a:cubicBezTo>
                    <a:pt x="370" y="9776"/>
                    <a:pt x="727" y="9668"/>
                    <a:pt x="1096" y="9561"/>
                  </a:cubicBezTo>
                  <a:cubicBezTo>
                    <a:pt x="5311" y="8430"/>
                    <a:pt x="9454" y="6942"/>
                    <a:pt x="13407" y="5084"/>
                  </a:cubicBezTo>
                  <a:cubicBezTo>
                    <a:pt x="14931" y="4358"/>
                    <a:pt x="16431" y="3584"/>
                    <a:pt x="17860" y="2691"/>
                  </a:cubicBezTo>
                  <a:cubicBezTo>
                    <a:pt x="19158" y="1858"/>
                    <a:pt x="20384" y="917"/>
                    <a:pt x="216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3"/>
            <p:cNvSpPr/>
            <p:nvPr/>
          </p:nvSpPr>
          <p:spPr>
            <a:xfrm>
              <a:off x="2196700" y="3665450"/>
              <a:ext cx="211050" cy="23550"/>
            </a:xfrm>
            <a:custGeom>
              <a:avLst/>
              <a:gdLst/>
              <a:ahLst/>
              <a:cxnLst/>
              <a:rect l="l" t="t" r="r" b="b"/>
              <a:pathLst>
                <a:path w="8442" h="942" extrusionOk="0">
                  <a:moveTo>
                    <a:pt x="274" y="1"/>
                  </a:moveTo>
                  <a:cubicBezTo>
                    <a:pt x="274" y="299"/>
                    <a:pt x="179" y="608"/>
                    <a:pt x="0" y="846"/>
                  </a:cubicBezTo>
                  <a:cubicBezTo>
                    <a:pt x="703" y="894"/>
                    <a:pt x="1417" y="930"/>
                    <a:pt x="2131" y="942"/>
                  </a:cubicBezTo>
                  <a:cubicBezTo>
                    <a:pt x="2184" y="942"/>
                    <a:pt x="2237" y="942"/>
                    <a:pt x="2290" y="942"/>
                  </a:cubicBezTo>
                  <a:cubicBezTo>
                    <a:pt x="4345" y="942"/>
                    <a:pt x="6410" y="718"/>
                    <a:pt x="8442" y="358"/>
                  </a:cubicBezTo>
                  <a:lnTo>
                    <a:pt x="8442" y="358"/>
                  </a:lnTo>
                  <a:cubicBezTo>
                    <a:pt x="8197" y="362"/>
                    <a:pt x="7949" y="363"/>
                    <a:pt x="7698" y="363"/>
                  </a:cubicBezTo>
                  <a:cubicBezTo>
                    <a:pt x="5341" y="363"/>
                    <a:pt x="2705" y="216"/>
                    <a:pt x="2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3"/>
            <p:cNvSpPr/>
            <p:nvPr/>
          </p:nvSpPr>
          <p:spPr>
            <a:xfrm>
              <a:off x="1835050" y="3617550"/>
              <a:ext cx="17575" cy="4775"/>
            </a:xfrm>
            <a:custGeom>
              <a:avLst/>
              <a:gdLst/>
              <a:ahLst/>
              <a:cxnLst/>
              <a:rect l="l" t="t" r="r" b="b"/>
              <a:pathLst>
                <a:path w="703" h="191" extrusionOk="0">
                  <a:moveTo>
                    <a:pt x="0" y="0"/>
                  </a:moveTo>
                  <a:cubicBezTo>
                    <a:pt x="226" y="71"/>
                    <a:pt x="429" y="131"/>
                    <a:pt x="655" y="191"/>
                  </a:cubicBezTo>
                  <a:lnTo>
                    <a:pt x="703" y="107"/>
                  </a:lnTo>
                  <a:cubicBezTo>
                    <a:pt x="464" y="71"/>
                    <a:pt x="238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3"/>
            <p:cNvSpPr/>
            <p:nvPr/>
          </p:nvSpPr>
          <p:spPr>
            <a:xfrm>
              <a:off x="2815525" y="3183850"/>
              <a:ext cx="597125" cy="421500"/>
            </a:xfrm>
            <a:custGeom>
              <a:avLst/>
              <a:gdLst/>
              <a:ahLst/>
              <a:cxnLst/>
              <a:rect l="l" t="t" r="r" b="b"/>
              <a:pathLst>
                <a:path w="23885" h="16860" extrusionOk="0">
                  <a:moveTo>
                    <a:pt x="23884" y="1"/>
                  </a:moveTo>
                  <a:cubicBezTo>
                    <a:pt x="22110" y="1537"/>
                    <a:pt x="20324" y="3025"/>
                    <a:pt x="18526" y="4513"/>
                  </a:cubicBezTo>
                  <a:cubicBezTo>
                    <a:pt x="16657" y="6109"/>
                    <a:pt x="15002" y="7466"/>
                    <a:pt x="13109" y="8823"/>
                  </a:cubicBezTo>
                  <a:cubicBezTo>
                    <a:pt x="9835" y="11264"/>
                    <a:pt x="6311" y="13288"/>
                    <a:pt x="2762" y="15276"/>
                  </a:cubicBezTo>
                  <a:cubicBezTo>
                    <a:pt x="1846" y="15812"/>
                    <a:pt x="941" y="16336"/>
                    <a:pt x="0" y="16860"/>
                  </a:cubicBezTo>
                  <a:cubicBezTo>
                    <a:pt x="881" y="16515"/>
                    <a:pt x="1739" y="16157"/>
                    <a:pt x="2620" y="15800"/>
                  </a:cubicBezTo>
                  <a:cubicBezTo>
                    <a:pt x="6191" y="14371"/>
                    <a:pt x="9704" y="12097"/>
                    <a:pt x="12919" y="9788"/>
                  </a:cubicBezTo>
                  <a:cubicBezTo>
                    <a:pt x="16919" y="6942"/>
                    <a:pt x="20658" y="3727"/>
                    <a:pt x="238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3"/>
            <p:cNvSpPr/>
            <p:nvPr/>
          </p:nvSpPr>
          <p:spPr>
            <a:xfrm>
              <a:off x="2169900" y="3650575"/>
              <a:ext cx="569450" cy="111425"/>
            </a:xfrm>
            <a:custGeom>
              <a:avLst/>
              <a:gdLst/>
              <a:ahLst/>
              <a:cxnLst/>
              <a:rect l="l" t="t" r="r" b="b"/>
              <a:pathLst>
                <a:path w="22778" h="4457" extrusionOk="0">
                  <a:moveTo>
                    <a:pt x="22777" y="1"/>
                  </a:moveTo>
                  <a:cubicBezTo>
                    <a:pt x="18908" y="1346"/>
                    <a:pt x="14383" y="2632"/>
                    <a:pt x="10669" y="3084"/>
                  </a:cubicBezTo>
                  <a:cubicBezTo>
                    <a:pt x="8264" y="3370"/>
                    <a:pt x="5835" y="3584"/>
                    <a:pt x="3430" y="3620"/>
                  </a:cubicBezTo>
                  <a:cubicBezTo>
                    <a:pt x="3248" y="3622"/>
                    <a:pt x="3066" y="3623"/>
                    <a:pt x="2884" y="3623"/>
                  </a:cubicBezTo>
                  <a:cubicBezTo>
                    <a:pt x="2007" y="3623"/>
                    <a:pt x="1133" y="3600"/>
                    <a:pt x="274" y="3561"/>
                  </a:cubicBezTo>
                  <a:lnTo>
                    <a:pt x="274" y="3561"/>
                  </a:lnTo>
                  <a:cubicBezTo>
                    <a:pt x="286" y="3858"/>
                    <a:pt x="191" y="4144"/>
                    <a:pt x="1" y="4406"/>
                  </a:cubicBezTo>
                  <a:cubicBezTo>
                    <a:pt x="155" y="4406"/>
                    <a:pt x="310" y="4418"/>
                    <a:pt x="465" y="4418"/>
                  </a:cubicBezTo>
                  <a:cubicBezTo>
                    <a:pt x="1112" y="4444"/>
                    <a:pt x="1759" y="4457"/>
                    <a:pt x="2405" y="4457"/>
                  </a:cubicBezTo>
                  <a:cubicBezTo>
                    <a:pt x="4401" y="4457"/>
                    <a:pt x="6395" y="4336"/>
                    <a:pt x="8383" y="4120"/>
                  </a:cubicBezTo>
                  <a:cubicBezTo>
                    <a:pt x="10871" y="3882"/>
                    <a:pt x="13347" y="3525"/>
                    <a:pt x="15764" y="2870"/>
                  </a:cubicBezTo>
                  <a:cubicBezTo>
                    <a:pt x="18193" y="2191"/>
                    <a:pt x="20539" y="1203"/>
                    <a:pt x="22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3"/>
            <p:cNvSpPr/>
            <p:nvPr/>
          </p:nvSpPr>
          <p:spPr>
            <a:xfrm>
              <a:off x="2863450" y="3223450"/>
              <a:ext cx="598600" cy="455425"/>
            </a:xfrm>
            <a:custGeom>
              <a:avLst/>
              <a:gdLst/>
              <a:ahLst/>
              <a:cxnLst/>
              <a:rect l="l" t="t" r="r" b="b"/>
              <a:pathLst>
                <a:path w="23944" h="18217" extrusionOk="0">
                  <a:moveTo>
                    <a:pt x="23944" y="0"/>
                  </a:moveTo>
                  <a:lnTo>
                    <a:pt x="23944" y="0"/>
                  </a:lnTo>
                  <a:cubicBezTo>
                    <a:pt x="22515" y="1441"/>
                    <a:pt x="21027" y="2810"/>
                    <a:pt x="19503" y="4155"/>
                  </a:cubicBezTo>
                  <a:cubicBezTo>
                    <a:pt x="17324" y="6132"/>
                    <a:pt x="14538" y="8501"/>
                    <a:pt x="12478" y="10073"/>
                  </a:cubicBezTo>
                  <a:cubicBezTo>
                    <a:pt x="10823" y="11323"/>
                    <a:pt x="9108" y="12514"/>
                    <a:pt x="7382" y="13669"/>
                  </a:cubicBezTo>
                  <a:cubicBezTo>
                    <a:pt x="5858" y="14645"/>
                    <a:pt x="4310" y="15574"/>
                    <a:pt x="2798" y="16538"/>
                  </a:cubicBezTo>
                  <a:cubicBezTo>
                    <a:pt x="1881" y="17121"/>
                    <a:pt x="941" y="17669"/>
                    <a:pt x="0" y="18217"/>
                  </a:cubicBezTo>
                  <a:cubicBezTo>
                    <a:pt x="774" y="17871"/>
                    <a:pt x="1548" y="17514"/>
                    <a:pt x="2322" y="17181"/>
                  </a:cubicBezTo>
                  <a:cubicBezTo>
                    <a:pt x="4179" y="16383"/>
                    <a:pt x="5989" y="15478"/>
                    <a:pt x="7680" y="14383"/>
                  </a:cubicBezTo>
                  <a:cubicBezTo>
                    <a:pt x="9870" y="12930"/>
                    <a:pt x="12002" y="11371"/>
                    <a:pt x="14038" y="9704"/>
                  </a:cubicBezTo>
                  <a:cubicBezTo>
                    <a:pt x="17633" y="6787"/>
                    <a:pt x="21134" y="3703"/>
                    <a:pt x="239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3"/>
            <p:cNvSpPr/>
            <p:nvPr/>
          </p:nvSpPr>
          <p:spPr>
            <a:xfrm>
              <a:off x="1788300" y="3717850"/>
              <a:ext cx="1003725" cy="114400"/>
            </a:xfrm>
            <a:custGeom>
              <a:avLst/>
              <a:gdLst/>
              <a:ahLst/>
              <a:cxnLst/>
              <a:rect l="l" t="t" r="r" b="b"/>
              <a:pathLst>
                <a:path w="40149" h="4576" extrusionOk="0">
                  <a:moveTo>
                    <a:pt x="40149" y="0"/>
                  </a:moveTo>
                  <a:lnTo>
                    <a:pt x="40149" y="0"/>
                  </a:lnTo>
                  <a:cubicBezTo>
                    <a:pt x="38291" y="703"/>
                    <a:pt x="36351" y="1179"/>
                    <a:pt x="34422" y="1655"/>
                  </a:cubicBezTo>
                  <a:cubicBezTo>
                    <a:pt x="32160" y="2215"/>
                    <a:pt x="29885" y="2787"/>
                    <a:pt x="27552" y="3132"/>
                  </a:cubicBezTo>
                  <a:cubicBezTo>
                    <a:pt x="25048" y="3490"/>
                    <a:pt x="22014" y="3685"/>
                    <a:pt x="19081" y="3685"/>
                  </a:cubicBezTo>
                  <a:cubicBezTo>
                    <a:pt x="18207" y="3685"/>
                    <a:pt x="17342" y="3667"/>
                    <a:pt x="16503" y="3632"/>
                  </a:cubicBezTo>
                  <a:cubicBezTo>
                    <a:pt x="12979" y="3441"/>
                    <a:pt x="10097" y="3001"/>
                    <a:pt x="6668" y="2275"/>
                  </a:cubicBezTo>
                  <a:cubicBezTo>
                    <a:pt x="4489" y="1846"/>
                    <a:pt x="2322" y="1417"/>
                    <a:pt x="167" y="929"/>
                  </a:cubicBezTo>
                  <a:lnTo>
                    <a:pt x="1" y="882"/>
                  </a:lnTo>
                  <a:lnTo>
                    <a:pt x="1" y="882"/>
                  </a:lnTo>
                  <a:cubicBezTo>
                    <a:pt x="96" y="929"/>
                    <a:pt x="203" y="989"/>
                    <a:pt x="310" y="1024"/>
                  </a:cubicBezTo>
                  <a:cubicBezTo>
                    <a:pt x="1882" y="1774"/>
                    <a:pt x="3537" y="2370"/>
                    <a:pt x="5216" y="2858"/>
                  </a:cubicBezTo>
                  <a:cubicBezTo>
                    <a:pt x="7954" y="3608"/>
                    <a:pt x="10788" y="4037"/>
                    <a:pt x="13610" y="4322"/>
                  </a:cubicBezTo>
                  <a:cubicBezTo>
                    <a:pt x="15273" y="4499"/>
                    <a:pt x="16949" y="4575"/>
                    <a:pt x="18625" y="4575"/>
                  </a:cubicBezTo>
                  <a:cubicBezTo>
                    <a:pt x="19768" y="4575"/>
                    <a:pt x="20912" y="4540"/>
                    <a:pt x="22051" y="4477"/>
                  </a:cubicBezTo>
                  <a:cubicBezTo>
                    <a:pt x="25313" y="4346"/>
                    <a:pt x="28540" y="3930"/>
                    <a:pt x="31707" y="3156"/>
                  </a:cubicBezTo>
                  <a:cubicBezTo>
                    <a:pt x="34624" y="2453"/>
                    <a:pt x="37529" y="1489"/>
                    <a:pt x="40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3"/>
            <p:cNvSpPr/>
            <p:nvPr/>
          </p:nvSpPr>
          <p:spPr>
            <a:xfrm>
              <a:off x="1737700" y="3790775"/>
              <a:ext cx="543250" cy="117600"/>
            </a:xfrm>
            <a:custGeom>
              <a:avLst/>
              <a:gdLst/>
              <a:ahLst/>
              <a:cxnLst/>
              <a:rect l="l" t="t" r="r" b="b"/>
              <a:pathLst>
                <a:path w="21730" h="4704" extrusionOk="0">
                  <a:moveTo>
                    <a:pt x="1" y="0"/>
                  </a:moveTo>
                  <a:lnTo>
                    <a:pt x="1" y="0"/>
                  </a:lnTo>
                  <a:cubicBezTo>
                    <a:pt x="2942" y="1584"/>
                    <a:pt x="6132" y="2537"/>
                    <a:pt x="9371" y="3239"/>
                  </a:cubicBezTo>
                  <a:cubicBezTo>
                    <a:pt x="13074" y="4084"/>
                    <a:pt x="16860" y="4572"/>
                    <a:pt x="20670" y="4692"/>
                  </a:cubicBezTo>
                  <a:cubicBezTo>
                    <a:pt x="21027" y="4703"/>
                    <a:pt x="21384" y="4703"/>
                    <a:pt x="21730" y="4703"/>
                  </a:cubicBezTo>
                  <a:cubicBezTo>
                    <a:pt x="21241" y="4644"/>
                    <a:pt x="20789" y="4572"/>
                    <a:pt x="20313" y="4501"/>
                  </a:cubicBezTo>
                  <a:cubicBezTo>
                    <a:pt x="17372" y="3989"/>
                    <a:pt x="14443" y="3560"/>
                    <a:pt x="11514" y="3037"/>
                  </a:cubicBezTo>
                  <a:cubicBezTo>
                    <a:pt x="7633" y="2239"/>
                    <a:pt x="3751" y="131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3"/>
            <p:cNvSpPr/>
            <p:nvPr/>
          </p:nvSpPr>
          <p:spPr>
            <a:xfrm>
              <a:off x="2358625" y="3515750"/>
              <a:ext cx="916500" cy="396925"/>
            </a:xfrm>
            <a:custGeom>
              <a:avLst/>
              <a:gdLst/>
              <a:ahLst/>
              <a:cxnLst/>
              <a:rect l="l" t="t" r="r" b="b"/>
              <a:pathLst>
                <a:path w="36660" h="15877" extrusionOk="0">
                  <a:moveTo>
                    <a:pt x="36659" y="0"/>
                  </a:moveTo>
                  <a:cubicBezTo>
                    <a:pt x="36564" y="48"/>
                    <a:pt x="36505" y="95"/>
                    <a:pt x="36445" y="143"/>
                  </a:cubicBezTo>
                  <a:cubicBezTo>
                    <a:pt x="34874" y="1203"/>
                    <a:pt x="33290" y="2131"/>
                    <a:pt x="31695" y="3239"/>
                  </a:cubicBezTo>
                  <a:cubicBezTo>
                    <a:pt x="25325" y="7572"/>
                    <a:pt x="18633" y="10918"/>
                    <a:pt x="11454" y="13204"/>
                  </a:cubicBezTo>
                  <a:cubicBezTo>
                    <a:pt x="9763" y="13764"/>
                    <a:pt x="8049" y="14216"/>
                    <a:pt x="6322" y="14669"/>
                  </a:cubicBezTo>
                  <a:cubicBezTo>
                    <a:pt x="4227" y="15204"/>
                    <a:pt x="2108" y="15645"/>
                    <a:pt x="0" y="15835"/>
                  </a:cubicBezTo>
                  <a:cubicBezTo>
                    <a:pt x="431" y="15863"/>
                    <a:pt x="861" y="15877"/>
                    <a:pt x="1290" y="15877"/>
                  </a:cubicBezTo>
                  <a:cubicBezTo>
                    <a:pt x="5068" y="15877"/>
                    <a:pt x="8765" y="14845"/>
                    <a:pt x="12347" y="13668"/>
                  </a:cubicBezTo>
                  <a:cubicBezTo>
                    <a:pt x="16609" y="12252"/>
                    <a:pt x="20741" y="10466"/>
                    <a:pt x="24718" y="8358"/>
                  </a:cubicBezTo>
                  <a:cubicBezTo>
                    <a:pt x="27492" y="6846"/>
                    <a:pt x="30230" y="5239"/>
                    <a:pt x="32742" y="3358"/>
                  </a:cubicBezTo>
                  <a:cubicBezTo>
                    <a:pt x="34112" y="2322"/>
                    <a:pt x="35374" y="1155"/>
                    <a:pt x="366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3"/>
            <p:cNvSpPr/>
            <p:nvPr/>
          </p:nvSpPr>
          <p:spPr>
            <a:xfrm>
              <a:off x="3328975" y="3347875"/>
              <a:ext cx="137550" cy="127400"/>
            </a:xfrm>
            <a:custGeom>
              <a:avLst/>
              <a:gdLst/>
              <a:ahLst/>
              <a:cxnLst/>
              <a:rect l="l" t="t" r="r" b="b"/>
              <a:pathLst>
                <a:path w="5502" h="5096" extrusionOk="0">
                  <a:moveTo>
                    <a:pt x="5501" y="0"/>
                  </a:moveTo>
                  <a:lnTo>
                    <a:pt x="5501" y="0"/>
                  </a:lnTo>
                  <a:cubicBezTo>
                    <a:pt x="3703" y="1441"/>
                    <a:pt x="1739" y="3358"/>
                    <a:pt x="1" y="5096"/>
                  </a:cubicBezTo>
                  <a:cubicBezTo>
                    <a:pt x="2132" y="3762"/>
                    <a:pt x="4013" y="2036"/>
                    <a:pt x="5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3"/>
            <p:cNvSpPr/>
            <p:nvPr/>
          </p:nvSpPr>
          <p:spPr>
            <a:xfrm>
              <a:off x="3097100" y="3319875"/>
              <a:ext cx="468525" cy="423000"/>
            </a:xfrm>
            <a:custGeom>
              <a:avLst/>
              <a:gdLst/>
              <a:ahLst/>
              <a:cxnLst/>
              <a:rect l="l" t="t" r="r" b="b"/>
              <a:pathLst>
                <a:path w="18741" h="16920" extrusionOk="0">
                  <a:moveTo>
                    <a:pt x="18741" y="1"/>
                  </a:moveTo>
                  <a:cubicBezTo>
                    <a:pt x="17157" y="2037"/>
                    <a:pt x="15300" y="3823"/>
                    <a:pt x="13490" y="5621"/>
                  </a:cubicBezTo>
                  <a:cubicBezTo>
                    <a:pt x="10014" y="9157"/>
                    <a:pt x="5989" y="12431"/>
                    <a:pt x="2203" y="15360"/>
                  </a:cubicBezTo>
                  <a:cubicBezTo>
                    <a:pt x="1489" y="15908"/>
                    <a:pt x="751" y="16420"/>
                    <a:pt x="1" y="16920"/>
                  </a:cubicBezTo>
                  <a:cubicBezTo>
                    <a:pt x="667" y="16562"/>
                    <a:pt x="1346" y="16193"/>
                    <a:pt x="2013" y="15824"/>
                  </a:cubicBezTo>
                  <a:cubicBezTo>
                    <a:pt x="5346" y="13955"/>
                    <a:pt x="8263" y="11431"/>
                    <a:pt x="11061" y="8835"/>
                  </a:cubicBezTo>
                  <a:cubicBezTo>
                    <a:pt x="13907" y="6180"/>
                    <a:pt x="16717" y="3382"/>
                    <a:pt x="187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3"/>
            <p:cNvSpPr/>
            <p:nvPr/>
          </p:nvSpPr>
          <p:spPr>
            <a:xfrm>
              <a:off x="2239250" y="3776775"/>
              <a:ext cx="824550" cy="236975"/>
            </a:xfrm>
            <a:custGeom>
              <a:avLst/>
              <a:gdLst/>
              <a:ahLst/>
              <a:cxnLst/>
              <a:rect l="l" t="t" r="r" b="b"/>
              <a:pathLst>
                <a:path w="32982" h="9479" extrusionOk="0">
                  <a:moveTo>
                    <a:pt x="32981" y="1"/>
                  </a:moveTo>
                  <a:lnTo>
                    <a:pt x="32981" y="1"/>
                  </a:lnTo>
                  <a:cubicBezTo>
                    <a:pt x="30909" y="977"/>
                    <a:pt x="28778" y="1894"/>
                    <a:pt x="26671" y="2823"/>
                  </a:cubicBezTo>
                  <a:cubicBezTo>
                    <a:pt x="23516" y="4216"/>
                    <a:pt x="20325" y="5525"/>
                    <a:pt x="16848" y="6561"/>
                  </a:cubicBezTo>
                  <a:cubicBezTo>
                    <a:pt x="14467" y="7276"/>
                    <a:pt x="12038" y="7811"/>
                    <a:pt x="9585" y="8216"/>
                  </a:cubicBezTo>
                  <a:cubicBezTo>
                    <a:pt x="7871" y="8466"/>
                    <a:pt x="5835" y="8681"/>
                    <a:pt x="3835" y="8931"/>
                  </a:cubicBezTo>
                  <a:cubicBezTo>
                    <a:pt x="2739" y="9050"/>
                    <a:pt x="1799" y="9192"/>
                    <a:pt x="715" y="9312"/>
                  </a:cubicBezTo>
                  <a:cubicBezTo>
                    <a:pt x="477" y="9347"/>
                    <a:pt x="239" y="9359"/>
                    <a:pt x="1" y="9395"/>
                  </a:cubicBezTo>
                  <a:cubicBezTo>
                    <a:pt x="1048" y="9419"/>
                    <a:pt x="2096" y="9478"/>
                    <a:pt x="3156" y="9478"/>
                  </a:cubicBezTo>
                  <a:cubicBezTo>
                    <a:pt x="3178" y="9478"/>
                    <a:pt x="3200" y="9478"/>
                    <a:pt x="3222" y="9478"/>
                  </a:cubicBezTo>
                  <a:cubicBezTo>
                    <a:pt x="10010" y="9478"/>
                    <a:pt x="16702" y="7660"/>
                    <a:pt x="22956" y="5121"/>
                  </a:cubicBezTo>
                  <a:cubicBezTo>
                    <a:pt x="26445" y="3716"/>
                    <a:pt x="29862" y="2108"/>
                    <a:pt x="329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3"/>
            <p:cNvSpPr/>
            <p:nvPr/>
          </p:nvSpPr>
          <p:spPr>
            <a:xfrm>
              <a:off x="1774025" y="3907750"/>
              <a:ext cx="394700" cy="95425"/>
            </a:xfrm>
            <a:custGeom>
              <a:avLst/>
              <a:gdLst/>
              <a:ahLst/>
              <a:cxnLst/>
              <a:rect l="l" t="t" r="r" b="b"/>
              <a:pathLst>
                <a:path w="15788" h="3817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77" y="227"/>
                    <a:pt x="727" y="346"/>
                  </a:cubicBezTo>
                  <a:cubicBezTo>
                    <a:pt x="3632" y="1632"/>
                    <a:pt x="6668" y="2584"/>
                    <a:pt x="9775" y="3203"/>
                  </a:cubicBezTo>
                  <a:cubicBezTo>
                    <a:pt x="11426" y="3510"/>
                    <a:pt x="13084" y="3816"/>
                    <a:pt x="14758" y="3816"/>
                  </a:cubicBezTo>
                  <a:cubicBezTo>
                    <a:pt x="15100" y="3816"/>
                    <a:pt x="15444" y="3803"/>
                    <a:pt x="15788" y="3775"/>
                  </a:cubicBezTo>
                  <a:cubicBezTo>
                    <a:pt x="13692" y="3656"/>
                    <a:pt x="11645" y="2977"/>
                    <a:pt x="9561" y="2453"/>
                  </a:cubicBezTo>
                  <a:cubicBezTo>
                    <a:pt x="6703" y="1691"/>
                    <a:pt x="3810" y="1025"/>
                    <a:pt x="953" y="263"/>
                  </a:cubicBezTo>
                  <a:cubicBezTo>
                    <a:pt x="643" y="179"/>
                    <a:pt x="310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3"/>
            <p:cNvSpPr/>
            <p:nvPr/>
          </p:nvSpPr>
          <p:spPr>
            <a:xfrm>
              <a:off x="3119125" y="3396075"/>
              <a:ext cx="502175" cy="434600"/>
            </a:xfrm>
            <a:custGeom>
              <a:avLst/>
              <a:gdLst/>
              <a:ahLst/>
              <a:cxnLst/>
              <a:rect l="l" t="t" r="r" b="b"/>
              <a:pathLst>
                <a:path w="20087" h="17384" extrusionOk="0">
                  <a:moveTo>
                    <a:pt x="20086" y="1"/>
                  </a:moveTo>
                  <a:lnTo>
                    <a:pt x="20086" y="1"/>
                  </a:lnTo>
                  <a:cubicBezTo>
                    <a:pt x="17074" y="3144"/>
                    <a:pt x="14074" y="6311"/>
                    <a:pt x="10800" y="9169"/>
                  </a:cubicBezTo>
                  <a:cubicBezTo>
                    <a:pt x="8085" y="11514"/>
                    <a:pt x="5299" y="13395"/>
                    <a:pt x="2334" y="15646"/>
                  </a:cubicBezTo>
                  <a:cubicBezTo>
                    <a:pt x="1560" y="16229"/>
                    <a:pt x="786" y="16836"/>
                    <a:pt x="1" y="17384"/>
                  </a:cubicBezTo>
                  <a:cubicBezTo>
                    <a:pt x="739" y="16967"/>
                    <a:pt x="1489" y="16562"/>
                    <a:pt x="2227" y="16134"/>
                  </a:cubicBezTo>
                  <a:cubicBezTo>
                    <a:pt x="5954" y="13979"/>
                    <a:pt x="9407" y="11371"/>
                    <a:pt x="12574" y="8466"/>
                  </a:cubicBezTo>
                  <a:cubicBezTo>
                    <a:pt x="13931" y="7192"/>
                    <a:pt x="15253" y="5894"/>
                    <a:pt x="16503" y="4513"/>
                  </a:cubicBezTo>
                  <a:cubicBezTo>
                    <a:pt x="17789" y="3085"/>
                    <a:pt x="18955" y="1549"/>
                    <a:pt x="200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3"/>
            <p:cNvSpPr/>
            <p:nvPr/>
          </p:nvSpPr>
          <p:spPr>
            <a:xfrm>
              <a:off x="2456550" y="3884250"/>
              <a:ext cx="570025" cy="190225"/>
            </a:xfrm>
            <a:custGeom>
              <a:avLst/>
              <a:gdLst/>
              <a:ahLst/>
              <a:cxnLst/>
              <a:rect l="l" t="t" r="r" b="b"/>
              <a:pathLst>
                <a:path w="22801" h="7609" extrusionOk="0">
                  <a:moveTo>
                    <a:pt x="22801" y="0"/>
                  </a:moveTo>
                  <a:lnTo>
                    <a:pt x="22801" y="0"/>
                  </a:lnTo>
                  <a:cubicBezTo>
                    <a:pt x="20920" y="953"/>
                    <a:pt x="18693" y="1893"/>
                    <a:pt x="17205" y="2512"/>
                  </a:cubicBezTo>
                  <a:cubicBezTo>
                    <a:pt x="15324" y="3286"/>
                    <a:pt x="13431" y="4060"/>
                    <a:pt x="11502" y="4679"/>
                  </a:cubicBezTo>
                  <a:cubicBezTo>
                    <a:pt x="8716" y="5584"/>
                    <a:pt x="5846" y="6191"/>
                    <a:pt x="3013" y="6894"/>
                  </a:cubicBezTo>
                  <a:cubicBezTo>
                    <a:pt x="2048" y="7120"/>
                    <a:pt x="1084" y="7382"/>
                    <a:pt x="119" y="7572"/>
                  </a:cubicBezTo>
                  <a:cubicBezTo>
                    <a:pt x="72" y="7596"/>
                    <a:pt x="24" y="7596"/>
                    <a:pt x="0" y="7608"/>
                  </a:cubicBezTo>
                  <a:cubicBezTo>
                    <a:pt x="750" y="7560"/>
                    <a:pt x="1512" y="7513"/>
                    <a:pt x="2274" y="7453"/>
                  </a:cubicBezTo>
                  <a:cubicBezTo>
                    <a:pt x="5965" y="7144"/>
                    <a:pt x="9561" y="6227"/>
                    <a:pt x="13038" y="4941"/>
                  </a:cubicBezTo>
                  <a:cubicBezTo>
                    <a:pt x="16455" y="3691"/>
                    <a:pt x="19800" y="2119"/>
                    <a:pt x="22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3"/>
            <p:cNvSpPr/>
            <p:nvPr/>
          </p:nvSpPr>
          <p:spPr>
            <a:xfrm>
              <a:off x="2740200" y="3754175"/>
              <a:ext cx="638200" cy="324750"/>
            </a:xfrm>
            <a:custGeom>
              <a:avLst/>
              <a:gdLst/>
              <a:ahLst/>
              <a:cxnLst/>
              <a:rect l="l" t="t" r="r" b="b"/>
              <a:pathLst>
                <a:path w="25528" h="12990" extrusionOk="0">
                  <a:moveTo>
                    <a:pt x="25528" y="0"/>
                  </a:moveTo>
                  <a:lnTo>
                    <a:pt x="25528" y="0"/>
                  </a:lnTo>
                  <a:cubicBezTo>
                    <a:pt x="24790" y="500"/>
                    <a:pt x="24028" y="976"/>
                    <a:pt x="23254" y="1441"/>
                  </a:cubicBezTo>
                  <a:cubicBezTo>
                    <a:pt x="19575" y="3703"/>
                    <a:pt x="15896" y="6013"/>
                    <a:pt x="11967" y="7834"/>
                  </a:cubicBezTo>
                  <a:cubicBezTo>
                    <a:pt x="9919" y="8823"/>
                    <a:pt x="8181" y="9501"/>
                    <a:pt x="6061" y="10358"/>
                  </a:cubicBezTo>
                  <a:cubicBezTo>
                    <a:pt x="4025" y="11192"/>
                    <a:pt x="2001" y="12061"/>
                    <a:pt x="1" y="12990"/>
                  </a:cubicBezTo>
                  <a:cubicBezTo>
                    <a:pt x="5085" y="11406"/>
                    <a:pt x="10097" y="9596"/>
                    <a:pt x="14800" y="7108"/>
                  </a:cubicBezTo>
                  <a:cubicBezTo>
                    <a:pt x="17908" y="5477"/>
                    <a:pt x="20956" y="3691"/>
                    <a:pt x="23694" y="1488"/>
                  </a:cubicBezTo>
                  <a:cubicBezTo>
                    <a:pt x="24314" y="988"/>
                    <a:pt x="24933" y="500"/>
                    <a:pt x="255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3"/>
            <p:cNvSpPr/>
            <p:nvPr/>
          </p:nvSpPr>
          <p:spPr>
            <a:xfrm>
              <a:off x="3452200" y="3529725"/>
              <a:ext cx="169100" cy="168800"/>
            </a:xfrm>
            <a:custGeom>
              <a:avLst/>
              <a:gdLst/>
              <a:ahLst/>
              <a:cxnLst/>
              <a:rect l="l" t="t" r="r" b="b"/>
              <a:pathLst>
                <a:path w="6764" h="6752" extrusionOk="0">
                  <a:moveTo>
                    <a:pt x="6763" y="1"/>
                  </a:moveTo>
                  <a:cubicBezTo>
                    <a:pt x="6585" y="179"/>
                    <a:pt x="6406" y="322"/>
                    <a:pt x="6228" y="477"/>
                  </a:cubicBezTo>
                  <a:cubicBezTo>
                    <a:pt x="5430" y="1156"/>
                    <a:pt x="4656" y="1858"/>
                    <a:pt x="3894" y="2584"/>
                  </a:cubicBezTo>
                  <a:cubicBezTo>
                    <a:pt x="2513" y="3894"/>
                    <a:pt x="1275" y="5347"/>
                    <a:pt x="1" y="6752"/>
                  </a:cubicBezTo>
                  <a:cubicBezTo>
                    <a:pt x="1370" y="5787"/>
                    <a:pt x="2584" y="4835"/>
                    <a:pt x="3823" y="3644"/>
                  </a:cubicBezTo>
                  <a:cubicBezTo>
                    <a:pt x="4906" y="2572"/>
                    <a:pt x="5835" y="1358"/>
                    <a:pt x="6692" y="108"/>
                  </a:cubicBezTo>
                  <a:cubicBezTo>
                    <a:pt x="6728" y="72"/>
                    <a:pt x="6740" y="25"/>
                    <a:pt x="6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3"/>
            <p:cNvSpPr/>
            <p:nvPr/>
          </p:nvSpPr>
          <p:spPr>
            <a:xfrm>
              <a:off x="3312300" y="3536875"/>
              <a:ext cx="382525" cy="335775"/>
            </a:xfrm>
            <a:custGeom>
              <a:avLst/>
              <a:gdLst/>
              <a:ahLst/>
              <a:cxnLst/>
              <a:rect l="l" t="t" r="r" b="b"/>
              <a:pathLst>
                <a:path w="15301" h="13431" extrusionOk="0">
                  <a:moveTo>
                    <a:pt x="15300" y="0"/>
                  </a:moveTo>
                  <a:lnTo>
                    <a:pt x="15300" y="0"/>
                  </a:lnTo>
                  <a:cubicBezTo>
                    <a:pt x="13133" y="2536"/>
                    <a:pt x="10657" y="4787"/>
                    <a:pt x="8157" y="6978"/>
                  </a:cubicBezTo>
                  <a:cubicBezTo>
                    <a:pt x="5871" y="8894"/>
                    <a:pt x="3477" y="10668"/>
                    <a:pt x="1156" y="12526"/>
                  </a:cubicBezTo>
                  <a:cubicBezTo>
                    <a:pt x="775" y="12835"/>
                    <a:pt x="382" y="13133"/>
                    <a:pt x="1" y="13431"/>
                  </a:cubicBezTo>
                  <a:lnTo>
                    <a:pt x="929" y="12895"/>
                  </a:lnTo>
                  <a:cubicBezTo>
                    <a:pt x="3751" y="11335"/>
                    <a:pt x="6383" y="9454"/>
                    <a:pt x="8811" y="7347"/>
                  </a:cubicBezTo>
                  <a:cubicBezTo>
                    <a:pt x="11288" y="5215"/>
                    <a:pt x="13550" y="2798"/>
                    <a:pt x="15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3"/>
            <p:cNvSpPr/>
            <p:nvPr/>
          </p:nvSpPr>
          <p:spPr>
            <a:xfrm>
              <a:off x="2862250" y="3921750"/>
              <a:ext cx="383700" cy="179800"/>
            </a:xfrm>
            <a:custGeom>
              <a:avLst/>
              <a:gdLst/>
              <a:ahLst/>
              <a:cxnLst/>
              <a:rect l="l" t="t" r="r" b="b"/>
              <a:pathLst>
                <a:path w="15348" h="7192" extrusionOk="0">
                  <a:moveTo>
                    <a:pt x="15348" y="0"/>
                  </a:moveTo>
                  <a:cubicBezTo>
                    <a:pt x="12800" y="1334"/>
                    <a:pt x="10240" y="2560"/>
                    <a:pt x="7680" y="3834"/>
                  </a:cubicBezTo>
                  <a:cubicBezTo>
                    <a:pt x="5394" y="4882"/>
                    <a:pt x="3037" y="5918"/>
                    <a:pt x="739" y="6894"/>
                  </a:cubicBezTo>
                  <a:cubicBezTo>
                    <a:pt x="548" y="6965"/>
                    <a:pt x="227" y="7108"/>
                    <a:pt x="1" y="7192"/>
                  </a:cubicBezTo>
                  <a:lnTo>
                    <a:pt x="584" y="7061"/>
                  </a:lnTo>
                  <a:cubicBezTo>
                    <a:pt x="3156" y="6465"/>
                    <a:pt x="5692" y="5620"/>
                    <a:pt x="8085" y="4489"/>
                  </a:cubicBezTo>
                  <a:cubicBezTo>
                    <a:pt x="10645" y="3239"/>
                    <a:pt x="13074" y="1715"/>
                    <a:pt x="15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3"/>
            <p:cNvSpPr/>
            <p:nvPr/>
          </p:nvSpPr>
          <p:spPr>
            <a:xfrm>
              <a:off x="3016150" y="3615750"/>
              <a:ext cx="681050" cy="479250"/>
            </a:xfrm>
            <a:custGeom>
              <a:avLst/>
              <a:gdLst/>
              <a:ahLst/>
              <a:cxnLst/>
              <a:rect l="l" t="t" r="r" b="b"/>
              <a:pathLst>
                <a:path w="27242" h="19170" extrusionOk="0">
                  <a:moveTo>
                    <a:pt x="27242" y="1"/>
                  </a:moveTo>
                  <a:cubicBezTo>
                    <a:pt x="26110" y="1072"/>
                    <a:pt x="24979" y="2144"/>
                    <a:pt x="23872" y="3227"/>
                  </a:cubicBezTo>
                  <a:cubicBezTo>
                    <a:pt x="20074" y="6978"/>
                    <a:pt x="16264" y="10216"/>
                    <a:pt x="11823" y="13050"/>
                  </a:cubicBezTo>
                  <a:cubicBezTo>
                    <a:pt x="8049" y="15395"/>
                    <a:pt x="3989" y="17229"/>
                    <a:pt x="0" y="19170"/>
                  </a:cubicBezTo>
                  <a:cubicBezTo>
                    <a:pt x="6287" y="17288"/>
                    <a:pt x="12085" y="13990"/>
                    <a:pt x="17240" y="9966"/>
                  </a:cubicBezTo>
                  <a:cubicBezTo>
                    <a:pt x="19717" y="8061"/>
                    <a:pt x="22801" y="5561"/>
                    <a:pt x="24967" y="2894"/>
                  </a:cubicBezTo>
                  <a:cubicBezTo>
                    <a:pt x="25777" y="1965"/>
                    <a:pt x="26515" y="989"/>
                    <a:pt x="272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3"/>
            <p:cNvSpPr/>
            <p:nvPr/>
          </p:nvSpPr>
          <p:spPr>
            <a:xfrm>
              <a:off x="3116150" y="3957450"/>
              <a:ext cx="284000" cy="149450"/>
            </a:xfrm>
            <a:custGeom>
              <a:avLst/>
              <a:gdLst/>
              <a:ahLst/>
              <a:cxnLst/>
              <a:rect l="l" t="t" r="r" b="b"/>
              <a:pathLst>
                <a:path w="11360" h="5978" extrusionOk="0">
                  <a:moveTo>
                    <a:pt x="11359" y="1"/>
                  </a:moveTo>
                  <a:lnTo>
                    <a:pt x="11359" y="1"/>
                  </a:lnTo>
                  <a:cubicBezTo>
                    <a:pt x="11181" y="108"/>
                    <a:pt x="11002" y="215"/>
                    <a:pt x="10800" y="322"/>
                  </a:cubicBezTo>
                  <a:cubicBezTo>
                    <a:pt x="7204" y="2204"/>
                    <a:pt x="3584" y="4073"/>
                    <a:pt x="1" y="5978"/>
                  </a:cubicBezTo>
                  <a:cubicBezTo>
                    <a:pt x="2156" y="5264"/>
                    <a:pt x="4275" y="4430"/>
                    <a:pt x="6275" y="3370"/>
                  </a:cubicBezTo>
                  <a:cubicBezTo>
                    <a:pt x="7882" y="2525"/>
                    <a:pt x="9395" y="1477"/>
                    <a:pt x="10847" y="394"/>
                  </a:cubicBezTo>
                  <a:cubicBezTo>
                    <a:pt x="11014" y="263"/>
                    <a:pt x="11192" y="144"/>
                    <a:pt x="11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3"/>
            <p:cNvSpPr/>
            <p:nvPr/>
          </p:nvSpPr>
          <p:spPr>
            <a:xfrm>
              <a:off x="3468575" y="3633600"/>
              <a:ext cx="286675" cy="273275"/>
            </a:xfrm>
            <a:custGeom>
              <a:avLst/>
              <a:gdLst/>
              <a:ahLst/>
              <a:cxnLst/>
              <a:rect l="l" t="t" r="r" b="b"/>
              <a:pathLst>
                <a:path w="11467" h="10931" extrusionOk="0">
                  <a:moveTo>
                    <a:pt x="11466" y="1"/>
                  </a:moveTo>
                  <a:lnTo>
                    <a:pt x="11466" y="1"/>
                  </a:lnTo>
                  <a:cubicBezTo>
                    <a:pt x="11228" y="239"/>
                    <a:pt x="11014" y="453"/>
                    <a:pt x="10776" y="680"/>
                  </a:cubicBezTo>
                  <a:cubicBezTo>
                    <a:pt x="8752" y="2585"/>
                    <a:pt x="6751" y="4537"/>
                    <a:pt x="4739" y="6466"/>
                  </a:cubicBezTo>
                  <a:cubicBezTo>
                    <a:pt x="3180" y="7990"/>
                    <a:pt x="1667" y="9550"/>
                    <a:pt x="1" y="10931"/>
                  </a:cubicBezTo>
                  <a:cubicBezTo>
                    <a:pt x="2263" y="9657"/>
                    <a:pt x="4299" y="8014"/>
                    <a:pt x="6216" y="6264"/>
                  </a:cubicBezTo>
                  <a:cubicBezTo>
                    <a:pt x="8037" y="4561"/>
                    <a:pt x="9597" y="2632"/>
                    <a:pt x="11038" y="608"/>
                  </a:cubicBezTo>
                  <a:cubicBezTo>
                    <a:pt x="11192" y="394"/>
                    <a:pt x="11335" y="203"/>
                    <a:pt x="114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3"/>
            <p:cNvSpPr/>
            <p:nvPr/>
          </p:nvSpPr>
          <p:spPr>
            <a:xfrm>
              <a:off x="3585550" y="3649975"/>
              <a:ext cx="216425" cy="236975"/>
            </a:xfrm>
            <a:custGeom>
              <a:avLst/>
              <a:gdLst/>
              <a:ahLst/>
              <a:cxnLst/>
              <a:rect l="l" t="t" r="r" b="b"/>
              <a:pathLst>
                <a:path w="8657" h="9479" extrusionOk="0">
                  <a:moveTo>
                    <a:pt x="8657" y="1"/>
                  </a:moveTo>
                  <a:lnTo>
                    <a:pt x="8657" y="1"/>
                  </a:lnTo>
                  <a:cubicBezTo>
                    <a:pt x="7835" y="1370"/>
                    <a:pt x="6656" y="2465"/>
                    <a:pt x="5537" y="3644"/>
                  </a:cubicBezTo>
                  <a:cubicBezTo>
                    <a:pt x="3894" y="5335"/>
                    <a:pt x="2287" y="7061"/>
                    <a:pt x="644" y="8788"/>
                  </a:cubicBezTo>
                  <a:cubicBezTo>
                    <a:pt x="441" y="9014"/>
                    <a:pt x="215" y="9252"/>
                    <a:pt x="1" y="9478"/>
                  </a:cubicBezTo>
                  <a:cubicBezTo>
                    <a:pt x="167" y="9347"/>
                    <a:pt x="334" y="9228"/>
                    <a:pt x="501" y="9085"/>
                  </a:cubicBezTo>
                  <a:cubicBezTo>
                    <a:pt x="2596" y="7442"/>
                    <a:pt x="4608" y="5632"/>
                    <a:pt x="6335" y="3585"/>
                  </a:cubicBezTo>
                  <a:cubicBezTo>
                    <a:pt x="7240" y="2477"/>
                    <a:pt x="8156" y="1334"/>
                    <a:pt x="86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3"/>
            <p:cNvSpPr/>
            <p:nvPr/>
          </p:nvSpPr>
          <p:spPr>
            <a:xfrm>
              <a:off x="3303150" y="3943475"/>
              <a:ext cx="215450" cy="137775"/>
            </a:xfrm>
            <a:custGeom>
              <a:avLst/>
              <a:gdLst/>
              <a:ahLst/>
              <a:cxnLst/>
              <a:rect l="l" t="t" r="r" b="b"/>
              <a:pathLst>
                <a:path w="8618" h="5511" extrusionOk="0">
                  <a:moveTo>
                    <a:pt x="8618" y="0"/>
                  </a:moveTo>
                  <a:lnTo>
                    <a:pt x="8618" y="0"/>
                  </a:lnTo>
                  <a:cubicBezTo>
                    <a:pt x="5820" y="1798"/>
                    <a:pt x="2998" y="3560"/>
                    <a:pt x="200" y="5382"/>
                  </a:cubicBezTo>
                  <a:cubicBezTo>
                    <a:pt x="42" y="5478"/>
                    <a:pt x="0" y="5511"/>
                    <a:pt x="20" y="5511"/>
                  </a:cubicBezTo>
                  <a:cubicBezTo>
                    <a:pt x="58" y="5511"/>
                    <a:pt x="310" y="5397"/>
                    <a:pt x="426" y="5358"/>
                  </a:cubicBezTo>
                  <a:cubicBezTo>
                    <a:pt x="1748" y="4799"/>
                    <a:pt x="3058" y="4203"/>
                    <a:pt x="4272" y="3453"/>
                  </a:cubicBezTo>
                  <a:cubicBezTo>
                    <a:pt x="5844" y="2453"/>
                    <a:pt x="7272" y="1262"/>
                    <a:pt x="86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3"/>
            <p:cNvSpPr/>
            <p:nvPr/>
          </p:nvSpPr>
          <p:spPr>
            <a:xfrm>
              <a:off x="3443575" y="3801200"/>
              <a:ext cx="313150" cy="247675"/>
            </a:xfrm>
            <a:custGeom>
              <a:avLst/>
              <a:gdLst/>
              <a:ahLst/>
              <a:cxnLst/>
              <a:rect l="l" t="t" r="r" b="b"/>
              <a:pathLst>
                <a:path w="12526" h="9907" extrusionOk="0">
                  <a:moveTo>
                    <a:pt x="12526" y="0"/>
                  </a:moveTo>
                  <a:lnTo>
                    <a:pt x="12526" y="0"/>
                  </a:lnTo>
                  <a:cubicBezTo>
                    <a:pt x="12335" y="167"/>
                    <a:pt x="12133" y="334"/>
                    <a:pt x="11919" y="512"/>
                  </a:cubicBezTo>
                  <a:cubicBezTo>
                    <a:pt x="7978" y="3810"/>
                    <a:pt x="4060" y="6930"/>
                    <a:pt x="0" y="9906"/>
                  </a:cubicBezTo>
                  <a:cubicBezTo>
                    <a:pt x="2608" y="8513"/>
                    <a:pt x="5084" y="6930"/>
                    <a:pt x="7370" y="5037"/>
                  </a:cubicBezTo>
                  <a:cubicBezTo>
                    <a:pt x="9037" y="3667"/>
                    <a:pt x="10537" y="2131"/>
                    <a:pt x="11990" y="572"/>
                  </a:cubicBezTo>
                  <a:cubicBezTo>
                    <a:pt x="12169" y="381"/>
                    <a:pt x="12347" y="179"/>
                    <a:pt x="125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3"/>
            <p:cNvSpPr/>
            <p:nvPr/>
          </p:nvSpPr>
          <p:spPr>
            <a:xfrm>
              <a:off x="3784975" y="3714875"/>
              <a:ext cx="56600" cy="63125"/>
            </a:xfrm>
            <a:custGeom>
              <a:avLst/>
              <a:gdLst/>
              <a:ahLst/>
              <a:cxnLst/>
              <a:rect l="l" t="t" r="r" b="b"/>
              <a:pathLst>
                <a:path w="2264" h="2525" extrusionOk="0">
                  <a:moveTo>
                    <a:pt x="2263" y="0"/>
                  </a:moveTo>
                  <a:lnTo>
                    <a:pt x="2263" y="0"/>
                  </a:lnTo>
                  <a:cubicBezTo>
                    <a:pt x="1430" y="643"/>
                    <a:pt x="632" y="1632"/>
                    <a:pt x="1" y="2525"/>
                  </a:cubicBezTo>
                  <a:cubicBezTo>
                    <a:pt x="918" y="1846"/>
                    <a:pt x="1703" y="989"/>
                    <a:pt x="2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3"/>
            <p:cNvSpPr/>
            <p:nvPr/>
          </p:nvSpPr>
          <p:spPr>
            <a:xfrm>
              <a:off x="3689725" y="3763700"/>
              <a:ext cx="203025" cy="170575"/>
            </a:xfrm>
            <a:custGeom>
              <a:avLst/>
              <a:gdLst/>
              <a:ahLst/>
              <a:cxnLst/>
              <a:rect l="l" t="t" r="r" b="b"/>
              <a:pathLst>
                <a:path w="8121" h="6823" extrusionOk="0">
                  <a:moveTo>
                    <a:pt x="8121" y="0"/>
                  </a:moveTo>
                  <a:cubicBezTo>
                    <a:pt x="7133" y="845"/>
                    <a:pt x="5740" y="1881"/>
                    <a:pt x="4466" y="2917"/>
                  </a:cubicBezTo>
                  <a:cubicBezTo>
                    <a:pt x="2954" y="4179"/>
                    <a:pt x="1513" y="5536"/>
                    <a:pt x="1" y="6822"/>
                  </a:cubicBezTo>
                  <a:cubicBezTo>
                    <a:pt x="3085" y="5072"/>
                    <a:pt x="6061" y="2893"/>
                    <a:pt x="81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3"/>
            <p:cNvSpPr/>
            <p:nvPr/>
          </p:nvSpPr>
          <p:spPr>
            <a:xfrm>
              <a:off x="3807000" y="3804775"/>
              <a:ext cx="126250" cy="102100"/>
            </a:xfrm>
            <a:custGeom>
              <a:avLst/>
              <a:gdLst/>
              <a:ahLst/>
              <a:cxnLst/>
              <a:rect l="l" t="t" r="r" b="b"/>
              <a:pathLst>
                <a:path w="5050" h="4084" extrusionOk="0">
                  <a:moveTo>
                    <a:pt x="5049" y="0"/>
                  </a:moveTo>
                  <a:lnTo>
                    <a:pt x="5049" y="0"/>
                  </a:lnTo>
                  <a:cubicBezTo>
                    <a:pt x="5035" y="5"/>
                    <a:pt x="5025" y="11"/>
                    <a:pt x="5017" y="18"/>
                  </a:cubicBezTo>
                  <a:lnTo>
                    <a:pt x="5017" y="18"/>
                  </a:lnTo>
                  <a:cubicBezTo>
                    <a:pt x="5028" y="12"/>
                    <a:pt x="5039" y="6"/>
                    <a:pt x="5049" y="0"/>
                  </a:cubicBezTo>
                  <a:close/>
                  <a:moveTo>
                    <a:pt x="5017" y="18"/>
                  </a:moveTo>
                  <a:cubicBezTo>
                    <a:pt x="4860" y="109"/>
                    <a:pt x="4693" y="210"/>
                    <a:pt x="4537" y="322"/>
                  </a:cubicBezTo>
                  <a:cubicBezTo>
                    <a:pt x="3870" y="750"/>
                    <a:pt x="3216" y="1215"/>
                    <a:pt x="2608" y="1726"/>
                  </a:cubicBezTo>
                  <a:cubicBezTo>
                    <a:pt x="1704" y="2465"/>
                    <a:pt x="882" y="3310"/>
                    <a:pt x="1" y="4084"/>
                  </a:cubicBezTo>
                  <a:cubicBezTo>
                    <a:pt x="1073" y="3572"/>
                    <a:pt x="2096" y="2929"/>
                    <a:pt x="3013" y="2155"/>
                  </a:cubicBezTo>
                  <a:cubicBezTo>
                    <a:pt x="3740" y="1524"/>
                    <a:pt x="4359" y="798"/>
                    <a:pt x="4990" y="60"/>
                  </a:cubicBezTo>
                  <a:cubicBezTo>
                    <a:pt x="4997" y="45"/>
                    <a:pt x="5004" y="30"/>
                    <a:pt x="501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3"/>
            <p:cNvSpPr/>
            <p:nvPr/>
          </p:nvSpPr>
          <p:spPr>
            <a:xfrm>
              <a:off x="3887675" y="3838400"/>
              <a:ext cx="84850" cy="70575"/>
            </a:xfrm>
            <a:custGeom>
              <a:avLst/>
              <a:gdLst/>
              <a:ahLst/>
              <a:cxnLst/>
              <a:rect l="l" t="t" r="r" b="b"/>
              <a:pathLst>
                <a:path w="3394" h="2823" extrusionOk="0">
                  <a:moveTo>
                    <a:pt x="3394" y="0"/>
                  </a:moveTo>
                  <a:cubicBezTo>
                    <a:pt x="2977" y="239"/>
                    <a:pt x="2167" y="798"/>
                    <a:pt x="1656" y="1215"/>
                  </a:cubicBezTo>
                  <a:cubicBezTo>
                    <a:pt x="1060" y="1703"/>
                    <a:pt x="536" y="2263"/>
                    <a:pt x="1" y="2822"/>
                  </a:cubicBezTo>
                  <a:cubicBezTo>
                    <a:pt x="1346" y="2144"/>
                    <a:pt x="2489" y="1179"/>
                    <a:pt x="3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3"/>
            <p:cNvSpPr/>
            <p:nvPr/>
          </p:nvSpPr>
          <p:spPr>
            <a:xfrm>
              <a:off x="3952275" y="3891075"/>
              <a:ext cx="53000" cy="51225"/>
            </a:xfrm>
            <a:custGeom>
              <a:avLst/>
              <a:gdLst/>
              <a:ahLst/>
              <a:cxnLst/>
              <a:rect l="l" t="t" r="r" b="b"/>
              <a:pathLst>
                <a:path w="2120" h="2049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1334" y="596"/>
                    <a:pt x="596" y="1251"/>
                    <a:pt x="0" y="2049"/>
                  </a:cubicBezTo>
                  <a:cubicBezTo>
                    <a:pt x="810" y="1501"/>
                    <a:pt x="1524" y="834"/>
                    <a:pt x="2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3"/>
            <p:cNvSpPr/>
            <p:nvPr/>
          </p:nvSpPr>
          <p:spPr>
            <a:xfrm>
              <a:off x="4581225" y="2236500"/>
              <a:ext cx="575975" cy="210075"/>
            </a:xfrm>
            <a:custGeom>
              <a:avLst/>
              <a:gdLst/>
              <a:ahLst/>
              <a:cxnLst/>
              <a:rect l="l" t="t" r="r" b="b"/>
              <a:pathLst>
                <a:path w="23039" h="8403" extrusionOk="0">
                  <a:moveTo>
                    <a:pt x="22369" y="0"/>
                  </a:moveTo>
                  <a:cubicBezTo>
                    <a:pt x="21699" y="0"/>
                    <a:pt x="21030" y="27"/>
                    <a:pt x="20360" y="81"/>
                  </a:cubicBezTo>
                  <a:cubicBezTo>
                    <a:pt x="17395" y="366"/>
                    <a:pt x="14514" y="1247"/>
                    <a:pt x="11716" y="2212"/>
                  </a:cubicBezTo>
                  <a:cubicBezTo>
                    <a:pt x="7537" y="3676"/>
                    <a:pt x="3489" y="5653"/>
                    <a:pt x="0" y="8403"/>
                  </a:cubicBezTo>
                  <a:cubicBezTo>
                    <a:pt x="1488" y="7510"/>
                    <a:pt x="3072" y="6724"/>
                    <a:pt x="4644" y="5938"/>
                  </a:cubicBezTo>
                  <a:cubicBezTo>
                    <a:pt x="6537" y="5010"/>
                    <a:pt x="8192" y="4224"/>
                    <a:pt x="10013" y="3510"/>
                  </a:cubicBezTo>
                  <a:cubicBezTo>
                    <a:pt x="13264" y="2271"/>
                    <a:pt x="16609" y="1366"/>
                    <a:pt x="19991" y="581"/>
                  </a:cubicBezTo>
                  <a:cubicBezTo>
                    <a:pt x="21003" y="354"/>
                    <a:pt x="22015" y="176"/>
                    <a:pt x="23039" y="9"/>
                  </a:cubicBezTo>
                  <a:cubicBezTo>
                    <a:pt x="22815" y="3"/>
                    <a:pt x="22592" y="0"/>
                    <a:pt x="22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3"/>
            <p:cNvSpPr/>
            <p:nvPr/>
          </p:nvSpPr>
          <p:spPr>
            <a:xfrm>
              <a:off x="4783325" y="2334350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0"/>
                  </a:moveTo>
                  <a:lnTo>
                    <a:pt x="7501" y="0"/>
                  </a:lnTo>
                  <a:cubicBezTo>
                    <a:pt x="4882" y="238"/>
                    <a:pt x="2322" y="1024"/>
                    <a:pt x="0" y="2262"/>
                  </a:cubicBezTo>
                  <a:cubicBezTo>
                    <a:pt x="2513" y="1524"/>
                    <a:pt x="5037" y="834"/>
                    <a:pt x="7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3"/>
            <p:cNvSpPr/>
            <p:nvPr/>
          </p:nvSpPr>
          <p:spPr>
            <a:xfrm>
              <a:off x="5039600" y="2295625"/>
              <a:ext cx="307200" cy="31600"/>
            </a:xfrm>
            <a:custGeom>
              <a:avLst/>
              <a:gdLst/>
              <a:ahLst/>
              <a:cxnLst/>
              <a:rect l="l" t="t" r="r" b="b"/>
              <a:pathLst>
                <a:path w="12288" h="1264" extrusionOk="0">
                  <a:moveTo>
                    <a:pt x="6307" y="1"/>
                  </a:moveTo>
                  <a:cubicBezTo>
                    <a:pt x="4163" y="1"/>
                    <a:pt x="2042" y="435"/>
                    <a:pt x="1" y="1049"/>
                  </a:cubicBezTo>
                  <a:cubicBezTo>
                    <a:pt x="1703" y="851"/>
                    <a:pt x="3428" y="772"/>
                    <a:pt x="5145" y="772"/>
                  </a:cubicBezTo>
                  <a:cubicBezTo>
                    <a:pt x="5590" y="772"/>
                    <a:pt x="6034" y="778"/>
                    <a:pt x="6478" y="787"/>
                  </a:cubicBezTo>
                  <a:cubicBezTo>
                    <a:pt x="8037" y="811"/>
                    <a:pt x="9823" y="894"/>
                    <a:pt x="11276" y="1085"/>
                  </a:cubicBezTo>
                  <a:cubicBezTo>
                    <a:pt x="11609" y="1133"/>
                    <a:pt x="11955" y="1192"/>
                    <a:pt x="12288" y="1264"/>
                  </a:cubicBezTo>
                  <a:cubicBezTo>
                    <a:pt x="12109" y="1168"/>
                    <a:pt x="11907" y="1085"/>
                    <a:pt x="11728" y="1014"/>
                  </a:cubicBezTo>
                  <a:cubicBezTo>
                    <a:pt x="10062" y="323"/>
                    <a:pt x="8264" y="61"/>
                    <a:pt x="6478" y="2"/>
                  </a:cubicBezTo>
                  <a:cubicBezTo>
                    <a:pt x="6421" y="1"/>
                    <a:pt x="6364" y="1"/>
                    <a:pt x="630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3"/>
            <p:cNvSpPr/>
            <p:nvPr/>
          </p:nvSpPr>
          <p:spPr>
            <a:xfrm>
              <a:off x="4982150" y="2352775"/>
              <a:ext cx="375975" cy="36075"/>
            </a:xfrm>
            <a:custGeom>
              <a:avLst/>
              <a:gdLst/>
              <a:ahLst/>
              <a:cxnLst/>
              <a:rect l="l" t="t" r="r" b="b"/>
              <a:pathLst>
                <a:path w="15039" h="1443" extrusionOk="0">
                  <a:moveTo>
                    <a:pt x="8070" y="1"/>
                  </a:moveTo>
                  <a:cubicBezTo>
                    <a:pt x="5246" y="1"/>
                    <a:pt x="2359" y="534"/>
                    <a:pt x="1" y="1383"/>
                  </a:cubicBezTo>
                  <a:cubicBezTo>
                    <a:pt x="2250" y="906"/>
                    <a:pt x="4561" y="754"/>
                    <a:pt x="6921" y="754"/>
                  </a:cubicBezTo>
                  <a:cubicBezTo>
                    <a:pt x="7272" y="754"/>
                    <a:pt x="7625" y="757"/>
                    <a:pt x="7978" y="763"/>
                  </a:cubicBezTo>
                  <a:cubicBezTo>
                    <a:pt x="9978" y="787"/>
                    <a:pt x="12038" y="811"/>
                    <a:pt x="13884" y="1180"/>
                  </a:cubicBezTo>
                  <a:cubicBezTo>
                    <a:pt x="14265" y="1252"/>
                    <a:pt x="14657" y="1347"/>
                    <a:pt x="15038" y="1442"/>
                  </a:cubicBezTo>
                  <a:cubicBezTo>
                    <a:pt x="14800" y="1323"/>
                    <a:pt x="14550" y="1192"/>
                    <a:pt x="14300" y="1085"/>
                  </a:cubicBezTo>
                  <a:cubicBezTo>
                    <a:pt x="12450" y="327"/>
                    <a:pt x="10279" y="1"/>
                    <a:pt x="80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3"/>
            <p:cNvSpPr/>
            <p:nvPr/>
          </p:nvSpPr>
          <p:spPr>
            <a:xfrm>
              <a:off x="5193800" y="2409250"/>
              <a:ext cx="150925" cy="17400"/>
            </a:xfrm>
            <a:custGeom>
              <a:avLst/>
              <a:gdLst/>
              <a:ahLst/>
              <a:cxnLst/>
              <a:rect l="l" t="t" r="r" b="b"/>
              <a:pathLst>
                <a:path w="6037" h="696" extrusionOk="0">
                  <a:moveTo>
                    <a:pt x="2491" y="1"/>
                  </a:moveTo>
                  <a:cubicBezTo>
                    <a:pt x="1755" y="1"/>
                    <a:pt x="1017" y="71"/>
                    <a:pt x="298" y="183"/>
                  </a:cubicBezTo>
                  <a:cubicBezTo>
                    <a:pt x="191" y="195"/>
                    <a:pt x="107" y="219"/>
                    <a:pt x="0" y="231"/>
                  </a:cubicBezTo>
                  <a:cubicBezTo>
                    <a:pt x="119" y="231"/>
                    <a:pt x="238" y="243"/>
                    <a:pt x="357" y="255"/>
                  </a:cubicBezTo>
                  <a:cubicBezTo>
                    <a:pt x="1274" y="338"/>
                    <a:pt x="2203" y="433"/>
                    <a:pt x="3120" y="481"/>
                  </a:cubicBezTo>
                  <a:cubicBezTo>
                    <a:pt x="4120" y="493"/>
                    <a:pt x="5132" y="540"/>
                    <a:pt x="6037" y="695"/>
                  </a:cubicBezTo>
                  <a:cubicBezTo>
                    <a:pt x="4917" y="191"/>
                    <a:pt x="3706" y="1"/>
                    <a:pt x="24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3"/>
            <p:cNvSpPr/>
            <p:nvPr/>
          </p:nvSpPr>
          <p:spPr>
            <a:xfrm>
              <a:off x="5296175" y="2454450"/>
              <a:ext cx="11350" cy="700"/>
            </a:xfrm>
            <a:custGeom>
              <a:avLst/>
              <a:gdLst/>
              <a:ahLst/>
              <a:cxnLst/>
              <a:rect l="l" t="t" r="r" b="b"/>
              <a:pathLst>
                <a:path w="454" h="28" extrusionOk="0">
                  <a:moveTo>
                    <a:pt x="227" y="0"/>
                  </a:moveTo>
                  <a:cubicBezTo>
                    <a:pt x="150" y="0"/>
                    <a:pt x="72" y="6"/>
                    <a:pt x="1" y="18"/>
                  </a:cubicBezTo>
                  <a:cubicBezTo>
                    <a:pt x="78" y="24"/>
                    <a:pt x="156" y="27"/>
                    <a:pt x="232" y="27"/>
                  </a:cubicBezTo>
                  <a:cubicBezTo>
                    <a:pt x="308" y="27"/>
                    <a:pt x="382" y="24"/>
                    <a:pt x="453" y="18"/>
                  </a:cubicBezTo>
                  <a:cubicBezTo>
                    <a:pt x="382" y="6"/>
                    <a:pt x="305" y="0"/>
                    <a:pt x="2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3"/>
            <p:cNvSpPr/>
            <p:nvPr/>
          </p:nvSpPr>
          <p:spPr>
            <a:xfrm>
              <a:off x="4339525" y="2837375"/>
              <a:ext cx="301850" cy="181000"/>
            </a:xfrm>
            <a:custGeom>
              <a:avLst/>
              <a:gdLst/>
              <a:ahLst/>
              <a:cxnLst/>
              <a:rect l="l" t="t" r="r" b="b"/>
              <a:pathLst>
                <a:path w="12074" h="7240" extrusionOk="0">
                  <a:moveTo>
                    <a:pt x="0" y="1"/>
                  </a:moveTo>
                  <a:lnTo>
                    <a:pt x="0" y="1"/>
                  </a:lnTo>
                  <a:cubicBezTo>
                    <a:pt x="3441" y="3275"/>
                    <a:pt x="7573" y="5752"/>
                    <a:pt x="12073" y="7240"/>
                  </a:cubicBezTo>
                  <a:cubicBezTo>
                    <a:pt x="11942" y="7061"/>
                    <a:pt x="11835" y="6883"/>
                    <a:pt x="11716" y="6728"/>
                  </a:cubicBezTo>
                  <a:cubicBezTo>
                    <a:pt x="10192" y="5966"/>
                    <a:pt x="8704" y="5180"/>
                    <a:pt x="7227" y="4370"/>
                  </a:cubicBezTo>
                  <a:cubicBezTo>
                    <a:pt x="4751" y="3049"/>
                    <a:pt x="2310" y="163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3"/>
            <p:cNvSpPr/>
            <p:nvPr/>
          </p:nvSpPr>
          <p:spPr>
            <a:xfrm>
              <a:off x="4387450" y="2787075"/>
              <a:ext cx="206875" cy="128325"/>
            </a:xfrm>
            <a:custGeom>
              <a:avLst/>
              <a:gdLst/>
              <a:ahLst/>
              <a:cxnLst/>
              <a:rect l="l" t="t" r="r" b="b"/>
              <a:pathLst>
                <a:path w="8275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2298" y="1846"/>
                    <a:pt x="4834" y="3346"/>
                    <a:pt x="7430" y="4716"/>
                  </a:cubicBezTo>
                  <a:cubicBezTo>
                    <a:pt x="7692" y="4847"/>
                    <a:pt x="7977" y="5001"/>
                    <a:pt x="8251" y="5132"/>
                  </a:cubicBezTo>
                  <a:cubicBezTo>
                    <a:pt x="8251" y="5085"/>
                    <a:pt x="8263" y="5025"/>
                    <a:pt x="8275" y="4989"/>
                  </a:cubicBezTo>
                  <a:cubicBezTo>
                    <a:pt x="8192" y="4751"/>
                    <a:pt x="8084" y="4489"/>
                    <a:pt x="7989" y="4227"/>
                  </a:cubicBezTo>
                  <a:cubicBezTo>
                    <a:pt x="6894" y="3656"/>
                    <a:pt x="5810" y="3072"/>
                    <a:pt x="4703" y="2513"/>
                  </a:cubicBezTo>
                  <a:cubicBezTo>
                    <a:pt x="3131" y="1715"/>
                    <a:pt x="1524" y="90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3"/>
            <p:cNvSpPr/>
            <p:nvPr/>
          </p:nvSpPr>
          <p:spPr>
            <a:xfrm>
              <a:off x="4641050" y="2918350"/>
              <a:ext cx="192600" cy="83075"/>
            </a:xfrm>
            <a:custGeom>
              <a:avLst/>
              <a:gdLst/>
              <a:ahLst/>
              <a:cxnLst/>
              <a:rect l="l" t="t" r="r" b="b"/>
              <a:pathLst>
                <a:path w="7704" h="3323" extrusionOk="0">
                  <a:moveTo>
                    <a:pt x="0" y="0"/>
                  </a:moveTo>
                  <a:lnTo>
                    <a:pt x="0" y="0"/>
                  </a:lnTo>
                  <a:cubicBezTo>
                    <a:pt x="262" y="369"/>
                    <a:pt x="477" y="739"/>
                    <a:pt x="727" y="1108"/>
                  </a:cubicBezTo>
                  <a:cubicBezTo>
                    <a:pt x="1108" y="1262"/>
                    <a:pt x="1512" y="1429"/>
                    <a:pt x="1917" y="1584"/>
                  </a:cubicBezTo>
                  <a:cubicBezTo>
                    <a:pt x="3584" y="2215"/>
                    <a:pt x="5287" y="2691"/>
                    <a:pt x="7013" y="3144"/>
                  </a:cubicBezTo>
                  <a:cubicBezTo>
                    <a:pt x="7239" y="3203"/>
                    <a:pt x="7477" y="3263"/>
                    <a:pt x="7704" y="3322"/>
                  </a:cubicBezTo>
                  <a:cubicBezTo>
                    <a:pt x="7311" y="3167"/>
                    <a:pt x="6775" y="2929"/>
                    <a:pt x="6465" y="2798"/>
                  </a:cubicBezTo>
                  <a:cubicBezTo>
                    <a:pt x="4084" y="1762"/>
                    <a:pt x="2286" y="10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3"/>
            <p:cNvSpPr/>
            <p:nvPr/>
          </p:nvSpPr>
          <p:spPr>
            <a:xfrm>
              <a:off x="4883925" y="3016575"/>
              <a:ext cx="429550" cy="51150"/>
            </a:xfrm>
            <a:custGeom>
              <a:avLst/>
              <a:gdLst/>
              <a:ahLst/>
              <a:cxnLst/>
              <a:rect l="l" t="t" r="r" b="b"/>
              <a:pathLst>
                <a:path w="17182" h="2046" extrusionOk="0">
                  <a:moveTo>
                    <a:pt x="1" y="0"/>
                  </a:moveTo>
                  <a:lnTo>
                    <a:pt x="1" y="0"/>
                  </a:lnTo>
                  <a:cubicBezTo>
                    <a:pt x="3315" y="1462"/>
                    <a:pt x="6844" y="2046"/>
                    <a:pt x="10409" y="2046"/>
                  </a:cubicBezTo>
                  <a:cubicBezTo>
                    <a:pt x="11724" y="2046"/>
                    <a:pt x="13044" y="1966"/>
                    <a:pt x="14360" y="1822"/>
                  </a:cubicBezTo>
                  <a:cubicBezTo>
                    <a:pt x="14681" y="1798"/>
                    <a:pt x="14967" y="1774"/>
                    <a:pt x="15265" y="1739"/>
                  </a:cubicBezTo>
                  <a:cubicBezTo>
                    <a:pt x="15300" y="1727"/>
                    <a:pt x="15312" y="1703"/>
                    <a:pt x="15336" y="1679"/>
                  </a:cubicBezTo>
                  <a:cubicBezTo>
                    <a:pt x="15657" y="1536"/>
                    <a:pt x="15979" y="1382"/>
                    <a:pt x="16289" y="1239"/>
                  </a:cubicBezTo>
                  <a:cubicBezTo>
                    <a:pt x="16586" y="1060"/>
                    <a:pt x="16884" y="881"/>
                    <a:pt x="17181" y="715"/>
                  </a:cubicBezTo>
                  <a:lnTo>
                    <a:pt x="17181" y="715"/>
                  </a:lnTo>
                  <a:cubicBezTo>
                    <a:pt x="15217" y="953"/>
                    <a:pt x="13193" y="1143"/>
                    <a:pt x="10716" y="1239"/>
                  </a:cubicBezTo>
                  <a:cubicBezTo>
                    <a:pt x="10580" y="1241"/>
                    <a:pt x="10443" y="1242"/>
                    <a:pt x="10307" y="1242"/>
                  </a:cubicBezTo>
                  <a:cubicBezTo>
                    <a:pt x="9136" y="1242"/>
                    <a:pt x="7972" y="1155"/>
                    <a:pt x="6799" y="1048"/>
                  </a:cubicBezTo>
                  <a:cubicBezTo>
                    <a:pt x="4323" y="846"/>
                    <a:pt x="2525" y="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3"/>
            <p:cNvSpPr/>
            <p:nvPr/>
          </p:nvSpPr>
          <p:spPr>
            <a:xfrm>
              <a:off x="4450250" y="2746000"/>
              <a:ext cx="121475" cy="75325"/>
            </a:xfrm>
            <a:custGeom>
              <a:avLst/>
              <a:gdLst/>
              <a:ahLst/>
              <a:cxnLst/>
              <a:rect l="l" t="t" r="r" b="b"/>
              <a:pathLst>
                <a:path w="4859" h="3013" extrusionOk="0">
                  <a:moveTo>
                    <a:pt x="0" y="1"/>
                  </a:moveTo>
                  <a:cubicBezTo>
                    <a:pt x="1524" y="1167"/>
                    <a:pt x="3156" y="2144"/>
                    <a:pt x="4858" y="3013"/>
                  </a:cubicBezTo>
                  <a:cubicBezTo>
                    <a:pt x="4799" y="2846"/>
                    <a:pt x="4751" y="2680"/>
                    <a:pt x="4691" y="2537"/>
                  </a:cubicBezTo>
                  <a:cubicBezTo>
                    <a:pt x="4656" y="2441"/>
                    <a:pt x="4703" y="2370"/>
                    <a:pt x="4775" y="2322"/>
                  </a:cubicBezTo>
                  <a:cubicBezTo>
                    <a:pt x="4322" y="2120"/>
                    <a:pt x="3810" y="1894"/>
                    <a:pt x="3263" y="1632"/>
                  </a:cubicBezTo>
                  <a:cubicBezTo>
                    <a:pt x="2155" y="1108"/>
                    <a:pt x="1060" y="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3"/>
            <p:cNvSpPr/>
            <p:nvPr/>
          </p:nvSpPr>
          <p:spPr>
            <a:xfrm>
              <a:off x="4585375" y="2810900"/>
              <a:ext cx="332800" cy="119975"/>
            </a:xfrm>
            <a:custGeom>
              <a:avLst/>
              <a:gdLst/>
              <a:ahLst/>
              <a:cxnLst/>
              <a:rect l="l" t="t" r="r" b="b"/>
              <a:pathLst>
                <a:path w="13312" h="4799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2"/>
                    <a:pt x="48" y="36"/>
                    <a:pt x="60" y="84"/>
                  </a:cubicBezTo>
                  <a:cubicBezTo>
                    <a:pt x="120" y="322"/>
                    <a:pt x="191" y="572"/>
                    <a:pt x="275" y="822"/>
                  </a:cubicBezTo>
                  <a:cubicBezTo>
                    <a:pt x="1775" y="1524"/>
                    <a:pt x="3311" y="2155"/>
                    <a:pt x="4870" y="2715"/>
                  </a:cubicBezTo>
                  <a:cubicBezTo>
                    <a:pt x="7264" y="3572"/>
                    <a:pt x="9752" y="4096"/>
                    <a:pt x="12240" y="4596"/>
                  </a:cubicBezTo>
                  <a:cubicBezTo>
                    <a:pt x="12598" y="4667"/>
                    <a:pt x="12955" y="4739"/>
                    <a:pt x="13312" y="4798"/>
                  </a:cubicBezTo>
                  <a:cubicBezTo>
                    <a:pt x="12848" y="4667"/>
                    <a:pt x="12395" y="4525"/>
                    <a:pt x="11931" y="4370"/>
                  </a:cubicBezTo>
                  <a:cubicBezTo>
                    <a:pt x="9169" y="3417"/>
                    <a:pt x="6359" y="2608"/>
                    <a:pt x="3620" y="1524"/>
                  </a:cubicBezTo>
                  <a:cubicBezTo>
                    <a:pt x="2263" y="965"/>
                    <a:pt x="1203" y="53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3"/>
            <p:cNvSpPr/>
            <p:nvPr/>
          </p:nvSpPr>
          <p:spPr>
            <a:xfrm>
              <a:off x="4975600" y="2887975"/>
              <a:ext cx="470025" cy="77375"/>
            </a:xfrm>
            <a:custGeom>
              <a:avLst/>
              <a:gdLst/>
              <a:ahLst/>
              <a:cxnLst/>
              <a:rect l="l" t="t" r="r" b="b"/>
              <a:pathLst>
                <a:path w="18801" h="3095" extrusionOk="0">
                  <a:moveTo>
                    <a:pt x="18801" y="1"/>
                  </a:moveTo>
                  <a:lnTo>
                    <a:pt x="18801" y="1"/>
                  </a:lnTo>
                  <a:cubicBezTo>
                    <a:pt x="18551" y="84"/>
                    <a:pt x="18301" y="156"/>
                    <a:pt x="18039" y="251"/>
                  </a:cubicBezTo>
                  <a:cubicBezTo>
                    <a:pt x="16348" y="870"/>
                    <a:pt x="14622" y="1453"/>
                    <a:pt x="12824" y="1751"/>
                  </a:cubicBezTo>
                  <a:cubicBezTo>
                    <a:pt x="10965" y="2072"/>
                    <a:pt x="8737" y="2218"/>
                    <a:pt x="6540" y="2218"/>
                  </a:cubicBezTo>
                  <a:cubicBezTo>
                    <a:pt x="6372" y="2218"/>
                    <a:pt x="6204" y="2217"/>
                    <a:pt x="6037" y="2215"/>
                  </a:cubicBezTo>
                  <a:cubicBezTo>
                    <a:pt x="4025" y="2215"/>
                    <a:pt x="2001" y="2156"/>
                    <a:pt x="1" y="1858"/>
                  </a:cubicBezTo>
                  <a:lnTo>
                    <a:pt x="1" y="1858"/>
                  </a:lnTo>
                  <a:cubicBezTo>
                    <a:pt x="2605" y="2686"/>
                    <a:pt x="5323" y="3095"/>
                    <a:pt x="8044" y="3095"/>
                  </a:cubicBezTo>
                  <a:cubicBezTo>
                    <a:pt x="8844" y="3095"/>
                    <a:pt x="9645" y="3060"/>
                    <a:pt x="10443" y="2989"/>
                  </a:cubicBezTo>
                  <a:cubicBezTo>
                    <a:pt x="12443" y="2835"/>
                    <a:pt x="14467" y="2513"/>
                    <a:pt x="16396" y="1870"/>
                  </a:cubicBezTo>
                  <a:cubicBezTo>
                    <a:pt x="16943" y="1692"/>
                    <a:pt x="17479" y="1501"/>
                    <a:pt x="18015" y="1287"/>
                  </a:cubicBezTo>
                  <a:lnTo>
                    <a:pt x="18098" y="1156"/>
                  </a:lnTo>
                  <a:cubicBezTo>
                    <a:pt x="18134" y="1072"/>
                    <a:pt x="18158" y="977"/>
                    <a:pt x="18217" y="906"/>
                  </a:cubicBezTo>
                  <a:cubicBezTo>
                    <a:pt x="18420" y="608"/>
                    <a:pt x="18610" y="299"/>
                    <a:pt x="188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3"/>
            <p:cNvSpPr/>
            <p:nvPr/>
          </p:nvSpPr>
          <p:spPr>
            <a:xfrm>
              <a:off x="4526150" y="2705225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0"/>
                  </a:moveTo>
                  <a:lnTo>
                    <a:pt x="0" y="0"/>
                  </a:lnTo>
                  <a:cubicBezTo>
                    <a:pt x="2382" y="1489"/>
                    <a:pt x="4942" y="2739"/>
                    <a:pt x="7609" y="3632"/>
                  </a:cubicBezTo>
                  <a:cubicBezTo>
                    <a:pt x="9740" y="4334"/>
                    <a:pt x="11942" y="4763"/>
                    <a:pt x="14169" y="5049"/>
                  </a:cubicBezTo>
                  <a:lnTo>
                    <a:pt x="14883" y="5132"/>
                  </a:lnTo>
                  <a:cubicBezTo>
                    <a:pt x="14514" y="5013"/>
                    <a:pt x="14157" y="4906"/>
                    <a:pt x="13800" y="4799"/>
                  </a:cubicBezTo>
                  <a:cubicBezTo>
                    <a:pt x="11228" y="4096"/>
                    <a:pt x="8668" y="3275"/>
                    <a:pt x="6156" y="2382"/>
                  </a:cubicBezTo>
                  <a:cubicBezTo>
                    <a:pt x="4072" y="1632"/>
                    <a:pt x="1965" y="8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3"/>
            <p:cNvSpPr/>
            <p:nvPr/>
          </p:nvSpPr>
          <p:spPr>
            <a:xfrm>
              <a:off x="5136050" y="2793025"/>
              <a:ext cx="346200" cy="72400"/>
            </a:xfrm>
            <a:custGeom>
              <a:avLst/>
              <a:gdLst/>
              <a:ahLst/>
              <a:cxnLst/>
              <a:rect l="l" t="t" r="r" b="b"/>
              <a:pathLst>
                <a:path w="13848" h="2896" extrusionOk="0">
                  <a:moveTo>
                    <a:pt x="13847" y="1"/>
                  </a:moveTo>
                  <a:lnTo>
                    <a:pt x="13847" y="1"/>
                  </a:lnTo>
                  <a:cubicBezTo>
                    <a:pt x="13526" y="84"/>
                    <a:pt x="13204" y="179"/>
                    <a:pt x="12871" y="287"/>
                  </a:cubicBezTo>
                  <a:cubicBezTo>
                    <a:pt x="10930" y="882"/>
                    <a:pt x="8942" y="1430"/>
                    <a:pt x="6942" y="1751"/>
                  </a:cubicBezTo>
                  <a:cubicBezTo>
                    <a:pt x="4537" y="2203"/>
                    <a:pt x="2513" y="2477"/>
                    <a:pt x="0" y="2561"/>
                  </a:cubicBezTo>
                  <a:cubicBezTo>
                    <a:pt x="1301" y="2788"/>
                    <a:pt x="2611" y="2896"/>
                    <a:pt x="3918" y="2896"/>
                  </a:cubicBezTo>
                  <a:cubicBezTo>
                    <a:pt x="6452" y="2896"/>
                    <a:pt x="8980" y="2489"/>
                    <a:pt x="11430" y="1751"/>
                  </a:cubicBezTo>
                  <a:cubicBezTo>
                    <a:pt x="12121" y="1561"/>
                    <a:pt x="12788" y="1370"/>
                    <a:pt x="13466" y="1144"/>
                  </a:cubicBezTo>
                  <a:cubicBezTo>
                    <a:pt x="13466" y="1049"/>
                    <a:pt x="13490" y="965"/>
                    <a:pt x="13526" y="882"/>
                  </a:cubicBezTo>
                  <a:cubicBezTo>
                    <a:pt x="13633" y="584"/>
                    <a:pt x="13740" y="298"/>
                    <a:pt x="13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3"/>
            <p:cNvSpPr/>
            <p:nvPr/>
          </p:nvSpPr>
          <p:spPr>
            <a:xfrm>
              <a:off x="4558300" y="2652825"/>
              <a:ext cx="319700" cy="78025"/>
            </a:xfrm>
            <a:custGeom>
              <a:avLst/>
              <a:gdLst/>
              <a:ahLst/>
              <a:cxnLst/>
              <a:rect l="l" t="t" r="r" b="b"/>
              <a:pathLst>
                <a:path w="12788" h="3121" extrusionOk="0">
                  <a:moveTo>
                    <a:pt x="0" y="1"/>
                  </a:moveTo>
                  <a:cubicBezTo>
                    <a:pt x="3869" y="2033"/>
                    <a:pt x="7373" y="3113"/>
                    <a:pt x="11685" y="3113"/>
                  </a:cubicBezTo>
                  <a:cubicBezTo>
                    <a:pt x="11845" y="3113"/>
                    <a:pt x="12006" y="3111"/>
                    <a:pt x="12169" y="3108"/>
                  </a:cubicBezTo>
                  <a:cubicBezTo>
                    <a:pt x="12383" y="3108"/>
                    <a:pt x="12585" y="3108"/>
                    <a:pt x="12788" y="3120"/>
                  </a:cubicBezTo>
                  <a:cubicBezTo>
                    <a:pt x="12526" y="3073"/>
                    <a:pt x="12276" y="3037"/>
                    <a:pt x="12026" y="2978"/>
                  </a:cubicBezTo>
                  <a:cubicBezTo>
                    <a:pt x="10466" y="2644"/>
                    <a:pt x="8930" y="2120"/>
                    <a:pt x="7370" y="1763"/>
                  </a:cubicBezTo>
                  <a:cubicBezTo>
                    <a:pt x="4906" y="1192"/>
                    <a:pt x="2441" y="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3"/>
            <p:cNvSpPr/>
            <p:nvPr/>
          </p:nvSpPr>
          <p:spPr>
            <a:xfrm>
              <a:off x="4636875" y="2620700"/>
              <a:ext cx="174450" cy="44375"/>
            </a:xfrm>
            <a:custGeom>
              <a:avLst/>
              <a:gdLst/>
              <a:ahLst/>
              <a:cxnLst/>
              <a:rect l="l" t="t" r="r" b="b"/>
              <a:pathLst>
                <a:path w="6978" h="1775" extrusionOk="0">
                  <a:moveTo>
                    <a:pt x="1" y="0"/>
                  </a:moveTo>
                  <a:cubicBezTo>
                    <a:pt x="1191" y="524"/>
                    <a:pt x="2406" y="1000"/>
                    <a:pt x="3668" y="1286"/>
                  </a:cubicBezTo>
                  <a:cubicBezTo>
                    <a:pt x="4775" y="1524"/>
                    <a:pt x="5739" y="1596"/>
                    <a:pt x="6882" y="1762"/>
                  </a:cubicBezTo>
                  <a:cubicBezTo>
                    <a:pt x="6918" y="1762"/>
                    <a:pt x="6942" y="1774"/>
                    <a:pt x="6978" y="1774"/>
                  </a:cubicBezTo>
                  <a:cubicBezTo>
                    <a:pt x="6644" y="1667"/>
                    <a:pt x="6299" y="1548"/>
                    <a:pt x="5978" y="1441"/>
                  </a:cubicBezTo>
                  <a:cubicBezTo>
                    <a:pt x="5263" y="1203"/>
                    <a:pt x="4549" y="941"/>
                    <a:pt x="3822" y="726"/>
                  </a:cubicBezTo>
                  <a:cubicBezTo>
                    <a:pt x="2572" y="393"/>
                    <a:pt x="127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3"/>
            <p:cNvSpPr/>
            <p:nvPr/>
          </p:nvSpPr>
          <p:spPr>
            <a:xfrm>
              <a:off x="4734200" y="2581700"/>
              <a:ext cx="93500" cy="19075"/>
            </a:xfrm>
            <a:custGeom>
              <a:avLst/>
              <a:gdLst/>
              <a:ahLst/>
              <a:cxnLst/>
              <a:rect l="l" t="t" r="r" b="b"/>
              <a:pathLst>
                <a:path w="3740" h="763" extrusionOk="0">
                  <a:moveTo>
                    <a:pt x="1" y="0"/>
                  </a:moveTo>
                  <a:cubicBezTo>
                    <a:pt x="1192" y="500"/>
                    <a:pt x="2454" y="679"/>
                    <a:pt x="3739" y="762"/>
                  </a:cubicBezTo>
                  <a:cubicBezTo>
                    <a:pt x="2513" y="358"/>
                    <a:pt x="1287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3"/>
            <p:cNvSpPr/>
            <p:nvPr/>
          </p:nvSpPr>
          <p:spPr>
            <a:xfrm>
              <a:off x="5289625" y="2702550"/>
              <a:ext cx="212275" cy="50625"/>
            </a:xfrm>
            <a:custGeom>
              <a:avLst/>
              <a:gdLst/>
              <a:ahLst/>
              <a:cxnLst/>
              <a:rect l="l" t="t" r="r" b="b"/>
              <a:pathLst>
                <a:path w="8491" h="2025" extrusionOk="0">
                  <a:moveTo>
                    <a:pt x="8490" y="0"/>
                  </a:moveTo>
                  <a:lnTo>
                    <a:pt x="8490" y="0"/>
                  </a:lnTo>
                  <a:cubicBezTo>
                    <a:pt x="8395" y="12"/>
                    <a:pt x="8300" y="48"/>
                    <a:pt x="8204" y="60"/>
                  </a:cubicBezTo>
                  <a:cubicBezTo>
                    <a:pt x="5466" y="703"/>
                    <a:pt x="2787" y="1536"/>
                    <a:pt x="1" y="2012"/>
                  </a:cubicBezTo>
                  <a:cubicBezTo>
                    <a:pt x="257" y="2020"/>
                    <a:pt x="512" y="2024"/>
                    <a:pt x="768" y="2024"/>
                  </a:cubicBezTo>
                  <a:cubicBezTo>
                    <a:pt x="3224" y="2024"/>
                    <a:pt x="5667" y="1670"/>
                    <a:pt x="8062" y="1119"/>
                  </a:cubicBezTo>
                  <a:cubicBezTo>
                    <a:pt x="8157" y="1108"/>
                    <a:pt x="8252" y="1084"/>
                    <a:pt x="8335" y="1060"/>
                  </a:cubicBezTo>
                  <a:lnTo>
                    <a:pt x="8431" y="524"/>
                  </a:lnTo>
                  <a:cubicBezTo>
                    <a:pt x="8454" y="346"/>
                    <a:pt x="8478" y="179"/>
                    <a:pt x="84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3"/>
            <p:cNvSpPr/>
            <p:nvPr/>
          </p:nvSpPr>
          <p:spPr>
            <a:xfrm>
              <a:off x="4870825" y="2610275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1" y="0"/>
                  </a:moveTo>
                  <a:cubicBezTo>
                    <a:pt x="1501" y="512"/>
                    <a:pt x="3061" y="893"/>
                    <a:pt x="4656" y="941"/>
                  </a:cubicBezTo>
                  <a:cubicBezTo>
                    <a:pt x="4738" y="943"/>
                    <a:pt x="4820" y="945"/>
                    <a:pt x="4902" y="945"/>
                  </a:cubicBezTo>
                  <a:cubicBezTo>
                    <a:pt x="5596" y="945"/>
                    <a:pt x="6300" y="859"/>
                    <a:pt x="7014" y="774"/>
                  </a:cubicBezTo>
                  <a:cubicBezTo>
                    <a:pt x="6133" y="691"/>
                    <a:pt x="5025" y="465"/>
                    <a:pt x="4001" y="274"/>
                  </a:cubicBezTo>
                  <a:cubicBezTo>
                    <a:pt x="2680" y="60"/>
                    <a:pt x="1334" y="6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3"/>
            <p:cNvSpPr/>
            <p:nvPr/>
          </p:nvSpPr>
          <p:spPr>
            <a:xfrm>
              <a:off x="4712775" y="2531700"/>
              <a:ext cx="435200" cy="64000"/>
            </a:xfrm>
            <a:custGeom>
              <a:avLst/>
              <a:gdLst/>
              <a:ahLst/>
              <a:cxnLst/>
              <a:rect l="l" t="t" r="r" b="b"/>
              <a:pathLst>
                <a:path w="17408" h="2560" extrusionOk="0">
                  <a:moveTo>
                    <a:pt x="1" y="0"/>
                  </a:moveTo>
                  <a:cubicBezTo>
                    <a:pt x="3096" y="631"/>
                    <a:pt x="6168" y="1357"/>
                    <a:pt x="9288" y="1834"/>
                  </a:cubicBezTo>
                  <a:cubicBezTo>
                    <a:pt x="11466" y="2191"/>
                    <a:pt x="13693" y="2536"/>
                    <a:pt x="15907" y="2536"/>
                  </a:cubicBezTo>
                  <a:cubicBezTo>
                    <a:pt x="16407" y="2548"/>
                    <a:pt x="16919" y="2548"/>
                    <a:pt x="17408" y="2560"/>
                  </a:cubicBezTo>
                  <a:cubicBezTo>
                    <a:pt x="17336" y="2536"/>
                    <a:pt x="17265" y="2524"/>
                    <a:pt x="17169" y="2524"/>
                  </a:cubicBezTo>
                  <a:cubicBezTo>
                    <a:pt x="15264" y="2250"/>
                    <a:pt x="13431" y="1643"/>
                    <a:pt x="11550" y="1298"/>
                  </a:cubicBezTo>
                  <a:cubicBezTo>
                    <a:pt x="7633" y="536"/>
                    <a:pt x="4108" y="14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3"/>
            <p:cNvSpPr/>
            <p:nvPr/>
          </p:nvSpPr>
          <p:spPr>
            <a:xfrm>
              <a:off x="4942275" y="2517350"/>
              <a:ext cx="57175" cy="9000"/>
            </a:xfrm>
            <a:custGeom>
              <a:avLst/>
              <a:gdLst/>
              <a:ahLst/>
              <a:cxnLst/>
              <a:rect l="l" t="t" r="r" b="b"/>
              <a:pathLst>
                <a:path w="2287" h="360" extrusionOk="0">
                  <a:moveTo>
                    <a:pt x="158" y="0"/>
                  </a:moveTo>
                  <a:cubicBezTo>
                    <a:pt x="106" y="0"/>
                    <a:pt x="53" y="1"/>
                    <a:pt x="0" y="3"/>
                  </a:cubicBezTo>
                  <a:cubicBezTo>
                    <a:pt x="739" y="253"/>
                    <a:pt x="1512" y="336"/>
                    <a:pt x="2286" y="360"/>
                  </a:cubicBezTo>
                  <a:cubicBezTo>
                    <a:pt x="1598" y="149"/>
                    <a:pt x="879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3"/>
            <p:cNvSpPr/>
            <p:nvPr/>
          </p:nvSpPr>
          <p:spPr>
            <a:xfrm>
              <a:off x="5219400" y="2469675"/>
              <a:ext cx="190800" cy="38225"/>
            </a:xfrm>
            <a:custGeom>
              <a:avLst/>
              <a:gdLst/>
              <a:ahLst/>
              <a:cxnLst/>
              <a:rect l="l" t="t" r="r" b="b"/>
              <a:pathLst>
                <a:path w="7632" h="1529" extrusionOk="0">
                  <a:moveTo>
                    <a:pt x="1351" y="0"/>
                  </a:moveTo>
                  <a:cubicBezTo>
                    <a:pt x="900" y="0"/>
                    <a:pt x="450" y="9"/>
                    <a:pt x="0" y="28"/>
                  </a:cubicBezTo>
                  <a:cubicBezTo>
                    <a:pt x="2572" y="398"/>
                    <a:pt x="5096" y="1040"/>
                    <a:pt x="7632" y="1529"/>
                  </a:cubicBezTo>
                  <a:cubicBezTo>
                    <a:pt x="7489" y="1219"/>
                    <a:pt x="7489" y="862"/>
                    <a:pt x="7596" y="552"/>
                  </a:cubicBezTo>
                  <a:cubicBezTo>
                    <a:pt x="5539" y="200"/>
                    <a:pt x="3442" y="0"/>
                    <a:pt x="13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3"/>
            <p:cNvSpPr/>
            <p:nvPr/>
          </p:nvSpPr>
          <p:spPr>
            <a:xfrm>
              <a:off x="2429150" y="3265125"/>
              <a:ext cx="576000" cy="210200"/>
            </a:xfrm>
            <a:custGeom>
              <a:avLst/>
              <a:gdLst/>
              <a:ahLst/>
              <a:cxnLst/>
              <a:rect l="l" t="t" r="r" b="b"/>
              <a:pathLst>
                <a:path w="23040" h="8408" extrusionOk="0">
                  <a:moveTo>
                    <a:pt x="23040" y="0"/>
                  </a:moveTo>
                  <a:lnTo>
                    <a:pt x="23040" y="0"/>
                  </a:lnTo>
                  <a:cubicBezTo>
                    <a:pt x="21539" y="893"/>
                    <a:pt x="19968" y="1679"/>
                    <a:pt x="18396" y="2477"/>
                  </a:cubicBezTo>
                  <a:cubicBezTo>
                    <a:pt x="16515" y="3393"/>
                    <a:pt x="14860" y="4179"/>
                    <a:pt x="13026" y="4894"/>
                  </a:cubicBezTo>
                  <a:cubicBezTo>
                    <a:pt x="9788" y="6132"/>
                    <a:pt x="6430" y="7037"/>
                    <a:pt x="3061" y="7834"/>
                  </a:cubicBezTo>
                  <a:cubicBezTo>
                    <a:pt x="2049" y="8049"/>
                    <a:pt x="1025" y="8227"/>
                    <a:pt x="1" y="8394"/>
                  </a:cubicBezTo>
                  <a:cubicBezTo>
                    <a:pt x="240" y="8404"/>
                    <a:pt x="479" y="8408"/>
                    <a:pt x="719" y="8408"/>
                  </a:cubicBezTo>
                  <a:cubicBezTo>
                    <a:pt x="1372" y="8408"/>
                    <a:pt x="2026" y="8375"/>
                    <a:pt x="2680" y="8323"/>
                  </a:cubicBezTo>
                  <a:cubicBezTo>
                    <a:pt x="5644" y="8037"/>
                    <a:pt x="8526" y="7156"/>
                    <a:pt x="11336" y="6191"/>
                  </a:cubicBezTo>
                  <a:cubicBezTo>
                    <a:pt x="15515" y="4739"/>
                    <a:pt x="19563" y="2750"/>
                    <a:pt x="230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3"/>
            <p:cNvSpPr/>
            <p:nvPr/>
          </p:nvSpPr>
          <p:spPr>
            <a:xfrm>
              <a:off x="2615200" y="3320475"/>
              <a:ext cx="187550" cy="56575"/>
            </a:xfrm>
            <a:custGeom>
              <a:avLst/>
              <a:gdLst/>
              <a:ahLst/>
              <a:cxnLst/>
              <a:rect l="l" t="t" r="r" b="b"/>
              <a:pathLst>
                <a:path w="7502" h="2263" extrusionOk="0">
                  <a:moveTo>
                    <a:pt x="7501" y="1"/>
                  </a:moveTo>
                  <a:cubicBezTo>
                    <a:pt x="5001" y="751"/>
                    <a:pt x="2477" y="1453"/>
                    <a:pt x="0" y="2263"/>
                  </a:cubicBezTo>
                  <a:cubicBezTo>
                    <a:pt x="2620" y="2025"/>
                    <a:pt x="5180" y="1239"/>
                    <a:pt x="7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3"/>
            <p:cNvSpPr/>
            <p:nvPr/>
          </p:nvSpPr>
          <p:spPr>
            <a:xfrm>
              <a:off x="2239550" y="3384475"/>
              <a:ext cx="306900" cy="31600"/>
            </a:xfrm>
            <a:custGeom>
              <a:avLst/>
              <a:gdLst/>
              <a:ahLst/>
              <a:cxnLst/>
              <a:rect l="l" t="t" r="r" b="b"/>
              <a:pathLst>
                <a:path w="12276" h="1264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96"/>
                    <a:pt x="370" y="179"/>
                    <a:pt x="548" y="262"/>
                  </a:cubicBezTo>
                  <a:cubicBezTo>
                    <a:pt x="2215" y="941"/>
                    <a:pt x="4013" y="1215"/>
                    <a:pt x="5799" y="1263"/>
                  </a:cubicBezTo>
                  <a:cubicBezTo>
                    <a:pt x="5857" y="1263"/>
                    <a:pt x="5916" y="1263"/>
                    <a:pt x="5974" y="1263"/>
                  </a:cubicBezTo>
                  <a:cubicBezTo>
                    <a:pt x="8117" y="1263"/>
                    <a:pt x="10236" y="841"/>
                    <a:pt x="12276" y="215"/>
                  </a:cubicBezTo>
                  <a:lnTo>
                    <a:pt x="12276" y="215"/>
                  </a:lnTo>
                  <a:cubicBezTo>
                    <a:pt x="10574" y="413"/>
                    <a:pt x="8857" y="492"/>
                    <a:pt x="7136" y="492"/>
                  </a:cubicBezTo>
                  <a:cubicBezTo>
                    <a:pt x="6691" y="492"/>
                    <a:pt x="6245" y="487"/>
                    <a:pt x="5799" y="477"/>
                  </a:cubicBezTo>
                  <a:cubicBezTo>
                    <a:pt x="4239" y="453"/>
                    <a:pt x="2453" y="370"/>
                    <a:pt x="1013" y="179"/>
                  </a:cubicBezTo>
                  <a:cubicBezTo>
                    <a:pt x="667" y="143"/>
                    <a:pt x="322" y="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3"/>
            <p:cNvSpPr/>
            <p:nvPr/>
          </p:nvSpPr>
          <p:spPr>
            <a:xfrm>
              <a:off x="2227950" y="3322850"/>
              <a:ext cx="376250" cy="36075"/>
            </a:xfrm>
            <a:custGeom>
              <a:avLst/>
              <a:gdLst/>
              <a:ahLst/>
              <a:cxnLst/>
              <a:rect l="l" t="t" r="r" b="b"/>
              <a:pathLst>
                <a:path w="15050" h="1443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120"/>
                    <a:pt x="488" y="251"/>
                    <a:pt x="738" y="358"/>
                  </a:cubicBezTo>
                  <a:cubicBezTo>
                    <a:pt x="2588" y="1116"/>
                    <a:pt x="4760" y="1442"/>
                    <a:pt x="6970" y="1442"/>
                  </a:cubicBezTo>
                  <a:cubicBezTo>
                    <a:pt x="9795" y="1442"/>
                    <a:pt x="12685" y="909"/>
                    <a:pt x="15050" y="60"/>
                  </a:cubicBezTo>
                  <a:lnTo>
                    <a:pt x="15050" y="60"/>
                  </a:lnTo>
                  <a:cubicBezTo>
                    <a:pt x="12775" y="530"/>
                    <a:pt x="10455" y="689"/>
                    <a:pt x="8081" y="689"/>
                  </a:cubicBezTo>
                  <a:cubicBezTo>
                    <a:pt x="7746" y="689"/>
                    <a:pt x="7410" y="685"/>
                    <a:pt x="7073" y="680"/>
                  </a:cubicBezTo>
                  <a:cubicBezTo>
                    <a:pt x="5060" y="656"/>
                    <a:pt x="3013" y="644"/>
                    <a:pt x="1155" y="263"/>
                  </a:cubicBezTo>
                  <a:cubicBezTo>
                    <a:pt x="774" y="191"/>
                    <a:pt x="381" y="10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3"/>
            <p:cNvSpPr/>
            <p:nvPr/>
          </p:nvSpPr>
          <p:spPr>
            <a:xfrm>
              <a:off x="2241625" y="3285350"/>
              <a:ext cx="151250" cy="17100"/>
            </a:xfrm>
            <a:custGeom>
              <a:avLst/>
              <a:gdLst/>
              <a:ahLst/>
              <a:cxnLst/>
              <a:rect l="l" t="t" r="r" b="b"/>
              <a:pathLst>
                <a:path w="6050" h="684" extrusionOk="0">
                  <a:moveTo>
                    <a:pt x="1" y="1"/>
                  </a:moveTo>
                  <a:lnTo>
                    <a:pt x="1" y="1"/>
                  </a:lnTo>
                  <a:cubicBezTo>
                    <a:pt x="1110" y="496"/>
                    <a:pt x="2319" y="684"/>
                    <a:pt x="3536" y="684"/>
                  </a:cubicBezTo>
                  <a:cubicBezTo>
                    <a:pt x="4279" y="684"/>
                    <a:pt x="5025" y="614"/>
                    <a:pt x="5752" y="501"/>
                  </a:cubicBezTo>
                  <a:cubicBezTo>
                    <a:pt x="5859" y="489"/>
                    <a:pt x="5942" y="465"/>
                    <a:pt x="6049" y="453"/>
                  </a:cubicBezTo>
                  <a:cubicBezTo>
                    <a:pt x="5930" y="453"/>
                    <a:pt x="5811" y="441"/>
                    <a:pt x="5692" y="429"/>
                  </a:cubicBezTo>
                  <a:cubicBezTo>
                    <a:pt x="4763" y="358"/>
                    <a:pt x="3847" y="251"/>
                    <a:pt x="2918" y="203"/>
                  </a:cubicBezTo>
                  <a:cubicBezTo>
                    <a:pt x="1930" y="191"/>
                    <a:pt x="918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3"/>
            <p:cNvSpPr/>
            <p:nvPr/>
          </p:nvSpPr>
          <p:spPr>
            <a:xfrm>
              <a:off x="2278550" y="3256550"/>
              <a:ext cx="11625" cy="700"/>
            </a:xfrm>
            <a:custGeom>
              <a:avLst/>
              <a:gdLst/>
              <a:ahLst/>
              <a:cxnLst/>
              <a:rect l="l" t="t" r="r" b="b"/>
              <a:pathLst>
                <a:path w="465" h="28" extrusionOk="0">
                  <a:moveTo>
                    <a:pt x="233" y="1"/>
                  </a:moveTo>
                  <a:cubicBezTo>
                    <a:pt x="155" y="1"/>
                    <a:pt x="78" y="4"/>
                    <a:pt x="0" y="10"/>
                  </a:cubicBezTo>
                  <a:cubicBezTo>
                    <a:pt x="78" y="22"/>
                    <a:pt x="155" y="28"/>
                    <a:pt x="233" y="28"/>
                  </a:cubicBezTo>
                  <a:cubicBezTo>
                    <a:pt x="310" y="28"/>
                    <a:pt x="387" y="22"/>
                    <a:pt x="465" y="10"/>
                  </a:cubicBezTo>
                  <a:cubicBezTo>
                    <a:pt x="387" y="4"/>
                    <a:pt x="310" y="1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3"/>
            <p:cNvSpPr/>
            <p:nvPr/>
          </p:nvSpPr>
          <p:spPr>
            <a:xfrm>
              <a:off x="2950650" y="2695400"/>
              <a:ext cx="296200" cy="179225"/>
            </a:xfrm>
            <a:custGeom>
              <a:avLst/>
              <a:gdLst/>
              <a:ahLst/>
              <a:cxnLst/>
              <a:rect l="l" t="t" r="r" b="b"/>
              <a:pathLst>
                <a:path w="11848" h="7169" extrusionOk="0">
                  <a:moveTo>
                    <a:pt x="1" y="1"/>
                  </a:moveTo>
                  <a:cubicBezTo>
                    <a:pt x="96" y="179"/>
                    <a:pt x="203" y="358"/>
                    <a:pt x="322" y="524"/>
                  </a:cubicBezTo>
                  <a:cubicBezTo>
                    <a:pt x="1763" y="1251"/>
                    <a:pt x="3192" y="2013"/>
                    <a:pt x="4608" y="2787"/>
                  </a:cubicBezTo>
                  <a:cubicBezTo>
                    <a:pt x="7097" y="4108"/>
                    <a:pt x="9538" y="5525"/>
                    <a:pt x="11847" y="7168"/>
                  </a:cubicBezTo>
                  <a:cubicBezTo>
                    <a:pt x="8466" y="3953"/>
                    <a:pt x="4406" y="1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3"/>
            <p:cNvSpPr/>
            <p:nvPr/>
          </p:nvSpPr>
          <p:spPr>
            <a:xfrm>
              <a:off x="2753000" y="2709975"/>
              <a:ext cx="190225" cy="82200"/>
            </a:xfrm>
            <a:custGeom>
              <a:avLst/>
              <a:gdLst/>
              <a:ahLst/>
              <a:cxnLst/>
              <a:rect l="l" t="t" r="r" b="b"/>
              <a:pathLst>
                <a:path w="7609" h="3288" extrusionOk="0">
                  <a:moveTo>
                    <a:pt x="1" y="1"/>
                  </a:moveTo>
                  <a:cubicBezTo>
                    <a:pt x="382" y="156"/>
                    <a:pt x="918" y="394"/>
                    <a:pt x="1239" y="525"/>
                  </a:cubicBezTo>
                  <a:cubicBezTo>
                    <a:pt x="3585" y="1549"/>
                    <a:pt x="5371" y="2263"/>
                    <a:pt x="7609" y="3287"/>
                  </a:cubicBezTo>
                  <a:cubicBezTo>
                    <a:pt x="7276" y="2894"/>
                    <a:pt x="6954" y="2501"/>
                    <a:pt x="6657" y="2085"/>
                  </a:cubicBezTo>
                  <a:cubicBezTo>
                    <a:pt x="6371" y="1965"/>
                    <a:pt x="6073" y="1846"/>
                    <a:pt x="5787" y="1739"/>
                  </a:cubicBezTo>
                  <a:cubicBezTo>
                    <a:pt x="4120" y="1108"/>
                    <a:pt x="2406" y="632"/>
                    <a:pt x="680" y="180"/>
                  </a:cubicBezTo>
                  <a:cubicBezTo>
                    <a:pt x="465" y="120"/>
                    <a:pt x="227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3"/>
            <p:cNvSpPr/>
            <p:nvPr/>
          </p:nvSpPr>
          <p:spPr>
            <a:xfrm>
              <a:off x="2991125" y="2796600"/>
              <a:ext cx="207500" cy="127725"/>
            </a:xfrm>
            <a:custGeom>
              <a:avLst/>
              <a:gdLst/>
              <a:ahLst/>
              <a:cxnLst/>
              <a:rect l="l" t="t" r="r" b="b"/>
              <a:pathLst>
                <a:path w="8300" h="5109" extrusionOk="0">
                  <a:moveTo>
                    <a:pt x="96" y="1"/>
                  </a:moveTo>
                  <a:cubicBezTo>
                    <a:pt x="72" y="48"/>
                    <a:pt x="49" y="96"/>
                    <a:pt x="1" y="120"/>
                  </a:cubicBezTo>
                  <a:cubicBezTo>
                    <a:pt x="120" y="394"/>
                    <a:pt x="239" y="656"/>
                    <a:pt x="358" y="906"/>
                  </a:cubicBezTo>
                  <a:cubicBezTo>
                    <a:pt x="1442" y="1465"/>
                    <a:pt x="2513" y="2037"/>
                    <a:pt x="3597" y="2596"/>
                  </a:cubicBezTo>
                  <a:cubicBezTo>
                    <a:pt x="5180" y="3394"/>
                    <a:pt x="6787" y="4204"/>
                    <a:pt x="8300" y="5108"/>
                  </a:cubicBezTo>
                  <a:cubicBezTo>
                    <a:pt x="6014" y="3275"/>
                    <a:pt x="3466" y="1763"/>
                    <a:pt x="882" y="394"/>
                  </a:cubicBezTo>
                  <a:cubicBezTo>
                    <a:pt x="620" y="263"/>
                    <a:pt x="358" y="120"/>
                    <a:pt x="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3"/>
            <p:cNvSpPr/>
            <p:nvPr/>
          </p:nvSpPr>
          <p:spPr>
            <a:xfrm>
              <a:off x="2281825" y="2644250"/>
              <a:ext cx="420300" cy="50875"/>
            </a:xfrm>
            <a:custGeom>
              <a:avLst/>
              <a:gdLst/>
              <a:ahLst/>
              <a:cxnLst/>
              <a:rect l="l" t="t" r="r" b="b"/>
              <a:pathLst>
                <a:path w="16812" h="2035" extrusionOk="0">
                  <a:moveTo>
                    <a:pt x="6398" y="1"/>
                  </a:moveTo>
                  <a:cubicBezTo>
                    <a:pt x="5080" y="1"/>
                    <a:pt x="3759" y="80"/>
                    <a:pt x="2441" y="225"/>
                  </a:cubicBezTo>
                  <a:cubicBezTo>
                    <a:pt x="2120" y="237"/>
                    <a:pt x="1786" y="261"/>
                    <a:pt x="1465" y="296"/>
                  </a:cubicBezTo>
                  <a:cubicBezTo>
                    <a:pt x="1131" y="523"/>
                    <a:pt x="822" y="713"/>
                    <a:pt x="536" y="904"/>
                  </a:cubicBezTo>
                  <a:lnTo>
                    <a:pt x="0" y="1261"/>
                  </a:lnTo>
                  <a:cubicBezTo>
                    <a:pt x="1846" y="1058"/>
                    <a:pt x="3763" y="880"/>
                    <a:pt x="6084" y="796"/>
                  </a:cubicBezTo>
                  <a:cubicBezTo>
                    <a:pt x="6209" y="794"/>
                    <a:pt x="6333" y="793"/>
                    <a:pt x="6457" y="793"/>
                  </a:cubicBezTo>
                  <a:cubicBezTo>
                    <a:pt x="7641" y="793"/>
                    <a:pt x="8816" y="891"/>
                    <a:pt x="10002" y="999"/>
                  </a:cubicBezTo>
                  <a:cubicBezTo>
                    <a:pt x="12478" y="1189"/>
                    <a:pt x="14276" y="1475"/>
                    <a:pt x="16812" y="2035"/>
                  </a:cubicBezTo>
                  <a:cubicBezTo>
                    <a:pt x="13491" y="583"/>
                    <a:pt x="9961" y="1"/>
                    <a:pt x="63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3"/>
            <p:cNvSpPr/>
            <p:nvPr/>
          </p:nvSpPr>
          <p:spPr>
            <a:xfrm>
              <a:off x="2668175" y="2780225"/>
              <a:ext cx="467950" cy="185475"/>
            </a:xfrm>
            <a:custGeom>
              <a:avLst/>
              <a:gdLst/>
              <a:ahLst/>
              <a:cxnLst/>
              <a:rect l="l" t="t" r="r" b="b"/>
              <a:pathLst>
                <a:path w="18718" h="7419" extrusionOk="0">
                  <a:moveTo>
                    <a:pt x="1" y="1"/>
                  </a:moveTo>
                  <a:lnTo>
                    <a:pt x="1" y="1"/>
                  </a:lnTo>
                  <a:cubicBezTo>
                    <a:pt x="465" y="156"/>
                    <a:pt x="917" y="298"/>
                    <a:pt x="1370" y="453"/>
                  </a:cubicBezTo>
                  <a:cubicBezTo>
                    <a:pt x="4132" y="1406"/>
                    <a:pt x="6954" y="2227"/>
                    <a:pt x="9692" y="3275"/>
                  </a:cubicBezTo>
                  <a:cubicBezTo>
                    <a:pt x="11788" y="4144"/>
                    <a:pt x="13157" y="4728"/>
                    <a:pt x="15455" y="5799"/>
                  </a:cubicBezTo>
                  <a:cubicBezTo>
                    <a:pt x="16562" y="6311"/>
                    <a:pt x="17658" y="6811"/>
                    <a:pt x="18717" y="7418"/>
                  </a:cubicBezTo>
                  <a:cubicBezTo>
                    <a:pt x="15634" y="5061"/>
                    <a:pt x="12062" y="3418"/>
                    <a:pt x="8430" y="2084"/>
                  </a:cubicBezTo>
                  <a:cubicBezTo>
                    <a:pt x="6037" y="1239"/>
                    <a:pt x="3549" y="715"/>
                    <a:pt x="1072" y="215"/>
                  </a:cubicBezTo>
                  <a:cubicBezTo>
                    <a:pt x="715" y="144"/>
                    <a:pt x="358" y="6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3"/>
            <p:cNvSpPr/>
            <p:nvPr/>
          </p:nvSpPr>
          <p:spPr>
            <a:xfrm>
              <a:off x="2148475" y="2746050"/>
              <a:ext cx="462275" cy="74975"/>
            </a:xfrm>
            <a:custGeom>
              <a:avLst/>
              <a:gdLst/>
              <a:ahLst/>
              <a:cxnLst/>
              <a:rect l="l" t="t" r="r" b="b"/>
              <a:pathLst>
                <a:path w="18491" h="2999" extrusionOk="0">
                  <a:moveTo>
                    <a:pt x="10459" y="0"/>
                  </a:moveTo>
                  <a:cubicBezTo>
                    <a:pt x="9659" y="0"/>
                    <a:pt x="8859" y="35"/>
                    <a:pt x="8061" y="106"/>
                  </a:cubicBezTo>
                  <a:cubicBezTo>
                    <a:pt x="6037" y="249"/>
                    <a:pt x="4025" y="582"/>
                    <a:pt x="2108" y="1225"/>
                  </a:cubicBezTo>
                  <a:cubicBezTo>
                    <a:pt x="1691" y="1356"/>
                    <a:pt x="1262" y="1499"/>
                    <a:pt x="846" y="1665"/>
                  </a:cubicBezTo>
                  <a:cubicBezTo>
                    <a:pt x="619" y="1904"/>
                    <a:pt x="381" y="2130"/>
                    <a:pt x="155" y="2356"/>
                  </a:cubicBezTo>
                  <a:cubicBezTo>
                    <a:pt x="96" y="2416"/>
                    <a:pt x="48" y="2475"/>
                    <a:pt x="0" y="2535"/>
                  </a:cubicBezTo>
                  <a:cubicBezTo>
                    <a:pt x="12" y="2678"/>
                    <a:pt x="24" y="2844"/>
                    <a:pt x="12" y="2999"/>
                  </a:cubicBezTo>
                  <a:cubicBezTo>
                    <a:pt x="155" y="2951"/>
                    <a:pt x="310" y="2892"/>
                    <a:pt x="453" y="2844"/>
                  </a:cubicBezTo>
                  <a:cubicBezTo>
                    <a:pt x="2155" y="2225"/>
                    <a:pt x="3882" y="1642"/>
                    <a:pt x="5680" y="1344"/>
                  </a:cubicBezTo>
                  <a:cubicBezTo>
                    <a:pt x="7538" y="1023"/>
                    <a:pt x="9756" y="877"/>
                    <a:pt x="11962" y="877"/>
                  </a:cubicBezTo>
                  <a:cubicBezTo>
                    <a:pt x="12130" y="877"/>
                    <a:pt x="12298" y="878"/>
                    <a:pt x="12466" y="880"/>
                  </a:cubicBezTo>
                  <a:cubicBezTo>
                    <a:pt x="14478" y="880"/>
                    <a:pt x="16502" y="939"/>
                    <a:pt x="18491" y="1237"/>
                  </a:cubicBezTo>
                  <a:cubicBezTo>
                    <a:pt x="15896" y="409"/>
                    <a:pt x="13180" y="0"/>
                    <a:pt x="104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3"/>
            <p:cNvSpPr/>
            <p:nvPr/>
          </p:nvSpPr>
          <p:spPr>
            <a:xfrm>
              <a:off x="2688125" y="2878150"/>
              <a:ext cx="372100" cy="128325"/>
            </a:xfrm>
            <a:custGeom>
              <a:avLst/>
              <a:gdLst/>
              <a:ahLst/>
              <a:cxnLst/>
              <a:rect l="l" t="t" r="r" b="b"/>
              <a:pathLst>
                <a:path w="14884" h="5133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120"/>
                    <a:pt x="715" y="227"/>
                    <a:pt x="1096" y="334"/>
                  </a:cubicBezTo>
                  <a:cubicBezTo>
                    <a:pt x="3667" y="1049"/>
                    <a:pt x="6227" y="1858"/>
                    <a:pt x="8740" y="2751"/>
                  </a:cubicBezTo>
                  <a:cubicBezTo>
                    <a:pt x="10823" y="3501"/>
                    <a:pt x="12919" y="4240"/>
                    <a:pt x="14883" y="5133"/>
                  </a:cubicBezTo>
                  <a:cubicBezTo>
                    <a:pt x="12502" y="3644"/>
                    <a:pt x="9942" y="2394"/>
                    <a:pt x="7275" y="1501"/>
                  </a:cubicBezTo>
                  <a:cubicBezTo>
                    <a:pt x="5156" y="811"/>
                    <a:pt x="2953" y="370"/>
                    <a:pt x="715" y="9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3"/>
            <p:cNvSpPr/>
            <p:nvPr/>
          </p:nvSpPr>
          <p:spPr>
            <a:xfrm>
              <a:off x="2107700" y="2846275"/>
              <a:ext cx="342325" cy="71500"/>
            </a:xfrm>
            <a:custGeom>
              <a:avLst/>
              <a:gdLst/>
              <a:ahLst/>
              <a:cxnLst/>
              <a:rect l="l" t="t" r="r" b="b"/>
              <a:pathLst>
                <a:path w="13693" h="2860" extrusionOk="0">
                  <a:moveTo>
                    <a:pt x="9769" y="0"/>
                  </a:moveTo>
                  <a:cubicBezTo>
                    <a:pt x="7234" y="0"/>
                    <a:pt x="4709" y="407"/>
                    <a:pt x="2250" y="1145"/>
                  </a:cubicBezTo>
                  <a:cubicBezTo>
                    <a:pt x="1762" y="1288"/>
                    <a:pt x="1250" y="1443"/>
                    <a:pt x="738" y="1586"/>
                  </a:cubicBezTo>
                  <a:cubicBezTo>
                    <a:pt x="560" y="1919"/>
                    <a:pt x="381" y="2228"/>
                    <a:pt x="214" y="2502"/>
                  </a:cubicBezTo>
                  <a:cubicBezTo>
                    <a:pt x="143" y="2621"/>
                    <a:pt x="84" y="2740"/>
                    <a:pt x="0" y="2860"/>
                  </a:cubicBezTo>
                  <a:cubicBezTo>
                    <a:pt x="274" y="2776"/>
                    <a:pt x="560" y="2705"/>
                    <a:pt x="822" y="2621"/>
                  </a:cubicBezTo>
                  <a:cubicBezTo>
                    <a:pt x="2774" y="2026"/>
                    <a:pt x="4751" y="1466"/>
                    <a:pt x="6763" y="1145"/>
                  </a:cubicBezTo>
                  <a:cubicBezTo>
                    <a:pt x="9156" y="693"/>
                    <a:pt x="11180" y="419"/>
                    <a:pt x="13692" y="335"/>
                  </a:cubicBezTo>
                  <a:cubicBezTo>
                    <a:pt x="12387" y="108"/>
                    <a:pt x="11077" y="0"/>
                    <a:pt x="9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3"/>
            <p:cNvSpPr/>
            <p:nvPr/>
          </p:nvSpPr>
          <p:spPr>
            <a:xfrm>
              <a:off x="2708350" y="2980850"/>
              <a:ext cx="319725" cy="78300"/>
            </a:xfrm>
            <a:custGeom>
              <a:avLst/>
              <a:gdLst/>
              <a:ahLst/>
              <a:cxnLst/>
              <a:rect l="l" t="t" r="r" b="b"/>
              <a:pathLst>
                <a:path w="12789" h="3132" extrusionOk="0">
                  <a:moveTo>
                    <a:pt x="1" y="1"/>
                  </a:moveTo>
                  <a:cubicBezTo>
                    <a:pt x="251" y="48"/>
                    <a:pt x="501" y="96"/>
                    <a:pt x="763" y="155"/>
                  </a:cubicBezTo>
                  <a:cubicBezTo>
                    <a:pt x="2323" y="477"/>
                    <a:pt x="3859" y="1001"/>
                    <a:pt x="5418" y="1358"/>
                  </a:cubicBezTo>
                  <a:cubicBezTo>
                    <a:pt x="7871" y="1941"/>
                    <a:pt x="10348" y="2453"/>
                    <a:pt x="12788" y="3132"/>
                  </a:cubicBezTo>
                  <a:cubicBezTo>
                    <a:pt x="8919" y="1089"/>
                    <a:pt x="5405" y="8"/>
                    <a:pt x="1092" y="8"/>
                  </a:cubicBezTo>
                  <a:cubicBezTo>
                    <a:pt x="932" y="8"/>
                    <a:pt x="771" y="10"/>
                    <a:pt x="608" y="13"/>
                  </a:cubicBezTo>
                  <a:cubicBezTo>
                    <a:pt x="406" y="13"/>
                    <a:pt x="191" y="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3"/>
            <p:cNvSpPr/>
            <p:nvPr/>
          </p:nvSpPr>
          <p:spPr>
            <a:xfrm>
              <a:off x="2775025" y="3046625"/>
              <a:ext cx="174475" cy="44375"/>
            </a:xfrm>
            <a:custGeom>
              <a:avLst/>
              <a:gdLst/>
              <a:ahLst/>
              <a:cxnLst/>
              <a:rect l="l" t="t" r="r" b="b"/>
              <a:pathLst>
                <a:path w="6979" h="1775" extrusionOk="0">
                  <a:moveTo>
                    <a:pt x="1" y="1"/>
                  </a:moveTo>
                  <a:cubicBezTo>
                    <a:pt x="334" y="108"/>
                    <a:pt x="668" y="227"/>
                    <a:pt x="989" y="334"/>
                  </a:cubicBezTo>
                  <a:cubicBezTo>
                    <a:pt x="1704" y="572"/>
                    <a:pt x="2418" y="834"/>
                    <a:pt x="3156" y="1049"/>
                  </a:cubicBezTo>
                  <a:cubicBezTo>
                    <a:pt x="4406" y="1382"/>
                    <a:pt x="5692" y="1584"/>
                    <a:pt x="6978" y="1775"/>
                  </a:cubicBezTo>
                  <a:cubicBezTo>
                    <a:pt x="5787" y="1251"/>
                    <a:pt x="4561" y="775"/>
                    <a:pt x="3299" y="489"/>
                  </a:cubicBezTo>
                  <a:cubicBezTo>
                    <a:pt x="2204" y="251"/>
                    <a:pt x="1227" y="180"/>
                    <a:pt x="84" y="13"/>
                  </a:cubicBezTo>
                  <a:cubicBezTo>
                    <a:pt x="61" y="13"/>
                    <a:pt x="25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3"/>
            <p:cNvSpPr/>
            <p:nvPr/>
          </p:nvSpPr>
          <p:spPr>
            <a:xfrm>
              <a:off x="2758675" y="3110625"/>
              <a:ext cx="93175" cy="19075"/>
            </a:xfrm>
            <a:custGeom>
              <a:avLst/>
              <a:gdLst/>
              <a:ahLst/>
              <a:cxnLst/>
              <a:rect l="l" t="t" r="r" b="b"/>
              <a:pathLst>
                <a:path w="3727" h="763" extrusionOk="0">
                  <a:moveTo>
                    <a:pt x="0" y="1"/>
                  </a:moveTo>
                  <a:cubicBezTo>
                    <a:pt x="1215" y="417"/>
                    <a:pt x="2453" y="715"/>
                    <a:pt x="3727" y="763"/>
                  </a:cubicBezTo>
                  <a:cubicBezTo>
                    <a:pt x="2536" y="263"/>
                    <a:pt x="1274" y="8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3"/>
            <p:cNvSpPr/>
            <p:nvPr/>
          </p:nvSpPr>
          <p:spPr>
            <a:xfrm>
              <a:off x="2075550" y="2958525"/>
              <a:ext cx="221175" cy="52725"/>
            </a:xfrm>
            <a:custGeom>
              <a:avLst/>
              <a:gdLst/>
              <a:ahLst/>
              <a:cxnLst/>
              <a:rect l="l" t="t" r="r" b="b"/>
              <a:pathLst>
                <a:path w="8847" h="2109" extrusionOk="0">
                  <a:moveTo>
                    <a:pt x="8083" y="1"/>
                  </a:moveTo>
                  <a:cubicBezTo>
                    <a:pt x="5633" y="1"/>
                    <a:pt x="3181" y="356"/>
                    <a:pt x="798" y="906"/>
                  </a:cubicBezTo>
                  <a:cubicBezTo>
                    <a:pt x="738" y="906"/>
                    <a:pt x="691" y="917"/>
                    <a:pt x="655" y="941"/>
                  </a:cubicBezTo>
                  <a:cubicBezTo>
                    <a:pt x="488" y="1370"/>
                    <a:pt x="250" y="1775"/>
                    <a:pt x="0" y="2108"/>
                  </a:cubicBezTo>
                  <a:cubicBezTo>
                    <a:pt x="215" y="2072"/>
                    <a:pt x="429" y="2025"/>
                    <a:pt x="655" y="1965"/>
                  </a:cubicBezTo>
                  <a:cubicBezTo>
                    <a:pt x="3394" y="1322"/>
                    <a:pt x="6072" y="489"/>
                    <a:pt x="8847" y="13"/>
                  </a:cubicBezTo>
                  <a:cubicBezTo>
                    <a:pt x="8592" y="5"/>
                    <a:pt x="8337" y="1"/>
                    <a:pt x="80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3"/>
            <p:cNvSpPr/>
            <p:nvPr/>
          </p:nvSpPr>
          <p:spPr>
            <a:xfrm>
              <a:off x="2540175" y="3077800"/>
              <a:ext cx="175350" cy="23625"/>
            </a:xfrm>
            <a:custGeom>
              <a:avLst/>
              <a:gdLst/>
              <a:ahLst/>
              <a:cxnLst/>
              <a:rect l="l" t="t" r="r" b="b"/>
              <a:pathLst>
                <a:path w="7014" h="945" extrusionOk="0">
                  <a:moveTo>
                    <a:pt x="2122" y="1"/>
                  </a:moveTo>
                  <a:cubicBezTo>
                    <a:pt x="1421" y="1"/>
                    <a:pt x="711" y="95"/>
                    <a:pt x="1" y="171"/>
                  </a:cubicBezTo>
                  <a:cubicBezTo>
                    <a:pt x="882" y="266"/>
                    <a:pt x="1977" y="480"/>
                    <a:pt x="3001" y="671"/>
                  </a:cubicBezTo>
                  <a:cubicBezTo>
                    <a:pt x="4335" y="885"/>
                    <a:pt x="5668" y="885"/>
                    <a:pt x="7014" y="945"/>
                  </a:cubicBezTo>
                  <a:cubicBezTo>
                    <a:pt x="5502" y="433"/>
                    <a:pt x="3942" y="52"/>
                    <a:pt x="2346" y="4"/>
                  </a:cubicBezTo>
                  <a:cubicBezTo>
                    <a:pt x="2272" y="2"/>
                    <a:pt x="2197" y="1"/>
                    <a:pt x="2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3"/>
            <p:cNvSpPr/>
            <p:nvPr/>
          </p:nvSpPr>
          <p:spPr>
            <a:xfrm>
              <a:off x="2438100" y="3116000"/>
              <a:ext cx="435475" cy="64000"/>
            </a:xfrm>
            <a:custGeom>
              <a:avLst/>
              <a:gdLst/>
              <a:ahLst/>
              <a:cxnLst/>
              <a:rect l="l" t="t" r="r" b="b"/>
              <a:pathLst>
                <a:path w="17419" h="2560" extrusionOk="0">
                  <a:moveTo>
                    <a:pt x="0" y="0"/>
                  </a:moveTo>
                  <a:cubicBezTo>
                    <a:pt x="72" y="24"/>
                    <a:pt x="167" y="24"/>
                    <a:pt x="238" y="48"/>
                  </a:cubicBezTo>
                  <a:cubicBezTo>
                    <a:pt x="2143" y="310"/>
                    <a:pt x="3977" y="917"/>
                    <a:pt x="5870" y="1262"/>
                  </a:cubicBezTo>
                  <a:cubicBezTo>
                    <a:pt x="9775" y="2024"/>
                    <a:pt x="13311" y="2429"/>
                    <a:pt x="17419" y="2560"/>
                  </a:cubicBezTo>
                  <a:cubicBezTo>
                    <a:pt x="14323" y="1929"/>
                    <a:pt x="11240" y="1203"/>
                    <a:pt x="8132" y="726"/>
                  </a:cubicBezTo>
                  <a:cubicBezTo>
                    <a:pt x="5941" y="369"/>
                    <a:pt x="3727" y="24"/>
                    <a:pt x="1512" y="24"/>
                  </a:cubicBezTo>
                  <a:cubicBezTo>
                    <a:pt x="1000" y="12"/>
                    <a:pt x="500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3"/>
            <p:cNvSpPr/>
            <p:nvPr/>
          </p:nvSpPr>
          <p:spPr>
            <a:xfrm>
              <a:off x="2586625" y="3185650"/>
              <a:ext cx="57475" cy="8950"/>
            </a:xfrm>
            <a:custGeom>
              <a:avLst/>
              <a:gdLst/>
              <a:ahLst/>
              <a:cxnLst/>
              <a:rect l="l" t="t" r="r" b="b"/>
              <a:pathLst>
                <a:path w="2299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723" y="207"/>
                    <a:pt x="1468" y="358"/>
                    <a:pt x="2214" y="358"/>
                  </a:cubicBezTo>
                  <a:cubicBezTo>
                    <a:pt x="2242" y="358"/>
                    <a:pt x="2270" y="358"/>
                    <a:pt x="2298" y="357"/>
                  </a:cubicBezTo>
                  <a:cubicBezTo>
                    <a:pt x="1548" y="95"/>
                    <a:pt x="77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3"/>
            <p:cNvSpPr/>
            <p:nvPr/>
          </p:nvSpPr>
          <p:spPr>
            <a:xfrm>
              <a:off x="2183600" y="3205275"/>
              <a:ext cx="183675" cy="36600"/>
            </a:xfrm>
            <a:custGeom>
              <a:avLst/>
              <a:gdLst/>
              <a:ahLst/>
              <a:cxnLst/>
              <a:rect l="l" t="t" r="r" b="b"/>
              <a:pathLst>
                <a:path w="7347" h="1464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310"/>
                    <a:pt x="155" y="668"/>
                    <a:pt x="36" y="965"/>
                  </a:cubicBezTo>
                  <a:cubicBezTo>
                    <a:pt x="2022" y="1300"/>
                    <a:pt x="4049" y="1463"/>
                    <a:pt x="6069" y="1463"/>
                  </a:cubicBezTo>
                  <a:cubicBezTo>
                    <a:pt x="6495" y="1463"/>
                    <a:pt x="6921" y="1456"/>
                    <a:pt x="7346" y="1442"/>
                  </a:cubicBezTo>
                  <a:cubicBezTo>
                    <a:pt x="4870" y="1084"/>
                    <a:pt x="2441" y="47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3"/>
            <p:cNvSpPr/>
            <p:nvPr/>
          </p:nvSpPr>
          <p:spPr>
            <a:xfrm>
              <a:off x="1196575" y="157295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0" y="0"/>
                  </a:moveTo>
                  <a:cubicBezTo>
                    <a:pt x="17776" y="369"/>
                    <a:pt x="15550" y="1131"/>
                    <a:pt x="13454" y="2072"/>
                  </a:cubicBezTo>
                  <a:cubicBezTo>
                    <a:pt x="11740" y="2870"/>
                    <a:pt x="10156" y="3882"/>
                    <a:pt x="8585" y="4929"/>
                  </a:cubicBezTo>
                  <a:cubicBezTo>
                    <a:pt x="5906" y="6680"/>
                    <a:pt x="3405" y="8727"/>
                    <a:pt x="1298" y="11121"/>
                  </a:cubicBezTo>
                  <a:cubicBezTo>
                    <a:pt x="869" y="11609"/>
                    <a:pt x="429" y="12097"/>
                    <a:pt x="0" y="12573"/>
                  </a:cubicBezTo>
                  <a:cubicBezTo>
                    <a:pt x="191" y="12395"/>
                    <a:pt x="405" y="12228"/>
                    <a:pt x="607" y="12073"/>
                  </a:cubicBezTo>
                  <a:cubicBezTo>
                    <a:pt x="1226" y="11609"/>
                    <a:pt x="1822" y="11180"/>
                    <a:pt x="2298" y="10823"/>
                  </a:cubicBezTo>
                  <a:cubicBezTo>
                    <a:pt x="5096" y="8680"/>
                    <a:pt x="7322" y="6799"/>
                    <a:pt x="10228" y="4917"/>
                  </a:cubicBezTo>
                  <a:cubicBezTo>
                    <a:pt x="11942" y="3763"/>
                    <a:pt x="13740" y="2774"/>
                    <a:pt x="15597" y="1881"/>
                  </a:cubicBezTo>
                  <a:cubicBezTo>
                    <a:pt x="17121" y="1131"/>
                    <a:pt x="18467" y="524"/>
                    <a:pt x="200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3"/>
            <p:cNvSpPr/>
            <p:nvPr/>
          </p:nvSpPr>
          <p:spPr>
            <a:xfrm>
              <a:off x="1099225" y="1511325"/>
              <a:ext cx="594150" cy="385500"/>
            </a:xfrm>
            <a:custGeom>
              <a:avLst/>
              <a:gdLst/>
              <a:ahLst/>
              <a:cxnLst/>
              <a:rect l="l" t="t" r="r" b="b"/>
              <a:pathLst>
                <a:path w="23766" h="15420" extrusionOk="0">
                  <a:moveTo>
                    <a:pt x="23766" y="1"/>
                  </a:moveTo>
                  <a:lnTo>
                    <a:pt x="23766" y="1"/>
                  </a:lnTo>
                  <a:cubicBezTo>
                    <a:pt x="21313" y="394"/>
                    <a:pt x="18896" y="1144"/>
                    <a:pt x="16610" y="2108"/>
                  </a:cubicBezTo>
                  <a:cubicBezTo>
                    <a:pt x="14229" y="3132"/>
                    <a:pt x="11990" y="4489"/>
                    <a:pt x="9883" y="5978"/>
                  </a:cubicBezTo>
                  <a:cubicBezTo>
                    <a:pt x="7061" y="7918"/>
                    <a:pt x="4442" y="10133"/>
                    <a:pt x="2203" y="12705"/>
                  </a:cubicBezTo>
                  <a:cubicBezTo>
                    <a:pt x="1430" y="13586"/>
                    <a:pt x="691" y="14490"/>
                    <a:pt x="1" y="15419"/>
                  </a:cubicBezTo>
                  <a:cubicBezTo>
                    <a:pt x="72" y="15395"/>
                    <a:pt x="120" y="15360"/>
                    <a:pt x="156" y="15312"/>
                  </a:cubicBezTo>
                  <a:cubicBezTo>
                    <a:pt x="1203" y="14300"/>
                    <a:pt x="2358" y="13407"/>
                    <a:pt x="3430" y="12419"/>
                  </a:cubicBezTo>
                  <a:cubicBezTo>
                    <a:pt x="4799" y="11216"/>
                    <a:pt x="6144" y="9954"/>
                    <a:pt x="7537" y="8787"/>
                  </a:cubicBezTo>
                  <a:cubicBezTo>
                    <a:pt x="9347" y="7323"/>
                    <a:pt x="11216" y="5930"/>
                    <a:pt x="13372" y="4584"/>
                  </a:cubicBezTo>
                  <a:cubicBezTo>
                    <a:pt x="15003" y="3584"/>
                    <a:pt x="16729" y="2763"/>
                    <a:pt x="18467" y="1989"/>
                  </a:cubicBezTo>
                  <a:cubicBezTo>
                    <a:pt x="20146" y="1275"/>
                    <a:pt x="21884" y="548"/>
                    <a:pt x="237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3"/>
            <p:cNvSpPr/>
            <p:nvPr/>
          </p:nvSpPr>
          <p:spPr>
            <a:xfrm>
              <a:off x="1023925" y="147055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79" y="0"/>
                  </a:moveTo>
                  <a:lnTo>
                    <a:pt x="21979" y="0"/>
                  </a:lnTo>
                  <a:cubicBezTo>
                    <a:pt x="20277" y="512"/>
                    <a:pt x="18574" y="1108"/>
                    <a:pt x="16967" y="1894"/>
                  </a:cubicBezTo>
                  <a:cubicBezTo>
                    <a:pt x="14609" y="3060"/>
                    <a:pt x="12431" y="4513"/>
                    <a:pt x="10323" y="6073"/>
                  </a:cubicBezTo>
                  <a:cubicBezTo>
                    <a:pt x="7251" y="8406"/>
                    <a:pt x="4311" y="11002"/>
                    <a:pt x="1917" y="14038"/>
                  </a:cubicBezTo>
                  <a:cubicBezTo>
                    <a:pt x="1251" y="14859"/>
                    <a:pt x="655" y="15729"/>
                    <a:pt x="1" y="16598"/>
                  </a:cubicBezTo>
                  <a:cubicBezTo>
                    <a:pt x="72" y="16526"/>
                    <a:pt x="155" y="16431"/>
                    <a:pt x="239" y="16360"/>
                  </a:cubicBezTo>
                  <a:cubicBezTo>
                    <a:pt x="1084" y="15538"/>
                    <a:pt x="1941" y="14705"/>
                    <a:pt x="2787" y="13895"/>
                  </a:cubicBezTo>
                  <a:cubicBezTo>
                    <a:pt x="4061" y="12657"/>
                    <a:pt x="5299" y="11395"/>
                    <a:pt x="6597" y="10168"/>
                  </a:cubicBezTo>
                  <a:cubicBezTo>
                    <a:pt x="7787" y="9049"/>
                    <a:pt x="9585" y="7549"/>
                    <a:pt x="10597" y="6763"/>
                  </a:cubicBezTo>
                  <a:cubicBezTo>
                    <a:pt x="14121" y="4096"/>
                    <a:pt x="17967" y="1846"/>
                    <a:pt x="219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3"/>
            <p:cNvSpPr/>
            <p:nvPr/>
          </p:nvSpPr>
          <p:spPr>
            <a:xfrm>
              <a:off x="1068575" y="1411900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2" y="1"/>
                  </a:moveTo>
                  <a:lnTo>
                    <a:pt x="18562" y="1"/>
                  </a:lnTo>
                  <a:cubicBezTo>
                    <a:pt x="14764" y="846"/>
                    <a:pt x="11264" y="2692"/>
                    <a:pt x="8132" y="4942"/>
                  </a:cubicBezTo>
                  <a:cubicBezTo>
                    <a:pt x="7001" y="5752"/>
                    <a:pt x="5882" y="6561"/>
                    <a:pt x="4822" y="7466"/>
                  </a:cubicBezTo>
                  <a:cubicBezTo>
                    <a:pt x="3691" y="8454"/>
                    <a:pt x="2667" y="9550"/>
                    <a:pt x="1655" y="10657"/>
                  </a:cubicBezTo>
                  <a:cubicBezTo>
                    <a:pt x="1132" y="11217"/>
                    <a:pt x="608" y="11788"/>
                    <a:pt x="96" y="12360"/>
                  </a:cubicBezTo>
                  <a:cubicBezTo>
                    <a:pt x="75" y="12381"/>
                    <a:pt x="58" y="12406"/>
                    <a:pt x="40" y="12428"/>
                  </a:cubicBezTo>
                  <a:lnTo>
                    <a:pt x="40" y="12428"/>
                  </a:lnTo>
                  <a:cubicBezTo>
                    <a:pt x="58" y="12412"/>
                    <a:pt x="75" y="12398"/>
                    <a:pt x="96" y="12383"/>
                  </a:cubicBezTo>
                  <a:cubicBezTo>
                    <a:pt x="870" y="11693"/>
                    <a:pt x="1667" y="11038"/>
                    <a:pt x="2477" y="10407"/>
                  </a:cubicBezTo>
                  <a:cubicBezTo>
                    <a:pt x="5751" y="7728"/>
                    <a:pt x="8704" y="5359"/>
                    <a:pt x="12442" y="3180"/>
                  </a:cubicBezTo>
                  <a:cubicBezTo>
                    <a:pt x="14419" y="2001"/>
                    <a:pt x="16419" y="846"/>
                    <a:pt x="18562" y="1"/>
                  </a:cubicBezTo>
                  <a:close/>
                  <a:moveTo>
                    <a:pt x="40" y="12428"/>
                  </a:moveTo>
                  <a:lnTo>
                    <a:pt x="40" y="12428"/>
                  </a:lnTo>
                  <a:cubicBezTo>
                    <a:pt x="28" y="12440"/>
                    <a:pt x="15" y="12452"/>
                    <a:pt x="0" y="12467"/>
                  </a:cubicBezTo>
                  <a:cubicBezTo>
                    <a:pt x="15" y="12457"/>
                    <a:pt x="28" y="12443"/>
                    <a:pt x="40" y="12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3"/>
            <p:cNvSpPr/>
            <p:nvPr/>
          </p:nvSpPr>
          <p:spPr>
            <a:xfrm>
              <a:off x="1213225" y="1280650"/>
              <a:ext cx="489675" cy="240525"/>
            </a:xfrm>
            <a:custGeom>
              <a:avLst/>
              <a:gdLst/>
              <a:ahLst/>
              <a:cxnLst/>
              <a:rect l="l" t="t" r="r" b="b"/>
              <a:pathLst>
                <a:path w="19587" h="9621" extrusionOk="0">
                  <a:moveTo>
                    <a:pt x="19587" y="0"/>
                  </a:moveTo>
                  <a:cubicBezTo>
                    <a:pt x="18158" y="24"/>
                    <a:pt x="16765" y="310"/>
                    <a:pt x="15396" y="691"/>
                  </a:cubicBezTo>
                  <a:cubicBezTo>
                    <a:pt x="13241" y="1274"/>
                    <a:pt x="11181" y="2155"/>
                    <a:pt x="9204" y="3167"/>
                  </a:cubicBezTo>
                  <a:cubicBezTo>
                    <a:pt x="6609" y="4441"/>
                    <a:pt x="4168" y="6013"/>
                    <a:pt x="2013" y="7930"/>
                  </a:cubicBezTo>
                  <a:lnTo>
                    <a:pt x="1" y="9621"/>
                  </a:lnTo>
                  <a:cubicBezTo>
                    <a:pt x="49" y="9585"/>
                    <a:pt x="96" y="9549"/>
                    <a:pt x="144" y="9525"/>
                  </a:cubicBezTo>
                  <a:cubicBezTo>
                    <a:pt x="1061" y="8906"/>
                    <a:pt x="2013" y="8335"/>
                    <a:pt x="2966" y="7763"/>
                  </a:cubicBezTo>
                  <a:cubicBezTo>
                    <a:pt x="4728" y="6680"/>
                    <a:pt x="6466" y="5560"/>
                    <a:pt x="8264" y="4548"/>
                  </a:cubicBezTo>
                  <a:cubicBezTo>
                    <a:pt x="9824" y="3655"/>
                    <a:pt x="12133" y="2608"/>
                    <a:pt x="13479" y="2060"/>
                  </a:cubicBezTo>
                  <a:cubicBezTo>
                    <a:pt x="15205" y="1346"/>
                    <a:pt x="17444" y="369"/>
                    <a:pt x="19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3"/>
            <p:cNvSpPr/>
            <p:nvPr/>
          </p:nvSpPr>
          <p:spPr>
            <a:xfrm>
              <a:off x="1193600" y="1222900"/>
              <a:ext cx="407200" cy="216425"/>
            </a:xfrm>
            <a:custGeom>
              <a:avLst/>
              <a:gdLst/>
              <a:ahLst/>
              <a:cxnLst/>
              <a:rect l="l" t="t" r="r" b="b"/>
              <a:pathLst>
                <a:path w="16288" h="8657" extrusionOk="0">
                  <a:moveTo>
                    <a:pt x="16288" y="0"/>
                  </a:moveTo>
                  <a:lnTo>
                    <a:pt x="16288" y="0"/>
                  </a:lnTo>
                  <a:cubicBezTo>
                    <a:pt x="14419" y="262"/>
                    <a:pt x="12573" y="715"/>
                    <a:pt x="10823" y="1346"/>
                  </a:cubicBezTo>
                  <a:cubicBezTo>
                    <a:pt x="7120" y="2775"/>
                    <a:pt x="3822" y="5073"/>
                    <a:pt x="964" y="7799"/>
                  </a:cubicBezTo>
                  <a:cubicBezTo>
                    <a:pt x="655" y="8085"/>
                    <a:pt x="333" y="8382"/>
                    <a:pt x="0" y="8656"/>
                  </a:cubicBezTo>
                  <a:cubicBezTo>
                    <a:pt x="476" y="8335"/>
                    <a:pt x="976" y="8025"/>
                    <a:pt x="1488" y="7728"/>
                  </a:cubicBezTo>
                  <a:cubicBezTo>
                    <a:pt x="3822" y="6382"/>
                    <a:pt x="6048" y="4870"/>
                    <a:pt x="8394" y="3572"/>
                  </a:cubicBezTo>
                  <a:cubicBezTo>
                    <a:pt x="11073" y="2108"/>
                    <a:pt x="13609" y="917"/>
                    <a:pt x="16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3"/>
            <p:cNvSpPr/>
            <p:nvPr/>
          </p:nvSpPr>
          <p:spPr>
            <a:xfrm>
              <a:off x="1214725" y="1167250"/>
              <a:ext cx="293800" cy="173550"/>
            </a:xfrm>
            <a:custGeom>
              <a:avLst/>
              <a:gdLst/>
              <a:ahLst/>
              <a:cxnLst/>
              <a:rect l="l" t="t" r="r" b="b"/>
              <a:pathLst>
                <a:path w="11752" h="6942" extrusionOk="0">
                  <a:moveTo>
                    <a:pt x="11752" y="0"/>
                  </a:moveTo>
                  <a:lnTo>
                    <a:pt x="11752" y="0"/>
                  </a:lnTo>
                  <a:cubicBezTo>
                    <a:pt x="7382" y="1048"/>
                    <a:pt x="3656" y="3369"/>
                    <a:pt x="477" y="6477"/>
                  </a:cubicBezTo>
                  <a:cubicBezTo>
                    <a:pt x="310" y="6632"/>
                    <a:pt x="167" y="6787"/>
                    <a:pt x="0" y="6941"/>
                  </a:cubicBezTo>
                  <a:cubicBezTo>
                    <a:pt x="286" y="6763"/>
                    <a:pt x="536" y="6584"/>
                    <a:pt x="810" y="6406"/>
                  </a:cubicBezTo>
                  <a:cubicBezTo>
                    <a:pt x="2346" y="5453"/>
                    <a:pt x="3918" y="4584"/>
                    <a:pt x="5418" y="3619"/>
                  </a:cubicBezTo>
                  <a:cubicBezTo>
                    <a:pt x="7478" y="2322"/>
                    <a:pt x="9525" y="988"/>
                    <a:pt x="11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3"/>
            <p:cNvSpPr/>
            <p:nvPr/>
          </p:nvSpPr>
          <p:spPr>
            <a:xfrm>
              <a:off x="1213225" y="1134500"/>
              <a:ext cx="207800" cy="134275"/>
            </a:xfrm>
            <a:custGeom>
              <a:avLst/>
              <a:gdLst/>
              <a:ahLst/>
              <a:cxnLst/>
              <a:rect l="l" t="t" r="r" b="b"/>
              <a:pathLst>
                <a:path w="8312" h="5371" extrusionOk="0">
                  <a:moveTo>
                    <a:pt x="8311" y="0"/>
                  </a:moveTo>
                  <a:lnTo>
                    <a:pt x="8311" y="0"/>
                  </a:lnTo>
                  <a:cubicBezTo>
                    <a:pt x="5216" y="834"/>
                    <a:pt x="2382" y="2632"/>
                    <a:pt x="287" y="5037"/>
                  </a:cubicBezTo>
                  <a:cubicBezTo>
                    <a:pt x="203" y="5144"/>
                    <a:pt x="96" y="5251"/>
                    <a:pt x="1" y="5370"/>
                  </a:cubicBezTo>
                  <a:cubicBezTo>
                    <a:pt x="227" y="5168"/>
                    <a:pt x="453" y="4989"/>
                    <a:pt x="680" y="4810"/>
                  </a:cubicBezTo>
                  <a:cubicBezTo>
                    <a:pt x="1763" y="3965"/>
                    <a:pt x="3120" y="3179"/>
                    <a:pt x="4335" y="2417"/>
                  </a:cubicBezTo>
                  <a:cubicBezTo>
                    <a:pt x="5644" y="1572"/>
                    <a:pt x="6907" y="691"/>
                    <a:pt x="8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3"/>
            <p:cNvSpPr/>
            <p:nvPr/>
          </p:nvSpPr>
          <p:spPr>
            <a:xfrm>
              <a:off x="941475" y="946375"/>
              <a:ext cx="448900" cy="252725"/>
            </a:xfrm>
            <a:custGeom>
              <a:avLst/>
              <a:gdLst/>
              <a:ahLst/>
              <a:cxnLst/>
              <a:rect l="l" t="t" r="r" b="b"/>
              <a:pathLst>
                <a:path w="17956" h="10109" extrusionOk="0">
                  <a:moveTo>
                    <a:pt x="17955" y="1"/>
                  </a:moveTo>
                  <a:lnTo>
                    <a:pt x="17955" y="1"/>
                  </a:lnTo>
                  <a:cubicBezTo>
                    <a:pt x="15431" y="429"/>
                    <a:pt x="12954" y="1215"/>
                    <a:pt x="10633" y="2310"/>
                  </a:cubicBezTo>
                  <a:cubicBezTo>
                    <a:pt x="8775" y="3227"/>
                    <a:pt x="6942" y="4263"/>
                    <a:pt x="5251" y="5466"/>
                  </a:cubicBezTo>
                  <a:cubicBezTo>
                    <a:pt x="3644" y="6609"/>
                    <a:pt x="2227" y="8002"/>
                    <a:pt x="786" y="9359"/>
                  </a:cubicBezTo>
                  <a:cubicBezTo>
                    <a:pt x="512" y="9621"/>
                    <a:pt x="251" y="9859"/>
                    <a:pt x="0" y="10109"/>
                  </a:cubicBezTo>
                  <a:cubicBezTo>
                    <a:pt x="453" y="9764"/>
                    <a:pt x="953" y="9418"/>
                    <a:pt x="1441" y="9109"/>
                  </a:cubicBezTo>
                  <a:cubicBezTo>
                    <a:pt x="3668" y="7740"/>
                    <a:pt x="5811" y="6216"/>
                    <a:pt x="8061" y="4858"/>
                  </a:cubicBezTo>
                  <a:cubicBezTo>
                    <a:pt x="9609" y="3918"/>
                    <a:pt x="11204" y="3096"/>
                    <a:pt x="12812" y="2275"/>
                  </a:cubicBezTo>
                  <a:cubicBezTo>
                    <a:pt x="14550" y="1394"/>
                    <a:pt x="16157" y="644"/>
                    <a:pt x="179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3"/>
            <p:cNvSpPr/>
            <p:nvPr/>
          </p:nvSpPr>
          <p:spPr>
            <a:xfrm>
              <a:off x="954275" y="910950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1002" y="537"/>
                    <a:pt x="8466" y="1346"/>
                    <a:pt x="6108" y="2489"/>
                  </a:cubicBezTo>
                  <a:cubicBezTo>
                    <a:pt x="3941" y="3656"/>
                    <a:pt x="2286" y="4823"/>
                    <a:pt x="596" y="6347"/>
                  </a:cubicBezTo>
                  <a:cubicBezTo>
                    <a:pt x="405" y="6525"/>
                    <a:pt x="203" y="6704"/>
                    <a:pt x="0" y="6894"/>
                  </a:cubicBezTo>
                  <a:cubicBezTo>
                    <a:pt x="262" y="6716"/>
                    <a:pt x="524" y="6549"/>
                    <a:pt x="774" y="6394"/>
                  </a:cubicBezTo>
                  <a:cubicBezTo>
                    <a:pt x="2215" y="5525"/>
                    <a:pt x="3775" y="4858"/>
                    <a:pt x="5239" y="4037"/>
                  </a:cubicBezTo>
                  <a:cubicBezTo>
                    <a:pt x="7966" y="2620"/>
                    <a:pt x="10752" y="1156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3"/>
            <p:cNvSpPr/>
            <p:nvPr/>
          </p:nvSpPr>
          <p:spPr>
            <a:xfrm>
              <a:off x="917950" y="90440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2" y="1"/>
                  </a:moveTo>
                  <a:lnTo>
                    <a:pt x="9002" y="1"/>
                  </a:lnTo>
                  <a:cubicBezTo>
                    <a:pt x="7288" y="275"/>
                    <a:pt x="5621" y="882"/>
                    <a:pt x="4073" y="1668"/>
                  </a:cubicBezTo>
                  <a:cubicBezTo>
                    <a:pt x="2763" y="2382"/>
                    <a:pt x="1549" y="3275"/>
                    <a:pt x="406" y="4156"/>
                  </a:cubicBezTo>
                  <a:cubicBezTo>
                    <a:pt x="263" y="4251"/>
                    <a:pt x="132" y="4358"/>
                    <a:pt x="1" y="4478"/>
                  </a:cubicBezTo>
                  <a:cubicBezTo>
                    <a:pt x="108" y="4394"/>
                    <a:pt x="239" y="4311"/>
                    <a:pt x="370" y="4239"/>
                  </a:cubicBezTo>
                  <a:cubicBezTo>
                    <a:pt x="2013" y="3346"/>
                    <a:pt x="2989" y="3085"/>
                    <a:pt x="4430" y="2394"/>
                  </a:cubicBezTo>
                  <a:cubicBezTo>
                    <a:pt x="5978" y="1656"/>
                    <a:pt x="7442" y="715"/>
                    <a:pt x="90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3"/>
            <p:cNvSpPr/>
            <p:nvPr/>
          </p:nvSpPr>
          <p:spPr>
            <a:xfrm>
              <a:off x="845025" y="90142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7" y="1"/>
                  </a:moveTo>
                  <a:lnTo>
                    <a:pt x="4347" y="1"/>
                  </a:lnTo>
                  <a:cubicBezTo>
                    <a:pt x="2656" y="596"/>
                    <a:pt x="1275" y="1596"/>
                    <a:pt x="1" y="2751"/>
                  </a:cubicBezTo>
                  <a:cubicBezTo>
                    <a:pt x="549" y="2430"/>
                    <a:pt x="1608" y="1799"/>
                    <a:pt x="2323" y="1358"/>
                  </a:cubicBezTo>
                  <a:cubicBezTo>
                    <a:pt x="3013" y="918"/>
                    <a:pt x="3656" y="429"/>
                    <a:pt x="43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3"/>
            <p:cNvSpPr/>
            <p:nvPr/>
          </p:nvSpPr>
          <p:spPr>
            <a:xfrm>
              <a:off x="533400" y="1434825"/>
              <a:ext cx="182775" cy="228625"/>
            </a:xfrm>
            <a:custGeom>
              <a:avLst/>
              <a:gdLst/>
              <a:ahLst/>
              <a:cxnLst/>
              <a:rect l="l" t="t" r="r" b="b"/>
              <a:pathLst>
                <a:path w="7311" h="9145" extrusionOk="0">
                  <a:moveTo>
                    <a:pt x="7310" y="1"/>
                  </a:moveTo>
                  <a:lnTo>
                    <a:pt x="7310" y="1"/>
                  </a:lnTo>
                  <a:cubicBezTo>
                    <a:pt x="4846" y="1572"/>
                    <a:pt x="2869" y="3799"/>
                    <a:pt x="1357" y="6275"/>
                  </a:cubicBezTo>
                  <a:cubicBezTo>
                    <a:pt x="905" y="7025"/>
                    <a:pt x="452" y="7740"/>
                    <a:pt x="179" y="8514"/>
                  </a:cubicBezTo>
                  <a:cubicBezTo>
                    <a:pt x="107" y="8728"/>
                    <a:pt x="48" y="8930"/>
                    <a:pt x="0" y="9145"/>
                  </a:cubicBezTo>
                  <a:cubicBezTo>
                    <a:pt x="95" y="8954"/>
                    <a:pt x="179" y="8776"/>
                    <a:pt x="310" y="8609"/>
                  </a:cubicBezTo>
                  <a:cubicBezTo>
                    <a:pt x="607" y="8156"/>
                    <a:pt x="881" y="7847"/>
                    <a:pt x="1274" y="7406"/>
                  </a:cubicBezTo>
                  <a:cubicBezTo>
                    <a:pt x="1917" y="6668"/>
                    <a:pt x="2536" y="5930"/>
                    <a:pt x="3143" y="5168"/>
                  </a:cubicBezTo>
                  <a:cubicBezTo>
                    <a:pt x="4453" y="3549"/>
                    <a:pt x="5620" y="1810"/>
                    <a:pt x="7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3"/>
            <p:cNvSpPr/>
            <p:nvPr/>
          </p:nvSpPr>
          <p:spPr>
            <a:xfrm>
              <a:off x="611675" y="142292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0" y="0"/>
                  </a:moveTo>
                  <a:lnTo>
                    <a:pt x="10180" y="0"/>
                  </a:lnTo>
                  <a:cubicBezTo>
                    <a:pt x="7632" y="1655"/>
                    <a:pt x="5418" y="3799"/>
                    <a:pt x="3525" y="6168"/>
                  </a:cubicBezTo>
                  <a:cubicBezTo>
                    <a:pt x="2322" y="7728"/>
                    <a:pt x="1310" y="9442"/>
                    <a:pt x="369" y="11168"/>
                  </a:cubicBezTo>
                  <a:cubicBezTo>
                    <a:pt x="250" y="11395"/>
                    <a:pt x="119" y="11609"/>
                    <a:pt x="0" y="11835"/>
                  </a:cubicBezTo>
                  <a:cubicBezTo>
                    <a:pt x="227" y="11526"/>
                    <a:pt x="465" y="11228"/>
                    <a:pt x="715" y="10942"/>
                  </a:cubicBezTo>
                  <a:cubicBezTo>
                    <a:pt x="2453" y="8918"/>
                    <a:pt x="4168" y="6882"/>
                    <a:pt x="5894" y="4822"/>
                  </a:cubicBezTo>
                  <a:cubicBezTo>
                    <a:pt x="7263" y="3156"/>
                    <a:pt x="8597" y="1477"/>
                    <a:pt x="10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3"/>
            <p:cNvSpPr/>
            <p:nvPr/>
          </p:nvSpPr>
          <p:spPr>
            <a:xfrm>
              <a:off x="745325" y="1507450"/>
              <a:ext cx="185750" cy="228925"/>
            </a:xfrm>
            <a:custGeom>
              <a:avLst/>
              <a:gdLst/>
              <a:ahLst/>
              <a:cxnLst/>
              <a:rect l="l" t="t" r="r" b="b"/>
              <a:pathLst>
                <a:path w="7430" h="9157" extrusionOk="0">
                  <a:moveTo>
                    <a:pt x="7430" y="1"/>
                  </a:moveTo>
                  <a:cubicBezTo>
                    <a:pt x="5858" y="1203"/>
                    <a:pt x="4417" y="2573"/>
                    <a:pt x="3144" y="4061"/>
                  </a:cubicBezTo>
                  <a:cubicBezTo>
                    <a:pt x="1977" y="5490"/>
                    <a:pt x="917" y="7037"/>
                    <a:pt x="179" y="8728"/>
                  </a:cubicBezTo>
                  <a:cubicBezTo>
                    <a:pt x="119" y="8871"/>
                    <a:pt x="60" y="9026"/>
                    <a:pt x="0" y="9157"/>
                  </a:cubicBezTo>
                  <a:cubicBezTo>
                    <a:pt x="107" y="8942"/>
                    <a:pt x="250" y="8752"/>
                    <a:pt x="405" y="8561"/>
                  </a:cubicBezTo>
                  <a:cubicBezTo>
                    <a:pt x="1655" y="7121"/>
                    <a:pt x="3048" y="5609"/>
                    <a:pt x="4251" y="4061"/>
                  </a:cubicBezTo>
                  <a:cubicBezTo>
                    <a:pt x="4846" y="3335"/>
                    <a:pt x="6394" y="1203"/>
                    <a:pt x="74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3"/>
            <p:cNvSpPr/>
            <p:nvPr/>
          </p:nvSpPr>
          <p:spPr>
            <a:xfrm>
              <a:off x="464625" y="1311000"/>
              <a:ext cx="246775" cy="291425"/>
            </a:xfrm>
            <a:custGeom>
              <a:avLst/>
              <a:gdLst/>
              <a:ahLst/>
              <a:cxnLst/>
              <a:rect l="l" t="t" r="r" b="b"/>
              <a:pathLst>
                <a:path w="9871" h="11657" extrusionOk="0">
                  <a:moveTo>
                    <a:pt x="9871" y="1"/>
                  </a:moveTo>
                  <a:lnTo>
                    <a:pt x="9871" y="1"/>
                  </a:lnTo>
                  <a:cubicBezTo>
                    <a:pt x="7680" y="1263"/>
                    <a:pt x="5763" y="2965"/>
                    <a:pt x="4061" y="4823"/>
                  </a:cubicBezTo>
                  <a:cubicBezTo>
                    <a:pt x="2549" y="6621"/>
                    <a:pt x="1144" y="8811"/>
                    <a:pt x="346" y="10788"/>
                  </a:cubicBezTo>
                  <a:cubicBezTo>
                    <a:pt x="227" y="11074"/>
                    <a:pt x="108" y="11371"/>
                    <a:pt x="1" y="11657"/>
                  </a:cubicBezTo>
                  <a:cubicBezTo>
                    <a:pt x="179" y="11347"/>
                    <a:pt x="513" y="10847"/>
                    <a:pt x="656" y="10645"/>
                  </a:cubicBezTo>
                  <a:cubicBezTo>
                    <a:pt x="1894" y="8930"/>
                    <a:pt x="3215" y="7335"/>
                    <a:pt x="4882" y="5299"/>
                  </a:cubicBezTo>
                  <a:cubicBezTo>
                    <a:pt x="6478" y="3465"/>
                    <a:pt x="8025" y="1584"/>
                    <a:pt x="98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3"/>
            <p:cNvSpPr/>
            <p:nvPr/>
          </p:nvSpPr>
          <p:spPr>
            <a:xfrm>
              <a:off x="448550" y="1279750"/>
              <a:ext cx="211950" cy="213150"/>
            </a:xfrm>
            <a:custGeom>
              <a:avLst/>
              <a:gdLst/>
              <a:ahLst/>
              <a:cxnLst/>
              <a:rect l="l" t="t" r="r" b="b"/>
              <a:pathLst>
                <a:path w="8478" h="8526" extrusionOk="0">
                  <a:moveTo>
                    <a:pt x="8478" y="1"/>
                  </a:moveTo>
                  <a:lnTo>
                    <a:pt x="8478" y="1"/>
                  </a:lnTo>
                  <a:cubicBezTo>
                    <a:pt x="6752" y="882"/>
                    <a:pt x="5144" y="1989"/>
                    <a:pt x="3763" y="3334"/>
                  </a:cubicBezTo>
                  <a:cubicBezTo>
                    <a:pt x="2382" y="4715"/>
                    <a:pt x="1299" y="6358"/>
                    <a:pt x="298" y="8025"/>
                  </a:cubicBezTo>
                  <a:cubicBezTo>
                    <a:pt x="203" y="8180"/>
                    <a:pt x="108" y="8371"/>
                    <a:pt x="1" y="8525"/>
                  </a:cubicBezTo>
                  <a:cubicBezTo>
                    <a:pt x="227" y="8275"/>
                    <a:pt x="465" y="8025"/>
                    <a:pt x="691" y="7775"/>
                  </a:cubicBezTo>
                  <a:cubicBezTo>
                    <a:pt x="1513" y="6918"/>
                    <a:pt x="2394" y="6120"/>
                    <a:pt x="3192" y="5251"/>
                  </a:cubicBezTo>
                  <a:cubicBezTo>
                    <a:pt x="4894" y="3441"/>
                    <a:pt x="6537" y="1560"/>
                    <a:pt x="84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3"/>
            <p:cNvSpPr/>
            <p:nvPr/>
          </p:nvSpPr>
          <p:spPr>
            <a:xfrm>
              <a:off x="442300" y="1188375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lnTo>
                    <a:pt x="6787" y="0"/>
                  </a:lnTo>
                  <a:cubicBezTo>
                    <a:pt x="5442" y="715"/>
                    <a:pt x="4144" y="1548"/>
                    <a:pt x="3025" y="2596"/>
                  </a:cubicBezTo>
                  <a:cubicBezTo>
                    <a:pt x="1882" y="3775"/>
                    <a:pt x="894" y="5144"/>
                    <a:pt x="215" y="6632"/>
                  </a:cubicBezTo>
                  <a:cubicBezTo>
                    <a:pt x="144" y="6787"/>
                    <a:pt x="84" y="6930"/>
                    <a:pt x="1" y="7085"/>
                  </a:cubicBezTo>
                  <a:cubicBezTo>
                    <a:pt x="120" y="6918"/>
                    <a:pt x="227" y="6787"/>
                    <a:pt x="358" y="6620"/>
                  </a:cubicBezTo>
                  <a:cubicBezTo>
                    <a:pt x="1001" y="5858"/>
                    <a:pt x="1727" y="5191"/>
                    <a:pt x="2406" y="4477"/>
                  </a:cubicBezTo>
                  <a:cubicBezTo>
                    <a:pt x="3823" y="2941"/>
                    <a:pt x="5275" y="1441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3"/>
            <p:cNvSpPr/>
            <p:nvPr/>
          </p:nvSpPr>
          <p:spPr>
            <a:xfrm>
              <a:off x="477425" y="1095500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3811" y="1001"/>
                    <a:pt x="1751" y="2846"/>
                    <a:pt x="239" y="5025"/>
                  </a:cubicBezTo>
                  <a:cubicBezTo>
                    <a:pt x="167" y="5120"/>
                    <a:pt x="72" y="5239"/>
                    <a:pt x="1" y="5347"/>
                  </a:cubicBezTo>
                  <a:cubicBezTo>
                    <a:pt x="120" y="5239"/>
                    <a:pt x="239" y="5120"/>
                    <a:pt x="358" y="5001"/>
                  </a:cubicBezTo>
                  <a:cubicBezTo>
                    <a:pt x="1322" y="4108"/>
                    <a:pt x="2406" y="3358"/>
                    <a:pt x="3394" y="2465"/>
                  </a:cubicBezTo>
                  <a:cubicBezTo>
                    <a:pt x="4346" y="1608"/>
                    <a:pt x="5299" y="679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3"/>
            <p:cNvSpPr/>
            <p:nvPr/>
          </p:nvSpPr>
          <p:spPr>
            <a:xfrm>
              <a:off x="706925" y="8719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39" y="0"/>
                  </a:moveTo>
                  <a:lnTo>
                    <a:pt x="6239" y="0"/>
                  </a:lnTo>
                  <a:cubicBezTo>
                    <a:pt x="4941" y="333"/>
                    <a:pt x="3751" y="976"/>
                    <a:pt x="2632" y="1715"/>
                  </a:cubicBezTo>
                  <a:cubicBezTo>
                    <a:pt x="1727" y="2334"/>
                    <a:pt x="929" y="3108"/>
                    <a:pt x="72" y="3822"/>
                  </a:cubicBezTo>
                  <a:cubicBezTo>
                    <a:pt x="53" y="3840"/>
                    <a:pt x="42" y="3859"/>
                    <a:pt x="21" y="3872"/>
                  </a:cubicBezTo>
                  <a:lnTo>
                    <a:pt x="21" y="3872"/>
                  </a:lnTo>
                  <a:cubicBezTo>
                    <a:pt x="323" y="3731"/>
                    <a:pt x="614" y="3568"/>
                    <a:pt x="917" y="3405"/>
                  </a:cubicBezTo>
                  <a:cubicBezTo>
                    <a:pt x="1798" y="2965"/>
                    <a:pt x="2405" y="2667"/>
                    <a:pt x="3275" y="2096"/>
                  </a:cubicBezTo>
                  <a:cubicBezTo>
                    <a:pt x="4382" y="1369"/>
                    <a:pt x="5132" y="667"/>
                    <a:pt x="6239" y="0"/>
                  </a:cubicBezTo>
                  <a:close/>
                  <a:moveTo>
                    <a:pt x="21" y="3872"/>
                  </a:moveTo>
                  <a:cubicBezTo>
                    <a:pt x="14" y="3875"/>
                    <a:pt x="7" y="3878"/>
                    <a:pt x="0" y="3881"/>
                  </a:cubicBezTo>
                  <a:cubicBezTo>
                    <a:pt x="8" y="3879"/>
                    <a:pt x="15" y="3876"/>
                    <a:pt x="21" y="38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3"/>
            <p:cNvSpPr/>
            <p:nvPr/>
          </p:nvSpPr>
          <p:spPr>
            <a:xfrm>
              <a:off x="261325" y="8550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6" y="0"/>
                  </a:moveTo>
                  <a:cubicBezTo>
                    <a:pt x="14645" y="1227"/>
                    <a:pt x="11490" y="2917"/>
                    <a:pt x="8788" y="5120"/>
                  </a:cubicBezTo>
                  <a:cubicBezTo>
                    <a:pt x="7454" y="6263"/>
                    <a:pt x="6216" y="7513"/>
                    <a:pt x="5025" y="8823"/>
                  </a:cubicBezTo>
                  <a:cubicBezTo>
                    <a:pt x="3668" y="10323"/>
                    <a:pt x="2406" y="11930"/>
                    <a:pt x="1394" y="13693"/>
                  </a:cubicBezTo>
                  <a:cubicBezTo>
                    <a:pt x="965" y="14466"/>
                    <a:pt x="191" y="15871"/>
                    <a:pt x="1" y="16348"/>
                  </a:cubicBezTo>
                  <a:cubicBezTo>
                    <a:pt x="679" y="15336"/>
                    <a:pt x="1406" y="14359"/>
                    <a:pt x="2108" y="13359"/>
                  </a:cubicBezTo>
                  <a:cubicBezTo>
                    <a:pt x="3954" y="10918"/>
                    <a:pt x="6561" y="7954"/>
                    <a:pt x="9240" y="5727"/>
                  </a:cubicBezTo>
                  <a:cubicBezTo>
                    <a:pt x="10502" y="4680"/>
                    <a:pt x="12157" y="3644"/>
                    <a:pt x="13752" y="2584"/>
                  </a:cubicBezTo>
                  <a:cubicBezTo>
                    <a:pt x="15122" y="1703"/>
                    <a:pt x="16455" y="774"/>
                    <a:pt x="178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3"/>
            <p:cNvSpPr/>
            <p:nvPr/>
          </p:nvSpPr>
          <p:spPr>
            <a:xfrm>
              <a:off x="264300" y="854400"/>
              <a:ext cx="312875" cy="272375"/>
            </a:xfrm>
            <a:custGeom>
              <a:avLst/>
              <a:gdLst/>
              <a:ahLst/>
              <a:cxnLst/>
              <a:rect l="l" t="t" r="r" b="b"/>
              <a:pathLst>
                <a:path w="12515" h="10895" extrusionOk="0">
                  <a:moveTo>
                    <a:pt x="12514" y="1"/>
                  </a:moveTo>
                  <a:cubicBezTo>
                    <a:pt x="9252" y="1286"/>
                    <a:pt x="6097" y="3013"/>
                    <a:pt x="3573" y="5442"/>
                  </a:cubicBezTo>
                  <a:cubicBezTo>
                    <a:pt x="2418" y="6609"/>
                    <a:pt x="1489" y="8002"/>
                    <a:pt x="644" y="9406"/>
                  </a:cubicBezTo>
                  <a:cubicBezTo>
                    <a:pt x="394" y="9883"/>
                    <a:pt x="191" y="10407"/>
                    <a:pt x="1" y="10895"/>
                  </a:cubicBezTo>
                  <a:cubicBezTo>
                    <a:pt x="25" y="10871"/>
                    <a:pt x="36" y="10823"/>
                    <a:pt x="60" y="10788"/>
                  </a:cubicBezTo>
                  <a:cubicBezTo>
                    <a:pt x="394" y="10168"/>
                    <a:pt x="751" y="9668"/>
                    <a:pt x="1191" y="9192"/>
                  </a:cubicBezTo>
                  <a:cubicBezTo>
                    <a:pt x="2037" y="8252"/>
                    <a:pt x="2858" y="7287"/>
                    <a:pt x="3763" y="6394"/>
                  </a:cubicBezTo>
                  <a:cubicBezTo>
                    <a:pt x="4739" y="5442"/>
                    <a:pt x="5799" y="4620"/>
                    <a:pt x="6668" y="3965"/>
                  </a:cubicBezTo>
                  <a:cubicBezTo>
                    <a:pt x="7883" y="3013"/>
                    <a:pt x="10562" y="1132"/>
                    <a:pt x="12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3"/>
            <p:cNvSpPr/>
            <p:nvPr/>
          </p:nvSpPr>
          <p:spPr>
            <a:xfrm>
              <a:off x="252700" y="86452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3" y="0"/>
                  </a:moveTo>
                  <a:lnTo>
                    <a:pt x="7263" y="0"/>
                  </a:lnTo>
                  <a:cubicBezTo>
                    <a:pt x="4430" y="762"/>
                    <a:pt x="2144" y="2786"/>
                    <a:pt x="203" y="4894"/>
                  </a:cubicBezTo>
                  <a:cubicBezTo>
                    <a:pt x="131" y="4977"/>
                    <a:pt x="72" y="5049"/>
                    <a:pt x="0" y="5132"/>
                  </a:cubicBezTo>
                  <a:cubicBezTo>
                    <a:pt x="203" y="4953"/>
                    <a:pt x="429" y="4775"/>
                    <a:pt x="631" y="4608"/>
                  </a:cubicBezTo>
                  <a:cubicBezTo>
                    <a:pt x="1727" y="3798"/>
                    <a:pt x="3060" y="2977"/>
                    <a:pt x="4180" y="2096"/>
                  </a:cubicBezTo>
                  <a:cubicBezTo>
                    <a:pt x="5084" y="1429"/>
                    <a:pt x="5977" y="619"/>
                    <a:pt x="7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3"/>
            <p:cNvSpPr/>
            <p:nvPr/>
          </p:nvSpPr>
          <p:spPr>
            <a:xfrm>
              <a:off x="604525" y="1564600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658" y="1"/>
                  </a:moveTo>
                  <a:cubicBezTo>
                    <a:pt x="19908" y="1251"/>
                    <a:pt x="18158" y="2549"/>
                    <a:pt x="16550" y="3989"/>
                  </a:cubicBezTo>
                  <a:cubicBezTo>
                    <a:pt x="14098" y="6240"/>
                    <a:pt x="11883" y="8716"/>
                    <a:pt x="9847" y="11336"/>
                  </a:cubicBezTo>
                  <a:cubicBezTo>
                    <a:pt x="5989" y="16229"/>
                    <a:pt x="1906" y="22289"/>
                    <a:pt x="572" y="28754"/>
                  </a:cubicBezTo>
                  <a:cubicBezTo>
                    <a:pt x="298" y="30183"/>
                    <a:pt x="1" y="32600"/>
                    <a:pt x="108" y="33553"/>
                  </a:cubicBezTo>
                  <a:cubicBezTo>
                    <a:pt x="227" y="32719"/>
                    <a:pt x="465" y="31898"/>
                    <a:pt x="679" y="31100"/>
                  </a:cubicBezTo>
                  <a:cubicBezTo>
                    <a:pt x="929" y="30112"/>
                    <a:pt x="1156" y="29147"/>
                    <a:pt x="1453" y="28183"/>
                  </a:cubicBezTo>
                  <a:cubicBezTo>
                    <a:pt x="2418" y="24813"/>
                    <a:pt x="3608" y="22027"/>
                    <a:pt x="5347" y="18979"/>
                  </a:cubicBezTo>
                  <a:cubicBezTo>
                    <a:pt x="7204" y="15753"/>
                    <a:pt x="9442" y="12776"/>
                    <a:pt x="11669" y="10050"/>
                  </a:cubicBezTo>
                  <a:cubicBezTo>
                    <a:pt x="14681" y="6394"/>
                    <a:pt x="18205" y="3215"/>
                    <a:pt x="216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3"/>
            <p:cNvSpPr/>
            <p:nvPr/>
          </p:nvSpPr>
          <p:spPr>
            <a:xfrm>
              <a:off x="869150" y="174527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cubicBezTo>
                    <a:pt x="5132" y="1299"/>
                    <a:pt x="3667" y="2656"/>
                    <a:pt x="2441" y="4240"/>
                  </a:cubicBezTo>
                  <a:cubicBezTo>
                    <a:pt x="1477" y="5502"/>
                    <a:pt x="762" y="6918"/>
                    <a:pt x="0" y="8311"/>
                  </a:cubicBezTo>
                  <a:cubicBezTo>
                    <a:pt x="1108" y="7026"/>
                    <a:pt x="2215" y="5764"/>
                    <a:pt x="3251" y="4418"/>
                  </a:cubicBezTo>
                  <a:cubicBezTo>
                    <a:pt x="4179" y="3239"/>
                    <a:pt x="5525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3"/>
            <p:cNvSpPr/>
            <p:nvPr/>
          </p:nvSpPr>
          <p:spPr>
            <a:xfrm>
              <a:off x="820925" y="2007525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8" y="0"/>
                  </a:moveTo>
                  <a:lnTo>
                    <a:pt x="7978" y="0"/>
                  </a:lnTo>
                  <a:cubicBezTo>
                    <a:pt x="6037" y="1643"/>
                    <a:pt x="4406" y="3608"/>
                    <a:pt x="2989" y="5703"/>
                  </a:cubicBezTo>
                  <a:cubicBezTo>
                    <a:pt x="1870" y="7418"/>
                    <a:pt x="989" y="9263"/>
                    <a:pt x="250" y="11073"/>
                  </a:cubicBezTo>
                  <a:cubicBezTo>
                    <a:pt x="179" y="11252"/>
                    <a:pt x="84" y="11466"/>
                    <a:pt x="0" y="11656"/>
                  </a:cubicBezTo>
                  <a:lnTo>
                    <a:pt x="572" y="10811"/>
                  </a:lnTo>
                  <a:cubicBezTo>
                    <a:pt x="1965" y="8811"/>
                    <a:pt x="3298" y="6787"/>
                    <a:pt x="4656" y="4775"/>
                  </a:cubicBezTo>
                  <a:cubicBezTo>
                    <a:pt x="5715" y="3155"/>
                    <a:pt x="6787" y="1489"/>
                    <a:pt x="79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3"/>
            <p:cNvSpPr/>
            <p:nvPr/>
          </p:nvSpPr>
          <p:spPr>
            <a:xfrm>
              <a:off x="830400" y="2025375"/>
              <a:ext cx="112000" cy="145675"/>
            </a:xfrm>
            <a:custGeom>
              <a:avLst/>
              <a:gdLst/>
              <a:ahLst/>
              <a:cxnLst/>
              <a:rect l="l" t="t" r="r" b="b"/>
              <a:pathLst>
                <a:path w="4480" h="5827" extrusionOk="0">
                  <a:moveTo>
                    <a:pt x="4479" y="1"/>
                  </a:moveTo>
                  <a:cubicBezTo>
                    <a:pt x="3491" y="763"/>
                    <a:pt x="2574" y="1656"/>
                    <a:pt x="1836" y="2668"/>
                  </a:cubicBezTo>
                  <a:cubicBezTo>
                    <a:pt x="1134" y="3620"/>
                    <a:pt x="598" y="4680"/>
                    <a:pt x="62" y="5716"/>
                  </a:cubicBezTo>
                  <a:cubicBezTo>
                    <a:pt x="15" y="5796"/>
                    <a:pt x="0" y="5827"/>
                    <a:pt x="5" y="5827"/>
                  </a:cubicBezTo>
                  <a:cubicBezTo>
                    <a:pt x="17" y="5827"/>
                    <a:pt x="185" y="5581"/>
                    <a:pt x="229" y="5537"/>
                  </a:cubicBezTo>
                  <a:cubicBezTo>
                    <a:pt x="907" y="4656"/>
                    <a:pt x="1657" y="3846"/>
                    <a:pt x="2300" y="2930"/>
                  </a:cubicBezTo>
                  <a:cubicBezTo>
                    <a:pt x="3027" y="1894"/>
                    <a:pt x="3693" y="882"/>
                    <a:pt x="44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3"/>
            <p:cNvSpPr/>
            <p:nvPr/>
          </p:nvSpPr>
          <p:spPr>
            <a:xfrm>
              <a:off x="533675" y="1829525"/>
              <a:ext cx="267925" cy="484000"/>
            </a:xfrm>
            <a:custGeom>
              <a:avLst/>
              <a:gdLst/>
              <a:ahLst/>
              <a:cxnLst/>
              <a:rect l="l" t="t" r="r" b="b"/>
              <a:pathLst>
                <a:path w="10717" h="19360" extrusionOk="0">
                  <a:moveTo>
                    <a:pt x="10717" y="0"/>
                  </a:moveTo>
                  <a:lnTo>
                    <a:pt x="10717" y="0"/>
                  </a:lnTo>
                  <a:cubicBezTo>
                    <a:pt x="7454" y="3358"/>
                    <a:pt x="4680" y="7204"/>
                    <a:pt x="2656" y="11407"/>
                  </a:cubicBezTo>
                  <a:cubicBezTo>
                    <a:pt x="1608" y="13621"/>
                    <a:pt x="834" y="15967"/>
                    <a:pt x="251" y="18348"/>
                  </a:cubicBezTo>
                  <a:cubicBezTo>
                    <a:pt x="156" y="18681"/>
                    <a:pt x="72" y="19038"/>
                    <a:pt x="1" y="19360"/>
                  </a:cubicBezTo>
                  <a:cubicBezTo>
                    <a:pt x="168" y="18860"/>
                    <a:pt x="382" y="18372"/>
                    <a:pt x="596" y="17895"/>
                  </a:cubicBezTo>
                  <a:cubicBezTo>
                    <a:pt x="1906" y="15038"/>
                    <a:pt x="2775" y="12573"/>
                    <a:pt x="4371" y="9668"/>
                  </a:cubicBezTo>
                  <a:cubicBezTo>
                    <a:pt x="5216" y="8073"/>
                    <a:pt x="6252" y="6596"/>
                    <a:pt x="7240" y="5108"/>
                  </a:cubicBezTo>
                  <a:cubicBezTo>
                    <a:pt x="8395" y="3394"/>
                    <a:pt x="9490" y="1655"/>
                    <a:pt x="107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3"/>
            <p:cNvSpPr/>
            <p:nvPr/>
          </p:nvSpPr>
          <p:spPr>
            <a:xfrm>
              <a:off x="662575" y="2198900"/>
              <a:ext cx="69975" cy="227750"/>
            </a:xfrm>
            <a:custGeom>
              <a:avLst/>
              <a:gdLst/>
              <a:ahLst/>
              <a:cxnLst/>
              <a:rect l="l" t="t" r="r" b="b"/>
              <a:pathLst>
                <a:path w="2799" h="9110" extrusionOk="0">
                  <a:moveTo>
                    <a:pt x="2798" y="1"/>
                  </a:moveTo>
                  <a:lnTo>
                    <a:pt x="2798" y="1"/>
                  </a:lnTo>
                  <a:cubicBezTo>
                    <a:pt x="1191" y="2597"/>
                    <a:pt x="143" y="5597"/>
                    <a:pt x="0" y="8657"/>
                  </a:cubicBezTo>
                  <a:lnTo>
                    <a:pt x="0" y="9109"/>
                  </a:lnTo>
                  <a:cubicBezTo>
                    <a:pt x="24" y="8931"/>
                    <a:pt x="60" y="8752"/>
                    <a:pt x="96" y="8585"/>
                  </a:cubicBezTo>
                  <a:cubicBezTo>
                    <a:pt x="869" y="5680"/>
                    <a:pt x="1786" y="2823"/>
                    <a:pt x="2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3"/>
            <p:cNvSpPr/>
            <p:nvPr/>
          </p:nvSpPr>
          <p:spPr>
            <a:xfrm>
              <a:off x="700975" y="2323925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953" y="1"/>
                  </a:moveTo>
                  <a:lnTo>
                    <a:pt x="953" y="1"/>
                  </a:lnTo>
                  <a:cubicBezTo>
                    <a:pt x="238" y="1429"/>
                    <a:pt x="0" y="3060"/>
                    <a:pt x="191" y="4644"/>
                  </a:cubicBezTo>
                  <a:cubicBezTo>
                    <a:pt x="334" y="3775"/>
                    <a:pt x="584" y="2941"/>
                    <a:pt x="691" y="2096"/>
                  </a:cubicBezTo>
                  <a:cubicBezTo>
                    <a:pt x="750" y="1667"/>
                    <a:pt x="846" y="608"/>
                    <a:pt x="9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3"/>
            <p:cNvSpPr/>
            <p:nvPr/>
          </p:nvSpPr>
          <p:spPr>
            <a:xfrm>
              <a:off x="472075" y="18661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3" y="1"/>
                  </a:moveTo>
                  <a:cubicBezTo>
                    <a:pt x="7168" y="1620"/>
                    <a:pt x="5799" y="3251"/>
                    <a:pt x="4727" y="5061"/>
                  </a:cubicBezTo>
                  <a:cubicBezTo>
                    <a:pt x="2846" y="8264"/>
                    <a:pt x="1286" y="11669"/>
                    <a:pt x="250" y="15229"/>
                  </a:cubicBezTo>
                  <a:cubicBezTo>
                    <a:pt x="167" y="15538"/>
                    <a:pt x="72" y="15872"/>
                    <a:pt x="0" y="16181"/>
                  </a:cubicBezTo>
                  <a:cubicBezTo>
                    <a:pt x="179" y="15777"/>
                    <a:pt x="358" y="15396"/>
                    <a:pt x="548" y="14991"/>
                  </a:cubicBezTo>
                  <a:cubicBezTo>
                    <a:pt x="2132" y="11705"/>
                    <a:pt x="3632" y="8383"/>
                    <a:pt x="5382" y="5168"/>
                  </a:cubicBezTo>
                  <a:cubicBezTo>
                    <a:pt x="6334" y="3382"/>
                    <a:pt x="7477" y="1715"/>
                    <a:pt x="8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3"/>
            <p:cNvSpPr/>
            <p:nvPr/>
          </p:nvSpPr>
          <p:spPr>
            <a:xfrm>
              <a:off x="397950" y="1876850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5" y="0"/>
                  </a:moveTo>
                  <a:cubicBezTo>
                    <a:pt x="5156" y="2917"/>
                    <a:pt x="3215" y="6477"/>
                    <a:pt x="1763" y="10168"/>
                  </a:cubicBezTo>
                  <a:cubicBezTo>
                    <a:pt x="1060" y="12014"/>
                    <a:pt x="632" y="13955"/>
                    <a:pt x="191" y="15883"/>
                  </a:cubicBezTo>
                  <a:cubicBezTo>
                    <a:pt x="132" y="16157"/>
                    <a:pt x="48" y="16431"/>
                    <a:pt x="1" y="16705"/>
                  </a:cubicBezTo>
                  <a:cubicBezTo>
                    <a:pt x="155" y="16288"/>
                    <a:pt x="310" y="15871"/>
                    <a:pt x="465" y="15467"/>
                  </a:cubicBezTo>
                  <a:cubicBezTo>
                    <a:pt x="1418" y="13193"/>
                    <a:pt x="2418" y="10621"/>
                    <a:pt x="3120" y="9013"/>
                  </a:cubicBezTo>
                  <a:cubicBezTo>
                    <a:pt x="4513" y="5918"/>
                    <a:pt x="6025" y="2858"/>
                    <a:pt x="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3"/>
            <p:cNvSpPr/>
            <p:nvPr/>
          </p:nvSpPr>
          <p:spPr>
            <a:xfrm>
              <a:off x="308950" y="1861075"/>
              <a:ext cx="200350" cy="481325"/>
            </a:xfrm>
            <a:custGeom>
              <a:avLst/>
              <a:gdLst/>
              <a:ahLst/>
              <a:cxnLst/>
              <a:rect l="l" t="t" r="r" b="b"/>
              <a:pathLst>
                <a:path w="8014" h="19253" extrusionOk="0">
                  <a:moveTo>
                    <a:pt x="8014" y="0"/>
                  </a:moveTo>
                  <a:cubicBezTo>
                    <a:pt x="5275" y="3584"/>
                    <a:pt x="3287" y="7680"/>
                    <a:pt x="1822" y="11930"/>
                  </a:cubicBezTo>
                  <a:cubicBezTo>
                    <a:pt x="1132" y="14002"/>
                    <a:pt x="667" y="16145"/>
                    <a:pt x="203" y="18276"/>
                  </a:cubicBezTo>
                  <a:cubicBezTo>
                    <a:pt x="132" y="18598"/>
                    <a:pt x="72" y="18943"/>
                    <a:pt x="1" y="19253"/>
                  </a:cubicBezTo>
                  <a:cubicBezTo>
                    <a:pt x="144" y="18753"/>
                    <a:pt x="298" y="18276"/>
                    <a:pt x="453" y="17776"/>
                  </a:cubicBezTo>
                  <a:cubicBezTo>
                    <a:pt x="1382" y="15133"/>
                    <a:pt x="2215" y="12454"/>
                    <a:pt x="3287" y="9847"/>
                  </a:cubicBezTo>
                  <a:cubicBezTo>
                    <a:pt x="4597" y="6799"/>
                    <a:pt x="6323" y="3179"/>
                    <a:pt x="80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3"/>
            <p:cNvSpPr/>
            <p:nvPr/>
          </p:nvSpPr>
          <p:spPr>
            <a:xfrm>
              <a:off x="260425" y="1798575"/>
              <a:ext cx="175950" cy="464950"/>
            </a:xfrm>
            <a:custGeom>
              <a:avLst/>
              <a:gdLst/>
              <a:ahLst/>
              <a:cxnLst/>
              <a:rect l="l" t="t" r="r" b="b"/>
              <a:pathLst>
                <a:path w="7038" h="18598" extrusionOk="0">
                  <a:moveTo>
                    <a:pt x="7038" y="0"/>
                  </a:moveTo>
                  <a:lnTo>
                    <a:pt x="7038" y="0"/>
                  </a:lnTo>
                  <a:cubicBezTo>
                    <a:pt x="4466" y="3405"/>
                    <a:pt x="2561" y="7275"/>
                    <a:pt x="1358" y="11371"/>
                  </a:cubicBezTo>
                  <a:cubicBezTo>
                    <a:pt x="787" y="13430"/>
                    <a:pt x="442" y="15562"/>
                    <a:pt x="132" y="17693"/>
                  </a:cubicBezTo>
                  <a:cubicBezTo>
                    <a:pt x="84" y="17990"/>
                    <a:pt x="49" y="18300"/>
                    <a:pt x="1" y="18598"/>
                  </a:cubicBezTo>
                  <a:cubicBezTo>
                    <a:pt x="132" y="18121"/>
                    <a:pt x="275" y="17657"/>
                    <a:pt x="418" y="17181"/>
                  </a:cubicBezTo>
                  <a:cubicBezTo>
                    <a:pt x="823" y="15919"/>
                    <a:pt x="1239" y="14669"/>
                    <a:pt x="1620" y="13407"/>
                  </a:cubicBezTo>
                  <a:cubicBezTo>
                    <a:pt x="1989" y="12180"/>
                    <a:pt x="2323" y="10954"/>
                    <a:pt x="2751" y="9739"/>
                  </a:cubicBezTo>
                  <a:cubicBezTo>
                    <a:pt x="3287" y="8180"/>
                    <a:pt x="4037" y="6501"/>
                    <a:pt x="4394" y="5667"/>
                  </a:cubicBezTo>
                  <a:cubicBezTo>
                    <a:pt x="5121" y="3941"/>
                    <a:pt x="6049" y="1881"/>
                    <a:pt x="70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3"/>
            <p:cNvSpPr/>
            <p:nvPr/>
          </p:nvSpPr>
          <p:spPr>
            <a:xfrm>
              <a:off x="253000" y="1737550"/>
              <a:ext cx="111650" cy="296475"/>
            </a:xfrm>
            <a:custGeom>
              <a:avLst/>
              <a:gdLst/>
              <a:ahLst/>
              <a:cxnLst/>
              <a:rect l="l" t="t" r="r" b="b"/>
              <a:pathLst>
                <a:path w="4466" h="11859" extrusionOk="0">
                  <a:moveTo>
                    <a:pt x="4465" y="0"/>
                  </a:moveTo>
                  <a:lnTo>
                    <a:pt x="4465" y="0"/>
                  </a:lnTo>
                  <a:cubicBezTo>
                    <a:pt x="1989" y="3310"/>
                    <a:pt x="608" y="7180"/>
                    <a:pt x="84" y="11252"/>
                  </a:cubicBezTo>
                  <a:cubicBezTo>
                    <a:pt x="60" y="11454"/>
                    <a:pt x="24" y="11668"/>
                    <a:pt x="0" y="11859"/>
                  </a:cubicBezTo>
                  <a:cubicBezTo>
                    <a:pt x="72" y="11573"/>
                    <a:pt x="167" y="11287"/>
                    <a:pt x="274" y="11002"/>
                  </a:cubicBezTo>
                  <a:cubicBezTo>
                    <a:pt x="869" y="9299"/>
                    <a:pt x="1465" y="7930"/>
                    <a:pt x="2072" y="6192"/>
                  </a:cubicBezTo>
                  <a:cubicBezTo>
                    <a:pt x="2834" y="4072"/>
                    <a:pt x="3525" y="1965"/>
                    <a:pt x="4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3"/>
            <p:cNvSpPr/>
            <p:nvPr/>
          </p:nvSpPr>
          <p:spPr>
            <a:xfrm>
              <a:off x="242575" y="1641700"/>
              <a:ext cx="66400" cy="149750"/>
            </a:xfrm>
            <a:custGeom>
              <a:avLst/>
              <a:gdLst/>
              <a:ahLst/>
              <a:cxnLst/>
              <a:rect l="l" t="t" r="r" b="b"/>
              <a:pathLst>
                <a:path w="2656" h="5990" extrusionOk="0">
                  <a:moveTo>
                    <a:pt x="2656" y="1"/>
                  </a:moveTo>
                  <a:lnTo>
                    <a:pt x="2656" y="1"/>
                  </a:lnTo>
                  <a:cubicBezTo>
                    <a:pt x="1334" y="1644"/>
                    <a:pt x="179" y="3596"/>
                    <a:pt x="13" y="5751"/>
                  </a:cubicBezTo>
                  <a:cubicBezTo>
                    <a:pt x="1" y="5823"/>
                    <a:pt x="1" y="5894"/>
                    <a:pt x="1" y="5989"/>
                  </a:cubicBezTo>
                  <a:cubicBezTo>
                    <a:pt x="13" y="5882"/>
                    <a:pt x="48" y="5799"/>
                    <a:pt x="96" y="5692"/>
                  </a:cubicBezTo>
                  <a:cubicBezTo>
                    <a:pt x="370" y="4799"/>
                    <a:pt x="786" y="4049"/>
                    <a:pt x="1239" y="3179"/>
                  </a:cubicBezTo>
                  <a:cubicBezTo>
                    <a:pt x="1775" y="2025"/>
                    <a:pt x="2084" y="1227"/>
                    <a:pt x="2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3"/>
            <p:cNvSpPr/>
            <p:nvPr/>
          </p:nvSpPr>
          <p:spPr>
            <a:xfrm>
              <a:off x="260150" y="1537525"/>
              <a:ext cx="19950" cy="54200"/>
            </a:xfrm>
            <a:custGeom>
              <a:avLst/>
              <a:gdLst/>
              <a:ahLst/>
              <a:cxnLst/>
              <a:rect l="l" t="t" r="r" b="b"/>
              <a:pathLst>
                <a:path w="798" h="2168" extrusionOk="0">
                  <a:moveTo>
                    <a:pt x="798" y="0"/>
                  </a:moveTo>
                  <a:cubicBezTo>
                    <a:pt x="441" y="691"/>
                    <a:pt x="179" y="1417"/>
                    <a:pt x="0" y="2167"/>
                  </a:cubicBezTo>
                  <a:cubicBezTo>
                    <a:pt x="333" y="1465"/>
                    <a:pt x="619" y="750"/>
                    <a:pt x="7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3"/>
            <p:cNvSpPr/>
            <p:nvPr/>
          </p:nvSpPr>
          <p:spPr>
            <a:xfrm>
              <a:off x="248225" y="2377500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918" y="1"/>
                  </a:moveTo>
                  <a:lnTo>
                    <a:pt x="1918" y="1"/>
                  </a:lnTo>
                  <a:cubicBezTo>
                    <a:pt x="965" y="1870"/>
                    <a:pt x="429" y="3954"/>
                    <a:pt x="191" y="6037"/>
                  </a:cubicBezTo>
                  <a:cubicBezTo>
                    <a:pt x="1" y="7811"/>
                    <a:pt x="108" y="9597"/>
                    <a:pt x="346" y="11347"/>
                  </a:cubicBezTo>
                  <a:cubicBezTo>
                    <a:pt x="370" y="11550"/>
                    <a:pt x="382" y="11728"/>
                    <a:pt x="418" y="11919"/>
                  </a:cubicBezTo>
                  <a:lnTo>
                    <a:pt x="501" y="11026"/>
                  </a:lnTo>
                  <a:cubicBezTo>
                    <a:pt x="656" y="9061"/>
                    <a:pt x="894" y="7109"/>
                    <a:pt x="1108" y="5144"/>
                  </a:cubicBezTo>
                  <a:cubicBezTo>
                    <a:pt x="1334" y="3311"/>
                    <a:pt x="1453" y="1810"/>
                    <a:pt x="19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3"/>
            <p:cNvSpPr/>
            <p:nvPr/>
          </p:nvSpPr>
          <p:spPr>
            <a:xfrm>
              <a:off x="239300" y="2323925"/>
              <a:ext cx="8650" cy="41100"/>
            </a:xfrm>
            <a:custGeom>
              <a:avLst/>
              <a:gdLst/>
              <a:ahLst/>
              <a:cxnLst/>
              <a:rect l="l" t="t" r="r" b="b"/>
              <a:pathLst>
                <a:path w="346" h="1644" extrusionOk="0">
                  <a:moveTo>
                    <a:pt x="346" y="1"/>
                  </a:moveTo>
                  <a:lnTo>
                    <a:pt x="346" y="1"/>
                  </a:lnTo>
                  <a:cubicBezTo>
                    <a:pt x="144" y="536"/>
                    <a:pt x="24" y="1084"/>
                    <a:pt x="1" y="1644"/>
                  </a:cubicBezTo>
                  <a:cubicBezTo>
                    <a:pt x="191" y="1132"/>
                    <a:pt x="310" y="560"/>
                    <a:pt x="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3"/>
            <p:cNvSpPr/>
            <p:nvPr/>
          </p:nvSpPr>
          <p:spPr>
            <a:xfrm>
              <a:off x="461650" y="24230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334" y="1298"/>
                    <a:pt x="1" y="2775"/>
                    <a:pt x="96" y="4227"/>
                  </a:cubicBezTo>
                  <a:cubicBezTo>
                    <a:pt x="346" y="3477"/>
                    <a:pt x="644" y="2501"/>
                    <a:pt x="775" y="1643"/>
                  </a:cubicBezTo>
                  <a:cubicBezTo>
                    <a:pt x="882" y="989"/>
                    <a:pt x="917" y="703"/>
                    <a:pt x="1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3"/>
            <p:cNvSpPr/>
            <p:nvPr/>
          </p:nvSpPr>
          <p:spPr>
            <a:xfrm>
              <a:off x="545000" y="245520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79" y="0"/>
                  </a:moveTo>
                  <a:lnTo>
                    <a:pt x="679" y="0"/>
                  </a:lnTo>
                  <a:cubicBezTo>
                    <a:pt x="227" y="905"/>
                    <a:pt x="0" y="1917"/>
                    <a:pt x="60" y="2929"/>
                  </a:cubicBezTo>
                  <a:cubicBezTo>
                    <a:pt x="405" y="2084"/>
                    <a:pt x="631" y="965"/>
                    <a:pt x="6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3"/>
            <p:cNvSpPr/>
            <p:nvPr/>
          </p:nvSpPr>
          <p:spPr>
            <a:xfrm>
              <a:off x="601550" y="2516500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4" y="596"/>
                    <a:pt x="1" y="1227"/>
                    <a:pt x="203" y="1799"/>
                  </a:cubicBezTo>
                  <a:cubicBezTo>
                    <a:pt x="215" y="1203"/>
                    <a:pt x="239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3"/>
            <p:cNvSpPr/>
            <p:nvPr/>
          </p:nvSpPr>
          <p:spPr>
            <a:xfrm>
              <a:off x="2153525" y="1378750"/>
              <a:ext cx="601300" cy="71000"/>
            </a:xfrm>
            <a:custGeom>
              <a:avLst/>
              <a:gdLst/>
              <a:ahLst/>
              <a:cxnLst/>
              <a:rect l="l" t="t" r="r" b="b"/>
              <a:pathLst>
                <a:path w="24052" h="2840" extrusionOk="0">
                  <a:moveTo>
                    <a:pt x="12416" y="1"/>
                  </a:moveTo>
                  <a:cubicBezTo>
                    <a:pt x="10738" y="1"/>
                    <a:pt x="9056" y="125"/>
                    <a:pt x="7395" y="339"/>
                  </a:cubicBezTo>
                  <a:cubicBezTo>
                    <a:pt x="5478" y="624"/>
                    <a:pt x="3573" y="1255"/>
                    <a:pt x="1822" y="2006"/>
                  </a:cubicBezTo>
                  <a:cubicBezTo>
                    <a:pt x="1209" y="2277"/>
                    <a:pt x="608" y="2548"/>
                    <a:pt x="18" y="2831"/>
                  </a:cubicBezTo>
                  <a:lnTo>
                    <a:pt x="18" y="2831"/>
                  </a:lnTo>
                  <a:cubicBezTo>
                    <a:pt x="36" y="2826"/>
                    <a:pt x="63" y="2823"/>
                    <a:pt x="96" y="2815"/>
                  </a:cubicBezTo>
                  <a:cubicBezTo>
                    <a:pt x="894" y="2541"/>
                    <a:pt x="1715" y="2351"/>
                    <a:pt x="2525" y="2148"/>
                  </a:cubicBezTo>
                  <a:cubicBezTo>
                    <a:pt x="6077" y="1172"/>
                    <a:pt x="9257" y="696"/>
                    <a:pt x="12903" y="696"/>
                  </a:cubicBezTo>
                  <a:cubicBezTo>
                    <a:pt x="12948" y="696"/>
                    <a:pt x="12993" y="696"/>
                    <a:pt x="13038" y="696"/>
                  </a:cubicBezTo>
                  <a:cubicBezTo>
                    <a:pt x="16146" y="776"/>
                    <a:pt x="19238" y="1222"/>
                    <a:pt x="22341" y="1222"/>
                  </a:cubicBezTo>
                  <a:cubicBezTo>
                    <a:pt x="22910" y="1222"/>
                    <a:pt x="23481" y="1207"/>
                    <a:pt x="24051" y="1172"/>
                  </a:cubicBezTo>
                  <a:cubicBezTo>
                    <a:pt x="20337" y="839"/>
                    <a:pt x="18634" y="398"/>
                    <a:pt x="14955" y="101"/>
                  </a:cubicBezTo>
                  <a:cubicBezTo>
                    <a:pt x="14112" y="33"/>
                    <a:pt x="13264" y="1"/>
                    <a:pt x="12416" y="1"/>
                  </a:cubicBezTo>
                  <a:close/>
                  <a:moveTo>
                    <a:pt x="18" y="2831"/>
                  </a:moveTo>
                  <a:cubicBezTo>
                    <a:pt x="10" y="2833"/>
                    <a:pt x="4" y="2835"/>
                    <a:pt x="1" y="2839"/>
                  </a:cubicBezTo>
                  <a:cubicBezTo>
                    <a:pt x="6" y="2836"/>
                    <a:pt x="12" y="2834"/>
                    <a:pt x="18" y="2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3"/>
            <p:cNvSpPr/>
            <p:nvPr/>
          </p:nvSpPr>
          <p:spPr>
            <a:xfrm>
              <a:off x="2241050" y="1418125"/>
              <a:ext cx="324175" cy="37875"/>
            </a:xfrm>
            <a:custGeom>
              <a:avLst/>
              <a:gdLst/>
              <a:ahLst/>
              <a:cxnLst/>
              <a:rect l="l" t="t" r="r" b="b"/>
              <a:pathLst>
                <a:path w="12967" h="1515" extrusionOk="0">
                  <a:moveTo>
                    <a:pt x="8559" y="1"/>
                  </a:moveTo>
                  <a:cubicBezTo>
                    <a:pt x="6964" y="1"/>
                    <a:pt x="5374" y="123"/>
                    <a:pt x="3810" y="442"/>
                  </a:cubicBezTo>
                  <a:cubicBezTo>
                    <a:pt x="2524" y="728"/>
                    <a:pt x="1203" y="966"/>
                    <a:pt x="0" y="1514"/>
                  </a:cubicBezTo>
                  <a:cubicBezTo>
                    <a:pt x="1155" y="1204"/>
                    <a:pt x="2286" y="1193"/>
                    <a:pt x="3524" y="1062"/>
                  </a:cubicBezTo>
                  <a:cubicBezTo>
                    <a:pt x="6370" y="812"/>
                    <a:pt x="9216" y="669"/>
                    <a:pt x="12037" y="347"/>
                  </a:cubicBezTo>
                  <a:cubicBezTo>
                    <a:pt x="12347" y="312"/>
                    <a:pt x="12645" y="264"/>
                    <a:pt x="12966" y="252"/>
                  </a:cubicBezTo>
                  <a:cubicBezTo>
                    <a:pt x="12752" y="240"/>
                    <a:pt x="12549" y="204"/>
                    <a:pt x="12335" y="192"/>
                  </a:cubicBezTo>
                  <a:cubicBezTo>
                    <a:pt x="11080" y="77"/>
                    <a:pt x="9818" y="1"/>
                    <a:pt x="85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3"/>
            <p:cNvSpPr/>
            <p:nvPr/>
          </p:nvSpPr>
          <p:spPr>
            <a:xfrm>
              <a:off x="1735025" y="9990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1394" y="1"/>
                  </a:moveTo>
                  <a:lnTo>
                    <a:pt x="1394" y="1"/>
                  </a:lnTo>
                  <a:cubicBezTo>
                    <a:pt x="1441" y="61"/>
                    <a:pt x="1489" y="108"/>
                    <a:pt x="1513" y="168"/>
                  </a:cubicBezTo>
                  <a:cubicBezTo>
                    <a:pt x="2167" y="1037"/>
                    <a:pt x="2751" y="1954"/>
                    <a:pt x="3299" y="2882"/>
                  </a:cubicBezTo>
                  <a:cubicBezTo>
                    <a:pt x="3942" y="3954"/>
                    <a:pt x="4334" y="4692"/>
                    <a:pt x="4668" y="5799"/>
                  </a:cubicBezTo>
                  <a:cubicBezTo>
                    <a:pt x="5727" y="9074"/>
                    <a:pt x="5704" y="12062"/>
                    <a:pt x="4358" y="15265"/>
                  </a:cubicBezTo>
                  <a:cubicBezTo>
                    <a:pt x="4263" y="15455"/>
                    <a:pt x="4311" y="15384"/>
                    <a:pt x="4180" y="15646"/>
                  </a:cubicBezTo>
                  <a:cubicBezTo>
                    <a:pt x="3942" y="16146"/>
                    <a:pt x="3680" y="16622"/>
                    <a:pt x="3358" y="17075"/>
                  </a:cubicBezTo>
                  <a:cubicBezTo>
                    <a:pt x="3049" y="17527"/>
                    <a:pt x="2941" y="17646"/>
                    <a:pt x="2465" y="18182"/>
                  </a:cubicBezTo>
                  <a:cubicBezTo>
                    <a:pt x="1727" y="18968"/>
                    <a:pt x="1013" y="19658"/>
                    <a:pt x="1" y="20051"/>
                  </a:cubicBezTo>
                  <a:cubicBezTo>
                    <a:pt x="1536" y="19718"/>
                    <a:pt x="2799" y="18658"/>
                    <a:pt x="3811" y="17515"/>
                  </a:cubicBezTo>
                  <a:cubicBezTo>
                    <a:pt x="6632" y="14062"/>
                    <a:pt x="6990" y="7811"/>
                    <a:pt x="4668" y="3930"/>
                  </a:cubicBezTo>
                  <a:cubicBezTo>
                    <a:pt x="3811" y="2608"/>
                    <a:pt x="2787" y="1477"/>
                    <a:pt x="1679" y="287"/>
                  </a:cubicBezTo>
                  <a:cubicBezTo>
                    <a:pt x="1584" y="180"/>
                    <a:pt x="1489" y="84"/>
                    <a:pt x="1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3"/>
            <p:cNvSpPr/>
            <p:nvPr/>
          </p:nvSpPr>
          <p:spPr>
            <a:xfrm>
              <a:off x="1744550" y="102675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1" y="0"/>
                  </a:moveTo>
                  <a:cubicBezTo>
                    <a:pt x="1465" y="1929"/>
                    <a:pt x="2239" y="3953"/>
                    <a:pt x="2727" y="6311"/>
                  </a:cubicBezTo>
                  <a:cubicBezTo>
                    <a:pt x="3370" y="8882"/>
                    <a:pt x="3025" y="11359"/>
                    <a:pt x="1965" y="13645"/>
                  </a:cubicBezTo>
                  <a:cubicBezTo>
                    <a:pt x="1513" y="14633"/>
                    <a:pt x="929" y="15550"/>
                    <a:pt x="286" y="16419"/>
                  </a:cubicBezTo>
                  <a:cubicBezTo>
                    <a:pt x="239" y="16478"/>
                    <a:pt x="179" y="16550"/>
                    <a:pt x="143" y="16609"/>
                  </a:cubicBezTo>
                  <a:cubicBezTo>
                    <a:pt x="155" y="16598"/>
                    <a:pt x="179" y="16562"/>
                    <a:pt x="215" y="16550"/>
                  </a:cubicBezTo>
                  <a:cubicBezTo>
                    <a:pt x="894" y="15978"/>
                    <a:pt x="1525" y="15347"/>
                    <a:pt x="2048" y="14633"/>
                  </a:cubicBezTo>
                  <a:cubicBezTo>
                    <a:pt x="3299" y="12978"/>
                    <a:pt x="3965" y="10906"/>
                    <a:pt x="3906" y="8835"/>
                  </a:cubicBezTo>
                  <a:cubicBezTo>
                    <a:pt x="3739" y="5560"/>
                    <a:pt x="2322" y="233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3"/>
            <p:cNvSpPr/>
            <p:nvPr/>
          </p:nvSpPr>
          <p:spPr>
            <a:xfrm>
              <a:off x="1976425" y="12589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3" y="0"/>
                  </a:moveTo>
                  <a:cubicBezTo>
                    <a:pt x="9514" y="95"/>
                    <a:pt x="8966" y="191"/>
                    <a:pt x="8406" y="357"/>
                  </a:cubicBezTo>
                  <a:cubicBezTo>
                    <a:pt x="6311" y="1012"/>
                    <a:pt x="4394" y="2298"/>
                    <a:pt x="3049" y="4048"/>
                  </a:cubicBezTo>
                  <a:cubicBezTo>
                    <a:pt x="1715" y="5846"/>
                    <a:pt x="798" y="7930"/>
                    <a:pt x="1" y="10001"/>
                  </a:cubicBezTo>
                  <a:cubicBezTo>
                    <a:pt x="2060" y="6263"/>
                    <a:pt x="4334" y="2846"/>
                    <a:pt x="8073" y="845"/>
                  </a:cubicBezTo>
                  <a:cubicBezTo>
                    <a:pt x="8644" y="536"/>
                    <a:pt x="9121" y="345"/>
                    <a:pt x="9752" y="119"/>
                  </a:cubicBezTo>
                  <a:cubicBezTo>
                    <a:pt x="9859" y="72"/>
                    <a:pt x="9954" y="48"/>
                    <a:pt x="100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3"/>
            <p:cNvSpPr/>
            <p:nvPr/>
          </p:nvSpPr>
          <p:spPr>
            <a:xfrm>
              <a:off x="1991300" y="1238075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90" y="1"/>
                  </a:moveTo>
                  <a:lnTo>
                    <a:pt x="7490" y="1"/>
                  </a:lnTo>
                  <a:cubicBezTo>
                    <a:pt x="7228" y="60"/>
                    <a:pt x="6978" y="120"/>
                    <a:pt x="6740" y="191"/>
                  </a:cubicBezTo>
                  <a:cubicBezTo>
                    <a:pt x="5347" y="608"/>
                    <a:pt x="4001" y="1298"/>
                    <a:pt x="2906" y="2239"/>
                  </a:cubicBezTo>
                  <a:cubicBezTo>
                    <a:pt x="1525" y="3489"/>
                    <a:pt x="525" y="5132"/>
                    <a:pt x="1" y="6918"/>
                  </a:cubicBezTo>
                  <a:cubicBezTo>
                    <a:pt x="1656" y="4013"/>
                    <a:pt x="3823" y="2203"/>
                    <a:pt x="6537" y="548"/>
                  </a:cubicBezTo>
                  <a:cubicBezTo>
                    <a:pt x="6847" y="358"/>
                    <a:pt x="7180" y="179"/>
                    <a:pt x="74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3"/>
            <p:cNvSpPr/>
            <p:nvPr/>
          </p:nvSpPr>
          <p:spPr>
            <a:xfrm>
              <a:off x="2028825" y="1214575"/>
              <a:ext cx="108050" cy="89025"/>
            </a:xfrm>
            <a:custGeom>
              <a:avLst/>
              <a:gdLst/>
              <a:ahLst/>
              <a:cxnLst/>
              <a:rect l="l" t="t" r="r" b="b"/>
              <a:pathLst>
                <a:path w="4322" h="3561" extrusionOk="0">
                  <a:moveTo>
                    <a:pt x="4322" y="0"/>
                  </a:moveTo>
                  <a:lnTo>
                    <a:pt x="4322" y="0"/>
                  </a:lnTo>
                  <a:cubicBezTo>
                    <a:pt x="4251" y="36"/>
                    <a:pt x="4155" y="60"/>
                    <a:pt x="4084" y="95"/>
                  </a:cubicBezTo>
                  <a:cubicBezTo>
                    <a:pt x="2179" y="714"/>
                    <a:pt x="833" y="1715"/>
                    <a:pt x="0" y="3560"/>
                  </a:cubicBezTo>
                  <a:cubicBezTo>
                    <a:pt x="560" y="2917"/>
                    <a:pt x="1191" y="2405"/>
                    <a:pt x="1845" y="1881"/>
                  </a:cubicBezTo>
                  <a:cubicBezTo>
                    <a:pt x="2381" y="1429"/>
                    <a:pt x="2917" y="1072"/>
                    <a:pt x="3750" y="441"/>
                  </a:cubicBezTo>
                  <a:cubicBezTo>
                    <a:pt x="3953" y="274"/>
                    <a:pt x="4108" y="155"/>
                    <a:pt x="4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3"/>
            <p:cNvSpPr/>
            <p:nvPr/>
          </p:nvSpPr>
          <p:spPr>
            <a:xfrm>
              <a:off x="2038350" y="1192250"/>
              <a:ext cx="57150" cy="52100"/>
            </a:xfrm>
            <a:custGeom>
              <a:avLst/>
              <a:gdLst/>
              <a:ahLst/>
              <a:cxnLst/>
              <a:rect l="l" t="t" r="r" b="b"/>
              <a:pathLst>
                <a:path w="2286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381" y="500"/>
                    <a:pt x="417" y="1107"/>
                    <a:pt x="0" y="2084"/>
                  </a:cubicBezTo>
                  <a:cubicBezTo>
                    <a:pt x="310" y="1750"/>
                    <a:pt x="667" y="1477"/>
                    <a:pt x="905" y="1310"/>
                  </a:cubicBezTo>
                  <a:cubicBezTo>
                    <a:pt x="1429" y="929"/>
                    <a:pt x="1845" y="453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3"/>
            <p:cNvSpPr/>
            <p:nvPr/>
          </p:nvSpPr>
          <p:spPr>
            <a:xfrm>
              <a:off x="2082975" y="855900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477" y="0"/>
                  </a:moveTo>
                  <a:lnTo>
                    <a:pt x="477" y="0"/>
                  </a:lnTo>
                  <a:cubicBezTo>
                    <a:pt x="1" y="2012"/>
                    <a:pt x="203" y="4167"/>
                    <a:pt x="906" y="6108"/>
                  </a:cubicBezTo>
                  <a:cubicBezTo>
                    <a:pt x="1442" y="7501"/>
                    <a:pt x="2299" y="8775"/>
                    <a:pt x="3251" y="9930"/>
                  </a:cubicBezTo>
                  <a:cubicBezTo>
                    <a:pt x="5597" y="12728"/>
                    <a:pt x="8585" y="15002"/>
                    <a:pt x="11883" y="16585"/>
                  </a:cubicBezTo>
                  <a:cubicBezTo>
                    <a:pt x="12776" y="17002"/>
                    <a:pt x="13479" y="17288"/>
                    <a:pt x="14610" y="17621"/>
                  </a:cubicBezTo>
                  <a:cubicBezTo>
                    <a:pt x="15729" y="17955"/>
                    <a:pt x="16872" y="18193"/>
                    <a:pt x="18003" y="18538"/>
                  </a:cubicBezTo>
                  <a:cubicBezTo>
                    <a:pt x="17872" y="18455"/>
                    <a:pt x="17717" y="18395"/>
                    <a:pt x="17575" y="18324"/>
                  </a:cubicBezTo>
                  <a:cubicBezTo>
                    <a:pt x="14479" y="16835"/>
                    <a:pt x="11360" y="15335"/>
                    <a:pt x="8478" y="13454"/>
                  </a:cubicBezTo>
                  <a:cubicBezTo>
                    <a:pt x="3811" y="10359"/>
                    <a:pt x="132" y="6060"/>
                    <a:pt x="4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3"/>
            <p:cNvSpPr/>
            <p:nvPr/>
          </p:nvSpPr>
          <p:spPr>
            <a:xfrm>
              <a:off x="2123175" y="867200"/>
              <a:ext cx="354225" cy="407525"/>
            </a:xfrm>
            <a:custGeom>
              <a:avLst/>
              <a:gdLst/>
              <a:ahLst/>
              <a:cxnLst/>
              <a:rect l="l" t="t" r="r" b="b"/>
              <a:pathLst>
                <a:path w="14169" h="16301" extrusionOk="0">
                  <a:moveTo>
                    <a:pt x="0" y="1"/>
                  </a:moveTo>
                  <a:cubicBezTo>
                    <a:pt x="12" y="905"/>
                    <a:pt x="96" y="1763"/>
                    <a:pt x="238" y="2596"/>
                  </a:cubicBezTo>
                  <a:cubicBezTo>
                    <a:pt x="381" y="3668"/>
                    <a:pt x="834" y="4692"/>
                    <a:pt x="1322" y="5632"/>
                  </a:cubicBezTo>
                  <a:cubicBezTo>
                    <a:pt x="2358" y="7692"/>
                    <a:pt x="3846" y="9502"/>
                    <a:pt x="5596" y="10990"/>
                  </a:cubicBezTo>
                  <a:cubicBezTo>
                    <a:pt x="8120" y="13216"/>
                    <a:pt x="10990" y="15121"/>
                    <a:pt x="14169" y="16300"/>
                  </a:cubicBezTo>
                  <a:cubicBezTo>
                    <a:pt x="12466" y="15407"/>
                    <a:pt x="10906" y="14288"/>
                    <a:pt x="9382" y="13121"/>
                  </a:cubicBezTo>
                  <a:cubicBezTo>
                    <a:pt x="8061" y="12109"/>
                    <a:pt x="6739" y="11121"/>
                    <a:pt x="5275" y="9680"/>
                  </a:cubicBezTo>
                  <a:cubicBezTo>
                    <a:pt x="4132" y="8537"/>
                    <a:pt x="3525" y="7621"/>
                    <a:pt x="2643" y="6263"/>
                  </a:cubicBezTo>
                  <a:cubicBezTo>
                    <a:pt x="2120" y="5418"/>
                    <a:pt x="1322" y="4013"/>
                    <a:pt x="1036" y="3370"/>
                  </a:cubicBezTo>
                  <a:cubicBezTo>
                    <a:pt x="608" y="2275"/>
                    <a:pt x="262" y="114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3"/>
            <p:cNvSpPr/>
            <p:nvPr/>
          </p:nvSpPr>
          <p:spPr>
            <a:xfrm>
              <a:off x="2159775" y="89785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941" y="2739"/>
                    <a:pt x="2346" y="5382"/>
                    <a:pt x="4251" y="7585"/>
                  </a:cubicBezTo>
                  <a:cubicBezTo>
                    <a:pt x="5847" y="9371"/>
                    <a:pt x="7847" y="10752"/>
                    <a:pt x="9931" y="11931"/>
                  </a:cubicBezTo>
                  <a:cubicBezTo>
                    <a:pt x="10443" y="12217"/>
                    <a:pt x="10990" y="12431"/>
                    <a:pt x="11550" y="12598"/>
                  </a:cubicBezTo>
                  <a:cubicBezTo>
                    <a:pt x="11490" y="12574"/>
                    <a:pt x="11455" y="12550"/>
                    <a:pt x="11419" y="12538"/>
                  </a:cubicBezTo>
                  <a:cubicBezTo>
                    <a:pt x="10693" y="12169"/>
                    <a:pt x="10204" y="11705"/>
                    <a:pt x="9585" y="11169"/>
                  </a:cubicBezTo>
                  <a:cubicBezTo>
                    <a:pt x="8002" y="9800"/>
                    <a:pt x="6394" y="8430"/>
                    <a:pt x="4942" y="6918"/>
                  </a:cubicBezTo>
                  <a:cubicBezTo>
                    <a:pt x="3025" y="4704"/>
                    <a:pt x="1572" y="278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3"/>
            <p:cNvSpPr/>
            <p:nvPr/>
          </p:nvSpPr>
          <p:spPr>
            <a:xfrm>
              <a:off x="2213350" y="921375"/>
              <a:ext cx="200225" cy="195475"/>
            </a:xfrm>
            <a:custGeom>
              <a:avLst/>
              <a:gdLst/>
              <a:ahLst/>
              <a:cxnLst/>
              <a:rect l="l" t="t" r="r" b="b"/>
              <a:pathLst>
                <a:path w="8009" h="7819" extrusionOk="0">
                  <a:moveTo>
                    <a:pt x="1" y="0"/>
                  </a:moveTo>
                  <a:lnTo>
                    <a:pt x="1" y="0"/>
                  </a:lnTo>
                  <a:cubicBezTo>
                    <a:pt x="1084" y="2429"/>
                    <a:pt x="2727" y="4668"/>
                    <a:pt x="4882" y="6239"/>
                  </a:cubicBezTo>
                  <a:cubicBezTo>
                    <a:pt x="5716" y="6882"/>
                    <a:pt x="6609" y="7478"/>
                    <a:pt x="7633" y="7763"/>
                  </a:cubicBezTo>
                  <a:cubicBezTo>
                    <a:pt x="7733" y="7763"/>
                    <a:pt x="7971" y="7819"/>
                    <a:pt x="7999" y="7819"/>
                  </a:cubicBezTo>
                  <a:cubicBezTo>
                    <a:pt x="8008" y="7819"/>
                    <a:pt x="7997" y="7813"/>
                    <a:pt x="7954" y="7799"/>
                  </a:cubicBezTo>
                  <a:cubicBezTo>
                    <a:pt x="7692" y="7704"/>
                    <a:pt x="7466" y="7549"/>
                    <a:pt x="7240" y="7382"/>
                  </a:cubicBezTo>
                  <a:cubicBezTo>
                    <a:pt x="6823" y="7085"/>
                    <a:pt x="6311" y="6597"/>
                    <a:pt x="5871" y="6168"/>
                  </a:cubicBezTo>
                  <a:cubicBezTo>
                    <a:pt x="5299" y="5596"/>
                    <a:pt x="4716" y="5049"/>
                    <a:pt x="4156" y="4489"/>
                  </a:cubicBezTo>
                  <a:cubicBezTo>
                    <a:pt x="2716" y="3060"/>
                    <a:pt x="1215" y="159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3"/>
            <p:cNvSpPr/>
            <p:nvPr/>
          </p:nvSpPr>
          <p:spPr>
            <a:xfrm>
              <a:off x="2277050" y="936250"/>
              <a:ext cx="146775" cy="121175"/>
            </a:xfrm>
            <a:custGeom>
              <a:avLst/>
              <a:gdLst/>
              <a:ahLst/>
              <a:cxnLst/>
              <a:rect l="l" t="t" r="r" b="b"/>
              <a:pathLst>
                <a:path w="5871" h="4847" extrusionOk="0">
                  <a:moveTo>
                    <a:pt x="1" y="1"/>
                  </a:moveTo>
                  <a:cubicBezTo>
                    <a:pt x="1311" y="2132"/>
                    <a:pt x="3263" y="3894"/>
                    <a:pt x="5621" y="4751"/>
                  </a:cubicBezTo>
                  <a:cubicBezTo>
                    <a:pt x="5704" y="4787"/>
                    <a:pt x="5811" y="4811"/>
                    <a:pt x="5871" y="4847"/>
                  </a:cubicBezTo>
                  <a:cubicBezTo>
                    <a:pt x="5716" y="4751"/>
                    <a:pt x="5549" y="4668"/>
                    <a:pt x="5406" y="4561"/>
                  </a:cubicBezTo>
                  <a:cubicBezTo>
                    <a:pt x="4680" y="4085"/>
                    <a:pt x="4037" y="3430"/>
                    <a:pt x="3323" y="2823"/>
                  </a:cubicBezTo>
                  <a:cubicBezTo>
                    <a:pt x="2251" y="1846"/>
                    <a:pt x="1060" y="100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3"/>
            <p:cNvSpPr/>
            <p:nvPr/>
          </p:nvSpPr>
          <p:spPr>
            <a:xfrm>
              <a:off x="1715975" y="85590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cubicBezTo>
                    <a:pt x="286" y="179"/>
                    <a:pt x="548" y="357"/>
                    <a:pt x="822" y="536"/>
                  </a:cubicBezTo>
                  <a:cubicBezTo>
                    <a:pt x="4263" y="2917"/>
                    <a:pt x="8073" y="4858"/>
                    <a:pt x="11323" y="7430"/>
                  </a:cubicBezTo>
                  <a:cubicBezTo>
                    <a:pt x="9835" y="5679"/>
                    <a:pt x="8073" y="4155"/>
                    <a:pt x="6120" y="2917"/>
                  </a:cubicBezTo>
                  <a:cubicBezTo>
                    <a:pt x="4394" y="1869"/>
                    <a:pt x="2537" y="1012"/>
                    <a:pt x="655" y="262"/>
                  </a:cubicBezTo>
                  <a:cubicBezTo>
                    <a:pt x="429" y="167"/>
                    <a:pt x="227" y="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3"/>
            <p:cNvSpPr/>
            <p:nvPr/>
          </p:nvSpPr>
          <p:spPr>
            <a:xfrm>
              <a:off x="1770150" y="856750"/>
              <a:ext cx="213750" cy="118825"/>
            </a:xfrm>
            <a:custGeom>
              <a:avLst/>
              <a:gdLst/>
              <a:ahLst/>
              <a:cxnLst/>
              <a:rect l="l" t="t" r="r" b="b"/>
              <a:pathLst>
                <a:path w="8550" h="4753" extrusionOk="0">
                  <a:moveTo>
                    <a:pt x="56" y="1"/>
                  </a:moveTo>
                  <a:cubicBezTo>
                    <a:pt x="38" y="1"/>
                    <a:pt x="19" y="1"/>
                    <a:pt x="0" y="2"/>
                  </a:cubicBezTo>
                  <a:cubicBezTo>
                    <a:pt x="1227" y="442"/>
                    <a:pt x="2346" y="1240"/>
                    <a:pt x="3489" y="1847"/>
                  </a:cubicBezTo>
                  <a:cubicBezTo>
                    <a:pt x="4965" y="2740"/>
                    <a:pt x="6477" y="3562"/>
                    <a:pt x="8001" y="4371"/>
                  </a:cubicBezTo>
                  <a:cubicBezTo>
                    <a:pt x="8192" y="4490"/>
                    <a:pt x="8371" y="4610"/>
                    <a:pt x="8549" y="4752"/>
                  </a:cubicBezTo>
                  <a:cubicBezTo>
                    <a:pt x="8418" y="4621"/>
                    <a:pt x="8311" y="4514"/>
                    <a:pt x="8204" y="4395"/>
                  </a:cubicBezTo>
                  <a:cubicBezTo>
                    <a:pt x="6704" y="2824"/>
                    <a:pt x="4894" y="1514"/>
                    <a:pt x="2846" y="764"/>
                  </a:cubicBezTo>
                  <a:cubicBezTo>
                    <a:pt x="2215" y="502"/>
                    <a:pt x="1536" y="299"/>
                    <a:pt x="870" y="133"/>
                  </a:cubicBezTo>
                  <a:cubicBezTo>
                    <a:pt x="602" y="77"/>
                    <a:pt x="32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3"/>
            <p:cNvSpPr/>
            <p:nvPr/>
          </p:nvSpPr>
          <p:spPr>
            <a:xfrm>
              <a:off x="1866600" y="857975"/>
              <a:ext cx="130525" cy="72125"/>
            </a:xfrm>
            <a:custGeom>
              <a:avLst/>
              <a:gdLst/>
              <a:ahLst/>
              <a:cxnLst/>
              <a:rect l="l" t="t" r="r" b="b"/>
              <a:pathLst>
                <a:path w="5221" h="2885" extrusionOk="0">
                  <a:moveTo>
                    <a:pt x="0" y="0"/>
                  </a:moveTo>
                  <a:lnTo>
                    <a:pt x="0" y="0"/>
                  </a:lnTo>
                  <a:cubicBezTo>
                    <a:pt x="953" y="477"/>
                    <a:pt x="1810" y="1143"/>
                    <a:pt x="2739" y="1679"/>
                  </a:cubicBezTo>
                  <a:cubicBezTo>
                    <a:pt x="3501" y="2120"/>
                    <a:pt x="4334" y="2429"/>
                    <a:pt x="5120" y="2834"/>
                  </a:cubicBezTo>
                  <a:cubicBezTo>
                    <a:pt x="5179" y="2864"/>
                    <a:pt x="5215" y="2885"/>
                    <a:pt x="5218" y="2885"/>
                  </a:cubicBezTo>
                  <a:cubicBezTo>
                    <a:pt x="5221" y="2885"/>
                    <a:pt x="5191" y="2864"/>
                    <a:pt x="5120" y="2810"/>
                  </a:cubicBezTo>
                  <a:cubicBezTo>
                    <a:pt x="3679" y="1524"/>
                    <a:pt x="2024" y="37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3"/>
            <p:cNvSpPr/>
            <p:nvPr/>
          </p:nvSpPr>
          <p:spPr>
            <a:xfrm>
              <a:off x="1962425" y="85827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1" y="0"/>
                  </a:moveTo>
                  <a:cubicBezTo>
                    <a:pt x="680" y="524"/>
                    <a:pt x="1465" y="881"/>
                    <a:pt x="2287" y="1155"/>
                  </a:cubicBezTo>
                  <a:cubicBezTo>
                    <a:pt x="1608" y="643"/>
                    <a:pt x="858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3"/>
            <p:cNvSpPr/>
            <p:nvPr/>
          </p:nvSpPr>
          <p:spPr>
            <a:xfrm>
              <a:off x="2580075" y="853200"/>
              <a:ext cx="243500" cy="479850"/>
            </a:xfrm>
            <a:custGeom>
              <a:avLst/>
              <a:gdLst/>
              <a:ahLst/>
              <a:cxnLst/>
              <a:rect l="l" t="t" r="r" b="b"/>
              <a:pathLst>
                <a:path w="9740" h="19194" extrusionOk="0">
                  <a:moveTo>
                    <a:pt x="4834" y="1"/>
                  </a:moveTo>
                  <a:lnTo>
                    <a:pt x="4834" y="1"/>
                  </a:lnTo>
                  <a:cubicBezTo>
                    <a:pt x="4584" y="180"/>
                    <a:pt x="4322" y="382"/>
                    <a:pt x="4084" y="572"/>
                  </a:cubicBezTo>
                  <a:cubicBezTo>
                    <a:pt x="3048" y="1406"/>
                    <a:pt x="2096" y="2418"/>
                    <a:pt x="1512" y="3620"/>
                  </a:cubicBezTo>
                  <a:cubicBezTo>
                    <a:pt x="274" y="6371"/>
                    <a:pt x="0" y="10062"/>
                    <a:pt x="1155" y="13014"/>
                  </a:cubicBezTo>
                  <a:cubicBezTo>
                    <a:pt x="1965" y="14991"/>
                    <a:pt x="3394" y="16729"/>
                    <a:pt x="5239" y="17848"/>
                  </a:cubicBezTo>
                  <a:cubicBezTo>
                    <a:pt x="6608" y="18634"/>
                    <a:pt x="8168" y="19182"/>
                    <a:pt x="9740" y="19194"/>
                  </a:cubicBezTo>
                  <a:cubicBezTo>
                    <a:pt x="6275" y="18622"/>
                    <a:pt x="3358" y="16205"/>
                    <a:pt x="1941" y="13110"/>
                  </a:cubicBezTo>
                  <a:cubicBezTo>
                    <a:pt x="870" y="10740"/>
                    <a:pt x="977" y="7704"/>
                    <a:pt x="1834" y="4978"/>
                  </a:cubicBezTo>
                  <a:cubicBezTo>
                    <a:pt x="2286" y="3299"/>
                    <a:pt x="3346" y="1727"/>
                    <a:pt x="4501" y="394"/>
                  </a:cubicBezTo>
                  <a:cubicBezTo>
                    <a:pt x="4608" y="263"/>
                    <a:pt x="4727" y="144"/>
                    <a:pt x="48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3"/>
            <p:cNvSpPr/>
            <p:nvPr/>
          </p:nvSpPr>
          <p:spPr>
            <a:xfrm>
              <a:off x="2538700" y="872250"/>
              <a:ext cx="170875" cy="453075"/>
            </a:xfrm>
            <a:custGeom>
              <a:avLst/>
              <a:gdLst/>
              <a:ahLst/>
              <a:cxnLst/>
              <a:rect l="l" t="t" r="r" b="b"/>
              <a:pathLst>
                <a:path w="6835" h="18123" extrusionOk="0">
                  <a:moveTo>
                    <a:pt x="1358" y="5216"/>
                  </a:moveTo>
                  <a:cubicBezTo>
                    <a:pt x="1357" y="5222"/>
                    <a:pt x="1356" y="5229"/>
                    <a:pt x="1355" y="5235"/>
                  </a:cubicBezTo>
                  <a:lnTo>
                    <a:pt x="1355" y="5235"/>
                  </a:lnTo>
                  <a:cubicBezTo>
                    <a:pt x="1356" y="5228"/>
                    <a:pt x="1358" y="5221"/>
                    <a:pt x="1358" y="5216"/>
                  </a:cubicBezTo>
                  <a:close/>
                  <a:moveTo>
                    <a:pt x="3025" y="1"/>
                  </a:moveTo>
                  <a:cubicBezTo>
                    <a:pt x="2977" y="60"/>
                    <a:pt x="2917" y="132"/>
                    <a:pt x="2870" y="191"/>
                  </a:cubicBezTo>
                  <a:cubicBezTo>
                    <a:pt x="2096" y="1227"/>
                    <a:pt x="1370" y="2311"/>
                    <a:pt x="1001" y="3549"/>
                  </a:cubicBezTo>
                  <a:cubicBezTo>
                    <a:pt x="0" y="6585"/>
                    <a:pt x="215" y="9847"/>
                    <a:pt x="1513" y="12764"/>
                  </a:cubicBezTo>
                  <a:cubicBezTo>
                    <a:pt x="2048" y="13967"/>
                    <a:pt x="2703" y="15146"/>
                    <a:pt x="3644" y="16098"/>
                  </a:cubicBezTo>
                  <a:cubicBezTo>
                    <a:pt x="4191" y="16610"/>
                    <a:pt x="4822" y="17063"/>
                    <a:pt x="5477" y="17444"/>
                  </a:cubicBezTo>
                  <a:cubicBezTo>
                    <a:pt x="5906" y="17717"/>
                    <a:pt x="6346" y="17967"/>
                    <a:pt x="6835" y="18122"/>
                  </a:cubicBezTo>
                  <a:cubicBezTo>
                    <a:pt x="6311" y="17896"/>
                    <a:pt x="5882" y="17539"/>
                    <a:pt x="5477" y="17229"/>
                  </a:cubicBezTo>
                  <a:cubicBezTo>
                    <a:pt x="4930" y="16789"/>
                    <a:pt x="4406" y="16301"/>
                    <a:pt x="3941" y="15777"/>
                  </a:cubicBezTo>
                  <a:cubicBezTo>
                    <a:pt x="3358" y="15158"/>
                    <a:pt x="2525" y="13443"/>
                    <a:pt x="2263" y="12800"/>
                  </a:cubicBezTo>
                  <a:cubicBezTo>
                    <a:pt x="1075" y="10080"/>
                    <a:pt x="942" y="7799"/>
                    <a:pt x="1355" y="5235"/>
                  </a:cubicBezTo>
                  <a:lnTo>
                    <a:pt x="1355" y="5235"/>
                  </a:lnTo>
                  <a:cubicBezTo>
                    <a:pt x="1350" y="5254"/>
                    <a:pt x="1341" y="5276"/>
                    <a:pt x="1336" y="5294"/>
                  </a:cubicBezTo>
                  <a:lnTo>
                    <a:pt x="1336" y="5294"/>
                  </a:lnTo>
                  <a:cubicBezTo>
                    <a:pt x="1381" y="4995"/>
                    <a:pt x="1359" y="5151"/>
                    <a:pt x="1417" y="4871"/>
                  </a:cubicBezTo>
                  <a:cubicBezTo>
                    <a:pt x="1536" y="4109"/>
                    <a:pt x="1691" y="3370"/>
                    <a:pt x="1929" y="2632"/>
                  </a:cubicBezTo>
                  <a:cubicBezTo>
                    <a:pt x="2215" y="1823"/>
                    <a:pt x="2560" y="1025"/>
                    <a:pt x="2882" y="275"/>
                  </a:cubicBezTo>
                  <a:cubicBezTo>
                    <a:pt x="2929" y="180"/>
                    <a:pt x="2977" y="72"/>
                    <a:pt x="30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3"/>
            <p:cNvSpPr/>
            <p:nvPr/>
          </p:nvSpPr>
          <p:spPr>
            <a:xfrm>
              <a:off x="2503275" y="868100"/>
              <a:ext cx="96175" cy="409600"/>
            </a:xfrm>
            <a:custGeom>
              <a:avLst/>
              <a:gdLst/>
              <a:ahLst/>
              <a:cxnLst/>
              <a:rect l="l" t="t" r="r" b="b"/>
              <a:pathLst>
                <a:path w="3847" h="16384" extrusionOk="0">
                  <a:moveTo>
                    <a:pt x="2453" y="0"/>
                  </a:moveTo>
                  <a:cubicBezTo>
                    <a:pt x="2441" y="24"/>
                    <a:pt x="2441" y="36"/>
                    <a:pt x="2429" y="48"/>
                  </a:cubicBezTo>
                  <a:cubicBezTo>
                    <a:pt x="1917" y="834"/>
                    <a:pt x="1453" y="1643"/>
                    <a:pt x="1096" y="2489"/>
                  </a:cubicBezTo>
                  <a:cubicBezTo>
                    <a:pt x="239" y="4489"/>
                    <a:pt x="1" y="6703"/>
                    <a:pt x="310" y="8847"/>
                  </a:cubicBezTo>
                  <a:cubicBezTo>
                    <a:pt x="465" y="10097"/>
                    <a:pt x="774" y="11335"/>
                    <a:pt x="1298" y="12478"/>
                  </a:cubicBezTo>
                  <a:cubicBezTo>
                    <a:pt x="1917" y="13907"/>
                    <a:pt x="2691" y="15312"/>
                    <a:pt x="3846" y="16383"/>
                  </a:cubicBezTo>
                  <a:cubicBezTo>
                    <a:pt x="3013" y="15288"/>
                    <a:pt x="2549" y="14157"/>
                    <a:pt x="2096" y="12954"/>
                  </a:cubicBezTo>
                  <a:cubicBezTo>
                    <a:pt x="965" y="9918"/>
                    <a:pt x="644" y="6823"/>
                    <a:pt x="1263" y="3858"/>
                  </a:cubicBezTo>
                  <a:cubicBezTo>
                    <a:pt x="1560" y="2620"/>
                    <a:pt x="1953" y="1405"/>
                    <a:pt x="2382" y="215"/>
                  </a:cubicBezTo>
                  <a:cubicBezTo>
                    <a:pt x="2418" y="143"/>
                    <a:pt x="2441" y="84"/>
                    <a:pt x="24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3"/>
            <p:cNvSpPr/>
            <p:nvPr/>
          </p:nvSpPr>
          <p:spPr>
            <a:xfrm>
              <a:off x="2471725" y="85827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2096" y="0"/>
                  </a:moveTo>
                  <a:lnTo>
                    <a:pt x="1786" y="405"/>
                  </a:lnTo>
                  <a:cubicBezTo>
                    <a:pt x="608" y="1870"/>
                    <a:pt x="24" y="3775"/>
                    <a:pt x="1" y="5656"/>
                  </a:cubicBezTo>
                  <a:cubicBezTo>
                    <a:pt x="24" y="7227"/>
                    <a:pt x="251" y="8823"/>
                    <a:pt x="834" y="10299"/>
                  </a:cubicBezTo>
                  <a:cubicBezTo>
                    <a:pt x="667" y="8978"/>
                    <a:pt x="679" y="7632"/>
                    <a:pt x="715" y="6323"/>
                  </a:cubicBezTo>
                  <a:cubicBezTo>
                    <a:pt x="763" y="4965"/>
                    <a:pt x="846" y="4418"/>
                    <a:pt x="1036" y="3322"/>
                  </a:cubicBezTo>
                  <a:cubicBezTo>
                    <a:pt x="1203" y="2489"/>
                    <a:pt x="1417" y="1655"/>
                    <a:pt x="1739" y="846"/>
                  </a:cubicBezTo>
                  <a:cubicBezTo>
                    <a:pt x="1846" y="560"/>
                    <a:pt x="1965" y="262"/>
                    <a:pt x="20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3"/>
            <p:cNvSpPr/>
            <p:nvPr/>
          </p:nvSpPr>
          <p:spPr>
            <a:xfrm>
              <a:off x="2419925" y="894275"/>
              <a:ext cx="44075" cy="186975"/>
            </a:xfrm>
            <a:custGeom>
              <a:avLst/>
              <a:gdLst/>
              <a:ahLst/>
              <a:cxnLst/>
              <a:rect l="l" t="t" r="r" b="b"/>
              <a:pathLst>
                <a:path w="1763" h="7479" extrusionOk="0">
                  <a:moveTo>
                    <a:pt x="298" y="1"/>
                  </a:moveTo>
                  <a:cubicBezTo>
                    <a:pt x="275" y="120"/>
                    <a:pt x="251" y="227"/>
                    <a:pt x="239" y="346"/>
                  </a:cubicBezTo>
                  <a:cubicBezTo>
                    <a:pt x="1" y="1858"/>
                    <a:pt x="72" y="3418"/>
                    <a:pt x="537" y="4883"/>
                  </a:cubicBezTo>
                  <a:cubicBezTo>
                    <a:pt x="822" y="5787"/>
                    <a:pt x="1180" y="6716"/>
                    <a:pt x="1763" y="7478"/>
                  </a:cubicBezTo>
                  <a:cubicBezTo>
                    <a:pt x="1394" y="6466"/>
                    <a:pt x="1287" y="5359"/>
                    <a:pt x="1084" y="4287"/>
                  </a:cubicBezTo>
                  <a:cubicBezTo>
                    <a:pt x="834" y="2989"/>
                    <a:pt x="572" y="1704"/>
                    <a:pt x="358" y="406"/>
                  </a:cubicBezTo>
                  <a:cubicBezTo>
                    <a:pt x="334" y="251"/>
                    <a:pt x="310" y="156"/>
                    <a:pt x="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3"/>
            <p:cNvSpPr/>
            <p:nvPr/>
          </p:nvSpPr>
          <p:spPr>
            <a:xfrm>
              <a:off x="2359800" y="888325"/>
              <a:ext cx="59550" cy="147675"/>
            </a:xfrm>
            <a:custGeom>
              <a:avLst/>
              <a:gdLst/>
              <a:ahLst/>
              <a:cxnLst/>
              <a:rect l="l" t="t" r="r" b="b"/>
              <a:pathLst>
                <a:path w="2382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36" y="2358"/>
                    <a:pt x="810" y="4156"/>
                    <a:pt x="2382" y="5906"/>
                  </a:cubicBezTo>
                  <a:cubicBezTo>
                    <a:pt x="1394" y="3430"/>
                    <a:pt x="870" y="22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3"/>
            <p:cNvSpPr/>
            <p:nvPr/>
          </p:nvSpPr>
          <p:spPr>
            <a:xfrm>
              <a:off x="2777125" y="1335100"/>
              <a:ext cx="765000" cy="104225"/>
            </a:xfrm>
            <a:custGeom>
              <a:avLst/>
              <a:gdLst/>
              <a:ahLst/>
              <a:cxnLst/>
              <a:rect l="l" t="t" r="r" b="b"/>
              <a:pathLst>
                <a:path w="30600" h="4169" extrusionOk="0">
                  <a:moveTo>
                    <a:pt x="18700" y="0"/>
                  </a:moveTo>
                  <a:cubicBezTo>
                    <a:pt x="18634" y="0"/>
                    <a:pt x="18569" y="1"/>
                    <a:pt x="18503" y="1"/>
                  </a:cubicBezTo>
                  <a:cubicBezTo>
                    <a:pt x="16502" y="61"/>
                    <a:pt x="14538" y="465"/>
                    <a:pt x="12585" y="882"/>
                  </a:cubicBezTo>
                  <a:cubicBezTo>
                    <a:pt x="10466" y="1347"/>
                    <a:pt x="8347" y="1882"/>
                    <a:pt x="6227" y="2382"/>
                  </a:cubicBezTo>
                  <a:cubicBezTo>
                    <a:pt x="4481" y="2765"/>
                    <a:pt x="2879" y="3083"/>
                    <a:pt x="1137" y="3083"/>
                  </a:cubicBezTo>
                  <a:cubicBezTo>
                    <a:pt x="766" y="3083"/>
                    <a:pt x="388" y="3069"/>
                    <a:pt x="0" y="3037"/>
                  </a:cubicBezTo>
                  <a:lnTo>
                    <a:pt x="0" y="3037"/>
                  </a:lnTo>
                  <a:cubicBezTo>
                    <a:pt x="958" y="3297"/>
                    <a:pt x="1937" y="3380"/>
                    <a:pt x="2920" y="3380"/>
                  </a:cubicBezTo>
                  <a:cubicBezTo>
                    <a:pt x="3379" y="3380"/>
                    <a:pt x="3839" y="3361"/>
                    <a:pt x="4298" y="3335"/>
                  </a:cubicBezTo>
                  <a:cubicBezTo>
                    <a:pt x="6323" y="3216"/>
                    <a:pt x="8311" y="2716"/>
                    <a:pt x="10275" y="2239"/>
                  </a:cubicBezTo>
                  <a:cubicBezTo>
                    <a:pt x="12776" y="1656"/>
                    <a:pt x="15419" y="1037"/>
                    <a:pt x="17669" y="870"/>
                  </a:cubicBezTo>
                  <a:cubicBezTo>
                    <a:pt x="18093" y="848"/>
                    <a:pt x="18510" y="837"/>
                    <a:pt x="18922" y="837"/>
                  </a:cubicBezTo>
                  <a:cubicBezTo>
                    <a:pt x="21802" y="837"/>
                    <a:pt x="24408" y="1384"/>
                    <a:pt x="27242" y="2478"/>
                  </a:cubicBezTo>
                  <a:cubicBezTo>
                    <a:pt x="28040" y="2787"/>
                    <a:pt x="29349" y="3454"/>
                    <a:pt x="30349" y="4025"/>
                  </a:cubicBezTo>
                  <a:cubicBezTo>
                    <a:pt x="30433" y="4073"/>
                    <a:pt x="30516" y="4133"/>
                    <a:pt x="30599" y="4168"/>
                  </a:cubicBezTo>
                  <a:cubicBezTo>
                    <a:pt x="29897" y="3513"/>
                    <a:pt x="29159" y="2918"/>
                    <a:pt x="28349" y="2406"/>
                  </a:cubicBezTo>
                  <a:cubicBezTo>
                    <a:pt x="25592" y="619"/>
                    <a:pt x="22158" y="0"/>
                    <a:pt x="187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3"/>
            <p:cNvSpPr/>
            <p:nvPr/>
          </p:nvSpPr>
          <p:spPr>
            <a:xfrm>
              <a:off x="3089950" y="1282175"/>
              <a:ext cx="400075" cy="70825"/>
            </a:xfrm>
            <a:custGeom>
              <a:avLst/>
              <a:gdLst/>
              <a:ahLst/>
              <a:cxnLst/>
              <a:rect l="l" t="t" r="r" b="b"/>
              <a:pathLst>
                <a:path w="16003" h="2833" extrusionOk="0">
                  <a:moveTo>
                    <a:pt x="7184" y="1"/>
                  </a:moveTo>
                  <a:cubicBezTo>
                    <a:pt x="5668" y="1"/>
                    <a:pt x="4158" y="191"/>
                    <a:pt x="2739" y="582"/>
                  </a:cubicBezTo>
                  <a:cubicBezTo>
                    <a:pt x="1811" y="856"/>
                    <a:pt x="894" y="1201"/>
                    <a:pt x="1" y="1582"/>
                  </a:cubicBezTo>
                  <a:cubicBezTo>
                    <a:pt x="96" y="1570"/>
                    <a:pt x="167" y="1559"/>
                    <a:pt x="263" y="1547"/>
                  </a:cubicBezTo>
                  <a:cubicBezTo>
                    <a:pt x="1775" y="1308"/>
                    <a:pt x="2644" y="1142"/>
                    <a:pt x="4049" y="1035"/>
                  </a:cubicBezTo>
                  <a:cubicBezTo>
                    <a:pt x="4545" y="1022"/>
                    <a:pt x="5114" y="1013"/>
                    <a:pt x="5730" y="1013"/>
                  </a:cubicBezTo>
                  <a:cubicBezTo>
                    <a:pt x="9174" y="1013"/>
                    <a:pt x="14084" y="1297"/>
                    <a:pt x="16003" y="2832"/>
                  </a:cubicBezTo>
                  <a:cubicBezTo>
                    <a:pt x="15229" y="1856"/>
                    <a:pt x="14014" y="1356"/>
                    <a:pt x="12860" y="916"/>
                  </a:cubicBezTo>
                  <a:cubicBezTo>
                    <a:pt x="11080" y="314"/>
                    <a:pt x="9128" y="1"/>
                    <a:pt x="7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3"/>
            <p:cNvSpPr/>
            <p:nvPr/>
          </p:nvSpPr>
          <p:spPr>
            <a:xfrm>
              <a:off x="3116450" y="1231300"/>
              <a:ext cx="328625" cy="44000"/>
            </a:xfrm>
            <a:custGeom>
              <a:avLst/>
              <a:gdLst/>
              <a:ahLst/>
              <a:cxnLst/>
              <a:rect l="l" t="t" r="r" b="b"/>
              <a:pathLst>
                <a:path w="13145" h="1760" extrusionOk="0">
                  <a:moveTo>
                    <a:pt x="6762" y="0"/>
                  </a:moveTo>
                  <a:cubicBezTo>
                    <a:pt x="4415" y="0"/>
                    <a:pt x="2042" y="606"/>
                    <a:pt x="0" y="1760"/>
                  </a:cubicBezTo>
                  <a:cubicBezTo>
                    <a:pt x="846" y="1474"/>
                    <a:pt x="1727" y="1331"/>
                    <a:pt x="2608" y="1212"/>
                  </a:cubicBezTo>
                  <a:cubicBezTo>
                    <a:pt x="3013" y="1153"/>
                    <a:pt x="4680" y="986"/>
                    <a:pt x="5596" y="986"/>
                  </a:cubicBezTo>
                  <a:cubicBezTo>
                    <a:pt x="5979" y="982"/>
                    <a:pt x="6360" y="977"/>
                    <a:pt x="6740" y="977"/>
                  </a:cubicBezTo>
                  <a:cubicBezTo>
                    <a:pt x="7366" y="977"/>
                    <a:pt x="7991" y="989"/>
                    <a:pt x="8621" y="1034"/>
                  </a:cubicBezTo>
                  <a:cubicBezTo>
                    <a:pt x="9704" y="1117"/>
                    <a:pt x="10776" y="1319"/>
                    <a:pt x="11823" y="1474"/>
                  </a:cubicBezTo>
                  <a:cubicBezTo>
                    <a:pt x="12264" y="1558"/>
                    <a:pt x="12716" y="1629"/>
                    <a:pt x="13145" y="1736"/>
                  </a:cubicBezTo>
                  <a:cubicBezTo>
                    <a:pt x="12859" y="1593"/>
                    <a:pt x="12562" y="1462"/>
                    <a:pt x="12276" y="1331"/>
                  </a:cubicBezTo>
                  <a:cubicBezTo>
                    <a:pt x="10823" y="688"/>
                    <a:pt x="9002" y="69"/>
                    <a:pt x="7275" y="10"/>
                  </a:cubicBezTo>
                  <a:cubicBezTo>
                    <a:pt x="7104" y="3"/>
                    <a:pt x="6933" y="0"/>
                    <a:pt x="6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3"/>
            <p:cNvSpPr/>
            <p:nvPr/>
          </p:nvSpPr>
          <p:spPr>
            <a:xfrm>
              <a:off x="3296225" y="12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3"/>
            <p:cNvSpPr/>
            <p:nvPr/>
          </p:nvSpPr>
          <p:spPr>
            <a:xfrm>
              <a:off x="3281050" y="1203675"/>
              <a:ext cx="158675" cy="28775"/>
            </a:xfrm>
            <a:custGeom>
              <a:avLst/>
              <a:gdLst/>
              <a:ahLst/>
              <a:cxnLst/>
              <a:rect l="l" t="t" r="r" b="b"/>
              <a:pathLst>
                <a:path w="6347" h="1151" extrusionOk="0">
                  <a:moveTo>
                    <a:pt x="1653" y="1"/>
                  </a:moveTo>
                  <a:cubicBezTo>
                    <a:pt x="1043" y="1"/>
                    <a:pt x="474" y="77"/>
                    <a:pt x="1" y="258"/>
                  </a:cubicBezTo>
                  <a:cubicBezTo>
                    <a:pt x="49" y="256"/>
                    <a:pt x="97" y="255"/>
                    <a:pt x="145" y="255"/>
                  </a:cubicBezTo>
                  <a:cubicBezTo>
                    <a:pt x="1178" y="255"/>
                    <a:pt x="2190" y="610"/>
                    <a:pt x="3191" y="769"/>
                  </a:cubicBezTo>
                  <a:cubicBezTo>
                    <a:pt x="4239" y="948"/>
                    <a:pt x="5335" y="996"/>
                    <a:pt x="6347" y="1150"/>
                  </a:cubicBezTo>
                  <a:cubicBezTo>
                    <a:pt x="5235" y="560"/>
                    <a:pt x="3298" y="1"/>
                    <a:pt x="16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3"/>
            <p:cNvSpPr/>
            <p:nvPr/>
          </p:nvSpPr>
          <p:spPr>
            <a:xfrm>
              <a:off x="2768200" y="983000"/>
              <a:ext cx="177425" cy="308375"/>
            </a:xfrm>
            <a:custGeom>
              <a:avLst/>
              <a:gdLst/>
              <a:ahLst/>
              <a:cxnLst/>
              <a:rect l="l" t="t" r="r" b="b"/>
              <a:pathLst>
                <a:path w="7097" h="12335" extrusionOk="0">
                  <a:moveTo>
                    <a:pt x="1822" y="0"/>
                  </a:moveTo>
                  <a:lnTo>
                    <a:pt x="1822" y="0"/>
                  </a:lnTo>
                  <a:cubicBezTo>
                    <a:pt x="1798" y="24"/>
                    <a:pt x="1774" y="60"/>
                    <a:pt x="1762" y="71"/>
                  </a:cubicBezTo>
                  <a:cubicBezTo>
                    <a:pt x="1262" y="655"/>
                    <a:pt x="929" y="1334"/>
                    <a:pt x="715" y="2060"/>
                  </a:cubicBezTo>
                  <a:cubicBezTo>
                    <a:pt x="72" y="3870"/>
                    <a:pt x="0" y="5906"/>
                    <a:pt x="881" y="7644"/>
                  </a:cubicBezTo>
                  <a:cubicBezTo>
                    <a:pt x="1965" y="10156"/>
                    <a:pt x="4465" y="11787"/>
                    <a:pt x="7096" y="12335"/>
                  </a:cubicBezTo>
                  <a:cubicBezTo>
                    <a:pt x="4572" y="11287"/>
                    <a:pt x="2870" y="9823"/>
                    <a:pt x="1858" y="7572"/>
                  </a:cubicBezTo>
                  <a:cubicBezTo>
                    <a:pt x="1346" y="6501"/>
                    <a:pt x="869" y="5024"/>
                    <a:pt x="1024" y="3286"/>
                  </a:cubicBezTo>
                  <a:cubicBezTo>
                    <a:pt x="1131" y="2286"/>
                    <a:pt x="1191" y="1381"/>
                    <a:pt x="1619" y="417"/>
                  </a:cubicBezTo>
                  <a:cubicBezTo>
                    <a:pt x="1679" y="274"/>
                    <a:pt x="1738" y="131"/>
                    <a:pt x="18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3"/>
            <p:cNvSpPr/>
            <p:nvPr/>
          </p:nvSpPr>
          <p:spPr>
            <a:xfrm>
              <a:off x="2802725" y="988350"/>
              <a:ext cx="69975" cy="224150"/>
            </a:xfrm>
            <a:custGeom>
              <a:avLst/>
              <a:gdLst/>
              <a:ahLst/>
              <a:cxnLst/>
              <a:rect l="l" t="t" r="r" b="b"/>
              <a:pathLst>
                <a:path w="2799" h="8966" extrusionOk="0">
                  <a:moveTo>
                    <a:pt x="1489" y="0"/>
                  </a:moveTo>
                  <a:lnTo>
                    <a:pt x="1489" y="0"/>
                  </a:lnTo>
                  <a:cubicBezTo>
                    <a:pt x="0" y="2739"/>
                    <a:pt x="262" y="6215"/>
                    <a:pt x="2405" y="8549"/>
                  </a:cubicBezTo>
                  <a:cubicBezTo>
                    <a:pt x="2536" y="8692"/>
                    <a:pt x="2667" y="8835"/>
                    <a:pt x="2798" y="8966"/>
                  </a:cubicBezTo>
                  <a:cubicBezTo>
                    <a:pt x="2620" y="8692"/>
                    <a:pt x="2417" y="8311"/>
                    <a:pt x="2310" y="8073"/>
                  </a:cubicBezTo>
                  <a:cubicBezTo>
                    <a:pt x="1643" y="6287"/>
                    <a:pt x="1465" y="4989"/>
                    <a:pt x="1358" y="4025"/>
                  </a:cubicBezTo>
                  <a:cubicBezTo>
                    <a:pt x="1215" y="2655"/>
                    <a:pt x="1239" y="1286"/>
                    <a:pt x="14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3"/>
            <p:cNvSpPr/>
            <p:nvPr/>
          </p:nvSpPr>
          <p:spPr>
            <a:xfrm>
              <a:off x="2861950" y="1005900"/>
              <a:ext cx="23550" cy="116425"/>
            </a:xfrm>
            <a:custGeom>
              <a:avLst/>
              <a:gdLst/>
              <a:ahLst/>
              <a:cxnLst/>
              <a:rect l="l" t="t" r="r" b="b"/>
              <a:pathLst>
                <a:path w="942" h="4657" extrusionOk="0">
                  <a:moveTo>
                    <a:pt x="584" y="1"/>
                  </a:moveTo>
                  <a:lnTo>
                    <a:pt x="584" y="1"/>
                  </a:lnTo>
                  <a:cubicBezTo>
                    <a:pt x="1" y="1430"/>
                    <a:pt x="24" y="3108"/>
                    <a:pt x="822" y="4454"/>
                  </a:cubicBezTo>
                  <a:cubicBezTo>
                    <a:pt x="858" y="4525"/>
                    <a:pt x="894" y="4597"/>
                    <a:pt x="941" y="4656"/>
                  </a:cubicBezTo>
                  <a:cubicBezTo>
                    <a:pt x="894" y="4525"/>
                    <a:pt x="870" y="4394"/>
                    <a:pt x="834" y="4275"/>
                  </a:cubicBezTo>
                  <a:cubicBezTo>
                    <a:pt x="715" y="3751"/>
                    <a:pt x="727" y="3275"/>
                    <a:pt x="691" y="2692"/>
                  </a:cubicBezTo>
                  <a:cubicBezTo>
                    <a:pt x="608" y="1799"/>
                    <a:pt x="548" y="894"/>
                    <a:pt x="5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3"/>
            <p:cNvSpPr/>
            <p:nvPr/>
          </p:nvSpPr>
          <p:spPr>
            <a:xfrm>
              <a:off x="2911375" y="1047275"/>
              <a:ext cx="2400" cy="5100"/>
            </a:xfrm>
            <a:custGeom>
              <a:avLst/>
              <a:gdLst/>
              <a:ahLst/>
              <a:cxnLst/>
              <a:rect l="l" t="t" r="r" b="b"/>
              <a:pathLst>
                <a:path w="96" h="204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72"/>
                    <a:pt x="48" y="144"/>
                    <a:pt x="95" y="203"/>
                  </a:cubicBezTo>
                  <a:cubicBezTo>
                    <a:pt x="83" y="132"/>
                    <a:pt x="48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3"/>
            <p:cNvSpPr/>
            <p:nvPr/>
          </p:nvSpPr>
          <p:spPr>
            <a:xfrm>
              <a:off x="2640800" y="864825"/>
              <a:ext cx="279825" cy="186650"/>
            </a:xfrm>
            <a:custGeom>
              <a:avLst/>
              <a:gdLst/>
              <a:ahLst/>
              <a:cxnLst/>
              <a:rect l="l" t="t" r="r" b="b"/>
              <a:pathLst>
                <a:path w="11193" h="7466" extrusionOk="0">
                  <a:moveTo>
                    <a:pt x="11192" y="0"/>
                  </a:moveTo>
                  <a:cubicBezTo>
                    <a:pt x="10287" y="36"/>
                    <a:pt x="9382" y="107"/>
                    <a:pt x="8489" y="238"/>
                  </a:cubicBezTo>
                  <a:cubicBezTo>
                    <a:pt x="6049" y="596"/>
                    <a:pt x="3596" y="1608"/>
                    <a:pt x="2012" y="3560"/>
                  </a:cubicBezTo>
                  <a:cubicBezTo>
                    <a:pt x="1453" y="4251"/>
                    <a:pt x="953" y="4989"/>
                    <a:pt x="584" y="5799"/>
                  </a:cubicBezTo>
                  <a:cubicBezTo>
                    <a:pt x="346" y="6287"/>
                    <a:pt x="107" y="6834"/>
                    <a:pt x="0" y="7465"/>
                  </a:cubicBezTo>
                  <a:cubicBezTo>
                    <a:pt x="143" y="7049"/>
                    <a:pt x="488" y="6489"/>
                    <a:pt x="679" y="6227"/>
                  </a:cubicBezTo>
                  <a:cubicBezTo>
                    <a:pt x="1084" y="5680"/>
                    <a:pt x="1393" y="5275"/>
                    <a:pt x="1905" y="4739"/>
                  </a:cubicBezTo>
                  <a:cubicBezTo>
                    <a:pt x="3239" y="3274"/>
                    <a:pt x="5215" y="2167"/>
                    <a:pt x="6954" y="1417"/>
                  </a:cubicBezTo>
                  <a:cubicBezTo>
                    <a:pt x="8263" y="881"/>
                    <a:pt x="9621" y="441"/>
                    <a:pt x="10990" y="48"/>
                  </a:cubicBezTo>
                  <a:cubicBezTo>
                    <a:pt x="11061" y="36"/>
                    <a:pt x="11121" y="24"/>
                    <a:pt x="111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3"/>
            <p:cNvSpPr/>
            <p:nvPr/>
          </p:nvSpPr>
          <p:spPr>
            <a:xfrm>
              <a:off x="2655075" y="843675"/>
              <a:ext cx="157800" cy="120875"/>
            </a:xfrm>
            <a:custGeom>
              <a:avLst/>
              <a:gdLst/>
              <a:ahLst/>
              <a:cxnLst/>
              <a:rect l="l" t="t" r="r" b="b"/>
              <a:pathLst>
                <a:path w="6312" h="4835" extrusionOk="0">
                  <a:moveTo>
                    <a:pt x="6311" y="1"/>
                  </a:moveTo>
                  <a:lnTo>
                    <a:pt x="6311" y="1"/>
                  </a:lnTo>
                  <a:cubicBezTo>
                    <a:pt x="6121" y="49"/>
                    <a:pt x="5930" y="108"/>
                    <a:pt x="5728" y="156"/>
                  </a:cubicBezTo>
                  <a:cubicBezTo>
                    <a:pt x="3013" y="870"/>
                    <a:pt x="929" y="2037"/>
                    <a:pt x="1" y="4835"/>
                  </a:cubicBezTo>
                  <a:cubicBezTo>
                    <a:pt x="1489" y="2704"/>
                    <a:pt x="3287" y="1894"/>
                    <a:pt x="5525" y="430"/>
                  </a:cubicBezTo>
                  <a:cubicBezTo>
                    <a:pt x="5775" y="275"/>
                    <a:pt x="6049" y="132"/>
                    <a:pt x="6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3"/>
            <p:cNvSpPr/>
            <p:nvPr/>
          </p:nvSpPr>
          <p:spPr>
            <a:xfrm>
              <a:off x="2850050" y="915225"/>
              <a:ext cx="206300" cy="63325"/>
            </a:xfrm>
            <a:custGeom>
              <a:avLst/>
              <a:gdLst/>
              <a:ahLst/>
              <a:cxnLst/>
              <a:rect l="l" t="t" r="r" b="b"/>
              <a:pathLst>
                <a:path w="8252" h="2533" extrusionOk="0">
                  <a:moveTo>
                    <a:pt x="4405" y="1"/>
                  </a:moveTo>
                  <a:cubicBezTo>
                    <a:pt x="3968" y="1"/>
                    <a:pt x="3533" y="48"/>
                    <a:pt x="3108" y="151"/>
                  </a:cubicBezTo>
                  <a:cubicBezTo>
                    <a:pt x="1834" y="508"/>
                    <a:pt x="548" y="1282"/>
                    <a:pt x="0" y="2532"/>
                  </a:cubicBezTo>
                  <a:cubicBezTo>
                    <a:pt x="1322" y="1056"/>
                    <a:pt x="3406" y="782"/>
                    <a:pt x="4763" y="758"/>
                  </a:cubicBezTo>
                  <a:cubicBezTo>
                    <a:pt x="4943" y="753"/>
                    <a:pt x="5110" y="751"/>
                    <a:pt x="5266" y="751"/>
                  </a:cubicBezTo>
                  <a:cubicBezTo>
                    <a:pt x="6230" y="751"/>
                    <a:pt x="6814" y="843"/>
                    <a:pt x="7716" y="997"/>
                  </a:cubicBezTo>
                  <a:lnTo>
                    <a:pt x="8251" y="1080"/>
                  </a:lnTo>
                  <a:cubicBezTo>
                    <a:pt x="7739" y="818"/>
                    <a:pt x="7216" y="592"/>
                    <a:pt x="6680" y="401"/>
                  </a:cubicBezTo>
                  <a:cubicBezTo>
                    <a:pt x="5956" y="150"/>
                    <a:pt x="5179" y="1"/>
                    <a:pt x="44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3"/>
            <p:cNvSpPr/>
            <p:nvPr/>
          </p:nvSpPr>
          <p:spPr>
            <a:xfrm>
              <a:off x="2884575" y="954850"/>
              <a:ext cx="83075" cy="34125"/>
            </a:xfrm>
            <a:custGeom>
              <a:avLst/>
              <a:gdLst/>
              <a:ahLst/>
              <a:cxnLst/>
              <a:rect l="l" t="t" r="r" b="b"/>
              <a:pathLst>
                <a:path w="3323" h="1365" extrusionOk="0">
                  <a:moveTo>
                    <a:pt x="2575" y="0"/>
                  </a:moveTo>
                  <a:cubicBezTo>
                    <a:pt x="1550" y="0"/>
                    <a:pt x="444" y="383"/>
                    <a:pt x="0" y="1364"/>
                  </a:cubicBezTo>
                  <a:cubicBezTo>
                    <a:pt x="679" y="686"/>
                    <a:pt x="1584" y="507"/>
                    <a:pt x="2548" y="245"/>
                  </a:cubicBezTo>
                  <a:cubicBezTo>
                    <a:pt x="2798" y="174"/>
                    <a:pt x="3072" y="126"/>
                    <a:pt x="3322" y="66"/>
                  </a:cubicBezTo>
                  <a:lnTo>
                    <a:pt x="2965" y="19"/>
                  </a:lnTo>
                  <a:cubicBezTo>
                    <a:pt x="2838" y="7"/>
                    <a:pt x="2707" y="0"/>
                    <a:pt x="25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3"/>
            <p:cNvSpPr/>
            <p:nvPr/>
          </p:nvSpPr>
          <p:spPr>
            <a:xfrm>
              <a:off x="2832475" y="881875"/>
              <a:ext cx="185775" cy="46975"/>
            </a:xfrm>
            <a:custGeom>
              <a:avLst/>
              <a:gdLst/>
              <a:ahLst/>
              <a:cxnLst/>
              <a:rect l="l" t="t" r="r" b="b"/>
              <a:pathLst>
                <a:path w="7431" h="1879" extrusionOk="0">
                  <a:moveTo>
                    <a:pt x="4627" y="1"/>
                  </a:moveTo>
                  <a:cubicBezTo>
                    <a:pt x="3893" y="1"/>
                    <a:pt x="3161" y="115"/>
                    <a:pt x="2465" y="366"/>
                  </a:cubicBezTo>
                  <a:cubicBezTo>
                    <a:pt x="1573" y="711"/>
                    <a:pt x="691" y="1199"/>
                    <a:pt x="1" y="1878"/>
                  </a:cubicBezTo>
                  <a:cubicBezTo>
                    <a:pt x="691" y="1509"/>
                    <a:pt x="1477" y="1283"/>
                    <a:pt x="2251" y="1045"/>
                  </a:cubicBezTo>
                  <a:cubicBezTo>
                    <a:pt x="3781" y="645"/>
                    <a:pt x="4950" y="508"/>
                    <a:pt x="6472" y="508"/>
                  </a:cubicBezTo>
                  <a:cubicBezTo>
                    <a:pt x="6537" y="508"/>
                    <a:pt x="6602" y="508"/>
                    <a:pt x="6668" y="509"/>
                  </a:cubicBezTo>
                  <a:cubicBezTo>
                    <a:pt x="6930" y="509"/>
                    <a:pt x="7180" y="509"/>
                    <a:pt x="7430" y="545"/>
                  </a:cubicBezTo>
                  <a:cubicBezTo>
                    <a:pt x="7288" y="485"/>
                    <a:pt x="7133" y="426"/>
                    <a:pt x="6990" y="378"/>
                  </a:cubicBezTo>
                  <a:cubicBezTo>
                    <a:pt x="6227" y="136"/>
                    <a:pt x="5425" y="1"/>
                    <a:pt x="46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3"/>
            <p:cNvSpPr/>
            <p:nvPr/>
          </p:nvSpPr>
          <p:spPr>
            <a:xfrm>
              <a:off x="1190325" y="3808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cubicBezTo>
                    <a:pt x="441" y="488"/>
                    <a:pt x="857" y="976"/>
                    <a:pt x="1298" y="1476"/>
                  </a:cubicBezTo>
                  <a:cubicBezTo>
                    <a:pt x="3393" y="3881"/>
                    <a:pt x="5882" y="5941"/>
                    <a:pt x="8537" y="7703"/>
                  </a:cubicBezTo>
                  <a:cubicBezTo>
                    <a:pt x="10109" y="8763"/>
                    <a:pt x="11692" y="9775"/>
                    <a:pt x="13395" y="10597"/>
                  </a:cubicBezTo>
                  <a:cubicBezTo>
                    <a:pt x="15490" y="11549"/>
                    <a:pt x="17693" y="12323"/>
                    <a:pt x="19967" y="12704"/>
                  </a:cubicBezTo>
                  <a:cubicBezTo>
                    <a:pt x="18395" y="12168"/>
                    <a:pt x="17050" y="11549"/>
                    <a:pt x="15538" y="10799"/>
                  </a:cubicBezTo>
                  <a:cubicBezTo>
                    <a:pt x="13692" y="9894"/>
                    <a:pt x="11894" y="8894"/>
                    <a:pt x="10192" y="7739"/>
                  </a:cubicBezTo>
                  <a:cubicBezTo>
                    <a:pt x="7311" y="5834"/>
                    <a:pt x="5084" y="3941"/>
                    <a:pt x="2310" y="1786"/>
                  </a:cubicBezTo>
                  <a:cubicBezTo>
                    <a:pt x="1834" y="1417"/>
                    <a:pt x="1238" y="1000"/>
                    <a:pt x="619" y="524"/>
                  </a:cubicBezTo>
                  <a:cubicBezTo>
                    <a:pt x="417" y="357"/>
                    <a:pt x="203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3"/>
            <p:cNvSpPr/>
            <p:nvPr/>
          </p:nvSpPr>
          <p:spPr>
            <a:xfrm>
              <a:off x="1093875" y="3797625"/>
              <a:ext cx="591775" cy="389050"/>
            </a:xfrm>
            <a:custGeom>
              <a:avLst/>
              <a:gdLst/>
              <a:ahLst/>
              <a:cxnLst/>
              <a:rect l="l" t="t" r="r" b="b"/>
              <a:pathLst>
                <a:path w="23671" h="15562" extrusionOk="0">
                  <a:moveTo>
                    <a:pt x="0" y="0"/>
                  </a:moveTo>
                  <a:cubicBezTo>
                    <a:pt x="703" y="917"/>
                    <a:pt x="1417" y="1846"/>
                    <a:pt x="2191" y="2727"/>
                  </a:cubicBezTo>
                  <a:cubicBezTo>
                    <a:pt x="4418" y="5310"/>
                    <a:pt x="7025" y="7525"/>
                    <a:pt x="9823" y="9490"/>
                  </a:cubicBezTo>
                  <a:cubicBezTo>
                    <a:pt x="11919" y="11002"/>
                    <a:pt x="14145" y="12371"/>
                    <a:pt x="16526" y="13407"/>
                  </a:cubicBezTo>
                  <a:cubicBezTo>
                    <a:pt x="18812" y="14371"/>
                    <a:pt x="21206" y="15145"/>
                    <a:pt x="23670" y="15562"/>
                  </a:cubicBezTo>
                  <a:cubicBezTo>
                    <a:pt x="21789" y="15002"/>
                    <a:pt x="20051" y="14276"/>
                    <a:pt x="18384" y="13538"/>
                  </a:cubicBezTo>
                  <a:cubicBezTo>
                    <a:pt x="16645" y="12764"/>
                    <a:pt x="14931" y="11930"/>
                    <a:pt x="13312" y="10918"/>
                  </a:cubicBezTo>
                  <a:cubicBezTo>
                    <a:pt x="11145" y="9573"/>
                    <a:pt x="9275" y="8168"/>
                    <a:pt x="7490" y="6680"/>
                  </a:cubicBezTo>
                  <a:cubicBezTo>
                    <a:pt x="6073" y="5501"/>
                    <a:pt x="4763" y="4239"/>
                    <a:pt x="3394" y="3024"/>
                  </a:cubicBezTo>
                  <a:cubicBezTo>
                    <a:pt x="2322" y="2036"/>
                    <a:pt x="1179" y="1131"/>
                    <a:pt x="131" y="119"/>
                  </a:cubicBezTo>
                  <a:cubicBezTo>
                    <a:pt x="96" y="84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3"/>
            <p:cNvSpPr/>
            <p:nvPr/>
          </p:nvSpPr>
          <p:spPr>
            <a:xfrm>
              <a:off x="1018275" y="3808325"/>
              <a:ext cx="547100" cy="418550"/>
            </a:xfrm>
            <a:custGeom>
              <a:avLst/>
              <a:gdLst/>
              <a:ahLst/>
              <a:cxnLst/>
              <a:rect l="l" t="t" r="r" b="b"/>
              <a:pathLst>
                <a:path w="21884" h="16742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43"/>
                    <a:pt x="58" y="84"/>
                    <a:pt x="92" y="124"/>
                  </a:cubicBezTo>
                  <a:lnTo>
                    <a:pt x="92" y="124"/>
                  </a:lnTo>
                  <a:cubicBezTo>
                    <a:pt x="62" y="83"/>
                    <a:pt x="31" y="42"/>
                    <a:pt x="0" y="1"/>
                  </a:cubicBezTo>
                  <a:close/>
                  <a:moveTo>
                    <a:pt x="92" y="124"/>
                  </a:moveTo>
                  <a:lnTo>
                    <a:pt x="92" y="124"/>
                  </a:lnTo>
                  <a:cubicBezTo>
                    <a:pt x="711" y="954"/>
                    <a:pt x="1281" y="1801"/>
                    <a:pt x="1905" y="2573"/>
                  </a:cubicBezTo>
                  <a:cubicBezTo>
                    <a:pt x="4287" y="5633"/>
                    <a:pt x="7204" y="8228"/>
                    <a:pt x="10275" y="10597"/>
                  </a:cubicBezTo>
                  <a:cubicBezTo>
                    <a:pt x="12359" y="12181"/>
                    <a:pt x="14538" y="13645"/>
                    <a:pt x="16883" y="14824"/>
                  </a:cubicBezTo>
                  <a:cubicBezTo>
                    <a:pt x="18479" y="15610"/>
                    <a:pt x="20169" y="16229"/>
                    <a:pt x="21884" y="16741"/>
                  </a:cubicBezTo>
                  <a:cubicBezTo>
                    <a:pt x="17883" y="14872"/>
                    <a:pt x="14050" y="12610"/>
                    <a:pt x="10537" y="9919"/>
                  </a:cubicBezTo>
                  <a:cubicBezTo>
                    <a:pt x="9513" y="9121"/>
                    <a:pt x="7727" y="7621"/>
                    <a:pt x="6549" y="6490"/>
                  </a:cubicBezTo>
                  <a:cubicBezTo>
                    <a:pt x="5263" y="5275"/>
                    <a:pt x="4025" y="3990"/>
                    <a:pt x="2763" y="2751"/>
                  </a:cubicBezTo>
                  <a:cubicBezTo>
                    <a:pt x="1905" y="1918"/>
                    <a:pt x="1072" y="1108"/>
                    <a:pt x="227" y="275"/>
                  </a:cubicBezTo>
                  <a:cubicBezTo>
                    <a:pt x="180" y="222"/>
                    <a:pt x="134" y="173"/>
                    <a:pt x="92" y="1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3"/>
            <p:cNvSpPr/>
            <p:nvPr/>
          </p:nvSpPr>
          <p:spPr>
            <a:xfrm>
              <a:off x="1061425" y="397115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cubicBezTo>
                    <a:pt x="36" y="36"/>
                    <a:pt x="60" y="84"/>
                    <a:pt x="96" y="108"/>
                  </a:cubicBezTo>
                  <a:cubicBezTo>
                    <a:pt x="596" y="691"/>
                    <a:pt x="1120" y="1275"/>
                    <a:pt x="1644" y="1834"/>
                  </a:cubicBezTo>
                  <a:cubicBezTo>
                    <a:pt x="2656" y="2941"/>
                    <a:pt x="3680" y="4037"/>
                    <a:pt x="4799" y="5037"/>
                  </a:cubicBezTo>
                  <a:cubicBezTo>
                    <a:pt x="5835" y="5942"/>
                    <a:pt x="6966" y="6763"/>
                    <a:pt x="8085" y="7585"/>
                  </a:cubicBezTo>
                  <a:cubicBezTo>
                    <a:pt x="11193" y="9859"/>
                    <a:pt x="14681" y="11716"/>
                    <a:pt x="18479" y="12597"/>
                  </a:cubicBezTo>
                  <a:cubicBezTo>
                    <a:pt x="16348" y="11728"/>
                    <a:pt x="14348" y="10561"/>
                    <a:pt x="12383" y="9371"/>
                  </a:cubicBezTo>
                  <a:cubicBezTo>
                    <a:pt x="8668" y="7168"/>
                    <a:pt x="5716" y="4775"/>
                    <a:pt x="2465" y="2072"/>
                  </a:cubicBezTo>
                  <a:cubicBezTo>
                    <a:pt x="1668" y="1417"/>
                    <a:pt x="870" y="763"/>
                    <a:pt x="96" y="84"/>
                  </a:cubicBezTo>
                  <a:cubicBezTo>
                    <a:pt x="60" y="48"/>
                    <a:pt x="36" y="3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3"/>
            <p:cNvSpPr/>
            <p:nvPr/>
          </p:nvSpPr>
          <p:spPr>
            <a:xfrm>
              <a:off x="1205200" y="41753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655" y="560"/>
                    <a:pt x="1322" y="1143"/>
                    <a:pt x="1989" y="1703"/>
                  </a:cubicBezTo>
                  <a:cubicBezTo>
                    <a:pt x="4132" y="3644"/>
                    <a:pt x="6573" y="5215"/>
                    <a:pt x="9144" y="6513"/>
                  </a:cubicBezTo>
                  <a:cubicBezTo>
                    <a:pt x="11133" y="7525"/>
                    <a:pt x="13169" y="8418"/>
                    <a:pt x="15324" y="9013"/>
                  </a:cubicBezTo>
                  <a:cubicBezTo>
                    <a:pt x="16693" y="9418"/>
                    <a:pt x="18098" y="9704"/>
                    <a:pt x="19527" y="9740"/>
                  </a:cubicBezTo>
                  <a:cubicBezTo>
                    <a:pt x="17395" y="9347"/>
                    <a:pt x="15145" y="8347"/>
                    <a:pt x="13419" y="7632"/>
                  </a:cubicBezTo>
                  <a:cubicBezTo>
                    <a:pt x="12097" y="7061"/>
                    <a:pt x="9787" y="5989"/>
                    <a:pt x="8228" y="5096"/>
                  </a:cubicBezTo>
                  <a:cubicBezTo>
                    <a:pt x="6430" y="4084"/>
                    <a:pt x="4703" y="2953"/>
                    <a:pt x="2941" y="1858"/>
                  </a:cubicBezTo>
                  <a:cubicBezTo>
                    <a:pt x="1989" y="1274"/>
                    <a:pt x="1060" y="679"/>
                    <a:pt x="131" y="72"/>
                  </a:cubicBezTo>
                  <a:cubicBezTo>
                    <a:pt x="84" y="36"/>
                    <a:pt x="24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3"/>
            <p:cNvSpPr/>
            <p:nvPr/>
          </p:nvSpPr>
          <p:spPr>
            <a:xfrm>
              <a:off x="1184350" y="42560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1" y="1"/>
                  </a:moveTo>
                  <a:cubicBezTo>
                    <a:pt x="322" y="287"/>
                    <a:pt x="656" y="560"/>
                    <a:pt x="965" y="858"/>
                  </a:cubicBezTo>
                  <a:cubicBezTo>
                    <a:pt x="3811" y="3597"/>
                    <a:pt x="7097" y="5906"/>
                    <a:pt x="10788" y="7371"/>
                  </a:cubicBezTo>
                  <a:cubicBezTo>
                    <a:pt x="12562" y="8026"/>
                    <a:pt x="14384" y="8478"/>
                    <a:pt x="16253" y="8752"/>
                  </a:cubicBezTo>
                  <a:cubicBezTo>
                    <a:pt x="13574" y="7811"/>
                    <a:pt x="11038" y="6609"/>
                    <a:pt x="8371" y="5132"/>
                  </a:cubicBezTo>
                  <a:cubicBezTo>
                    <a:pt x="6037" y="3823"/>
                    <a:pt x="3823" y="2287"/>
                    <a:pt x="1501" y="941"/>
                  </a:cubicBezTo>
                  <a:cubicBezTo>
                    <a:pt x="1001" y="644"/>
                    <a:pt x="489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3"/>
            <p:cNvSpPr/>
            <p:nvPr/>
          </p:nvSpPr>
          <p:spPr>
            <a:xfrm>
              <a:off x="1205800" y="4354525"/>
              <a:ext cx="292625" cy="175050"/>
            </a:xfrm>
            <a:custGeom>
              <a:avLst/>
              <a:gdLst/>
              <a:ahLst/>
              <a:cxnLst/>
              <a:rect l="l" t="t" r="r" b="b"/>
              <a:pathLst>
                <a:path w="11705" h="7002" extrusionOk="0">
                  <a:moveTo>
                    <a:pt x="0" y="1"/>
                  </a:moveTo>
                  <a:lnTo>
                    <a:pt x="0" y="1"/>
                  </a:lnTo>
                  <a:cubicBezTo>
                    <a:pt x="167" y="156"/>
                    <a:pt x="310" y="310"/>
                    <a:pt x="476" y="465"/>
                  </a:cubicBezTo>
                  <a:cubicBezTo>
                    <a:pt x="3620" y="3573"/>
                    <a:pt x="7358" y="5918"/>
                    <a:pt x="11704" y="7002"/>
                  </a:cubicBezTo>
                  <a:cubicBezTo>
                    <a:pt x="9478" y="6002"/>
                    <a:pt x="7442" y="4656"/>
                    <a:pt x="5394" y="3347"/>
                  </a:cubicBezTo>
                  <a:cubicBezTo>
                    <a:pt x="3894" y="2382"/>
                    <a:pt x="2310" y="1501"/>
                    <a:pt x="786" y="549"/>
                  </a:cubicBezTo>
                  <a:cubicBezTo>
                    <a:pt x="524" y="370"/>
                    <a:pt x="262" y="19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3"/>
            <p:cNvSpPr/>
            <p:nvPr/>
          </p:nvSpPr>
          <p:spPr>
            <a:xfrm>
              <a:off x="1203400" y="4426875"/>
              <a:ext cx="206900" cy="134850"/>
            </a:xfrm>
            <a:custGeom>
              <a:avLst/>
              <a:gdLst/>
              <a:ahLst/>
              <a:cxnLst/>
              <a:rect l="l" t="t" r="r" b="b"/>
              <a:pathLst>
                <a:path w="8276" h="539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95"/>
                    <a:pt x="191" y="214"/>
                    <a:pt x="275" y="322"/>
                  </a:cubicBezTo>
                  <a:cubicBezTo>
                    <a:pt x="2370" y="2750"/>
                    <a:pt x="5180" y="4536"/>
                    <a:pt x="8276" y="5394"/>
                  </a:cubicBezTo>
                  <a:cubicBezTo>
                    <a:pt x="6883" y="4703"/>
                    <a:pt x="5609" y="3810"/>
                    <a:pt x="4311" y="2953"/>
                  </a:cubicBezTo>
                  <a:cubicBezTo>
                    <a:pt x="3097" y="2203"/>
                    <a:pt x="1739" y="1393"/>
                    <a:pt x="668" y="548"/>
                  </a:cubicBezTo>
                  <a:cubicBezTo>
                    <a:pt x="442" y="381"/>
                    <a:pt x="215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3"/>
            <p:cNvSpPr/>
            <p:nvPr/>
          </p:nvSpPr>
          <p:spPr>
            <a:xfrm>
              <a:off x="931050" y="4494725"/>
              <a:ext cx="447400" cy="255725"/>
            </a:xfrm>
            <a:custGeom>
              <a:avLst/>
              <a:gdLst/>
              <a:ahLst/>
              <a:cxnLst/>
              <a:rect l="l" t="t" r="r" b="b"/>
              <a:pathLst>
                <a:path w="17896" h="10229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263"/>
                    <a:pt x="513" y="513"/>
                    <a:pt x="787" y="763"/>
                  </a:cubicBezTo>
                  <a:cubicBezTo>
                    <a:pt x="2215" y="2120"/>
                    <a:pt x="3608" y="3537"/>
                    <a:pt x="5216" y="4692"/>
                  </a:cubicBezTo>
                  <a:cubicBezTo>
                    <a:pt x="6906" y="5894"/>
                    <a:pt x="8716" y="6942"/>
                    <a:pt x="10574" y="7871"/>
                  </a:cubicBezTo>
                  <a:cubicBezTo>
                    <a:pt x="12895" y="8978"/>
                    <a:pt x="15372" y="9776"/>
                    <a:pt x="17896" y="10228"/>
                  </a:cubicBezTo>
                  <a:cubicBezTo>
                    <a:pt x="16098" y="9573"/>
                    <a:pt x="14503" y="8811"/>
                    <a:pt x="12764" y="7918"/>
                  </a:cubicBezTo>
                  <a:cubicBezTo>
                    <a:pt x="11157" y="7097"/>
                    <a:pt x="9561" y="6251"/>
                    <a:pt x="8037" y="5323"/>
                  </a:cubicBezTo>
                  <a:cubicBezTo>
                    <a:pt x="5799" y="3930"/>
                    <a:pt x="3668" y="2394"/>
                    <a:pt x="1441" y="1013"/>
                  </a:cubicBezTo>
                  <a:cubicBezTo>
                    <a:pt x="953" y="691"/>
                    <a:pt x="453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3"/>
            <p:cNvSpPr/>
            <p:nvPr/>
          </p:nvSpPr>
          <p:spPr>
            <a:xfrm>
              <a:off x="943850" y="46105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0"/>
                  </a:moveTo>
                  <a:lnTo>
                    <a:pt x="1" y="0"/>
                  </a:lnTo>
                  <a:cubicBezTo>
                    <a:pt x="203" y="191"/>
                    <a:pt x="394" y="369"/>
                    <a:pt x="584" y="548"/>
                  </a:cubicBezTo>
                  <a:cubicBezTo>
                    <a:pt x="2251" y="2084"/>
                    <a:pt x="3906" y="3274"/>
                    <a:pt x="6061" y="4453"/>
                  </a:cubicBezTo>
                  <a:cubicBezTo>
                    <a:pt x="8418" y="5596"/>
                    <a:pt x="10943" y="6430"/>
                    <a:pt x="13502" y="6977"/>
                  </a:cubicBezTo>
                  <a:cubicBezTo>
                    <a:pt x="10704" y="5822"/>
                    <a:pt x="7942" y="4310"/>
                    <a:pt x="5216" y="2893"/>
                  </a:cubicBezTo>
                  <a:cubicBezTo>
                    <a:pt x="3739" y="2060"/>
                    <a:pt x="2203" y="1369"/>
                    <a:pt x="763" y="512"/>
                  </a:cubicBezTo>
                  <a:cubicBezTo>
                    <a:pt x="501" y="345"/>
                    <a:pt x="239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13"/>
            <p:cNvSpPr/>
            <p:nvPr/>
          </p:nvSpPr>
          <p:spPr>
            <a:xfrm>
              <a:off x="906350" y="4677800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1" y="0"/>
                  </a:moveTo>
                  <a:lnTo>
                    <a:pt x="1" y="0"/>
                  </a:lnTo>
                  <a:cubicBezTo>
                    <a:pt x="132" y="107"/>
                    <a:pt x="262" y="226"/>
                    <a:pt x="405" y="333"/>
                  </a:cubicBezTo>
                  <a:cubicBezTo>
                    <a:pt x="1536" y="1203"/>
                    <a:pt x="2751" y="2119"/>
                    <a:pt x="4061" y="2834"/>
                  </a:cubicBezTo>
                  <a:cubicBezTo>
                    <a:pt x="5596" y="3620"/>
                    <a:pt x="7263" y="4227"/>
                    <a:pt x="8978" y="4524"/>
                  </a:cubicBezTo>
                  <a:cubicBezTo>
                    <a:pt x="7406" y="3798"/>
                    <a:pt x="5966" y="2858"/>
                    <a:pt x="4418" y="2107"/>
                  </a:cubicBezTo>
                  <a:cubicBezTo>
                    <a:pt x="2977" y="1405"/>
                    <a:pt x="2013" y="1119"/>
                    <a:pt x="370" y="226"/>
                  </a:cubicBezTo>
                  <a:cubicBezTo>
                    <a:pt x="239" y="155"/>
                    <a:pt x="120" y="8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13"/>
            <p:cNvSpPr/>
            <p:nvPr/>
          </p:nvSpPr>
          <p:spPr>
            <a:xfrm>
              <a:off x="833125" y="4723025"/>
              <a:ext cx="108375" cy="69375"/>
            </a:xfrm>
            <a:custGeom>
              <a:avLst/>
              <a:gdLst/>
              <a:ahLst/>
              <a:cxnLst/>
              <a:rect l="l" t="t" r="r" b="b"/>
              <a:pathLst>
                <a:path w="4335" h="2775" extrusionOk="0">
                  <a:moveTo>
                    <a:pt x="1" y="1"/>
                  </a:moveTo>
                  <a:cubicBezTo>
                    <a:pt x="1275" y="1168"/>
                    <a:pt x="2644" y="2180"/>
                    <a:pt x="4334" y="2775"/>
                  </a:cubicBezTo>
                  <a:cubicBezTo>
                    <a:pt x="3644" y="2346"/>
                    <a:pt x="3001" y="1846"/>
                    <a:pt x="2322" y="1406"/>
                  </a:cubicBezTo>
                  <a:cubicBezTo>
                    <a:pt x="1608" y="965"/>
                    <a:pt x="548" y="32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13"/>
            <p:cNvSpPr/>
            <p:nvPr/>
          </p:nvSpPr>
          <p:spPr>
            <a:xfrm>
              <a:off x="526550" y="4027400"/>
              <a:ext cx="181300" cy="230125"/>
            </a:xfrm>
            <a:custGeom>
              <a:avLst/>
              <a:gdLst/>
              <a:ahLst/>
              <a:cxnLst/>
              <a:rect l="l" t="t" r="r" b="b"/>
              <a:pathLst>
                <a:path w="7252" h="9205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15"/>
                    <a:pt x="84" y="418"/>
                    <a:pt x="167" y="632"/>
                  </a:cubicBezTo>
                  <a:cubicBezTo>
                    <a:pt x="429" y="1406"/>
                    <a:pt x="857" y="2132"/>
                    <a:pt x="1322" y="2894"/>
                  </a:cubicBezTo>
                  <a:cubicBezTo>
                    <a:pt x="2810" y="5394"/>
                    <a:pt x="4786" y="7621"/>
                    <a:pt x="7251" y="9204"/>
                  </a:cubicBezTo>
                  <a:cubicBezTo>
                    <a:pt x="5548" y="7383"/>
                    <a:pt x="4405" y="5644"/>
                    <a:pt x="3108" y="4013"/>
                  </a:cubicBezTo>
                  <a:cubicBezTo>
                    <a:pt x="2512" y="3251"/>
                    <a:pt x="1893" y="2489"/>
                    <a:pt x="1250" y="1763"/>
                  </a:cubicBezTo>
                  <a:cubicBezTo>
                    <a:pt x="857" y="1311"/>
                    <a:pt x="584" y="1013"/>
                    <a:pt x="286" y="561"/>
                  </a:cubicBezTo>
                  <a:cubicBezTo>
                    <a:pt x="155" y="394"/>
                    <a:pt x="72" y="21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13"/>
            <p:cNvSpPr/>
            <p:nvPr/>
          </p:nvSpPr>
          <p:spPr>
            <a:xfrm>
              <a:off x="604225" y="3973225"/>
              <a:ext cx="252750" cy="297400"/>
            </a:xfrm>
            <a:custGeom>
              <a:avLst/>
              <a:gdLst/>
              <a:ahLst/>
              <a:cxnLst/>
              <a:rect l="l" t="t" r="r" b="b"/>
              <a:pathLst>
                <a:path w="10110" h="11896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215"/>
                    <a:pt x="251" y="442"/>
                    <a:pt x="370" y="668"/>
                  </a:cubicBezTo>
                  <a:cubicBezTo>
                    <a:pt x="1310" y="2394"/>
                    <a:pt x="2287" y="4121"/>
                    <a:pt x="3501" y="5680"/>
                  </a:cubicBezTo>
                  <a:cubicBezTo>
                    <a:pt x="5359" y="8062"/>
                    <a:pt x="7561" y="10217"/>
                    <a:pt x="10109" y="11895"/>
                  </a:cubicBezTo>
                  <a:cubicBezTo>
                    <a:pt x="8537" y="10407"/>
                    <a:pt x="7204" y="8704"/>
                    <a:pt x="5847" y="7038"/>
                  </a:cubicBezTo>
                  <a:cubicBezTo>
                    <a:pt x="4156" y="4990"/>
                    <a:pt x="2441" y="2930"/>
                    <a:pt x="715" y="894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13"/>
            <p:cNvSpPr/>
            <p:nvPr/>
          </p:nvSpPr>
          <p:spPr>
            <a:xfrm>
              <a:off x="738175" y="395687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31"/>
                    <a:pt x="120" y="286"/>
                    <a:pt x="179" y="429"/>
                  </a:cubicBezTo>
                  <a:cubicBezTo>
                    <a:pt x="905" y="2108"/>
                    <a:pt x="1965" y="3655"/>
                    <a:pt x="3108" y="5108"/>
                  </a:cubicBezTo>
                  <a:cubicBezTo>
                    <a:pt x="4370" y="6608"/>
                    <a:pt x="5823" y="7977"/>
                    <a:pt x="7370" y="9192"/>
                  </a:cubicBezTo>
                  <a:cubicBezTo>
                    <a:pt x="6335" y="7977"/>
                    <a:pt x="4823" y="5834"/>
                    <a:pt x="4227" y="5108"/>
                  </a:cubicBezTo>
                  <a:cubicBezTo>
                    <a:pt x="3037" y="3536"/>
                    <a:pt x="1644" y="2024"/>
                    <a:pt x="405" y="584"/>
                  </a:cubicBezTo>
                  <a:cubicBezTo>
                    <a:pt x="251" y="381"/>
                    <a:pt x="108" y="1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13"/>
            <p:cNvSpPr/>
            <p:nvPr/>
          </p:nvSpPr>
          <p:spPr>
            <a:xfrm>
              <a:off x="456900" y="4088425"/>
              <a:ext cx="244975" cy="293225"/>
            </a:xfrm>
            <a:custGeom>
              <a:avLst/>
              <a:gdLst/>
              <a:ahLst/>
              <a:cxnLst/>
              <a:rect l="l" t="t" r="r" b="b"/>
              <a:pathLst>
                <a:path w="9799" h="11729" extrusionOk="0">
                  <a:moveTo>
                    <a:pt x="0" y="1"/>
                  </a:moveTo>
                  <a:cubicBezTo>
                    <a:pt x="119" y="286"/>
                    <a:pt x="226" y="584"/>
                    <a:pt x="345" y="870"/>
                  </a:cubicBezTo>
                  <a:cubicBezTo>
                    <a:pt x="1131" y="2858"/>
                    <a:pt x="2512" y="5061"/>
                    <a:pt x="4024" y="6871"/>
                  </a:cubicBezTo>
                  <a:cubicBezTo>
                    <a:pt x="5703" y="8740"/>
                    <a:pt x="7620" y="10454"/>
                    <a:pt x="9799" y="11728"/>
                  </a:cubicBezTo>
                  <a:cubicBezTo>
                    <a:pt x="7965" y="10145"/>
                    <a:pt x="6418" y="8252"/>
                    <a:pt x="4834" y="6406"/>
                  </a:cubicBezTo>
                  <a:cubicBezTo>
                    <a:pt x="3203" y="4346"/>
                    <a:pt x="1881" y="2763"/>
                    <a:pt x="655" y="1037"/>
                  </a:cubicBezTo>
                  <a:cubicBezTo>
                    <a:pt x="512" y="810"/>
                    <a:pt x="179" y="32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13"/>
            <p:cNvSpPr/>
            <p:nvPr/>
          </p:nvSpPr>
          <p:spPr>
            <a:xfrm>
              <a:off x="440525" y="4197975"/>
              <a:ext cx="210175" cy="214325"/>
            </a:xfrm>
            <a:custGeom>
              <a:avLst/>
              <a:gdLst/>
              <a:ahLst/>
              <a:cxnLst/>
              <a:rect l="l" t="t" r="r" b="b"/>
              <a:pathLst>
                <a:path w="8407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07" y="167"/>
                    <a:pt x="191" y="334"/>
                    <a:pt x="298" y="500"/>
                  </a:cubicBezTo>
                  <a:cubicBezTo>
                    <a:pt x="1286" y="2167"/>
                    <a:pt x="2370" y="3810"/>
                    <a:pt x="3727" y="5203"/>
                  </a:cubicBezTo>
                  <a:cubicBezTo>
                    <a:pt x="5096" y="6549"/>
                    <a:pt x="6703" y="7692"/>
                    <a:pt x="8406" y="8573"/>
                  </a:cubicBezTo>
                  <a:cubicBezTo>
                    <a:pt x="6489" y="6989"/>
                    <a:pt x="4858" y="5108"/>
                    <a:pt x="3155" y="3274"/>
                  </a:cubicBezTo>
                  <a:cubicBezTo>
                    <a:pt x="2358" y="2393"/>
                    <a:pt x="1489" y="1596"/>
                    <a:pt x="667" y="738"/>
                  </a:cubicBezTo>
                  <a:cubicBezTo>
                    <a:pt x="453" y="500"/>
                    <a:pt x="226" y="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13"/>
            <p:cNvSpPr/>
            <p:nvPr/>
          </p:nvSpPr>
          <p:spPr>
            <a:xfrm>
              <a:off x="433075" y="4325075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120" y="298"/>
                    <a:pt x="191" y="453"/>
                  </a:cubicBezTo>
                  <a:cubicBezTo>
                    <a:pt x="882" y="1941"/>
                    <a:pt x="1846" y="3310"/>
                    <a:pt x="2989" y="4501"/>
                  </a:cubicBezTo>
                  <a:cubicBezTo>
                    <a:pt x="4108" y="5560"/>
                    <a:pt x="5406" y="6394"/>
                    <a:pt x="6740" y="7120"/>
                  </a:cubicBezTo>
                  <a:cubicBezTo>
                    <a:pt x="5239" y="5679"/>
                    <a:pt x="3799" y="4155"/>
                    <a:pt x="2382" y="2620"/>
                  </a:cubicBezTo>
                  <a:cubicBezTo>
                    <a:pt x="1715" y="1893"/>
                    <a:pt x="989" y="1226"/>
                    <a:pt x="358" y="464"/>
                  </a:cubicBezTo>
                  <a:cubicBezTo>
                    <a:pt x="227" y="322"/>
                    <a:pt x="120" y="17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13"/>
            <p:cNvSpPr/>
            <p:nvPr/>
          </p:nvSpPr>
          <p:spPr>
            <a:xfrm>
              <a:off x="467300" y="446140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cubicBezTo>
                    <a:pt x="96" y="119"/>
                    <a:pt x="168" y="238"/>
                    <a:pt x="239" y="345"/>
                  </a:cubicBezTo>
                  <a:cubicBezTo>
                    <a:pt x="1739" y="2524"/>
                    <a:pt x="3787" y="4394"/>
                    <a:pt x="6252" y="5406"/>
                  </a:cubicBezTo>
                  <a:cubicBezTo>
                    <a:pt x="5275" y="4703"/>
                    <a:pt x="4335" y="3774"/>
                    <a:pt x="3382" y="2917"/>
                  </a:cubicBezTo>
                  <a:cubicBezTo>
                    <a:pt x="2394" y="2024"/>
                    <a:pt x="1322" y="1262"/>
                    <a:pt x="358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13"/>
            <p:cNvSpPr/>
            <p:nvPr/>
          </p:nvSpPr>
          <p:spPr>
            <a:xfrm>
              <a:off x="695025" y="47227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25"/>
                    <a:pt x="48" y="48"/>
                    <a:pt x="72" y="60"/>
                  </a:cubicBezTo>
                  <a:cubicBezTo>
                    <a:pt x="905" y="799"/>
                    <a:pt x="1715" y="1549"/>
                    <a:pt x="2619" y="2192"/>
                  </a:cubicBezTo>
                  <a:cubicBezTo>
                    <a:pt x="3727" y="2942"/>
                    <a:pt x="4917" y="3608"/>
                    <a:pt x="6203" y="3930"/>
                  </a:cubicBezTo>
                  <a:cubicBezTo>
                    <a:pt x="5108" y="3239"/>
                    <a:pt x="4346" y="2537"/>
                    <a:pt x="3262" y="1811"/>
                  </a:cubicBezTo>
                  <a:cubicBezTo>
                    <a:pt x="2417" y="1251"/>
                    <a:pt x="1786" y="941"/>
                    <a:pt x="929" y="501"/>
                  </a:cubicBezTo>
                  <a:cubicBezTo>
                    <a:pt x="631" y="334"/>
                    <a:pt x="310" y="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13"/>
            <p:cNvSpPr/>
            <p:nvPr/>
          </p:nvSpPr>
          <p:spPr>
            <a:xfrm>
              <a:off x="251200" y="4425675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77"/>
                    <a:pt x="941" y="1905"/>
                    <a:pt x="1370" y="2679"/>
                  </a:cubicBezTo>
                  <a:cubicBezTo>
                    <a:pt x="2370" y="4453"/>
                    <a:pt x="3620" y="6073"/>
                    <a:pt x="4966" y="7573"/>
                  </a:cubicBezTo>
                  <a:cubicBezTo>
                    <a:pt x="6145" y="8882"/>
                    <a:pt x="7371" y="10145"/>
                    <a:pt x="8704" y="11299"/>
                  </a:cubicBezTo>
                  <a:cubicBezTo>
                    <a:pt x="11383" y="13526"/>
                    <a:pt x="14527" y="15217"/>
                    <a:pt x="17789" y="16467"/>
                  </a:cubicBezTo>
                  <a:cubicBezTo>
                    <a:pt x="16372" y="15681"/>
                    <a:pt x="15027" y="14752"/>
                    <a:pt x="13657" y="13859"/>
                  </a:cubicBezTo>
                  <a:cubicBezTo>
                    <a:pt x="12086" y="12800"/>
                    <a:pt x="10443" y="11728"/>
                    <a:pt x="9181" y="10680"/>
                  </a:cubicBezTo>
                  <a:cubicBezTo>
                    <a:pt x="6514" y="8442"/>
                    <a:pt x="3930" y="5465"/>
                    <a:pt x="2096" y="3001"/>
                  </a:cubicBezTo>
                  <a:cubicBezTo>
                    <a:pt x="1394" y="2013"/>
                    <a:pt x="680" y="10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13"/>
            <p:cNvSpPr/>
            <p:nvPr/>
          </p:nvSpPr>
          <p:spPr>
            <a:xfrm>
              <a:off x="253600" y="4562000"/>
              <a:ext cx="310775" cy="274750"/>
            </a:xfrm>
            <a:custGeom>
              <a:avLst/>
              <a:gdLst/>
              <a:ahLst/>
              <a:cxnLst/>
              <a:rect l="l" t="t" r="r" b="b"/>
              <a:pathLst>
                <a:path w="12431" h="10990" extrusionOk="0">
                  <a:moveTo>
                    <a:pt x="0" y="1"/>
                  </a:moveTo>
                  <a:cubicBezTo>
                    <a:pt x="14" y="41"/>
                    <a:pt x="23" y="66"/>
                    <a:pt x="31" y="87"/>
                  </a:cubicBezTo>
                  <a:lnTo>
                    <a:pt x="31" y="87"/>
                  </a:lnTo>
                  <a:cubicBezTo>
                    <a:pt x="21" y="58"/>
                    <a:pt x="10" y="29"/>
                    <a:pt x="0" y="1"/>
                  </a:cubicBezTo>
                  <a:close/>
                  <a:moveTo>
                    <a:pt x="31" y="87"/>
                  </a:moveTo>
                  <a:cubicBezTo>
                    <a:pt x="203" y="559"/>
                    <a:pt x="407" y="1040"/>
                    <a:pt x="643" y="1489"/>
                  </a:cubicBezTo>
                  <a:cubicBezTo>
                    <a:pt x="1465" y="2918"/>
                    <a:pt x="2381" y="4287"/>
                    <a:pt x="3536" y="5477"/>
                  </a:cubicBezTo>
                  <a:cubicBezTo>
                    <a:pt x="6049" y="7942"/>
                    <a:pt x="9192" y="9680"/>
                    <a:pt x="12430" y="10990"/>
                  </a:cubicBezTo>
                  <a:cubicBezTo>
                    <a:pt x="10501" y="9859"/>
                    <a:pt x="7823" y="7954"/>
                    <a:pt x="6608" y="7001"/>
                  </a:cubicBezTo>
                  <a:cubicBezTo>
                    <a:pt x="5751" y="6335"/>
                    <a:pt x="4703" y="5501"/>
                    <a:pt x="3727" y="4549"/>
                  </a:cubicBezTo>
                  <a:cubicBezTo>
                    <a:pt x="2822" y="3656"/>
                    <a:pt x="2000" y="2679"/>
                    <a:pt x="1167" y="1739"/>
                  </a:cubicBezTo>
                  <a:cubicBezTo>
                    <a:pt x="750" y="1263"/>
                    <a:pt x="393" y="751"/>
                    <a:pt x="48" y="131"/>
                  </a:cubicBezTo>
                  <a:cubicBezTo>
                    <a:pt x="43" y="116"/>
                    <a:pt x="37" y="103"/>
                    <a:pt x="31" y="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13"/>
            <p:cNvSpPr/>
            <p:nvPr/>
          </p:nvSpPr>
          <p:spPr>
            <a:xfrm>
              <a:off x="241100" y="4696850"/>
              <a:ext cx="181000" cy="129500"/>
            </a:xfrm>
            <a:custGeom>
              <a:avLst/>
              <a:gdLst/>
              <a:ahLst/>
              <a:cxnLst/>
              <a:rect l="l" t="t" r="r" b="b"/>
              <a:pathLst>
                <a:path w="7240" h="5180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83"/>
                    <a:pt x="131" y="167"/>
                    <a:pt x="202" y="238"/>
                  </a:cubicBezTo>
                  <a:cubicBezTo>
                    <a:pt x="2131" y="2369"/>
                    <a:pt x="4405" y="4405"/>
                    <a:pt x="7239" y="5179"/>
                  </a:cubicBezTo>
                  <a:cubicBezTo>
                    <a:pt x="5953" y="4524"/>
                    <a:pt x="5072" y="3727"/>
                    <a:pt x="4167" y="3048"/>
                  </a:cubicBezTo>
                  <a:cubicBezTo>
                    <a:pt x="3048" y="2155"/>
                    <a:pt x="1726" y="1322"/>
                    <a:pt x="643" y="512"/>
                  </a:cubicBezTo>
                  <a:cubicBezTo>
                    <a:pt x="417" y="345"/>
                    <a:pt x="214" y="17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13"/>
            <p:cNvSpPr/>
            <p:nvPr/>
          </p:nvSpPr>
          <p:spPr>
            <a:xfrm>
              <a:off x="601250" y="328772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08" y="1"/>
                  </a:moveTo>
                  <a:cubicBezTo>
                    <a:pt x="1" y="965"/>
                    <a:pt x="286" y="3370"/>
                    <a:pt x="536" y="4811"/>
                  </a:cubicBezTo>
                  <a:cubicBezTo>
                    <a:pt x="1846" y="11288"/>
                    <a:pt x="5882" y="17384"/>
                    <a:pt x="9704" y="22301"/>
                  </a:cubicBezTo>
                  <a:cubicBezTo>
                    <a:pt x="11728" y="24933"/>
                    <a:pt x="13931" y="27421"/>
                    <a:pt x="16372" y="29683"/>
                  </a:cubicBezTo>
                  <a:cubicBezTo>
                    <a:pt x="17979" y="31124"/>
                    <a:pt x="19705" y="32434"/>
                    <a:pt x="21468" y="33696"/>
                  </a:cubicBezTo>
                  <a:cubicBezTo>
                    <a:pt x="18027" y="30457"/>
                    <a:pt x="14514" y="27266"/>
                    <a:pt x="11538" y="23587"/>
                  </a:cubicBezTo>
                  <a:cubicBezTo>
                    <a:pt x="9335" y="20837"/>
                    <a:pt x="7121" y="17860"/>
                    <a:pt x="5275" y="14622"/>
                  </a:cubicBezTo>
                  <a:cubicBezTo>
                    <a:pt x="3549" y="11574"/>
                    <a:pt x="2370" y="8788"/>
                    <a:pt x="1429" y="5406"/>
                  </a:cubicBezTo>
                  <a:cubicBezTo>
                    <a:pt x="1144" y="4454"/>
                    <a:pt x="906" y="3478"/>
                    <a:pt x="667" y="2489"/>
                  </a:cubicBezTo>
                  <a:cubicBezTo>
                    <a:pt x="477" y="1668"/>
                    <a:pt x="251" y="858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13"/>
            <p:cNvSpPr/>
            <p:nvPr/>
          </p:nvSpPr>
          <p:spPr>
            <a:xfrm>
              <a:off x="864075" y="3740175"/>
              <a:ext cx="164625" cy="209275"/>
            </a:xfrm>
            <a:custGeom>
              <a:avLst/>
              <a:gdLst/>
              <a:ahLst/>
              <a:cxnLst/>
              <a:rect l="l" t="t" r="r" b="b"/>
              <a:pathLst>
                <a:path w="6585" h="8371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1405"/>
                    <a:pt x="1453" y="2834"/>
                    <a:pt x="2406" y="4096"/>
                  </a:cubicBezTo>
                  <a:cubicBezTo>
                    <a:pt x="3608" y="5692"/>
                    <a:pt x="5085" y="7061"/>
                    <a:pt x="6585" y="8370"/>
                  </a:cubicBezTo>
                  <a:cubicBezTo>
                    <a:pt x="5478" y="6954"/>
                    <a:pt x="4144" y="5108"/>
                    <a:pt x="3216" y="3918"/>
                  </a:cubicBezTo>
                  <a:cubicBezTo>
                    <a:pt x="2168" y="2584"/>
                    <a:pt x="1072" y="129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3"/>
            <p:cNvSpPr/>
            <p:nvPr/>
          </p:nvSpPr>
          <p:spPr>
            <a:xfrm>
              <a:off x="817050" y="3394600"/>
              <a:ext cx="197975" cy="292625"/>
            </a:xfrm>
            <a:custGeom>
              <a:avLst/>
              <a:gdLst/>
              <a:ahLst/>
              <a:cxnLst/>
              <a:rect l="l" t="t" r="r" b="b"/>
              <a:pathLst>
                <a:path w="7919" h="11705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179"/>
                    <a:pt x="179" y="393"/>
                    <a:pt x="251" y="584"/>
                  </a:cubicBezTo>
                  <a:cubicBezTo>
                    <a:pt x="977" y="2393"/>
                    <a:pt x="1858" y="4239"/>
                    <a:pt x="2965" y="5965"/>
                  </a:cubicBezTo>
                  <a:cubicBezTo>
                    <a:pt x="4358" y="8073"/>
                    <a:pt x="6001" y="10049"/>
                    <a:pt x="7918" y="11704"/>
                  </a:cubicBezTo>
                  <a:cubicBezTo>
                    <a:pt x="6740" y="10180"/>
                    <a:pt x="5692" y="8513"/>
                    <a:pt x="4632" y="6894"/>
                  </a:cubicBezTo>
                  <a:cubicBezTo>
                    <a:pt x="3275" y="4870"/>
                    <a:pt x="1953" y="2834"/>
                    <a:pt x="584" y="834"/>
                  </a:cubicBezTo>
                  <a:cubicBezTo>
                    <a:pt x="382" y="548"/>
                    <a:pt x="191" y="27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3"/>
            <p:cNvSpPr/>
            <p:nvPr/>
          </p:nvSpPr>
          <p:spPr>
            <a:xfrm>
              <a:off x="826150" y="3521825"/>
              <a:ext cx="111475" cy="146350"/>
            </a:xfrm>
            <a:custGeom>
              <a:avLst/>
              <a:gdLst/>
              <a:ahLst/>
              <a:cxnLst/>
              <a:rect l="l" t="t" r="r" b="b"/>
              <a:pathLst>
                <a:path w="4459" h="5854" extrusionOk="0">
                  <a:moveTo>
                    <a:pt x="3" y="0"/>
                  </a:moveTo>
                  <a:cubicBezTo>
                    <a:pt x="1" y="0"/>
                    <a:pt x="18" y="28"/>
                    <a:pt x="65" y="102"/>
                  </a:cubicBezTo>
                  <a:cubicBezTo>
                    <a:pt x="601" y="1150"/>
                    <a:pt x="1137" y="2222"/>
                    <a:pt x="1827" y="3174"/>
                  </a:cubicBezTo>
                  <a:cubicBezTo>
                    <a:pt x="2566" y="4186"/>
                    <a:pt x="3459" y="5091"/>
                    <a:pt x="4459" y="5853"/>
                  </a:cubicBezTo>
                  <a:cubicBezTo>
                    <a:pt x="3673" y="4960"/>
                    <a:pt x="3018" y="3948"/>
                    <a:pt x="2292" y="2900"/>
                  </a:cubicBezTo>
                  <a:cubicBezTo>
                    <a:pt x="1649" y="2007"/>
                    <a:pt x="899" y="1174"/>
                    <a:pt x="232" y="305"/>
                  </a:cubicBezTo>
                  <a:cubicBezTo>
                    <a:pt x="187" y="260"/>
                    <a:pt x="8" y="0"/>
                    <a:pt x="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3"/>
            <p:cNvSpPr/>
            <p:nvPr/>
          </p:nvSpPr>
          <p:spPr>
            <a:xfrm>
              <a:off x="529825" y="337822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0" y="0"/>
                  </a:moveTo>
                  <a:lnTo>
                    <a:pt x="0" y="0"/>
                  </a:lnTo>
                  <a:cubicBezTo>
                    <a:pt x="83" y="322"/>
                    <a:pt x="179" y="691"/>
                    <a:pt x="250" y="1024"/>
                  </a:cubicBezTo>
                  <a:cubicBezTo>
                    <a:pt x="834" y="3406"/>
                    <a:pt x="1596" y="5763"/>
                    <a:pt x="2631" y="7978"/>
                  </a:cubicBezTo>
                  <a:cubicBezTo>
                    <a:pt x="4644" y="12192"/>
                    <a:pt x="7394" y="16050"/>
                    <a:pt x="10621" y="19419"/>
                  </a:cubicBezTo>
                  <a:cubicBezTo>
                    <a:pt x="9418" y="17753"/>
                    <a:pt x="8323" y="16014"/>
                    <a:pt x="7192" y="14288"/>
                  </a:cubicBezTo>
                  <a:cubicBezTo>
                    <a:pt x="6203" y="12788"/>
                    <a:pt x="5179" y="11299"/>
                    <a:pt x="4346" y="9704"/>
                  </a:cubicBezTo>
                  <a:cubicBezTo>
                    <a:pt x="2774" y="6787"/>
                    <a:pt x="1905" y="4322"/>
                    <a:pt x="607" y="1441"/>
                  </a:cubicBezTo>
                  <a:cubicBezTo>
                    <a:pt x="405" y="965"/>
                    <a:pt x="191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3"/>
            <p:cNvSpPr/>
            <p:nvPr/>
          </p:nvSpPr>
          <p:spPr>
            <a:xfrm>
              <a:off x="659600" y="3265400"/>
              <a:ext cx="69075" cy="228350"/>
            </a:xfrm>
            <a:custGeom>
              <a:avLst/>
              <a:gdLst/>
              <a:ahLst/>
              <a:cxnLst/>
              <a:rect l="l" t="t" r="r" b="b"/>
              <a:pathLst>
                <a:path w="2763" h="9134" extrusionOk="0">
                  <a:moveTo>
                    <a:pt x="0" y="1"/>
                  </a:moveTo>
                  <a:lnTo>
                    <a:pt x="0" y="453"/>
                  </a:lnTo>
                  <a:cubicBezTo>
                    <a:pt x="119" y="3513"/>
                    <a:pt x="1167" y="6514"/>
                    <a:pt x="2763" y="9133"/>
                  </a:cubicBezTo>
                  <a:cubicBezTo>
                    <a:pt x="1762" y="6299"/>
                    <a:pt x="869" y="3430"/>
                    <a:pt x="107" y="525"/>
                  </a:cubicBezTo>
                  <a:cubicBezTo>
                    <a:pt x="60" y="358"/>
                    <a:pt x="36" y="18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3"/>
            <p:cNvSpPr/>
            <p:nvPr/>
          </p:nvSpPr>
          <p:spPr>
            <a:xfrm>
              <a:off x="698875" y="3252900"/>
              <a:ext cx="22950" cy="116125"/>
            </a:xfrm>
            <a:custGeom>
              <a:avLst/>
              <a:gdLst/>
              <a:ahLst/>
              <a:cxnLst/>
              <a:rect l="l" t="t" r="r" b="b"/>
              <a:pathLst>
                <a:path w="918" h="4645" extrusionOk="0">
                  <a:moveTo>
                    <a:pt x="191" y="1"/>
                  </a:moveTo>
                  <a:lnTo>
                    <a:pt x="191" y="1"/>
                  </a:lnTo>
                  <a:cubicBezTo>
                    <a:pt x="1" y="1573"/>
                    <a:pt x="215" y="3216"/>
                    <a:pt x="918" y="4644"/>
                  </a:cubicBezTo>
                  <a:cubicBezTo>
                    <a:pt x="811" y="4037"/>
                    <a:pt x="727" y="2977"/>
                    <a:pt x="668" y="2549"/>
                  </a:cubicBezTo>
                  <a:cubicBezTo>
                    <a:pt x="549" y="1680"/>
                    <a:pt x="310" y="84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3"/>
            <p:cNvSpPr/>
            <p:nvPr/>
          </p:nvSpPr>
          <p:spPr>
            <a:xfrm>
              <a:off x="468500" y="3420200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322"/>
                    <a:pt x="167" y="643"/>
                    <a:pt x="250" y="953"/>
                  </a:cubicBezTo>
                  <a:cubicBezTo>
                    <a:pt x="1251" y="4525"/>
                    <a:pt x="2798" y="7930"/>
                    <a:pt x="4656" y="11144"/>
                  </a:cubicBezTo>
                  <a:cubicBezTo>
                    <a:pt x="5727" y="12978"/>
                    <a:pt x="7085" y="14621"/>
                    <a:pt x="8418" y="16240"/>
                  </a:cubicBezTo>
                  <a:cubicBezTo>
                    <a:pt x="7382" y="14514"/>
                    <a:pt x="6251" y="12847"/>
                    <a:pt x="5311" y="11061"/>
                  </a:cubicBezTo>
                  <a:cubicBezTo>
                    <a:pt x="3584" y="7835"/>
                    <a:pt x="2096" y="4501"/>
                    <a:pt x="548" y="1215"/>
                  </a:cubicBezTo>
                  <a:cubicBezTo>
                    <a:pt x="358" y="810"/>
                    <a:pt x="179" y="40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3"/>
            <p:cNvSpPr/>
            <p:nvPr/>
          </p:nvSpPr>
          <p:spPr>
            <a:xfrm>
              <a:off x="394675" y="3396075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75"/>
                    <a:pt x="120" y="549"/>
                    <a:pt x="179" y="822"/>
                  </a:cubicBezTo>
                  <a:cubicBezTo>
                    <a:pt x="620" y="2739"/>
                    <a:pt x="1037" y="4680"/>
                    <a:pt x="1715" y="6537"/>
                  </a:cubicBezTo>
                  <a:cubicBezTo>
                    <a:pt x="3144" y="10240"/>
                    <a:pt x="5061" y="13812"/>
                    <a:pt x="7787" y="16741"/>
                  </a:cubicBezTo>
                  <a:cubicBezTo>
                    <a:pt x="5942" y="13883"/>
                    <a:pt x="4454" y="10812"/>
                    <a:pt x="3073" y="7716"/>
                  </a:cubicBezTo>
                  <a:cubicBezTo>
                    <a:pt x="2370" y="6109"/>
                    <a:pt x="1394" y="3513"/>
                    <a:pt x="453" y="1239"/>
                  </a:cubicBezTo>
                  <a:cubicBezTo>
                    <a:pt x="286" y="834"/>
                    <a:pt x="144" y="41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3"/>
            <p:cNvSpPr/>
            <p:nvPr/>
          </p:nvSpPr>
          <p:spPr>
            <a:xfrm>
              <a:off x="305375" y="3347275"/>
              <a:ext cx="197675" cy="482825"/>
            </a:xfrm>
            <a:custGeom>
              <a:avLst/>
              <a:gdLst/>
              <a:ahLst/>
              <a:cxnLst/>
              <a:rect l="l" t="t" r="r" b="b"/>
              <a:pathLst>
                <a:path w="7907" h="19313" extrusionOk="0">
                  <a:moveTo>
                    <a:pt x="1" y="0"/>
                  </a:moveTo>
                  <a:cubicBezTo>
                    <a:pt x="60" y="322"/>
                    <a:pt x="132" y="655"/>
                    <a:pt x="191" y="988"/>
                  </a:cubicBezTo>
                  <a:cubicBezTo>
                    <a:pt x="656" y="3132"/>
                    <a:pt x="1108" y="5275"/>
                    <a:pt x="1787" y="7346"/>
                  </a:cubicBezTo>
                  <a:cubicBezTo>
                    <a:pt x="3216" y="11597"/>
                    <a:pt x="5192" y="15705"/>
                    <a:pt x="7907" y="19312"/>
                  </a:cubicBezTo>
                  <a:cubicBezTo>
                    <a:pt x="6228" y="16109"/>
                    <a:pt x="4525" y="12490"/>
                    <a:pt x="3227" y="9430"/>
                  </a:cubicBezTo>
                  <a:cubicBezTo>
                    <a:pt x="2192" y="6822"/>
                    <a:pt x="1370" y="4144"/>
                    <a:pt x="465" y="1477"/>
                  </a:cubicBezTo>
                  <a:cubicBezTo>
                    <a:pt x="298" y="1000"/>
                    <a:pt x="156" y="5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13"/>
            <p:cNvSpPr/>
            <p:nvPr/>
          </p:nvSpPr>
          <p:spPr>
            <a:xfrm>
              <a:off x="256575" y="3425850"/>
              <a:ext cx="173250" cy="466150"/>
            </a:xfrm>
            <a:custGeom>
              <a:avLst/>
              <a:gdLst/>
              <a:ahLst/>
              <a:cxnLst/>
              <a:rect l="l" t="t" r="r" b="b"/>
              <a:pathLst>
                <a:path w="6930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48" y="298"/>
                    <a:pt x="95" y="608"/>
                    <a:pt x="143" y="905"/>
                  </a:cubicBezTo>
                  <a:cubicBezTo>
                    <a:pt x="441" y="3037"/>
                    <a:pt x="750" y="5168"/>
                    <a:pt x="1310" y="7251"/>
                  </a:cubicBezTo>
                  <a:cubicBezTo>
                    <a:pt x="2489" y="11347"/>
                    <a:pt x="4382" y="15229"/>
                    <a:pt x="6930" y="18646"/>
                  </a:cubicBezTo>
                  <a:cubicBezTo>
                    <a:pt x="5941" y="16764"/>
                    <a:pt x="5048" y="14693"/>
                    <a:pt x="4322" y="12966"/>
                  </a:cubicBezTo>
                  <a:cubicBezTo>
                    <a:pt x="3965" y="12121"/>
                    <a:pt x="3239" y="10430"/>
                    <a:pt x="2703" y="8871"/>
                  </a:cubicBezTo>
                  <a:cubicBezTo>
                    <a:pt x="2286" y="7668"/>
                    <a:pt x="1953" y="6430"/>
                    <a:pt x="1596" y="5192"/>
                  </a:cubicBezTo>
                  <a:cubicBezTo>
                    <a:pt x="1227" y="3929"/>
                    <a:pt x="810" y="2679"/>
                    <a:pt x="429" y="1417"/>
                  </a:cubicBezTo>
                  <a:cubicBezTo>
                    <a:pt x="274" y="953"/>
                    <a:pt x="143" y="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13"/>
            <p:cNvSpPr/>
            <p:nvPr/>
          </p:nvSpPr>
          <p:spPr>
            <a:xfrm>
              <a:off x="247350" y="3655925"/>
              <a:ext cx="110150" cy="297100"/>
            </a:xfrm>
            <a:custGeom>
              <a:avLst/>
              <a:gdLst/>
              <a:ahLst/>
              <a:cxnLst/>
              <a:rect l="l" t="t" r="r" b="b"/>
              <a:pathLst>
                <a:path w="4406" h="11884" extrusionOk="0">
                  <a:moveTo>
                    <a:pt x="0" y="1"/>
                  </a:moveTo>
                  <a:lnTo>
                    <a:pt x="0" y="1"/>
                  </a:lnTo>
                  <a:cubicBezTo>
                    <a:pt x="36" y="191"/>
                    <a:pt x="60" y="394"/>
                    <a:pt x="95" y="608"/>
                  </a:cubicBezTo>
                  <a:cubicBezTo>
                    <a:pt x="595" y="4680"/>
                    <a:pt x="1965" y="8550"/>
                    <a:pt x="4405" y="11883"/>
                  </a:cubicBezTo>
                  <a:cubicBezTo>
                    <a:pt x="3489" y="9919"/>
                    <a:pt x="2798" y="7811"/>
                    <a:pt x="2060" y="5680"/>
                  </a:cubicBezTo>
                  <a:cubicBezTo>
                    <a:pt x="1465" y="3930"/>
                    <a:pt x="869" y="2561"/>
                    <a:pt x="286" y="846"/>
                  </a:cubicBezTo>
                  <a:cubicBezTo>
                    <a:pt x="179" y="549"/>
                    <a:pt x="95" y="2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3"/>
            <p:cNvSpPr/>
            <p:nvPr/>
          </p:nvSpPr>
          <p:spPr>
            <a:xfrm>
              <a:off x="235725" y="3897625"/>
              <a:ext cx="65825" cy="150050"/>
            </a:xfrm>
            <a:custGeom>
              <a:avLst/>
              <a:gdLst/>
              <a:ahLst/>
              <a:cxnLst/>
              <a:rect l="l" t="t" r="r" b="b"/>
              <a:pathLst>
                <a:path w="2633" h="6002" extrusionOk="0">
                  <a:moveTo>
                    <a:pt x="1" y="1"/>
                  </a:moveTo>
                  <a:cubicBezTo>
                    <a:pt x="1" y="84"/>
                    <a:pt x="1" y="167"/>
                    <a:pt x="25" y="239"/>
                  </a:cubicBezTo>
                  <a:cubicBezTo>
                    <a:pt x="167" y="2394"/>
                    <a:pt x="1334" y="4347"/>
                    <a:pt x="2632" y="6002"/>
                  </a:cubicBezTo>
                  <a:cubicBezTo>
                    <a:pt x="2061" y="4775"/>
                    <a:pt x="1751" y="3989"/>
                    <a:pt x="1227" y="2834"/>
                  </a:cubicBezTo>
                  <a:cubicBezTo>
                    <a:pt x="775" y="1965"/>
                    <a:pt x="382" y="1203"/>
                    <a:pt x="96" y="310"/>
                  </a:cubicBezTo>
                  <a:cubicBezTo>
                    <a:pt x="60" y="215"/>
                    <a:pt x="36" y="12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3"/>
            <p:cNvSpPr/>
            <p:nvPr/>
          </p:nvSpPr>
          <p:spPr>
            <a:xfrm>
              <a:off x="252400" y="4097950"/>
              <a:ext cx="19675" cy="54200"/>
            </a:xfrm>
            <a:custGeom>
              <a:avLst/>
              <a:gdLst/>
              <a:ahLst/>
              <a:cxnLst/>
              <a:rect l="l" t="t" r="r" b="b"/>
              <a:pathLst>
                <a:path w="787" h="2168" extrusionOk="0">
                  <a:moveTo>
                    <a:pt x="1" y="1"/>
                  </a:moveTo>
                  <a:lnTo>
                    <a:pt x="1" y="1"/>
                  </a:lnTo>
                  <a:cubicBezTo>
                    <a:pt x="179" y="751"/>
                    <a:pt x="429" y="1489"/>
                    <a:pt x="786" y="2168"/>
                  </a:cubicBezTo>
                  <a:cubicBezTo>
                    <a:pt x="608" y="1429"/>
                    <a:pt x="322" y="69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3"/>
            <p:cNvSpPr/>
            <p:nvPr/>
          </p:nvSpPr>
          <p:spPr>
            <a:xfrm>
              <a:off x="246750" y="3013900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465" y="0"/>
                  </a:moveTo>
                  <a:cubicBezTo>
                    <a:pt x="429" y="191"/>
                    <a:pt x="405" y="381"/>
                    <a:pt x="369" y="572"/>
                  </a:cubicBezTo>
                  <a:cubicBezTo>
                    <a:pt x="107" y="2322"/>
                    <a:pt x="0" y="4108"/>
                    <a:pt x="179" y="5882"/>
                  </a:cubicBezTo>
                  <a:cubicBezTo>
                    <a:pt x="405" y="7977"/>
                    <a:pt x="917" y="10049"/>
                    <a:pt x="1858" y="11942"/>
                  </a:cubicBezTo>
                  <a:cubicBezTo>
                    <a:pt x="1417" y="10121"/>
                    <a:pt x="1310" y="8620"/>
                    <a:pt x="1084" y="6787"/>
                  </a:cubicBezTo>
                  <a:cubicBezTo>
                    <a:pt x="869" y="4822"/>
                    <a:pt x="643" y="2882"/>
                    <a:pt x="500" y="917"/>
                  </a:cubicBezTo>
                  <a:cubicBezTo>
                    <a:pt x="488" y="619"/>
                    <a:pt x="465" y="298"/>
                    <a:pt x="4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3"/>
            <p:cNvSpPr/>
            <p:nvPr/>
          </p:nvSpPr>
          <p:spPr>
            <a:xfrm>
              <a:off x="236625" y="3324350"/>
              <a:ext cx="8350" cy="41400"/>
            </a:xfrm>
            <a:custGeom>
              <a:avLst/>
              <a:gdLst/>
              <a:ahLst/>
              <a:cxnLst/>
              <a:rect l="l" t="t" r="r" b="b"/>
              <a:pathLst>
                <a:path w="334" h="1656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560"/>
                    <a:pt x="131" y="1120"/>
                    <a:pt x="334" y="1655"/>
                  </a:cubicBezTo>
                  <a:cubicBezTo>
                    <a:pt x="286" y="1084"/>
                    <a:pt x="167" y="5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3"/>
            <p:cNvSpPr/>
            <p:nvPr/>
          </p:nvSpPr>
          <p:spPr>
            <a:xfrm>
              <a:off x="459575" y="3161825"/>
              <a:ext cx="24425" cy="106000"/>
            </a:xfrm>
            <a:custGeom>
              <a:avLst/>
              <a:gdLst/>
              <a:ahLst/>
              <a:cxnLst/>
              <a:rect l="l" t="t" r="r" b="b"/>
              <a:pathLst>
                <a:path w="977" h="4240" extrusionOk="0">
                  <a:moveTo>
                    <a:pt x="84" y="1"/>
                  </a:moveTo>
                  <a:lnTo>
                    <a:pt x="84" y="1"/>
                  </a:lnTo>
                  <a:cubicBezTo>
                    <a:pt x="0" y="1465"/>
                    <a:pt x="310" y="2930"/>
                    <a:pt x="977" y="4239"/>
                  </a:cubicBezTo>
                  <a:cubicBezTo>
                    <a:pt x="893" y="3537"/>
                    <a:pt x="846" y="3251"/>
                    <a:pt x="750" y="2596"/>
                  </a:cubicBezTo>
                  <a:cubicBezTo>
                    <a:pt x="643" y="1739"/>
                    <a:pt x="346" y="775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3"/>
            <p:cNvSpPr/>
            <p:nvPr/>
          </p:nvSpPr>
          <p:spPr>
            <a:xfrm>
              <a:off x="542925" y="31630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71" y="0"/>
                  </a:moveTo>
                  <a:cubicBezTo>
                    <a:pt x="0" y="1024"/>
                    <a:pt x="226" y="2024"/>
                    <a:pt x="667" y="2941"/>
                  </a:cubicBezTo>
                  <a:cubicBezTo>
                    <a:pt x="619" y="1953"/>
                    <a:pt x="417" y="857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3"/>
            <p:cNvSpPr/>
            <p:nvPr/>
          </p:nvSpPr>
          <p:spPr>
            <a:xfrm>
              <a:off x="599775" y="3129975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584"/>
                    <a:pt x="0" y="1203"/>
                    <a:pt x="107" y="1798"/>
                  </a:cubicBezTo>
                  <a:cubicBezTo>
                    <a:pt x="226" y="1203"/>
                    <a:pt x="214" y="59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13"/>
            <p:cNvSpPr/>
            <p:nvPr/>
          </p:nvSpPr>
          <p:spPr>
            <a:xfrm>
              <a:off x="2144300" y="4251550"/>
              <a:ext cx="601000" cy="72775"/>
            </a:xfrm>
            <a:custGeom>
              <a:avLst/>
              <a:gdLst/>
              <a:ahLst/>
              <a:cxnLst/>
              <a:rect l="l" t="t" r="r" b="b"/>
              <a:pathLst>
                <a:path w="24040" h="2911" extrusionOk="0">
                  <a:moveTo>
                    <a:pt x="1" y="0"/>
                  </a:moveTo>
                  <a:lnTo>
                    <a:pt x="1" y="0"/>
                  </a:lnTo>
                  <a:cubicBezTo>
                    <a:pt x="608" y="286"/>
                    <a:pt x="1203" y="584"/>
                    <a:pt x="1810" y="846"/>
                  </a:cubicBezTo>
                  <a:cubicBezTo>
                    <a:pt x="3549" y="1620"/>
                    <a:pt x="5466" y="2251"/>
                    <a:pt x="7383" y="2548"/>
                  </a:cubicBezTo>
                  <a:cubicBezTo>
                    <a:pt x="9096" y="2777"/>
                    <a:pt x="10827" y="2910"/>
                    <a:pt x="12558" y="2910"/>
                  </a:cubicBezTo>
                  <a:cubicBezTo>
                    <a:pt x="13353" y="2910"/>
                    <a:pt x="14149" y="2882"/>
                    <a:pt x="14943" y="2822"/>
                  </a:cubicBezTo>
                  <a:cubicBezTo>
                    <a:pt x="18622" y="2560"/>
                    <a:pt x="20313" y="2132"/>
                    <a:pt x="24039" y="1810"/>
                  </a:cubicBezTo>
                  <a:cubicBezTo>
                    <a:pt x="23397" y="1766"/>
                    <a:pt x="22755" y="1748"/>
                    <a:pt x="22113" y="1748"/>
                  </a:cubicBezTo>
                  <a:cubicBezTo>
                    <a:pt x="19079" y="1748"/>
                    <a:pt x="16051" y="2156"/>
                    <a:pt x="13014" y="2215"/>
                  </a:cubicBezTo>
                  <a:cubicBezTo>
                    <a:pt x="9311" y="2215"/>
                    <a:pt x="6120" y="1715"/>
                    <a:pt x="2525" y="715"/>
                  </a:cubicBezTo>
                  <a:cubicBezTo>
                    <a:pt x="1727" y="500"/>
                    <a:pt x="906" y="298"/>
                    <a:pt x="108" y="24"/>
                  </a:cubicBezTo>
                  <a:cubicBezTo>
                    <a:pt x="72" y="24"/>
                    <a:pt x="48" y="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13"/>
            <p:cNvSpPr/>
            <p:nvPr/>
          </p:nvSpPr>
          <p:spPr>
            <a:xfrm>
              <a:off x="2232400" y="4245600"/>
              <a:ext cx="323875" cy="39775"/>
            </a:xfrm>
            <a:custGeom>
              <a:avLst/>
              <a:gdLst/>
              <a:ahLst/>
              <a:cxnLst/>
              <a:rect l="l" t="t" r="r" b="b"/>
              <a:pathLst>
                <a:path w="12955" h="1591" extrusionOk="0">
                  <a:moveTo>
                    <a:pt x="1" y="0"/>
                  </a:moveTo>
                  <a:lnTo>
                    <a:pt x="1" y="0"/>
                  </a:lnTo>
                  <a:cubicBezTo>
                    <a:pt x="1192" y="560"/>
                    <a:pt x="2513" y="822"/>
                    <a:pt x="3799" y="1096"/>
                  </a:cubicBezTo>
                  <a:cubicBezTo>
                    <a:pt x="5428" y="1456"/>
                    <a:pt x="7086" y="1591"/>
                    <a:pt x="8749" y="1591"/>
                  </a:cubicBezTo>
                  <a:cubicBezTo>
                    <a:pt x="9941" y="1591"/>
                    <a:pt x="11136" y="1521"/>
                    <a:pt x="12324" y="1417"/>
                  </a:cubicBezTo>
                  <a:cubicBezTo>
                    <a:pt x="12538" y="1393"/>
                    <a:pt x="12741" y="1369"/>
                    <a:pt x="12955" y="1357"/>
                  </a:cubicBezTo>
                  <a:cubicBezTo>
                    <a:pt x="12633" y="1322"/>
                    <a:pt x="12336" y="1274"/>
                    <a:pt x="12026" y="1250"/>
                  </a:cubicBezTo>
                  <a:cubicBezTo>
                    <a:pt x="9204" y="905"/>
                    <a:pt x="6359" y="750"/>
                    <a:pt x="3513" y="488"/>
                  </a:cubicBezTo>
                  <a:cubicBezTo>
                    <a:pt x="2299" y="357"/>
                    <a:pt x="1144" y="32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13"/>
            <p:cNvSpPr/>
            <p:nvPr/>
          </p:nvSpPr>
          <p:spPr>
            <a:xfrm>
              <a:off x="1727275" y="4198275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1" y="0"/>
                  </a:moveTo>
                  <a:cubicBezTo>
                    <a:pt x="1013" y="417"/>
                    <a:pt x="1704" y="1107"/>
                    <a:pt x="2454" y="1893"/>
                  </a:cubicBezTo>
                  <a:cubicBezTo>
                    <a:pt x="2918" y="2429"/>
                    <a:pt x="3037" y="2548"/>
                    <a:pt x="3335" y="2989"/>
                  </a:cubicBezTo>
                  <a:cubicBezTo>
                    <a:pt x="3644" y="3441"/>
                    <a:pt x="3894" y="3929"/>
                    <a:pt x="4132" y="4417"/>
                  </a:cubicBezTo>
                  <a:cubicBezTo>
                    <a:pt x="4263" y="4703"/>
                    <a:pt x="4228" y="4632"/>
                    <a:pt x="4311" y="4822"/>
                  </a:cubicBezTo>
                  <a:cubicBezTo>
                    <a:pt x="5633" y="8049"/>
                    <a:pt x="5633" y="11049"/>
                    <a:pt x="4561" y="14299"/>
                  </a:cubicBezTo>
                  <a:cubicBezTo>
                    <a:pt x="4204" y="15395"/>
                    <a:pt x="3823" y="16133"/>
                    <a:pt x="3180" y="17205"/>
                  </a:cubicBezTo>
                  <a:cubicBezTo>
                    <a:pt x="2632" y="18133"/>
                    <a:pt x="2037" y="19038"/>
                    <a:pt x="1382" y="19895"/>
                  </a:cubicBezTo>
                  <a:cubicBezTo>
                    <a:pt x="1334" y="19955"/>
                    <a:pt x="1287" y="20003"/>
                    <a:pt x="1251" y="20062"/>
                  </a:cubicBezTo>
                  <a:lnTo>
                    <a:pt x="1525" y="19776"/>
                  </a:lnTo>
                  <a:cubicBezTo>
                    <a:pt x="2632" y="18610"/>
                    <a:pt x="3656" y="17478"/>
                    <a:pt x="4537" y="16145"/>
                  </a:cubicBezTo>
                  <a:cubicBezTo>
                    <a:pt x="6883" y="12311"/>
                    <a:pt x="6561" y="6048"/>
                    <a:pt x="3763" y="2572"/>
                  </a:cubicBezTo>
                  <a:cubicBezTo>
                    <a:pt x="2763" y="1429"/>
                    <a:pt x="1513" y="34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13"/>
            <p:cNvSpPr/>
            <p:nvPr/>
          </p:nvSpPr>
          <p:spPr>
            <a:xfrm>
              <a:off x="1732950" y="4256000"/>
              <a:ext cx="100625" cy="415550"/>
            </a:xfrm>
            <a:custGeom>
              <a:avLst/>
              <a:gdLst/>
              <a:ahLst/>
              <a:cxnLst/>
              <a:rect l="l" t="t" r="r" b="b"/>
              <a:pathLst>
                <a:path w="4025" h="16622" extrusionOk="0">
                  <a:moveTo>
                    <a:pt x="226" y="1"/>
                  </a:moveTo>
                  <a:cubicBezTo>
                    <a:pt x="250" y="40"/>
                    <a:pt x="268" y="58"/>
                    <a:pt x="288" y="76"/>
                  </a:cubicBezTo>
                  <a:lnTo>
                    <a:pt x="288" y="76"/>
                  </a:lnTo>
                  <a:cubicBezTo>
                    <a:pt x="266" y="50"/>
                    <a:pt x="245" y="25"/>
                    <a:pt x="226" y="1"/>
                  </a:cubicBezTo>
                  <a:close/>
                  <a:moveTo>
                    <a:pt x="288" y="76"/>
                  </a:moveTo>
                  <a:lnTo>
                    <a:pt x="288" y="76"/>
                  </a:lnTo>
                  <a:cubicBezTo>
                    <a:pt x="320" y="115"/>
                    <a:pt x="353" y="156"/>
                    <a:pt x="381" y="191"/>
                  </a:cubicBezTo>
                  <a:cubicBezTo>
                    <a:pt x="1024" y="1061"/>
                    <a:pt x="1596" y="1989"/>
                    <a:pt x="2048" y="2977"/>
                  </a:cubicBezTo>
                  <a:cubicBezTo>
                    <a:pt x="3084" y="5287"/>
                    <a:pt x="3417" y="7752"/>
                    <a:pt x="2762" y="10324"/>
                  </a:cubicBezTo>
                  <a:cubicBezTo>
                    <a:pt x="2262" y="12669"/>
                    <a:pt x="1477" y="14705"/>
                    <a:pt x="0" y="16622"/>
                  </a:cubicBezTo>
                  <a:cubicBezTo>
                    <a:pt x="2358" y="14312"/>
                    <a:pt x="3774" y="11086"/>
                    <a:pt x="3965" y="7811"/>
                  </a:cubicBezTo>
                  <a:cubicBezTo>
                    <a:pt x="4025" y="5764"/>
                    <a:pt x="3370" y="3692"/>
                    <a:pt x="2131" y="2025"/>
                  </a:cubicBezTo>
                  <a:cubicBezTo>
                    <a:pt x="1619" y="1311"/>
                    <a:pt x="1000" y="668"/>
                    <a:pt x="322" y="108"/>
                  </a:cubicBezTo>
                  <a:cubicBezTo>
                    <a:pt x="309" y="96"/>
                    <a:pt x="298" y="86"/>
                    <a:pt x="288" y="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3"/>
            <p:cNvSpPr/>
            <p:nvPr/>
          </p:nvSpPr>
          <p:spPr>
            <a:xfrm>
              <a:off x="1967200" y="41911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0" y="0"/>
                  </a:moveTo>
                  <a:cubicBezTo>
                    <a:pt x="786" y="2084"/>
                    <a:pt x="1679" y="4191"/>
                    <a:pt x="3025" y="5989"/>
                  </a:cubicBezTo>
                  <a:cubicBezTo>
                    <a:pt x="4358" y="7739"/>
                    <a:pt x="6263" y="9037"/>
                    <a:pt x="8359" y="9704"/>
                  </a:cubicBezTo>
                  <a:cubicBezTo>
                    <a:pt x="8918" y="9871"/>
                    <a:pt x="9466" y="9978"/>
                    <a:pt x="10025" y="10061"/>
                  </a:cubicBezTo>
                  <a:cubicBezTo>
                    <a:pt x="9930" y="10025"/>
                    <a:pt x="9823" y="9990"/>
                    <a:pt x="9716" y="9942"/>
                  </a:cubicBezTo>
                  <a:cubicBezTo>
                    <a:pt x="9097" y="9704"/>
                    <a:pt x="8621" y="9513"/>
                    <a:pt x="8037" y="9204"/>
                  </a:cubicBezTo>
                  <a:cubicBezTo>
                    <a:pt x="4334" y="7192"/>
                    <a:pt x="2072" y="375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3"/>
            <p:cNvSpPr/>
            <p:nvPr/>
          </p:nvSpPr>
          <p:spPr>
            <a:xfrm>
              <a:off x="1982375" y="4289350"/>
              <a:ext cx="186075" cy="174150"/>
            </a:xfrm>
            <a:custGeom>
              <a:avLst/>
              <a:gdLst/>
              <a:ahLst/>
              <a:cxnLst/>
              <a:rect l="l" t="t" r="r" b="b"/>
              <a:pathLst>
                <a:path w="7443" h="6966" extrusionOk="0">
                  <a:moveTo>
                    <a:pt x="1" y="0"/>
                  </a:moveTo>
                  <a:cubicBezTo>
                    <a:pt x="513" y="1786"/>
                    <a:pt x="1501" y="3441"/>
                    <a:pt x="2870" y="4703"/>
                  </a:cubicBezTo>
                  <a:cubicBezTo>
                    <a:pt x="3977" y="5656"/>
                    <a:pt x="5311" y="6346"/>
                    <a:pt x="6692" y="6775"/>
                  </a:cubicBezTo>
                  <a:cubicBezTo>
                    <a:pt x="6942" y="6846"/>
                    <a:pt x="7192" y="6906"/>
                    <a:pt x="7442" y="6966"/>
                  </a:cubicBezTo>
                  <a:cubicBezTo>
                    <a:pt x="7121" y="6787"/>
                    <a:pt x="6799" y="6596"/>
                    <a:pt x="6490" y="6406"/>
                  </a:cubicBezTo>
                  <a:cubicBezTo>
                    <a:pt x="3799" y="4739"/>
                    <a:pt x="1644" y="290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3"/>
            <p:cNvSpPr/>
            <p:nvPr/>
          </p:nvSpPr>
          <p:spPr>
            <a:xfrm>
              <a:off x="2019300" y="4397400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0" y="0"/>
                  </a:moveTo>
                  <a:cubicBezTo>
                    <a:pt x="833" y="1846"/>
                    <a:pt x="2167" y="2858"/>
                    <a:pt x="4060" y="3477"/>
                  </a:cubicBezTo>
                  <a:cubicBezTo>
                    <a:pt x="4131" y="3513"/>
                    <a:pt x="4227" y="3537"/>
                    <a:pt x="4298" y="3572"/>
                  </a:cubicBezTo>
                  <a:cubicBezTo>
                    <a:pt x="4096" y="3417"/>
                    <a:pt x="3929" y="3298"/>
                    <a:pt x="3739" y="3144"/>
                  </a:cubicBezTo>
                  <a:cubicBezTo>
                    <a:pt x="2917" y="2501"/>
                    <a:pt x="2381" y="2132"/>
                    <a:pt x="1845" y="1679"/>
                  </a:cubicBezTo>
                  <a:cubicBezTo>
                    <a:pt x="1191" y="1155"/>
                    <a:pt x="536" y="61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3"/>
            <p:cNvSpPr/>
            <p:nvPr/>
          </p:nvSpPr>
          <p:spPr>
            <a:xfrm>
              <a:off x="2028525" y="4456625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0" y="1"/>
                  </a:moveTo>
                  <a:cubicBezTo>
                    <a:pt x="417" y="977"/>
                    <a:pt x="1369" y="1584"/>
                    <a:pt x="2274" y="2096"/>
                  </a:cubicBezTo>
                  <a:cubicBezTo>
                    <a:pt x="1834" y="1632"/>
                    <a:pt x="1405" y="1156"/>
                    <a:pt x="893" y="775"/>
                  </a:cubicBezTo>
                  <a:cubicBezTo>
                    <a:pt x="655" y="596"/>
                    <a:pt x="298" y="33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3"/>
            <p:cNvSpPr/>
            <p:nvPr/>
          </p:nvSpPr>
          <p:spPr>
            <a:xfrm>
              <a:off x="2071075" y="4384600"/>
              <a:ext cx="452775" cy="460200"/>
            </a:xfrm>
            <a:custGeom>
              <a:avLst/>
              <a:gdLst/>
              <a:ahLst/>
              <a:cxnLst/>
              <a:rect l="l" t="t" r="r" b="b"/>
              <a:pathLst>
                <a:path w="18111" h="18408" extrusionOk="0">
                  <a:moveTo>
                    <a:pt x="18110" y="0"/>
                  </a:moveTo>
                  <a:cubicBezTo>
                    <a:pt x="16991" y="334"/>
                    <a:pt x="15848" y="548"/>
                    <a:pt x="14717" y="881"/>
                  </a:cubicBezTo>
                  <a:cubicBezTo>
                    <a:pt x="13586" y="1203"/>
                    <a:pt x="12871" y="1501"/>
                    <a:pt x="11978" y="1905"/>
                  </a:cubicBezTo>
                  <a:cubicBezTo>
                    <a:pt x="8657" y="3453"/>
                    <a:pt x="5644" y="5715"/>
                    <a:pt x="3299" y="8501"/>
                  </a:cubicBezTo>
                  <a:cubicBezTo>
                    <a:pt x="2358" y="9668"/>
                    <a:pt x="1489" y="10906"/>
                    <a:pt x="929" y="12311"/>
                  </a:cubicBezTo>
                  <a:cubicBezTo>
                    <a:pt x="215" y="14240"/>
                    <a:pt x="1" y="16407"/>
                    <a:pt x="453" y="18407"/>
                  </a:cubicBezTo>
                  <a:cubicBezTo>
                    <a:pt x="132" y="12359"/>
                    <a:pt x="3835" y="8085"/>
                    <a:pt x="8537" y="5001"/>
                  </a:cubicBezTo>
                  <a:cubicBezTo>
                    <a:pt x="11443" y="3144"/>
                    <a:pt x="14550" y="1667"/>
                    <a:pt x="17658" y="203"/>
                  </a:cubicBezTo>
                  <a:cubicBezTo>
                    <a:pt x="17812" y="143"/>
                    <a:pt x="17955" y="60"/>
                    <a:pt x="18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3"/>
            <p:cNvSpPr/>
            <p:nvPr/>
          </p:nvSpPr>
          <p:spPr>
            <a:xfrm>
              <a:off x="2110375" y="4427750"/>
              <a:ext cx="356325" cy="406025"/>
            </a:xfrm>
            <a:custGeom>
              <a:avLst/>
              <a:gdLst/>
              <a:ahLst/>
              <a:cxnLst/>
              <a:rect l="l" t="t" r="r" b="b"/>
              <a:pathLst>
                <a:path w="14253" h="16241" extrusionOk="0">
                  <a:moveTo>
                    <a:pt x="14252" y="1"/>
                  </a:moveTo>
                  <a:lnTo>
                    <a:pt x="14252" y="1"/>
                  </a:lnTo>
                  <a:cubicBezTo>
                    <a:pt x="11085" y="1168"/>
                    <a:pt x="8204" y="3049"/>
                    <a:pt x="5656" y="5251"/>
                  </a:cubicBezTo>
                  <a:cubicBezTo>
                    <a:pt x="3906" y="6740"/>
                    <a:pt x="2417" y="8561"/>
                    <a:pt x="1358" y="10597"/>
                  </a:cubicBezTo>
                  <a:cubicBezTo>
                    <a:pt x="869" y="11562"/>
                    <a:pt x="417" y="12562"/>
                    <a:pt x="250" y="13633"/>
                  </a:cubicBezTo>
                  <a:cubicBezTo>
                    <a:pt x="119" y="14467"/>
                    <a:pt x="12" y="15336"/>
                    <a:pt x="0" y="16241"/>
                  </a:cubicBezTo>
                  <a:cubicBezTo>
                    <a:pt x="286" y="15098"/>
                    <a:pt x="643" y="13967"/>
                    <a:pt x="1072" y="12860"/>
                  </a:cubicBezTo>
                  <a:cubicBezTo>
                    <a:pt x="1358" y="12217"/>
                    <a:pt x="2167" y="10835"/>
                    <a:pt x="2691" y="9990"/>
                  </a:cubicBezTo>
                  <a:cubicBezTo>
                    <a:pt x="3584" y="8633"/>
                    <a:pt x="4203" y="7728"/>
                    <a:pt x="5358" y="6585"/>
                  </a:cubicBezTo>
                  <a:cubicBezTo>
                    <a:pt x="6823" y="5168"/>
                    <a:pt x="8156" y="4168"/>
                    <a:pt x="9478" y="3180"/>
                  </a:cubicBezTo>
                  <a:cubicBezTo>
                    <a:pt x="11014" y="2049"/>
                    <a:pt x="12573" y="929"/>
                    <a:pt x="142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3"/>
            <p:cNvSpPr/>
            <p:nvPr/>
          </p:nvSpPr>
          <p:spPr>
            <a:xfrm>
              <a:off x="2147275" y="4489975"/>
              <a:ext cx="290550" cy="313450"/>
            </a:xfrm>
            <a:custGeom>
              <a:avLst/>
              <a:gdLst/>
              <a:ahLst/>
              <a:cxnLst/>
              <a:rect l="l" t="t" r="r" b="b"/>
              <a:pathLst>
                <a:path w="11622" h="12538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1074" y="167"/>
                    <a:pt x="10502" y="393"/>
                    <a:pt x="10002" y="667"/>
                  </a:cubicBezTo>
                  <a:cubicBezTo>
                    <a:pt x="7895" y="1834"/>
                    <a:pt x="5894" y="3215"/>
                    <a:pt x="4287" y="4989"/>
                  </a:cubicBezTo>
                  <a:cubicBezTo>
                    <a:pt x="2370" y="7180"/>
                    <a:pt x="953" y="9799"/>
                    <a:pt x="1" y="12537"/>
                  </a:cubicBezTo>
                  <a:cubicBezTo>
                    <a:pt x="1596" y="9751"/>
                    <a:pt x="3049" y="7846"/>
                    <a:pt x="4989" y="5656"/>
                  </a:cubicBezTo>
                  <a:cubicBezTo>
                    <a:pt x="6442" y="4155"/>
                    <a:pt x="8061" y="2798"/>
                    <a:pt x="9657" y="1429"/>
                  </a:cubicBezTo>
                  <a:cubicBezTo>
                    <a:pt x="10276" y="893"/>
                    <a:pt x="10776" y="429"/>
                    <a:pt x="11502" y="72"/>
                  </a:cubicBezTo>
                  <a:cubicBezTo>
                    <a:pt x="11550" y="60"/>
                    <a:pt x="11574" y="48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3"/>
            <p:cNvSpPr/>
            <p:nvPr/>
          </p:nvSpPr>
          <p:spPr>
            <a:xfrm>
              <a:off x="2201150" y="4586225"/>
              <a:ext cx="201650" cy="194875"/>
            </a:xfrm>
            <a:custGeom>
              <a:avLst/>
              <a:gdLst/>
              <a:ahLst/>
              <a:cxnLst/>
              <a:rect l="l" t="t" r="r" b="b"/>
              <a:pathLst>
                <a:path w="8066" h="7795" extrusionOk="0">
                  <a:moveTo>
                    <a:pt x="8056" y="0"/>
                  </a:moveTo>
                  <a:cubicBezTo>
                    <a:pt x="8025" y="0"/>
                    <a:pt x="7772" y="61"/>
                    <a:pt x="7680" y="79"/>
                  </a:cubicBezTo>
                  <a:cubicBezTo>
                    <a:pt x="6668" y="365"/>
                    <a:pt x="5775" y="960"/>
                    <a:pt x="4930" y="1579"/>
                  </a:cubicBezTo>
                  <a:cubicBezTo>
                    <a:pt x="2751" y="3163"/>
                    <a:pt x="1096" y="5378"/>
                    <a:pt x="1" y="7794"/>
                  </a:cubicBezTo>
                  <a:cubicBezTo>
                    <a:pt x="1215" y="6199"/>
                    <a:pt x="2727" y="4735"/>
                    <a:pt x="4180" y="3330"/>
                  </a:cubicBezTo>
                  <a:cubicBezTo>
                    <a:pt x="4751" y="2758"/>
                    <a:pt x="5335" y="2210"/>
                    <a:pt x="5906" y="1663"/>
                  </a:cubicBezTo>
                  <a:cubicBezTo>
                    <a:pt x="6359" y="1210"/>
                    <a:pt x="6859" y="734"/>
                    <a:pt x="7275" y="436"/>
                  </a:cubicBezTo>
                  <a:cubicBezTo>
                    <a:pt x="7514" y="270"/>
                    <a:pt x="7752" y="127"/>
                    <a:pt x="8014" y="20"/>
                  </a:cubicBezTo>
                  <a:cubicBezTo>
                    <a:pt x="8055" y="6"/>
                    <a:pt x="8066" y="0"/>
                    <a:pt x="80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3"/>
            <p:cNvSpPr/>
            <p:nvPr/>
          </p:nvSpPr>
          <p:spPr>
            <a:xfrm>
              <a:off x="2265450" y="4645350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4" y="0"/>
                  </a:moveTo>
                  <a:cubicBezTo>
                    <a:pt x="5835" y="36"/>
                    <a:pt x="5739" y="60"/>
                    <a:pt x="5656" y="95"/>
                  </a:cubicBezTo>
                  <a:cubicBezTo>
                    <a:pt x="3299" y="941"/>
                    <a:pt x="1322" y="2703"/>
                    <a:pt x="0" y="4810"/>
                  </a:cubicBezTo>
                  <a:cubicBezTo>
                    <a:pt x="1060" y="3834"/>
                    <a:pt x="2251" y="2989"/>
                    <a:pt x="3334" y="2024"/>
                  </a:cubicBezTo>
                  <a:cubicBezTo>
                    <a:pt x="4049" y="1417"/>
                    <a:pt x="4692" y="786"/>
                    <a:pt x="5418" y="310"/>
                  </a:cubicBezTo>
                  <a:cubicBezTo>
                    <a:pt x="5573" y="203"/>
                    <a:pt x="5739" y="107"/>
                    <a:pt x="5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3"/>
            <p:cNvSpPr/>
            <p:nvPr/>
          </p:nvSpPr>
          <p:spPr>
            <a:xfrm>
              <a:off x="1703775" y="4658450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0"/>
                  </a:moveTo>
                  <a:cubicBezTo>
                    <a:pt x="8097" y="2560"/>
                    <a:pt x="4275" y="4465"/>
                    <a:pt x="822" y="6834"/>
                  </a:cubicBezTo>
                  <a:cubicBezTo>
                    <a:pt x="548" y="7013"/>
                    <a:pt x="286" y="7191"/>
                    <a:pt x="0" y="7370"/>
                  </a:cubicBezTo>
                  <a:cubicBezTo>
                    <a:pt x="227" y="7275"/>
                    <a:pt x="429" y="7203"/>
                    <a:pt x="655" y="7120"/>
                  </a:cubicBezTo>
                  <a:cubicBezTo>
                    <a:pt x="2525" y="6358"/>
                    <a:pt x="4394" y="5525"/>
                    <a:pt x="6132" y="4477"/>
                  </a:cubicBezTo>
                  <a:cubicBezTo>
                    <a:pt x="8085" y="3262"/>
                    <a:pt x="9847" y="1762"/>
                    <a:pt x="113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3"/>
            <p:cNvSpPr/>
            <p:nvPr/>
          </p:nvSpPr>
          <p:spPr>
            <a:xfrm>
              <a:off x="1757650" y="472452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561" y="0"/>
                  </a:moveTo>
                  <a:cubicBezTo>
                    <a:pt x="8382" y="131"/>
                    <a:pt x="8204" y="250"/>
                    <a:pt x="8001" y="369"/>
                  </a:cubicBezTo>
                  <a:cubicBezTo>
                    <a:pt x="6489" y="1191"/>
                    <a:pt x="4965" y="1989"/>
                    <a:pt x="3477" y="2870"/>
                  </a:cubicBezTo>
                  <a:cubicBezTo>
                    <a:pt x="2334" y="3477"/>
                    <a:pt x="1227" y="4251"/>
                    <a:pt x="0" y="4703"/>
                  </a:cubicBezTo>
                  <a:cubicBezTo>
                    <a:pt x="35" y="4706"/>
                    <a:pt x="69" y="4707"/>
                    <a:pt x="104" y="4707"/>
                  </a:cubicBezTo>
                  <a:cubicBezTo>
                    <a:pt x="357" y="4707"/>
                    <a:pt x="618" y="4637"/>
                    <a:pt x="870" y="4584"/>
                  </a:cubicBezTo>
                  <a:cubicBezTo>
                    <a:pt x="1536" y="4429"/>
                    <a:pt x="2203" y="4227"/>
                    <a:pt x="2846" y="3965"/>
                  </a:cubicBezTo>
                  <a:cubicBezTo>
                    <a:pt x="4894" y="3227"/>
                    <a:pt x="6716" y="1917"/>
                    <a:pt x="8228" y="369"/>
                  </a:cubicBezTo>
                  <a:cubicBezTo>
                    <a:pt x="8335" y="262"/>
                    <a:pt x="8454" y="131"/>
                    <a:pt x="85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3"/>
            <p:cNvSpPr/>
            <p:nvPr/>
          </p:nvSpPr>
          <p:spPr>
            <a:xfrm>
              <a:off x="1854100" y="4770425"/>
              <a:ext cx="131150" cy="71700"/>
            </a:xfrm>
            <a:custGeom>
              <a:avLst/>
              <a:gdLst/>
              <a:ahLst/>
              <a:cxnLst/>
              <a:rect l="l" t="t" r="r" b="b"/>
              <a:pathLst>
                <a:path w="5246" h="2868" extrusionOk="0">
                  <a:moveTo>
                    <a:pt x="5234" y="1"/>
                  </a:moveTo>
                  <a:cubicBezTo>
                    <a:pt x="5224" y="1"/>
                    <a:pt x="5187" y="18"/>
                    <a:pt x="5132" y="45"/>
                  </a:cubicBezTo>
                  <a:cubicBezTo>
                    <a:pt x="4346" y="438"/>
                    <a:pt x="3512" y="760"/>
                    <a:pt x="2750" y="1188"/>
                  </a:cubicBezTo>
                  <a:cubicBezTo>
                    <a:pt x="1810" y="1712"/>
                    <a:pt x="964" y="2379"/>
                    <a:pt x="0" y="2867"/>
                  </a:cubicBezTo>
                  <a:cubicBezTo>
                    <a:pt x="2036" y="2498"/>
                    <a:pt x="3691" y="1355"/>
                    <a:pt x="5144" y="81"/>
                  </a:cubicBezTo>
                  <a:cubicBezTo>
                    <a:pt x="5220" y="24"/>
                    <a:pt x="5245" y="1"/>
                    <a:pt x="52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3"/>
            <p:cNvSpPr/>
            <p:nvPr/>
          </p:nvSpPr>
          <p:spPr>
            <a:xfrm>
              <a:off x="1949925" y="4813225"/>
              <a:ext cx="57475" cy="28900"/>
            </a:xfrm>
            <a:custGeom>
              <a:avLst/>
              <a:gdLst/>
              <a:ahLst/>
              <a:cxnLst/>
              <a:rect l="l" t="t" r="r" b="b"/>
              <a:pathLst>
                <a:path w="2299" h="1156" extrusionOk="0">
                  <a:moveTo>
                    <a:pt x="2299" y="0"/>
                  </a:moveTo>
                  <a:lnTo>
                    <a:pt x="2299" y="0"/>
                  </a:lnTo>
                  <a:cubicBezTo>
                    <a:pt x="1477" y="286"/>
                    <a:pt x="703" y="643"/>
                    <a:pt x="1" y="1155"/>
                  </a:cubicBezTo>
                  <a:cubicBezTo>
                    <a:pt x="858" y="965"/>
                    <a:pt x="1608" y="524"/>
                    <a:pt x="2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3"/>
            <p:cNvSpPr/>
            <p:nvPr/>
          </p:nvSpPr>
          <p:spPr>
            <a:xfrm>
              <a:off x="2568750" y="4372400"/>
              <a:ext cx="245600" cy="478950"/>
            </a:xfrm>
            <a:custGeom>
              <a:avLst/>
              <a:gdLst/>
              <a:ahLst/>
              <a:cxnLst/>
              <a:rect l="l" t="t" r="r" b="b"/>
              <a:pathLst>
                <a:path w="9824" h="19158" extrusionOk="0">
                  <a:moveTo>
                    <a:pt x="9824" y="0"/>
                  </a:moveTo>
                  <a:cubicBezTo>
                    <a:pt x="8228" y="0"/>
                    <a:pt x="6668" y="536"/>
                    <a:pt x="5299" y="1310"/>
                  </a:cubicBezTo>
                  <a:cubicBezTo>
                    <a:pt x="3442" y="2417"/>
                    <a:pt x="2013" y="4144"/>
                    <a:pt x="1192" y="6120"/>
                  </a:cubicBezTo>
                  <a:cubicBezTo>
                    <a:pt x="1" y="9061"/>
                    <a:pt x="275" y="12776"/>
                    <a:pt x="1489" y="15526"/>
                  </a:cubicBezTo>
                  <a:cubicBezTo>
                    <a:pt x="2073" y="16728"/>
                    <a:pt x="3013" y="17741"/>
                    <a:pt x="4049" y="18586"/>
                  </a:cubicBezTo>
                  <a:cubicBezTo>
                    <a:pt x="4287" y="18788"/>
                    <a:pt x="4537" y="18979"/>
                    <a:pt x="4799" y="19157"/>
                  </a:cubicBezTo>
                  <a:cubicBezTo>
                    <a:pt x="4692" y="19026"/>
                    <a:pt x="4573" y="18907"/>
                    <a:pt x="4466" y="18764"/>
                  </a:cubicBezTo>
                  <a:cubicBezTo>
                    <a:pt x="3311" y="17407"/>
                    <a:pt x="2275" y="15847"/>
                    <a:pt x="1835" y="14169"/>
                  </a:cubicBezTo>
                  <a:cubicBezTo>
                    <a:pt x="989" y="11442"/>
                    <a:pt x="894" y="8406"/>
                    <a:pt x="1977" y="6049"/>
                  </a:cubicBezTo>
                  <a:cubicBezTo>
                    <a:pt x="3406" y="2953"/>
                    <a:pt x="6347" y="548"/>
                    <a:pt x="98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3"/>
            <p:cNvSpPr/>
            <p:nvPr/>
          </p:nvSpPr>
          <p:spPr>
            <a:xfrm>
              <a:off x="2526800" y="4379525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6906" y="1"/>
                  </a:moveTo>
                  <a:lnTo>
                    <a:pt x="6906" y="1"/>
                  </a:lnTo>
                  <a:cubicBezTo>
                    <a:pt x="6406" y="144"/>
                    <a:pt x="5965" y="382"/>
                    <a:pt x="5537" y="656"/>
                  </a:cubicBezTo>
                  <a:cubicBezTo>
                    <a:pt x="4882" y="1037"/>
                    <a:pt x="4263" y="1489"/>
                    <a:pt x="3703" y="2013"/>
                  </a:cubicBezTo>
                  <a:cubicBezTo>
                    <a:pt x="2762" y="2942"/>
                    <a:pt x="2096" y="4121"/>
                    <a:pt x="1560" y="5323"/>
                  </a:cubicBezTo>
                  <a:cubicBezTo>
                    <a:pt x="238" y="8240"/>
                    <a:pt x="0" y="11490"/>
                    <a:pt x="976" y="14538"/>
                  </a:cubicBezTo>
                  <a:cubicBezTo>
                    <a:pt x="1346" y="15777"/>
                    <a:pt x="2084" y="16872"/>
                    <a:pt x="2834" y="17908"/>
                  </a:cubicBezTo>
                  <a:cubicBezTo>
                    <a:pt x="2893" y="17956"/>
                    <a:pt x="2941" y="18039"/>
                    <a:pt x="2989" y="18098"/>
                  </a:cubicBezTo>
                  <a:cubicBezTo>
                    <a:pt x="2965" y="18015"/>
                    <a:pt x="2917" y="17920"/>
                    <a:pt x="2870" y="17825"/>
                  </a:cubicBezTo>
                  <a:cubicBezTo>
                    <a:pt x="2548" y="17063"/>
                    <a:pt x="2203" y="16277"/>
                    <a:pt x="1929" y="15455"/>
                  </a:cubicBezTo>
                  <a:cubicBezTo>
                    <a:pt x="1715" y="14729"/>
                    <a:pt x="1548" y="13991"/>
                    <a:pt x="1429" y="13229"/>
                  </a:cubicBezTo>
                  <a:cubicBezTo>
                    <a:pt x="1381" y="12943"/>
                    <a:pt x="1417" y="13110"/>
                    <a:pt x="1369" y="12776"/>
                  </a:cubicBezTo>
                  <a:lnTo>
                    <a:pt x="1369" y="12776"/>
                  </a:lnTo>
                  <a:cubicBezTo>
                    <a:pt x="1369" y="12812"/>
                    <a:pt x="1381" y="12860"/>
                    <a:pt x="1381" y="12884"/>
                  </a:cubicBezTo>
                  <a:cubicBezTo>
                    <a:pt x="976" y="10300"/>
                    <a:pt x="1131" y="8026"/>
                    <a:pt x="2334" y="5299"/>
                  </a:cubicBezTo>
                  <a:cubicBezTo>
                    <a:pt x="2608" y="4656"/>
                    <a:pt x="3453" y="2966"/>
                    <a:pt x="4036" y="2335"/>
                  </a:cubicBezTo>
                  <a:cubicBezTo>
                    <a:pt x="4489" y="1799"/>
                    <a:pt x="5013" y="1323"/>
                    <a:pt x="5560" y="894"/>
                  </a:cubicBezTo>
                  <a:cubicBezTo>
                    <a:pt x="5965" y="584"/>
                    <a:pt x="6394" y="227"/>
                    <a:pt x="69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3"/>
            <p:cNvSpPr/>
            <p:nvPr/>
          </p:nvSpPr>
          <p:spPr>
            <a:xfrm>
              <a:off x="2491975" y="442627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3905" y="0"/>
                  </a:moveTo>
                  <a:cubicBezTo>
                    <a:pt x="2750" y="1060"/>
                    <a:pt x="1977" y="2453"/>
                    <a:pt x="1334" y="3894"/>
                  </a:cubicBezTo>
                  <a:cubicBezTo>
                    <a:pt x="810" y="5037"/>
                    <a:pt x="488" y="6275"/>
                    <a:pt x="334" y="7513"/>
                  </a:cubicBezTo>
                  <a:cubicBezTo>
                    <a:pt x="0" y="9644"/>
                    <a:pt x="226" y="11883"/>
                    <a:pt x="1084" y="13871"/>
                  </a:cubicBezTo>
                  <a:cubicBezTo>
                    <a:pt x="1441" y="14740"/>
                    <a:pt x="1893" y="15538"/>
                    <a:pt x="2381" y="16336"/>
                  </a:cubicBezTo>
                  <a:cubicBezTo>
                    <a:pt x="2405" y="16348"/>
                    <a:pt x="2405" y="16359"/>
                    <a:pt x="2417" y="16371"/>
                  </a:cubicBezTo>
                  <a:cubicBezTo>
                    <a:pt x="2405" y="16300"/>
                    <a:pt x="2369" y="16240"/>
                    <a:pt x="2346" y="16169"/>
                  </a:cubicBezTo>
                  <a:cubicBezTo>
                    <a:pt x="1929" y="14954"/>
                    <a:pt x="1536" y="13740"/>
                    <a:pt x="1262" y="12502"/>
                  </a:cubicBezTo>
                  <a:cubicBezTo>
                    <a:pt x="631" y="9561"/>
                    <a:pt x="988" y="6465"/>
                    <a:pt x="2131" y="3429"/>
                  </a:cubicBezTo>
                  <a:cubicBezTo>
                    <a:pt x="2584" y="2227"/>
                    <a:pt x="3072" y="1108"/>
                    <a:pt x="39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3"/>
            <p:cNvSpPr/>
            <p:nvPr/>
          </p:nvSpPr>
          <p:spPr>
            <a:xfrm>
              <a:off x="2461000" y="4587900"/>
              <a:ext cx="51225" cy="257500"/>
            </a:xfrm>
            <a:custGeom>
              <a:avLst/>
              <a:gdLst/>
              <a:ahLst/>
              <a:cxnLst/>
              <a:rect l="l" t="t" r="r" b="b"/>
              <a:pathLst>
                <a:path w="2049" h="10300" extrusionOk="0">
                  <a:moveTo>
                    <a:pt x="858" y="0"/>
                  </a:moveTo>
                  <a:cubicBezTo>
                    <a:pt x="275" y="1477"/>
                    <a:pt x="37" y="3060"/>
                    <a:pt x="1" y="4644"/>
                  </a:cubicBezTo>
                  <a:cubicBezTo>
                    <a:pt x="13" y="6501"/>
                    <a:pt x="560" y="8418"/>
                    <a:pt x="1739" y="9894"/>
                  </a:cubicBezTo>
                  <a:lnTo>
                    <a:pt x="2049" y="10299"/>
                  </a:lnTo>
                  <a:cubicBezTo>
                    <a:pt x="1918" y="10025"/>
                    <a:pt x="1799" y="9728"/>
                    <a:pt x="1692" y="9454"/>
                  </a:cubicBezTo>
                  <a:cubicBezTo>
                    <a:pt x="1382" y="8644"/>
                    <a:pt x="1168" y="7811"/>
                    <a:pt x="1013" y="6977"/>
                  </a:cubicBezTo>
                  <a:cubicBezTo>
                    <a:pt x="811" y="5882"/>
                    <a:pt x="739" y="5322"/>
                    <a:pt x="691" y="3977"/>
                  </a:cubicBezTo>
                  <a:cubicBezTo>
                    <a:pt x="668" y="2667"/>
                    <a:pt x="644" y="1322"/>
                    <a:pt x="8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3"/>
            <p:cNvSpPr/>
            <p:nvPr/>
          </p:nvSpPr>
          <p:spPr>
            <a:xfrm>
              <a:off x="2408025" y="46221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787" y="1"/>
                  </a:moveTo>
                  <a:cubicBezTo>
                    <a:pt x="1203" y="774"/>
                    <a:pt x="834" y="1679"/>
                    <a:pt x="548" y="2584"/>
                  </a:cubicBezTo>
                  <a:cubicBezTo>
                    <a:pt x="72" y="4049"/>
                    <a:pt x="1" y="5608"/>
                    <a:pt x="227" y="7120"/>
                  </a:cubicBezTo>
                  <a:cubicBezTo>
                    <a:pt x="239" y="7240"/>
                    <a:pt x="251" y="7347"/>
                    <a:pt x="286" y="7466"/>
                  </a:cubicBezTo>
                  <a:cubicBezTo>
                    <a:pt x="298" y="7323"/>
                    <a:pt x="310" y="7216"/>
                    <a:pt x="346" y="7061"/>
                  </a:cubicBezTo>
                  <a:cubicBezTo>
                    <a:pt x="548" y="5751"/>
                    <a:pt x="846" y="4477"/>
                    <a:pt x="1108" y="3180"/>
                  </a:cubicBezTo>
                  <a:cubicBezTo>
                    <a:pt x="1298" y="2108"/>
                    <a:pt x="1417" y="1024"/>
                    <a:pt x="17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3"/>
            <p:cNvSpPr/>
            <p:nvPr/>
          </p:nvSpPr>
          <p:spPr>
            <a:xfrm>
              <a:off x="2347300" y="46670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8" y="0"/>
                  </a:moveTo>
                  <a:cubicBezTo>
                    <a:pt x="858" y="1739"/>
                    <a:pt x="60" y="3548"/>
                    <a:pt x="1" y="5894"/>
                  </a:cubicBezTo>
                  <a:cubicBezTo>
                    <a:pt x="894" y="3620"/>
                    <a:pt x="1418" y="2477"/>
                    <a:pt x="2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3"/>
            <p:cNvSpPr/>
            <p:nvPr/>
          </p:nvSpPr>
          <p:spPr>
            <a:xfrm>
              <a:off x="2768200" y="4270600"/>
              <a:ext cx="765000" cy="102225"/>
            </a:xfrm>
            <a:custGeom>
              <a:avLst/>
              <a:gdLst/>
              <a:ahLst/>
              <a:cxnLst/>
              <a:rect l="l" t="t" r="r" b="b"/>
              <a:pathLst>
                <a:path w="30600" h="4089" extrusionOk="0">
                  <a:moveTo>
                    <a:pt x="30599" y="0"/>
                  </a:moveTo>
                  <a:lnTo>
                    <a:pt x="30599" y="0"/>
                  </a:lnTo>
                  <a:cubicBezTo>
                    <a:pt x="30516" y="60"/>
                    <a:pt x="30433" y="96"/>
                    <a:pt x="30349" y="143"/>
                  </a:cubicBezTo>
                  <a:cubicBezTo>
                    <a:pt x="29349" y="715"/>
                    <a:pt x="28039" y="1370"/>
                    <a:pt x="27242" y="1703"/>
                  </a:cubicBezTo>
                  <a:cubicBezTo>
                    <a:pt x="24464" y="2761"/>
                    <a:pt x="21913" y="3297"/>
                    <a:pt x="19112" y="3297"/>
                  </a:cubicBezTo>
                  <a:cubicBezTo>
                    <a:pt x="18635" y="3297"/>
                    <a:pt x="18151" y="3282"/>
                    <a:pt x="17657" y="3251"/>
                  </a:cubicBezTo>
                  <a:cubicBezTo>
                    <a:pt x="15407" y="3072"/>
                    <a:pt x="12740" y="2453"/>
                    <a:pt x="10251" y="1846"/>
                  </a:cubicBezTo>
                  <a:cubicBezTo>
                    <a:pt x="8287" y="1346"/>
                    <a:pt x="6322" y="810"/>
                    <a:pt x="4298" y="691"/>
                  </a:cubicBezTo>
                  <a:cubicBezTo>
                    <a:pt x="3833" y="664"/>
                    <a:pt x="3364" y="645"/>
                    <a:pt x="2894" y="645"/>
                  </a:cubicBezTo>
                  <a:cubicBezTo>
                    <a:pt x="1922" y="645"/>
                    <a:pt x="947" y="724"/>
                    <a:pt x="0" y="965"/>
                  </a:cubicBezTo>
                  <a:cubicBezTo>
                    <a:pt x="379" y="934"/>
                    <a:pt x="748" y="920"/>
                    <a:pt x="1112" y="920"/>
                  </a:cubicBezTo>
                  <a:cubicBezTo>
                    <a:pt x="2864" y="920"/>
                    <a:pt x="4472" y="1249"/>
                    <a:pt x="6227" y="1643"/>
                  </a:cubicBezTo>
                  <a:cubicBezTo>
                    <a:pt x="8335" y="2155"/>
                    <a:pt x="10454" y="2703"/>
                    <a:pt x="12573" y="3179"/>
                  </a:cubicBezTo>
                  <a:cubicBezTo>
                    <a:pt x="14526" y="3596"/>
                    <a:pt x="16490" y="4025"/>
                    <a:pt x="18491" y="4084"/>
                  </a:cubicBezTo>
                  <a:cubicBezTo>
                    <a:pt x="18648" y="4087"/>
                    <a:pt x="18805" y="4088"/>
                    <a:pt x="18962" y="4088"/>
                  </a:cubicBezTo>
                  <a:cubicBezTo>
                    <a:pt x="22327" y="4088"/>
                    <a:pt x="25653" y="3468"/>
                    <a:pt x="28349" y="1751"/>
                  </a:cubicBezTo>
                  <a:cubicBezTo>
                    <a:pt x="29147" y="1227"/>
                    <a:pt x="29897" y="655"/>
                    <a:pt x="305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3"/>
            <p:cNvSpPr/>
            <p:nvPr/>
          </p:nvSpPr>
          <p:spPr>
            <a:xfrm>
              <a:off x="3080425" y="4356325"/>
              <a:ext cx="400375" cy="69675"/>
            </a:xfrm>
            <a:custGeom>
              <a:avLst/>
              <a:gdLst/>
              <a:ahLst/>
              <a:cxnLst/>
              <a:rect l="l" t="t" r="r" b="b"/>
              <a:pathLst>
                <a:path w="16015" h="2787" extrusionOk="0">
                  <a:moveTo>
                    <a:pt x="16015" y="0"/>
                  </a:moveTo>
                  <a:lnTo>
                    <a:pt x="16015" y="0"/>
                  </a:lnTo>
                  <a:cubicBezTo>
                    <a:pt x="14177" y="1463"/>
                    <a:pt x="9634" y="1767"/>
                    <a:pt x="6230" y="1767"/>
                  </a:cubicBezTo>
                  <a:cubicBezTo>
                    <a:pt x="5422" y="1767"/>
                    <a:pt x="4677" y="1750"/>
                    <a:pt x="4049" y="1727"/>
                  </a:cubicBezTo>
                  <a:cubicBezTo>
                    <a:pt x="2632" y="1631"/>
                    <a:pt x="1775" y="1465"/>
                    <a:pt x="251" y="1203"/>
                  </a:cubicBezTo>
                  <a:cubicBezTo>
                    <a:pt x="167" y="1191"/>
                    <a:pt x="84" y="1179"/>
                    <a:pt x="1" y="1167"/>
                  </a:cubicBezTo>
                  <a:lnTo>
                    <a:pt x="1" y="1167"/>
                  </a:lnTo>
                  <a:cubicBezTo>
                    <a:pt x="894" y="1548"/>
                    <a:pt x="1799" y="1893"/>
                    <a:pt x="2739" y="2179"/>
                  </a:cubicBezTo>
                  <a:cubicBezTo>
                    <a:pt x="4186" y="2586"/>
                    <a:pt x="5739" y="2786"/>
                    <a:pt x="7299" y="2786"/>
                  </a:cubicBezTo>
                  <a:cubicBezTo>
                    <a:pt x="9204" y="2786"/>
                    <a:pt x="11118" y="2488"/>
                    <a:pt x="12860" y="1905"/>
                  </a:cubicBezTo>
                  <a:cubicBezTo>
                    <a:pt x="14003" y="1465"/>
                    <a:pt x="15229" y="977"/>
                    <a:pt x="160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3"/>
            <p:cNvSpPr/>
            <p:nvPr/>
          </p:nvSpPr>
          <p:spPr>
            <a:xfrm>
              <a:off x="3107225" y="4431625"/>
              <a:ext cx="328625" cy="45100"/>
            </a:xfrm>
            <a:custGeom>
              <a:avLst/>
              <a:gdLst/>
              <a:ahLst/>
              <a:cxnLst/>
              <a:rect l="l" t="t" r="r" b="b"/>
              <a:pathLst>
                <a:path w="13145" h="1804" extrusionOk="0">
                  <a:moveTo>
                    <a:pt x="0" y="1"/>
                  </a:moveTo>
                  <a:lnTo>
                    <a:pt x="0" y="1"/>
                  </a:lnTo>
                  <a:cubicBezTo>
                    <a:pt x="2055" y="1186"/>
                    <a:pt x="4484" y="1804"/>
                    <a:pt x="6872" y="1804"/>
                  </a:cubicBezTo>
                  <a:cubicBezTo>
                    <a:pt x="7003" y="1804"/>
                    <a:pt x="7133" y="1802"/>
                    <a:pt x="7263" y="1798"/>
                  </a:cubicBezTo>
                  <a:cubicBezTo>
                    <a:pt x="9001" y="1751"/>
                    <a:pt x="10799" y="1132"/>
                    <a:pt x="12276" y="501"/>
                  </a:cubicBezTo>
                  <a:cubicBezTo>
                    <a:pt x="12561" y="370"/>
                    <a:pt x="12859" y="239"/>
                    <a:pt x="13145" y="108"/>
                  </a:cubicBezTo>
                  <a:lnTo>
                    <a:pt x="13145" y="108"/>
                  </a:lnTo>
                  <a:cubicBezTo>
                    <a:pt x="12692" y="203"/>
                    <a:pt x="12252" y="286"/>
                    <a:pt x="11799" y="358"/>
                  </a:cubicBezTo>
                  <a:cubicBezTo>
                    <a:pt x="10764" y="524"/>
                    <a:pt x="9692" y="703"/>
                    <a:pt x="8597" y="786"/>
                  </a:cubicBezTo>
                  <a:cubicBezTo>
                    <a:pt x="8024" y="827"/>
                    <a:pt x="7459" y="841"/>
                    <a:pt x="6893" y="841"/>
                  </a:cubicBezTo>
                  <a:cubicBezTo>
                    <a:pt x="6459" y="841"/>
                    <a:pt x="6024" y="832"/>
                    <a:pt x="5584" y="822"/>
                  </a:cubicBezTo>
                  <a:cubicBezTo>
                    <a:pt x="4656" y="822"/>
                    <a:pt x="2989" y="655"/>
                    <a:pt x="2584" y="584"/>
                  </a:cubicBezTo>
                  <a:cubicBezTo>
                    <a:pt x="1691" y="465"/>
                    <a:pt x="822" y="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3"/>
            <p:cNvSpPr/>
            <p:nvPr/>
          </p:nvSpPr>
          <p:spPr>
            <a:xfrm>
              <a:off x="3285825" y="4489375"/>
              <a:ext cx="300" cy="25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3"/>
            <p:cNvSpPr/>
            <p:nvPr/>
          </p:nvSpPr>
          <p:spPr>
            <a:xfrm>
              <a:off x="3270925" y="4476875"/>
              <a:ext cx="158975" cy="28225"/>
            </a:xfrm>
            <a:custGeom>
              <a:avLst/>
              <a:gdLst/>
              <a:ahLst/>
              <a:cxnLst/>
              <a:rect l="l" t="t" r="r" b="b"/>
              <a:pathLst>
                <a:path w="6359" h="1129" extrusionOk="0">
                  <a:moveTo>
                    <a:pt x="6359" y="0"/>
                  </a:moveTo>
                  <a:lnTo>
                    <a:pt x="6359" y="0"/>
                  </a:lnTo>
                  <a:cubicBezTo>
                    <a:pt x="5347" y="167"/>
                    <a:pt x="4239" y="203"/>
                    <a:pt x="3215" y="358"/>
                  </a:cubicBezTo>
                  <a:cubicBezTo>
                    <a:pt x="2193" y="517"/>
                    <a:pt x="1181" y="860"/>
                    <a:pt x="149" y="860"/>
                  </a:cubicBezTo>
                  <a:cubicBezTo>
                    <a:pt x="100" y="860"/>
                    <a:pt x="50" y="859"/>
                    <a:pt x="1" y="858"/>
                  </a:cubicBezTo>
                  <a:lnTo>
                    <a:pt x="1" y="858"/>
                  </a:lnTo>
                  <a:cubicBezTo>
                    <a:pt x="490" y="1047"/>
                    <a:pt x="1083" y="1128"/>
                    <a:pt x="1717" y="1128"/>
                  </a:cubicBezTo>
                  <a:cubicBezTo>
                    <a:pt x="3349" y="1128"/>
                    <a:pt x="5252" y="592"/>
                    <a:pt x="6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3"/>
            <p:cNvSpPr/>
            <p:nvPr/>
          </p:nvSpPr>
          <p:spPr>
            <a:xfrm>
              <a:off x="2756575" y="4414650"/>
              <a:ext cx="178625" cy="307800"/>
            </a:xfrm>
            <a:custGeom>
              <a:avLst/>
              <a:gdLst/>
              <a:ahLst/>
              <a:cxnLst/>
              <a:rect l="l" t="t" r="r" b="b"/>
              <a:pathLst>
                <a:path w="7145" h="12312" extrusionOk="0">
                  <a:moveTo>
                    <a:pt x="7145" y="1"/>
                  </a:moveTo>
                  <a:lnTo>
                    <a:pt x="7145" y="1"/>
                  </a:lnTo>
                  <a:cubicBezTo>
                    <a:pt x="4513" y="525"/>
                    <a:pt x="2001" y="2144"/>
                    <a:pt x="894" y="4644"/>
                  </a:cubicBezTo>
                  <a:cubicBezTo>
                    <a:pt x="1" y="6395"/>
                    <a:pt x="84" y="8431"/>
                    <a:pt x="703" y="10228"/>
                  </a:cubicBezTo>
                  <a:cubicBezTo>
                    <a:pt x="929" y="10955"/>
                    <a:pt x="1251" y="11657"/>
                    <a:pt x="1751" y="12241"/>
                  </a:cubicBezTo>
                  <a:cubicBezTo>
                    <a:pt x="1763" y="12252"/>
                    <a:pt x="1787" y="12288"/>
                    <a:pt x="1811" y="12312"/>
                  </a:cubicBezTo>
                  <a:cubicBezTo>
                    <a:pt x="1727" y="12181"/>
                    <a:pt x="1668" y="12038"/>
                    <a:pt x="1608" y="11895"/>
                  </a:cubicBezTo>
                  <a:cubicBezTo>
                    <a:pt x="1191" y="10931"/>
                    <a:pt x="1132" y="10026"/>
                    <a:pt x="1049" y="9026"/>
                  </a:cubicBezTo>
                  <a:cubicBezTo>
                    <a:pt x="894" y="7276"/>
                    <a:pt x="1370" y="5799"/>
                    <a:pt x="1906" y="4740"/>
                  </a:cubicBezTo>
                  <a:cubicBezTo>
                    <a:pt x="2918" y="2489"/>
                    <a:pt x="4644" y="1037"/>
                    <a:pt x="71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3"/>
            <p:cNvSpPr/>
            <p:nvPr/>
          </p:nvSpPr>
          <p:spPr>
            <a:xfrm>
              <a:off x="2791700" y="4493825"/>
              <a:ext cx="70575" cy="223575"/>
            </a:xfrm>
            <a:custGeom>
              <a:avLst/>
              <a:gdLst/>
              <a:ahLst/>
              <a:cxnLst/>
              <a:rect l="l" t="t" r="r" b="b"/>
              <a:pathLst>
                <a:path w="2823" h="8943" extrusionOk="0">
                  <a:moveTo>
                    <a:pt x="2823" y="1"/>
                  </a:moveTo>
                  <a:lnTo>
                    <a:pt x="2823" y="1"/>
                  </a:lnTo>
                  <a:cubicBezTo>
                    <a:pt x="2692" y="132"/>
                    <a:pt x="2561" y="275"/>
                    <a:pt x="2430" y="418"/>
                  </a:cubicBezTo>
                  <a:cubicBezTo>
                    <a:pt x="286" y="2739"/>
                    <a:pt x="1" y="6192"/>
                    <a:pt x="1477" y="8943"/>
                  </a:cubicBezTo>
                  <a:cubicBezTo>
                    <a:pt x="1239" y="7657"/>
                    <a:pt x="1215" y="6276"/>
                    <a:pt x="1370" y="4918"/>
                  </a:cubicBezTo>
                  <a:cubicBezTo>
                    <a:pt x="1477" y="3942"/>
                    <a:pt x="1668" y="2644"/>
                    <a:pt x="2346" y="870"/>
                  </a:cubicBezTo>
                  <a:cubicBezTo>
                    <a:pt x="2442" y="632"/>
                    <a:pt x="2644" y="251"/>
                    <a:pt x="28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3"/>
            <p:cNvSpPr/>
            <p:nvPr/>
          </p:nvSpPr>
          <p:spPr>
            <a:xfrm>
              <a:off x="2850350" y="4583725"/>
              <a:ext cx="24125" cy="116400"/>
            </a:xfrm>
            <a:custGeom>
              <a:avLst/>
              <a:gdLst/>
              <a:ahLst/>
              <a:cxnLst/>
              <a:rect l="l" t="t" r="r" b="b"/>
              <a:pathLst>
                <a:path w="965" h="4656" extrusionOk="0">
                  <a:moveTo>
                    <a:pt x="965" y="1"/>
                  </a:moveTo>
                  <a:cubicBezTo>
                    <a:pt x="929" y="60"/>
                    <a:pt x="893" y="132"/>
                    <a:pt x="858" y="215"/>
                  </a:cubicBezTo>
                  <a:cubicBezTo>
                    <a:pt x="48" y="1548"/>
                    <a:pt x="0" y="3227"/>
                    <a:pt x="584" y="4656"/>
                  </a:cubicBezTo>
                  <a:cubicBezTo>
                    <a:pt x="560" y="3751"/>
                    <a:pt x="619" y="2858"/>
                    <a:pt x="703" y="1965"/>
                  </a:cubicBezTo>
                  <a:cubicBezTo>
                    <a:pt x="750" y="1382"/>
                    <a:pt x="750" y="906"/>
                    <a:pt x="869" y="394"/>
                  </a:cubicBezTo>
                  <a:cubicBezTo>
                    <a:pt x="893" y="251"/>
                    <a:pt x="929" y="12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3"/>
            <p:cNvSpPr/>
            <p:nvPr/>
          </p:nvSpPr>
          <p:spPr>
            <a:xfrm>
              <a:off x="2900350" y="4653375"/>
              <a:ext cx="2100" cy="5100"/>
            </a:xfrm>
            <a:custGeom>
              <a:avLst/>
              <a:gdLst/>
              <a:ahLst/>
              <a:cxnLst/>
              <a:rect l="l" t="t" r="r" b="b"/>
              <a:pathLst>
                <a:path w="84" h="204" extrusionOk="0">
                  <a:moveTo>
                    <a:pt x="84" y="1"/>
                  </a:moveTo>
                  <a:cubicBezTo>
                    <a:pt x="48" y="60"/>
                    <a:pt x="12" y="132"/>
                    <a:pt x="1" y="203"/>
                  </a:cubicBezTo>
                  <a:cubicBezTo>
                    <a:pt x="48" y="144"/>
                    <a:pt x="72" y="84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3"/>
            <p:cNvSpPr/>
            <p:nvPr/>
          </p:nvSpPr>
          <p:spPr>
            <a:xfrm>
              <a:off x="2629475" y="4653075"/>
              <a:ext cx="278650" cy="188150"/>
            </a:xfrm>
            <a:custGeom>
              <a:avLst/>
              <a:gdLst/>
              <a:ahLst/>
              <a:cxnLst/>
              <a:rect l="l" t="t" r="r" b="b"/>
              <a:pathLst>
                <a:path w="11146" h="7526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620"/>
                    <a:pt x="322" y="1156"/>
                    <a:pt x="560" y="1668"/>
                  </a:cubicBezTo>
                  <a:cubicBezTo>
                    <a:pt x="941" y="2453"/>
                    <a:pt x="1418" y="3215"/>
                    <a:pt x="1977" y="3894"/>
                  </a:cubicBezTo>
                  <a:cubicBezTo>
                    <a:pt x="3537" y="5859"/>
                    <a:pt x="6002" y="6883"/>
                    <a:pt x="8442" y="7264"/>
                  </a:cubicBezTo>
                  <a:cubicBezTo>
                    <a:pt x="9335" y="7406"/>
                    <a:pt x="10240" y="7478"/>
                    <a:pt x="11145" y="7526"/>
                  </a:cubicBezTo>
                  <a:cubicBezTo>
                    <a:pt x="11074" y="7514"/>
                    <a:pt x="11014" y="7490"/>
                    <a:pt x="10943" y="7478"/>
                  </a:cubicBezTo>
                  <a:cubicBezTo>
                    <a:pt x="9585" y="7097"/>
                    <a:pt x="8228" y="6633"/>
                    <a:pt x="6918" y="6097"/>
                  </a:cubicBezTo>
                  <a:cubicBezTo>
                    <a:pt x="5180" y="5335"/>
                    <a:pt x="3216" y="4228"/>
                    <a:pt x="1894" y="2751"/>
                  </a:cubicBezTo>
                  <a:cubicBezTo>
                    <a:pt x="1382" y="2215"/>
                    <a:pt x="1060" y="1799"/>
                    <a:pt x="668" y="1251"/>
                  </a:cubicBezTo>
                  <a:cubicBezTo>
                    <a:pt x="477" y="965"/>
                    <a:pt x="132" y="42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3"/>
            <p:cNvSpPr/>
            <p:nvPr/>
          </p:nvSpPr>
          <p:spPr>
            <a:xfrm>
              <a:off x="2643475" y="4739700"/>
              <a:ext cx="157175" cy="122350"/>
            </a:xfrm>
            <a:custGeom>
              <a:avLst/>
              <a:gdLst/>
              <a:ahLst/>
              <a:cxnLst/>
              <a:rect l="l" t="t" r="r" b="b"/>
              <a:pathLst>
                <a:path w="6287" h="4894" extrusionOk="0">
                  <a:moveTo>
                    <a:pt x="0" y="1"/>
                  </a:moveTo>
                  <a:cubicBezTo>
                    <a:pt x="905" y="2810"/>
                    <a:pt x="2977" y="4001"/>
                    <a:pt x="5704" y="4727"/>
                  </a:cubicBezTo>
                  <a:cubicBezTo>
                    <a:pt x="5894" y="4787"/>
                    <a:pt x="6096" y="4846"/>
                    <a:pt x="6287" y="4894"/>
                  </a:cubicBezTo>
                  <a:cubicBezTo>
                    <a:pt x="6013" y="4763"/>
                    <a:pt x="5751" y="4608"/>
                    <a:pt x="5501" y="4453"/>
                  </a:cubicBezTo>
                  <a:cubicBezTo>
                    <a:pt x="3263" y="2977"/>
                    <a:pt x="1465" y="215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3"/>
            <p:cNvSpPr/>
            <p:nvPr/>
          </p:nvSpPr>
          <p:spPr>
            <a:xfrm>
              <a:off x="2837850" y="4727200"/>
              <a:ext cx="206000" cy="64525"/>
            </a:xfrm>
            <a:custGeom>
              <a:avLst/>
              <a:gdLst/>
              <a:ahLst/>
              <a:cxnLst/>
              <a:rect l="l" t="t" r="r" b="b"/>
              <a:pathLst>
                <a:path w="8240" h="2581" extrusionOk="0">
                  <a:moveTo>
                    <a:pt x="0" y="0"/>
                  </a:moveTo>
                  <a:lnTo>
                    <a:pt x="0" y="0"/>
                  </a:lnTo>
                  <a:cubicBezTo>
                    <a:pt x="548" y="1251"/>
                    <a:pt x="1810" y="2048"/>
                    <a:pt x="3096" y="2417"/>
                  </a:cubicBezTo>
                  <a:cubicBezTo>
                    <a:pt x="3537" y="2529"/>
                    <a:pt x="3990" y="2580"/>
                    <a:pt x="4444" y="2580"/>
                  </a:cubicBezTo>
                  <a:cubicBezTo>
                    <a:pt x="5201" y="2580"/>
                    <a:pt x="5960" y="2437"/>
                    <a:pt x="6668" y="2191"/>
                  </a:cubicBezTo>
                  <a:cubicBezTo>
                    <a:pt x="7203" y="1989"/>
                    <a:pt x="7739" y="1763"/>
                    <a:pt x="8239" y="1513"/>
                  </a:cubicBezTo>
                  <a:lnTo>
                    <a:pt x="8239" y="1513"/>
                  </a:lnTo>
                  <a:lnTo>
                    <a:pt x="7704" y="1596"/>
                  </a:lnTo>
                  <a:cubicBezTo>
                    <a:pt x="6815" y="1729"/>
                    <a:pt x="6224" y="1818"/>
                    <a:pt x="5269" y="1818"/>
                  </a:cubicBezTo>
                  <a:cubicBezTo>
                    <a:pt x="5111" y="1818"/>
                    <a:pt x="4943" y="1815"/>
                    <a:pt x="4763" y="1810"/>
                  </a:cubicBezTo>
                  <a:cubicBezTo>
                    <a:pt x="3405" y="1763"/>
                    <a:pt x="1334" y="14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3"/>
            <p:cNvSpPr/>
            <p:nvPr/>
          </p:nvSpPr>
          <p:spPr>
            <a:xfrm>
              <a:off x="2872675" y="4717375"/>
              <a:ext cx="83075" cy="34250"/>
            </a:xfrm>
            <a:custGeom>
              <a:avLst/>
              <a:gdLst/>
              <a:ahLst/>
              <a:cxnLst/>
              <a:rect l="l" t="t" r="r" b="b"/>
              <a:pathLst>
                <a:path w="3323" h="1370" extrusionOk="0">
                  <a:moveTo>
                    <a:pt x="0" y="1"/>
                  </a:moveTo>
                  <a:lnTo>
                    <a:pt x="0" y="1"/>
                  </a:lnTo>
                  <a:cubicBezTo>
                    <a:pt x="464" y="993"/>
                    <a:pt x="1602" y="1370"/>
                    <a:pt x="2645" y="1370"/>
                  </a:cubicBezTo>
                  <a:cubicBezTo>
                    <a:pt x="2753" y="1370"/>
                    <a:pt x="2860" y="1366"/>
                    <a:pt x="2965" y="1358"/>
                  </a:cubicBezTo>
                  <a:cubicBezTo>
                    <a:pt x="3084" y="1358"/>
                    <a:pt x="3203" y="1334"/>
                    <a:pt x="3322" y="1322"/>
                  </a:cubicBezTo>
                  <a:cubicBezTo>
                    <a:pt x="3072" y="1251"/>
                    <a:pt x="2798" y="1203"/>
                    <a:pt x="2548" y="1132"/>
                  </a:cubicBezTo>
                  <a:cubicBezTo>
                    <a:pt x="1584" y="846"/>
                    <a:pt x="679" y="65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3"/>
            <p:cNvSpPr/>
            <p:nvPr/>
          </p:nvSpPr>
          <p:spPr>
            <a:xfrm>
              <a:off x="2821175" y="4776900"/>
              <a:ext cx="185175" cy="47300"/>
            </a:xfrm>
            <a:custGeom>
              <a:avLst/>
              <a:gdLst/>
              <a:ahLst/>
              <a:cxnLst/>
              <a:rect l="l" t="t" r="r" b="b"/>
              <a:pathLst>
                <a:path w="7407" h="1892" extrusionOk="0">
                  <a:moveTo>
                    <a:pt x="0" y="1"/>
                  </a:moveTo>
                  <a:lnTo>
                    <a:pt x="0" y="1"/>
                  </a:lnTo>
                  <a:cubicBezTo>
                    <a:pt x="667" y="679"/>
                    <a:pt x="1548" y="1191"/>
                    <a:pt x="2441" y="1525"/>
                  </a:cubicBezTo>
                  <a:cubicBezTo>
                    <a:pt x="3141" y="1777"/>
                    <a:pt x="3877" y="1891"/>
                    <a:pt x="4615" y="1891"/>
                  </a:cubicBezTo>
                  <a:cubicBezTo>
                    <a:pt x="5409" y="1891"/>
                    <a:pt x="6207" y="1759"/>
                    <a:pt x="6966" y="1525"/>
                  </a:cubicBezTo>
                  <a:cubicBezTo>
                    <a:pt x="7108" y="1489"/>
                    <a:pt x="7263" y="1430"/>
                    <a:pt x="7406" y="1370"/>
                  </a:cubicBezTo>
                  <a:lnTo>
                    <a:pt x="7406" y="1370"/>
                  </a:lnTo>
                  <a:cubicBezTo>
                    <a:pt x="7156" y="1394"/>
                    <a:pt x="6906" y="1394"/>
                    <a:pt x="6644" y="1394"/>
                  </a:cubicBezTo>
                  <a:cubicBezTo>
                    <a:pt x="5025" y="1394"/>
                    <a:pt x="3810" y="1251"/>
                    <a:pt x="2227" y="834"/>
                  </a:cubicBezTo>
                  <a:cubicBezTo>
                    <a:pt x="1453" y="596"/>
                    <a:pt x="667" y="37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3"/>
            <p:cNvSpPr/>
            <p:nvPr/>
          </p:nvSpPr>
          <p:spPr>
            <a:xfrm>
              <a:off x="460175" y="2723075"/>
              <a:ext cx="31275" cy="244400"/>
            </a:xfrm>
            <a:custGeom>
              <a:avLst/>
              <a:gdLst/>
              <a:ahLst/>
              <a:cxnLst/>
              <a:rect l="l" t="t" r="r" b="b"/>
              <a:pathLst>
                <a:path w="1251" h="9776" extrusionOk="0">
                  <a:moveTo>
                    <a:pt x="202" y="1"/>
                  </a:moveTo>
                  <a:cubicBezTo>
                    <a:pt x="214" y="239"/>
                    <a:pt x="202" y="477"/>
                    <a:pt x="202" y="715"/>
                  </a:cubicBezTo>
                  <a:cubicBezTo>
                    <a:pt x="167" y="2192"/>
                    <a:pt x="143" y="3680"/>
                    <a:pt x="107" y="5144"/>
                  </a:cubicBezTo>
                  <a:cubicBezTo>
                    <a:pt x="107" y="6692"/>
                    <a:pt x="119" y="8228"/>
                    <a:pt x="0" y="9776"/>
                  </a:cubicBezTo>
                  <a:cubicBezTo>
                    <a:pt x="1119" y="6633"/>
                    <a:pt x="1250" y="3656"/>
                    <a:pt x="333" y="441"/>
                  </a:cubicBezTo>
                  <a:lnTo>
                    <a:pt x="2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3"/>
            <p:cNvSpPr/>
            <p:nvPr/>
          </p:nvSpPr>
          <p:spPr>
            <a:xfrm>
              <a:off x="525950" y="2749575"/>
              <a:ext cx="29200" cy="188450"/>
            </a:xfrm>
            <a:custGeom>
              <a:avLst/>
              <a:gdLst/>
              <a:ahLst/>
              <a:cxnLst/>
              <a:rect l="l" t="t" r="r" b="b"/>
              <a:pathLst>
                <a:path w="1168" h="7538" extrusionOk="0">
                  <a:moveTo>
                    <a:pt x="215" y="0"/>
                  </a:moveTo>
                  <a:lnTo>
                    <a:pt x="215" y="0"/>
                  </a:lnTo>
                  <a:cubicBezTo>
                    <a:pt x="227" y="179"/>
                    <a:pt x="250" y="346"/>
                    <a:pt x="262" y="548"/>
                  </a:cubicBezTo>
                  <a:cubicBezTo>
                    <a:pt x="262" y="1560"/>
                    <a:pt x="203" y="2572"/>
                    <a:pt x="179" y="3584"/>
                  </a:cubicBezTo>
                  <a:cubicBezTo>
                    <a:pt x="155" y="4906"/>
                    <a:pt x="143" y="6227"/>
                    <a:pt x="0" y="7537"/>
                  </a:cubicBezTo>
                  <a:cubicBezTo>
                    <a:pt x="1036" y="5299"/>
                    <a:pt x="1167" y="2679"/>
                    <a:pt x="346" y="346"/>
                  </a:cubicBezTo>
                  <a:lnTo>
                    <a:pt x="21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3"/>
            <p:cNvSpPr/>
            <p:nvPr/>
          </p:nvSpPr>
          <p:spPr>
            <a:xfrm>
              <a:off x="259250" y="2771300"/>
              <a:ext cx="20850" cy="168800"/>
            </a:xfrm>
            <a:custGeom>
              <a:avLst/>
              <a:gdLst/>
              <a:ahLst/>
              <a:cxnLst/>
              <a:rect l="l" t="t" r="r" b="b"/>
              <a:pathLst>
                <a:path w="834" h="6752" extrusionOk="0">
                  <a:moveTo>
                    <a:pt x="715" y="1"/>
                  </a:moveTo>
                  <a:cubicBezTo>
                    <a:pt x="703" y="48"/>
                    <a:pt x="703" y="96"/>
                    <a:pt x="691" y="155"/>
                  </a:cubicBezTo>
                  <a:cubicBezTo>
                    <a:pt x="155" y="2310"/>
                    <a:pt x="0" y="4549"/>
                    <a:pt x="346" y="6751"/>
                  </a:cubicBezTo>
                  <a:cubicBezTo>
                    <a:pt x="584" y="5025"/>
                    <a:pt x="834" y="3251"/>
                    <a:pt x="774" y="1477"/>
                  </a:cubicBezTo>
                  <a:cubicBezTo>
                    <a:pt x="762" y="989"/>
                    <a:pt x="739" y="501"/>
                    <a:pt x="7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3"/>
            <p:cNvSpPr/>
            <p:nvPr/>
          </p:nvSpPr>
          <p:spPr>
            <a:xfrm>
              <a:off x="340200" y="2683500"/>
              <a:ext cx="25925" cy="348275"/>
            </a:xfrm>
            <a:custGeom>
              <a:avLst/>
              <a:gdLst/>
              <a:ahLst/>
              <a:cxnLst/>
              <a:rect l="l" t="t" r="r" b="b"/>
              <a:pathLst>
                <a:path w="1037" h="13931" extrusionOk="0">
                  <a:moveTo>
                    <a:pt x="989" y="0"/>
                  </a:moveTo>
                  <a:lnTo>
                    <a:pt x="989" y="0"/>
                  </a:lnTo>
                  <a:cubicBezTo>
                    <a:pt x="977" y="48"/>
                    <a:pt x="965" y="107"/>
                    <a:pt x="953" y="155"/>
                  </a:cubicBezTo>
                  <a:cubicBezTo>
                    <a:pt x="310" y="2501"/>
                    <a:pt x="37" y="4965"/>
                    <a:pt x="1" y="7406"/>
                  </a:cubicBezTo>
                  <a:cubicBezTo>
                    <a:pt x="13" y="9585"/>
                    <a:pt x="239" y="11764"/>
                    <a:pt x="418" y="13931"/>
                  </a:cubicBezTo>
                  <a:cubicBezTo>
                    <a:pt x="739" y="11240"/>
                    <a:pt x="965" y="8513"/>
                    <a:pt x="1013" y="5775"/>
                  </a:cubicBezTo>
                  <a:cubicBezTo>
                    <a:pt x="1037" y="4346"/>
                    <a:pt x="1013" y="2905"/>
                    <a:pt x="965" y="1477"/>
                  </a:cubicBezTo>
                  <a:cubicBezTo>
                    <a:pt x="965" y="989"/>
                    <a:pt x="977" y="500"/>
                    <a:pt x="9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3"/>
            <p:cNvSpPr/>
            <p:nvPr/>
          </p:nvSpPr>
          <p:spPr>
            <a:xfrm>
              <a:off x="408675" y="2798100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15" y="0"/>
                  </a:moveTo>
                  <a:cubicBezTo>
                    <a:pt x="119" y="810"/>
                    <a:pt x="0" y="1667"/>
                    <a:pt x="0" y="2524"/>
                  </a:cubicBezTo>
                  <a:cubicBezTo>
                    <a:pt x="12" y="3417"/>
                    <a:pt x="119" y="4310"/>
                    <a:pt x="238" y="5179"/>
                  </a:cubicBezTo>
                  <a:cubicBezTo>
                    <a:pt x="357" y="4334"/>
                    <a:pt x="477" y="3489"/>
                    <a:pt x="488" y="2643"/>
                  </a:cubicBezTo>
                  <a:cubicBezTo>
                    <a:pt x="488" y="1750"/>
                    <a:pt x="381" y="869"/>
                    <a:pt x="2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3"/>
            <p:cNvSpPr/>
            <p:nvPr/>
          </p:nvSpPr>
          <p:spPr>
            <a:xfrm>
              <a:off x="5930200" y="1586050"/>
              <a:ext cx="499175" cy="317600"/>
            </a:xfrm>
            <a:custGeom>
              <a:avLst/>
              <a:gdLst/>
              <a:ahLst/>
              <a:cxnLst/>
              <a:rect l="l" t="t" r="r" b="b"/>
              <a:pathLst>
                <a:path w="19967" h="12704" extrusionOk="0">
                  <a:moveTo>
                    <a:pt x="0" y="0"/>
                  </a:moveTo>
                  <a:lnTo>
                    <a:pt x="0" y="0"/>
                  </a:lnTo>
                  <a:cubicBezTo>
                    <a:pt x="1572" y="536"/>
                    <a:pt x="2917" y="1155"/>
                    <a:pt x="4429" y="1905"/>
                  </a:cubicBezTo>
                  <a:cubicBezTo>
                    <a:pt x="6275" y="2810"/>
                    <a:pt x="8073" y="3810"/>
                    <a:pt x="9775" y="4965"/>
                  </a:cubicBezTo>
                  <a:cubicBezTo>
                    <a:pt x="12657" y="6870"/>
                    <a:pt x="14883" y="8763"/>
                    <a:pt x="17657" y="10918"/>
                  </a:cubicBezTo>
                  <a:cubicBezTo>
                    <a:pt x="18133" y="11299"/>
                    <a:pt x="18729" y="11716"/>
                    <a:pt x="19348" y="12192"/>
                  </a:cubicBezTo>
                  <a:cubicBezTo>
                    <a:pt x="19562" y="12371"/>
                    <a:pt x="19777" y="12525"/>
                    <a:pt x="19967" y="12704"/>
                  </a:cubicBezTo>
                  <a:cubicBezTo>
                    <a:pt x="19526" y="12216"/>
                    <a:pt x="19110" y="11728"/>
                    <a:pt x="18669" y="11240"/>
                  </a:cubicBezTo>
                  <a:cubicBezTo>
                    <a:pt x="16574" y="8823"/>
                    <a:pt x="14085" y="6775"/>
                    <a:pt x="11430" y="5001"/>
                  </a:cubicBezTo>
                  <a:cubicBezTo>
                    <a:pt x="9859" y="3941"/>
                    <a:pt x="8275" y="2929"/>
                    <a:pt x="6572" y="2107"/>
                  </a:cubicBezTo>
                  <a:cubicBezTo>
                    <a:pt x="4477" y="1155"/>
                    <a:pt x="2274" y="3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3"/>
            <p:cNvSpPr/>
            <p:nvPr/>
          </p:nvSpPr>
          <p:spPr>
            <a:xfrm>
              <a:off x="5934650" y="1525025"/>
              <a:ext cx="591475" cy="389050"/>
            </a:xfrm>
            <a:custGeom>
              <a:avLst/>
              <a:gdLst/>
              <a:ahLst/>
              <a:cxnLst/>
              <a:rect l="l" t="t" r="r" b="b"/>
              <a:pathLst>
                <a:path w="23659" h="15562" extrusionOk="0">
                  <a:moveTo>
                    <a:pt x="1" y="0"/>
                  </a:moveTo>
                  <a:lnTo>
                    <a:pt x="1" y="0"/>
                  </a:lnTo>
                  <a:cubicBezTo>
                    <a:pt x="1870" y="560"/>
                    <a:pt x="3608" y="1298"/>
                    <a:pt x="5275" y="2024"/>
                  </a:cubicBezTo>
                  <a:cubicBezTo>
                    <a:pt x="7014" y="2798"/>
                    <a:pt x="8728" y="3632"/>
                    <a:pt x="10359" y="4644"/>
                  </a:cubicBezTo>
                  <a:cubicBezTo>
                    <a:pt x="12514" y="6001"/>
                    <a:pt x="14384" y="7394"/>
                    <a:pt x="16170" y="8882"/>
                  </a:cubicBezTo>
                  <a:cubicBezTo>
                    <a:pt x="17586" y="10061"/>
                    <a:pt x="18896" y="11323"/>
                    <a:pt x="20265" y="12549"/>
                  </a:cubicBezTo>
                  <a:cubicBezTo>
                    <a:pt x="21337" y="13526"/>
                    <a:pt x="22480" y="14431"/>
                    <a:pt x="23528" y="15443"/>
                  </a:cubicBezTo>
                  <a:cubicBezTo>
                    <a:pt x="23575" y="15490"/>
                    <a:pt x="23611" y="15526"/>
                    <a:pt x="23659" y="15562"/>
                  </a:cubicBezTo>
                  <a:cubicBezTo>
                    <a:pt x="22956" y="14645"/>
                    <a:pt x="22242" y="13716"/>
                    <a:pt x="21468" y="12847"/>
                  </a:cubicBezTo>
                  <a:cubicBezTo>
                    <a:pt x="19241" y="10252"/>
                    <a:pt x="16634" y="8037"/>
                    <a:pt x="13836" y="6072"/>
                  </a:cubicBezTo>
                  <a:cubicBezTo>
                    <a:pt x="11740" y="4572"/>
                    <a:pt x="9526" y="3203"/>
                    <a:pt x="7145" y="2155"/>
                  </a:cubicBezTo>
                  <a:cubicBezTo>
                    <a:pt x="4847" y="1191"/>
                    <a:pt x="2454" y="41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3"/>
            <p:cNvSpPr/>
            <p:nvPr/>
          </p:nvSpPr>
          <p:spPr>
            <a:xfrm>
              <a:off x="6054625" y="1485125"/>
              <a:ext cx="547100" cy="418525"/>
            </a:xfrm>
            <a:custGeom>
              <a:avLst/>
              <a:gdLst/>
              <a:ahLst/>
              <a:cxnLst/>
              <a:rect l="l" t="t" r="r" b="b"/>
              <a:pathLst>
                <a:path w="21884" h="16741" extrusionOk="0">
                  <a:moveTo>
                    <a:pt x="0" y="1"/>
                  </a:moveTo>
                  <a:cubicBezTo>
                    <a:pt x="4012" y="1882"/>
                    <a:pt x="7834" y="4144"/>
                    <a:pt x="11347" y="6835"/>
                  </a:cubicBezTo>
                  <a:cubicBezTo>
                    <a:pt x="12371" y="7621"/>
                    <a:pt x="14157" y="9121"/>
                    <a:pt x="15335" y="10252"/>
                  </a:cubicBezTo>
                  <a:cubicBezTo>
                    <a:pt x="16633" y="11478"/>
                    <a:pt x="17859" y="12752"/>
                    <a:pt x="19133" y="13991"/>
                  </a:cubicBezTo>
                  <a:cubicBezTo>
                    <a:pt x="19979" y="14824"/>
                    <a:pt x="20812" y="15646"/>
                    <a:pt x="21658" y="16479"/>
                  </a:cubicBezTo>
                  <a:cubicBezTo>
                    <a:pt x="21692" y="16513"/>
                    <a:pt x="21732" y="16551"/>
                    <a:pt x="21771" y="16592"/>
                  </a:cubicBezTo>
                  <a:lnTo>
                    <a:pt x="21771" y="16592"/>
                  </a:lnTo>
                  <a:cubicBezTo>
                    <a:pt x="21160" y="15781"/>
                    <a:pt x="20596" y="14943"/>
                    <a:pt x="19979" y="14169"/>
                  </a:cubicBezTo>
                  <a:cubicBezTo>
                    <a:pt x="17597" y="11121"/>
                    <a:pt x="14680" y="8514"/>
                    <a:pt x="11609" y="6144"/>
                  </a:cubicBezTo>
                  <a:cubicBezTo>
                    <a:pt x="9525" y="4573"/>
                    <a:pt x="7346" y="3096"/>
                    <a:pt x="5001" y="1918"/>
                  </a:cubicBezTo>
                  <a:cubicBezTo>
                    <a:pt x="3417" y="1132"/>
                    <a:pt x="1715" y="525"/>
                    <a:pt x="0" y="1"/>
                  </a:cubicBezTo>
                  <a:close/>
                  <a:moveTo>
                    <a:pt x="21771" y="16592"/>
                  </a:moveTo>
                  <a:cubicBezTo>
                    <a:pt x="21808" y="16642"/>
                    <a:pt x="21846" y="16691"/>
                    <a:pt x="21884" y="16741"/>
                  </a:cubicBezTo>
                  <a:cubicBezTo>
                    <a:pt x="21853" y="16685"/>
                    <a:pt x="21812" y="16636"/>
                    <a:pt x="21771" y="16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3"/>
            <p:cNvSpPr/>
            <p:nvPr/>
          </p:nvSpPr>
          <p:spPr>
            <a:xfrm>
              <a:off x="6096575" y="1425600"/>
              <a:ext cx="462000" cy="314950"/>
            </a:xfrm>
            <a:custGeom>
              <a:avLst/>
              <a:gdLst/>
              <a:ahLst/>
              <a:cxnLst/>
              <a:rect l="l" t="t" r="r" b="b"/>
              <a:pathLst>
                <a:path w="18480" h="12598" extrusionOk="0">
                  <a:moveTo>
                    <a:pt x="1" y="1"/>
                  </a:moveTo>
                  <a:lnTo>
                    <a:pt x="1" y="1"/>
                  </a:lnTo>
                  <a:cubicBezTo>
                    <a:pt x="2132" y="858"/>
                    <a:pt x="4132" y="2037"/>
                    <a:pt x="6097" y="3227"/>
                  </a:cubicBezTo>
                  <a:cubicBezTo>
                    <a:pt x="9812" y="5430"/>
                    <a:pt x="12764" y="7835"/>
                    <a:pt x="16015" y="10526"/>
                  </a:cubicBezTo>
                  <a:cubicBezTo>
                    <a:pt x="16812" y="11181"/>
                    <a:pt x="17610" y="11835"/>
                    <a:pt x="18384" y="12514"/>
                  </a:cubicBezTo>
                  <a:cubicBezTo>
                    <a:pt x="18408" y="12550"/>
                    <a:pt x="18432" y="12562"/>
                    <a:pt x="18479" y="12597"/>
                  </a:cubicBezTo>
                  <a:cubicBezTo>
                    <a:pt x="18444" y="12562"/>
                    <a:pt x="18420" y="12514"/>
                    <a:pt x="18384" y="12490"/>
                  </a:cubicBezTo>
                  <a:cubicBezTo>
                    <a:pt x="17884" y="11907"/>
                    <a:pt x="17360" y="11323"/>
                    <a:pt x="16836" y="10764"/>
                  </a:cubicBezTo>
                  <a:cubicBezTo>
                    <a:pt x="15824" y="9657"/>
                    <a:pt x="14800" y="8561"/>
                    <a:pt x="13681" y="7561"/>
                  </a:cubicBezTo>
                  <a:cubicBezTo>
                    <a:pt x="12645" y="6656"/>
                    <a:pt x="11514" y="5835"/>
                    <a:pt x="10395" y="5013"/>
                  </a:cubicBezTo>
                  <a:cubicBezTo>
                    <a:pt x="7287" y="2739"/>
                    <a:pt x="3799" y="8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3"/>
            <p:cNvSpPr/>
            <p:nvPr/>
          </p:nvSpPr>
          <p:spPr>
            <a:xfrm>
              <a:off x="5926625" y="1292850"/>
              <a:ext cx="488175" cy="243500"/>
            </a:xfrm>
            <a:custGeom>
              <a:avLst/>
              <a:gdLst/>
              <a:ahLst/>
              <a:cxnLst/>
              <a:rect l="l" t="t" r="r" b="b"/>
              <a:pathLst>
                <a:path w="19527" h="9740" extrusionOk="0">
                  <a:moveTo>
                    <a:pt x="0" y="0"/>
                  </a:moveTo>
                  <a:lnTo>
                    <a:pt x="0" y="0"/>
                  </a:lnTo>
                  <a:cubicBezTo>
                    <a:pt x="2132" y="405"/>
                    <a:pt x="4382" y="1393"/>
                    <a:pt x="6108" y="2108"/>
                  </a:cubicBezTo>
                  <a:cubicBezTo>
                    <a:pt x="7430" y="2679"/>
                    <a:pt x="9740" y="3751"/>
                    <a:pt x="11299" y="4644"/>
                  </a:cubicBezTo>
                  <a:cubicBezTo>
                    <a:pt x="13097" y="5656"/>
                    <a:pt x="14824" y="6787"/>
                    <a:pt x="16586" y="7882"/>
                  </a:cubicBezTo>
                  <a:cubicBezTo>
                    <a:pt x="17538" y="8466"/>
                    <a:pt x="18479" y="9061"/>
                    <a:pt x="19396" y="9668"/>
                  </a:cubicBezTo>
                  <a:cubicBezTo>
                    <a:pt x="19443" y="9704"/>
                    <a:pt x="19491" y="9728"/>
                    <a:pt x="19527" y="9740"/>
                  </a:cubicBezTo>
                  <a:cubicBezTo>
                    <a:pt x="18872" y="9180"/>
                    <a:pt x="18205" y="8597"/>
                    <a:pt x="17538" y="8037"/>
                  </a:cubicBezTo>
                  <a:cubicBezTo>
                    <a:pt x="15395" y="6096"/>
                    <a:pt x="12954" y="4525"/>
                    <a:pt x="10383" y="3227"/>
                  </a:cubicBezTo>
                  <a:cubicBezTo>
                    <a:pt x="8394" y="2215"/>
                    <a:pt x="6358" y="1322"/>
                    <a:pt x="4203" y="727"/>
                  </a:cubicBezTo>
                  <a:cubicBezTo>
                    <a:pt x="2834" y="322"/>
                    <a:pt x="1429" y="3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3"/>
            <p:cNvSpPr/>
            <p:nvPr/>
          </p:nvSpPr>
          <p:spPr>
            <a:xfrm>
              <a:off x="6029325" y="1236900"/>
              <a:ext cx="406325" cy="218800"/>
            </a:xfrm>
            <a:custGeom>
              <a:avLst/>
              <a:gdLst/>
              <a:ahLst/>
              <a:cxnLst/>
              <a:rect l="l" t="t" r="r" b="b"/>
              <a:pathLst>
                <a:path w="16253" h="8752" extrusionOk="0">
                  <a:moveTo>
                    <a:pt x="0" y="0"/>
                  </a:moveTo>
                  <a:lnTo>
                    <a:pt x="0" y="0"/>
                  </a:lnTo>
                  <a:cubicBezTo>
                    <a:pt x="2679" y="941"/>
                    <a:pt x="5215" y="2143"/>
                    <a:pt x="7882" y="3620"/>
                  </a:cubicBezTo>
                  <a:cubicBezTo>
                    <a:pt x="10216" y="4929"/>
                    <a:pt x="12430" y="6465"/>
                    <a:pt x="14752" y="7822"/>
                  </a:cubicBezTo>
                  <a:cubicBezTo>
                    <a:pt x="15264" y="8120"/>
                    <a:pt x="15752" y="8430"/>
                    <a:pt x="16252" y="8751"/>
                  </a:cubicBezTo>
                  <a:cubicBezTo>
                    <a:pt x="15931" y="8477"/>
                    <a:pt x="15597" y="8192"/>
                    <a:pt x="15288" y="7894"/>
                  </a:cubicBezTo>
                  <a:cubicBezTo>
                    <a:pt x="12442" y="5155"/>
                    <a:pt x="9156" y="2846"/>
                    <a:pt x="5465" y="1393"/>
                  </a:cubicBezTo>
                  <a:cubicBezTo>
                    <a:pt x="3691" y="738"/>
                    <a:pt x="1857" y="27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3"/>
            <p:cNvSpPr/>
            <p:nvPr/>
          </p:nvSpPr>
          <p:spPr>
            <a:xfrm>
              <a:off x="6121575" y="1182425"/>
              <a:ext cx="292625" cy="174750"/>
            </a:xfrm>
            <a:custGeom>
              <a:avLst/>
              <a:gdLst/>
              <a:ahLst/>
              <a:cxnLst/>
              <a:rect l="l" t="t" r="r" b="b"/>
              <a:pathLst>
                <a:path w="11705" h="6990" extrusionOk="0">
                  <a:moveTo>
                    <a:pt x="1" y="0"/>
                  </a:moveTo>
                  <a:lnTo>
                    <a:pt x="1" y="0"/>
                  </a:lnTo>
                  <a:cubicBezTo>
                    <a:pt x="2216" y="988"/>
                    <a:pt x="4263" y="2334"/>
                    <a:pt x="6311" y="3644"/>
                  </a:cubicBezTo>
                  <a:cubicBezTo>
                    <a:pt x="7823" y="4608"/>
                    <a:pt x="9395" y="5489"/>
                    <a:pt x="10919" y="6441"/>
                  </a:cubicBezTo>
                  <a:cubicBezTo>
                    <a:pt x="11169" y="6620"/>
                    <a:pt x="11431" y="6799"/>
                    <a:pt x="11705" y="6989"/>
                  </a:cubicBezTo>
                  <a:cubicBezTo>
                    <a:pt x="11538" y="6834"/>
                    <a:pt x="11383" y="6680"/>
                    <a:pt x="11229" y="6525"/>
                  </a:cubicBezTo>
                  <a:cubicBezTo>
                    <a:pt x="8085" y="3417"/>
                    <a:pt x="4347" y="10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3"/>
            <p:cNvSpPr/>
            <p:nvPr/>
          </p:nvSpPr>
          <p:spPr>
            <a:xfrm>
              <a:off x="6209400" y="1149975"/>
              <a:ext cx="206900" cy="135150"/>
            </a:xfrm>
            <a:custGeom>
              <a:avLst/>
              <a:gdLst/>
              <a:ahLst/>
              <a:cxnLst/>
              <a:rect l="l" t="t" r="r" b="b"/>
              <a:pathLst>
                <a:path w="8276" h="5406" extrusionOk="0">
                  <a:moveTo>
                    <a:pt x="0" y="0"/>
                  </a:moveTo>
                  <a:cubicBezTo>
                    <a:pt x="1393" y="691"/>
                    <a:pt x="2667" y="1584"/>
                    <a:pt x="3965" y="2441"/>
                  </a:cubicBezTo>
                  <a:cubicBezTo>
                    <a:pt x="5180" y="3203"/>
                    <a:pt x="6537" y="4001"/>
                    <a:pt x="7608" y="4846"/>
                  </a:cubicBezTo>
                  <a:cubicBezTo>
                    <a:pt x="7835" y="5025"/>
                    <a:pt x="8061" y="5203"/>
                    <a:pt x="8275" y="5406"/>
                  </a:cubicBezTo>
                  <a:cubicBezTo>
                    <a:pt x="8192" y="5299"/>
                    <a:pt x="8085" y="5180"/>
                    <a:pt x="8001" y="5072"/>
                  </a:cubicBezTo>
                  <a:cubicBezTo>
                    <a:pt x="5894" y="2644"/>
                    <a:pt x="3096" y="85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3"/>
            <p:cNvSpPr/>
            <p:nvPr/>
          </p:nvSpPr>
          <p:spPr>
            <a:xfrm>
              <a:off x="6241550" y="961550"/>
              <a:ext cx="447700" cy="255725"/>
            </a:xfrm>
            <a:custGeom>
              <a:avLst/>
              <a:gdLst/>
              <a:ahLst/>
              <a:cxnLst/>
              <a:rect l="l" t="t" r="r" b="b"/>
              <a:pathLst>
                <a:path w="17908" h="10229" extrusionOk="0">
                  <a:moveTo>
                    <a:pt x="0" y="1"/>
                  </a:moveTo>
                  <a:lnTo>
                    <a:pt x="0" y="1"/>
                  </a:lnTo>
                  <a:cubicBezTo>
                    <a:pt x="1798" y="656"/>
                    <a:pt x="3393" y="1418"/>
                    <a:pt x="5132" y="2311"/>
                  </a:cubicBezTo>
                  <a:cubicBezTo>
                    <a:pt x="6739" y="3132"/>
                    <a:pt x="8335" y="3977"/>
                    <a:pt x="9870" y="4918"/>
                  </a:cubicBezTo>
                  <a:cubicBezTo>
                    <a:pt x="12097" y="6299"/>
                    <a:pt x="14228" y="7835"/>
                    <a:pt x="16455" y="9216"/>
                  </a:cubicBezTo>
                  <a:cubicBezTo>
                    <a:pt x="16955" y="9526"/>
                    <a:pt x="17431" y="9871"/>
                    <a:pt x="17907" y="10228"/>
                  </a:cubicBezTo>
                  <a:cubicBezTo>
                    <a:pt x="17645" y="9978"/>
                    <a:pt x="17383" y="9728"/>
                    <a:pt x="17109" y="9466"/>
                  </a:cubicBezTo>
                  <a:cubicBezTo>
                    <a:pt x="15681" y="8121"/>
                    <a:pt x="14288" y="6704"/>
                    <a:pt x="12680" y="5537"/>
                  </a:cubicBezTo>
                  <a:cubicBezTo>
                    <a:pt x="11002" y="4335"/>
                    <a:pt x="9180" y="3299"/>
                    <a:pt x="7323" y="2358"/>
                  </a:cubicBezTo>
                  <a:cubicBezTo>
                    <a:pt x="5001" y="1251"/>
                    <a:pt x="2524" y="45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3"/>
            <p:cNvSpPr/>
            <p:nvPr/>
          </p:nvSpPr>
          <p:spPr>
            <a:xfrm>
              <a:off x="6338575" y="926725"/>
              <a:ext cx="337575" cy="174450"/>
            </a:xfrm>
            <a:custGeom>
              <a:avLst/>
              <a:gdLst/>
              <a:ahLst/>
              <a:cxnLst/>
              <a:rect l="l" t="t" r="r" b="b"/>
              <a:pathLst>
                <a:path w="13503" h="6978" extrusionOk="0">
                  <a:moveTo>
                    <a:pt x="1" y="1"/>
                  </a:moveTo>
                  <a:lnTo>
                    <a:pt x="1" y="1"/>
                  </a:lnTo>
                  <a:cubicBezTo>
                    <a:pt x="2799" y="1156"/>
                    <a:pt x="5573" y="2668"/>
                    <a:pt x="8287" y="4097"/>
                  </a:cubicBezTo>
                  <a:cubicBezTo>
                    <a:pt x="9764" y="4930"/>
                    <a:pt x="11300" y="5609"/>
                    <a:pt x="12740" y="6478"/>
                  </a:cubicBezTo>
                  <a:cubicBezTo>
                    <a:pt x="12990" y="6633"/>
                    <a:pt x="13264" y="6799"/>
                    <a:pt x="13502" y="6978"/>
                  </a:cubicBezTo>
                  <a:cubicBezTo>
                    <a:pt x="13300" y="6787"/>
                    <a:pt x="13109" y="6609"/>
                    <a:pt x="12919" y="6430"/>
                  </a:cubicBezTo>
                  <a:cubicBezTo>
                    <a:pt x="11252" y="4894"/>
                    <a:pt x="9597" y="3704"/>
                    <a:pt x="7442" y="2525"/>
                  </a:cubicBezTo>
                  <a:cubicBezTo>
                    <a:pt x="5096" y="1382"/>
                    <a:pt x="2560" y="54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3"/>
            <p:cNvSpPr/>
            <p:nvPr/>
          </p:nvSpPr>
          <p:spPr>
            <a:xfrm>
              <a:off x="6489200" y="921075"/>
              <a:ext cx="224450" cy="113125"/>
            </a:xfrm>
            <a:custGeom>
              <a:avLst/>
              <a:gdLst/>
              <a:ahLst/>
              <a:cxnLst/>
              <a:rect l="l" t="t" r="r" b="b"/>
              <a:pathLst>
                <a:path w="8978" h="4525" extrusionOk="0">
                  <a:moveTo>
                    <a:pt x="0" y="1"/>
                  </a:moveTo>
                  <a:lnTo>
                    <a:pt x="0" y="1"/>
                  </a:lnTo>
                  <a:cubicBezTo>
                    <a:pt x="1572" y="727"/>
                    <a:pt x="3012" y="1667"/>
                    <a:pt x="4560" y="2429"/>
                  </a:cubicBezTo>
                  <a:cubicBezTo>
                    <a:pt x="6001" y="3132"/>
                    <a:pt x="6965" y="3406"/>
                    <a:pt x="8608" y="4299"/>
                  </a:cubicBezTo>
                  <a:cubicBezTo>
                    <a:pt x="8727" y="4358"/>
                    <a:pt x="8858" y="4442"/>
                    <a:pt x="8977" y="4525"/>
                  </a:cubicBezTo>
                  <a:cubicBezTo>
                    <a:pt x="8847" y="4418"/>
                    <a:pt x="8716" y="4299"/>
                    <a:pt x="8573" y="4203"/>
                  </a:cubicBezTo>
                  <a:cubicBezTo>
                    <a:pt x="7442" y="3322"/>
                    <a:pt x="6227" y="2406"/>
                    <a:pt x="4917" y="1703"/>
                  </a:cubicBezTo>
                  <a:cubicBezTo>
                    <a:pt x="3382" y="905"/>
                    <a:pt x="1715" y="29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3"/>
            <p:cNvSpPr/>
            <p:nvPr/>
          </p:nvSpPr>
          <p:spPr>
            <a:xfrm>
              <a:off x="6678200" y="919300"/>
              <a:ext cx="108375" cy="69675"/>
            </a:xfrm>
            <a:custGeom>
              <a:avLst/>
              <a:gdLst/>
              <a:ahLst/>
              <a:cxnLst/>
              <a:rect l="l" t="t" r="r" b="b"/>
              <a:pathLst>
                <a:path w="4335" h="2787" extrusionOk="0">
                  <a:moveTo>
                    <a:pt x="1" y="0"/>
                  </a:moveTo>
                  <a:lnTo>
                    <a:pt x="1" y="0"/>
                  </a:lnTo>
                  <a:cubicBezTo>
                    <a:pt x="691" y="429"/>
                    <a:pt x="1334" y="941"/>
                    <a:pt x="2013" y="1369"/>
                  </a:cubicBezTo>
                  <a:cubicBezTo>
                    <a:pt x="2727" y="1810"/>
                    <a:pt x="3787" y="2453"/>
                    <a:pt x="4335" y="2786"/>
                  </a:cubicBezTo>
                  <a:cubicBezTo>
                    <a:pt x="3061" y="1607"/>
                    <a:pt x="1691" y="59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3"/>
            <p:cNvSpPr/>
            <p:nvPr/>
          </p:nvSpPr>
          <p:spPr>
            <a:xfrm>
              <a:off x="6912450" y="1454175"/>
              <a:ext cx="181000" cy="230125"/>
            </a:xfrm>
            <a:custGeom>
              <a:avLst/>
              <a:gdLst/>
              <a:ahLst/>
              <a:cxnLst/>
              <a:rect l="l" t="t" r="r" b="b"/>
              <a:pathLst>
                <a:path w="7240" h="9205" extrusionOk="0">
                  <a:moveTo>
                    <a:pt x="1" y="1"/>
                  </a:moveTo>
                  <a:lnTo>
                    <a:pt x="1" y="1"/>
                  </a:lnTo>
                  <a:cubicBezTo>
                    <a:pt x="1692" y="1822"/>
                    <a:pt x="2835" y="3561"/>
                    <a:pt x="4132" y="5204"/>
                  </a:cubicBezTo>
                  <a:cubicBezTo>
                    <a:pt x="4728" y="5954"/>
                    <a:pt x="5359" y="6716"/>
                    <a:pt x="5990" y="7442"/>
                  </a:cubicBezTo>
                  <a:cubicBezTo>
                    <a:pt x="6383" y="7894"/>
                    <a:pt x="6668" y="8192"/>
                    <a:pt x="6966" y="8656"/>
                  </a:cubicBezTo>
                  <a:cubicBezTo>
                    <a:pt x="7061" y="8811"/>
                    <a:pt x="7168" y="9014"/>
                    <a:pt x="7240" y="9204"/>
                  </a:cubicBezTo>
                  <a:cubicBezTo>
                    <a:pt x="7216" y="8990"/>
                    <a:pt x="7157" y="8787"/>
                    <a:pt x="7085" y="8573"/>
                  </a:cubicBezTo>
                  <a:cubicBezTo>
                    <a:pt x="6811" y="7799"/>
                    <a:pt x="6383" y="7073"/>
                    <a:pt x="5918" y="6311"/>
                  </a:cubicBezTo>
                  <a:cubicBezTo>
                    <a:pt x="4430" y="3811"/>
                    <a:pt x="2454" y="15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3"/>
            <p:cNvSpPr/>
            <p:nvPr/>
          </p:nvSpPr>
          <p:spPr>
            <a:xfrm>
              <a:off x="6762750" y="1441075"/>
              <a:ext cx="252725" cy="297400"/>
            </a:xfrm>
            <a:custGeom>
              <a:avLst/>
              <a:gdLst/>
              <a:ahLst/>
              <a:cxnLst/>
              <a:rect l="l" t="t" r="r" b="b"/>
              <a:pathLst>
                <a:path w="10109" h="11896" extrusionOk="0">
                  <a:moveTo>
                    <a:pt x="0" y="1"/>
                  </a:moveTo>
                  <a:lnTo>
                    <a:pt x="0" y="1"/>
                  </a:lnTo>
                  <a:cubicBezTo>
                    <a:pt x="1560" y="1501"/>
                    <a:pt x="2905" y="3192"/>
                    <a:pt x="4262" y="4858"/>
                  </a:cubicBezTo>
                  <a:cubicBezTo>
                    <a:pt x="5953" y="6918"/>
                    <a:pt x="7668" y="8966"/>
                    <a:pt x="9394" y="11002"/>
                  </a:cubicBezTo>
                  <a:lnTo>
                    <a:pt x="10108" y="11895"/>
                  </a:lnTo>
                  <a:cubicBezTo>
                    <a:pt x="9989" y="11681"/>
                    <a:pt x="9858" y="11455"/>
                    <a:pt x="9739" y="11228"/>
                  </a:cubicBezTo>
                  <a:cubicBezTo>
                    <a:pt x="8799" y="9502"/>
                    <a:pt x="7811" y="7775"/>
                    <a:pt x="6608" y="6216"/>
                  </a:cubicBezTo>
                  <a:cubicBezTo>
                    <a:pt x="4751" y="3835"/>
                    <a:pt x="2548" y="16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3"/>
            <p:cNvSpPr/>
            <p:nvPr/>
          </p:nvSpPr>
          <p:spPr>
            <a:xfrm>
              <a:off x="6697550" y="1525025"/>
              <a:ext cx="184275" cy="229800"/>
            </a:xfrm>
            <a:custGeom>
              <a:avLst/>
              <a:gdLst/>
              <a:ahLst/>
              <a:cxnLst/>
              <a:rect l="l" t="t" r="r" b="b"/>
              <a:pathLst>
                <a:path w="7371" h="9192" extrusionOk="0">
                  <a:moveTo>
                    <a:pt x="1" y="0"/>
                  </a:moveTo>
                  <a:lnTo>
                    <a:pt x="1" y="0"/>
                  </a:lnTo>
                  <a:cubicBezTo>
                    <a:pt x="1036" y="1215"/>
                    <a:pt x="2548" y="3358"/>
                    <a:pt x="3144" y="4096"/>
                  </a:cubicBezTo>
                  <a:cubicBezTo>
                    <a:pt x="4334" y="5656"/>
                    <a:pt x="5739" y="7168"/>
                    <a:pt x="6966" y="8620"/>
                  </a:cubicBezTo>
                  <a:cubicBezTo>
                    <a:pt x="7120" y="8811"/>
                    <a:pt x="7251" y="9001"/>
                    <a:pt x="7371" y="9192"/>
                  </a:cubicBezTo>
                  <a:cubicBezTo>
                    <a:pt x="7311" y="9061"/>
                    <a:pt x="7251" y="8918"/>
                    <a:pt x="7192" y="8763"/>
                  </a:cubicBezTo>
                  <a:cubicBezTo>
                    <a:pt x="6466" y="7084"/>
                    <a:pt x="5406" y="5537"/>
                    <a:pt x="4263" y="4096"/>
                  </a:cubicBezTo>
                  <a:cubicBezTo>
                    <a:pt x="3001" y="2584"/>
                    <a:pt x="1548" y="12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3"/>
            <p:cNvSpPr/>
            <p:nvPr/>
          </p:nvSpPr>
          <p:spPr>
            <a:xfrm>
              <a:off x="6918400" y="1330350"/>
              <a:ext cx="244700" cy="293225"/>
            </a:xfrm>
            <a:custGeom>
              <a:avLst/>
              <a:gdLst/>
              <a:ahLst/>
              <a:cxnLst/>
              <a:rect l="l" t="t" r="r" b="b"/>
              <a:pathLst>
                <a:path w="9788" h="11729" extrusionOk="0">
                  <a:moveTo>
                    <a:pt x="1" y="1"/>
                  </a:moveTo>
                  <a:cubicBezTo>
                    <a:pt x="1823" y="1596"/>
                    <a:pt x="3370" y="3489"/>
                    <a:pt x="4954" y="5335"/>
                  </a:cubicBezTo>
                  <a:cubicBezTo>
                    <a:pt x="6585" y="7382"/>
                    <a:pt x="7919" y="8978"/>
                    <a:pt x="9133" y="10704"/>
                  </a:cubicBezTo>
                  <a:cubicBezTo>
                    <a:pt x="9264" y="10907"/>
                    <a:pt x="9597" y="11419"/>
                    <a:pt x="9788" y="11728"/>
                  </a:cubicBezTo>
                  <a:cubicBezTo>
                    <a:pt x="9669" y="11442"/>
                    <a:pt x="9562" y="11145"/>
                    <a:pt x="9443" y="10871"/>
                  </a:cubicBezTo>
                  <a:cubicBezTo>
                    <a:pt x="8657" y="8871"/>
                    <a:pt x="7276" y="6668"/>
                    <a:pt x="5776" y="4870"/>
                  </a:cubicBezTo>
                  <a:cubicBezTo>
                    <a:pt x="4085" y="2989"/>
                    <a:pt x="2168" y="128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3"/>
            <p:cNvSpPr/>
            <p:nvPr/>
          </p:nvSpPr>
          <p:spPr>
            <a:xfrm>
              <a:off x="6969025" y="1299400"/>
              <a:ext cx="210150" cy="214325"/>
            </a:xfrm>
            <a:custGeom>
              <a:avLst/>
              <a:gdLst/>
              <a:ahLst/>
              <a:cxnLst/>
              <a:rect l="l" t="t" r="r" b="b"/>
              <a:pathLst>
                <a:path w="8406" h="8573" extrusionOk="0">
                  <a:moveTo>
                    <a:pt x="0" y="0"/>
                  </a:moveTo>
                  <a:lnTo>
                    <a:pt x="0" y="0"/>
                  </a:lnTo>
                  <a:cubicBezTo>
                    <a:pt x="1917" y="1596"/>
                    <a:pt x="3548" y="3489"/>
                    <a:pt x="5251" y="5299"/>
                  </a:cubicBezTo>
                  <a:cubicBezTo>
                    <a:pt x="6048" y="6180"/>
                    <a:pt x="6918" y="6989"/>
                    <a:pt x="7739" y="7835"/>
                  </a:cubicBezTo>
                  <a:cubicBezTo>
                    <a:pt x="7977" y="8073"/>
                    <a:pt x="8192" y="8323"/>
                    <a:pt x="8406" y="8573"/>
                  </a:cubicBezTo>
                  <a:cubicBezTo>
                    <a:pt x="8299" y="8418"/>
                    <a:pt x="8215" y="8239"/>
                    <a:pt x="8108" y="8073"/>
                  </a:cubicBezTo>
                  <a:cubicBezTo>
                    <a:pt x="7120" y="6406"/>
                    <a:pt x="6037" y="4763"/>
                    <a:pt x="4679" y="3370"/>
                  </a:cubicBezTo>
                  <a:cubicBezTo>
                    <a:pt x="3310" y="2024"/>
                    <a:pt x="1703" y="88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3"/>
            <p:cNvSpPr/>
            <p:nvPr/>
          </p:nvSpPr>
          <p:spPr>
            <a:xfrm>
              <a:off x="7018125" y="1208600"/>
              <a:ext cx="168500" cy="178025"/>
            </a:xfrm>
            <a:custGeom>
              <a:avLst/>
              <a:gdLst/>
              <a:ahLst/>
              <a:cxnLst/>
              <a:rect l="l" t="t" r="r" b="b"/>
              <a:pathLst>
                <a:path w="6740" h="7121" extrusionOk="0">
                  <a:moveTo>
                    <a:pt x="1" y="1"/>
                  </a:moveTo>
                  <a:lnTo>
                    <a:pt x="1" y="1"/>
                  </a:lnTo>
                  <a:cubicBezTo>
                    <a:pt x="1501" y="1454"/>
                    <a:pt x="2941" y="2966"/>
                    <a:pt x="4358" y="4502"/>
                  </a:cubicBezTo>
                  <a:cubicBezTo>
                    <a:pt x="5025" y="5228"/>
                    <a:pt x="5751" y="5895"/>
                    <a:pt x="6382" y="6657"/>
                  </a:cubicBezTo>
                  <a:cubicBezTo>
                    <a:pt x="6513" y="6823"/>
                    <a:pt x="6620" y="6954"/>
                    <a:pt x="6740" y="7121"/>
                  </a:cubicBezTo>
                  <a:cubicBezTo>
                    <a:pt x="6680" y="6966"/>
                    <a:pt x="6620" y="6823"/>
                    <a:pt x="6549" y="6668"/>
                  </a:cubicBezTo>
                  <a:cubicBezTo>
                    <a:pt x="5858" y="5180"/>
                    <a:pt x="4894" y="3811"/>
                    <a:pt x="3751" y="2620"/>
                  </a:cubicBezTo>
                  <a:cubicBezTo>
                    <a:pt x="2632" y="1573"/>
                    <a:pt x="1334" y="73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3"/>
            <p:cNvSpPr/>
            <p:nvPr/>
          </p:nvSpPr>
          <p:spPr>
            <a:xfrm>
              <a:off x="6996100" y="1115150"/>
              <a:ext cx="156300" cy="135150"/>
            </a:xfrm>
            <a:custGeom>
              <a:avLst/>
              <a:gdLst/>
              <a:ahLst/>
              <a:cxnLst/>
              <a:rect l="l" t="t" r="r" b="b"/>
              <a:pathLst>
                <a:path w="6252" h="5406" extrusionOk="0">
                  <a:moveTo>
                    <a:pt x="1" y="0"/>
                  </a:moveTo>
                  <a:lnTo>
                    <a:pt x="1" y="0"/>
                  </a:lnTo>
                  <a:cubicBezTo>
                    <a:pt x="977" y="703"/>
                    <a:pt x="1917" y="1632"/>
                    <a:pt x="2870" y="2489"/>
                  </a:cubicBezTo>
                  <a:cubicBezTo>
                    <a:pt x="3858" y="3382"/>
                    <a:pt x="4930" y="4144"/>
                    <a:pt x="5894" y="5049"/>
                  </a:cubicBezTo>
                  <a:lnTo>
                    <a:pt x="6251" y="5406"/>
                  </a:lnTo>
                  <a:cubicBezTo>
                    <a:pt x="6156" y="5287"/>
                    <a:pt x="6085" y="5168"/>
                    <a:pt x="6013" y="5061"/>
                  </a:cubicBezTo>
                  <a:cubicBezTo>
                    <a:pt x="4513" y="2882"/>
                    <a:pt x="2465" y="10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3"/>
            <p:cNvSpPr/>
            <p:nvPr/>
          </p:nvSpPr>
          <p:spPr>
            <a:xfrm>
              <a:off x="6769575" y="890425"/>
              <a:ext cx="155100" cy="98250"/>
            </a:xfrm>
            <a:custGeom>
              <a:avLst/>
              <a:gdLst/>
              <a:ahLst/>
              <a:cxnLst/>
              <a:rect l="l" t="t" r="r" b="b"/>
              <a:pathLst>
                <a:path w="6204" h="3930" extrusionOk="0">
                  <a:moveTo>
                    <a:pt x="1" y="0"/>
                  </a:moveTo>
                  <a:lnTo>
                    <a:pt x="1" y="0"/>
                  </a:lnTo>
                  <a:cubicBezTo>
                    <a:pt x="1096" y="703"/>
                    <a:pt x="1858" y="1405"/>
                    <a:pt x="2942" y="2131"/>
                  </a:cubicBezTo>
                  <a:cubicBezTo>
                    <a:pt x="3787" y="2679"/>
                    <a:pt x="4418" y="3001"/>
                    <a:pt x="5275" y="3441"/>
                  </a:cubicBezTo>
                  <a:cubicBezTo>
                    <a:pt x="5588" y="3603"/>
                    <a:pt x="5878" y="3765"/>
                    <a:pt x="6178" y="3916"/>
                  </a:cubicBezTo>
                  <a:lnTo>
                    <a:pt x="6178" y="3916"/>
                  </a:lnTo>
                  <a:cubicBezTo>
                    <a:pt x="6161" y="3904"/>
                    <a:pt x="6150" y="3887"/>
                    <a:pt x="6133" y="3870"/>
                  </a:cubicBezTo>
                  <a:cubicBezTo>
                    <a:pt x="5299" y="3143"/>
                    <a:pt x="4490" y="2381"/>
                    <a:pt x="3585" y="1750"/>
                  </a:cubicBezTo>
                  <a:cubicBezTo>
                    <a:pt x="2477" y="1000"/>
                    <a:pt x="1287" y="334"/>
                    <a:pt x="1" y="0"/>
                  </a:cubicBezTo>
                  <a:close/>
                  <a:moveTo>
                    <a:pt x="6178" y="3916"/>
                  </a:moveTo>
                  <a:cubicBezTo>
                    <a:pt x="6186" y="3921"/>
                    <a:pt x="6194" y="3926"/>
                    <a:pt x="6204" y="3929"/>
                  </a:cubicBezTo>
                  <a:cubicBezTo>
                    <a:pt x="6195" y="3925"/>
                    <a:pt x="6187" y="3921"/>
                    <a:pt x="6178" y="39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3"/>
            <p:cNvSpPr/>
            <p:nvPr/>
          </p:nvSpPr>
          <p:spPr>
            <a:xfrm>
              <a:off x="6923775" y="874350"/>
              <a:ext cx="444725" cy="411675"/>
            </a:xfrm>
            <a:custGeom>
              <a:avLst/>
              <a:gdLst/>
              <a:ahLst/>
              <a:cxnLst/>
              <a:rect l="l" t="t" r="r" b="b"/>
              <a:pathLst>
                <a:path w="17789" h="16467" extrusionOk="0">
                  <a:moveTo>
                    <a:pt x="0" y="0"/>
                  </a:moveTo>
                  <a:cubicBezTo>
                    <a:pt x="1417" y="786"/>
                    <a:pt x="2763" y="1727"/>
                    <a:pt x="4132" y="2620"/>
                  </a:cubicBezTo>
                  <a:cubicBezTo>
                    <a:pt x="5703" y="3667"/>
                    <a:pt x="7346" y="4739"/>
                    <a:pt x="8609" y="5787"/>
                  </a:cubicBezTo>
                  <a:cubicBezTo>
                    <a:pt x="11276" y="8037"/>
                    <a:pt x="13859" y="11014"/>
                    <a:pt x="15693" y="13466"/>
                  </a:cubicBezTo>
                  <a:cubicBezTo>
                    <a:pt x="16395" y="14466"/>
                    <a:pt x="17110" y="15443"/>
                    <a:pt x="17788" y="16467"/>
                  </a:cubicBezTo>
                  <a:cubicBezTo>
                    <a:pt x="17610" y="15990"/>
                    <a:pt x="16848" y="14562"/>
                    <a:pt x="16419" y="13788"/>
                  </a:cubicBezTo>
                  <a:cubicBezTo>
                    <a:pt x="15419" y="12026"/>
                    <a:pt x="14169" y="10394"/>
                    <a:pt x="12823" y="8894"/>
                  </a:cubicBezTo>
                  <a:cubicBezTo>
                    <a:pt x="11645" y="7585"/>
                    <a:pt x="10418" y="6322"/>
                    <a:pt x="9085" y="5179"/>
                  </a:cubicBezTo>
                  <a:cubicBezTo>
                    <a:pt x="6406" y="2941"/>
                    <a:pt x="3263" y="125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3"/>
            <p:cNvSpPr/>
            <p:nvPr/>
          </p:nvSpPr>
          <p:spPr>
            <a:xfrm>
              <a:off x="7055325" y="874950"/>
              <a:ext cx="310500" cy="274450"/>
            </a:xfrm>
            <a:custGeom>
              <a:avLst/>
              <a:gdLst/>
              <a:ahLst/>
              <a:cxnLst/>
              <a:rect l="l" t="t" r="r" b="b"/>
              <a:pathLst>
                <a:path w="12420" h="10978" extrusionOk="0">
                  <a:moveTo>
                    <a:pt x="1" y="0"/>
                  </a:moveTo>
                  <a:cubicBezTo>
                    <a:pt x="1930" y="1131"/>
                    <a:pt x="4609" y="3036"/>
                    <a:pt x="5811" y="3989"/>
                  </a:cubicBezTo>
                  <a:cubicBezTo>
                    <a:pt x="6680" y="4655"/>
                    <a:pt x="7716" y="5489"/>
                    <a:pt x="8704" y="6441"/>
                  </a:cubicBezTo>
                  <a:cubicBezTo>
                    <a:pt x="9609" y="7334"/>
                    <a:pt x="10431" y="8311"/>
                    <a:pt x="11264" y="9263"/>
                  </a:cubicBezTo>
                  <a:cubicBezTo>
                    <a:pt x="11671" y="9728"/>
                    <a:pt x="12022" y="10216"/>
                    <a:pt x="12359" y="10816"/>
                  </a:cubicBezTo>
                  <a:lnTo>
                    <a:pt x="12359" y="10816"/>
                  </a:lnTo>
                  <a:cubicBezTo>
                    <a:pt x="12196" y="10375"/>
                    <a:pt x="12011" y="9913"/>
                    <a:pt x="11788" y="9489"/>
                  </a:cubicBezTo>
                  <a:cubicBezTo>
                    <a:pt x="10967" y="8073"/>
                    <a:pt x="10038" y="6691"/>
                    <a:pt x="8895" y="5501"/>
                  </a:cubicBezTo>
                  <a:cubicBezTo>
                    <a:pt x="6383" y="3048"/>
                    <a:pt x="3239" y="1310"/>
                    <a:pt x="1" y="0"/>
                  </a:cubicBezTo>
                  <a:close/>
                  <a:moveTo>
                    <a:pt x="12359" y="10816"/>
                  </a:moveTo>
                  <a:cubicBezTo>
                    <a:pt x="12380" y="10870"/>
                    <a:pt x="12400" y="10924"/>
                    <a:pt x="12419" y="10978"/>
                  </a:cubicBezTo>
                  <a:cubicBezTo>
                    <a:pt x="12419" y="10930"/>
                    <a:pt x="12395" y="10894"/>
                    <a:pt x="12383" y="10859"/>
                  </a:cubicBezTo>
                  <a:cubicBezTo>
                    <a:pt x="12375" y="10844"/>
                    <a:pt x="12367" y="10830"/>
                    <a:pt x="12359" y="108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3"/>
            <p:cNvSpPr/>
            <p:nvPr/>
          </p:nvSpPr>
          <p:spPr>
            <a:xfrm>
              <a:off x="7198200" y="885350"/>
              <a:ext cx="180700" cy="129525"/>
            </a:xfrm>
            <a:custGeom>
              <a:avLst/>
              <a:gdLst/>
              <a:ahLst/>
              <a:cxnLst/>
              <a:rect l="l" t="t" r="r" b="b"/>
              <a:pathLst>
                <a:path w="7228" h="5181" extrusionOk="0">
                  <a:moveTo>
                    <a:pt x="1" y="1"/>
                  </a:moveTo>
                  <a:lnTo>
                    <a:pt x="1" y="1"/>
                  </a:lnTo>
                  <a:cubicBezTo>
                    <a:pt x="1275" y="656"/>
                    <a:pt x="2156" y="1453"/>
                    <a:pt x="3061" y="2132"/>
                  </a:cubicBezTo>
                  <a:cubicBezTo>
                    <a:pt x="4180" y="3025"/>
                    <a:pt x="5502" y="3858"/>
                    <a:pt x="6585" y="4680"/>
                  </a:cubicBezTo>
                  <a:cubicBezTo>
                    <a:pt x="6799" y="4835"/>
                    <a:pt x="7002" y="5013"/>
                    <a:pt x="7228" y="5180"/>
                  </a:cubicBezTo>
                  <a:cubicBezTo>
                    <a:pt x="7157" y="5085"/>
                    <a:pt x="7097" y="5013"/>
                    <a:pt x="7026" y="4942"/>
                  </a:cubicBezTo>
                  <a:cubicBezTo>
                    <a:pt x="5097" y="2811"/>
                    <a:pt x="2823" y="77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3"/>
            <p:cNvSpPr/>
            <p:nvPr/>
          </p:nvSpPr>
          <p:spPr>
            <a:xfrm>
              <a:off x="6481750" y="1581575"/>
              <a:ext cx="536700" cy="842400"/>
            </a:xfrm>
            <a:custGeom>
              <a:avLst/>
              <a:gdLst/>
              <a:ahLst/>
              <a:cxnLst/>
              <a:rect l="l" t="t" r="r" b="b"/>
              <a:pathLst>
                <a:path w="21468" h="33696" extrusionOk="0">
                  <a:moveTo>
                    <a:pt x="1" y="0"/>
                  </a:moveTo>
                  <a:cubicBezTo>
                    <a:pt x="3441" y="3239"/>
                    <a:pt x="6954" y="6430"/>
                    <a:pt x="9930" y="10097"/>
                  </a:cubicBezTo>
                  <a:cubicBezTo>
                    <a:pt x="12133" y="12859"/>
                    <a:pt x="14348" y="15836"/>
                    <a:pt x="16193" y="19074"/>
                  </a:cubicBezTo>
                  <a:cubicBezTo>
                    <a:pt x="17919" y="22134"/>
                    <a:pt x="19098" y="24908"/>
                    <a:pt x="20039" y="28290"/>
                  </a:cubicBezTo>
                  <a:cubicBezTo>
                    <a:pt x="20324" y="29242"/>
                    <a:pt x="20563" y="30230"/>
                    <a:pt x="20801" y="31207"/>
                  </a:cubicBezTo>
                  <a:cubicBezTo>
                    <a:pt x="21003" y="32028"/>
                    <a:pt x="21229" y="32850"/>
                    <a:pt x="21360" y="33695"/>
                  </a:cubicBezTo>
                  <a:cubicBezTo>
                    <a:pt x="21467" y="32731"/>
                    <a:pt x="21182" y="30326"/>
                    <a:pt x="20932" y="28885"/>
                  </a:cubicBezTo>
                  <a:cubicBezTo>
                    <a:pt x="19622" y="22408"/>
                    <a:pt x="15586" y="16312"/>
                    <a:pt x="11764" y="11395"/>
                  </a:cubicBezTo>
                  <a:cubicBezTo>
                    <a:pt x="9740" y="8763"/>
                    <a:pt x="7537" y="6275"/>
                    <a:pt x="5096" y="4013"/>
                  </a:cubicBezTo>
                  <a:cubicBezTo>
                    <a:pt x="3489" y="2572"/>
                    <a:pt x="1763" y="1263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3"/>
            <p:cNvSpPr/>
            <p:nvPr/>
          </p:nvSpPr>
          <p:spPr>
            <a:xfrm>
              <a:off x="6591300" y="1762250"/>
              <a:ext cx="164925" cy="209275"/>
            </a:xfrm>
            <a:custGeom>
              <a:avLst/>
              <a:gdLst/>
              <a:ahLst/>
              <a:cxnLst/>
              <a:rect l="l" t="t" r="r" b="b"/>
              <a:pathLst>
                <a:path w="6597" h="8371" extrusionOk="0">
                  <a:moveTo>
                    <a:pt x="0" y="1"/>
                  </a:moveTo>
                  <a:cubicBezTo>
                    <a:pt x="1119" y="1417"/>
                    <a:pt x="2441" y="3263"/>
                    <a:pt x="3381" y="4453"/>
                  </a:cubicBezTo>
                  <a:cubicBezTo>
                    <a:pt x="4405" y="5799"/>
                    <a:pt x="5501" y="7073"/>
                    <a:pt x="6596" y="8371"/>
                  </a:cubicBezTo>
                  <a:cubicBezTo>
                    <a:pt x="5846" y="6966"/>
                    <a:pt x="5132" y="5537"/>
                    <a:pt x="4179" y="4275"/>
                  </a:cubicBezTo>
                  <a:cubicBezTo>
                    <a:pt x="2977" y="2679"/>
                    <a:pt x="1500" y="131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3"/>
            <p:cNvSpPr/>
            <p:nvPr/>
          </p:nvSpPr>
          <p:spPr>
            <a:xfrm>
              <a:off x="6604675" y="2024775"/>
              <a:ext cx="197975" cy="292325"/>
            </a:xfrm>
            <a:custGeom>
              <a:avLst/>
              <a:gdLst/>
              <a:ahLst/>
              <a:cxnLst/>
              <a:rect l="l" t="t" r="r" b="b"/>
              <a:pathLst>
                <a:path w="7919" h="11693" extrusionOk="0">
                  <a:moveTo>
                    <a:pt x="1" y="1"/>
                  </a:moveTo>
                  <a:lnTo>
                    <a:pt x="1" y="1"/>
                  </a:lnTo>
                  <a:cubicBezTo>
                    <a:pt x="1180" y="1513"/>
                    <a:pt x="2227" y="3180"/>
                    <a:pt x="3287" y="4799"/>
                  </a:cubicBezTo>
                  <a:cubicBezTo>
                    <a:pt x="4644" y="6823"/>
                    <a:pt x="5966" y="8871"/>
                    <a:pt x="7335" y="10859"/>
                  </a:cubicBezTo>
                  <a:cubicBezTo>
                    <a:pt x="7526" y="11145"/>
                    <a:pt x="7728" y="11431"/>
                    <a:pt x="7918" y="11693"/>
                  </a:cubicBezTo>
                  <a:cubicBezTo>
                    <a:pt x="7823" y="11514"/>
                    <a:pt x="7740" y="11312"/>
                    <a:pt x="7668" y="11109"/>
                  </a:cubicBezTo>
                  <a:cubicBezTo>
                    <a:pt x="6930" y="9300"/>
                    <a:pt x="6061" y="7454"/>
                    <a:pt x="4954" y="5728"/>
                  </a:cubicBezTo>
                  <a:cubicBezTo>
                    <a:pt x="3561" y="3632"/>
                    <a:pt x="1918" y="16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3"/>
            <p:cNvSpPr/>
            <p:nvPr/>
          </p:nvSpPr>
          <p:spPr>
            <a:xfrm>
              <a:off x="6682375" y="2043525"/>
              <a:ext cx="111375" cy="146400"/>
            </a:xfrm>
            <a:custGeom>
              <a:avLst/>
              <a:gdLst/>
              <a:ahLst/>
              <a:cxnLst/>
              <a:rect l="l" t="t" r="r" b="b"/>
              <a:pathLst>
                <a:path w="4455" h="5856" extrusionOk="0">
                  <a:moveTo>
                    <a:pt x="0" y="1"/>
                  </a:moveTo>
                  <a:lnTo>
                    <a:pt x="0" y="1"/>
                  </a:lnTo>
                  <a:cubicBezTo>
                    <a:pt x="786" y="894"/>
                    <a:pt x="1441" y="1906"/>
                    <a:pt x="2179" y="2954"/>
                  </a:cubicBezTo>
                  <a:cubicBezTo>
                    <a:pt x="2810" y="3847"/>
                    <a:pt x="3560" y="4680"/>
                    <a:pt x="4227" y="5561"/>
                  </a:cubicBezTo>
                  <a:cubicBezTo>
                    <a:pt x="4271" y="5606"/>
                    <a:pt x="4442" y="5856"/>
                    <a:pt x="4451" y="5856"/>
                  </a:cubicBezTo>
                  <a:cubicBezTo>
                    <a:pt x="4454" y="5856"/>
                    <a:pt x="4439" y="5827"/>
                    <a:pt x="4394" y="5752"/>
                  </a:cubicBezTo>
                  <a:cubicBezTo>
                    <a:pt x="3858" y="4704"/>
                    <a:pt x="3322" y="3632"/>
                    <a:pt x="2632" y="2680"/>
                  </a:cubicBezTo>
                  <a:cubicBezTo>
                    <a:pt x="1893" y="1668"/>
                    <a:pt x="1000" y="76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3"/>
            <p:cNvSpPr/>
            <p:nvPr/>
          </p:nvSpPr>
          <p:spPr>
            <a:xfrm>
              <a:off x="6824650" y="1847975"/>
              <a:ext cx="265525" cy="485500"/>
            </a:xfrm>
            <a:custGeom>
              <a:avLst/>
              <a:gdLst/>
              <a:ahLst/>
              <a:cxnLst/>
              <a:rect l="l" t="t" r="r" b="b"/>
              <a:pathLst>
                <a:path w="10621" h="19420" extrusionOk="0">
                  <a:moveTo>
                    <a:pt x="1" y="1"/>
                  </a:moveTo>
                  <a:cubicBezTo>
                    <a:pt x="1203" y="1667"/>
                    <a:pt x="2298" y="3406"/>
                    <a:pt x="3430" y="5132"/>
                  </a:cubicBezTo>
                  <a:cubicBezTo>
                    <a:pt x="4418" y="6632"/>
                    <a:pt x="5442" y="8121"/>
                    <a:pt x="6275" y="9716"/>
                  </a:cubicBezTo>
                  <a:cubicBezTo>
                    <a:pt x="7859" y="12633"/>
                    <a:pt x="8716" y="15110"/>
                    <a:pt x="10014" y="17979"/>
                  </a:cubicBezTo>
                  <a:cubicBezTo>
                    <a:pt x="10216" y="18455"/>
                    <a:pt x="10418" y="18943"/>
                    <a:pt x="10621" y="19420"/>
                  </a:cubicBezTo>
                  <a:cubicBezTo>
                    <a:pt x="10538" y="19098"/>
                    <a:pt x="10442" y="18741"/>
                    <a:pt x="10371" y="18396"/>
                  </a:cubicBezTo>
                  <a:cubicBezTo>
                    <a:pt x="9787" y="16014"/>
                    <a:pt x="9025" y="13657"/>
                    <a:pt x="7990" y="11442"/>
                  </a:cubicBezTo>
                  <a:cubicBezTo>
                    <a:pt x="5977" y="7228"/>
                    <a:pt x="3227" y="337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3"/>
            <p:cNvSpPr/>
            <p:nvPr/>
          </p:nvSpPr>
          <p:spPr>
            <a:xfrm>
              <a:off x="6891625" y="2218250"/>
              <a:ext cx="68775" cy="228050"/>
            </a:xfrm>
            <a:custGeom>
              <a:avLst/>
              <a:gdLst/>
              <a:ahLst/>
              <a:cxnLst/>
              <a:rect l="l" t="t" r="r" b="b"/>
              <a:pathLst>
                <a:path w="2751" h="9122" extrusionOk="0">
                  <a:moveTo>
                    <a:pt x="0" y="1"/>
                  </a:moveTo>
                  <a:cubicBezTo>
                    <a:pt x="989" y="2823"/>
                    <a:pt x="1882" y="5692"/>
                    <a:pt x="2644" y="8597"/>
                  </a:cubicBezTo>
                  <a:cubicBezTo>
                    <a:pt x="2679" y="8764"/>
                    <a:pt x="2703" y="8942"/>
                    <a:pt x="2751" y="9121"/>
                  </a:cubicBezTo>
                  <a:lnTo>
                    <a:pt x="2751" y="8669"/>
                  </a:lnTo>
                  <a:cubicBezTo>
                    <a:pt x="2632" y="5609"/>
                    <a:pt x="1584" y="26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3"/>
            <p:cNvSpPr/>
            <p:nvPr/>
          </p:nvSpPr>
          <p:spPr>
            <a:xfrm>
              <a:off x="6898175" y="2342675"/>
              <a:ext cx="23250" cy="116125"/>
            </a:xfrm>
            <a:custGeom>
              <a:avLst/>
              <a:gdLst/>
              <a:ahLst/>
              <a:cxnLst/>
              <a:rect l="l" t="t" r="r" b="b"/>
              <a:pathLst>
                <a:path w="930" h="4645" extrusionOk="0">
                  <a:moveTo>
                    <a:pt x="0" y="1"/>
                  </a:moveTo>
                  <a:lnTo>
                    <a:pt x="0" y="1"/>
                  </a:lnTo>
                  <a:cubicBezTo>
                    <a:pt x="108" y="620"/>
                    <a:pt x="191" y="1668"/>
                    <a:pt x="250" y="2108"/>
                  </a:cubicBezTo>
                  <a:cubicBezTo>
                    <a:pt x="358" y="2965"/>
                    <a:pt x="596" y="3799"/>
                    <a:pt x="727" y="4644"/>
                  </a:cubicBezTo>
                  <a:cubicBezTo>
                    <a:pt x="929" y="3072"/>
                    <a:pt x="703" y="142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3"/>
            <p:cNvSpPr/>
            <p:nvPr/>
          </p:nvSpPr>
          <p:spPr>
            <a:xfrm>
              <a:off x="6941025" y="1885775"/>
              <a:ext cx="210475" cy="406025"/>
            </a:xfrm>
            <a:custGeom>
              <a:avLst/>
              <a:gdLst/>
              <a:ahLst/>
              <a:cxnLst/>
              <a:rect l="l" t="t" r="r" b="b"/>
              <a:pathLst>
                <a:path w="8419" h="16241" extrusionOk="0">
                  <a:moveTo>
                    <a:pt x="1" y="1"/>
                  </a:moveTo>
                  <a:lnTo>
                    <a:pt x="1" y="1"/>
                  </a:lnTo>
                  <a:cubicBezTo>
                    <a:pt x="1037" y="1727"/>
                    <a:pt x="2168" y="3394"/>
                    <a:pt x="3108" y="5180"/>
                  </a:cubicBezTo>
                  <a:cubicBezTo>
                    <a:pt x="4835" y="8395"/>
                    <a:pt x="6323" y="11728"/>
                    <a:pt x="7871" y="15038"/>
                  </a:cubicBezTo>
                  <a:cubicBezTo>
                    <a:pt x="8049" y="15443"/>
                    <a:pt x="8240" y="15824"/>
                    <a:pt x="8419" y="16241"/>
                  </a:cubicBezTo>
                  <a:cubicBezTo>
                    <a:pt x="8347" y="15931"/>
                    <a:pt x="8252" y="15598"/>
                    <a:pt x="8169" y="15288"/>
                  </a:cubicBezTo>
                  <a:cubicBezTo>
                    <a:pt x="7168" y="11716"/>
                    <a:pt x="5621" y="8311"/>
                    <a:pt x="3763" y="5096"/>
                  </a:cubicBezTo>
                  <a:cubicBezTo>
                    <a:pt x="2692" y="3263"/>
                    <a:pt x="1334" y="16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3"/>
            <p:cNvSpPr/>
            <p:nvPr/>
          </p:nvSpPr>
          <p:spPr>
            <a:xfrm>
              <a:off x="7030625" y="1897100"/>
              <a:ext cx="194700" cy="418525"/>
            </a:xfrm>
            <a:custGeom>
              <a:avLst/>
              <a:gdLst/>
              <a:ahLst/>
              <a:cxnLst/>
              <a:rect l="l" t="t" r="r" b="b"/>
              <a:pathLst>
                <a:path w="7788" h="16741" extrusionOk="0">
                  <a:moveTo>
                    <a:pt x="1" y="0"/>
                  </a:moveTo>
                  <a:lnTo>
                    <a:pt x="1" y="0"/>
                  </a:lnTo>
                  <a:cubicBezTo>
                    <a:pt x="1846" y="2858"/>
                    <a:pt x="3334" y="5941"/>
                    <a:pt x="4716" y="9037"/>
                  </a:cubicBezTo>
                  <a:cubicBezTo>
                    <a:pt x="5418" y="10644"/>
                    <a:pt x="6406" y="13228"/>
                    <a:pt x="7335" y="15502"/>
                  </a:cubicBezTo>
                  <a:cubicBezTo>
                    <a:pt x="7490" y="15919"/>
                    <a:pt x="7633" y="16324"/>
                    <a:pt x="7787" y="16740"/>
                  </a:cubicBezTo>
                  <a:cubicBezTo>
                    <a:pt x="7728" y="16466"/>
                    <a:pt x="7668" y="16193"/>
                    <a:pt x="7609" y="15919"/>
                  </a:cubicBezTo>
                  <a:cubicBezTo>
                    <a:pt x="7180" y="14002"/>
                    <a:pt x="6763" y="12073"/>
                    <a:pt x="6073" y="10204"/>
                  </a:cubicBezTo>
                  <a:cubicBezTo>
                    <a:pt x="4644" y="6501"/>
                    <a:pt x="2715" y="294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3"/>
            <p:cNvSpPr/>
            <p:nvPr/>
          </p:nvSpPr>
          <p:spPr>
            <a:xfrm>
              <a:off x="7116650" y="1881900"/>
              <a:ext cx="197675" cy="482525"/>
            </a:xfrm>
            <a:custGeom>
              <a:avLst/>
              <a:gdLst/>
              <a:ahLst/>
              <a:cxnLst/>
              <a:rect l="l" t="t" r="r" b="b"/>
              <a:pathLst>
                <a:path w="7907" h="19301" extrusionOk="0">
                  <a:moveTo>
                    <a:pt x="1" y="1"/>
                  </a:moveTo>
                  <a:cubicBezTo>
                    <a:pt x="1679" y="3192"/>
                    <a:pt x="3382" y="6811"/>
                    <a:pt x="4668" y="9883"/>
                  </a:cubicBezTo>
                  <a:cubicBezTo>
                    <a:pt x="5716" y="12479"/>
                    <a:pt x="6537" y="15157"/>
                    <a:pt x="7442" y="17824"/>
                  </a:cubicBezTo>
                  <a:cubicBezTo>
                    <a:pt x="7609" y="18301"/>
                    <a:pt x="7752" y="18789"/>
                    <a:pt x="7906" y="19301"/>
                  </a:cubicBezTo>
                  <a:cubicBezTo>
                    <a:pt x="7847" y="18991"/>
                    <a:pt x="7763" y="18646"/>
                    <a:pt x="7704" y="18313"/>
                  </a:cubicBezTo>
                  <a:cubicBezTo>
                    <a:pt x="7251" y="16170"/>
                    <a:pt x="6799" y="14026"/>
                    <a:pt x="6120" y="11967"/>
                  </a:cubicBezTo>
                  <a:cubicBezTo>
                    <a:pt x="4692" y="7704"/>
                    <a:pt x="2703" y="359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3"/>
            <p:cNvSpPr/>
            <p:nvPr/>
          </p:nvSpPr>
          <p:spPr>
            <a:xfrm>
              <a:off x="7189875" y="1819700"/>
              <a:ext cx="172950" cy="466150"/>
            </a:xfrm>
            <a:custGeom>
              <a:avLst/>
              <a:gdLst/>
              <a:ahLst/>
              <a:cxnLst/>
              <a:rect l="l" t="t" r="r" b="b"/>
              <a:pathLst>
                <a:path w="6918" h="18646" extrusionOk="0">
                  <a:moveTo>
                    <a:pt x="0" y="0"/>
                  </a:moveTo>
                  <a:lnTo>
                    <a:pt x="0" y="0"/>
                  </a:lnTo>
                  <a:cubicBezTo>
                    <a:pt x="977" y="1894"/>
                    <a:pt x="1870" y="3953"/>
                    <a:pt x="2608" y="5680"/>
                  </a:cubicBezTo>
                  <a:cubicBezTo>
                    <a:pt x="2965" y="6537"/>
                    <a:pt x="3691" y="8216"/>
                    <a:pt x="4227" y="9775"/>
                  </a:cubicBezTo>
                  <a:cubicBezTo>
                    <a:pt x="4644" y="10978"/>
                    <a:pt x="4965" y="12216"/>
                    <a:pt x="5323" y="13454"/>
                  </a:cubicBezTo>
                  <a:cubicBezTo>
                    <a:pt x="5704" y="14717"/>
                    <a:pt x="6120" y="15967"/>
                    <a:pt x="6501" y="17229"/>
                  </a:cubicBezTo>
                  <a:cubicBezTo>
                    <a:pt x="6656" y="17693"/>
                    <a:pt x="6799" y="18169"/>
                    <a:pt x="6918" y="18646"/>
                  </a:cubicBezTo>
                  <a:cubicBezTo>
                    <a:pt x="6870" y="18348"/>
                    <a:pt x="6835" y="18038"/>
                    <a:pt x="6787" y="17741"/>
                  </a:cubicBezTo>
                  <a:cubicBezTo>
                    <a:pt x="6489" y="15610"/>
                    <a:pt x="6180" y="13478"/>
                    <a:pt x="5608" y="11395"/>
                  </a:cubicBezTo>
                  <a:cubicBezTo>
                    <a:pt x="4430" y="7311"/>
                    <a:pt x="2548" y="34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3"/>
            <p:cNvSpPr/>
            <p:nvPr/>
          </p:nvSpPr>
          <p:spPr>
            <a:xfrm>
              <a:off x="7262500" y="1758975"/>
              <a:ext cx="110150" cy="297375"/>
            </a:xfrm>
            <a:custGeom>
              <a:avLst/>
              <a:gdLst/>
              <a:ahLst/>
              <a:cxnLst/>
              <a:rect l="l" t="t" r="r" b="b"/>
              <a:pathLst>
                <a:path w="4406" h="11895" extrusionOk="0">
                  <a:moveTo>
                    <a:pt x="1" y="1"/>
                  </a:moveTo>
                  <a:lnTo>
                    <a:pt x="1" y="1"/>
                  </a:lnTo>
                  <a:cubicBezTo>
                    <a:pt x="917" y="1965"/>
                    <a:pt x="1608" y="4073"/>
                    <a:pt x="2346" y="6204"/>
                  </a:cubicBezTo>
                  <a:cubicBezTo>
                    <a:pt x="2941" y="7966"/>
                    <a:pt x="3537" y="9335"/>
                    <a:pt x="4120" y="11038"/>
                  </a:cubicBezTo>
                  <a:cubicBezTo>
                    <a:pt x="4215" y="11323"/>
                    <a:pt x="4299" y="11609"/>
                    <a:pt x="4406" y="11895"/>
                  </a:cubicBezTo>
                  <a:cubicBezTo>
                    <a:pt x="4370" y="11704"/>
                    <a:pt x="4346" y="11490"/>
                    <a:pt x="4311" y="11288"/>
                  </a:cubicBezTo>
                  <a:cubicBezTo>
                    <a:pt x="3811" y="7204"/>
                    <a:pt x="2441" y="33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3"/>
            <p:cNvSpPr/>
            <p:nvPr/>
          </p:nvSpPr>
          <p:spPr>
            <a:xfrm>
              <a:off x="7318750" y="1664025"/>
              <a:ext cx="65525" cy="150050"/>
            </a:xfrm>
            <a:custGeom>
              <a:avLst/>
              <a:gdLst/>
              <a:ahLst/>
              <a:cxnLst/>
              <a:rect l="l" t="t" r="r" b="b"/>
              <a:pathLst>
                <a:path w="2621" h="6002" extrusionOk="0">
                  <a:moveTo>
                    <a:pt x="1" y="0"/>
                  </a:moveTo>
                  <a:cubicBezTo>
                    <a:pt x="560" y="1227"/>
                    <a:pt x="870" y="2013"/>
                    <a:pt x="1394" y="3168"/>
                  </a:cubicBezTo>
                  <a:cubicBezTo>
                    <a:pt x="1846" y="4037"/>
                    <a:pt x="2239" y="4799"/>
                    <a:pt x="2525" y="5692"/>
                  </a:cubicBezTo>
                  <a:cubicBezTo>
                    <a:pt x="2561" y="5799"/>
                    <a:pt x="2585" y="5882"/>
                    <a:pt x="2620" y="6001"/>
                  </a:cubicBezTo>
                  <a:cubicBezTo>
                    <a:pt x="2620" y="5906"/>
                    <a:pt x="2620" y="5835"/>
                    <a:pt x="2596" y="5763"/>
                  </a:cubicBezTo>
                  <a:cubicBezTo>
                    <a:pt x="2454" y="3608"/>
                    <a:pt x="1287" y="165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3"/>
            <p:cNvSpPr/>
            <p:nvPr/>
          </p:nvSpPr>
          <p:spPr>
            <a:xfrm>
              <a:off x="7347625" y="1559550"/>
              <a:ext cx="19675" cy="54500"/>
            </a:xfrm>
            <a:custGeom>
              <a:avLst/>
              <a:gdLst/>
              <a:ahLst/>
              <a:cxnLst/>
              <a:rect l="l" t="t" r="r" b="b"/>
              <a:pathLst>
                <a:path w="787" h="2180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751"/>
                    <a:pt x="465" y="1477"/>
                    <a:pt x="787" y="2179"/>
                  </a:cubicBezTo>
                  <a:cubicBezTo>
                    <a:pt x="608" y="1417"/>
                    <a:pt x="358" y="69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3"/>
            <p:cNvSpPr/>
            <p:nvPr/>
          </p:nvSpPr>
          <p:spPr>
            <a:xfrm>
              <a:off x="7326500" y="2399225"/>
              <a:ext cx="46450" cy="298575"/>
            </a:xfrm>
            <a:custGeom>
              <a:avLst/>
              <a:gdLst/>
              <a:ahLst/>
              <a:cxnLst/>
              <a:rect l="l" t="t" r="r" b="b"/>
              <a:pathLst>
                <a:path w="1858" h="11943" extrusionOk="0">
                  <a:moveTo>
                    <a:pt x="0" y="1"/>
                  </a:moveTo>
                  <a:lnTo>
                    <a:pt x="0" y="1"/>
                  </a:lnTo>
                  <a:cubicBezTo>
                    <a:pt x="441" y="1823"/>
                    <a:pt x="548" y="3323"/>
                    <a:pt x="774" y="5156"/>
                  </a:cubicBezTo>
                  <a:cubicBezTo>
                    <a:pt x="977" y="7121"/>
                    <a:pt x="1215" y="9073"/>
                    <a:pt x="1358" y="11038"/>
                  </a:cubicBezTo>
                  <a:cubicBezTo>
                    <a:pt x="1382" y="11336"/>
                    <a:pt x="1393" y="11645"/>
                    <a:pt x="1393" y="11943"/>
                  </a:cubicBezTo>
                  <a:cubicBezTo>
                    <a:pt x="1429" y="11740"/>
                    <a:pt x="1453" y="11562"/>
                    <a:pt x="1489" y="11371"/>
                  </a:cubicBezTo>
                  <a:cubicBezTo>
                    <a:pt x="1751" y="9621"/>
                    <a:pt x="1858" y="7835"/>
                    <a:pt x="1679" y="6061"/>
                  </a:cubicBezTo>
                  <a:cubicBezTo>
                    <a:pt x="1453" y="3978"/>
                    <a:pt x="917" y="189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3"/>
            <p:cNvSpPr/>
            <p:nvPr/>
          </p:nvSpPr>
          <p:spPr>
            <a:xfrm>
              <a:off x="7375325" y="2346250"/>
              <a:ext cx="8050" cy="41100"/>
            </a:xfrm>
            <a:custGeom>
              <a:avLst/>
              <a:gdLst/>
              <a:ahLst/>
              <a:cxnLst/>
              <a:rect l="l" t="t" r="r" b="b"/>
              <a:pathLst>
                <a:path w="322" h="1644" extrusionOk="0">
                  <a:moveTo>
                    <a:pt x="0" y="1"/>
                  </a:moveTo>
                  <a:cubicBezTo>
                    <a:pt x="24" y="560"/>
                    <a:pt x="143" y="1132"/>
                    <a:pt x="322" y="1644"/>
                  </a:cubicBezTo>
                  <a:cubicBezTo>
                    <a:pt x="298" y="1084"/>
                    <a:pt x="191" y="53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3"/>
            <p:cNvSpPr/>
            <p:nvPr/>
          </p:nvSpPr>
          <p:spPr>
            <a:xfrm>
              <a:off x="7135700" y="2443875"/>
              <a:ext cx="24425" cy="106300"/>
            </a:xfrm>
            <a:custGeom>
              <a:avLst/>
              <a:gdLst/>
              <a:ahLst/>
              <a:cxnLst/>
              <a:rect l="l" t="t" r="r" b="b"/>
              <a:pathLst>
                <a:path w="977" h="425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703"/>
                    <a:pt x="132" y="989"/>
                    <a:pt x="215" y="1644"/>
                  </a:cubicBezTo>
                  <a:cubicBezTo>
                    <a:pt x="358" y="2501"/>
                    <a:pt x="632" y="3477"/>
                    <a:pt x="894" y="4251"/>
                  </a:cubicBezTo>
                  <a:cubicBezTo>
                    <a:pt x="977" y="2775"/>
                    <a:pt x="667" y="1310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3"/>
            <p:cNvSpPr/>
            <p:nvPr/>
          </p:nvSpPr>
          <p:spPr>
            <a:xfrm>
              <a:off x="7060400" y="2475125"/>
              <a:ext cx="16675" cy="73550"/>
            </a:xfrm>
            <a:custGeom>
              <a:avLst/>
              <a:gdLst/>
              <a:ahLst/>
              <a:cxnLst/>
              <a:rect l="l" t="t" r="r" b="b"/>
              <a:pathLst>
                <a:path w="667" h="2942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989"/>
                    <a:pt x="250" y="2085"/>
                    <a:pt x="596" y="2942"/>
                  </a:cubicBezTo>
                  <a:cubicBezTo>
                    <a:pt x="667" y="1930"/>
                    <a:pt x="453" y="91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3"/>
            <p:cNvSpPr/>
            <p:nvPr/>
          </p:nvSpPr>
          <p:spPr>
            <a:xfrm>
              <a:off x="7014250" y="2536750"/>
              <a:ext cx="5675" cy="44975"/>
            </a:xfrm>
            <a:custGeom>
              <a:avLst/>
              <a:gdLst/>
              <a:ahLst/>
              <a:cxnLst/>
              <a:rect l="l" t="t" r="r" b="b"/>
              <a:pathLst>
                <a:path w="227" h="1799" extrusionOk="0">
                  <a:moveTo>
                    <a:pt x="120" y="1"/>
                  </a:moveTo>
                  <a:lnTo>
                    <a:pt x="120" y="1"/>
                  </a:lnTo>
                  <a:cubicBezTo>
                    <a:pt x="1" y="596"/>
                    <a:pt x="13" y="1203"/>
                    <a:pt x="37" y="1798"/>
                  </a:cubicBezTo>
                  <a:cubicBezTo>
                    <a:pt x="227" y="1215"/>
                    <a:pt x="227" y="59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3"/>
            <p:cNvSpPr/>
            <p:nvPr/>
          </p:nvSpPr>
          <p:spPr>
            <a:xfrm>
              <a:off x="4874400" y="1387250"/>
              <a:ext cx="601000" cy="72900"/>
            </a:xfrm>
            <a:custGeom>
              <a:avLst/>
              <a:gdLst/>
              <a:ahLst/>
              <a:cxnLst/>
              <a:rect l="l" t="t" r="r" b="b"/>
              <a:pathLst>
                <a:path w="24040" h="2916" extrusionOk="0">
                  <a:moveTo>
                    <a:pt x="11482" y="1"/>
                  </a:moveTo>
                  <a:cubicBezTo>
                    <a:pt x="10685" y="1"/>
                    <a:pt x="9889" y="30"/>
                    <a:pt x="9097" y="94"/>
                  </a:cubicBezTo>
                  <a:cubicBezTo>
                    <a:pt x="5418" y="356"/>
                    <a:pt x="3727" y="796"/>
                    <a:pt x="1" y="1106"/>
                  </a:cubicBezTo>
                  <a:cubicBezTo>
                    <a:pt x="643" y="1150"/>
                    <a:pt x="1285" y="1168"/>
                    <a:pt x="1927" y="1168"/>
                  </a:cubicBezTo>
                  <a:cubicBezTo>
                    <a:pt x="4960" y="1168"/>
                    <a:pt x="7987" y="760"/>
                    <a:pt x="11014" y="701"/>
                  </a:cubicBezTo>
                  <a:cubicBezTo>
                    <a:pt x="14729" y="701"/>
                    <a:pt x="17920" y="1213"/>
                    <a:pt x="21515" y="2201"/>
                  </a:cubicBezTo>
                  <a:cubicBezTo>
                    <a:pt x="22313" y="2416"/>
                    <a:pt x="23135" y="2618"/>
                    <a:pt x="23932" y="2892"/>
                  </a:cubicBezTo>
                  <a:cubicBezTo>
                    <a:pt x="23971" y="2892"/>
                    <a:pt x="24002" y="2900"/>
                    <a:pt x="24025" y="2909"/>
                  </a:cubicBezTo>
                  <a:lnTo>
                    <a:pt x="24025" y="2909"/>
                  </a:lnTo>
                  <a:cubicBezTo>
                    <a:pt x="23423" y="2637"/>
                    <a:pt x="22832" y="2342"/>
                    <a:pt x="22230" y="2070"/>
                  </a:cubicBezTo>
                  <a:cubicBezTo>
                    <a:pt x="20480" y="1296"/>
                    <a:pt x="18575" y="665"/>
                    <a:pt x="16658" y="368"/>
                  </a:cubicBezTo>
                  <a:cubicBezTo>
                    <a:pt x="14946" y="140"/>
                    <a:pt x="13212" y="1"/>
                    <a:pt x="11482" y="1"/>
                  </a:cubicBezTo>
                  <a:close/>
                  <a:moveTo>
                    <a:pt x="24025" y="2909"/>
                  </a:moveTo>
                  <a:lnTo>
                    <a:pt x="24025" y="2909"/>
                  </a:lnTo>
                  <a:cubicBezTo>
                    <a:pt x="24030" y="2911"/>
                    <a:pt x="24035" y="2914"/>
                    <a:pt x="24039" y="2916"/>
                  </a:cubicBezTo>
                  <a:cubicBezTo>
                    <a:pt x="24035" y="2913"/>
                    <a:pt x="24030" y="2911"/>
                    <a:pt x="24025" y="29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3"/>
            <p:cNvSpPr/>
            <p:nvPr/>
          </p:nvSpPr>
          <p:spPr>
            <a:xfrm>
              <a:off x="5063425" y="1426475"/>
              <a:ext cx="323875" cy="39625"/>
            </a:xfrm>
            <a:custGeom>
              <a:avLst/>
              <a:gdLst/>
              <a:ahLst/>
              <a:cxnLst/>
              <a:rect l="l" t="t" r="r" b="b"/>
              <a:pathLst>
                <a:path w="12955" h="1585" extrusionOk="0">
                  <a:moveTo>
                    <a:pt x="4205" y="0"/>
                  </a:moveTo>
                  <a:cubicBezTo>
                    <a:pt x="3011" y="0"/>
                    <a:pt x="1816" y="70"/>
                    <a:pt x="631" y="180"/>
                  </a:cubicBezTo>
                  <a:cubicBezTo>
                    <a:pt x="417" y="192"/>
                    <a:pt x="215" y="216"/>
                    <a:pt x="0" y="239"/>
                  </a:cubicBezTo>
                  <a:cubicBezTo>
                    <a:pt x="322" y="263"/>
                    <a:pt x="619" y="311"/>
                    <a:pt x="929" y="335"/>
                  </a:cubicBezTo>
                  <a:cubicBezTo>
                    <a:pt x="3751" y="680"/>
                    <a:pt x="6596" y="823"/>
                    <a:pt x="9442" y="1097"/>
                  </a:cubicBezTo>
                  <a:cubicBezTo>
                    <a:pt x="10680" y="1228"/>
                    <a:pt x="11811" y="1263"/>
                    <a:pt x="12954" y="1585"/>
                  </a:cubicBezTo>
                  <a:cubicBezTo>
                    <a:pt x="11764" y="1025"/>
                    <a:pt x="10430" y="775"/>
                    <a:pt x="9156" y="489"/>
                  </a:cubicBezTo>
                  <a:cubicBezTo>
                    <a:pt x="7528" y="136"/>
                    <a:pt x="5867" y="0"/>
                    <a:pt x="42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3"/>
            <p:cNvSpPr/>
            <p:nvPr/>
          </p:nvSpPr>
          <p:spPr>
            <a:xfrm>
              <a:off x="5720350" y="1012150"/>
              <a:ext cx="172075" cy="501575"/>
            </a:xfrm>
            <a:custGeom>
              <a:avLst/>
              <a:gdLst/>
              <a:ahLst/>
              <a:cxnLst/>
              <a:rect l="l" t="t" r="r" b="b"/>
              <a:pathLst>
                <a:path w="6883" h="20063" extrusionOk="0">
                  <a:moveTo>
                    <a:pt x="5632" y="1"/>
                  </a:moveTo>
                  <a:lnTo>
                    <a:pt x="5358" y="287"/>
                  </a:lnTo>
                  <a:cubicBezTo>
                    <a:pt x="4251" y="1465"/>
                    <a:pt x="3227" y="2596"/>
                    <a:pt x="2346" y="3918"/>
                  </a:cubicBezTo>
                  <a:cubicBezTo>
                    <a:pt x="0" y="7764"/>
                    <a:pt x="322" y="14026"/>
                    <a:pt x="3120" y="17491"/>
                  </a:cubicBezTo>
                  <a:cubicBezTo>
                    <a:pt x="4132" y="18622"/>
                    <a:pt x="5382" y="19706"/>
                    <a:pt x="6882" y="20063"/>
                  </a:cubicBezTo>
                  <a:cubicBezTo>
                    <a:pt x="5870" y="19646"/>
                    <a:pt x="5180" y="18967"/>
                    <a:pt x="4429" y="18182"/>
                  </a:cubicBezTo>
                  <a:cubicBezTo>
                    <a:pt x="3965" y="17646"/>
                    <a:pt x="3846" y="17515"/>
                    <a:pt x="3548" y="17074"/>
                  </a:cubicBezTo>
                  <a:cubicBezTo>
                    <a:pt x="3239" y="16622"/>
                    <a:pt x="2989" y="16134"/>
                    <a:pt x="2751" y="15646"/>
                  </a:cubicBezTo>
                  <a:cubicBezTo>
                    <a:pt x="2620" y="15360"/>
                    <a:pt x="2655" y="15443"/>
                    <a:pt x="2572" y="15241"/>
                  </a:cubicBezTo>
                  <a:cubicBezTo>
                    <a:pt x="1250" y="12014"/>
                    <a:pt x="1250" y="9026"/>
                    <a:pt x="2322" y="5763"/>
                  </a:cubicBezTo>
                  <a:cubicBezTo>
                    <a:pt x="2679" y="4680"/>
                    <a:pt x="3060" y="3930"/>
                    <a:pt x="3703" y="2858"/>
                  </a:cubicBezTo>
                  <a:cubicBezTo>
                    <a:pt x="4251" y="1942"/>
                    <a:pt x="4846" y="1037"/>
                    <a:pt x="5501" y="168"/>
                  </a:cubicBezTo>
                  <a:cubicBezTo>
                    <a:pt x="5549" y="108"/>
                    <a:pt x="5596" y="60"/>
                    <a:pt x="56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3"/>
            <p:cNvSpPr/>
            <p:nvPr/>
          </p:nvSpPr>
          <p:spPr>
            <a:xfrm>
              <a:off x="5786125" y="1040150"/>
              <a:ext cx="100325" cy="415550"/>
            </a:xfrm>
            <a:custGeom>
              <a:avLst/>
              <a:gdLst/>
              <a:ahLst/>
              <a:cxnLst/>
              <a:rect l="l" t="t" r="r" b="b"/>
              <a:pathLst>
                <a:path w="4013" h="16622" extrusionOk="0">
                  <a:moveTo>
                    <a:pt x="4013" y="0"/>
                  </a:moveTo>
                  <a:cubicBezTo>
                    <a:pt x="1667" y="2310"/>
                    <a:pt x="251" y="5536"/>
                    <a:pt x="60" y="8811"/>
                  </a:cubicBezTo>
                  <a:cubicBezTo>
                    <a:pt x="1" y="10870"/>
                    <a:pt x="655" y="12930"/>
                    <a:pt x="1894" y="14597"/>
                  </a:cubicBezTo>
                  <a:cubicBezTo>
                    <a:pt x="2406" y="15311"/>
                    <a:pt x="3025" y="15954"/>
                    <a:pt x="3703" y="16526"/>
                  </a:cubicBezTo>
                  <a:cubicBezTo>
                    <a:pt x="3739" y="16550"/>
                    <a:pt x="3763" y="16585"/>
                    <a:pt x="3799" y="16621"/>
                  </a:cubicBezTo>
                  <a:cubicBezTo>
                    <a:pt x="3751" y="16562"/>
                    <a:pt x="3692" y="16490"/>
                    <a:pt x="3644" y="16431"/>
                  </a:cubicBezTo>
                  <a:cubicBezTo>
                    <a:pt x="3001" y="15573"/>
                    <a:pt x="2429" y="14633"/>
                    <a:pt x="1977" y="13645"/>
                  </a:cubicBezTo>
                  <a:cubicBezTo>
                    <a:pt x="941" y="11335"/>
                    <a:pt x="608" y="8870"/>
                    <a:pt x="1263" y="6298"/>
                  </a:cubicBezTo>
                  <a:cubicBezTo>
                    <a:pt x="1751" y="3953"/>
                    <a:pt x="2537" y="1917"/>
                    <a:pt x="4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3"/>
            <p:cNvSpPr/>
            <p:nvPr/>
          </p:nvSpPr>
          <p:spPr>
            <a:xfrm>
              <a:off x="5401850" y="1269025"/>
              <a:ext cx="250650" cy="251550"/>
            </a:xfrm>
            <a:custGeom>
              <a:avLst/>
              <a:gdLst/>
              <a:ahLst/>
              <a:cxnLst/>
              <a:rect l="l" t="t" r="r" b="b"/>
              <a:pathLst>
                <a:path w="10026" h="1006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49"/>
                    <a:pt x="203" y="72"/>
                    <a:pt x="310" y="120"/>
                  </a:cubicBezTo>
                  <a:cubicBezTo>
                    <a:pt x="929" y="358"/>
                    <a:pt x="1406" y="549"/>
                    <a:pt x="1989" y="858"/>
                  </a:cubicBezTo>
                  <a:cubicBezTo>
                    <a:pt x="5716" y="2870"/>
                    <a:pt x="7954" y="6311"/>
                    <a:pt x="10026" y="10062"/>
                  </a:cubicBezTo>
                  <a:cubicBezTo>
                    <a:pt x="9240" y="7978"/>
                    <a:pt x="8347" y="5883"/>
                    <a:pt x="7002" y="4073"/>
                  </a:cubicBezTo>
                  <a:cubicBezTo>
                    <a:pt x="5668" y="2323"/>
                    <a:pt x="3763" y="1025"/>
                    <a:pt x="1668" y="358"/>
                  </a:cubicBezTo>
                  <a:cubicBezTo>
                    <a:pt x="1108" y="191"/>
                    <a:pt x="560" y="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3"/>
            <p:cNvSpPr/>
            <p:nvPr/>
          </p:nvSpPr>
          <p:spPr>
            <a:xfrm>
              <a:off x="5451275" y="1248200"/>
              <a:ext cx="186050" cy="174150"/>
            </a:xfrm>
            <a:custGeom>
              <a:avLst/>
              <a:gdLst/>
              <a:ahLst/>
              <a:cxnLst/>
              <a:rect l="l" t="t" r="r" b="b"/>
              <a:pathLst>
                <a:path w="7442" h="6966" extrusionOk="0">
                  <a:moveTo>
                    <a:pt x="0" y="0"/>
                  </a:moveTo>
                  <a:lnTo>
                    <a:pt x="0" y="0"/>
                  </a:lnTo>
                  <a:cubicBezTo>
                    <a:pt x="322" y="179"/>
                    <a:pt x="643" y="370"/>
                    <a:pt x="953" y="560"/>
                  </a:cubicBezTo>
                  <a:cubicBezTo>
                    <a:pt x="3655" y="2227"/>
                    <a:pt x="5822" y="4061"/>
                    <a:pt x="7441" y="6966"/>
                  </a:cubicBezTo>
                  <a:cubicBezTo>
                    <a:pt x="6930" y="5180"/>
                    <a:pt x="5941" y="3525"/>
                    <a:pt x="4572" y="2263"/>
                  </a:cubicBezTo>
                  <a:cubicBezTo>
                    <a:pt x="3465" y="1310"/>
                    <a:pt x="2131" y="620"/>
                    <a:pt x="738" y="191"/>
                  </a:cubicBezTo>
                  <a:cubicBezTo>
                    <a:pt x="500" y="120"/>
                    <a:pt x="250" y="6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3"/>
            <p:cNvSpPr/>
            <p:nvPr/>
          </p:nvSpPr>
          <p:spPr>
            <a:xfrm>
              <a:off x="5493225" y="1224975"/>
              <a:ext cx="107475" cy="89325"/>
            </a:xfrm>
            <a:custGeom>
              <a:avLst/>
              <a:gdLst/>
              <a:ahLst/>
              <a:cxnLst/>
              <a:rect l="l" t="t" r="r" b="b"/>
              <a:pathLst>
                <a:path w="4299" h="3573" extrusionOk="0">
                  <a:moveTo>
                    <a:pt x="1" y="1"/>
                  </a:moveTo>
                  <a:cubicBezTo>
                    <a:pt x="215" y="156"/>
                    <a:pt x="370" y="275"/>
                    <a:pt x="572" y="441"/>
                  </a:cubicBezTo>
                  <a:cubicBezTo>
                    <a:pt x="1382" y="1072"/>
                    <a:pt x="1918" y="1453"/>
                    <a:pt x="2454" y="1894"/>
                  </a:cubicBezTo>
                  <a:cubicBezTo>
                    <a:pt x="3096" y="2418"/>
                    <a:pt x="3751" y="2954"/>
                    <a:pt x="4299" y="3573"/>
                  </a:cubicBezTo>
                  <a:cubicBezTo>
                    <a:pt x="3466" y="1727"/>
                    <a:pt x="2132" y="715"/>
                    <a:pt x="239" y="96"/>
                  </a:cubicBezTo>
                  <a:cubicBezTo>
                    <a:pt x="168" y="60"/>
                    <a:pt x="72" y="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3"/>
            <p:cNvSpPr/>
            <p:nvPr/>
          </p:nvSpPr>
          <p:spPr>
            <a:xfrm>
              <a:off x="5534600" y="1202650"/>
              <a:ext cx="56875" cy="52425"/>
            </a:xfrm>
            <a:custGeom>
              <a:avLst/>
              <a:gdLst/>
              <a:ahLst/>
              <a:cxnLst/>
              <a:rect l="l" t="t" r="r" b="b"/>
              <a:pathLst>
                <a:path w="2275" h="2097" extrusionOk="0">
                  <a:moveTo>
                    <a:pt x="1" y="1"/>
                  </a:moveTo>
                  <a:lnTo>
                    <a:pt x="1" y="1"/>
                  </a:lnTo>
                  <a:cubicBezTo>
                    <a:pt x="441" y="465"/>
                    <a:pt x="882" y="941"/>
                    <a:pt x="1382" y="1334"/>
                  </a:cubicBezTo>
                  <a:cubicBezTo>
                    <a:pt x="1620" y="1513"/>
                    <a:pt x="1965" y="1763"/>
                    <a:pt x="2275" y="2096"/>
                  </a:cubicBezTo>
                  <a:cubicBezTo>
                    <a:pt x="1858" y="1120"/>
                    <a:pt x="906" y="5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3"/>
            <p:cNvSpPr/>
            <p:nvPr/>
          </p:nvSpPr>
          <p:spPr>
            <a:xfrm>
              <a:off x="5095875" y="866900"/>
              <a:ext cx="452750" cy="460200"/>
            </a:xfrm>
            <a:custGeom>
              <a:avLst/>
              <a:gdLst/>
              <a:ahLst/>
              <a:cxnLst/>
              <a:rect l="l" t="t" r="r" b="b"/>
              <a:pathLst>
                <a:path w="18110" h="18408" extrusionOk="0">
                  <a:moveTo>
                    <a:pt x="17645" y="1"/>
                  </a:moveTo>
                  <a:lnTo>
                    <a:pt x="17645" y="1"/>
                  </a:lnTo>
                  <a:cubicBezTo>
                    <a:pt x="17978" y="6049"/>
                    <a:pt x="14276" y="10323"/>
                    <a:pt x="9573" y="13407"/>
                  </a:cubicBezTo>
                  <a:cubicBezTo>
                    <a:pt x="6668" y="15264"/>
                    <a:pt x="3560" y="16741"/>
                    <a:pt x="441" y="18217"/>
                  </a:cubicBezTo>
                  <a:cubicBezTo>
                    <a:pt x="298" y="18265"/>
                    <a:pt x="143" y="18348"/>
                    <a:pt x="0" y="18408"/>
                  </a:cubicBezTo>
                  <a:cubicBezTo>
                    <a:pt x="1119" y="18074"/>
                    <a:pt x="2262" y="17860"/>
                    <a:pt x="3393" y="17527"/>
                  </a:cubicBezTo>
                  <a:cubicBezTo>
                    <a:pt x="4524" y="17205"/>
                    <a:pt x="5239" y="16907"/>
                    <a:pt x="6132" y="16503"/>
                  </a:cubicBezTo>
                  <a:cubicBezTo>
                    <a:pt x="9454" y="14955"/>
                    <a:pt x="12454" y="12693"/>
                    <a:pt x="14811" y="9907"/>
                  </a:cubicBezTo>
                  <a:cubicBezTo>
                    <a:pt x="15752" y="8752"/>
                    <a:pt x="16621" y="7502"/>
                    <a:pt x="17169" y="6097"/>
                  </a:cubicBezTo>
                  <a:cubicBezTo>
                    <a:pt x="17883" y="4168"/>
                    <a:pt x="18109" y="2001"/>
                    <a:pt x="176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3"/>
            <p:cNvSpPr/>
            <p:nvPr/>
          </p:nvSpPr>
          <p:spPr>
            <a:xfrm>
              <a:off x="5152725" y="877925"/>
              <a:ext cx="356600" cy="406025"/>
            </a:xfrm>
            <a:custGeom>
              <a:avLst/>
              <a:gdLst/>
              <a:ahLst/>
              <a:cxnLst/>
              <a:rect l="l" t="t" r="r" b="b"/>
              <a:pathLst>
                <a:path w="14264" h="16241" extrusionOk="0">
                  <a:moveTo>
                    <a:pt x="14264" y="0"/>
                  </a:moveTo>
                  <a:lnTo>
                    <a:pt x="14264" y="0"/>
                  </a:lnTo>
                  <a:cubicBezTo>
                    <a:pt x="13978" y="1143"/>
                    <a:pt x="13621" y="2274"/>
                    <a:pt x="13192" y="3382"/>
                  </a:cubicBezTo>
                  <a:cubicBezTo>
                    <a:pt x="12906" y="4024"/>
                    <a:pt x="12085" y="5406"/>
                    <a:pt x="11573" y="6251"/>
                  </a:cubicBezTo>
                  <a:cubicBezTo>
                    <a:pt x="10680" y="7608"/>
                    <a:pt x="10061" y="8513"/>
                    <a:pt x="8906" y="9656"/>
                  </a:cubicBezTo>
                  <a:cubicBezTo>
                    <a:pt x="7442" y="11073"/>
                    <a:pt x="6108" y="12073"/>
                    <a:pt x="4786" y="13073"/>
                  </a:cubicBezTo>
                  <a:cubicBezTo>
                    <a:pt x="3251" y="14216"/>
                    <a:pt x="1691" y="15312"/>
                    <a:pt x="0" y="16240"/>
                  </a:cubicBezTo>
                  <a:cubicBezTo>
                    <a:pt x="3179" y="15073"/>
                    <a:pt x="6060" y="13192"/>
                    <a:pt x="8608" y="10990"/>
                  </a:cubicBezTo>
                  <a:cubicBezTo>
                    <a:pt x="10359" y="9501"/>
                    <a:pt x="11847" y="7680"/>
                    <a:pt x="12906" y="5644"/>
                  </a:cubicBezTo>
                  <a:cubicBezTo>
                    <a:pt x="13395" y="4679"/>
                    <a:pt x="13847" y="3679"/>
                    <a:pt x="14014" y="2608"/>
                  </a:cubicBezTo>
                  <a:cubicBezTo>
                    <a:pt x="14145" y="1774"/>
                    <a:pt x="14252" y="905"/>
                    <a:pt x="14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3"/>
            <p:cNvSpPr/>
            <p:nvPr/>
          </p:nvSpPr>
          <p:spPr>
            <a:xfrm>
              <a:off x="5181875" y="908575"/>
              <a:ext cx="290550" cy="313150"/>
            </a:xfrm>
            <a:custGeom>
              <a:avLst/>
              <a:gdLst/>
              <a:ahLst/>
              <a:cxnLst/>
              <a:rect l="l" t="t" r="r" b="b"/>
              <a:pathLst>
                <a:path w="11622" h="12526" extrusionOk="0">
                  <a:moveTo>
                    <a:pt x="11621" y="0"/>
                  </a:moveTo>
                  <a:lnTo>
                    <a:pt x="11621" y="0"/>
                  </a:lnTo>
                  <a:cubicBezTo>
                    <a:pt x="10026" y="2775"/>
                    <a:pt x="8573" y="4680"/>
                    <a:pt x="6633" y="6870"/>
                  </a:cubicBezTo>
                  <a:cubicBezTo>
                    <a:pt x="5180" y="8371"/>
                    <a:pt x="3561" y="9728"/>
                    <a:pt x="1965" y="11097"/>
                  </a:cubicBezTo>
                  <a:cubicBezTo>
                    <a:pt x="1334" y="11633"/>
                    <a:pt x="846" y="12097"/>
                    <a:pt x="120" y="12454"/>
                  </a:cubicBezTo>
                  <a:cubicBezTo>
                    <a:pt x="84" y="12466"/>
                    <a:pt x="49" y="12478"/>
                    <a:pt x="1" y="12526"/>
                  </a:cubicBezTo>
                  <a:cubicBezTo>
                    <a:pt x="549" y="12359"/>
                    <a:pt x="1120" y="12145"/>
                    <a:pt x="1620" y="11859"/>
                  </a:cubicBezTo>
                  <a:cubicBezTo>
                    <a:pt x="3716" y="10692"/>
                    <a:pt x="5728" y="9311"/>
                    <a:pt x="7335" y="7537"/>
                  </a:cubicBezTo>
                  <a:cubicBezTo>
                    <a:pt x="9252" y="5358"/>
                    <a:pt x="10669" y="2739"/>
                    <a:pt x="11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3"/>
            <p:cNvSpPr/>
            <p:nvPr/>
          </p:nvSpPr>
          <p:spPr>
            <a:xfrm>
              <a:off x="5217100" y="930600"/>
              <a:ext cx="201450" cy="195000"/>
            </a:xfrm>
            <a:custGeom>
              <a:avLst/>
              <a:gdLst/>
              <a:ahLst/>
              <a:cxnLst/>
              <a:rect l="l" t="t" r="r" b="b"/>
              <a:pathLst>
                <a:path w="8058" h="7800" extrusionOk="0">
                  <a:moveTo>
                    <a:pt x="8057" y="1"/>
                  </a:moveTo>
                  <a:lnTo>
                    <a:pt x="8057" y="1"/>
                  </a:lnTo>
                  <a:cubicBezTo>
                    <a:pt x="6831" y="1596"/>
                    <a:pt x="5331" y="3060"/>
                    <a:pt x="3878" y="4465"/>
                  </a:cubicBezTo>
                  <a:cubicBezTo>
                    <a:pt x="3307" y="5037"/>
                    <a:pt x="2723" y="5585"/>
                    <a:pt x="2152" y="6144"/>
                  </a:cubicBezTo>
                  <a:cubicBezTo>
                    <a:pt x="1699" y="6585"/>
                    <a:pt x="1199" y="7061"/>
                    <a:pt x="783" y="7359"/>
                  </a:cubicBezTo>
                  <a:cubicBezTo>
                    <a:pt x="545" y="7525"/>
                    <a:pt x="306" y="7668"/>
                    <a:pt x="44" y="7775"/>
                  </a:cubicBezTo>
                  <a:cubicBezTo>
                    <a:pt x="7" y="7793"/>
                    <a:pt x="0" y="7800"/>
                    <a:pt x="13" y="7800"/>
                  </a:cubicBezTo>
                  <a:cubicBezTo>
                    <a:pt x="55" y="7800"/>
                    <a:pt x="288" y="7734"/>
                    <a:pt x="378" y="7716"/>
                  </a:cubicBezTo>
                  <a:cubicBezTo>
                    <a:pt x="1390" y="7430"/>
                    <a:pt x="2283" y="6835"/>
                    <a:pt x="3128" y="6216"/>
                  </a:cubicBezTo>
                  <a:cubicBezTo>
                    <a:pt x="5307" y="4632"/>
                    <a:pt x="6950" y="2418"/>
                    <a:pt x="80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3"/>
            <p:cNvSpPr/>
            <p:nvPr/>
          </p:nvSpPr>
          <p:spPr>
            <a:xfrm>
              <a:off x="5207175" y="946075"/>
              <a:ext cx="147375" cy="120275"/>
            </a:xfrm>
            <a:custGeom>
              <a:avLst/>
              <a:gdLst/>
              <a:ahLst/>
              <a:cxnLst/>
              <a:rect l="l" t="t" r="r" b="b"/>
              <a:pathLst>
                <a:path w="5895" h="4811" extrusionOk="0">
                  <a:moveTo>
                    <a:pt x="5895" y="1"/>
                  </a:moveTo>
                  <a:lnTo>
                    <a:pt x="5895" y="1"/>
                  </a:lnTo>
                  <a:cubicBezTo>
                    <a:pt x="4835" y="977"/>
                    <a:pt x="3644" y="1834"/>
                    <a:pt x="2561" y="2787"/>
                  </a:cubicBezTo>
                  <a:cubicBezTo>
                    <a:pt x="1846" y="3394"/>
                    <a:pt x="1203" y="4037"/>
                    <a:pt x="477" y="4513"/>
                  </a:cubicBezTo>
                  <a:cubicBezTo>
                    <a:pt x="311" y="4608"/>
                    <a:pt x="168" y="4704"/>
                    <a:pt x="1" y="4811"/>
                  </a:cubicBezTo>
                  <a:cubicBezTo>
                    <a:pt x="60" y="4775"/>
                    <a:pt x="168" y="4751"/>
                    <a:pt x="239" y="4716"/>
                  </a:cubicBezTo>
                  <a:cubicBezTo>
                    <a:pt x="2608" y="3870"/>
                    <a:pt x="4573" y="2108"/>
                    <a:pt x="58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3"/>
            <p:cNvSpPr/>
            <p:nvPr/>
          </p:nvSpPr>
          <p:spPr>
            <a:xfrm>
              <a:off x="5631650" y="868975"/>
              <a:ext cx="284275" cy="184275"/>
            </a:xfrm>
            <a:custGeom>
              <a:avLst/>
              <a:gdLst/>
              <a:ahLst/>
              <a:cxnLst/>
              <a:rect l="l" t="t" r="r" b="b"/>
              <a:pathLst>
                <a:path w="11371" h="7371" extrusionOk="0">
                  <a:moveTo>
                    <a:pt x="11371" y="1"/>
                  </a:moveTo>
                  <a:cubicBezTo>
                    <a:pt x="11145" y="96"/>
                    <a:pt x="10942" y="168"/>
                    <a:pt x="10716" y="251"/>
                  </a:cubicBezTo>
                  <a:cubicBezTo>
                    <a:pt x="8847" y="1013"/>
                    <a:pt x="6977" y="1846"/>
                    <a:pt x="5239" y="2894"/>
                  </a:cubicBezTo>
                  <a:cubicBezTo>
                    <a:pt x="3286" y="4109"/>
                    <a:pt x="1524" y="5633"/>
                    <a:pt x="0" y="7371"/>
                  </a:cubicBezTo>
                  <a:cubicBezTo>
                    <a:pt x="3274" y="4811"/>
                    <a:pt x="7096" y="2906"/>
                    <a:pt x="10549" y="537"/>
                  </a:cubicBezTo>
                  <a:cubicBezTo>
                    <a:pt x="10823" y="358"/>
                    <a:pt x="11085" y="180"/>
                    <a:pt x="11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3"/>
            <p:cNvSpPr/>
            <p:nvPr/>
          </p:nvSpPr>
          <p:spPr>
            <a:xfrm>
              <a:off x="5648325" y="869475"/>
              <a:ext cx="214025" cy="117700"/>
            </a:xfrm>
            <a:custGeom>
              <a:avLst/>
              <a:gdLst/>
              <a:ahLst/>
              <a:cxnLst/>
              <a:rect l="l" t="t" r="r" b="b"/>
              <a:pathLst>
                <a:path w="8561" h="4708" extrusionOk="0">
                  <a:moveTo>
                    <a:pt x="8457" y="1"/>
                  </a:moveTo>
                  <a:cubicBezTo>
                    <a:pt x="8204" y="1"/>
                    <a:pt x="7944" y="71"/>
                    <a:pt x="7703" y="124"/>
                  </a:cubicBezTo>
                  <a:cubicBezTo>
                    <a:pt x="7025" y="279"/>
                    <a:pt x="6358" y="481"/>
                    <a:pt x="5715" y="743"/>
                  </a:cubicBezTo>
                  <a:cubicBezTo>
                    <a:pt x="3667" y="1481"/>
                    <a:pt x="1845" y="2791"/>
                    <a:pt x="333" y="4339"/>
                  </a:cubicBezTo>
                  <a:cubicBezTo>
                    <a:pt x="214" y="4458"/>
                    <a:pt x="107" y="4577"/>
                    <a:pt x="0" y="4708"/>
                  </a:cubicBezTo>
                  <a:cubicBezTo>
                    <a:pt x="179" y="4577"/>
                    <a:pt x="357" y="4458"/>
                    <a:pt x="548" y="4339"/>
                  </a:cubicBezTo>
                  <a:cubicBezTo>
                    <a:pt x="2072" y="3529"/>
                    <a:pt x="3584" y="2719"/>
                    <a:pt x="5072" y="1838"/>
                  </a:cubicBezTo>
                  <a:cubicBezTo>
                    <a:pt x="6227" y="1231"/>
                    <a:pt x="7346" y="457"/>
                    <a:pt x="8561" y="5"/>
                  </a:cubicBezTo>
                  <a:cubicBezTo>
                    <a:pt x="8526" y="2"/>
                    <a:pt x="8492" y="1"/>
                    <a:pt x="8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3"/>
            <p:cNvSpPr/>
            <p:nvPr/>
          </p:nvSpPr>
          <p:spPr>
            <a:xfrm>
              <a:off x="5634875" y="869575"/>
              <a:ext cx="131025" cy="71800"/>
            </a:xfrm>
            <a:custGeom>
              <a:avLst/>
              <a:gdLst/>
              <a:ahLst/>
              <a:cxnLst/>
              <a:rect l="l" t="t" r="r" b="b"/>
              <a:pathLst>
                <a:path w="5241" h="2872" extrusionOk="0">
                  <a:moveTo>
                    <a:pt x="5241" y="1"/>
                  </a:moveTo>
                  <a:lnTo>
                    <a:pt x="5241" y="1"/>
                  </a:lnTo>
                  <a:cubicBezTo>
                    <a:pt x="3205" y="358"/>
                    <a:pt x="1550" y="1513"/>
                    <a:pt x="97" y="2787"/>
                  </a:cubicBezTo>
                  <a:cubicBezTo>
                    <a:pt x="30" y="2848"/>
                    <a:pt x="0" y="2872"/>
                    <a:pt x="6" y="2872"/>
                  </a:cubicBezTo>
                  <a:cubicBezTo>
                    <a:pt x="11" y="2872"/>
                    <a:pt x="46" y="2851"/>
                    <a:pt x="109" y="2823"/>
                  </a:cubicBezTo>
                  <a:cubicBezTo>
                    <a:pt x="895" y="2430"/>
                    <a:pt x="1729" y="2108"/>
                    <a:pt x="2491" y="1668"/>
                  </a:cubicBezTo>
                  <a:cubicBezTo>
                    <a:pt x="3431" y="1156"/>
                    <a:pt x="4277" y="477"/>
                    <a:pt x="5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3"/>
            <p:cNvSpPr/>
            <p:nvPr/>
          </p:nvSpPr>
          <p:spPr>
            <a:xfrm>
              <a:off x="5612300" y="870175"/>
              <a:ext cx="57475" cy="28600"/>
            </a:xfrm>
            <a:custGeom>
              <a:avLst/>
              <a:gdLst/>
              <a:ahLst/>
              <a:cxnLst/>
              <a:rect l="l" t="t" r="r" b="b"/>
              <a:pathLst>
                <a:path w="2299" h="1144" extrusionOk="0">
                  <a:moveTo>
                    <a:pt x="2298" y="1"/>
                  </a:moveTo>
                  <a:lnTo>
                    <a:pt x="2298" y="1"/>
                  </a:lnTo>
                  <a:cubicBezTo>
                    <a:pt x="1441" y="167"/>
                    <a:pt x="691" y="620"/>
                    <a:pt x="0" y="1144"/>
                  </a:cubicBezTo>
                  <a:cubicBezTo>
                    <a:pt x="822" y="858"/>
                    <a:pt x="1596" y="501"/>
                    <a:pt x="22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3"/>
            <p:cNvSpPr/>
            <p:nvPr/>
          </p:nvSpPr>
          <p:spPr>
            <a:xfrm>
              <a:off x="4920250" y="879700"/>
              <a:ext cx="172650" cy="452475"/>
            </a:xfrm>
            <a:custGeom>
              <a:avLst/>
              <a:gdLst/>
              <a:ahLst/>
              <a:cxnLst/>
              <a:rect l="l" t="t" r="r" b="b"/>
              <a:pathLst>
                <a:path w="6906" h="18099" extrusionOk="0">
                  <a:moveTo>
                    <a:pt x="3917" y="1"/>
                  </a:moveTo>
                  <a:lnTo>
                    <a:pt x="3917" y="1"/>
                  </a:lnTo>
                  <a:cubicBezTo>
                    <a:pt x="3941" y="84"/>
                    <a:pt x="3989" y="179"/>
                    <a:pt x="4037" y="274"/>
                  </a:cubicBezTo>
                  <a:cubicBezTo>
                    <a:pt x="4358" y="1036"/>
                    <a:pt x="4703" y="1822"/>
                    <a:pt x="4977" y="2644"/>
                  </a:cubicBezTo>
                  <a:cubicBezTo>
                    <a:pt x="5191" y="3370"/>
                    <a:pt x="5358" y="4108"/>
                    <a:pt x="5477" y="4870"/>
                  </a:cubicBezTo>
                  <a:cubicBezTo>
                    <a:pt x="5525" y="5156"/>
                    <a:pt x="5489" y="4989"/>
                    <a:pt x="5537" y="5323"/>
                  </a:cubicBezTo>
                  <a:cubicBezTo>
                    <a:pt x="5537" y="5287"/>
                    <a:pt x="5525" y="5239"/>
                    <a:pt x="5525" y="5216"/>
                  </a:cubicBezTo>
                  <a:lnTo>
                    <a:pt x="5525" y="5216"/>
                  </a:lnTo>
                  <a:cubicBezTo>
                    <a:pt x="5930" y="7799"/>
                    <a:pt x="5775" y="10085"/>
                    <a:pt x="4572" y="12800"/>
                  </a:cubicBezTo>
                  <a:cubicBezTo>
                    <a:pt x="4298" y="13443"/>
                    <a:pt x="3453" y="15145"/>
                    <a:pt x="2870" y="15764"/>
                  </a:cubicBezTo>
                  <a:cubicBezTo>
                    <a:pt x="2417" y="16300"/>
                    <a:pt x="1893" y="16776"/>
                    <a:pt x="1346" y="17205"/>
                  </a:cubicBezTo>
                  <a:cubicBezTo>
                    <a:pt x="941" y="17527"/>
                    <a:pt x="512" y="17884"/>
                    <a:pt x="0" y="18098"/>
                  </a:cubicBezTo>
                  <a:cubicBezTo>
                    <a:pt x="488" y="17955"/>
                    <a:pt x="941" y="17717"/>
                    <a:pt x="1370" y="17443"/>
                  </a:cubicBezTo>
                  <a:cubicBezTo>
                    <a:pt x="2024" y="17062"/>
                    <a:pt x="2632" y="16610"/>
                    <a:pt x="3203" y="16098"/>
                  </a:cubicBezTo>
                  <a:cubicBezTo>
                    <a:pt x="4144" y="15157"/>
                    <a:pt x="4810" y="13979"/>
                    <a:pt x="5346" y="12776"/>
                  </a:cubicBezTo>
                  <a:cubicBezTo>
                    <a:pt x="6668" y="9859"/>
                    <a:pt x="6906" y="6609"/>
                    <a:pt x="5930" y="3561"/>
                  </a:cubicBezTo>
                  <a:cubicBezTo>
                    <a:pt x="5549" y="2322"/>
                    <a:pt x="4822" y="1227"/>
                    <a:pt x="4060" y="203"/>
                  </a:cubicBezTo>
                  <a:cubicBezTo>
                    <a:pt x="4001" y="143"/>
                    <a:pt x="3965" y="60"/>
                    <a:pt x="3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3"/>
            <p:cNvSpPr/>
            <p:nvPr/>
          </p:nvSpPr>
          <p:spPr>
            <a:xfrm>
              <a:off x="5030375" y="876125"/>
              <a:ext cx="97650" cy="409300"/>
            </a:xfrm>
            <a:custGeom>
              <a:avLst/>
              <a:gdLst/>
              <a:ahLst/>
              <a:cxnLst/>
              <a:rect l="l" t="t" r="r" b="b"/>
              <a:pathLst>
                <a:path w="3906" h="16372" extrusionOk="0">
                  <a:moveTo>
                    <a:pt x="1489" y="1"/>
                  </a:moveTo>
                  <a:lnTo>
                    <a:pt x="1489" y="1"/>
                  </a:lnTo>
                  <a:cubicBezTo>
                    <a:pt x="1501" y="72"/>
                    <a:pt x="1537" y="132"/>
                    <a:pt x="1560" y="203"/>
                  </a:cubicBezTo>
                  <a:cubicBezTo>
                    <a:pt x="1977" y="1418"/>
                    <a:pt x="2370" y="2632"/>
                    <a:pt x="2656" y="3870"/>
                  </a:cubicBezTo>
                  <a:cubicBezTo>
                    <a:pt x="3275" y="6811"/>
                    <a:pt x="2918" y="9907"/>
                    <a:pt x="1775" y="12943"/>
                  </a:cubicBezTo>
                  <a:cubicBezTo>
                    <a:pt x="1310" y="14157"/>
                    <a:pt x="834" y="15264"/>
                    <a:pt x="1" y="16372"/>
                  </a:cubicBezTo>
                  <a:cubicBezTo>
                    <a:pt x="1167" y="15312"/>
                    <a:pt x="1941" y="13919"/>
                    <a:pt x="2572" y="12490"/>
                  </a:cubicBezTo>
                  <a:cubicBezTo>
                    <a:pt x="3096" y="11335"/>
                    <a:pt x="3430" y="10109"/>
                    <a:pt x="3573" y="8859"/>
                  </a:cubicBezTo>
                  <a:cubicBezTo>
                    <a:pt x="3906" y="6728"/>
                    <a:pt x="3680" y="4489"/>
                    <a:pt x="2834" y="2501"/>
                  </a:cubicBezTo>
                  <a:cubicBezTo>
                    <a:pt x="2477" y="1632"/>
                    <a:pt x="2013" y="834"/>
                    <a:pt x="1525" y="48"/>
                  </a:cubicBezTo>
                  <a:cubicBezTo>
                    <a:pt x="1501" y="25"/>
                    <a:pt x="1501" y="13"/>
                    <a:pt x="1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3"/>
            <p:cNvSpPr/>
            <p:nvPr/>
          </p:nvSpPr>
          <p:spPr>
            <a:xfrm>
              <a:off x="5107775" y="866300"/>
              <a:ext cx="51525" cy="257500"/>
            </a:xfrm>
            <a:custGeom>
              <a:avLst/>
              <a:gdLst/>
              <a:ahLst/>
              <a:cxnLst/>
              <a:rect l="l" t="t" r="r" b="b"/>
              <a:pathLst>
                <a:path w="2061" h="10300" extrusionOk="0">
                  <a:moveTo>
                    <a:pt x="0" y="1"/>
                  </a:moveTo>
                  <a:lnTo>
                    <a:pt x="0" y="1"/>
                  </a:lnTo>
                  <a:cubicBezTo>
                    <a:pt x="131" y="275"/>
                    <a:pt x="250" y="572"/>
                    <a:pt x="357" y="846"/>
                  </a:cubicBezTo>
                  <a:cubicBezTo>
                    <a:pt x="667" y="1656"/>
                    <a:pt x="881" y="2489"/>
                    <a:pt x="1048" y="3323"/>
                  </a:cubicBezTo>
                  <a:cubicBezTo>
                    <a:pt x="1239" y="4430"/>
                    <a:pt x="1310" y="4978"/>
                    <a:pt x="1358" y="6335"/>
                  </a:cubicBezTo>
                  <a:cubicBezTo>
                    <a:pt x="1381" y="7657"/>
                    <a:pt x="1381" y="8990"/>
                    <a:pt x="1191" y="10300"/>
                  </a:cubicBezTo>
                  <a:cubicBezTo>
                    <a:pt x="1774" y="8823"/>
                    <a:pt x="2012" y="7240"/>
                    <a:pt x="2060" y="5656"/>
                  </a:cubicBezTo>
                  <a:cubicBezTo>
                    <a:pt x="2036" y="3799"/>
                    <a:pt x="1489" y="1882"/>
                    <a:pt x="310" y="40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3"/>
            <p:cNvSpPr/>
            <p:nvPr/>
          </p:nvSpPr>
          <p:spPr>
            <a:xfrm>
              <a:off x="5167300" y="902925"/>
              <a:ext cx="44675" cy="186650"/>
            </a:xfrm>
            <a:custGeom>
              <a:avLst/>
              <a:gdLst/>
              <a:ahLst/>
              <a:cxnLst/>
              <a:rect l="l" t="t" r="r" b="b"/>
              <a:pathLst>
                <a:path w="1787" h="7466" extrusionOk="0">
                  <a:moveTo>
                    <a:pt x="1501" y="0"/>
                  </a:moveTo>
                  <a:cubicBezTo>
                    <a:pt x="1489" y="143"/>
                    <a:pt x="1477" y="250"/>
                    <a:pt x="1441" y="393"/>
                  </a:cubicBezTo>
                  <a:cubicBezTo>
                    <a:pt x="1239" y="1715"/>
                    <a:pt x="941" y="2989"/>
                    <a:pt x="691" y="4287"/>
                  </a:cubicBezTo>
                  <a:cubicBezTo>
                    <a:pt x="477" y="5358"/>
                    <a:pt x="358" y="6442"/>
                    <a:pt x="1" y="7465"/>
                  </a:cubicBezTo>
                  <a:cubicBezTo>
                    <a:pt x="584" y="6692"/>
                    <a:pt x="953" y="5787"/>
                    <a:pt x="1239" y="4882"/>
                  </a:cubicBezTo>
                  <a:cubicBezTo>
                    <a:pt x="1715" y="3417"/>
                    <a:pt x="1786" y="1858"/>
                    <a:pt x="1560" y="334"/>
                  </a:cubicBezTo>
                  <a:cubicBezTo>
                    <a:pt x="1548" y="215"/>
                    <a:pt x="1536" y="119"/>
                    <a:pt x="15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3"/>
            <p:cNvSpPr/>
            <p:nvPr/>
          </p:nvSpPr>
          <p:spPr>
            <a:xfrm>
              <a:off x="5212250" y="897275"/>
              <a:ext cx="60450" cy="147350"/>
            </a:xfrm>
            <a:custGeom>
              <a:avLst/>
              <a:gdLst/>
              <a:ahLst/>
              <a:cxnLst/>
              <a:rect l="l" t="t" r="r" b="b"/>
              <a:pathLst>
                <a:path w="2418" h="5894" extrusionOk="0">
                  <a:moveTo>
                    <a:pt x="2417" y="0"/>
                  </a:moveTo>
                  <a:lnTo>
                    <a:pt x="2417" y="0"/>
                  </a:lnTo>
                  <a:cubicBezTo>
                    <a:pt x="1512" y="2274"/>
                    <a:pt x="989" y="3429"/>
                    <a:pt x="0" y="5894"/>
                  </a:cubicBezTo>
                  <a:cubicBezTo>
                    <a:pt x="1572" y="4155"/>
                    <a:pt x="2358" y="2357"/>
                    <a:pt x="2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3"/>
            <p:cNvSpPr/>
            <p:nvPr/>
          </p:nvSpPr>
          <p:spPr>
            <a:xfrm>
              <a:off x="4747000" y="947575"/>
              <a:ext cx="5975" cy="12225"/>
            </a:xfrm>
            <a:custGeom>
              <a:avLst/>
              <a:gdLst/>
              <a:ahLst/>
              <a:cxnLst/>
              <a:rect l="l" t="t" r="r" b="b"/>
              <a:pathLst>
                <a:path w="239" h="489" extrusionOk="0">
                  <a:moveTo>
                    <a:pt x="156" y="0"/>
                  </a:moveTo>
                  <a:cubicBezTo>
                    <a:pt x="96" y="143"/>
                    <a:pt x="37" y="286"/>
                    <a:pt x="1" y="429"/>
                  </a:cubicBezTo>
                  <a:cubicBezTo>
                    <a:pt x="37" y="441"/>
                    <a:pt x="72" y="476"/>
                    <a:pt x="120" y="488"/>
                  </a:cubicBezTo>
                  <a:cubicBezTo>
                    <a:pt x="156" y="345"/>
                    <a:pt x="191" y="191"/>
                    <a:pt x="239" y="60"/>
                  </a:cubicBezTo>
                  <a:cubicBezTo>
                    <a:pt x="203" y="48"/>
                    <a:pt x="191" y="12"/>
                    <a:pt x="1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3"/>
            <p:cNvSpPr/>
            <p:nvPr/>
          </p:nvSpPr>
          <p:spPr>
            <a:xfrm>
              <a:off x="5921850" y="3824400"/>
              <a:ext cx="501275" cy="314350"/>
            </a:xfrm>
            <a:custGeom>
              <a:avLst/>
              <a:gdLst/>
              <a:ahLst/>
              <a:cxnLst/>
              <a:rect l="l" t="t" r="r" b="b"/>
              <a:pathLst>
                <a:path w="20051" h="12574" extrusionOk="0">
                  <a:moveTo>
                    <a:pt x="20051" y="1"/>
                  </a:moveTo>
                  <a:cubicBezTo>
                    <a:pt x="19860" y="179"/>
                    <a:pt x="19646" y="346"/>
                    <a:pt x="19444" y="501"/>
                  </a:cubicBezTo>
                  <a:cubicBezTo>
                    <a:pt x="18825" y="965"/>
                    <a:pt x="18229" y="1394"/>
                    <a:pt x="17753" y="1751"/>
                  </a:cubicBezTo>
                  <a:cubicBezTo>
                    <a:pt x="14955" y="3894"/>
                    <a:pt x="12729" y="5775"/>
                    <a:pt x="9824" y="7668"/>
                  </a:cubicBezTo>
                  <a:cubicBezTo>
                    <a:pt x="8109" y="8811"/>
                    <a:pt x="6311" y="9812"/>
                    <a:pt x="4454" y="10705"/>
                  </a:cubicBezTo>
                  <a:cubicBezTo>
                    <a:pt x="2930" y="11443"/>
                    <a:pt x="1584" y="12050"/>
                    <a:pt x="1" y="12574"/>
                  </a:cubicBezTo>
                  <a:cubicBezTo>
                    <a:pt x="2275" y="12205"/>
                    <a:pt x="4501" y="11443"/>
                    <a:pt x="6597" y="10502"/>
                  </a:cubicBezTo>
                  <a:cubicBezTo>
                    <a:pt x="8311" y="9704"/>
                    <a:pt x="9895" y="8692"/>
                    <a:pt x="11467" y="7645"/>
                  </a:cubicBezTo>
                  <a:cubicBezTo>
                    <a:pt x="14145" y="5894"/>
                    <a:pt x="16646" y="3858"/>
                    <a:pt x="18753" y="1453"/>
                  </a:cubicBezTo>
                  <a:cubicBezTo>
                    <a:pt x="19182" y="965"/>
                    <a:pt x="19622" y="477"/>
                    <a:pt x="200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3"/>
            <p:cNvSpPr/>
            <p:nvPr/>
          </p:nvSpPr>
          <p:spPr>
            <a:xfrm>
              <a:off x="5926625" y="3814875"/>
              <a:ext cx="594450" cy="385500"/>
            </a:xfrm>
            <a:custGeom>
              <a:avLst/>
              <a:gdLst/>
              <a:ahLst/>
              <a:cxnLst/>
              <a:rect l="l" t="t" r="r" b="b"/>
              <a:pathLst>
                <a:path w="23778" h="15420" extrusionOk="0">
                  <a:moveTo>
                    <a:pt x="23777" y="1"/>
                  </a:moveTo>
                  <a:lnTo>
                    <a:pt x="23777" y="1"/>
                  </a:lnTo>
                  <a:cubicBezTo>
                    <a:pt x="23694" y="25"/>
                    <a:pt x="23658" y="72"/>
                    <a:pt x="23610" y="108"/>
                  </a:cubicBezTo>
                  <a:cubicBezTo>
                    <a:pt x="22563" y="1120"/>
                    <a:pt x="21408" y="2013"/>
                    <a:pt x="20336" y="3001"/>
                  </a:cubicBezTo>
                  <a:cubicBezTo>
                    <a:pt x="18967" y="4204"/>
                    <a:pt x="17622" y="5466"/>
                    <a:pt x="16229" y="6633"/>
                  </a:cubicBezTo>
                  <a:cubicBezTo>
                    <a:pt x="14431" y="8109"/>
                    <a:pt x="12550" y="9490"/>
                    <a:pt x="10395" y="10836"/>
                  </a:cubicBezTo>
                  <a:cubicBezTo>
                    <a:pt x="8775" y="11836"/>
                    <a:pt x="7049" y="12657"/>
                    <a:pt x="5299" y="13431"/>
                  </a:cubicBezTo>
                  <a:cubicBezTo>
                    <a:pt x="3620" y="14145"/>
                    <a:pt x="1882" y="14872"/>
                    <a:pt x="0" y="15419"/>
                  </a:cubicBezTo>
                  <a:cubicBezTo>
                    <a:pt x="2465" y="15027"/>
                    <a:pt x="4870" y="14276"/>
                    <a:pt x="7168" y="13312"/>
                  </a:cubicBezTo>
                  <a:cubicBezTo>
                    <a:pt x="9549" y="12288"/>
                    <a:pt x="11776" y="10931"/>
                    <a:pt x="13895" y="9443"/>
                  </a:cubicBezTo>
                  <a:cubicBezTo>
                    <a:pt x="16705" y="7502"/>
                    <a:pt x="19324" y="5287"/>
                    <a:pt x="21574" y="2715"/>
                  </a:cubicBezTo>
                  <a:cubicBezTo>
                    <a:pt x="22348" y="1834"/>
                    <a:pt x="23075" y="930"/>
                    <a:pt x="237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3"/>
            <p:cNvSpPr/>
            <p:nvPr/>
          </p:nvSpPr>
          <p:spPr>
            <a:xfrm>
              <a:off x="6046275" y="3826200"/>
              <a:ext cx="549500" cy="414950"/>
            </a:xfrm>
            <a:custGeom>
              <a:avLst/>
              <a:gdLst/>
              <a:ahLst/>
              <a:cxnLst/>
              <a:rect l="l" t="t" r="r" b="b"/>
              <a:pathLst>
                <a:path w="21980" h="16598" extrusionOk="0">
                  <a:moveTo>
                    <a:pt x="21980" y="0"/>
                  </a:moveTo>
                  <a:lnTo>
                    <a:pt x="21980" y="0"/>
                  </a:lnTo>
                  <a:cubicBezTo>
                    <a:pt x="21920" y="72"/>
                    <a:pt x="21825" y="167"/>
                    <a:pt x="21741" y="238"/>
                  </a:cubicBezTo>
                  <a:cubicBezTo>
                    <a:pt x="20896" y="1060"/>
                    <a:pt x="20039" y="1893"/>
                    <a:pt x="19194" y="2715"/>
                  </a:cubicBezTo>
                  <a:cubicBezTo>
                    <a:pt x="17920" y="3941"/>
                    <a:pt x="16681" y="5215"/>
                    <a:pt x="15384" y="6430"/>
                  </a:cubicBezTo>
                  <a:cubicBezTo>
                    <a:pt x="14193" y="7549"/>
                    <a:pt x="12395" y="9049"/>
                    <a:pt x="11383" y="9835"/>
                  </a:cubicBezTo>
                  <a:cubicBezTo>
                    <a:pt x="7859" y="12502"/>
                    <a:pt x="4013" y="14752"/>
                    <a:pt x="1" y="16598"/>
                  </a:cubicBezTo>
                  <a:cubicBezTo>
                    <a:pt x="1703" y="16086"/>
                    <a:pt x="3406" y="15490"/>
                    <a:pt x="5013" y="14705"/>
                  </a:cubicBezTo>
                  <a:cubicBezTo>
                    <a:pt x="7359" y="13550"/>
                    <a:pt x="9549" y="12085"/>
                    <a:pt x="11645" y="10525"/>
                  </a:cubicBezTo>
                  <a:cubicBezTo>
                    <a:pt x="14729" y="8180"/>
                    <a:pt x="17658" y="5596"/>
                    <a:pt x="20063" y="2560"/>
                  </a:cubicBezTo>
                  <a:cubicBezTo>
                    <a:pt x="20729" y="1739"/>
                    <a:pt x="21325" y="858"/>
                    <a:pt x="21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3"/>
            <p:cNvSpPr/>
            <p:nvPr/>
          </p:nvSpPr>
          <p:spPr>
            <a:xfrm>
              <a:off x="6087350" y="3988125"/>
              <a:ext cx="464075" cy="311675"/>
            </a:xfrm>
            <a:custGeom>
              <a:avLst/>
              <a:gdLst/>
              <a:ahLst/>
              <a:cxnLst/>
              <a:rect l="l" t="t" r="r" b="b"/>
              <a:pathLst>
                <a:path w="18563" h="12467" extrusionOk="0">
                  <a:moveTo>
                    <a:pt x="18563" y="0"/>
                  </a:moveTo>
                  <a:lnTo>
                    <a:pt x="18479" y="84"/>
                  </a:lnTo>
                  <a:cubicBezTo>
                    <a:pt x="17705" y="774"/>
                    <a:pt x="16896" y="1429"/>
                    <a:pt x="16098" y="2072"/>
                  </a:cubicBezTo>
                  <a:cubicBezTo>
                    <a:pt x="12824" y="4751"/>
                    <a:pt x="9859" y="7108"/>
                    <a:pt x="6121" y="9287"/>
                  </a:cubicBezTo>
                  <a:cubicBezTo>
                    <a:pt x="4144" y="10454"/>
                    <a:pt x="2144" y="11621"/>
                    <a:pt x="1" y="12466"/>
                  </a:cubicBezTo>
                  <a:cubicBezTo>
                    <a:pt x="3799" y="11621"/>
                    <a:pt x="7299" y="9775"/>
                    <a:pt x="10443" y="7525"/>
                  </a:cubicBezTo>
                  <a:cubicBezTo>
                    <a:pt x="11574" y="6704"/>
                    <a:pt x="12681" y="5906"/>
                    <a:pt x="13741" y="5001"/>
                  </a:cubicBezTo>
                  <a:cubicBezTo>
                    <a:pt x="14872" y="4013"/>
                    <a:pt x="15896" y="2917"/>
                    <a:pt x="16908" y="1810"/>
                  </a:cubicBezTo>
                  <a:cubicBezTo>
                    <a:pt x="17431" y="1250"/>
                    <a:pt x="17955" y="679"/>
                    <a:pt x="18479" y="96"/>
                  </a:cubicBezTo>
                  <a:cubicBezTo>
                    <a:pt x="18503" y="72"/>
                    <a:pt x="18539" y="24"/>
                    <a:pt x="185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3"/>
            <p:cNvSpPr/>
            <p:nvPr/>
          </p:nvSpPr>
          <p:spPr>
            <a:xfrm>
              <a:off x="5916800" y="4190825"/>
              <a:ext cx="489675" cy="240825"/>
            </a:xfrm>
            <a:custGeom>
              <a:avLst/>
              <a:gdLst/>
              <a:ahLst/>
              <a:cxnLst/>
              <a:rect l="l" t="t" r="r" b="b"/>
              <a:pathLst>
                <a:path w="19587" h="9633" extrusionOk="0">
                  <a:moveTo>
                    <a:pt x="19586" y="0"/>
                  </a:moveTo>
                  <a:lnTo>
                    <a:pt x="19551" y="30"/>
                  </a:lnTo>
                  <a:lnTo>
                    <a:pt x="19551" y="30"/>
                  </a:lnTo>
                  <a:cubicBezTo>
                    <a:pt x="19564" y="21"/>
                    <a:pt x="19576" y="11"/>
                    <a:pt x="19586" y="0"/>
                  </a:cubicBezTo>
                  <a:close/>
                  <a:moveTo>
                    <a:pt x="19551" y="30"/>
                  </a:moveTo>
                  <a:cubicBezTo>
                    <a:pt x="19521" y="52"/>
                    <a:pt x="19485" y="74"/>
                    <a:pt x="19443" y="108"/>
                  </a:cubicBezTo>
                  <a:cubicBezTo>
                    <a:pt x="18527" y="715"/>
                    <a:pt x="17574" y="1298"/>
                    <a:pt x="16622" y="1858"/>
                  </a:cubicBezTo>
                  <a:cubicBezTo>
                    <a:pt x="14859" y="2941"/>
                    <a:pt x="13121" y="4060"/>
                    <a:pt x="11323" y="5072"/>
                  </a:cubicBezTo>
                  <a:cubicBezTo>
                    <a:pt x="9764" y="5965"/>
                    <a:pt x="7454" y="7013"/>
                    <a:pt x="6108" y="7561"/>
                  </a:cubicBezTo>
                  <a:cubicBezTo>
                    <a:pt x="4382" y="8275"/>
                    <a:pt x="2144" y="9263"/>
                    <a:pt x="0" y="9633"/>
                  </a:cubicBezTo>
                  <a:cubicBezTo>
                    <a:pt x="1429" y="9597"/>
                    <a:pt x="2822" y="9323"/>
                    <a:pt x="4191" y="8930"/>
                  </a:cubicBezTo>
                  <a:cubicBezTo>
                    <a:pt x="6346" y="8347"/>
                    <a:pt x="8406" y="7478"/>
                    <a:pt x="10383" y="6466"/>
                  </a:cubicBezTo>
                  <a:cubicBezTo>
                    <a:pt x="12978" y="5180"/>
                    <a:pt x="15419" y="3620"/>
                    <a:pt x="17574" y="1703"/>
                  </a:cubicBezTo>
                  <a:lnTo>
                    <a:pt x="19551" y="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3"/>
            <p:cNvSpPr/>
            <p:nvPr/>
          </p:nvSpPr>
          <p:spPr>
            <a:xfrm>
              <a:off x="6019500" y="4272375"/>
              <a:ext cx="406900" cy="216425"/>
            </a:xfrm>
            <a:custGeom>
              <a:avLst/>
              <a:gdLst/>
              <a:ahLst/>
              <a:cxnLst/>
              <a:rect l="l" t="t" r="r" b="b"/>
              <a:pathLst>
                <a:path w="16276" h="8657" extrusionOk="0">
                  <a:moveTo>
                    <a:pt x="16276" y="1"/>
                  </a:moveTo>
                  <a:cubicBezTo>
                    <a:pt x="15788" y="322"/>
                    <a:pt x="15300" y="644"/>
                    <a:pt x="14788" y="941"/>
                  </a:cubicBezTo>
                  <a:cubicBezTo>
                    <a:pt x="12454" y="2275"/>
                    <a:pt x="10239" y="3799"/>
                    <a:pt x="7882" y="5085"/>
                  </a:cubicBezTo>
                  <a:cubicBezTo>
                    <a:pt x="5203" y="6549"/>
                    <a:pt x="2679" y="7740"/>
                    <a:pt x="0" y="8657"/>
                  </a:cubicBezTo>
                  <a:cubicBezTo>
                    <a:pt x="1857" y="8395"/>
                    <a:pt x="3703" y="7942"/>
                    <a:pt x="5453" y="7311"/>
                  </a:cubicBezTo>
                  <a:cubicBezTo>
                    <a:pt x="9168" y="5882"/>
                    <a:pt x="12454" y="3585"/>
                    <a:pt x="15312" y="858"/>
                  </a:cubicBezTo>
                  <a:cubicBezTo>
                    <a:pt x="15621" y="584"/>
                    <a:pt x="15954" y="286"/>
                    <a:pt x="162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3"/>
            <p:cNvSpPr/>
            <p:nvPr/>
          </p:nvSpPr>
          <p:spPr>
            <a:xfrm>
              <a:off x="6111175" y="4370900"/>
              <a:ext cx="293800" cy="173575"/>
            </a:xfrm>
            <a:custGeom>
              <a:avLst/>
              <a:gdLst/>
              <a:ahLst/>
              <a:cxnLst/>
              <a:rect l="l" t="t" r="r" b="b"/>
              <a:pathLst>
                <a:path w="11752" h="6943" extrusionOk="0">
                  <a:moveTo>
                    <a:pt x="11752" y="1"/>
                  </a:moveTo>
                  <a:lnTo>
                    <a:pt x="11752" y="1"/>
                  </a:lnTo>
                  <a:cubicBezTo>
                    <a:pt x="11478" y="191"/>
                    <a:pt x="11216" y="370"/>
                    <a:pt x="10942" y="536"/>
                  </a:cubicBezTo>
                  <a:cubicBezTo>
                    <a:pt x="9406" y="1489"/>
                    <a:pt x="7835" y="2358"/>
                    <a:pt x="6334" y="3323"/>
                  </a:cubicBezTo>
                  <a:cubicBezTo>
                    <a:pt x="4275" y="4620"/>
                    <a:pt x="2227" y="5954"/>
                    <a:pt x="0" y="6942"/>
                  </a:cubicBezTo>
                  <a:cubicBezTo>
                    <a:pt x="4370" y="5894"/>
                    <a:pt x="8096" y="3573"/>
                    <a:pt x="11275" y="465"/>
                  </a:cubicBezTo>
                  <a:cubicBezTo>
                    <a:pt x="11430" y="310"/>
                    <a:pt x="11585" y="155"/>
                    <a:pt x="11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3"/>
            <p:cNvSpPr/>
            <p:nvPr/>
          </p:nvSpPr>
          <p:spPr>
            <a:xfrm>
              <a:off x="6198975" y="4443225"/>
              <a:ext cx="207800" cy="133975"/>
            </a:xfrm>
            <a:custGeom>
              <a:avLst/>
              <a:gdLst/>
              <a:ahLst/>
              <a:cxnLst/>
              <a:rect l="l" t="t" r="r" b="b"/>
              <a:pathLst>
                <a:path w="8312" h="5359" extrusionOk="0">
                  <a:moveTo>
                    <a:pt x="8311" y="1"/>
                  </a:moveTo>
                  <a:lnTo>
                    <a:pt x="8311" y="1"/>
                  </a:lnTo>
                  <a:cubicBezTo>
                    <a:pt x="8085" y="191"/>
                    <a:pt x="7859" y="370"/>
                    <a:pt x="7644" y="549"/>
                  </a:cubicBezTo>
                  <a:cubicBezTo>
                    <a:pt x="6549" y="1394"/>
                    <a:pt x="5204" y="2180"/>
                    <a:pt x="3977" y="2942"/>
                  </a:cubicBezTo>
                  <a:cubicBezTo>
                    <a:pt x="2668" y="3787"/>
                    <a:pt x="1406" y="4668"/>
                    <a:pt x="1" y="5359"/>
                  </a:cubicBezTo>
                  <a:cubicBezTo>
                    <a:pt x="3096" y="4525"/>
                    <a:pt x="5930" y="2739"/>
                    <a:pt x="8025" y="322"/>
                  </a:cubicBezTo>
                  <a:cubicBezTo>
                    <a:pt x="8121" y="215"/>
                    <a:pt x="8216" y="120"/>
                    <a:pt x="8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3"/>
            <p:cNvSpPr/>
            <p:nvPr/>
          </p:nvSpPr>
          <p:spPr>
            <a:xfrm>
              <a:off x="6229350" y="4512600"/>
              <a:ext cx="448875" cy="252725"/>
            </a:xfrm>
            <a:custGeom>
              <a:avLst/>
              <a:gdLst/>
              <a:ahLst/>
              <a:cxnLst/>
              <a:rect l="l" t="t" r="r" b="b"/>
              <a:pathLst>
                <a:path w="17955" h="10109" extrusionOk="0">
                  <a:moveTo>
                    <a:pt x="17955" y="0"/>
                  </a:moveTo>
                  <a:lnTo>
                    <a:pt x="17955" y="0"/>
                  </a:lnTo>
                  <a:cubicBezTo>
                    <a:pt x="17502" y="345"/>
                    <a:pt x="17026" y="691"/>
                    <a:pt x="16514" y="1000"/>
                  </a:cubicBezTo>
                  <a:cubicBezTo>
                    <a:pt x="14288" y="2369"/>
                    <a:pt x="12144" y="3893"/>
                    <a:pt x="9894" y="5263"/>
                  </a:cubicBezTo>
                  <a:cubicBezTo>
                    <a:pt x="8346" y="6191"/>
                    <a:pt x="6751" y="7013"/>
                    <a:pt x="5144" y="7834"/>
                  </a:cubicBezTo>
                  <a:cubicBezTo>
                    <a:pt x="3405" y="8715"/>
                    <a:pt x="1798" y="9466"/>
                    <a:pt x="0" y="10108"/>
                  </a:cubicBezTo>
                  <a:cubicBezTo>
                    <a:pt x="2524" y="9680"/>
                    <a:pt x="5001" y="8894"/>
                    <a:pt x="7322" y="7799"/>
                  </a:cubicBezTo>
                  <a:cubicBezTo>
                    <a:pt x="9180" y="6882"/>
                    <a:pt x="11013" y="5858"/>
                    <a:pt x="12704" y="4643"/>
                  </a:cubicBezTo>
                  <a:cubicBezTo>
                    <a:pt x="14311" y="3500"/>
                    <a:pt x="15728" y="2107"/>
                    <a:pt x="17169" y="750"/>
                  </a:cubicBezTo>
                  <a:cubicBezTo>
                    <a:pt x="17443" y="488"/>
                    <a:pt x="17705" y="262"/>
                    <a:pt x="17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3"/>
            <p:cNvSpPr/>
            <p:nvPr/>
          </p:nvSpPr>
          <p:spPr>
            <a:xfrm>
              <a:off x="6326375" y="4628375"/>
              <a:ext cx="339050" cy="172375"/>
            </a:xfrm>
            <a:custGeom>
              <a:avLst/>
              <a:gdLst/>
              <a:ahLst/>
              <a:cxnLst/>
              <a:rect l="l" t="t" r="r" b="b"/>
              <a:pathLst>
                <a:path w="13562" h="6895" extrusionOk="0">
                  <a:moveTo>
                    <a:pt x="13562" y="1"/>
                  </a:moveTo>
                  <a:lnTo>
                    <a:pt x="13562" y="1"/>
                  </a:lnTo>
                  <a:cubicBezTo>
                    <a:pt x="13300" y="179"/>
                    <a:pt x="13050" y="346"/>
                    <a:pt x="12788" y="513"/>
                  </a:cubicBezTo>
                  <a:cubicBezTo>
                    <a:pt x="11335" y="1370"/>
                    <a:pt x="9787" y="2037"/>
                    <a:pt x="8323" y="2858"/>
                  </a:cubicBezTo>
                  <a:cubicBezTo>
                    <a:pt x="5596" y="4275"/>
                    <a:pt x="2810" y="5751"/>
                    <a:pt x="0" y="6894"/>
                  </a:cubicBezTo>
                  <a:cubicBezTo>
                    <a:pt x="2560" y="6359"/>
                    <a:pt x="5084" y="5549"/>
                    <a:pt x="7454" y="4406"/>
                  </a:cubicBezTo>
                  <a:cubicBezTo>
                    <a:pt x="9609" y="3239"/>
                    <a:pt x="11276" y="2072"/>
                    <a:pt x="12966" y="548"/>
                  </a:cubicBezTo>
                  <a:cubicBezTo>
                    <a:pt x="13157" y="370"/>
                    <a:pt x="13359" y="191"/>
                    <a:pt x="135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3"/>
            <p:cNvSpPr/>
            <p:nvPr/>
          </p:nvSpPr>
          <p:spPr>
            <a:xfrm>
              <a:off x="6477000" y="4695350"/>
              <a:ext cx="225050" cy="111950"/>
            </a:xfrm>
            <a:custGeom>
              <a:avLst/>
              <a:gdLst/>
              <a:ahLst/>
              <a:cxnLst/>
              <a:rect l="l" t="t" r="r" b="b"/>
              <a:pathLst>
                <a:path w="9002" h="4478" extrusionOk="0">
                  <a:moveTo>
                    <a:pt x="9001" y="0"/>
                  </a:moveTo>
                  <a:cubicBezTo>
                    <a:pt x="8882" y="96"/>
                    <a:pt x="8751" y="167"/>
                    <a:pt x="8632" y="239"/>
                  </a:cubicBezTo>
                  <a:cubicBezTo>
                    <a:pt x="7001" y="1132"/>
                    <a:pt x="6013" y="1405"/>
                    <a:pt x="4572" y="2084"/>
                  </a:cubicBezTo>
                  <a:cubicBezTo>
                    <a:pt x="3024" y="2834"/>
                    <a:pt x="1560" y="3763"/>
                    <a:pt x="0" y="4477"/>
                  </a:cubicBezTo>
                  <a:cubicBezTo>
                    <a:pt x="1715" y="4191"/>
                    <a:pt x="3381" y="3596"/>
                    <a:pt x="4929" y="2810"/>
                  </a:cubicBezTo>
                  <a:cubicBezTo>
                    <a:pt x="6239" y="2096"/>
                    <a:pt x="7453" y="1203"/>
                    <a:pt x="8608" y="322"/>
                  </a:cubicBezTo>
                  <a:cubicBezTo>
                    <a:pt x="8739" y="227"/>
                    <a:pt x="8870" y="120"/>
                    <a:pt x="90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3"/>
            <p:cNvSpPr/>
            <p:nvPr/>
          </p:nvSpPr>
          <p:spPr>
            <a:xfrm>
              <a:off x="6666000" y="4741475"/>
              <a:ext cx="108675" cy="68800"/>
            </a:xfrm>
            <a:custGeom>
              <a:avLst/>
              <a:gdLst/>
              <a:ahLst/>
              <a:cxnLst/>
              <a:rect l="l" t="t" r="r" b="b"/>
              <a:pathLst>
                <a:path w="4347" h="2752" extrusionOk="0">
                  <a:moveTo>
                    <a:pt x="4346" y="1"/>
                  </a:moveTo>
                  <a:lnTo>
                    <a:pt x="4346" y="1"/>
                  </a:lnTo>
                  <a:cubicBezTo>
                    <a:pt x="3799" y="334"/>
                    <a:pt x="2739" y="965"/>
                    <a:pt x="2025" y="1406"/>
                  </a:cubicBezTo>
                  <a:cubicBezTo>
                    <a:pt x="1322" y="1835"/>
                    <a:pt x="691" y="2323"/>
                    <a:pt x="0" y="2751"/>
                  </a:cubicBezTo>
                  <a:cubicBezTo>
                    <a:pt x="1679" y="2156"/>
                    <a:pt x="3072" y="1156"/>
                    <a:pt x="43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3"/>
            <p:cNvSpPr/>
            <p:nvPr/>
          </p:nvSpPr>
          <p:spPr>
            <a:xfrm>
              <a:off x="6903525" y="4048250"/>
              <a:ext cx="182500" cy="228625"/>
            </a:xfrm>
            <a:custGeom>
              <a:avLst/>
              <a:gdLst/>
              <a:ahLst/>
              <a:cxnLst/>
              <a:rect l="l" t="t" r="r" b="b"/>
              <a:pathLst>
                <a:path w="7300" h="9145" extrusionOk="0">
                  <a:moveTo>
                    <a:pt x="7299" y="0"/>
                  </a:moveTo>
                  <a:cubicBezTo>
                    <a:pt x="7228" y="203"/>
                    <a:pt x="7121" y="381"/>
                    <a:pt x="7002" y="536"/>
                  </a:cubicBezTo>
                  <a:cubicBezTo>
                    <a:pt x="6704" y="989"/>
                    <a:pt x="6430" y="1298"/>
                    <a:pt x="6037" y="1751"/>
                  </a:cubicBezTo>
                  <a:cubicBezTo>
                    <a:pt x="5394" y="2477"/>
                    <a:pt x="4775" y="3215"/>
                    <a:pt x="4168" y="3977"/>
                  </a:cubicBezTo>
                  <a:cubicBezTo>
                    <a:pt x="2858" y="5596"/>
                    <a:pt x="1691" y="7346"/>
                    <a:pt x="1" y="9144"/>
                  </a:cubicBezTo>
                  <a:cubicBezTo>
                    <a:pt x="2465" y="7585"/>
                    <a:pt x="4442" y="5346"/>
                    <a:pt x="5954" y="2882"/>
                  </a:cubicBezTo>
                  <a:cubicBezTo>
                    <a:pt x="6406" y="2120"/>
                    <a:pt x="6859" y="1405"/>
                    <a:pt x="7121" y="631"/>
                  </a:cubicBezTo>
                  <a:cubicBezTo>
                    <a:pt x="7204" y="417"/>
                    <a:pt x="7263" y="215"/>
                    <a:pt x="7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3"/>
            <p:cNvSpPr/>
            <p:nvPr/>
          </p:nvSpPr>
          <p:spPr>
            <a:xfrm>
              <a:off x="6753800" y="3992875"/>
              <a:ext cx="254525" cy="295900"/>
            </a:xfrm>
            <a:custGeom>
              <a:avLst/>
              <a:gdLst/>
              <a:ahLst/>
              <a:cxnLst/>
              <a:rect l="l" t="t" r="r" b="b"/>
              <a:pathLst>
                <a:path w="10181" h="11836" extrusionOk="0">
                  <a:moveTo>
                    <a:pt x="10181" y="1"/>
                  </a:moveTo>
                  <a:lnTo>
                    <a:pt x="10181" y="1"/>
                  </a:lnTo>
                  <a:cubicBezTo>
                    <a:pt x="9943" y="310"/>
                    <a:pt x="9704" y="608"/>
                    <a:pt x="9466" y="894"/>
                  </a:cubicBezTo>
                  <a:cubicBezTo>
                    <a:pt x="7728" y="2918"/>
                    <a:pt x="6013" y="4954"/>
                    <a:pt x="4287" y="7014"/>
                  </a:cubicBezTo>
                  <a:cubicBezTo>
                    <a:pt x="2918" y="8680"/>
                    <a:pt x="1584" y="10359"/>
                    <a:pt x="1" y="11836"/>
                  </a:cubicBezTo>
                  <a:cubicBezTo>
                    <a:pt x="2549" y="10181"/>
                    <a:pt x="4763" y="8038"/>
                    <a:pt x="6656" y="5668"/>
                  </a:cubicBezTo>
                  <a:cubicBezTo>
                    <a:pt x="7859" y="4108"/>
                    <a:pt x="8871" y="2394"/>
                    <a:pt x="9812" y="668"/>
                  </a:cubicBezTo>
                  <a:cubicBezTo>
                    <a:pt x="9931" y="453"/>
                    <a:pt x="10062" y="227"/>
                    <a:pt x="101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3"/>
            <p:cNvSpPr/>
            <p:nvPr/>
          </p:nvSpPr>
          <p:spPr>
            <a:xfrm>
              <a:off x="6689225" y="3975325"/>
              <a:ext cx="185450" cy="228925"/>
            </a:xfrm>
            <a:custGeom>
              <a:avLst/>
              <a:gdLst/>
              <a:ahLst/>
              <a:cxnLst/>
              <a:rect l="l" t="t" r="r" b="b"/>
              <a:pathLst>
                <a:path w="7418" h="9157" extrusionOk="0">
                  <a:moveTo>
                    <a:pt x="7418" y="0"/>
                  </a:moveTo>
                  <a:cubicBezTo>
                    <a:pt x="7299" y="215"/>
                    <a:pt x="7168" y="405"/>
                    <a:pt x="7025" y="596"/>
                  </a:cubicBezTo>
                  <a:cubicBezTo>
                    <a:pt x="5775" y="2048"/>
                    <a:pt x="4370" y="3548"/>
                    <a:pt x="3167" y="5096"/>
                  </a:cubicBezTo>
                  <a:cubicBezTo>
                    <a:pt x="2572" y="5822"/>
                    <a:pt x="1024" y="7954"/>
                    <a:pt x="0" y="9156"/>
                  </a:cubicBezTo>
                  <a:cubicBezTo>
                    <a:pt x="1560" y="7954"/>
                    <a:pt x="3001" y="6584"/>
                    <a:pt x="4286" y="5096"/>
                  </a:cubicBezTo>
                  <a:cubicBezTo>
                    <a:pt x="5441" y="3667"/>
                    <a:pt x="6501" y="2120"/>
                    <a:pt x="7239" y="441"/>
                  </a:cubicBezTo>
                  <a:cubicBezTo>
                    <a:pt x="7299" y="286"/>
                    <a:pt x="7358" y="143"/>
                    <a:pt x="74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3"/>
            <p:cNvSpPr/>
            <p:nvPr/>
          </p:nvSpPr>
          <p:spPr>
            <a:xfrm>
              <a:off x="6908300" y="4109850"/>
              <a:ext cx="246175" cy="291150"/>
            </a:xfrm>
            <a:custGeom>
              <a:avLst/>
              <a:gdLst/>
              <a:ahLst/>
              <a:cxnLst/>
              <a:rect l="l" t="t" r="r" b="b"/>
              <a:pathLst>
                <a:path w="9847" h="11646" extrusionOk="0">
                  <a:moveTo>
                    <a:pt x="9847" y="1"/>
                  </a:moveTo>
                  <a:cubicBezTo>
                    <a:pt x="9692" y="299"/>
                    <a:pt x="9358" y="787"/>
                    <a:pt x="9216" y="1013"/>
                  </a:cubicBezTo>
                  <a:cubicBezTo>
                    <a:pt x="7977" y="2716"/>
                    <a:pt x="6656" y="4311"/>
                    <a:pt x="4977" y="6347"/>
                  </a:cubicBezTo>
                  <a:cubicBezTo>
                    <a:pt x="3393" y="8181"/>
                    <a:pt x="1846" y="10074"/>
                    <a:pt x="0" y="11645"/>
                  </a:cubicBezTo>
                  <a:cubicBezTo>
                    <a:pt x="2191" y="10383"/>
                    <a:pt x="4108" y="8692"/>
                    <a:pt x="5799" y="6823"/>
                  </a:cubicBezTo>
                  <a:cubicBezTo>
                    <a:pt x="7323" y="5025"/>
                    <a:pt x="8716" y="2835"/>
                    <a:pt x="9513" y="858"/>
                  </a:cubicBezTo>
                  <a:cubicBezTo>
                    <a:pt x="9632" y="572"/>
                    <a:pt x="9739" y="275"/>
                    <a:pt x="9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3"/>
            <p:cNvSpPr/>
            <p:nvPr/>
          </p:nvSpPr>
          <p:spPr>
            <a:xfrm>
              <a:off x="6959200" y="4218800"/>
              <a:ext cx="211650" cy="213150"/>
            </a:xfrm>
            <a:custGeom>
              <a:avLst/>
              <a:gdLst/>
              <a:ahLst/>
              <a:cxnLst/>
              <a:rect l="l" t="t" r="r" b="b"/>
              <a:pathLst>
                <a:path w="8466" h="8526" extrusionOk="0">
                  <a:moveTo>
                    <a:pt x="8465" y="1"/>
                  </a:moveTo>
                  <a:lnTo>
                    <a:pt x="8465" y="1"/>
                  </a:lnTo>
                  <a:cubicBezTo>
                    <a:pt x="8251" y="263"/>
                    <a:pt x="8025" y="501"/>
                    <a:pt x="7787" y="763"/>
                  </a:cubicBezTo>
                  <a:cubicBezTo>
                    <a:pt x="6965" y="1608"/>
                    <a:pt x="6084" y="2406"/>
                    <a:pt x="5287" y="3275"/>
                  </a:cubicBezTo>
                  <a:cubicBezTo>
                    <a:pt x="3584" y="5085"/>
                    <a:pt x="1941" y="6966"/>
                    <a:pt x="0" y="8525"/>
                  </a:cubicBezTo>
                  <a:cubicBezTo>
                    <a:pt x="1727" y="7644"/>
                    <a:pt x="3334" y="6537"/>
                    <a:pt x="4715" y="5192"/>
                  </a:cubicBezTo>
                  <a:cubicBezTo>
                    <a:pt x="6084" y="3811"/>
                    <a:pt x="7180" y="2168"/>
                    <a:pt x="8168" y="501"/>
                  </a:cubicBezTo>
                  <a:cubicBezTo>
                    <a:pt x="8275" y="334"/>
                    <a:pt x="8370" y="167"/>
                    <a:pt x="84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3"/>
            <p:cNvSpPr/>
            <p:nvPr/>
          </p:nvSpPr>
          <p:spPr>
            <a:xfrm>
              <a:off x="7007700" y="4346500"/>
              <a:ext cx="169700" cy="177125"/>
            </a:xfrm>
            <a:custGeom>
              <a:avLst/>
              <a:gdLst/>
              <a:ahLst/>
              <a:cxnLst/>
              <a:rect l="l" t="t" r="r" b="b"/>
              <a:pathLst>
                <a:path w="6788" h="7085" extrusionOk="0">
                  <a:moveTo>
                    <a:pt x="6787" y="0"/>
                  </a:moveTo>
                  <a:cubicBezTo>
                    <a:pt x="6668" y="155"/>
                    <a:pt x="6561" y="298"/>
                    <a:pt x="6430" y="453"/>
                  </a:cubicBezTo>
                  <a:cubicBezTo>
                    <a:pt x="5787" y="1215"/>
                    <a:pt x="5061" y="1882"/>
                    <a:pt x="4382" y="2596"/>
                  </a:cubicBezTo>
                  <a:cubicBezTo>
                    <a:pt x="2954" y="4132"/>
                    <a:pt x="1513" y="5632"/>
                    <a:pt x="1" y="7085"/>
                  </a:cubicBezTo>
                  <a:cubicBezTo>
                    <a:pt x="1346" y="6370"/>
                    <a:pt x="2644" y="5537"/>
                    <a:pt x="3763" y="4477"/>
                  </a:cubicBezTo>
                  <a:cubicBezTo>
                    <a:pt x="4906" y="3298"/>
                    <a:pt x="5883" y="1929"/>
                    <a:pt x="6573" y="441"/>
                  </a:cubicBezTo>
                  <a:cubicBezTo>
                    <a:pt x="6645" y="298"/>
                    <a:pt x="6704" y="143"/>
                    <a:pt x="67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3"/>
            <p:cNvSpPr/>
            <p:nvPr/>
          </p:nvSpPr>
          <p:spPr>
            <a:xfrm>
              <a:off x="6985375" y="4482525"/>
              <a:ext cx="156900" cy="133675"/>
            </a:xfrm>
            <a:custGeom>
              <a:avLst/>
              <a:gdLst/>
              <a:ahLst/>
              <a:cxnLst/>
              <a:rect l="l" t="t" r="r" b="b"/>
              <a:pathLst>
                <a:path w="6276" h="5347" extrusionOk="0">
                  <a:moveTo>
                    <a:pt x="6275" y="1"/>
                  </a:moveTo>
                  <a:lnTo>
                    <a:pt x="6275" y="1"/>
                  </a:lnTo>
                  <a:cubicBezTo>
                    <a:pt x="6156" y="108"/>
                    <a:pt x="6037" y="227"/>
                    <a:pt x="5918" y="346"/>
                  </a:cubicBezTo>
                  <a:cubicBezTo>
                    <a:pt x="4954" y="1239"/>
                    <a:pt x="3870" y="2001"/>
                    <a:pt x="2882" y="2894"/>
                  </a:cubicBezTo>
                  <a:cubicBezTo>
                    <a:pt x="1930" y="3739"/>
                    <a:pt x="977" y="4680"/>
                    <a:pt x="1" y="5346"/>
                  </a:cubicBezTo>
                  <a:cubicBezTo>
                    <a:pt x="2465" y="4346"/>
                    <a:pt x="4525" y="2501"/>
                    <a:pt x="6037" y="334"/>
                  </a:cubicBezTo>
                  <a:cubicBezTo>
                    <a:pt x="6109" y="227"/>
                    <a:pt x="6204" y="108"/>
                    <a:pt x="62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3"/>
            <p:cNvSpPr/>
            <p:nvPr/>
          </p:nvSpPr>
          <p:spPr>
            <a:xfrm>
              <a:off x="6756775" y="4742675"/>
              <a:ext cx="156000" cy="97050"/>
            </a:xfrm>
            <a:custGeom>
              <a:avLst/>
              <a:gdLst/>
              <a:ahLst/>
              <a:cxnLst/>
              <a:rect l="l" t="t" r="r" b="b"/>
              <a:pathLst>
                <a:path w="6240" h="3882" extrusionOk="0">
                  <a:moveTo>
                    <a:pt x="6240" y="1"/>
                  </a:moveTo>
                  <a:cubicBezTo>
                    <a:pt x="6226" y="5"/>
                    <a:pt x="6216" y="11"/>
                    <a:pt x="6208" y="18"/>
                  </a:cubicBezTo>
                  <a:lnTo>
                    <a:pt x="6208" y="18"/>
                  </a:lnTo>
                  <a:cubicBezTo>
                    <a:pt x="6218" y="13"/>
                    <a:pt x="6229" y="7"/>
                    <a:pt x="6240" y="1"/>
                  </a:cubicBezTo>
                  <a:close/>
                  <a:moveTo>
                    <a:pt x="6208" y="18"/>
                  </a:moveTo>
                  <a:lnTo>
                    <a:pt x="6208" y="18"/>
                  </a:lnTo>
                  <a:cubicBezTo>
                    <a:pt x="5920" y="178"/>
                    <a:pt x="5621" y="316"/>
                    <a:pt x="5311" y="477"/>
                  </a:cubicBezTo>
                  <a:cubicBezTo>
                    <a:pt x="4442" y="917"/>
                    <a:pt x="3823" y="1215"/>
                    <a:pt x="2966" y="1787"/>
                  </a:cubicBezTo>
                  <a:cubicBezTo>
                    <a:pt x="1858" y="2513"/>
                    <a:pt x="1108" y="3215"/>
                    <a:pt x="1" y="3882"/>
                  </a:cubicBezTo>
                  <a:cubicBezTo>
                    <a:pt x="1299" y="3549"/>
                    <a:pt x="2489" y="2894"/>
                    <a:pt x="3608" y="2168"/>
                  </a:cubicBezTo>
                  <a:cubicBezTo>
                    <a:pt x="4513" y="1548"/>
                    <a:pt x="5311" y="774"/>
                    <a:pt x="6168" y="60"/>
                  </a:cubicBezTo>
                  <a:cubicBezTo>
                    <a:pt x="6183" y="45"/>
                    <a:pt x="6193" y="30"/>
                    <a:pt x="6208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3"/>
            <p:cNvSpPr/>
            <p:nvPr/>
          </p:nvSpPr>
          <p:spPr>
            <a:xfrm>
              <a:off x="6910975" y="4448300"/>
              <a:ext cx="447400" cy="408700"/>
            </a:xfrm>
            <a:custGeom>
              <a:avLst/>
              <a:gdLst/>
              <a:ahLst/>
              <a:cxnLst/>
              <a:rect l="l" t="t" r="r" b="b"/>
              <a:pathLst>
                <a:path w="17896" h="16348" extrusionOk="0">
                  <a:moveTo>
                    <a:pt x="17895" y="0"/>
                  </a:moveTo>
                  <a:cubicBezTo>
                    <a:pt x="17217" y="1012"/>
                    <a:pt x="16502" y="1977"/>
                    <a:pt x="15788" y="2977"/>
                  </a:cubicBezTo>
                  <a:cubicBezTo>
                    <a:pt x="13943" y="5418"/>
                    <a:pt x="11335" y="8382"/>
                    <a:pt x="8656" y="10609"/>
                  </a:cubicBezTo>
                  <a:cubicBezTo>
                    <a:pt x="7394" y="11657"/>
                    <a:pt x="5739" y="12692"/>
                    <a:pt x="4144" y="13752"/>
                  </a:cubicBezTo>
                  <a:cubicBezTo>
                    <a:pt x="2774" y="14633"/>
                    <a:pt x="1441" y="15562"/>
                    <a:pt x="0" y="16348"/>
                  </a:cubicBezTo>
                  <a:cubicBezTo>
                    <a:pt x="3251" y="15109"/>
                    <a:pt x="6406" y="13431"/>
                    <a:pt x="9109" y="11216"/>
                  </a:cubicBezTo>
                  <a:cubicBezTo>
                    <a:pt x="10442" y="10073"/>
                    <a:pt x="11680" y="8823"/>
                    <a:pt x="12871" y="7525"/>
                  </a:cubicBezTo>
                  <a:cubicBezTo>
                    <a:pt x="14216" y="6025"/>
                    <a:pt x="15490" y="4418"/>
                    <a:pt x="16502" y="2667"/>
                  </a:cubicBezTo>
                  <a:cubicBezTo>
                    <a:pt x="16931" y="1893"/>
                    <a:pt x="17705" y="477"/>
                    <a:pt x="178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3"/>
            <p:cNvSpPr/>
            <p:nvPr/>
          </p:nvSpPr>
          <p:spPr>
            <a:xfrm>
              <a:off x="7042825" y="4584325"/>
              <a:ext cx="312575" cy="272975"/>
            </a:xfrm>
            <a:custGeom>
              <a:avLst/>
              <a:gdLst/>
              <a:ahLst/>
              <a:cxnLst/>
              <a:rect l="l" t="t" r="r" b="b"/>
              <a:pathLst>
                <a:path w="12503" h="10919" extrusionOk="0">
                  <a:moveTo>
                    <a:pt x="12502" y="0"/>
                  </a:moveTo>
                  <a:lnTo>
                    <a:pt x="12502" y="0"/>
                  </a:lnTo>
                  <a:cubicBezTo>
                    <a:pt x="12488" y="37"/>
                    <a:pt x="12474" y="74"/>
                    <a:pt x="12460" y="111"/>
                  </a:cubicBezTo>
                  <a:lnTo>
                    <a:pt x="12460" y="111"/>
                  </a:lnTo>
                  <a:cubicBezTo>
                    <a:pt x="12483" y="78"/>
                    <a:pt x="12493" y="39"/>
                    <a:pt x="12502" y="0"/>
                  </a:cubicBezTo>
                  <a:close/>
                  <a:moveTo>
                    <a:pt x="12460" y="111"/>
                  </a:moveTo>
                  <a:cubicBezTo>
                    <a:pt x="12455" y="118"/>
                    <a:pt x="12449" y="125"/>
                    <a:pt x="12443" y="131"/>
                  </a:cubicBezTo>
                  <a:cubicBezTo>
                    <a:pt x="12109" y="751"/>
                    <a:pt x="11752" y="1263"/>
                    <a:pt x="11312" y="1739"/>
                  </a:cubicBezTo>
                  <a:cubicBezTo>
                    <a:pt x="10466" y="2667"/>
                    <a:pt x="9645" y="3656"/>
                    <a:pt x="8740" y="4537"/>
                  </a:cubicBezTo>
                  <a:cubicBezTo>
                    <a:pt x="7764" y="5489"/>
                    <a:pt x="6704" y="6299"/>
                    <a:pt x="5835" y="6954"/>
                  </a:cubicBezTo>
                  <a:cubicBezTo>
                    <a:pt x="4620" y="7894"/>
                    <a:pt x="1942" y="9787"/>
                    <a:pt x="1" y="10918"/>
                  </a:cubicBezTo>
                  <a:cubicBezTo>
                    <a:pt x="3263" y="9621"/>
                    <a:pt x="6418" y="7906"/>
                    <a:pt x="8930" y="5465"/>
                  </a:cubicBezTo>
                  <a:cubicBezTo>
                    <a:pt x="10085" y="4287"/>
                    <a:pt x="11014" y="2906"/>
                    <a:pt x="11848" y="1489"/>
                  </a:cubicBezTo>
                  <a:cubicBezTo>
                    <a:pt x="12090" y="1047"/>
                    <a:pt x="12282" y="575"/>
                    <a:pt x="1246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3"/>
            <p:cNvSpPr/>
            <p:nvPr/>
          </p:nvSpPr>
          <p:spPr>
            <a:xfrm>
              <a:off x="7185400" y="4718875"/>
              <a:ext cx="181600" cy="128300"/>
            </a:xfrm>
            <a:custGeom>
              <a:avLst/>
              <a:gdLst/>
              <a:ahLst/>
              <a:cxnLst/>
              <a:rect l="l" t="t" r="r" b="b"/>
              <a:pathLst>
                <a:path w="7264" h="5132" extrusionOk="0">
                  <a:moveTo>
                    <a:pt x="7264" y="0"/>
                  </a:moveTo>
                  <a:lnTo>
                    <a:pt x="7264" y="0"/>
                  </a:lnTo>
                  <a:cubicBezTo>
                    <a:pt x="7061" y="179"/>
                    <a:pt x="6847" y="357"/>
                    <a:pt x="6621" y="524"/>
                  </a:cubicBezTo>
                  <a:cubicBezTo>
                    <a:pt x="5537" y="1334"/>
                    <a:pt x="4204" y="2155"/>
                    <a:pt x="3085" y="3036"/>
                  </a:cubicBezTo>
                  <a:cubicBezTo>
                    <a:pt x="2180" y="3703"/>
                    <a:pt x="1287" y="4513"/>
                    <a:pt x="1" y="5132"/>
                  </a:cubicBezTo>
                  <a:cubicBezTo>
                    <a:pt x="2846" y="4370"/>
                    <a:pt x="5121" y="2346"/>
                    <a:pt x="7061" y="238"/>
                  </a:cubicBezTo>
                  <a:cubicBezTo>
                    <a:pt x="7133" y="167"/>
                    <a:pt x="7192" y="83"/>
                    <a:pt x="72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3"/>
            <p:cNvSpPr/>
            <p:nvPr/>
          </p:nvSpPr>
          <p:spPr>
            <a:xfrm>
              <a:off x="6474000" y="3308575"/>
              <a:ext cx="541475" cy="838825"/>
            </a:xfrm>
            <a:custGeom>
              <a:avLst/>
              <a:gdLst/>
              <a:ahLst/>
              <a:cxnLst/>
              <a:rect l="l" t="t" r="r" b="b"/>
              <a:pathLst>
                <a:path w="21659" h="33553" extrusionOk="0">
                  <a:moveTo>
                    <a:pt x="21551" y="0"/>
                  </a:moveTo>
                  <a:lnTo>
                    <a:pt x="21551" y="0"/>
                  </a:lnTo>
                  <a:cubicBezTo>
                    <a:pt x="21420" y="822"/>
                    <a:pt x="21194" y="1643"/>
                    <a:pt x="20992" y="2465"/>
                  </a:cubicBezTo>
                  <a:cubicBezTo>
                    <a:pt x="20730" y="3441"/>
                    <a:pt x="20515" y="4406"/>
                    <a:pt x="20218" y="5382"/>
                  </a:cubicBezTo>
                  <a:cubicBezTo>
                    <a:pt x="19241" y="8740"/>
                    <a:pt x="18051" y="11526"/>
                    <a:pt x="16313" y="14574"/>
                  </a:cubicBezTo>
                  <a:cubicBezTo>
                    <a:pt x="14455" y="17800"/>
                    <a:pt x="12217" y="20777"/>
                    <a:pt x="9990" y="23503"/>
                  </a:cubicBezTo>
                  <a:cubicBezTo>
                    <a:pt x="6978" y="27170"/>
                    <a:pt x="3454" y="30337"/>
                    <a:pt x="1" y="33552"/>
                  </a:cubicBezTo>
                  <a:cubicBezTo>
                    <a:pt x="1763" y="32302"/>
                    <a:pt x="3501" y="31004"/>
                    <a:pt x="5109" y="29564"/>
                  </a:cubicBezTo>
                  <a:cubicBezTo>
                    <a:pt x="7561" y="27313"/>
                    <a:pt x="9776" y="24849"/>
                    <a:pt x="11824" y="22229"/>
                  </a:cubicBezTo>
                  <a:cubicBezTo>
                    <a:pt x="15670" y="17324"/>
                    <a:pt x="19753" y="11276"/>
                    <a:pt x="21087" y="4799"/>
                  </a:cubicBezTo>
                  <a:cubicBezTo>
                    <a:pt x="21361" y="3370"/>
                    <a:pt x="21658" y="953"/>
                    <a:pt x="215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3"/>
            <p:cNvSpPr/>
            <p:nvPr/>
          </p:nvSpPr>
          <p:spPr>
            <a:xfrm>
              <a:off x="6584150" y="3758625"/>
              <a:ext cx="166400" cy="207800"/>
            </a:xfrm>
            <a:custGeom>
              <a:avLst/>
              <a:gdLst/>
              <a:ahLst/>
              <a:cxnLst/>
              <a:rect l="l" t="t" r="r" b="b"/>
              <a:pathLst>
                <a:path w="6656" h="8312" extrusionOk="0">
                  <a:moveTo>
                    <a:pt x="6656" y="1"/>
                  </a:moveTo>
                  <a:lnTo>
                    <a:pt x="6656" y="1"/>
                  </a:lnTo>
                  <a:cubicBezTo>
                    <a:pt x="5572" y="1286"/>
                    <a:pt x="4453" y="2560"/>
                    <a:pt x="3405" y="3894"/>
                  </a:cubicBezTo>
                  <a:cubicBezTo>
                    <a:pt x="2477" y="5073"/>
                    <a:pt x="1131" y="6918"/>
                    <a:pt x="0" y="8311"/>
                  </a:cubicBezTo>
                  <a:cubicBezTo>
                    <a:pt x="1524" y="7025"/>
                    <a:pt x="2989" y="5656"/>
                    <a:pt x="4215" y="4073"/>
                  </a:cubicBezTo>
                  <a:cubicBezTo>
                    <a:pt x="5179" y="2810"/>
                    <a:pt x="5894" y="1394"/>
                    <a:pt x="66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3"/>
            <p:cNvSpPr/>
            <p:nvPr/>
          </p:nvSpPr>
          <p:spPr>
            <a:xfrm>
              <a:off x="6599925" y="3412750"/>
              <a:ext cx="199450" cy="291425"/>
            </a:xfrm>
            <a:custGeom>
              <a:avLst/>
              <a:gdLst/>
              <a:ahLst/>
              <a:cxnLst/>
              <a:rect l="l" t="t" r="r" b="b"/>
              <a:pathLst>
                <a:path w="7978" h="11657" extrusionOk="0">
                  <a:moveTo>
                    <a:pt x="7977" y="1"/>
                  </a:moveTo>
                  <a:lnTo>
                    <a:pt x="7394" y="858"/>
                  </a:lnTo>
                  <a:cubicBezTo>
                    <a:pt x="6013" y="2846"/>
                    <a:pt x="4668" y="4870"/>
                    <a:pt x="3310" y="6882"/>
                  </a:cubicBezTo>
                  <a:cubicBezTo>
                    <a:pt x="2262" y="8502"/>
                    <a:pt x="1191" y="10168"/>
                    <a:pt x="0" y="11657"/>
                  </a:cubicBezTo>
                  <a:cubicBezTo>
                    <a:pt x="1929" y="10026"/>
                    <a:pt x="3572" y="8061"/>
                    <a:pt x="4977" y="5954"/>
                  </a:cubicBezTo>
                  <a:cubicBezTo>
                    <a:pt x="6096" y="4251"/>
                    <a:pt x="6977" y="2406"/>
                    <a:pt x="7716" y="584"/>
                  </a:cubicBezTo>
                  <a:cubicBezTo>
                    <a:pt x="7799" y="405"/>
                    <a:pt x="7882" y="203"/>
                    <a:pt x="79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3"/>
            <p:cNvSpPr/>
            <p:nvPr/>
          </p:nvSpPr>
          <p:spPr>
            <a:xfrm>
              <a:off x="6677300" y="3540650"/>
              <a:ext cx="112125" cy="145675"/>
            </a:xfrm>
            <a:custGeom>
              <a:avLst/>
              <a:gdLst/>
              <a:ahLst/>
              <a:cxnLst/>
              <a:rect l="l" t="t" r="r" b="b"/>
              <a:pathLst>
                <a:path w="4485" h="5827" extrusionOk="0">
                  <a:moveTo>
                    <a:pt x="4480" y="0"/>
                  </a:moveTo>
                  <a:cubicBezTo>
                    <a:pt x="4470" y="0"/>
                    <a:pt x="4295" y="246"/>
                    <a:pt x="4251" y="290"/>
                  </a:cubicBezTo>
                  <a:cubicBezTo>
                    <a:pt x="3573" y="1171"/>
                    <a:pt x="2823" y="1993"/>
                    <a:pt x="2180" y="2897"/>
                  </a:cubicBezTo>
                  <a:cubicBezTo>
                    <a:pt x="1453" y="3933"/>
                    <a:pt x="787" y="4945"/>
                    <a:pt x="1" y="5826"/>
                  </a:cubicBezTo>
                  <a:cubicBezTo>
                    <a:pt x="989" y="5064"/>
                    <a:pt x="1906" y="4171"/>
                    <a:pt x="2644" y="3159"/>
                  </a:cubicBezTo>
                  <a:cubicBezTo>
                    <a:pt x="3347" y="2207"/>
                    <a:pt x="3882" y="1159"/>
                    <a:pt x="4418" y="111"/>
                  </a:cubicBezTo>
                  <a:cubicBezTo>
                    <a:pt x="4468" y="31"/>
                    <a:pt x="4484" y="0"/>
                    <a:pt x="44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3"/>
            <p:cNvSpPr/>
            <p:nvPr/>
          </p:nvSpPr>
          <p:spPr>
            <a:xfrm>
              <a:off x="6818100" y="3398475"/>
              <a:ext cx="267925" cy="483700"/>
            </a:xfrm>
            <a:custGeom>
              <a:avLst/>
              <a:gdLst/>
              <a:ahLst/>
              <a:cxnLst/>
              <a:rect l="l" t="t" r="r" b="b"/>
              <a:pathLst>
                <a:path w="10717" h="19348" extrusionOk="0">
                  <a:moveTo>
                    <a:pt x="10716" y="0"/>
                  </a:moveTo>
                  <a:lnTo>
                    <a:pt x="10716" y="0"/>
                  </a:lnTo>
                  <a:cubicBezTo>
                    <a:pt x="10538" y="488"/>
                    <a:pt x="10335" y="976"/>
                    <a:pt x="10121" y="1453"/>
                  </a:cubicBezTo>
                  <a:cubicBezTo>
                    <a:pt x="8811" y="4310"/>
                    <a:pt x="7942" y="6787"/>
                    <a:pt x="6347" y="9680"/>
                  </a:cubicBezTo>
                  <a:cubicBezTo>
                    <a:pt x="5501" y="11275"/>
                    <a:pt x="4465" y="12752"/>
                    <a:pt x="3477" y="14240"/>
                  </a:cubicBezTo>
                  <a:cubicBezTo>
                    <a:pt x="2322" y="15954"/>
                    <a:pt x="1227" y="17693"/>
                    <a:pt x="1" y="19348"/>
                  </a:cubicBezTo>
                  <a:cubicBezTo>
                    <a:pt x="3263" y="15990"/>
                    <a:pt x="6037" y="12144"/>
                    <a:pt x="8061" y="7942"/>
                  </a:cubicBezTo>
                  <a:cubicBezTo>
                    <a:pt x="9109" y="5727"/>
                    <a:pt x="9883" y="3381"/>
                    <a:pt x="10466" y="1000"/>
                  </a:cubicBezTo>
                  <a:cubicBezTo>
                    <a:pt x="10561" y="667"/>
                    <a:pt x="10645" y="310"/>
                    <a:pt x="107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3"/>
            <p:cNvSpPr/>
            <p:nvPr/>
          </p:nvSpPr>
          <p:spPr>
            <a:xfrm>
              <a:off x="6887150" y="3285350"/>
              <a:ext cx="69975" cy="227725"/>
            </a:xfrm>
            <a:custGeom>
              <a:avLst/>
              <a:gdLst/>
              <a:ahLst/>
              <a:cxnLst/>
              <a:rect l="l" t="t" r="r" b="b"/>
              <a:pathLst>
                <a:path w="2799" h="9109" extrusionOk="0">
                  <a:moveTo>
                    <a:pt x="2799" y="1"/>
                  </a:moveTo>
                  <a:cubicBezTo>
                    <a:pt x="2775" y="179"/>
                    <a:pt x="2751" y="358"/>
                    <a:pt x="2704" y="513"/>
                  </a:cubicBezTo>
                  <a:cubicBezTo>
                    <a:pt x="1930" y="3418"/>
                    <a:pt x="1013" y="6275"/>
                    <a:pt x="1" y="9109"/>
                  </a:cubicBezTo>
                  <a:cubicBezTo>
                    <a:pt x="1608" y="6502"/>
                    <a:pt x="2656" y="3513"/>
                    <a:pt x="2799" y="441"/>
                  </a:cubicBezTo>
                  <a:lnTo>
                    <a:pt x="27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3"/>
            <p:cNvSpPr/>
            <p:nvPr/>
          </p:nvSpPr>
          <p:spPr>
            <a:xfrm>
              <a:off x="6894900" y="3272250"/>
              <a:ext cx="23825" cy="116125"/>
            </a:xfrm>
            <a:custGeom>
              <a:avLst/>
              <a:gdLst/>
              <a:ahLst/>
              <a:cxnLst/>
              <a:rect l="l" t="t" r="r" b="b"/>
              <a:pathLst>
                <a:path w="953" h="4645" extrusionOk="0">
                  <a:moveTo>
                    <a:pt x="762" y="1"/>
                  </a:moveTo>
                  <a:lnTo>
                    <a:pt x="762" y="1"/>
                  </a:lnTo>
                  <a:cubicBezTo>
                    <a:pt x="620" y="846"/>
                    <a:pt x="381" y="1680"/>
                    <a:pt x="262" y="2549"/>
                  </a:cubicBezTo>
                  <a:cubicBezTo>
                    <a:pt x="203" y="2977"/>
                    <a:pt x="108" y="4037"/>
                    <a:pt x="0" y="4644"/>
                  </a:cubicBezTo>
                  <a:cubicBezTo>
                    <a:pt x="715" y="3216"/>
                    <a:pt x="953" y="1572"/>
                    <a:pt x="7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3"/>
            <p:cNvSpPr/>
            <p:nvPr/>
          </p:nvSpPr>
          <p:spPr>
            <a:xfrm>
              <a:off x="6935075" y="3441025"/>
              <a:ext cx="212850" cy="404550"/>
            </a:xfrm>
            <a:custGeom>
              <a:avLst/>
              <a:gdLst/>
              <a:ahLst/>
              <a:cxnLst/>
              <a:rect l="l" t="t" r="r" b="b"/>
              <a:pathLst>
                <a:path w="8514" h="16182" extrusionOk="0">
                  <a:moveTo>
                    <a:pt x="8514" y="1"/>
                  </a:moveTo>
                  <a:lnTo>
                    <a:pt x="8514" y="1"/>
                  </a:lnTo>
                  <a:cubicBezTo>
                    <a:pt x="8335" y="405"/>
                    <a:pt x="8145" y="810"/>
                    <a:pt x="7966" y="1191"/>
                  </a:cubicBezTo>
                  <a:cubicBezTo>
                    <a:pt x="6382" y="4489"/>
                    <a:pt x="4882" y="7799"/>
                    <a:pt x="3144" y="11014"/>
                  </a:cubicBezTo>
                  <a:cubicBezTo>
                    <a:pt x="2191" y="12800"/>
                    <a:pt x="1037" y="14467"/>
                    <a:pt x="1" y="16181"/>
                  </a:cubicBezTo>
                  <a:cubicBezTo>
                    <a:pt x="1358" y="14562"/>
                    <a:pt x="2727" y="12943"/>
                    <a:pt x="3799" y="11121"/>
                  </a:cubicBezTo>
                  <a:cubicBezTo>
                    <a:pt x="5668" y="7918"/>
                    <a:pt x="7228" y="4513"/>
                    <a:pt x="8264" y="953"/>
                  </a:cubicBezTo>
                  <a:cubicBezTo>
                    <a:pt x="8347" y="644"/>
                    <a:pt x="8442" y="322"/>
                    <a:pt x="85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3"/>
            <p:cNvSpPr/>
            <p:nvPr/>
          </p:nvSpPr>
          <p:spPr>
            <a:xfrm>
              <a:off x="7024675" y="3417225"/>
              <a:ext cx="197375" cy="417625"/>
            </a:xfrm>
            <a:custGeom>
              <a:avLst/>
              <a:gdLst/>
              <a:ahLst/>
              <a:cxnLst/>
              <a:rect l="l" t="t" r="r" b="b"/>
              <a:pathLst>
                <a:path w="7895" h="16705" extrusionOk="0">
                  <a:moveTo>
                    <a:pt x="7894" y="0"/>
                  </a:moveTo>
                  <a:lnTo>
                    <a:pt x="7894" y="0"/>
                  </a:lnTo>
                  <a:cubicBezTo>
                    <a:pt x="7740" y="417"/>
                    <a:pt x="7597" y="834"/>
                    <a:pt x="7430" y="1238"/>
                  </a:cubicBezTo>
                  <a:cubicBezTo>
                    <a:pt x="6478" y="3512"/>
                    <a:pt x="5477" y="6096"/>
                    <a:pt x="4775" y="7703"/>
                  </a:cubicBezTo>
                  <a:cubicBezTo>
                    <a:pt x="3382" y="10799"/>
                    <a:pt x="1882" y="13847"/>
                    <a:pt x="1" y="16705"/>
                  </a:cubicBezTo>
                  <a:cubicBezTo>
                    <a:pt x="2739" y="13788"/>
                    <a:pt x="4680" y="10228"/>
                    <a:pt x="6132" y="6537"/>
                  </a:cubicBezTo>
                  <a:cubicBezTo>
                    <a:pt x="6835" y="4691"/>
                    <a:pt x="7263" y="2762"/>
                    <a:pt x="7716" y="822"/>
                  </a:cubicBezTo>
                  <a:cubicBezTo>
                    <a:pt x="7775" y="560"/>
                    <a:pt x="7847" y="274"/>
                    <a:pt x="7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3"/>
            <p:cNvSpPr/>
            <p:nvPr/>
          </p:nvSpPr>
          <p:spPr>
            <a:xfrm>
              <a:off x="7110400" y="3369300"/>
              <a:ext cx="200350" cy="481625"/>
            </a:xfrm>
            <a:custGeom>
              <a:avLst/>
              <a:gdLst/>
              <a:ahLst/>
              <a:cxnLst/>
              <a:rect l="l" t="t" r="r" b="b"/>
              <a:pathLst>
                <a:path w="8014" h="19265" extrusionOk="0">
                  <a:moveTo>
                    <a:pt x="8013" y="0"/>
                  </a:moveTo>
                  <a:cubicBezTo>
                    <a:pt x="7882" y="512"/>
                    <a:pt x="7716" y="988"/>
                    <a:pt x="7561" y="1477"/>
                  </a:cubicBezTo>
                  <a:cubicBezTo>
                    <a:pt x="6632" y="4120"/>
                    <a:pt x="5799" y="6799"/>
                    <a:pt x="4727" y="9406"/>
                  </a:cubicBezTo>
                  <a:cubicBezTo>
                    <a:pt x="3418" y="12454"/>
                    <a:pt x="1691" y="16074"/>
                    <a:pt x="1" y="19265"/>
                  </a:cubicBezTo>
                  <a:cubicBezTo>
                    <a:pt x="2739" y="15669"/>
                    <a:pt x="4727" y="11585"/>
                    <a:pt x="6192" y="7323"/>
                  </a:cubicBezTo>
                  <a:cubicBezTo>
                    <a:pt x="6882" y="5251"/>
                    <a:pt x="7347" y="3108"/>
                    <a:pt x="7811" y="977"/>
                  </a:cubicBezTo>
                  <a:cubicBezTo>
                    <a:pt x="7882" y="655"/>
                    <a:pt x="7942" y="310"/>
                    <a:pt x="80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3"/>
            <p:cNvSpPr/>
            <p:nvPr/>
          </p:nvSpPr>
          <p:spPr>
            <a:xfrm>
              <a:off x="7183325" y="3448175"/>
              <a:ext cx="175950" cy="465250"/>
            </a:xfrm>
            <a:custGeom>
              <a:avLst/>
              <a:gdLst/>
              <a:ahLst/>
              <a:cxnLst/>
              <a:rect l="l" t="t" r="r" b="b"/>
              <a:pathLst>
                <a:path w="7038" h="18610" extrusionOk="0">
                  <a:moveTo>
                    <a:pt x="7037" y="0"/>
                  </a:moveTo>
                  <a:cubicBezTo>
                    <a:pt x="6918" y="477"/>
                    <a:pt x="6763" y="941"/>
                    <a:pt x="6620" y="1417"/>
                  </a:cubicBezTo>
                  <a:cubicBezTo>
                    <a:pt x="6216" y="2679"/>
                    <a:pt x="5799" y="3929"/>
                    <a:pt x="5418" y="5192"/>
                  </a:cubicBezTo>
                  <a:cubicBezTo>
                    <a:pt x="5037" y="6418"/>
                    <a:pt x="4715" y="7656"/>
                    <a:pt x="4287" y="8859"/>
                  </a:cubicBezTo>
                  <a:cubicBezTo>
                    <a:pt x="3751" y="10418"/>
                    <a:pt x="3001" y="12097"/>
                    <a:pt x="2644" y="12931"/>
                  </a:cubicBezTo>
                  <a:cubicBezTo>
                    <a:pt x="1917" y="14645"/>
                    <a:pt x="989" y="16717"/>
                    <a:pt x="1" y="18610"/>
                  </a:cubicBezTo>
                  <a:cubicBezTo>
                    <a:pt x="2572" y="15193"/>
                    <a:pt x="4477" y="11323"/>
                    <a:pt x="5680" y="7239"/>
                  </a:cubicBezTo>
                  <a:cubicBezTo>
                    <a:pt x="6251" y="5168"/>
                    <a:pt x="6585" y="3036"/>
                    <a:pt x="6906" y="905"/>
                  </a:cubicBezTo>
                  <a:cubicBezTo>
                    <a:pt x="6942" y="608"/>
                    <a:pt x="6990" y="298"/>
                    <a:pt x="7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3"/>
            <p:cNvSpPr/>
            <p:nvPr/>
          </p:nvSpPr>
          <p:spPr>
            <a:xfrm>
              <a:off x="7255350" y="3677375"/>
              <a:ext cx="111650" cy="297075"/>
            </a:xfrm>
            <a:custGeom>
              <a:avLst/>
              <a:gdLst/>
              <a:ahLst/>
              <a:cxnLst/>
              <a:rect l="l" t="t" r="r" b="b"/>
              <a:pathLst>
                <a:path w="4466" h="11883" extrusionOk="0">
                  <a:moveTo>
                    <a:pt x="4466" y="0"/>
                  </a:moveTo>
                  <a:cubicBezTo>
                    <a:pt x="4382" y="298"/>
                    <a:pt x="4287" y="584"/>
                    <a:pt x="4204" y="869"/>
                  </a:cubicBezTo>
                  <a:cubicBezTo>
                    <a:pt x="3608" y="2572"/>
                    <a:pt x="3013" y="3941"/>
                    <a:pt x="2394" y="5691"/>
                  </a:cubicBezTo>
                  <a:cubicBezTo>
                    <a:pt x="1644" y="7799"/>
                    <a:pt x="941" y="9918"/>
                    <a:pt x="1" y="11883"/>
                  </a:cubicBezTo>
                  <a:cubicBezTo>
                    <a:pt x="2454" y="8561"/>
                    <a:pt x="3858" y="4691"/>
                    <a:pt x="4382" y="607"/>
                  </a:cubicBezTo>
                  <a:cubicBezTo>
                    <a:pt x="4406" y="405"/>
                    <a:pt x="4442" y="191"/>
                    <a:pt x="44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3"/>
            <p:cNvSpPr/>
            <p:nvPr/>
          </p:nvSpPr>
          <p:spPr>
            <a:xfrm>
              <a:off x="7311325" y="3920250"/>
              <a:ext cx="66100" cy="149750"/>
            </a:xfrm>
            <a:custGeom>
              <a:avLst/>
              <a:gdLst/>
              <a:ahLst/>
              <a:cxnLst/>
              <a:rect l="l" t="t" r="r" b="b"/>
              <a:pathLst>
                <a:path w="2644" h="5990" extrusionOk="0">
                  <a:moveTo>
                    <a:pt x="2643" y="1"/>
                  </a:moveTo>
                  <a:cubicBezTo>
                    <a:pt x="2620" y="108"/>
                    <a:pt x="2584" y="203"/>
                    <a:pt x="2560" y="298"/>
                  </a:cubicBezTo>
                  <a:cubicBezTo>
                    <a:pt x="2274" y="1191"/>
                    <a:pt x="1858" y="1941"/>
                    <a:pt x="1405" y="2822"/>
                  </a:cubicBezTo>
                  <a:cubicBezTo>
                    <a:pt x="869" y="3965"/>
                    <a:pt x="560" y="4763"/>
                    <a:pt x="0" y="5990"/>
                  </a:cubicBezTo>
                  <a:cubicBezTo>
                    <a:pt x="1310" y="4346"/>
                    <a:pt x="2465" y="2406"/>
                    <a:pt x="2632" y="239"/>
                  </a:cubicBezTo>
                  <a:cubicBezTo>
                    <a:pt x="2643" y="167"/>
                    <a:pt x="2643" y="96"/>
                    <a:pt x="26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3"/>
            <p:cNvSpPr/>
            <p:nvPr/>
          </p:nvSpPr>
          <p:spPr>
            <a:xfrm>
              <a:off x="7339600" y="4120575"/>
              <a:ext cx="19975" cy="53900"/>
            </a:xfrm>
            <a:custGeom>
              <a:avLst/>
              <a:gdLst/>
              <a:ahLst/>
              <a:cxnLst/>
              <a:rect l="l" t="t" r="r" b="b"/>
              <a:pathLst>
                <a:path w="799" h="2156" extrusionOk="0">
                  <a:moveTo>
                    <a:pt x="798" y="1"/>
                  </a:moveTo>
                  <a:cubicBezTo>
                    <a:pt x="477" y="679"/>
                    <a:pt x="191" y="1394"/>
                    <a:pt x="0" y="2156"/>
                  </a:cubicBezTo>
                  <a:cubicBezTo>
                    <a:pt x="358" y="1477"/>
                    <a:pt x="619" y="739"/>
                    <a:pt x="7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3"/>
            <p:cNvSpPr/>
            <p:nvPr/>
          </p:nvSpPr>
          <p:spPr>
            <a:xfrm>
              <a:off x="7323825" y="3036825"/>
              <a:ext cx="47950" cy="297975"/>
            </a:xfrm>
            <a:custGeom>
              <a:avLst/>
              <a:gdLst/>
              <a:ahLst/>
              <a:cxnLst/>
              <a:rect l="l" t="t" r="r" b="b"/>
              <a:pathLst>
                <a:path w="1918" h="11919" extrusionOk="0">
                  <a:moveTo>
                    <a:pt x="1500" y="0"/>
                  </a:moveTo>
                  <a:cubicBezTo>
                    <a:pt x="1465" y="274"/>
                    <a:pt x="1441" y="572"/>
                    <a:pt x="1417" y="893"/>
                  </a:cubicBezTo>
                  <a:cubicBezTo>
                    <a:pt x="1262" y="2857"/>
                    <a:pt x="1024" y="4798"/>
                    <a:pt x="810" y="6763"/>
                  </a:cubicBezTo>
                  <a:cubicBezTo>
                    <a:pt x="584" y="8596"/>
                    <a:pt x="465" y="10096"/>
                    <a:pt x="0" y="11918"/>
                  </a:cubicBezTo>
                  <a:cubicBezTo>
                    <a:pt x="941" y="10025"/>
                    <a:pt x="1477" y="7953"/>
                    <a:pt x="1727" y="5870"/>
                  </a:cubicBezTo>
                  <a:cubicBezTo>
                    <a:pt x="1917" y="4108"/>
                    <a:pt x="1822" y="2322"/>
                    <a:pt x="1584" y="560"/>
                  </a:cubicBezTo>
                  <a:cubicBezTo>
                    <a:pt x="1548" y="369"/>
                    <a:pt x="1536" y="191"/>
                    <a:pt x="15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3"/>
            <p:cNvSpPr/>
            <p:nvPr/>
          </p:nvSpPr>
          <p:spPr>
            <a:xfrm>
              <a:off x="7371750" y="3346675"/>
              <a:ext cx="8650" cy="41400"/>
            </a:xfrm>
            <a:custGeom>
              <a:avLst/>
              <a:gdLst/>
              <a:ahLst/>
              <a:cxnLst/>
              <a:rect l="l" t="t" r="r" b="b"/>
              <a:pathLst>
                <a:path w="346" h="1656" extrusionOk="0">
                  <a:moveTo>
                    <a:pt x="345" y="0"/>
                  </a:moveTo>
                  <a:cubicBezTo>
                    <a:pt x="167" y="536"/>
                    <a:pt x="48" y="1084"/>
                    <a:pt x="0" y="1655"/>
                  </a:cubicBezTo>
                  <a:cubicBezTo>
                    <a:pt x="203" y="1120"/>
                    <a:pt x="322" y="560"/>
                    <a:pt x="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3"/>
            <p:cNvSpPr/>
            <p:nvPr/>
          </p:nvSpPr>
          <p:spPr>
            <a:xfrm>
              <a:off x="7133025" y="3182950"/>
              <a:ext cx="25325" cy="105700"/>
            </a:xfrm>
            <a:custGeom>
              <a:avLst/>
              <a:gdLst/>
              <a:ahLst/>
              <a:cxnLst/>
              <a:rect l="l" t="t" r="r" b="b"/>
              <a:pathLst>
                <a:path w="1013" h="4228" extrusionOk="0">
                  <a:moveTo>
                    <a:pt x="917" y="1"/>
                  </a:moveTo>
                  <a:cubicBezTo>
                    <a:pt x="655" y="763"/>
                    <a:pt x="369" y="1727"/>
                    <a:pt x="239" y="2585"/>
                  </a:cubicBezTo>
                  <a:cubicBezTo>
                    <a:pt x="131" y="3239"/>
                    <a:pt x="108" y="3525"/>
                    <a:pt x="0" y="4228"/>
                  </a:cubicBezTo>
                  <a:cubicBezTo>
                    <a:pt x="679" y="2930"/>
                    <a:pt x="1012" y="1454"/>
                    <a:pt x="9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3"/>
            <p:cNvSpPr/>
            <p:nvPr/>
          </p:nvSpPr>
          <p:spPr>
            <a:xfrm>
              <a:off x="7057725" y="3183250"/>
              <a:ext cx="16975" cy="73250"/>
            </a:xfrm>
            <a:custGeom>
              <a:avLst/>
              <a:gdLst/>
              <a:ahLst/>
              <a:cxnLst/>
              <a:rect l="l" t="t" r="r" b="b"/>
              <a:pathLst>
                <a:path w="679" h="2930" extrusionOk="0">
                  <a:moveTo>
                    <a:pt x="619" y="1"/>
                  </a:moveTo>
                  <a:lnTo>
                    <a:pt x="619" y="1"/>
                  </a:lnTo>
                  <a:cubicBezTo>
                    <a:pt x="274" y="846"/>
                    <a:pt x="60" y="1965"/>
                    <a:pt x="0" y="2930"/>
                  </a:cubicBezTo>
                  <a:cubicBezTo>
                    <a:pt x="453" y="2025"/>
                    <a:pt x="679" y="1013"/>
                    <a:pt x="6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3"/>
            <p:cNvSpPr/>
            <p:nvPr/>
          </p:nvSpPr>
          <p:spPr>
            <a:xfrm>
              <a:off x="7012475" y="3150225"/>
              <a:ext cx="5975" cy="44975"/>
            </a:xfrm>
            <a:custGeom>
              <a:avLst/>
              <a:gdLst/>
              <a:ahLst/>
              <a:cxnLst/>
              <a:rect l="l" t="t" r="r" b="b"/>
              <a:pathLst>
                <a:path w="239" h="1799" extrusionOk="0">
                  <a:moveTo>
                    <a:pt x="48" y="0"/>
                  </a:moveTo>
                  <a:lnTo>
                    <a:pt x="48" y="0"/>
                  </a:lnTo>
                  <a:cubicBezTo>
                    <a:pt x="12" y="596"/>
                    <a:pt x="0" y="1203"/>
                    <a:pt x="119" y="1798"/>
                  </a:cubicBezTo>
                  <a:cubicBezTo>
                    <a:pt x="227" y="1203"/>
                    <a:pt x="238" y="584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3"/>
            <p:cNvSpPr/>
            <p:nvPr/>
          </p:nvSpPr>
          <p:spPr>
            <a:xfrm>
              <a:off x="4865175" y="4261975"/>
              <a:ext cx="601300" cy="70975"/>
            </a:xfrm>
            <a:custGeom>
              <a:avLst/>
              <a:gdLst/>
              <a:ahLst/>
              <a:cxnLst/>
              <a:rect l="l" t="t" r="r" b="b"/>
              <a:pathLst>
                <a:path w="24052" h="2839" extrusionOk="0">
                  <a:moveTo>
                    <a:pt x="24051" y="0"/>
                  </a:moveTo>
                  <a:lnTo>
                    <a:pt x="24051" y="0"/>
                  </a:lnTo>
                  <a:cubicBezTo>
                    <a:pt x="24049" y="1"/>
                    <a:pt x="24047" y="2"/>
                    <a:pt x="24045" y="3"/>
                  </a:cubicBezTo>
                  <a:lnTo>
                    <a:pt x="24045" y="3"/>
                  </a:lnTo>
                  <a:cubicBezTo>
                    <a:pt x="24047" y="2"/>
                    <a:pt x="24049" y="1"/>
                    <a:pt x="24051" y="0"/>
                  </a:cubicBezTo>
                  <a:close/>
                  <a:moveTo>
                    <a:pt x="24045" y="3"/>
                  </a:moveTo>
                  <a:lnTo>
                    <a:pt x="24045" y="3"/>
                  </a:lnTo>
                  <a:cubicBezTo>
                    <a:pt x="24022" y="14"/>
                    <a:pt x="23990" y="24"/>
                    <a:pt x="23968" y="24"/>
                  </a:cubicBezTo>
                  <a:cubicBezTo>
                    <a:pt x="23158" y="298"/>
                    <a:pt x="22337" y="488"/>
                    <a:pt x="21515" y="702"/>
                  </a:cubicBezTo>
                  <a:cubicBezTo>
                    <a:pt x="17975" y="1667"/>
                    <a:pt x="14795" y="2143"/>
                    <a:pt x="11149" y="2143"/>
                  </a:cubicBezTo>
                  <a:cubicBezTo>
                    <a:pt x="11104" y="2143"/>
                    <a:pt x="11059" y="2143"/>
                    <a:pt x="11014" y="2143"/>
                  </a:cubicBezTo>
                  <a:cubicBezTo>
                    <a:pt x="7906" y="2063"/>
                    <a:pt x="4814" y="1617"/>
                    <a:pt x="1711" y="1617"/>
                  </a:cubicBezTo>
                  <a:cubicBezTo>
                    <a:pt x="1142" y="1617"/>
                    <a:pt x="571" y="1632"/>
                    <a:pt x="1" y="1667"/>
                  </a:cubicBezTo>
                  <a:cubicBezTo>
                    <a:pt x="3715" y="2012"/>
                    <a:pt x="5418" y="2441"/>
                    <a:pt x="9097" y="2738"/>
                  </a:cubicBezTo>
                  <a:cubicBezTo>
                    <a:pt x="9940" y="2806"/>
                    <a:pt x="10788" y="2838"/>
                    <a:pt x="11636" y="2838"/>
                  </a:cubicBezTo>
                  <a:cubicBezTo>
                    <a:pt x="13314" y="2838"/>
                    <a:pt x="14997" y="2714"/>
                    <a:pt x="16658" y="2500"/>
                  </a:cubicBezTo>
                  <a:cubicBezTo>
                    <a:pt x="18574" y="2215"/>
                    <a:pt x="20479" y="1595"/>
                    <a:pt x="22230" y="833"/>
                  </a:cubicBezTo>
                  <a:cubicBezTo>
                    <a:pt x="22847" y="561"/>
                    <a:pt x="23452" y="288"/>
                    <a:pt x="24045" y="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3"/>
            <p:cNvSpPr/>
            <p:nvPr/>
          </p:nvSpPr>
          <p:spPr>
            <a:xfrm>
              <a:off x="5054775" y="4255425"/>
              <a:ext cx="324175" cy="38125"/>
            </a:xfrm>
            <a:custGeom>
              <a:avLst/>
              <a:gdLst/>
              <a:ahLst/>
              <a:cxnLst/>
              <a:rect l="l" t="t" r="r" b="b"/>
              <a:pathLst>
                <a:path w="12967" h="1525" extrusionOk="0">
                  <a:moveTo>
                    <a:pt x="12967" y="0"/>
                  </a:moveTo>
                  <a:lnTo>
                    <a:pt x="12967" y="0"/>
                  </a:lnTo>
                  <a:cubicBezTo>
                    <a:pt x="11800" y="322"/>
                    <a:pt x="10669" y="333"/>
                    <a:pt x="9443" y="464"/>
                  </a:cubicBezTo>
                  <a:cubicBezTo>
                    <a:pt x="6597" y="726"/>
                    <a:pt x="3763" y="857"/>
                    <a:pt x="930" y="1179"/>
                  </a:cubicBezTo>
                  <a:cubicBezTo>
                    <a:pt x="620" y="1215"/>
                    <a:pt x="322" y="1250"/>
                    <a:pt x="1" y="1274"/>
                  </a:cubicBezTo>
                  <a:cubicBezTo>
                    <a:pt x="215" y="1286"/>
                    <a:pt x="418" y="1310"/>
                    <a:pt x="632" y="1334"/>
                  </a:cubicBezTo>
                  <a:cubicBezTo>
                    <a:pt x="1879" y="1448"/>
                    <a:pt x="3132" y="1524"/>
                    <a:pt x="4383" y="1524"/>
                  </a:cubicBezTo>
                  <a:cubicBezTo>
                    <a:pt x="5986" y="1524"/>
                    <a:pt x="7585" y="1399"/>
                    <a:pt x="9157" y="1072"/>
                  </a:cubicBezTo>
                  <a:cubicBezTo>
                    <a:pt x="10443" y="798"/>
                    <a:pt x="11764" y="560"/>
                    <a:pt x="129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3"/>
            <p:cNvSpPr/>
            <p:nvPr/>
          </p:nvSpPr>
          <p:spPr>
            <a:xfrm>
              <a:off x="5709925" y="4211350"/>
              <a:ext cx="174750" cy="501300"/>
            </a:xfrm>
            <a:custGeom>
              <a:avLst/>
              <a:gdLst/>
              <a:ahLst/>
              <a:cxnLst/>
              <a:rect l="l" t="t" r="r" b="b"/>
              <a:pathLst>
                <a:path w="6990" h="20052" extrusionOk="0">
                  <a:moveTo>
                    <a:pt x="6990" y="1"/>
                  </a:moveTo>
                  <a:cubicBezTo>
                    <a:pt x="5454" y="346"/>
                    <a:pt x="4192" y="1418"/>
                    <a:pt x="3180" y="2549"/>
                  </a:cubicBezTo>
                  <a:cubicBezTo>
                    <a:pt x="358" y="6002"/>
                    <a:pt x="1" y="12252"/>
                    <a:pt x="2322" y="16122"/>
                  </a:cubicBezTo>
                  <a:cubicBezTo>
                    <a:pt x="3180" y="17444"/>
                    <a:pt x="4204" y="18575"/>
                    <a:pt x="5311" y="19765"/>
                  </a:cubicBezTo>
                  <a:cubicBezTo>
                    <a:pt x="5394" y="19872"/>
                    <a:pt x="5501" y="19968"/>
                    <a:pt x="5597" y="20051"/>
                  </a:cubicBezTo>
                  <a:cubicBezTo>
                    <a:pt x="5549" y="19980"/>
                    <a:pt x="5501" y="19944"/>
                    <a:pt x="5477" y="19884"/>
                  </a:cubicBezTo>
                  <a:cubicBezTo>
                    <a:pt x="4823" y="19015"/>
                    <a:pt x="4239" y="18098"/>
                    <a:pt x="3692" y="17170"/>
                  </a:cubicBezTo>
                  <a:cubicBezTo>
                    <a:pt x="3049" y="16098"/>
                    <a:pt x="2656" y="15360"/>
                    <a:pt x="2322" y="14253"/>
                  </a:cubicBezTo>
                  <a:cubicBezTo>
                    <a:pt x="1263" y="10979"/>
                    <a:pt x="1286" y="7990"/>
                    <a:pt x="2632" y="4787"/>
                  </a:cubicBezTo>
                  <a:cubicBezTo>
                    <a:pt x="2715" y="4597"/>
                    <a:pt x="2680" y="4668"/>
                    <a:pt x="2810" y="4406"/>
                  </a:cubicBezTo>
                  <a:cubicBezTo>
                    <a:pt x="3049" y="3918"/>
                    <a:pt x="3311" y="3442"/>
                    <a:pt x="3632" y="2978"/>
                  </a:cubicBezTo>
                  <a:cubicBezTo>
                    <a:pt x="3942" y="2525"/>
                    <a:pt x="4049" y="2406"/>
                    <a:pt x="4525" y="1870"/>
                  </a:cubicBezTo>
                  <a:cubicBezTo>
                    <a:pt x="5263" y="1084"/>
                    <a:pt x="5978" y="406"/>
                    <a:pt x="69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3"/>
            <p:cNvSpPr/>
            <p:nvPr/>
          </p:nvSpPr>
          <p:spPr>
            <a:xfrm>
              <a:off x="5776000" y="4270000"/>
              <a:ext cx="99150" cy="415250"/>
            </a:xfrm>
            <a:custGeom>
              <a:avLst/>
              <a:gdLst/>
              <a:ahLst/>
              <a:cxnLst/>
              <a:rect l="l" t="t" r="r" b="b"/>
              <a:pathLst>
                <a:path w="3966" h="16610" extrusionOk="0">
                  <a:moveTo>
                    <a:pt x="3823" y="0"/>
                  </a:moveTo>
                  <a:lnTo>
                    <a:pt x="3823" y="0"/>
                  </a:lnTo>
                  <a:cubicBezTo>
                    <a:pt x="3811" y="0"/>
                    <a:pt x="3787" y="36"/>
                    <a:pt x="3751" y="60"/>
                  </a:cubicBezTo>
                  <a:cubicBezTo>
                    <a:pt x="3073" y="632"/>
                    <a:pt x="2442" y="1274"/>
                    <a:pt x="1918" y="1989"/>
                  </a:cubicBezTo>
                  <a:cubicBezTo>
                    <a:pt x="668" y="3632"/>
                    <a:pt x="1" y="5704"/>
                    <a:pt x="60" y="7775"/>
                  </a:cubicBezTo>
                  <a:cubicBezTo>
                    <a:pt x="227" y="11049"/>
                    <a:pt x="1644" y="14276"/>
                    <a:pt x="3966" y="16610"/>
                  </a:cubicBezTo>
                  <a:cubicBezTo>
                    <a:pt x="2501" y="14681"/>
                    <a:pt x="1727" y="12657"/>
                    <a:pt x="1239" y="10299"/>
                  </a:cubicBezTo>
                  <a:cubicBezTo>
                    <a:pt x="596" y="7728"/>
                    <a:pt x="941" y="5263"/>
                    <a:pt x="2001" y="2965"/>
                  </a:cubicBezTo>
                  <a:cubicBezTo>
                    <a:pt x="2453" y="1989"/>
                    <a:pt x="3037" y="1060"/>
                    <a:pt x="3680" y="203"/>
                  </a:cubicBezTo>
                  <a:cubicBezTo>
                    <a:pt x="3727" y="143"/>
                    <a:pt x="3787" y="60"/>
                    <a:pt x="38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3"/>
            <p:cNvSpPr/>
            <p:nvPr/>
          </p:nvSpPr>
          <p:spPr>
            <a:xfrm>
              <a:off x="5391725" y="4202725"/>
              <a:ext cx="251850" cy="250050"/>
            </a:xfrm>
            <a:custGeom>
              <a:avLst/>
              <a:gdLst/>
              <a:ahLst/>
              <a:cxnLst/>
              <a:rect l="l" t="t" r="r" b="b"/>
              <a:pathLst>
                <a:path w="10074" h="10002" extrusionOk="0">
                  <a:moveTo>
                    <a:pt x="10074" y="1"/>
                  </a:moveTo>
                  <a:lnTo>
                    <a:pt x="10074" y="1"/>
                  </a:lnTo>
                  <a:cubicBezTo>
                    <a:pt x="8002" y="3739"/>
                    <a:pt x="5728" y="7156"/>
                    <a:pt x="2013" y="9157"/>
                  </a:cubicBezTo>
                  <a:cubicBezTo>
                    <a:pt x="1430" y="9466"/>
                    <a:pt x="953" y="9657"/>
                    <a:pt x="322" y="9883"/>
                  </a:cubicBezTo>
                  <a:cubicBezTo>
                    <a:pt x="227" y="9930"/>
                    <a:pt x="120" y="9954"/>
                    <a:pt x="1" y="10002"/>
                  </a:cubicBezTo>
                  <a:cubicBezTo>
                    <a:pt x="560" y="9907"/>
                    <a:pt x="1120" y="9811"/>
                    <a:pt x="1668" y="9645"/>
                  </a:cubicBezTo>
                  <a:cubicBezTo>
                    <a:pt x="3763" y="8990"/>
                    <a:pt x="5680" y="7716"/>
                    <a:pt x="7026" y="5954"/>
                  </a:cubicBezTo>
                  <a:cubicBezTo>
                    <a:pt x="8359" y="4156"/>
                    <a:pt x="9276" y="2072"/>
                    <a:pt x="1007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3"/>
            <p:cNvSpPr/>
            <p:nvPr/>
          </p:nvSpPr>
          <p:spPr>
            <a:xfrm>
              <a:off x="5441150" y="4300650"/>
              <a:ext cx="187250" cy="172975"/>
            </a:xfrm>
            <a:custGeom>
              <a:avLst/>
              <a:gdLst/>
              <a:ahLst/>
              <a:cxnLst/>
              <a:rect l="l" t="t" r="r" b="b"/>
              <a:pathLst>
                <a:path w="7490" h="6919" extrusionOk="0">
                  <a:moveTo>
                    <a:pt x="7489" y="1"/>
                  </a:moveTo>
                  <a:lnTo>
                    <a:pt x="7489" y="1"/>
                  </a:lnTo>
                  <a:cubicBezTo>
                    <a:pt x="5834" y="2906"/>
                    <a:pt x="3667" y="4716"/>
                    <a:pt x="953" y="6371"/>
                  </a:cubicBezTo>
                  <a:cubicBezTo>
                    <a:pt x="643" y="6561"/>
                    <a:pt x="310" y="6740"/>
                    <a:pt x="0" y="6918"/>
                  </a:cubicBezTo>
                  <a:cubicBezTo>
                    <a:pt x="250" y="6859"/>
                    <a:pt x="512" y="6799"/>
                    <a:pt x="750" y="6728"/>
                  </a:cubicBezTo>
                  <a:cubicBezTo>
                    <a:pt x="2143" y="6311"/>
                    <a:pt x="3489" y="5621"/>
                    <a:pt x="4584" y="4692"/>
                  </a:cubicBezTo>
                  <a:cubicBezTo>
                    <a:pt x="5965" y="3442"/>
                    <a:pt x="6965" y="1787"/>
                    <a:pt x="74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3"/>
            <p:cNvSpPr/>
            <p:nvPr/>
          </p:nvSpPr>
          <p:spPr>
            <a:xfrm>
              <a:off x="5482825" y="4408100"/>
              <a:ext cx="108075" cy="89025"/>
            </a:xfrm>
            <a:custGeom>
              <a:avLst/>
              <a:gdLst/>
              <a:ahLst/>
              <a:cxnLst/>
              <a:rect l="l" t="t" r="r" b="b"/>
              <a:pathLst>
                <a:path w="4323" h="3561" extrusionOk="0">
                  <a:moveTo>
                    <a:pt x="4322" y="1"/>
                  </a:moveTo>
                  <a:lnTo>
                    <a:pt x="4322" y="1"/>
                  </a:lnTo>
                  <a:cubicBezTo>
                    <a:pt x="3786" y="644"/>
                    <a:pt x="3131" y="1168"/>
                    <a:pt x="2477" y="1680"/>
                  </a:cubicBezTo>
                  <a:cubicBezTo>
                    <a:pt x="1941" y="2132"/>
                    <a:pt x="1405" y="2489"/>
                    <a:pt x="572" y="3132"/>
                  </a:cubicBezTo>
                  <a:cubicBezTo>
                    <a:pt x="369" y="3287"/>
                    <a:pt x="214" y="3406"/>
                    <a:pt x="0" y="3561"/>
                  </a:cubicBezTo>
                  <a:cubicBezTo>
                    <a:pt x="72" y="3525"/>
                    <a:pt x="167" y="3501"/>
                    <a:pt x="238" y="3466"/>
                  </a:cubicBezTo>
                  <a:cubicBezTo>
                    <a:pt x="2143" y="2847"/>
                    <a:pt x="3489" y="1846"/>
                    <a:pt x="43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3"/>
            <p:cNvSpPr/>
            <p:nvPr/>
          </p:nvSpPr>
          <p:spPr>
            <a:xfrm>
              <a:off x="5524200" y="4467650"/>
              <a:ext cx="57175" cy="52100"/>
            </a:xfrm>
            <a:custGeom>
              <a:avLst/>
              <a:gdLst/>
              <a:ahLst/>
              <a:cxnLst/>
              <a:rect l="l" t="t" r="r" b="b"/>
              <a:pathLst>
                <a:path w="2287" h="2084" extrusionOk="0">
                  <a:moveTo>
                    <a:pt x="2286" y="0"/>
                  </a:moveTo>
                  <a:lnTo>
                    <a:pt x="2286" y="0"/>
                  </a:lnTo>
                  <a:cubicBezTo>
                    <a:pt x="1977" y="346"/>
                    <a:pt x="1619" y="596"/>
                    <a:pt x="1381" y="774"/>
                  </a:cubicBezTo>
                  <a:cubicBezTo>
                    <a:pt x="857" y="1167"/>
                    <a:pt x="441" y="1643"/>
                    <a:pt x="0" y="2084"/>
                  </a:cubicBezTo>
                  <a:cubicBezTo>
                    <a:pt x="905" y="1596"/>
                    <a:pt x="1869" y="988"/>
                    <a:pt x="2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3"/>
            <p:cNvSpPr/>
            <p:nvPr/>
          </p:nvSpPr>
          <p:spPr>
            <a:xfrm>
              <a:off x="5086625" y="4392325"/>
              <a:ext cx="450100" cy="463475"/>
            </a:xfrm>
            <a:custGeom>
              <a:avLst/>
              <a:gdLst/>
              <a:ahLst/>
              <a:cxnLst/>
              <a:rect l="l" t="t" r="r" b="b"/>
              <a:pathLst>
                <a:path w="18004" h="18539" extrusionOk="0">
                  <a:moveTo>
                    <a:pt x="1" y="1"/>
                  </a:moveTo>
                  <a:cubicBezTo>
                    <a:pt x="144" y="84"/>
                    <a:pt x="287" y="144"/>
                    <a:pt x="430" y="215"/>
                  </a:cubicBezTo>
                  <a:cubicBezTo>
                    <a:pt x="3525" y="1704"/>
                    <a:pt x="6633" y="3204"/>
                    <a:pt x="9526" y="5085"/>
                  </a:cubicBezTo>
                  <a:cubicBezTo>
                    <a:pt x="14193" y="8181"/>
                    <a:pt x="17884" y="12479"/>
                    <a:pt x="17527" y="18539"/>
                  </a:cubicBezTo>
                  <a:cubicBezTo>
                    <a:pt x="18003" y="16527"/>
                    <a:pt x="17801" y="14372"/>
                    <a:pt x="17098" y="12431"/>
                  </a:cubicBezTo>
                  <a:cubicBezTo>
                    <a:pt x="16563" y="11038"/>
                    <a:pt x="15693" y="9776"/>
                    <a:pt x="14741" y="8609"/>
                  </a:cubicBezTo>
                  <a:cubicBezTo>
                    <a:pt x="12407" y="5811"/>
                    <a:pt x="9419" y="3537"/>
                    <a:pt x="6109" y="1954"/>
                  </a:cubicBezTo>
                  <a:cubicBezTo>
                    <a:pt x="5216" y="1537"/>
                    <a:pt x="4525" y="1251"/>
                    <a:pt x="3394" y="918"/>
                  </a:cubicBezTo>
                  <a:cubicBezTo>
                    <a:pt x="2275" y="584"/>
                    <a:pt x="1132" y="3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3"/>
            <p:cNvSpPr/>
            <p:nvPr/>
          </p:nvSpPr>
          <p:spPr>
            <a:xfrm>
              <a:off x="5142900" y="4437275"/>
              <a:ext cx="354225" cy="407225"/>
            </a:xfrm>
            <a:custGeom>
              <a:avLst/>
              <a:gdLst/>
              <a:ahLst/>
              <a:cxnLst/>
              <a:rect l="l" t="t" r="r" b="b"/>
              <a:pathLst>
                <a:path w="14169" h="16289" extrusionOk="0">
                  <a:moveTo>
                    <a:pt x="0" y="1"/>
                  </a:moveTo>
                  <a:lnTo>
                    <a:pt x="0" y="1"/>
                  </a:lnTo>
                  <a:cubicBezTo>
                    <a:pt x="1679" y="894"/>
                    <a:pt x="3239" y="2001"/>
                    <a:pt x="4775" y="3168"/>
                  </a:cubicBezTo>
                  <a:cubicBezTo>
                    <a:pt x="6096" y="4180"/>
                    <a:pt x="7418" y="5180"/>
                    <a:pt x="8882" y="6609"/>
                  </a:cubicBezTo>
                  <a:cubicBezTo>
                    <a:pt x="10025" y="7752"/>
                    <a:pt x="10632" y="8669"/>
                    <a:pt x="11514" y="10026"/>
                  </a:cubicBezTo>
                  <a:cubicBezTo>
                    <a:pt x="12037" y="10871"/>
                    <a:pt x="12835" y="12276"/>
                    <a:pt x="13121" y="12919"/>
                  </a:cubicBezTo>
                  <a:cubicBezTo>
                    <a:pt x="13550" y="14014"/>
                    <a:pt x="13895" y="15146"/>
                    <a:pt x="14169" y="16289"/>
                  </a:cubicBezTo>
                  <a:cubicBezTo>
                    <a:pt x="14145" y="15384"/>
                    <a:pt x="14061" y="14526"/>
                    <a:pt x="13931" y="13693"/>
                  </a:cubicBezTo>
                  <a:cubicBezTo>
                    <a:pt x="13776" y="12621"/>
                    <a:pt x="13335" y="11609"/>
                    <a:pt x="12835" y="10657"/>
                  </a:cubicBezTo>
                  <a:cubicBezTo>
                    <a:pt x="11799" y="8597"/>
                    <a:pt x="10311" y="6787"/>
                    <a:pt x="8573" y="5299"/>
                  </a:cubicBezTo>
                  <a:cubicBezTo>
                    <a:pt x="6037" y="3073"/>
                    <a:pt x="3167" y="116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3"/>
            <p:cNvSpPr/>
            <p:nvPr/>
          </p:nvSpPr>
          <p:spPr>
            <a:xfrm>
              <a:off x="5171475" y="4498900"/>
              <a:ext cx="288750" cy="314950"/>
            </a:xfrm>
            <a:custGeom>
              <a:avLst/>
              <a:gdLst/>
              <a:ahLst/>
              <a:cxnLst/>
              <a:rect l="l" t="t" r="r" b="b"/>
              <a:pathLst>
                <a:path w="11550" h="12598" extrusionOk="0">
                  <a:moveTo>
                    <a:pt x="0" y="0"/>
                  </a:moveTo>
                  <a:cubicBezTo>
                    <a:pt x="60" y="36"/>
                    <a:pt x="84" y="48"/>
                    <a:pt x="131" y="60"/>
                  </a:cubicBezTo>
                  <a:cubicBezTo>
                    <a:pt x="857" y="429"/>
                    <a:pt x="1358" y="893"/>
                    <a:pt x="1965" y="1429"/>
                  </a:cubicBezTo>
                  <a:cubicBezTo>
                    <a:pt x="3560" y="2798"/>
                    <a:pt x="5168" y="4168"/>
                    <a:pt x="6608" y="5692"/>
                  </a:cubicBezTo>
                  <a:cubicBezTo>
                    <a:pt x="8525" y="7894"/>
                    <a:pt x="9990" y="9811"/>
                    <a:pt x="11549" y="12597"/>
                  </a:cubicBezTo>
                  <a:cubicBezTo>
                    <a:pt x="10609" y="9859"/>
                    <a:pt x="9216" y="7216"/>
                    <a:pt x="7311" y="5013"/>
                  </a:cubicBezTo>
                  <a:cubicBezTo>
                    <a:pt x="5703" y="3227"/>
                    <a:pt x="3703" y="1846"/>
                    <a:pt x="1619" y="667"/>
                  </a:cubicBezTo>
                  <a:cubicBezTo>
                    <a:pt x="1119" y="393"/>
                    <a:pt x="560" y="16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3"/>
            <p:cNvSpPr/>
            <p:nvPr/>
          </p:nvSpPr>
          <p:spPr>
            <a:xfrm>
              <a:off x="5206325" y="4594875"/>
              <a:ext cx="200025" cy="195450"/>
            </a:xfrm>
            <a:custGeom>
              <a:avLst/>
              <a:gdLst/>
              <a:ahLst/>
              <a:cxnLst/>
              <a:rect l="l" t="t" r="r" b="b"/>
              <a:pathLst>
                <a:path w="8001" h="7818" extrusionOk="0">
                  <a:moveTo>
                    <a:pt x="7" y="1"/>
                  </a:moveTo>
                  <a:cubicBezTo>
                    <a:pt x="0" y="1"/>
                    <a:pt x="10" y="6"/>
                    <a:pt x="47" y="19"/>
                  </a:cubicBezTo>
                  <a:cubicBezTo>
                    <a:pt x="297" y="126"/>
                    <a:pt x="535" y="269"/>
                    <a:pt x="761" y="436"/>
                  </a:cubicBezTo>
                  <a:cubicBezTo>
                    <a:pt x="1178" y="733"/>
                    <a:pt x="1690" y="1222"/>
                    <a:pt x="2130" y="1650"/>
                  </a:cubicBezTo>
                  <a:cubicBezTo>
                    <a:pt x="2702" y="2222"/>
                    <a:pt x="3273" y="2769"/>
                    <a:pt x="3845" y="3341"/>
                  </a:cubicBezTo>
                  <a:cubicBezTo>
                    <a:pt x="5286" y="4758"/>
                    <a:pt x="6786" y="6222"/>
                    <a:pt x="8000" y="7818"/>
                  </a:cubicBezTo>
                  <a:cubicBezTo>
                    <a:pt x="6905" y="5389"/>
                    <a:pt x="5274" y="3150"/>
                    <a:pt x="3119" y="1579"/>
                  </a:cubicBezTo>
                  <a:cubicBezTo>
                    <a:pt x="2285" y="936"/>
                    <a:pt x="1392" y="340"/>
                    <a:pt x="356" y="55"/>
                  </a:cubicBezTo>
                  <a:cubicBezTo>
                    <a:pt x="351" y="55"/>
                    <a:pt x="345" y="56"/>
                    <a:pt x="339" y="56"/>
                  </a:cubicBezTo>
                  <a:cubicBezTo>
                    <a:pt x="249" y="56"/>
                    <a:pt x="32" y="1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3"/>
            <p:cNvSpPr/>
            <p:nvPr/>
          </p:nvSpPr>
          <p:spPr>
            <a:xfrm>
              <a:off x="5196475" y="4654875"/>
              <a:ext cx="146475" cy="120875"/>
            </a:xfrm>
            <a:custGeom>
              <a:avLst/>
              <a:gdLst/>
              <a:ahLst/>
              <a:cxnLst/>
              <a:rect l="l" t="t" r="r" b="b"/>
              <a:pathLst>
                <a:path w="5859" h="4835" extrusionOk="0">
                  <a:moveTo>
                    <a:pt x="0" y="0"/>
                  </a:moveTo>
                  <a:cubicBezTo>
                    <a:pt x="131" y="72"/>
                    <a:pt x="298" y="179"/>
                    <a:pt x="453" y="286"/>
                  </a:cubicBezTo>
                  <a:cubicBezTo>
                    <a:pt x="1191" y="762"/>
                    <a:pt x="1822" y="1417"/>
                    <a:pt x="2536" y="2024"/>
                  </a:cubicBezTo>
                  <a:cubicBezTo>
                    <a:pt x="3608" y="2989"/>
                    <a:pt x="4799" y="3834"/>
                    <a:pt x="5858" y="4834"/>
                  </a:cubicBezTo>
                  <a:cubicBezTo>
                    <a:pt x="4549" y="2703"/>
                    <a:pt x="2596" y="953"/>
                    <a:pt x="238" y="84"/>
                  </a:cubicBezTo>
                  <a:cubicBezTo>
                    <a:pt x="155" y="60"/>
                    <a:pt x="60" y="2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3"/>
            <p:cNvSpPr/>
            <p:nvPr/>
          </p:nvSpPr>
          <p:spPr>
            <a:xfrm>
              <a:off x="5620625" y="4670050"/>
              <a:ext cx="283100" cy="185750"/>
            </a:xfrm>
            <a:custGeom>
              <a:avLst/>
              <a:gdLst/>
              <a:ahLst/>
              <a:cxnLst/>
              <a:rect l="l" t="t" r="r" b="b"/>
              <a:pathLst>
                <a:path w="11324" h="7430" extrusionOk="0">
                  <a:moveTo>
                    <a:pt x="1" y="0"/>
                  </a:moveTo>
                  <a:lnTo>
                    <a:pt x="1" y="0"/>
                  </a:lnTo>
                  <a:cubicBezTo>
                    <a:pt x="1501" y="1763"/>
                    <a:pt x="3251" y="3275"/>
                    <a:pt x="5204" y="4513"/>
                  </a:cubicBezTo>
                  <a:cubicBezTo>
                    <a:pt x="6930" y="5573"/>
                    <a:pt x="8788" y="6418"/>
                    <a:pt x="10669" y="7180"/>
                  </a:cubicBezTo>
                  <a:cubicBezTo>
                    <a:pt x="10895" y="7263"/>
                    <a:pt x="11097" y="7335"/>
                    <a:pt x="11324" y="7430"/>
                  </a:cubicBezTo>
                  <a:cubicBezTo>
                    <a:pt x="11038" y="7251"/>
                    <a:pt x="10776" y="7073"/>
                    <a:pt x="10502" y="6894"/>
                  </a:cubicBezTo>
                  <a:cubicBezTo>
                    <a:pt x="7061" y="4513"/>
                    <a:pt x="3251" y="257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3"/>
            <p:cNvSpPr/>
            <p:nvPr/>
          </p:nvSpPr>
          <p:spPr>
            <a:xfrm>
              <a:off x="5636100" y="4736425"/>
              <a:ext cx="213450" cy="118575"/>
            </a:xfrm>
            <a:custGeom>
              <a:avLst/>
              <a:gdLst/>
              <a:ahLst/>
              <a:cxnLst/>
              <a:rect l="l" t="t" r="r" b="b"/>
              <a:pathLst>
                <a:path w="8538" h="4743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120"/>
                    <a:pt x="227" y="239"/>
                    <a:pt x="346" y="358"/>
                  </a:cubicBezTo>
                  <a:cubicBezTo>
                    <a:pt x="1846" y="1917"/>
                    <a:pt x="3668" y="3227"/>
                    <a:pt x="5704" y="3989"/>
                  </a:cubicBezTo>
                  <a:cubicBezTo>
                    <a:pt x="6347" y="4239"/>
                    <a:pt x="7014" y="4442"/>
                    <a:pt x="7680" y="4608"/>
                  </a:cubicBezTo>
                  <a:cubicBezTo>
                    <a:pt x="7935" y="4661"/>
                    <a:pt x="8200" y="4743"/>
                    <a:pt x="8449" y="4743"/>
                  </a:cubicBezTo>
                  <a:cubicBezTo>
                    <a:pt x="8478" y="4743"/>
                    <a:pt x="8508" y="4742"/>
                    <a:pt x="8538" y="4739"/>
                  </a:cubicBezTo>
                  <a:cubicBezTo>
                    <a:pt x="7323" y="4299"/>
                    <a:pt x="6204" y="3513"/>
                    <a:pt x="5061" y="2894"/>
                  </a:cubicBezTo>
                  <a:cubicBezTo>
                    <a:pt x="3585" y="2001"/>
                    <a:pt x="2073" y="1191"/>
                    <a:pt x="549" y="370"/>
                  </a:cubicBezTo>
                  <a:cubicBezTo>
                    <a:pt x="358" y="251"/>
                    <a:pt x="179" y="13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3"/>
            <p:cNvSpPr/>
            <p:nvPr/>
          </p:nvSpPr>
          <p:spPr>
            <a:xfrm>
              <a:off x="5622875" y="4781700"/>
              <a:ext cx="130225" cy="72325"/>
            </a:xfrm>
            <a:custGeom>
              <a:avLst/>
              <a:gdLst/>
              <a:ahLst/>
              <a:cxnLst/>
              <a:rect l="l" t="t" r="r" b="b"/>
              <a:pathLst>
                <a:path w="5209" h="2893" extrusionOk="0">
                  <a:moveTo>
                    <a:pt x="5" y="1"/>
                  </a:moveTo>
                  <a:lnTo>
                    <a:pt x="5" y="1"/>
                  </a:lnTo>
                  <a:cubicBezTo>
                    <a:pt x="1" y="1"/>
                    <a:pt x="27" y="21"/>
                    <a:pt x="89" y="71"/>
                  </a:cubicBezTo>
                  <a:cubicBezTo>
                    <a:pt x="1530" y="1357"/>
                    <a:pt x="3185" y="2512"/>
                    <a:pt x="5209" y="2893"/>
                  </a:cubicBezTo>
                  <a:cubicBezTo>
                    <a:pt x="4257" y="2416"/>
                    <a:pt x="3399" y="1738"/>
                    <a:pt x="2471" y="1202"/>
                  </a:cubicBezTo>
                  <a:cubicBezTo>
                    <a:pt x="1709" y="761"/>
                    <a:pt x="875" y="452"/>
                    <a:pt x="89" y="47"/>
                  </a:cubicBezTo>
                  <a:cubicBezTo>
                    <a:pt x="38" y="18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3"/>
            <p:cNvSpPr/>
            <p:nvPr/>
          </p:nvSpPr>
          <p:spPr>
            <a:xfrm>
              <a:off x="5600100" y="4824525"/>
              <a:ext cx="57175" cy="28900"/>
            </a:xfrm>
            <a:custGeom>
              <a:avLst/>
              <a:gdLst/>
              <a:ahLst/>
              <a:cxnLst/>
              <a:rect l="l" t="t" r="r" b="b"/>
              <a:pathLst>
                <a:path w="2287" h="1156" extrusionOk="0">
                  <a:moveTo>
                    <a:pt x="0" y="1"/>
                  </a:moveTo>
                  <a:lnTo>
                    <a:pt x="0" y="1"/>
                  </a:lnTo>
                  <a:cubicBezTo>
                    <a:pt x="679" y="513"/>
                    <a:pt x="1441" y="977"/>
                    <a:pt x="2286" y="1156"/>
                  </a:cubicBezTo>
                  <a:cubicBezTo>
                    <a:pt x="1608" y="644"/>
                    <a:pt x="822" y="287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3"/>
            <p:cNvSpPr/>
            <p:nvPr/>
          </p:nvSpPr>
          <p:spPr>
            <a:xfrm>
              <a:off x="4910125" y="4386675"/>
              <a:ext cx="170875" cy="452775"/>
            </a:xfrm>
            <a:custGeom>
              <a:avLst/>
              <a:gdLst/>
              <a:ahLst/>
              <a:cxnLst/>
              <a:rect l="l" t="t" r="r" b="b"/>
              <a:pathLst>
                <a:path w="6835" h="18111" extrusionOk="0">
                  <a:moveTo>
                    <a:pt x="5489" y="12788"/>
                  </a:moveTo>
                  <a:lnTo>
                    <a:pt x="5489" y="12788"/>
                  </a:lnTo>
                  <a:cubicBezTo>
                    <a:pt x="5487" y="12811"/>
                    <a:pt x="5485" y="12832"/>
                    <a:pt x="5483" y="12850"/>
                  </a:cubicBezTo>
                  <a:lnTo>
                    <a:pt x="5483" y="12850"/>
                  </a:lnTo>
                  <a:cubicBezTo>
                    <a:pt x="5486" y="12830"/>
                    <a:pt x="5489" y="12807"/>
                    <a:pt x="5489" y="12788"/>
                  </a:cubicBezTo>
                  <a:close/>
                  <a:moveTo>
                    <a:pt x="1" y="1"/>
                  </a:moveTo>
                  <a:cubicBezTo>
                    <a:pt x="524" y="215"/>
                    <a:pt x="977" y="572"/>
                    <a:pt x="1358" y="894"/>
                  </a:cubicBezTo>
                  <a:cubicBezTo>
                    <a:pt x="1906" y="1322"/>
                    <a:pt x="2429" y="1810"/>
                    <a:pt x="2894" y="2334"/>
                  </a:cubicBezTo>
                  <a:cubicBezTo>
                    <a:pt x="3477" y="2953"/>
                    <a:pt x="4299" y="4668"/>
                    <a:pt x="4573" y="5311"/>
                  </a:cubicBezTo>
                  <a:cubicBezTo>
                    <a:pt x="5761" y="8034"/>
                    <a:pt x="5894" y="10317"/>
                    <a:pt x="5479" y="12884"/>
                  </a:cubicBezTo>
                  <a:lnTo>
                    <a:pt x="5479" y="12884"/>
                  </a:lnTo>
                  <a:cubicBezTo>
                    <a:pt x="5480" y="12874"/>
                    <a:pt x="5481" y="12862"/>
                    <a:pt x="5483" y="12850"/>
                  </a:cubicBezTo>
                  <a:lnTo>
                    <a:pt x="5483" y="12850"/>
                  </a:lnTo>
                  <a:cubicBezTo>
                    <a:pt x="5480" y="12868"/>
                    <a:pt x="5477" y="12884"/>
                    <a:pt x="5477" y="12895"/>
                  </a:cubicBezTo>
                  <a:cubicBezTo>
                    <a:pt x="5478" y="12892"/>
                    <a:pt x="5479" y="12888"/>
                    <a:pt x="5479" y="12884"/>
                  </a:cubicBezTo>
                  <a:lnTo>
                    <a:pt x="5479" y="12884"/>
                  </a:lnTo>
                  <a:cubicBezTo>
                    <a:pt x="5458" y="13089"/>
                    <a:pt x="5471" y="12987"/>
                    <a:pt x="5418" y="13240"/>
                  </a:cubicBezTo>
                  <a:cubicBezTo>
                    <a:pt x="5299" y="14002"/>
                    <a:pt x="5132" y="14741"/>
                    <a:pt x="4894" y="15467"/>
                  </a:cubicBezTo>
                  <a:cubicBezTo>
                    <a:pt x="4620" y="16288"/>
                    <a:pt x="4275" y="17074"/>
                    <a:pt x="3941" y="17836"/>
                  </a:cubicBezTo>
                  <a:cubicBezTo>
                    <a:pt x="3906" y="17932"/>
                    <a:pt x="3858" y="18027"/>
                    <a:pt x="3811" y="18110"/>
                  </a:cubicBezTo>
                  <a:cubicBezTo>
                    <a:pt x="3858" y="18051"/>
                    <a:pt x="3918" y="17967"/>
                    <a:pt x="3965" y="17920"/>
                  </a:cubicBezTo>
                  <a:cubicBezTo>
                    <a:pt x="4739" y="16884"/>
                    <a:pt x="5465" y="15800"/>
                    <a:pt x="5835" y="14562"/>
                  </a:cubicBezTo>
                  <a:cubicBezTo>
                    <a:pt x="6835" y="11526"/>
                    <a:pt x="6608" y="8276"/>
                    <a:pt x="5311" y="5359"/>
                  </a:cubicBezTo>
                  <a:cubicBezTo>
                    <a:pt x="4775" y="4144"/>
                    <a:pt x="4120" y="2977"/>
                    <a:pt x="3191" y="2025"/>
                  </a:cubicBezTo>
                  <a:cubicBezTo>
                    <a:pt x="2632" y="1501"/>
                    <a:pt x="2013" y="1048"/>
                    <a:pt x="1358" y="667"/>
                  </a:cubicBezTo>
                  <a:cubicBezTo>
                    <a:pt x="929" y="394"/>
                    <a:pt x="477" y="14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3"/>
            <p:cNvSpPr/>
            <p:nvPr/>
          </p:nvSpPr>
          <p:spPr>
            <a:xfrm>
              <a:off x="5020850" y="4434300"/>
              <a:ext cx="95875" cy="409300"/>
            </a:xfrm>
            <a:custGeom>
              <a:avLst/>
              <a:gdLst/>
              <a:ahLst/>
              <a:cxnLst/>
              <a:rect l="l" t="t" r="r" b="b"/>
              <a:pathLst>
                <a:path w="3835" h="16372" extrusionOk="0">
                  <a:moveTo>
                    <a:pt x="1" y="1"/>
                  </a:moveTo>
                  <a:cubicBezTo>
                    <a:pt x="810" y="1096"/>
                    <a:pt x="1287" y="2215"/>
                    <a:pt x="1739" y="3418"/>
                  </a:cubicBezTo>
                  <a:cubicBezTo>
                    <a:pt x="2870" y="6454"/>
                    <a:pt x="3192" y="9550"/>
                    <a:pt x="2572" y="12514"/>
                  </a:cubicBezTo>
                  <a:cubicBezTo>
                    <a:pt x="2275" y="13741"/>
                    <a:pt x="1882" y="14967"/>
                    <a:pt x="1453" y="16157"/>
                  </a:cubicBezTo>
                  <a:cubicBezTo>
                    <a:pt x="1417" y="16229"/>
                    <a:pt x="1394" y="16288"/>
                    <a:pt x="1382" y="16372"/>
                  </a:cubicBezTo>
                  <a:cubicBezTo>
                    <a:pt x="1394" y="16348"/>
                    <a:pt x="1394" y="16336"/>
                    <a:pt x="1406" y="16324"/>
                  </a:cubicBezTo>
                  <a:cubicBezTo>
                    <a:pt x="1918" y="15538"/>
                    <a:pt x="2370" y="14729"/>
                    <a:pt x="2739" y="13883"/>
                  </a:cubicBezTo>
                  <a:cubicBezTo>
                    <a:pt x="3596" y="11883"/>
                    <a:pt x="3834" y="9669"/>
                    <a:pt x="3525" y="7525"/>
                  </a:cubicBezTo>
                  <a:cubicBezTo>
                    <a:pt x="3370" y="6275"/>
                    <a:pt x="3061" y="5037"/>
                    <a:pt x="2537" y="3894"/>
                  </a:cubicBezTo>
                  <a:cubicBezTo>
                    <a:pt x="1918" y="2465"/>
                    <a:pt x="1144" y="107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3"/>
            <p:cNvSpPr/>
            <p:nvPr/>
          </p:nvSpPr>
          <p:spPr>
            <a:xfrm>
              <a:off x="5095575" y="4595925"/>
              <a:ext cx="52400" cy="257500"/>
            </a:xfrm>
            <a:custGeom>
              <a:avLst/>
              <a:gdLst/>
              <a:ahLst/>
              <a:cxnLst/>
              <a:rect l="l" t="t" r="r" b="b"/>
              <a:pathLst>
                <a:path w="2096" h="10300" extrusionOk="0">
                  <a:moveTo>
                    <a:pt x="1262" y="1"/>
                  </a:moveTo>
                  <a:cubicBezTo>
                    <a:pt x="1429" y="1334"/>
                    <a:pt x="1417" y="2668"/>
                    <a:pt x="1381" y="3977"/>
                  </a:cubicBezTo>
                  <a:cubicBezTo>
                    <a:pt x="1334" y="5335"/>
                    <a:pt x="1250" y="5882"/>
                    <a:pt x="1060" y="6990"/>
                  </a:cubicBezTo>
                  <a:cubicBezTo>
                    <a:pt x="893" y="7823"/>
                    <a:pt x="679" y="8657"/>
                    <a:pt x="357" y="9454"/>
                  </a:cubicBezTo>
                  <a:cubicBezTo>
                    <a:pt x="250" y="9740"/>
                    <a:pt x="131" y="10038"/>
                    <a:pt x="0" y="10300"/>
                  </a:cubicBezTo>
                  <a:lnTo>
                    <a:pt x="310" y="9907"/>
                  </a:lnTo>
                  <a:cubicBezTo>
                    <a:pt x="1488" y="8430"/>
                    <a:pt x="2060" y="6525"/>
                    <a:pt x="2096" y="4644"/>
                  </a:cubicBezTo>
                  <a:cubicBezTo>
                    <a:pt x="2060" y="3073"/>
                    <a:pt x="1846" y="1477"/>
                    <a:pt x="1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3"/>
            <p:cNvSpPr/>
            <p:nvPr/>
          </p:nvSpPr>
          <p:spPr>
            <a:xfrm>
              <a:off x="5156275" y="4630750"/>
              <a:ext cx="43800" cy="186675"/>
            </a:xfrm>
            <a:custGeom>
              <a:avLst/>
              <a:gdLst/>
              <a:ahLst/>
              <a:cxnLst/>
              <a:rect l="l" t="t" r="r" b="b"/>
              <a:pathLst>
                <a:path w="1752" h="7467" extrusionOk="0">
                  <a:moveTo>
                    <a:pt x="1" y="1"/>
                  </a:moveTo>
                  <a:lnTo>
                    <a:pt x="1" y="1"/>
                  </a:lnTo>
                  <a:cubicBezTo>
                    <a:pt x="358" y="1025"/>
                    <a:pt x="477" y="2108"/>
                    <a:pt x="668" y="3180"/>
                  </a:cubicBezTo>
                  <a:cubicBezTo>
                    <a:pt x="918" y="4478"/>
                    <a:pt x="1192" y="5775"/>
                    <a:pt x="1394" y="7061"/>
                  </a:cubicBezTo>
                  <a:cubicBezTo>
                    <a:pt x="1430" y="7216"/>
                    <a:pt x="1442" y="7323"/>
                    <a:pt x="1454" y="7466"/>
                  </a:cubicBezTo>
                  <a:cubicBezTo>
                    <a:pt x="1489" y="7347"/>
                    <a:pt x="1501" y="7240"/>
                    <a:pt x="1513" y="7121"/>
                  </a:cubicBezTo>
                  <a:cubicBezTo>
                    <a:pt x="1751" y="5609"/>
                    <a:pt x="1680" y="4049"/>
                    <a:pt x="1215" y="2584"/>
                  </a:cubicBezTo>
                  <a:cubicBezTo>
                    <a:pt x="930" y="1680"/>
                    <a:pt x="572" y="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3"/>
            <p:cNvSpPr/>
            <p:nvPr/>
          </p:nvSpPr>
          <p:spPr>
            <a:xfrm>
              <a:off x="5200925" y="4675700"/>
              <a:ext cx="59575" cy="147675"/>
            </a:xfrm>
            <a:custGeom>
              <a:avLst/>
              <a:gdLst/>
              <a:ahLst/>
              <a:cxnLst/>
              <a:rect l="l" t="t" r="r" b="b"/>
              <a:pathLst>
                <a:path w="2383" h="5907" extrusionOk="0">
                  <a:moveTo>
                    <a:pt x="1" y="1"/>
                  </a:moveTo>
                  <a:lnTo>
                    <a:pt x="1" y="1"/>
                  </a:lnTo>
                  <a:cubicBezTo>
                    <a:pt x="977" y="2489"/>
                    <a:pt x="1489" y="3632"/>
                    <a:pt x="2382" y="5906"/>
                  </a:cubicBezTo>
                  <a:cubicBezTo>
                    <a:pt x="2335" y="3561"/>
                    <a:pt x="1561" y="175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3"/>
            <p:cNvSpPr/>
            <p:nvPr/>
          </p:nvSpPr>
          <p:spPr>
            <a:xfrm>
              <a:off x="7128550" y="2743925"/>
              <a:ext cx="30400" cy="244400"/>
            </a:xfrm>
            <a:custGeom>
              <a:avLst/>
              <a:gdLst/>
              <a:ahLst/>
              <a:cxnLst/>
              <a:rect l="l" t="t" r="r" b="b"/>
              <a:pathLst>
                <a:path w="1216" h="9776" extrusionOk="0">
                  <a:moveTo>
                    <a:pt x="1084" y="0"/>
                  </a:moveTo>
                  <a:lnTo>
                    <a:pt x="953" y="441"/>
                  </a:lnTo>
                  <a:cubicBezTo>
                    <a:pt x="1" y="3655"/>
                    <a:pt x="120" y="6632"/>
                    <a:pt x="1215" y="9775"/>
                  </a:cubicBezTo>
                  <a:cubicBezTo>
                    <a:pt x="1120" y="8227"/>
                    <a:pt x="1144" y="6692"/>
                    <a:pt x="1144" y="5144"/>
                  </a:cubicBezTo>
                  <a:cubicBezTo>
                    <a:pt x="1120" y="3667"/>
                    <a:pt x="1096" y="2179"/>
                    <a:pt x="1084" y="715"/>
                  </a:cubicBezTo>
                  <a:cubicBezTo>
                    <a:pt x="1072" y="477"/>
                    <a:pt x="1072" y="238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3"/>
            <p:cNvSpPr/>
            <p:nvPr/>
          </p:nvSpPr>
          <p:spPr>
            <a:xfrm>
              <a:off x="7064850" y="2769825"/>
              <a:ext cx="28025" cy="188725"/>
            </a:xfrm>
            <a:custGeom>
              <a:avLst/>
              <a:gdLst/>
              <a:ahLst/>
              <a:cxnLst/>
              <a:rect l="l" t="t" r="r" b="b"/>
              <a:pathLst>
                <a:path w="1121" h="7549" extrusionOk="0">
                  <a:moveTo>
                    <a:pt x="953" y="0"/>
                  </a:moveTo>
                  <a:lnTo>
                    <a:pt x="822" y="357"/>
                  </a:lnTo>
                  <a:cubicBezTo>
                    <a:pt x="1" y="2679"/>
                    <a:pt x="120" y="5298"/>
                    <a:pt x="1120" y="7549"/>
                  </a:cubicBezTo>
                  <a:cubicBezTo>
                    <a:pt x="1001" y="6227"/>
                    <a:pt x="989" y="4894"/>
                    <a:pt x="965" y="3572"/>
                  </a:cubicBezTo>
                  <a:cubicBezTo>
                    <a:pt x="953" y="2560"/>
                    <a:pt x="894" y="1548"/>
                    <a:pt x="906" y="536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3"/>
            <p:cNvSpPr/>
            <p:nvPr/>
          </p:nvSpPr>
          <p:spPr>
            <a:xfrm>
              <a:off x="7339600" y="2793325"/>
              <a:ext cx="20850" cy="168500"/>
            </a:xfrm>
            <a:custGeom>
              <a:avLst/>
              <a:gdLst/>
              <a:ahLst/>
              <a:cxnLst/>
              <a:rect l="l" t="t" r="r" b="b"/>
              <a:pathLst>
                <a:path w="834" h="6740" extrusionOk="0">
                  <a:moveTo>
                    <a:pt x="143" y="1"/>
                  </a:moveTo>
                  <a:cubicBezTo>
                    <a:pt x="131" y="489"/>
                    <a:pt x="84" y="989"/>
                    <a:pt x="72" y="1477"/>
                  </a:cubicBezTo>
                  <a:cubicBezTo>
                    <a:pt x="0" y="3251"/>
                    <a:pt x="238" y="5037"/>
                    <a:pt x="477" y="6740"/>
                  </a:cubicBezTo>
                  <a:cubicBezTo>
                    <a:pt x="834" y="4537"/>
                    <a:pt x="691" y="2311"/>
                    <a:pt x="179" y="155"/>
                  </a:cubicBezTo>
                  <a:cubicBezTo>
                    <a:pt x="155" y="96"/>
                    <a:pt x="155" y="48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3"/>
            <p:cNvSpPr/>
            <p:nvPr/>
          </p:nvSpPr>
          <p:spPr>
            <a:xfrm>
              <a:off x="7254175" y="2705225"/>
              <a:ext cx="25325" cy="348275"/>
            </a:xfrm>
            <a:custGeom>
              <a:avLst/>
              <a:gdLst/>
              <a:ahLst/>
              <a:cxnLst/>
              <a:rect l="l" t="t" r="r" b="b"/>
              <a:pathLst>
                <a:path w="1013" h="13931" extrusionOk="0">
                  <a:moveTo>
                    <a:pt x="60" y="0"/>
                  </a:moveTo>
                  <a:cubicBezTo>
                    <a:pt x="95" y="489"/>
                    <a:pt x="95" y="977"/>
                    <a:pt x="95" y="1477"/>
                  </a:cubicBezTo>
                  <a:cubicBezTo>
                    <a:pt x="36" y="2906"/>
                    <a:pt x="0" y="4346"/>
                    <a:pt x="24" y="5775"/>
                  </a:cubicBezTo>
                  <a:cubicBezTo>
                    <a:pt x="48" y="8513"/>
                    <a:pt x="238" y="11240"/>
                    <a:pt x="560" y="13931"/>
                  </a:cubicBezTo>
                  <a:cubicBezTo>
                    <a:pt x="750" y="11752"/>
                    <a:pt x="988" y="9585"/>
                    <a:pt x="1012" y="7394"/>
                  </a:cubicBezTo>
                  <a:cubicBezTo>
                    <a:pt x="988" y="4965"/>
                    <a:pt x="738" y="2501"/>
                    <a:pt x="107" y="143"/>
                  </a:cubicBezTo>
                  <a:cubicBezTo>
                    <a:pt x="95" y="108"/>
                    <a:pt x="72" y="4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3"/>
            <p:cNvSpPr/>
            <p:nvPr/>
          </p:nvSpPr>
          <p:spPr>
            <a:xfrm>
              <a:off x="7198800" y="2819225"/>
              <a:ext cx="12225" cy="129500"/>
            </a:xfrm>
            <a:custGeom>
              <a:avLst/>
              <a:gdLst/>
              <a:ahLst/>
              <a:cxnLst/>
              <a:rect l="l" t="t" r="r" b="b"/>
              <a:pathLst>
                <a:path w="489" h="5180" extrusionOk="0">
                  <a:moveTo>
                    <a:pt x="286" y="1"/>
                  </a:moveTo>
                  <a:cubicBezTo>
                    <a:pt x="120" y="870"/>
                    <a:pt x="1" y="1751"/>
                    <a:pt x="1" y="2644"/>
                  </a:cubicBezTo>
                  <a:cubicBezTo>
                    <a:pt x="13" y="3489"/>
                    <a:pt x="120" y="4334"/>
                    <a:pt x="239" y="5180"/>
                  </a:cubicBezTo>
                  <a:cubicBezTo>
                    <a:pt x="370" y="4311"/>
                    <a:pt x="477" y="3418"/>
                    <a:pt x="489" y="2525"/>
                  </a:cubicBezTo>
                  <a:cubicBezTo>
                    <a:pt x="489" y="1679"/>
                    <a:pt x="394" y="810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3"/>
            <p:cNvSpPr/>
            <p:nvPr/>
          </p:nvSpPr>
          <p:spPr>
            <a:xfrm>
              <a:off x="4945550" y="889225"/>
              <a:ext cx="103900" cy="380425"/>
            </a:xfrm>
            <a:custGeom>
              <a:avLst/>
              <a:gdLst/>
              <a:ahLst/>
              <a:cxnLst/>
              <a:rect l="l" t="t" r="r" b="b"/>
              <a:pathLst>
                <a:path w="4156" h="15217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48" y="60"/>
                    <a:pt x="72" y="84"/>
                  </a:cubicBezTo>
                  <a:cubicBezTo>
                    <a:pt x="858" y="1203"/>
                    <a:pt x="1560" y="2382"/>
                    <a:pt x="2227" y="3572"/>
                  </a:cubicBezTo>
                  <a:cubicBezTo>
                    <a:pt x="3025" y="5156"/>
                    <a:pt x="3358" y="6811"/>
                    <a:pt x="3298" y="8716"/>
                  </a:cubicBezTo>
                  <a:cubicBezTo>
                    <a:pt x="3275" y="11014"/>
                    <a:pt x="2644" y="13240"/>
                    <a:pt x="1203" y="15217"/>
                  </a:cubicBezTo>
                  <a:cubicBezTo>
                    <a:pt x="2989" y="13526"/>
                    <a:pt x="3977" y="11073"/>
                    <a:pt x="4025" y="8597"/>
                  </a:cubicBezTo>
                  <a:cubicBezTo>
                    <a:pt x="4156" y="6394"/>
                    <a:pt x="3525" y="4168"/>
                    <a:pt x="2179" y="2418"/>
                  </a:cubicBezTo>
                  <a:cubicBezTo>
                    <a:pt x="1608" y="1644"/>
                    <a:pt x="989" y="917"/>
                    <a:pt x="286" y="263"/>
                  </a:cubicBezTo>
                  <a:cubicBezTo>
                    <a:pt x="191" y="179"/>
                    <a:pt x="96" y="7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3"/>
            <p:cNvSpPr/>
            <p:nvPr/>
          </p:nvSpPr>
          <p:spPr>
            <a:xfrm>
              <a:off x="4846125" y="884475"/>
              <a:ext cx="173550" cy="234275"/>
            </a:xfrm>
            <a:custGeom>
              <a:avLst/>
              <a:gdLst/>
              <a:ahLst/>
              <a:cxnLst/>
              <a:rect l="l" t="t" r="r" b="b"/>
              <a:pathLst>
                <a:path w="6942" h="9371" extrusionOk="0">
                  <a:moveTo>
                    <a:pt x="1" y="0"/>
                  </a:moveTo>
                  <a:lnTo>
                    <a:pt x="1" y="0"/>
                  </a:lnTo>
                  <a:cubicBezTo>
                    <a:pt x="703" y="464"/>
                    <a:pt x="1227" y="941"/>
                    <a:pt x="1929" y="1512"/>
                  </a:cubicBezTo>
                  <a:cubicBezTo>
                    <a:pt x="4156" y="3274"/>
                    <a:pt x="6430" y="6334"/>
                    <a:pt x="6609" y="9370"/>
                  </a:cubicBezTo>
                  <a:cubicBezTo>
                    <a:pt x="6942" y="7334"/>
                    <a:pt x="6216" y="5155"/>
                    <a:pt x="5061" y="3477"/>
                  </a:cubicBezTo>
                  <a:cubicBezTo>
                    <a:pt x="4156" y="2215"/>
                    <a:pt x="2846" y="1322"/>
                    <a:pt x="1465" y="643"/>
                  </a:cubicBezTo>
                  <a:cubicBezTo>
                    <a:pt x="953" y="405"/>
                    <a:pt x="536" y="22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3"/>
            <p:cNvSpPr/>
            <p:nvPr/>
          </p:nvSpPr>
          <p:spPr>
            <a:xfrm>
              <a:off x="4816075" y="1208275"/>
              <a:ext cx="725" cy="1850"/>
            </a:xfrm>
            <a:custGeom>
              <a:avLst/>
              <a:gdLst/>
              <a:ahLst/>
              <a:cxnLst/>
              <a:rect l="l" t="t" r="r" b="b"/>
              <a:pathLst>
                <a:path w="29" h="74" extrusionOk="0">
                  <a:moveTo>
                    <a:pt x="28" y="1"/>
                  </a:moveTo>
                  <a:lnTo>
                    <a:pt x="28" y="1"/>
                  </a:lnTo>
                  <a:cubicBezTo>
                    <a:pt x="27" y="1"/>
                    <a:pt x="13" y="34"/>
                    <a:pt x="0" y="74"/>
                  </a:cubicBezTo>
                  <a:cubicBezTo>
                    <a:pt x="21" y="21"/>
                    <a:pt x="28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3"/>
            <p:cNvSpPr/>
            <p:nvPr/>
          </p:nvSpPr>
          <p:spPr>
            <a:xfrm>
              <a:off x="4683325" y="892775"/>
              <a:ext cx="182775" cy="421225"/>
            </a:xfrm>
            <a:custGeom>
              <a:avLst/>
              <a:gdLst/>
              <a:ahLst/>
              <a:cxnLst/>
              <a:rect l="l" t="t" r="r" b="b"/>
              <a:pathLst>
                <a:path w="7311" h="16849" extrusionOk="0">
                  <a:moveTo>
                    <a:pt x="5319" y="12694"/>
                  </a:moveTo>
                  <a:cubicBezTo>
                    <a:pt x="5310" y="12694"/>
                    <a:pt x="5310" y="12696"/>
                    <a:pt x="5310" y="12717"/>
                  </a:cubicBezTo>
                  <a:cubicBezTo>
                    <a:pt x="5314" y="12709"/>
                    <a:pt x="5317" y="12701"/>
                    <a:pt x="5319" y="12694"/>
                  </a:cubicBezTo>
                  <a:close/>
                  <a:moveTo>
                    <a:pt x="37" y="0"/>
                  </a:moveTo>
                  <a:cubicBezTo>
                    <a:pt x="0" y="0"/>
                    <a:pt x="289" y="143"/>
                    <a:pt x="357" y="192"/>
                  </a:cubicBezTo>
                  <a:cubicBezTo>
                    <a:pt x="976" y="585"/>
                    <a:pt x="1453" y="1013"/>
                    <a:pt x="2000" y="1537"/>
                  </a:cubicBezTo>
                  <a:cubicBezTo>
                    <a:pt x="2881" y="2311"/>
                    <a:pt x="3298" y="2847"/>
                    <a:pt x="3869" y="3776"/>
                  </a:cubicBezTo>
                  <a:cubicBezTo>
                    <a:pt x="4905" y="5455"/>
                    <a:pt x="5453" y="6669"/>
                    <a:pt x="5846" y="8622"/>
                  </a:cubicBezTo>
                  <a:cubicBezTo>
                    <a:pt x="5965" y="9050"/>
                    <a:pt x="5953" y="10574"/>
                    <a:pt x="5846" y="10991"/>
                  </a:cubicBezTo>
                  <a:cubicBezTo>
                    <a:pt x="5751" y="11562"/>
                    <a:pt x="5560" y="12122"/>
                    <a:pt x="5334" y="12658"/>
                  </a:cubicBezTo>
                  <a:cubicBezTo>
                    <a:pt x="5326" y="12666"/>
                    <a:pt x="5323" y="12679"/>
                    <a:pt x="5319" y="12694"/>
                  </a:cubicBezTo>
                  <a:lnTo>
                    <a:pt x="5319" y="12694"/>
                  </a:lnTo>
                  <a:cubicBezTo>
                    <a:pt x="5320" y="12694"/>
                    <a:pt x="5321" y="12694"/>
                    <a:pt x="5322" y="12694"/>
                  </a:cubicBezTo>
                  <a:cubicBezTo>
                    <a:pt x="5310" y="12729"/>
                    <a:pt x="5298" y="12753"/>
                    <a:pt x="5298" y="12777"/>
                  </a:cubicBezTo>
                  <a:cubicBezTo>
                    <a:pt x="4370" y="14622"/>
                    <a:pt x="2953" y="16301"/>
                    <a:pt x="845" y="16849"/>
                  </a:cubicBezTo>
                  <a:cubicBezTo>
                    <a:pt x="2738" y="16718"/>
                    <a:pt x="4429" y="15515"/>
                    <a:pt x="5584" y="14003"/>
                  </a:cubicBezTo>
                  <a:cubicBezTo>
                    <a:pt x="7310" y="11896"/>
                    <a:pt x="7227" y="8919"/>
                    <a:pt x="6334" y="6467"/>
                  </a:cubicBezTo>
                  <a:cubicBezTo>
                    <a:pt x="5882" y="4954"/>
                    <a:pt x="5001" y="3633"/>
                    <a:pt x="3965" y="2454"/>
                  </a:cubicBezTo>
                  <a:cubicBezTo>
                    <a:pt x="2929" y="1347"/>
                    <a:pt x="1548" y="573"/>
                    <a:pt x="119" y="25"/>
                  </a:cubicBezTo>
                  <a:cubicBezTo>
                    <a:pt x="70" y="8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3"/>
            <p:cNvSpPr/>
            <p:nvPr/>
          </p:nvSpPr>
          <p:spPr>
            <a:xfrm>
              <a:off x="4600275" y="897275"/>
              <a:ext cx="208975" cy="361675"/>
            </a:xfrm>
            <a:custGeom>
              <a:avLst/>
              <a:gdLst/>
              <a:ahLst/>
              <a:cxnLst/>
              <a:rect l="l" t="t" r="r" b="b"/>
              <a:pathLst>
                <a:path w="8359" h="14467" extrusionOk="0">
                  <a:moveTo>
                    <a:pt x="0" y="0"/>
                  </a:moveTo>
                  <a:cubicBezTo>
                    <a:pt x="691" y="345"/>
                    <a:pt x="1322" y="774"/>
                    <a:pt x="1941" y="1203"/>
                  </a:cubicBezTo>
                  <a:cubicBezTo>
                    <a:pt x="2655" y="1715"/>
                    <a:pt x="3024" y="1953"/>
                    <a:pt x="3608" y="2500"/>
                  </a:cubicBezTo>
                  <a:cubicBezTo>
                    <a:pt x="4417" y="3381"/>
                    <a:pt x="4834" y="3989"/>
                    <a:pt x="5537" y="5096"/>
                  </a:cubicBezTo>
                  <a:cubicBezTo>
                    <a:pt x="6287" y="6370"/>
                    <a:pt x="6668" y="7144"/>
                    <a:pt x="7001" y="8632"/>
                  </a:cubicBezTo>
                  <a:cubicBezTo>
                    <a:pt x="7156" y="9418"/>
                    <a:pt x="7191" y="10370"/>
                    <a:pt x="7072" y="11466"/>
                  </a:cubicBezTo>
                  <a:cubicBezTo>
                    <a:pt x="7013" y="12311"/>
                    <a:pt x="6715" y="13561"/>
                    <a:pt x="6191" y="14466"/>
                  </a:cubicBezTo>
                  <a:cubicBezTo>
                    <a:pt x="7751" y="12716"/>
                    <a:pt x="8358" y="9751"/>
                    <a:pt x="7739" y="7489"/>
                  </a:cubicBezTo>
                  <a:cubicBezTo>
                    <a:pt x="7096" y="5251"/>
                    <a:pt x="5417" y="2572"/>
                    <a:pt x="3393" y="1405"/>
                  </a:cubicBezTo>
                  <a:cubicBezTo>
                    <a:pt x="2441" y="833"/>
                    <a:pt x="726" y="15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3"/>
            <p:cNvSpPr/>
            <p:nvPr/>
          </p:nvSpPr>
          <p:spPr>
            <a:xfrm>
              <a:off x="4131125" y="925525"/>
              <a:ext cx="592400" cy="115525"/>
            </a:xfrm>
            <a:custGeom>
              <a:avLst/>
              <a:gdLst/>
              <a:ahLst/>
              <a:cxnLst/>
              <a:rect l="l" t="t" r="r" b="b"/>
              <a:pathLst>
                <a:path w="23696" h="4621" extrusionOk="0">
                  <a:moveTo>
                    <a:pt x="15537" y="0"/>
                  </a:moveTo>
                  <a:cubicBezTo>
                    <a:pt x="13166" y="0"/>
                    <a:pt x="10554" y="647"/>
                    <a:pt x="8658" y="835"/>
                  </a:cubicBezTo>
                  <a:cubicBezTo>
                    <a:pt x="7600" y="924"/>
                    <a:pt x="6537" y="980"/>
                    <a:pt x="5472" y="980"/>
                  </a:cubicBezTo>
                  <a:cubicBezTo>
                    <a:pt x="4979" y="980"/>
                    <a:pt x="4484" y="968"/>
                    <a:pt x="3990" y="942"/>
                  </a:cubicBezTo>
                  <a:cubicBezTo>
                    <a:pt x="2538" y="823"/>
                    <a:pt x="1443" y="704"/>
                    <a:pt x="109" y="418"/>
                  </a:cubicBezTo>
                  <a:cubicBezTo>
                    <a:pt x="48" y="402"/>
                    <a:pt x="21" y="395"/>
                    <a:pt x="15" y="395"/>
                  </a:cubicBezTo>
                  <a:cubicBezTo>
                    <a:pt x="0" y="395"/>
                    <a:pt x="143" y="443"/>
                    <a:pt x="204" y="477"/>
                  </a:cubicBezTo>
                  <a:cubicBezTo>
                    <a:pt x="2667" y="1552"/>
                    <a:pt x="4691" y="1946"/>
                    <a:pt x="6781" y="1946"/>
                  </a:cubicBezTo>
                  <a:cubicBezTo>
                    <a:pt x="8512" y="1946"/>
                    <a:pt x="10288" y="1676"/>
                    <a:pt x="12396" y="1299"/>
                  </a:cubicBezTo>
                  <a:cubicBezTo>
                    <a:pt x="13347" y="1139"/>
                    <a:pt x="14572" y="1024"/>
                    <a:pt x="15768" y="1024"/>
                  </a:cubicBezTo>
                  <a:cubicBezTo>
                    <a:pt x="16713" y="1024"/>
                    <a:pt x="17640" y="1096"/>
                    <a:pt x="18397" y="1275"/>
                  </a:cubicBezTo>
                  <a:cubicBezTo>
                    <a:pt x="19731" y="1680"/>
                    <a:pt x="20612" y="2037"/>
                    <a:pt x="21790" y="2859"/>
                  </a:cubicBezTo>
                  <a:cubicBezTo>
                    <a:pt x="22505" y="3347"/>
                    <a:pt x="23124" y="3883"/>
                    <a:pt x="23695" y="4621"/>
                  </a:cubicBezTo>
                  <a:cubicBezTo>
                    <a:pt x="22743" y="2859"/>
                    <a:pt x="21135" y="1466"/>
                    <a:pt x="19302" y="644"/>
                  </a:cubicBezTo>
                  <a:cubicBezTo>
                    <a:pt x="18302" y="168"/>
                    <a:pt x="17206" y="37"/>
                    <a:pt x="16099" y="13"/>
                  </a:cubicBezTo>
                  <a:cubicBezTo>
                    <a:pt x="15914" y="4"/>
                    <a:pt x="15726" y="0"/>
                    <a:pt x="155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3"/>
            <p:cNvSpPr/>
            <p:nvPr/>
          </p:nvSpPr>
          <p:spPr>
            <a:xfrm>
              <a:off x="4206475" y="887800"/>
              <a:ext cx="344400" cy="33000"/>
            </a:xfrm>
            <a:custGeom>
              <a:avLst/>
              <a:gdLst/>
              <a:ahLst/>
              <a:cxnLst/>
              <a:rect l="l" t="t" r="r" b="b"/>
              <a:pathLst>
                <a:path w="13776" h="1320" extrusionOk="0">
                  <a:moveTo>
                    <a:pt x="10455" y="1"/>
                  </a:moveTo>
                  <a:cubicBezTo>
                    <a:pt x="8211" y="1"/>
                    <a:pt x="5793" y="457"/>
                    <a:pt x="3798" y="581"/>
                  </a:cubicBezTo>
                  <a:cubicBezTo>
                    <a:pt x="2536" y="677"/>
                    <a:pt x="1274" y="748"/>
                    <a:pt x="0" y="748"/>
                  </a:cubicBezTo>
                  <a:cubicBezTo>
                    <a:pt x="965" y="974"/>
                    <a:pt x="1905" y="1153"/>
                    <a:pt x="2881" y="1236"/>
                  </a:cubicBezTo>
                  <a:cubicBezTo>
                    <a:pt x="3387" y="1294"/>
                    <a:pt x="3895" y="1320"/>
                    <a:pt x="4403" y="1320"/>
                  </a:cubicBezTo>
                  <a:cubicBezTo>
                    <a:pt x="5787" y="1320"/>
                    <a:pt x="7175" y="1128"/>
                    <a:pt x="8525" y="867"/>
                  </a:cubicBezTo>
                  <a:cubicBezTo>
                    <a:pt x="9856" y="648"/>
                    <a:pt x="11058" y="378"/>
                    <a:pt x="12344" y="378"/>
                  </a:cubicBezTo>
                  <a:cubicBezTo>
                    <a:pt x="12807" y="378"/>
                    <a:pt x="13281" y="413"/>
                    <a:pt x="13776" y="498"/>
                  </a:cubicBezTo>
                  <a:cubicBezTo>
                    <a:pt x="12776" y="128"/>
                    <a:pt x="11640" y="1"/>
                    <a:pt x="104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3"/>
            <p:cNvSpPr/>
            <p:nvPr/>
          </p:nvSpPr>
          <p:spPr>
            <a:xfrm>
              <a:off x="3123900" y="890125"/>
              <a:ext cx="1044800" cy="198850"/>
            </a:xfrm>
            <a:custGeom>
              <a:avLst/>
              <a:gdLst/>
              <a:ahLst/>
              <a:cxnLst/>
              <a:rect l="l" t="t" r="r" b="b"/>
              <a:pathLst>
                <a:path w="41792" h="7954" extrusionOk="0">
                  <a:moveTo>
                    <a:pt x="0" y="0"/>
                  </a:moveTo>
                  <a:lnTo>
                    <a:pt x="0" y="0"/>
                  </a:lnTo>
                  <a:cubicBezTo>
                    <a:pt x="464" y="584"/>
                    <a:pt x="1191" y="834"/>
                    <a:pt x="1857" y="1096"/>
                  </a:cubicBezTo>
                  <a:cubicBezTo>
                    <a:pt x="3439" y="1653"/>
                    <a:pt x="5095" y="1801"/>
                    <a:pt x="6764" y="1801"/>
                  </a:cubicBezTo>
                  <a:cubicBezTo>
                    <a:pt x="8160" y="1801"/>
                    <a:pt x="9564" y="1698"/>
                    <a:pt x="10942" y="1643"/>
                  </a:cubicBezTo>
                  <a:cubicBezTo>
                    <a:pt x="13021" y="1522"/>
                    <a:pt x="15109" y="1392"/>
                    <a:pt x="17194" y="1392"/>
                  </a:cubicBezTo>
                  <a:cubicBezTo>
                    <a:pt x="18394" y="1392"/>
                    <a:pt x="19593" y="1435"/>
                    <a:pt x="20788" y="1548"/>
                  </a:cubicBezTo>
                  <a:cubicBezTo>
                    <a:pt x="23277" y="1786"/>
                    <a:pt x="25551" y="2120"/>
                    <a:pt x="28170" y="2798"/>
                  </a:cubicBezTo>
                  <a:cubicBezTo>
                    <a:pt x="31099" y="3584"/>
                    <a:pt x="33921" y="4763"/>
                    <a:pt x="36731" y="5918"/>
                  </a:cubicBezTo>
                  <a:cubicBezTo>
                    <a:pt x="38279" y="6537"/>
                    <a:pt x="39827" y="7192"/>
                    <a:pt x="41386" y="7787"/>
                  </a:cubicBezTo>
                  <a:cubicBezTo>
                    <a:pt x="41517" y="7847"/>
                    <a:pt x="41660" y="7894"/>
                    <a:pt x="41791" y="7954"/>
                  </a:cubicBezTo>
                  <a:cubicBezTo>
                    <a:pt x="41660" y="7847"/>
                    <a:pt x="41505" y="7739"/>
                    <a:pt x="41374" y="7656"/>
                  </a:cubicBezTo>
                  <a:cubicBezTo>
                    <a:pt x="40410" y="6989"/>
                    <a:pt x="39398" y="6370"/>
                    <a:pt x="38362" y="5799"/>
                  </a:cubicBezTo>
                  <a:cubicBezTo>
                    <a:pt x="36278" y="4608"/>
                    <a:pt x="34040" y="3727"/>
                    <a:pt x="31778" y="2953"/>
                  </a:cubicBezTo>
                  <a:cubicBezTo>
                    <a:pt x="28266" y="1703"/>
                    <a:pt x="24587" y="989"/>
                    <a:pt x="20884" y="643"/>
                  </a:cubicBezTo>
                  <a:cubicBezTo>
                    <a:pt x="19716" y="529"/>
                    <a:pt x="18548" y="485"/>
                    <a:pt x="17380" y="485"/>
                  </a:cubicBezTo>
                  <a:cubicBezTo>
                    <a:pt x="15512" y="485"/>
                    <a:pt x="13644" y="597"/>
                    <a:pt x="11775" y="715"/>
                  </a:cubicBezTo>
                  <a:cubicBezTo>
                    <a:pt x="9989" y="834"/>
                    <a:pt x="8180" y="929"/>
                    <a:pt x="6382" y="989"/>
                  </a:cubicBezTo>
                  <a:cubicBezTo>
                    <a:pt x="5855" y="1011"/>
                    <a:pt x="5335" y="1028"/>
                    <a:pt x="4821" y="1028"/>
                  </a:cubicBezTo>
                  <a:cubicBezTo>
                    <a:pt x="3699" y="1028"/>
                    <a:pt x="2610" y="948"/>
                    <a:pt x="1548" y="679"/>
                  </a:cubicBezTo>
                  <a:cubicBezTo>
                    <a:pt x="1000" y="536"/>
                    <a:pt x="429" y="39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3"/>
            <p:cNvSpPr/>
            <p:nvPr/>
          </p:nvSpPr>
          <p:spPr>
            <a:xfrm>
              <a:off x="3731100" y="878225"/>
              <a:ext cx="348600" cy="117300"/>
            </a:xfrm>
            <a:custGeom>
              <a:avLst/>
              <a:gdLst/>
              <a:ahLst/>
              <a:cxnLst/>
              <a:rect l="l" t="t" r="r" b="b"/>
              <a:pathLst>
                <a:path w="13944" h="4692" extrusionOk="0">
                  <a:moveTo>
                    <a:pt x="1" y="0"/>
                  </a:moveTo>
                  <a:cubicBezTo>
                    <a:pt x="453" y="95"/>
                    <a:pt x="894" y="202"/>
                    <a:pt x="1346" y="322"/>
                  </a:cubicBezTo>
                  <a:cubicBezTo>
                    <a:pt x="3132" y="774"/>
                    <a:pt x="4894" y="1274"/>
                    <a:pt x="6656" y="1810"/>
                  </a:cubicBezTo>
                  <a:cubicBezTo>
                    <a:pt x="9443" y="2608"/>
                    <a:pt x="11526" y="3370"/>
                    <a:pt x="13943" y="4691"/>
                  </a:cubicBezTo>
                  <a:cubicBezTo>
                    <a:pt x="10193" y="1488"/>
                    <a:pt x="5942" y="179"/>
                    <a:pt x="1084" y="36"/>
                  </a:cubicBezTo>
                  <a:cubicBezTo>
                    <a:pt x="727" y="24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3"/>
            <p:cNvSpPr/>
            <p:nvPr/>
          </p:nvSpPr>
          <p:spPr>
            <a:xfrm>
              <a:off x="3971925" y="889225"/>
              <a:ext cx="107775" cy="46750"/>
            </a:xfrm>
            <a:custGeom>
              <a:avLst/>
              <a:gdLst/>
              <a:ahLst/>
              <a:cxnLst/>
              <a:rect l="l" t="t" r="r" b="b"/>
              <a:pathLst>
                <a:path w="4311" h="1870" extrusionOk="0">
                  <a:moveTo>
                    <a:pt x="0" y="1"/>
                  </a:moveTo>
                  <a:lnTo>
                    <a:pt x="0" y="1"/>
                  </a:lnTo>
                  <a:cubicBezTo>
                    <a:pt x="560" y="274"/>
                    <a:pt x="1572" y="774"/>
                    <a:pt x="1929" y="917"/>
                  </a:cubicBezTo>
                  <a:cubicBezTo>
                    <a:pt x="2727" y="1251"/>
                    <a:pt x="3560" y="1525"/>
                    <a:pt x="4310" y="1870"/>
                  </a:cubicBezTo>
                  <a:cubicBezTo>
                    <a:pt x="3108" y="810"/>
                    <a:pt x="1572" y="14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3"/>
            <p:cNvSpPr/>
            <p:nvPr/>
          </p:nvSpPr>
          <p:spPr>
            <a:xfrm>
              <a:off x="4232350" y="1107400"/>
              <a:ext cx="403950" cy="79700"/>
            </a:xfrm>
            <a:custGeom>
              <a:avLst/>
              <a:gdLst/>
              <a:ahLst/>
              <a:cxnLst/>
              <a:rect l="l" t="t" r="r" b="b"/>
              <a:pathLst>
                <a:path w="16158" h="3188" extrusionOk="0">
                  <a:moveTo>
                    <a:pt x="1" y="1"/>
                  </a:moveTo>
                  <a:cubicBezTo>
                    <a:pt x="727" y="596"/>
                    <a:pt x="1561" y="1037"/>
                    <a:pt x="2394" y="1453"/>
                  </a:cubicBezTo>
                  <a:cubicBezTo>
                    <a:pt x="4204" y="2370"/>
                    <a:pt x="6204" y="2906"/>
                    <a:pt x="8228" y="3085"/>
                  </a:cubicBezTo>
                  <a:cubicBezTo>
                    <a:pt x="8833" y="3150"/>
                    <a:pt x="9447" y="3188"/>
                    <a:pt x="10063" y="3188"/>
                  </a:cubicBezTo>
                  <a:cubicBezTo>
                    <a:pt x="11461" y="3188"/>
                    <a:pt x="12867" y="2993"/>
                    <a:pt x="14181" y="2489"/>
                  </a:cubicBezTo>
                  <a:cubicBezTo>
                    <a:pt x="14777" y="2251"/>
                    <a:pt x="15896" y="1751"/>
                    <a:pt x="16158" y="1489"/>
                  </a:cubicBezTo>
                  <a:lnTo>
                    <a:pt x="16158" y="1489"/>
                  </a:lnTo>
                  <a:cubicBezTo>
                    <a:pt x="15229" y="1834"/>
                    <a:pt x="14241" y="2025"/>
                    <a:pt x="13253" y="2192"/>
                  </a:cubicBezTo>
                  <a:cubicBezTo>
                    <a:pt x="12867" y="2262"/>
                    <a:pt x="12322" y="2291"/>
                    <a:pt x="11703" y="2291"/>
                  </a:cubicBezTo>
                  <a:cubicBezTo>
                    <a:pt x="9913" y="2291"/>
                    <a:pt x="7508" y="2050"/>
                    <a:pt x="6597" y="1882"/>
                  </a:cubicBezTo>
                  <a:cubicBezTo>
                    <a:pt x="5085" y="1644"/>
                    <a:pt x="3597" y="1311"/>
                    <a:pt x="2144" y="834"/>
                  </a:cubicBezTo>
                  <a:cubicBezTo>
                    <a:pt x="1382" y="596"/>
                    <a:pt x="668" y="38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3"/>
            <p:cNvSpPr/>
            <p:nvPr/>
          </p:nvSpPr>
          <p:spPr>
            <a:xfrm>
              <a:off x="4433875" y="1098175"/>
              <a:ext cx="201550" cy="32175"/>
            </a:xfrm>
            <a:custGeom>
              <a:avLst/>
              <a:gdLst/>
              <a:ahLst/>
              <a:cxnLst/>
              <a:rect l="l" t="t" r="r" b="b"/>
              <a:pathLst>
                <a:path w="8062" h="1287" extrusionOk="0">
                  <a:moveTo>
                    <a:pt x="8061" y="1"/>
                  </a:moveTo>
                  <a:cubicBezTo>
                    <a:pt x="6680" y="406"/>
                    <a:pt x="5585" y="465"/>
                    <a:pt x="4168" y="537"/>
                  </a:cubicBezTo>
                  <a:cubicBezTo>
                    <a:pt x="3037" y="608"/>
                    <a:pt x="1906" y="679"/>
                    <a:pt x="763" y="715"/>
                  </a:cubicBezTo>
                  <a:cubicBezTo>
                    <a:pt x="512" y="715"/>
                    <a:pt x="251" y="727"/>
                    <a:pt x="1" y="727"/>
                  </a:cubicBezTo>
                  <a:cubicBezTo>
                    <a:pt x="155" y="775"/>
                    <a:pt x="322" y="822"/>
                    <a:pt x="465" y="858"/>
                  </a:cubicBezTo>
                  <a:cubicBezTo>
                    <a:pt x="1447" y="1129"/>
                    <a:pt x="2491" y="1287"/>
                    <a:pt x="3529" y="1287"/>
                  </a:cubicBezTo>
                  <a:cubicBezTo>
                    <a:pt x="5133" y="1287"/>
                    <a:pt x="6724" y="911"/>
                    <a:pt x="80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3"/>
            <p:cNvSpPr/>
            <p:nvPr/>
          </p:nvSpPr>
          <p:spPr>
            <a:xfrm>
              <a:off x="3905525" y="1210100"/>
              <a:ext cx="101250" cy="392925"/>
            </a:xfrm>
            <a:custGeom>
              <a:avLst/>
              <a:gdLst/>
              <a:ahLst/>
              <a:cxnLst/>
              <a:rect l="l" t="t" r="r" b="b"/>
              <a:pathLst>
                <a:path w="4050" h="15717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930" y="179"/>
                    <a:pt x="3811" y="358"/>
                    <a:pt x="3716" y="536"/>
                  </a:cubicBezTo>
                  <a:cubicBezTo>
                    <a:pt x="537" y="5430"/>
                    <a:pt x="513" y="10145"/>
                    <a:pt x="1" y="15717"/>
                  </a:cubicBezTo>
                  <a:cubicBezTo>
                    <a:pt x="1215" y="10752"/>
                    <a:pt x="1894" y="5644"/>
                    <a:pt x="3716" y="858"/>
                  </a:cubicBezTo>
                  <a:cubicBezTo>
                    <a:pt x="3811" y="572"/>
                    <a:pt x="3930" y="274"/>
                    <a:pt x="40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3"/>
            <p:cNvSpPr/>
            <p:nvPr/>
          </p:nvSpPr>
          <p:spPr>
            <a:xfrm>
              <a:off x="3882925" y="1216950"/>
              <a:ext cx="44075" cy="242325"/>
            </a:xfrm>
            <a:custGeom>
              <a:avLst/>
              <a:gdLst/>
              <a:ahLst/>
              <a:cxnLst/>
              <a:rect l="l" t="t" r="r" b="b"/>
              <a:pathLst>
                <a:path w="1763" h="9693" extrusionOk="0">
                  <a:moveTo>
                    <a:pt x="1762" y="0"/>
                  </a:moveTo>
                  <a:cubicBezTo>
                    <a:pt x="1715" y="143"/>
                    <a:pt x="1655" y="298"/>
                    <a:pt x="1607" y="441"/>
                  </a:cubicBezTo>
                  <a:cubicBezTo>
                    <a:pt x="512" y="3358"/>
                    <a:pt x="0" y="6620"/>
                    <a:pt x="726" y="9692"/>
                  </a:cubicBezTo>
                  <a:cubicBezTo>
                    <a:pt x="762" y="8061"/>
                    <a:pt x="953" y="7239"/>
                    <a:pt x="1191" y="5620"/>
                  </a:cubicBezTo>
                  <a:cubicBezTo>
                    <a:pt x="1429" y="4013"/>
                    <a:pt x="1595" y="2405"/>
                    <a:pt x="1679" y="786"/>
                  </a:cubicBezTo>
                  <a:cubicBezTo>
                    <a:pt x="1703" y="524"/>
                    <a:pt x="1726" y="262"/>
                    <a:pt x="17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3"/>
            <p:cNvSpPr/>
            <p:nvPr/>
          </p:nvSpPr>
          <p:spPr>
            <a:xfrm>
              <a:off x="3861775" y="1260400"/>
              <a:ext cx="11650" cy="85450"/>
            </a:xfrm>
            <a:custGeom>
              <a:avLst/>
              <a:gdLst/>
              <a:ahLst/>
              <a:cxnLst/>
              <a:rect l="l" t="t" r="r" b="b"/>
              <a:pathLst>
                <a:path w="466" h="3418" extrusionOk="0">
                  <a:moveTo>
                    <a:pt x="251" y="1"/>
                  </a:moveTo>
                  <a:cubicBezTo>
                    <a:pt x="251" y="36"/>
                    <a:pt x="239" y="60"/>
                    <a:pt x="239" y="84"/>
                  </a:cubicBezTo>
                  <a:cubicBezTo>
                    <a:pt x="72" y="1191"/>
                    <a:pt x="1" y="2322"/>
                    <a:pt x="298" y="3418"/>
                  </a:cubicBezTo>
                  <a:cubicBezTo>
                    <a:pt x="370" y="2715"/>
                    <a:pt x="465" y="1977"/>
                    <a:pt x="382" y="1251"/>
                  </a:cubicBezTo>
                  <a:cubicBezTo>
                    <a:pt x="358" y="834"/>
                    <a:pt x="298" y="417"/>
                    <a:pt x="2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3"/>
            <p:cNvSpPr/>
            <p:nvPr/>
          </p:nvSpPr>
          <p:spPr>
            <a:xfrm>
              <a:off x="3567100" y="1180625"/>
              <a:ext cx="178925" cy="432825"/>
            </a:xfrm>
            <a:custGeom>
              <a:avLst/>
              <a:gdLst/>
              <a:ahLst/>
              <a:cxnLst/>
              <a:rect l="l" t="t" r="r" b="b"/>
              <a:pathLst>
                <a:path w="7157" h="17313" extrusionOk="0">
                  <a:moveTo>
                    <a:pt x="1" y="1"/>
                  </a:moveTo>
                  <a:cubicBezTo>
                    <a:pt x="298" y="358"/>
                    <a:pt x="489" y="620"/>
                    <a:pt x="739" y="953"/>
                  </a:cubicBezTo>
                  <a:cubicBezTo>
                    <a:pt x="2727" y="3668"/>
                    <a:pt x="3894" y="5918"/>
                    <a:pt x="4775" y="8740"/>
                  </a:cubicBezTo>
                  <a:cubicBezTo>
                    <a:pt x="5656" y="11574"/>
                    <a:pt x="5942" y="14598"/>
                    <a:pt x="7156" y="17312"/>
                  </a:cubicBezTo>
                  <a:cubicBezTo>
                    <a:pt x="6573" y="15157"/>
                    <a:pt x="6573" y="13026"/>
                    <a:pt x="6180" y="10764"/>
                  </a:cubicBezTo>
                  <a:cubicBezTo>
                    <a:pt x="5835" y="8835"/>
                    <a:pt x="5251" y="6930"/>
                    <a:pt x="4394" y="5156"/>
                  </a:cubicBezTo>
                  <a:cubicBezTo>
                    <a:pt x="3465" y="3370"/>
                    <a:pt x="2144" y="1811"/>
                    <a:pt x="620" y="513"/>
                  </a:cubicBezTo>
                  <a:cubicBezTo>
                    <a:pt x="417" y="334"/>
                    <a:pt x="203" y="16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3"/>
            <p:cNvSpPr/>
            <p:nvPr/>
          </p:nvSpPr>
          <p:spPr>
            <a:xfrm>
              <a:off x="3654025" y="1179450"/>
              <a:ext cx="93775" cy="242000"/>
            </a:xfrm>
            <a:custGeom>
              <a:avLst/>
              <a:gdLst/>
              <a:ahLst/>
              <a:cxnLst/>
              <a:rect l="l" t="t" r="r" b="b"/>
              <a:pathLst>
                <a:path w="3751" h="9680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98"/>
                    <a:pt x="334" y="595"/>
                    <a:pt x="476" y="893"/>
                  </a:cubicBezTo>
                  <a:cubicBezTo>
                    <a:pt x="1822" y="3655"/>
                    <a:pt x="2893" y="6334"/>
                    <a:pt x="3632" y="9680"/>
                  </a:cubicBezTo>
                  <a:cubicBezTo>
                    <a:pt x="3751" y="6049"/>
                    <a:pt x="2917" y="3072"/>
                    <a:pt x="393" y="417"/>
                  </a:cubicBezTo>
                  <a:cubicBezTo>
                    <a:pt x="262" y="274"/>
                    <a:pt x="143" y="13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3"/>
            <p:cNvSpPr/>
            <p:nvPr/>
          </p:nvSpPr>
          <p:spPr>
            <a:xfrm>
              <a:off x="3753425" y="1241350"/>
              <a:ext cx="33675" cy="100350"/>
            </a:xfrm>
            <a:custGeom>
              <a:avLst/>
              <a:gdLst/>
              <a:ahLst/>
              <a:cxnLst/>
              <a:rect l="l" t="t" r="r" b="b"/>
              <a:pathLst>
                <a:path w="1347" h="4014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715"/>
                    <a:pt x="346" y="1465"/>
                    <a:pt x="549" y="2191"/>
                  </a:cubicBezTo>
                  <a:cubicBezTo>
                    <a:pt x="715" y="2799"/>
                    <a:pt x="989" y="3394"/>
                    <a:pt x="1049" y="4013"/>
                  </a:cubicBezTo>
                  <a:cubicBezTo>
                    <a:pt x="1346" y="2537"/>
                    <a:pt x="751" y="117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3"/>
            <p:cNvSpPr/>
            <p:nvPr/>
          </p:nvSpPr>
          <p:spPr>
            <a:xfrm>
              <a:off x="3015250" y="1008150"/>
              <a:ext cx="867100" cy="198700"/>
            </a:xfrm>
            <a:custGeom>
              <a:avLst/>
              <a:gdLst/>
              <a:ahLst/>
              <a:cxnLst/>
              <a:rect l="l" t="t" r="r" b="b"/>
              <a:pathLst>
                <a:path w="34684" h="7948" extrusionOk="0">
                  <a:moveTo>
                    <a:pt x="19377" y="1"/>
                  </a:moveTo>
                  <a:cubicBezTo>
                    <a:pt x="19193" y="1"/>
                    <a:pt x="19008" y="3"/>
                    <a:pt x="18824" y="6"/>
                  </a:cubicBezTo>
                  <a:cubicBezTo>
                    <a:pt x="15467" y="66"/>
                    <a:pt x="12073" y="447"/>
                    <a:pt x="8859" y="1494"/>
                  </a:cubicBezTo>
                  <a:cubicBezTo>
                    <a:pt x="5727" y="2518"/>
                    <a:pt x="2786" y="4078"/>
                    <a:pt x="0" y="5816"/>
                  </a:cubicBezTo>
                  <a:cubicBezTo>
                    <a:pt x="2120" y="4852"/>
                    <a:pt x="3989" y="4066"/>
                    <a:pt x="5656" y="3376"/>
                  </a:cubicBezTo>
                  <a:cubicBezTo>
                    <a:pt x="6501" y="3018"/>
                    <a:pt x="8097" y="2340"/>
                    <a:pt x="9275" y="1983"/>
                  </a:cubicBezTo>
                  <a:cubicBezTo>
                    <a:pt x="10597" y="1566"/>
                    <a:pt x="11954" y="1268"/>
                    <a:pt x="13323" y="1042"/>
                  </a:cubicBezTo>
                  <a:cubicBezTo>
                    <a:pt x="15156" y="770"/>
                    <a:pt x="17131" y="599"/>
                    <a:pt x="19117" y="599"/>
                  </a:cubicBezTo>
                  <a:cubicBezTo>
                    <a:pt x="21389" y="599"/>
                    <a:pt x="23675" y="823"/>
                    <a:pt x="25777" y="1375"/>
                  </a:cubicBezTo>
                  <a:cubicBezTo>
                    <a:pt x="27670" y="1852"/>
                    <a:pt x="29111" y="2340"/>
                    <a:pt x="30695" y="3459"/>
                  </a:cubicBezTo>
                  <a:cubicBezTo>
                    <a:pt x="32266" y="4566"/>
                    <a:pt x="33814" y="5995"/>
                    <a:pt x="34683" y="7948"/>
                  </a:cubicBezTo>
                  <a:cubicBezTo>
                    <a:pt x="34683" y="7590"/>
                    <a:pt x="34207" y="6447"/>
                    <a:pt x="33862" y="5876"/>
                  </a:cubicBezTo>
                  <a:cubicBezTo>
                    <a:pt x="33278" y="4900"/>
                    <a:pt x="32516" y="4030"/>
                    <a:pt x="31647" y="3316"/>
                  </a:cubicBezTo>
                  <a:cubicBezTo>
                    <a:pt x="30183" y="2054"/>
                    <a:pt x="28349" y="1340"/>
                    <a:pt x="26504" y="875"/>
                  </a:cubicBezTo>
                  <a:cubicBezTo>
                    <a:pt x="24182" y="289"/>
                    <a:pt x="21778" y="1"/>
                    <a:pt x="193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3"/>
            <p:cNvSpPr/>
            <p:nvPr/>
          </p:nvSpPr>
          <p:spPr>
            <a:xfrm>
              <a:off x="3835300" y="1056500"/>
              <a:ext cx="100025" cy="132800"/>
            </a:xfrm>
            <a:custGeom>
              <a:avLst/>
              <a:gdLst/>
              <a:ahLst/>
              <a:cxnLst/>
              <a:rect l="l" t="t" r="r" b="b"/>
              <a:pathLst>
                <a:path w="4001" h="5312" extrusionOk="0">
                  <a:moveTo>
                    <a:pt x="0" y="1"/>
                  </a:moveTo>
                  <a:cubicBezTo>
                    <a:pt x="298" y="179"/>
                    <a:pt x="488" y="334"/>
                    <a:pt x="750" y="549"/>
                  </a:cubicBezTo>
                  <a:cubicBezTo>
                    <a:pt x="1881" y="1537"/>
                    <a:pt x="2369" y="2180"/>
                    <a:pt x="3048" y="3275"/>
                  </a:cubicBezTo>
                  <a:cubicBezTo>
                    <a:pt x="3500" y="4025"/>
                    <a:pt x="3739" y="4513"/>
                    <a:pt x="3941" y="5311"/>
                  </a:cubicBezTo>
                  <a:cubicBezTo>
                    <a:pt x="4001" y="4156"/>
                    <a:pt x="3631" y="3132"/>
                    <a:pt x="3108" y="2239"/>
                  </a:cubicBezTo>
                  <a:cubicBezTo>
                    <a:pt x="2500" y="1239"/>
                    <a:pt x="1500" y="537"/>
                    <a:pt x="417" y="132"/>
                  </a:cubicBezTo>
                  <a:cubicBezTo>
                    <a:pt x="286" y="96"/>
                    <a:pt x="155" y="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3"/>
            <p:cNvSpPr/>
            <p:nvPr/>
          </p:nvSpPr>
          <p:spPr>
            <a:xfrm>
              <a:off x="3973600" y="1110775"/>
              <a:ext cx="25425" cy="67200"/>
            </a:xfrm>
            <a:custGeom>
              <a:avLst/>
              <a:gdLst/>
              <a:ahLst/>
              <a:cxnLst/>
              <a:rect l="l" t="t" r="r" b="b"/>
              <a:pathLst>
                <a:path w="1017" h="2688" extrusionOk="0">
                  <a:moveTo>
                    <a:pt x="2" y="0"/>
                  </a:moveTo>
                  <a:cubicBezTo>
                    <a:pt x="0" y="0"/>
                    <a:pt x="4" y="12"/>
                    <a:pt x="16" y="44"/>
                  </a:cubicBezTo>
                  <a:cubicBezTo>
                    <a:pt x="76" y="211"/>
                    <a:pt x="124" y="390"/>
                    <a:pt x="183" y="556"/>
                  </a:cubicBezTo>
                  <a:cubicBezTo>
                    <a:pt x="397" y="1295"/>
                    <a:pt x="659" y="1973"/>
                    <a:pt x="659" y="2688"/>
                  </a:cubicBezTo>
                  <a:cubicBezTo>
                    <a:pt x="1016" y="1795"/>
                    <a:pt x="647" y="795"/>
                    <a:pt x="64" y="68"/>
                  </a:cubicBezTo>
                  <a:cubicBezTo>
                    <a:pt x="33" y="45"/>
                    <a:pt x="6" y="0"/>
                    <a:pt x="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3"/>
            <p:cNvSpPr/>
            <p:nvPr/>
          </p:nvSpPr>
          <p:spPr>
            <a:xfrm>
              <a:off x="4002275" y="1335700"/>
              <a:ext cx="356025" cy="270300"/>
            </a:xfrm>
            <a:custGeom>
              <a:avLst/>
              <a:gdLst/>
              <a:ahLst/>
              <a:cxnLst/>
              <a:rect l="l" t="t" r="r" b="b"/>
              <a:pathLst>
                <a:path w="14241" h="10812" extrusionOk="0">
                  <a:moveTo>
                    <a:pt x="14205" y="1"/>
                  </a:moveTo>
                  <a:cubicBezTo>
                    <a:pt x="13609" y="72"/>
                    <a:pt x="13014" y="191"/>
                    <a:pt x="12431" y="322"/>
                  </a:cubicBezTo>
                  <a:cubicBezTo>
                    <a:pt x="10466" y="799"/>
                    <a:pt x="8525" y="1561"/>
                    <a:pt x="6906" y="2763"/>
                  </a:cubicBezTo>
                  <a:cubicBezTo>
                    <a:pt x="4108" y="4954"/>
                    <a:pt x="1774" y="7740"/>
                    <a:pt x="0" y="10812"/>
                  </a:cubicBezTo>
                  <a:cubicBezTo>
                    <a:pt x="1644" y="8669"/>
                    <a:pt x="3537" y="6728"/>
                    <a:pt x="5525" y="4894"/>
                  </a:cubicBezTo>
                  <a:cubicBezTo>
                    <a:pt x="7275" y="3180"/>
                    <a:pt x="9394" y="1942"/>
                    <a:pt x="11823" y="930"/>
                  </a:cubicBezTo>
                  <a:cubicBezTo>
                    <a:pt x="12609" y="596"/>
                    <a:pt x="13193" y="310"/>
                    <a:pt x="14026" y="60"/>
                  </a:cubicBezTo>
                  <a:cubicBezTo>
                    <a:pt x="14097" y="37"/>
                    <a:pt x="14169" y="13"/>
                    <a:pt x="14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3"/>
            <p:cNvSpPr/>
            <p:nvPr/>
          </p:nvSpPr>
          <p:spPr>
            <a:xfrm>
              <a:off x="4104375" y="1284225"/>
              <a:ext cx="201525" cy="140800"/>
            </a:xfrm>
            <a:custGeom>
              <a:avLst/>
              <a:gdLst/>
              <a:ahLst/>
              <a:cxnLst/>
              <a:rect l="l" t="t" r="r" b="b"/>
              <a:pathLst>
                <a:path w="8061" h="5632" extrusionOk="0">
                  <a:moveTo>
                    <a:pt x="7977" y="0"/>
                  </a:moveTo>
                  <a:cubicBezTo>
                    <a:pt x="7870" y="0"/>
                    <a:pt x="7787" y="12"/>
                    <a:pt x="7680" y="12"/>
                  </a:cubicBezTo>
                  <a:cubicBezTo>
                    <a:pt x="7096" y="60"/>
                    <a:pt x="6549" y="274"/>
                    <a:pt x="6013" y="488"/>
                  </a:cubicBezTo>
                  <a:cubicBezTo>
                    <a:pt x="5049" y="881"/>
                    <a:pt x="4132" y="1417"/>
                    <a:pt x="3322" y="2072"/>
                  </a:cubicBezTo>
                  <a:cubicBezTo>
                    <a:pt x="2036" y="3084"/>
                    <a:pt x="1060" y="4405"/>
                    <a:pt x="0" y="5632"/>
                  </a:cubicBezTo>
                  <a:cubicBezTo>
                    <a:pt x="1989" y="4120"/>
                    <a:pt x="3096" y="3227"/>
                    <a:pt x="4477" y="2191"/>
                  </a:cubicBezTo>
                  <a:cubicBezTo>
                    <a:pt x="4668" y="2036"/>
                    <a:pt x="5882" y="1179"/>
                    <a:pt x="6430" y="834"/>
                  </a:cubicBezTo>
                  <a:cubicBezTo>
                    <a:pt x="6763" y="607"/>
                    <a:pt x="7108" y="357"/>
                    <a:pt x="7477" y="191"/>
                  </a:cubicBezTo>
                  <a:cubicBezTo>
                    <a:pt x="7632" y="119"/>
                    <a:pt x="7858" y="48"/>
                    <a:pt x="80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3"/>
            <p:cNvSpPr/>
            <p:nvPr/>
          </p:nvSpPr>
          <p:spPr>
            <a:xfrm>
              <a:off x="4168950" y="1237475"/>
              <a:ext cx="55700" cy="77725"/>
            </a:xfrm>
            <a:custGeom>
              <a:avLst/>
              <a:gdLst/>
              <a:ahLst/>
              <a:cxnLst/>
              <a:rect l="l" t="t" r="r" b="b"/>
              <a:pathLst>
                <a:path w="2228" h="3109" extrusionOk="0">
                  <a:moveTo>
                    <a:pt x="2227" y="1"/>
                  </a:moveTo>
                  <a:lnTo>
                    <a:pt x="2227" y="1"/>
                  </a:lnTo>
                  <a:cubicBezTo>
                    <a:pt x="1251" y="834"/>
                    <a:pt x="334" y="1823"/>
                    <a:pt x="1" y="3108"/>
                  </a:cubicBezTo>
                  <a:cubicBezTo>
                    <a:pt x="311" y="2596"/>
                    <a:pt x="537" y="2346"/>
                    <a:pt x="894" y="1906"/>
                  </a:cubicBezTo>
                  <a:cubicBezTo>
                    <a:pt x="1394" y="1311"/>
                    <a:pt x="1763" y="620"/>
                    <a:pt x="22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3"/>
            <p:cNvSpPr/>
            <p:nvPr/>
          </p:nvSpPr>
          <p:spPr>
            <a:xfrm>
              <a:off x="4479425" y="1311300"/>
              <a:ext cx="366125" cy="124025"/>
            </a:xfrm>
            <a:custGeom>
              <a:avLst/>
              <a:gdLst/>
              <a:ahLst/>
              <a:cxnLst/>
              <a:rect l="l" t="t" r="r" b="b"/>
              <a:pathLst>
                <a:path w="14645" h="4961" extrusionOk="0">
                  <a:moveTo>
                    <a:pt x="0" y="1"/>
                  </a:moveTo>
                  <a:cubicBezTo>
                    <a:pt x="6" y="10"/>
                    <a:pt x="14" y="17"/>
                    <a:pt x="22" y="24"/>
                  </a:cubicBezTo>
                  <a:lnTo>
                    <a:pt x="22" y="24"/>
                  </a:lnTo>
                  <a:cubicBezTo>
                    <a:pt x="15" y="16"/>
                    <a:pt x="7" y="8"/>
                    <a:pt x="0" y="1"/>
                  </a:cubicBezTo>
                  <a:close/>
                  <a:moveTo>
                    <a:pt x="22" y="24"/>
                  </a:moveTo>
                  <a:cubicBezTo>
                    <a:pt x="517" y="550"/>
                    <a:pt x="1080" y="1007"/>
                    <a:pt x="1643" y="1465"/>
                  </a:cubicBezTo>
                  <a:cubicBezTo>
                    <a:pt x="3239" y="2727"/>
                    <a:pt x="5037" y="3775"/>
                    <a:pt x="6989" y="4334"/>
                  </a:cubicBezTo>
                  <a:cubicBezTo>
                    <a:pt x="8379" y="4735"/>
                    <a:pt x="9833" y="4960"/>
                    <a:pt x="11283" y="4960"/>
                  </a:cubicBezTo>
                  <a:cubicBezTo>
                    <a:pt x="12416" y="4960"/>
                    <a:pt x="13548" y="4823"/>
                    <a:pt x="14645" y="4525"/>
                  </a:cubicBezTo>
                  <a:lnTo>
                    <a:pt x="14645" y="4525"/>
                  </a:lnTo>
                  <a:cubicBezTo>
                    <a:pt x="14157" y="4580"/>
                    <a:pt x="13660" y="4606"/>
                    <a:pt x="13158" y="4606"/>
                  </a:cubicBezTo>
                  <a:cubicBezTo>
                    <a:pt x="9558" y="4606"/>
                    <a:pt x="5692" y="3262"/>
                    <a:pt x="2881" y="1715"/>
                  </a:cubicBezTo>
                  <a:cubicBezTo>
                    <a:pt x="1953" y="1179"/>
                    <a:pt x="1012" y="655"/>
                    <a:pt x="95" y="84"/>
                  </a:cubicBezTo>
                  <a:cubicBezTo>
                    <a:pt x="78" y="57"/>
                    <a:pt x="46" y="44"/>
                    <a:pt x="2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3"/>
            <p:cNvSpPr/>
            <p:nvPr/>
          </p:nvSpPr>
          <p:spPr>
            <a:xfrm>
              <a:off x="4477625" y="1353875"/>
              <a:ext cx="139025" cy="83950"/>
            </a:xfrm>
            <a:custGeom>
              <a:avLst/>
              <a:gdLst/>
              <a:ahLst/>
              <a:cxnLst/>
              <a:rect l="l" t="t" r="r" b="b"/>
              <a:pathLst>
                <a:path w="5561" h="3358" extrusionOk="0">
                  <a:moveTo>
                    <a:pt x="1" y="0"/>
                  </a:moveTo>
                  <a:lnTo>
                    <a:pt x="1" y="0"/>
                  </a:lnTo>
                  <a:cubicBezTo>
                    <a:pt x="596" y="834"/>
                    <a:pt x="1370" y="1536"/>
                    <a:pt x="2227" y="2060"/>
                  </a:cubicBezTo>
                  <a:cubicBezTo>
                    <a:pt x="3132" y="2596"/>
                    <a:pt x="4132" y="2917"/>
                    <a:pt x="5132" y="3227"/>
                  </a:cubicBezTo>
                  <a:cubicBezTo>
                    <a:pt x="5275" y="3274"/>
                    <a:pt x="5418" y="3322"/>
                    <a:pt x="5561" y="3358"/>
                  </a:cubicBezTo>
                  <a:cubicBezTo>
                    <a:pt x="5418" y="3274"/>
                    <a:pt x="5263" y="3179"/>
                    <a:pt x="5120" y="3108"/>
                  </a:cubicBezTo>
                  <a:cubicBezTo>
                    <a:pt x="4406" y="2703"/>
                    <a:pt x="3727" y="2215"/>
                    <a:pt x="3013" y="1798"/>
                  </a:cubicBezTo>
                  <a:cubicBezTo>
                    <a:pt x="1989" y="1227"/>
                    <a:pt x="918" y="71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3"/>
            <p:cNvSpPr/>
            <p:nvPr/>
          </p:nvSpPr>
          <p:spPr>
            <a:xfrm>
              <a:off x="4613650" y="1256825"/>
              <a:ext cx="117600" cy="32975"/>
            </a:xfrm>
            <a:custGeom>
              <a:avLst/>
              <a:gdLst/>
              <a:ahLst/>
              <a:cxnLst/>
              <a:rect l="l" t="t" r="r" b="b"/>
              <a:pathLst>
                <a:path w="4704" h="1319" extrusionOk="0">
                  <a:moveTo>
                    <a:pt x="4704" y="1"/>
                  </a:moveTo>
                  <a:lnTo>
                    <a:pt x="4704" y="1"/>
                  </a:lnTo>
                  <a:cubicBezTo>
                    <a:pt x="4073" y="334"/>
                    <a:pt x="3430" y="537"/>
                    <a:pt x="2692" y="679"/>
                  </a:cubicBezTo>
                  <a:cubicBezTo>
                    <a:pt x="1965" y="846"/>
                    <a:pt x="1239" y="1025"/>
                    <a:pt x="489" y="1132"/>
                  </a:cubicBezTo>
                  <a:cubicBezTo>
                    <a:pt x="430" y="1144"/>
                    <a:pt x="168" y="1168"/>
                    <a:pt x="1" y="1191"/>
                  </a:cubicBezTo>
                  <a:cubicBezTo>
                    <a:pt x="60" y="1203"/>
                    <a:pt x="108" y="1215"/>
                    <a:pt x="168" y="1227"/>
                  </a:cubicBezTo>
                  <a:cubicBezTo>
                    <a:pt x="500" y="1288"/>
                    <a:pt x="842" y="1318"/>
                    <a:pt x="1186" y="1318"/>
                  </a:cubicBezTo>
                  <a:cubicBezTo>
                    <a:pt x="2467" y="1318"/>
                    <a:pt x="3774" y="893"/>
                    <a:pt x="47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3"/>
            <p:cNvSpPr/>
            <p:nvPr/>
          </p:nvSpPr>
          <p:spPr>
            <a:xfrm>
              <a:off x="4933650" y="4449200"/>
              <a:ext cx="104500" cy="380425"/>
            </a:xfrm>
            <a:custGeom>
              <a:avLst/>
              <a:gdLst/>
              <a:ahLst/>
              <a:cxnLst/>
              <a:rect l="l" t="t" r="r" b="b"/>
              <a:pathLst>
                <a:path w="4180" h="15217" extrusionOk="0">
                  <a:moveTo>
                    <a:pt x="1274" y="0"/>
                  </a:moveTo>
                  <a:cubicBezTo>
                    <a:pt x="2727" y="1988"/>
                    <a:pt x="3334" y="4227"/>
                    <a:pt x="3346" y="6513"/>
                  </a:cubicBezTo>
                  <a:cubicBezTo>
                    <a:pt x="3405" y="8418"/>
                    <a:pt x="3048" y="10085"/>
                    <a:pt x="2250" y="11668"/>
                  </a:cubicBezTo>
                  <a:cubicBezTo>
                    <a:pt x="1572" y="12859"/>
                    <a:pt x="857" y="14014"/>
                    <a:pt x="72" y="15133"/>
                  </a:cubicBezTo>
                  <a:cubicBezTo>
                    <a:pt x="48" y="15157"/>
                    <a:pt x="24" y="15192"/>
                    <a:pt x="0" y="15216"/>
                  </a:cubicBezTo>
                  <a:cubicBezTo>
                    <a:pt x="83" y="15145"/>
                    <a:pt x="191" y="15038"/>
                    <a:pt x="286" y="14954"/>
                  </a:cubicBezTo>
                  <a:cubicBezTo>
                    <a:pt x="965" y="14299"/>
                    <a:pt x="1596" y="13561"/>
                    <a:pt x="2167" y="12811"/>
                  </a:cubicBezTo>
                  <a:cubicBezTo>
                    <a:pt x="3548" y="11085"/>
                    <a:pt x="4179" y="8846"/>
                    <a:pt x="4060" y="6644"/>
                  </a:cubicBezTo>
                  <a:cubicBezTo>
                    <a:pt x="4024" y="4179"/>
                    <a:pt x="3060" y="1726"/>
                    <a:pt x="12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3"/>
            <p:cNvSpPr/>
            <p:nvPr/>
          </p:nvSpPr>
          <p:spPr>
            <a:xfrm>
              <a:off x="4833625" y="4600100"/>
              <a:ext cx="174750" cy="233100"/>
            </a:xfrm>
            <a:custGeom>
              <a:avLst/>
              <a:gdLst/>
              <a:ahLst/>
              <a:cxnLst/>
              <a:rect l="l" t="t" r="r" b="b"/>
              <a:pathLst>
                <a:path w="6990" h="9324" extrusionOk="0">
                  <a:moveTo>
                    <a:pt x="6656" y="0"/>
                  </a:moveTo>
                  <a:cubicBezTo>
                    <a:pt x="6454" y="3037"/>
                    <a:pt x="4168" y="6073"/>
                    <a:pt x="1918" y="7835"/>
                  </a:cubicBezTo>
                  <a:cubicBezTo>
                    <a:pt x="1227" y="8394"/>
                    <a:pt x="703" y="8859"/>
                    <a:pt x="1" y="9323"/>
                  </a:cubicBezTo>
                  <a:cubicBezTo>
                    <a:pt x="536" y="9109"/>
                    <a:pt x="965" y="8930"/>
                    <a:pt x="1477" y="8692"/>
                  </a:cubicBezTo>
                  <a:cubicBezTo>
                    <a:pt x="2858" y="8037"/>
                    <a:pt x="4180" y="7156"/>
                    <a:pt x="5085" y="5894"/>
                  </a:cubicBezTo>
                  <a:cubicBezTo>
                    <a:pt x="6251" y="4227"/>
                    <a:pt x="6990" y="2060"/>
                    <a:pt x="66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3"/>
            <p:cNvSpPr/>
            <p:nvPr/>
          </p:nvSpPr>
          <p:spPr>
            <a:xfrm>
              <a:off x="4805950" y="4507825"/>
              <a:ext cx="825" cy="1850"/>
            </a:xfrm>
            <a:custGeom>
              <a:avLst/>
              <a:gdLst/>
              <a:ahLst/>
              <a:cxnLst/>
              <a:rect l="l" t="t" r="r" b="b"/>
              <a:pathLst>
                <a:path w="33" h="74" extrusionOk="0">
                  <a:moveTo>
                    <a:pt x="0" y="1"/>
                  </a:moveTo>
                  <a:cubicBezTo>
                    <a:pt x="21" y="53"/>
                    <a:pt x="31" y="73"/>
                    <a:pt x="32" y="73"/>
                  </a:cubicBezTo>
                  <a:cubicBezTo>
                    <a:pt x="33" y="73"/>
                    <a:pt x="20" y="4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3"/>
            <p:cNvSpPr/>
            <p:nvPr/>
          </p:nvSpPr>
          <p:spPr>
            <a:xfrm>
              <a:off x="4671275" y="4403050"/>
              <a:ext cx="184400" cy="421050"/>
            </a:xfrm>
            <a:custGeom>
              <a:avLst/>
              <a:gdLst/>
              <a:ahLst/>
              <a:cxnLst/>
              <a:rect l="l" t="t" r="r" b="b"/>
              <a:pathLst>
                <a:path w="7376" h="16842" extrusionOk="0">
                  <a:moveTo>
                    <a:pt x="5375" y="4168"/>
                  </a:moveTo>
                  <a:cubicBezTo>
                    <a:pt x="5375" y="4178"/>
                    <a:pt x="5375" y="4179"/>
                    <a:pt x="5383" y="4180"/>
                  </a:cubicBezTo>
                  <a:lnTo>
                    <a:pt x="5383" y="4180"/>
                  </a:lnTo>
                  <a:cubicBezTo>
                    <a:pt x="5381" y="4175"/>
                    <a:pt x="5379" y="4171"/>
                    <a:pt x="5375" y="4168"/>
                  </a:cubicBezTo>
                  <a:close/>
                  <a:moveTo>
                    <a:pt x="922" y="1"/>
                  </a:moveTo>
                  <a:lnTo>
                    <a:pt x="922" y="1"/>
                  </a:lnTo>
                  <a:cubicBezTo>
                    <a:pt x="3054" y="560"/>
                    <a:pt x="4447" y="2263"/>
                    <a:pt x="5364" y="4108"/>
                  </a:cubicBezTo>
                  <a:cubicBezTo>
                    <a:pt x="5364" y="4120"/>
                    <a:pt x="5375" y="4144"/>
                    <a:pt x="5387" y="4180"/>
                  </a:cubicBezTo>
                  <a:cubicBezTo>
                    <a:pt x="5386" y="4180"/>
                    <a:pt x="5384" y="4180"/>
                    <a:pt x="5383" y="4180"/>
                  </a:cubicBezTo>
                  <a:lnTo>
                    <a:pt x="5383" y="4180"/>
                  </a:lnTo>
                  <a:cubicBezTo>
                    <a:pt x="5388" y="4192"/>
                    <a:pt x="5391" y="4210"/>
                    <a:pt x="5399" y="4227"/>
                  </a:cubicBezTo>
                  <a:cubicBezTo>
                    <a:pt x="5625" y="4763"/>
                    <a:pt x="5816" y="5311"/>
                    <a:pt x="5911" y="5894"/>
                  </a:cubicBezTo>
                  <a:cubicBezTo>
                    <a:pt x="6018" y="6311"/>
                    <a:pt x="6018" y="7823"/>
                    <a:pt x="5899" y="8252"/>
                  </a:cubicBezTo>
                  <a:cubicBezTo>
                    <a:pt x="5494" y="10216"/>
                    <a:pt x="4947" y="11419"/>
                    <a:pt x="3887" y="13097"/>
                  </a:cubicBezTo>
                  <a:cubicBezTo>
                    <a:pt x="3304" y="14026"/>
                    <a:pt x="2887" y="14550"/>
                    <a:pt x="2018" y="15324"/>
                  </a:cubicBezTo>
                  <a:cubicBezTo>
                    <a:pt x="1446" y="15848"/>
                    <a:pt x="970" y="16264"/>
                    <a:pt x="351" y="16645"/>
                  </a:cubicBezTo>
                  <a:cubicBezTo>
                    <a:pt x="284" y="16693"/>
                    <a:pt x="1" y="16842"/>
                    <a:pt x="30" y="16842"/>
                  </a:cubicBezTo>
                  <a:cubicBezTo>
                    <a:pt x="37" y="16842"/>
                    <a:pt x="62" y="16833"/>
                    <a:pt x="113" y="16812"/>
                  </a:cubicBezTo>
                  <a:cubicBezTo>
                    <a:pt x="1542" y="16288"/>
                    <a:pt x="2923" y="15538"/>
                    <a:pt x="3982" y="14419"/>
                  </a:cubicBezTo>
                  <a:cubicBezTo>
                    <a:pt x="5018" y="13252"/>
                    <a:pt x="5899" y="11931"/>
                    <a:pt x="6376" y="10430"/>
                  </a:cubicBezTo>
                  <a:cubicBezTo>
                    <a:pt x="7280" y="7978"/>
                    <a:pt x="7376" y="5013"/>
                    <a:pt x="5661" y="2882"/>
                  </a:cubicBezTo>
                  <a:cubicBezTo>
                    <a:pt x="4530" y="1382"/>
                    <a:pt x="2827" y="143"/>
                    <a:pt x="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3"/>
            <p:cNvSpPr/>
            <p:nvPr/>
          </p:nvSpPr>
          <p:spPr>
            <a:xfrm>
              <a:off x="4588050" y="4458425"/>
              <a:ext cx="210475" cy="361375"/>
            </a:xfrm>
            <a:custGeom>
              <a:avLst/>
              <a:gdLst/>
              <a:ahLst/>
              <a:cxnLst/>
              <a:rect l="l" t="t" r="r" b="b"/>
              <a:pathLst>
                <a:path w="8419" h="14455" extrusionOk="0">
                  <a:moveTo>
                    <a:pt x="6276" y="0"/>
                  </a:moveTo>
                  <a:lnTo>
                    <a:pt x="6276" y="0"/>
                  </a:lnTo>
                  <a:cubicBezTo>
                    <a:pt x="6788" y="917"/>
                    <a:pt x="7061" y="2167"/>
                    <a:pt x="7133" y="3024"/>
                  </a:cubicBezTo>
                  <a:cubicBezTo>
                    <a:pt x="7252" y="4108"/>
                    <a:pt x="7204" y="5060"/>
                    <a:pt x="7038" y="5846"/>
                  </a:cubicBezTo>
                  <a:cubicBezTo>
                    <a:pt x="6692" y="7346"/>
                    <a:pt x="6311" y="8108"/>
                    <a:pt x="5561" y="9394"/>
                  </a:cubicBezTo>
                  <a:cubicBezTo>
                    <a:pt x="4871" y="10490"/>
                    <a:pt x="4430" y="11097"/>
                    <a:pt x="3620" y="11966"/>
                  </a:cubicBezTo>
                  <a:cubicBezTo>
                    <a:pt x="3049" y="12514"/>
                    <a:pt x="2668" y="12752"/>
                    <a:pt x="1954" y="13264"/>
                  </a:cubicBezTo>
                  <a:cubicBezTo>
                    <a:pt x="1323" y="13692"/>
                    <a:pt x="680" y="14121"/>
                    <a:pt x="1" y="14454"/>
                  </a:cubicBezTo>
                  <a:cubicBezTo>
                    <a:pt x="727" y="14300"/>
                    <a:pt x="2430" y="13621"/>
                    <a:pt x="3394" y="13061"/>
                  </a:cubicBezTo>
                  <a:cubicBezTo>
                    <a:pt x="5430" y="11906"/>
                    <a:pt x="7133" y="9239"/>
                    <a:pt x="7788" y="7013"/>
                  </a:cubicBezTo>
                  <a:cubicBezTo>
                    <a:pt x="8419" y="4751"/>
                    <a:pt x="7823" y="1786"/>
                    <a:pt x="62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3"/>
            <p:cNvSpPr/>
            <p:nvPr/>
          </p:nvSpPr>
          <p:spPr>
            <a:xfrm>
              <a:off x="4118650" y="4676600"/>
              <a:ext cx="593250" cy="113925"/>
            </a:xfrm>
            <a:custGeom>
              <a:avLst/>
              <a:gdLst/>
              <a:ahLst/>
              <a:cxnLst/>
              <a:rect l="l" t="t" r="r" b="b"/>
              <a:pathLst>
                <a:path w="23730" h="4557" extrusionOk="0">
                  <a:moveTo>
                    <a:pt x="23730" y="0"/>
                  </a:moveTo>
                  <a:cubicBezTo>
                    <a:pt x="23147" y="739"/>
                    <a:pt x="22527" y="1251"/>
                    <a:pt x="21813" y="1751"/>
                  </a:cubicBezTo>
                  <a:cubicBezTo>
                    <a:pt x="20634" y="2548"/>
                    <a:pt x="19741" y="2906"/>
                    <a:pt x="18396" y="3298"/>
                  </a:cubicBezTo>
                  <a:cubicBezTo>
                    <a:pt x="17671" y="3466"/>
                    <a:pt x="16785" y="3534"/>
                    <a:pt x="15875" y="3534"/>
                  </a:cubicBezTo>
                  <a:cubicBezTo>
                    <a:pt x="14648" y="3534"/>
                    <a:pt x="13378" y="3410"/>
                    <a:pt x="12407" y="3239"/>
                  </a:cubicBezTo>
                  <a:cubicBezTo>
                    <a:pt x="10262" y="2837"/>
                    <a:pt x="8461" y="2553"/>
                    <a:pt x="6698" y="2553"/>
                  </a:cubicBezTo>
                  <a:cubicBezTo>
                    <a:pt x="4644" y="2553"/>
                    <a:pt x="2643" y="2939"/>
                    <a:pt x="215" y="3977"/>
                  </a:cubicBezTo>
                  <a:cubicBezTo>
                    <a:pt x="146" y="4012"/>
                    <a:pt x="0" y="4059"/>
                    <a:pt x="14" y="4059"/>
                  </a:cubicBezTo>
                  <a:cubicBezTo>
                    <a:pt x="20" y="4059"/>
                    <a:pt x="47" y="4053"/>
                    <a:pt x="108" y="4037"/>
                  </a:cubicBezTo>
                  <a:cubicBezTo>
                    <a:pt x="1465" y="3775"/>
                    <a:pt x="2561" y="3668"/>
                    <a:pt x="4013" y="3548"/>
                  </a:cubicBezTo>
                  <a:cubicBezTo>
                    <a:pt x="4462" y="3528"/>
                    <a:pt x="4911" y="3518"/>
                    <a:pt x="5360" y="3518"/>
                  </a:cubicBezTo>
                  <a:cubicBezTo>
                    <a:pt x="6470" y="3518"/>
                    <a:pt x="7578" y="3578"/>
                    <a:pt x="8680" y="3679"/>
                  </a:cubicBezTo>
                  <a:cubicBezTo>
                    <a:pt x="10617" y="3892"/>
                    <a:pt x="13268" y="4557"/>
                    <a:pt x="15666" y="4557"/>
                  </a:cubicBezTo>
                  <a:cubicBezTo>
                    <a:pt x="15819" y="4557"/>
                    <a:pt x="15971" y="4554"/>
                    <a:pt x="16122" y="4549"/>
                  </a:cubicBezTo>
                  <a:cubicBezTo>
                    <a:pt x="17205" y="4537"/>
                    <a:pt x="18325" y="4418"/>
                    <a:pt x="19325" y="3941"/>
                  </a:cubicBezTo>
                  <a:cubicBezTo>
                    <a:pt x="21158" y="3132"/>
                    <a:pt x="22777" y="1751"/>
                    <a:pt x="237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3"/>
            <p:cNvSpPr/>
            <p:nvPr/>
          </p:nvSpPr>
          <p:spPr>
            <a:xfrm>
              <a:off x="4194250" y="4793675"/>
              <a:ext cx="344425" cy="34075"/>
            </a:xfrm>
            <a:custGeom>
              <a:avLst/>
              <a:gdLst/>
              <a:ahLst/>
              <a:cxnLst/>
              <a:rect l="l" t="t" r="r" b="b"/>
              <a:pathLst>
                <a:path w="13777" h="1363" extrusionOk="0">
                  <a:moveTo>
                    <a:pt x="4181" y="0"/>
                  </a:moveTo>
                  <a:cubicBezTo>
                    <a:pt x="3746" y="0"/>
                    <a:pt x="3309" y="18"/>
                    <a:pt x="2870" y="56"/>
                  </a:cubicBezTo>
                  <a:cubicBezTo>
                    <a:pt x="1906" y="151"/>
                    <a:pt x="953" y="330"/>
                    <a:pt x="1" y="532"/>
                  </a:cubicBezTo>
                  <a:cubicBezTo>
                    <a:pt x="1275" y="544"/>
                    <a:pt x="2537" y="628"/>
                    <a:pt x="3799" y="723"/>
                  </a:cubicBezTo>
                  <a:cubicBezTo>
                    <a:pt x="5829" y="874"/>
                    <a:pt x="8293" y="1362"/>
                    <a:pt x="10570" y="1362"/>
                  </a:cubicBezTo>
                  <a:cubicBezTo>
                    <a:pt x="11711" y="1362"/>
                    <a:pt x="12806" y="1239"/>
                    <a:pt x="13777" y="890"/>
                  </a:cubicBezTo>
                  <a:lnTo>
                    <a:pt x="13777" y="890"/>
                  </a:lnTo>
                  <a:cubicBezTo>
                    <a:pt x="13307" y="968"/>
                    <a:pt x="12855" y="1000"/>
                    <a:pt x="12412" y="1000"/>
                  </a:cubicBezTo>
                  <a:cubicBezTo>
                    <a:pt x="11104" y="1000"/>
                    <a:pt x="9878" y="716"/>
                    <a:pt x="8526" y="485"/>
                  </a:cubicBezTo>
                  <a:cubicBezTo>
                    <a:pt x="7093" y="200"/>
                    <a:pt x="5647" y="0"/>
                    <a:pt x="41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3"/>
            <p:cNvSpPr/>
            <p:nvPr/>
          </p:nvSpPr>
          <p:spPr>
            <a:xfrm>
              <a:off x="3111675" y="4625400"/>
              <a:ext cx="1045100" cy="192025"/>
            </a:xfrm>
            <a:custGeom>
              <a:avLst/>
              <a:gdLst/>
              <a:ahLst/>
              <a:cxnLst/>
              <a:rect l="l" t="t" r="r" b="b"/>
              <a:pathLst>
                <a:path w="41804" h="7681" extrusionOk="0">
                  <a:moveTo>
                    <a:pt x="41804" y="1"/>
                  </a:moveTo>
                  <a:cubicBezTo>
                    <a:pt x="41673" y="60"/>
                    <a:pt x="41542" y="120"/>
                    <a:pt x="41399" y="167"/>
                  </a:cubicBezTo>
                  <a:cubicBezTo>
                    <a:pt x="39839" y="763"/>
                    <a:pt x="38291" y="1382"/>
                    <a:pt x="36744" y="2013"/>
                  </a:cubicBezTo>
                  <a:cubicBezTo>
                    <a:pt x="33934" y="3144"/>
                    <a:pt x="31124" y="4287"/>
                    <a:pt x="28171" y="5061"/>
                  </a:cubicBezTo>
                  <a:cubicBezTo>
                    <a:pt x="25552" y="5727"/>
                    <a:pt x="23278" y="6049"/>
                    <a:pt x="20789" y="6263"/>
                  </a:cubicBezTo>
                  <a:cubicBezTo>
                    <a:pt x="19678" y="6360"/>
                    <a:pt x="18565" y="6398"/>
                    <a:pt x="17450" y="6398"/>
                  </a:cubicBezTo>
                  <a:cubicBezTo>
                    <a:pt x="15280" y="6398"/>
                    <a:pt x="13106" y="6254"/>
                    <a:pt x="10943" y="6120"/>
                  </a:cubicBezTo>
                  <a:cubicBezTo>
                    <a:pt x="9496" y="6058"/>
                    <a:pt x="8021" y="5935"/>
                    <a:pt x="6558" y="5935"/>
                  </a:cubicBezTo>
                  <a:cubicBezTo>
                    <a:pt x="4962" y="5935"/>
                    <a:pt x="3380" y="6081"/>
                    <a:pt x="1858" y="6608"/>
                  </a:cubicBezTo>
                  <a:cubicBezTo>
                    <a:pt x="1192" y="6859"/>
                    <a:pt x="465" y="7097"/>
                    <a:pt x="1" y="7680"/>
                  </a:cubicBezTo>
                  <a:cubicBezTo>
                    <a:pt x="430" y="7299"/>
                    <a:pt x="989" y="7144"/>
                    <a:pt x="1549" y="7013"/>
                  </a:cubicBezTo>
                  <a:cubicBezTo>
                    <a:pt x="2562" y="6756"/>
                    <a:pt x="3602" y="6682"/>
                    <a:pt x="4670" y="6682"/>
                  </a:cubicBezTo>
                  <a:cubicBezTo>
                    <a:pt x="5233" y="6682"/>
                    <a:pt x="5803" y="6703"/>
                    <a:pt x="6383" y="6728"/>
                  </a:cubicBezTo>
                  <a:cubicBezTo>
                    <a:pt x="8181" y="6787"/>
                    <a:pt x="9990" y="6894"/>
                    <a:pt x="11776" y="7025"/>
                  </a:cubicBezTo>
                  <a:cubicBezTo>
                    <a:pt x="13720" y="7170"/>
                    <a:pt x="15663" y="7300"/>
                    <a:pt x="17606" y="7300"/>
                  </a:cubicBezTo>
                  <a:cubicBezTo>
                    <a:pt x="18699" y="7300"/>
                    <a:pt x="19792" y="7259"/>
                    <a:pt x="20885" y="7156"/>
                  </a:cubicBezTo>
                  <a:cubicBezTo>
                    <a:pt x="24587" y="6847"/>
                    <a:pt x="28278" y="6168"/>
                    <a:pt x="31791" y="4930"/>
                  </a:cubicBezTo>
                  <a:cubicBezTo>
                    <a:pt x="34053" y="4168"/>
                    <a:pt x="36303" y="3310"/>
                    <a:pt x="38399" y="2132"/>
                  </a:cubicBezTo>
                  <a:cubicBezTo>
                    <a:pt x="39423" y="1548"/>
                    <a:pt x="40435" y="941"/>
                    <a:pt x="41411" y="286"/>
                  </a:cubicBezTo>
                  <a:cubicBezTo>
                    <a:pt x="41554" y="191"/>
                    <a:pt x="41697" y="96"/>
                    <a:pt x="418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3"/>
            <p:cNvSpPr/>
            <p:nvPr/>
          </p:nvSpPr>
          <p:spPr>
            <a:xfrm>
              <a:off x="3718600" y="4717975"/>
              <a:ext cx="348875" cy="114925"/>
            </a:xfrm>
            <a:custGeom>
              <a:avLst/>
              <a:gdLst/>
              <a:ahLst/>
              <a:cxnLst/>
              <a:rect l="l" t="t" r="r" b="b"/>
              <a:pathLst>
                <a:path w="13955" h="4597" extrusionOk="0">
                  <a:moveTo>
                    <a:pt x="13955" y="0"/>
                  </a:moveTo>
                  <a:lnTo>
                    <a:pt x="13955" y="0"/>
                  </a:lnTo>
                  <a:cubicBezTo>
                    <a:pt x="11526" y="1310"/>
                    <a:pt x="9431" y="2060"/>
                    <a:pt x="6644" y="2846"/>
                  </a:cubicBezTo>
                  <a:cubicBezTo>
                    <a:pt x="4894" y="3370"/>
                    <a:pt x="3120" y="3858"/>
                    <a:pt x="1334" y="4299"/>
                  </a:cubicBezTo>
                  <a:cubicBezTo>
                    <a:pt x="894" y="4406"/>
                    <a:pt x="441" y="4513"/>
                    <a:pt x="1" y="4596"/>
                  </a:cubicBezTo>
                  <a:cubicBezTo>
                    <a:pt x="358" y="4596"/>
                    <a:pt x="727" y="4596"/>
                    <a:pt x="1084" y="4584"/>
                  </a:cubicBezTo>
                  <a:cubicBezTo>
                    <a:pt x="5954" y="4453"/>
                    <a:pt x="10204" y="3179"/>
                    <a:pt x="139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3"/>
            <p:cNvSpPr/>
            <p:nvPr/>
          </p:nvSpPr>
          <p:spPr>
            <a:xfrm>
              <a:off x="3959700" y="4777500"/>
              <a:ext cx="107775" cy="46175"/>
            </a:xfrm>
            <a:custGeom>
              <a:avLst/>
              <a:gdLst/>
              <a:ahLst/>
              <a:cxnLst/>
              <a:rect l="l" t="t" r="r" b="b"/>
              <a:pathLst>
                <a:path w="4311" h="1847" extrusionOk="0">
                  <a:moveTo>
                    <a:pt x="4311" y="1"/>
                  </a:moveTo>
                  <a:lnTo>
                    <a:pt x="4311" y="1"/>
                  </a:lnTo>
                  <a:cubicBezTo>
                    <a:pt x="3549" y="346"/>
                    <a:pt x="2715" y="620"/>
                    <a:pt x="1930" y="941"/>
                  </a:cubicBezTo>
                  <a:cubicBezTo>
                    <a:pt x="1584" y="1096"/>
                    <a:pt x="560" y="1572"/>
                    <a:pt x="1" y="1846"/>
                  </a:cubicBezTo>
                  <a:cubicBezTo>
                    <a:pt x="1572" y="1703"/>
                    <a:pt x="3108" y="1060"/>
                    <a:pt x="4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3"/>
            <p:cNvSpPr/>
            <p:nvPr/>
          </p:nvSpPr>
          <p:spPr>
            <a:xfrm>
              <a:off x="4220750" y="4529000"/>
              <a:ext cx="404550" cy="77675"/>
            </a:xfrm>
            <a:custGeom>
              <a:avLst/>
              <a:gdLst/>
              <a:ahLst/>
              <a:cxnLst/>
              <a:rect l="l" t="t" r="r" b="b"/>
              <a:pathLst>
                <a:path w="16182" h="3107" extrusionOk="0">
                  <a:moveTo>
                    <a:pt x="9998" y="0"/>
                  </a:moveTo>
                  <a:cubicBezTo>
                    <a:pt x="9417" y="0"/>
                    <a:pt x="8836" y="31"/>
                    <a:pt x="8264" y="82"/>
                  </a:cubicBezTo>
                  <a:cubicBezTo>
                    <a:pt x="6240" y="237"/>
                    <a:pt x="4239" y="773"/>
                    <a:pt x="2418" y="1678"/>
                  </a:cubicBezTo>
                  <a:cubicBezTo>
                    <a:pt x="1584" y="2106"/>
                    <a:pt x="727" y="2511"/>
                    <a:pt x="1" y="3106"/>
                  </a:cubicBezTo>
                  <a:cubicBezTo>
                    <a:pt x="691" y="2737"/>
                    <a:pt x="1406" y="2535"/>
                    <a:pt x="2156" y="2297"/>
                  </a:cubicBezTo>
                  <a:cubicBezTo>
                    <a:pt x="3620" y="1832"/>
                    <a:pt x="5108" y="1511"/>
                    <a:pt x="6609" y="1285"/>
                  </a:cubicBezTo>
                  <a:cubicBezTo>
                    <a:pt x="7517" y="1128"/>
                    <a:pt x="9873" y="913"/>
                    <a:pt x="11656" y="913"/>
                  </a:cubicBezTo>
                  <a:cubicBezTo>
                    <a:pt x="12304" y="913"/>
                    <a:pt x="12876" y="941"/>
                    <a:pt x="13276" y="1011"/>
                  </a:cubicBezTo>
                  <a:cubicBezTo>
                    <a:pt x="14264" y="1178"/>
                    <a:pt x="15241" y="1392"/>
                    <a:pt x="16181" y="1725"/>
                  </a:cubicBezTo>
                  <a:cubicBezTo>
                    <a:pt x="15931" y="1475"/>
                    <a:pt x="14812" y="951"/>
                    <a:pt x="14217" y="713"/>
                  </a:cubicBezTo>
                  <a:cubicBezTo>
                    <a:pt x="12877" y="188"/>
                    <a:pt x="11435" y="0"/>
                    <a:pt x="99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3"/>
            <p:cNvSpPr/>
            <p:nvPr/>
          </p:nvSpPr>
          <p:spPr>
            <a:xfrm>
              <a:off x="4422850" y="4585950"/>
              <a:ext cx="201250" cy="32925"/>
            </a:xfrm>
            <a:custGeom>
              <a:avLst/>
              <a:gdLst/>
              <a:ahLst/>
              <a:cxnLst/>
              <a:rect l="l" t="t" r="r" b="b"/>
              <a:pathLst>
                <a:path w="8050" h="1317" extrusionOk="0">
                  <a:moveTo>
                    <a:pt x="3498" y="0"/>
                  </a:moveTo>
                  <a:cubicBezTo>
                    <a:pt x="2473" y="0"/>
                    <a:pt x="1441" y="155"/>
                    <a:pt x="465" y="424"/>
                  </a:cubicBezTo>
                  <a:cubicBezTo>
                    <a:pt x="311" y="459"/>
                    <a:pt x="144" y="507"/>
                    <a:pt x="1" y="555"/>
                  </a:cubicBezTo>
                  <a:cubicBezTo>
                    <a:pt x="251" y="555"/>
                    <a:pt x="501" y="555"/>
                    <a:pt x="763" y="566"/>
                  </a:cubicBezTo>
                  <a:cubicBezTo>
                    <a:pt x="1906" y="590"/>
                    <a:pt x="3037" y="686"/>
                    <a:pt x="4168" y="757"/>
                  </a:cubicBezTo>
                  <a:cubicBezTo>
                    <a:pt x="5585" y="828"/>
                    <a:pt x="6692" y="900"/>
                    <a:pt x="8050" y="1317"/>
                  </a:cubicBezTo>
                  <a:cubicBezTo>
                    <a:pt x="6710" y="385"/>
                    <a:pt x="5112" y="0"/>
                    <a:pt x="3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3"/>
            <p:cNvSpPr/>
            <p:nvPr/>
          </p:nvSpPr>
          <p:spPr>
            <a:xfrm>
              <a:off x="3898100" y="4109275"/>
              <a:ext cx="98850" cy="393525"/>
            </a:xfrm>
            <a:custGeom>
              <a:avLst/>
              <a:gdLst/>
              <a:ahLst/>
              <a:cxnLst/>
              <a:rect l="l" t="t" r="r" b="b"/>
              <a:pathLst>
                <a:path w="3954" h="15741" extrusionOk="0">
                  <a:moveTo>
                    <a:pt x="0" y="0"/>
                  </a:moveTo>
                  <a:cubicBezTo>
                    <a:pt x="465" y="5584"/>
                    <a:pt x="465" y="10287"/>
                    <a:pt x="3608" y="15204"/>
                  </a:cubicBezTo>
                  <a:cubicBezTo>
                    <a:pt x="3703" y="15383"/>
                    <a:pt x="3834" y="15562"/>
                    <a:pt x="3953" y="15740"/>
                  </a:cubicBezTo>
                  <a:cubicBezTo>
                    <a:pt x="3834" y="15466"/>
                    <a:pt x="3715" y="15169"/>
                    <a:pt x="3608" y="14883"/>
                  </a:cubicBezTo>
                  <a:cubicBezTo>
                    <a:pt x="1822" y="10097"/>
                    <a:pt x="1167" y="497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3"/>
            <p:cNvSpPr/>
            <p:nvPr/>
          </p:nvSpPr>
          <p:spPr>
            <a:xfrm>
              <a:off x="3873675" y="4253025"/>
              <a:ext cx="42900" cy="242625"/>
            </a:xfrm>
            <a:custGeom>
              <a:avLst/>
              <a:gdLst/>
              <a:ahLst/>
              <a:cxnLst/>
              <a:rect l="l" t="t" r="r" b="b"/>
              <a:pathLst>
                <a:path w="1716" h="9705" extrusionOk="0">
                  <a:moveTo>
                    <a:pt x="739" y="1"/>
                  </a:moveTo>
                  <a:lnTo>
                    <a:pt x="739" y="1"/>
                  </a:lnTo>
                  <a:cubicBezTo>
                    <a:pt x="1" y="3085"/>
                    <a:pt x="477" y="6323"/>
                    <a:pt x="1561" y="9252"/>
                  </a:cubicBezTo>
                  <a:cubicBezTo>
                    <a:pt x="1608" y="9407"/>
                    <a:pt x="1668" y="9550"/>
                    <a:pt x="1715" y="9704"/>
                  </a:cubicBezTo>
                  <a:cubicBezTo>
                    <a:pt x="1680" y="9431"/>
                    <a:pt x="1668" y="9181"/>
                    <a:pt x="1656" y="8919"/>
                  </a:cubicBezTo>
                  <a:cubicBezTo>
                    <a:pt x="1561" y="7311"/>
                    <a:pt x="1418" y="5680"/>
                    <a:pt x="1192" y="4073"/>
                  </a:cubicBezTo>
                  <a:cubicBezTo>
                    <a:pt x="965" y="2442"/>
                    <a:pt x="775" y="1620"/>
                    <a:pt x="7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3"/>
            <p:cNvSpPr/>
            <p:nvPr/>
          </p:nvSpPr>
          <p:spPr>
            <a:xfrm>
              <a:off x="3852550" y="4365850"/>
              <a:ext cx="11050" cy="85450"/>
            </a:xfrm>
            <a:custGeom>
              <a:avLst/>
              <a:gdLst/>
              <a:ahLst/>
              <a:cxnLst/>
              <a:rect l="l" t="t" r="r" b="b"/>
              <a:pathLst>
                <a:path w="442" h="3418" extrusionOk="0">
                  <a:moveTo>
                    <a:pt x="298" y="0"/>
                  </a:moveTo>
                  <a:cubicBezTo>
                    <a:pt x="1" y="1096"/>
                    <a:pt x="60" y="2227"/>
                    <a:pt x="215" y="3334"/>
                  </a:cubicBezTo>
                  <a:cubicBezTo>
                    <a:pt x="215" y="3358"/>
                    <a:pt x="239" y="3382"/>
                    <a:pt x="239" y="3417"/>
                  </a:cubicBezTo>
                  <a:cubicBezTo>
                    <a:pt x="274" y="3013"/>
                    <a:pt x="322" y="2596"/>
                    <a:pt x="370" y="2179"/>
                  </a:cubicBezTo>
                  <a:cubicBezTo>
                    <a:pt x="441" y="1465"/>
                    <a:pt x="370" y="738"/>
                    <a:pt x="2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3"/>
            <p:cNvSpPr/>
            <p:nvPr/>
          </p:nvSpPr>
          <p:spPr>
            <a:xfrm>
              <a:off x="3556675" y="4097950"/>
              <a:ext cx="181600" cy="431625"/>
            </a:xfrm>
            <a:custGeom>
              <a:avLst/>
              <a:gdLst/>
              <a:ahLst/>
              <a:cxnLst/>
              <a:rect l="l" t="t" r="r" b="b"/>
              <a:pathLst>
                <a:path w="7264" h="17265" extrusionOk="0">
                  <a:moveTo>
                    <a:pt x="7264" y="1"/>
                  </a:moveTo>
                  <a:cubicBezTo>
                    <a:pt x="6013" y="2703"/>
                    <a:pt x="5716" y="5728"/>
                    <a:pt x="4823" y="8549"/>
                  </a:cubicBezTo>
                  <a:cubicBezTo>
                    <a:pt x="3930" y="11395"/>
                    <a:pt x="2739" y="13633"/>
                    <a:pt x="739" y="16324"/>
                  </a:cubicBezTo>
                  <a:cubicBezTo>
                    <a:pt x="489" y="16646"/>
                    <a:pt x="298" y="16908"/>
                    <a:pt x="1" y="17265"/>
                  </a:cubicBezTo>
                  <a:cubicBezTo>
                    <a:pt x="203" y="17098"/>
                    <a:pt x="418" y="16919"/>
                    <a:pt x="620" y="16753"/>
                  </a:cubicBezTo>
                  <a:cubicBezTo>
                    <a:pt x="2156" y="15479"/>
                    <a:pt x="3477" y="13907"/>
                    <a:pt x="4418" y="12145"/>
                  </a:cubicBezTo>
                  <a:cubicBezTo>
                    <a:pt x="5287" y="10371"/>
                    <a:pt x="5882" y="8478"/>
                    <a:pt x="6240" y="6549"/>
                  </a:cubicBezTo>
                  <a:cubicBezTo>
                    <a:pt x="6656" y="4287"/>
                    <a:pt x="6680" y="2156"/>
                    <a:pt x="72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3"/>
            <p:cNvSpPr/>
            <p:nvPr/>
          </p:nvSpPr>
          <p:spPr>
            <a:xfrm>
              <a:off x="3643600" y="4289950"/>
              <a:ext cx="94975" cy="241725"/>
            </a:xfrm>
            <a:custGeom>
              <a:avLst/>
              <a:gdLst/>
              <a:ahLst/>
              <a:cxnLst/>
              <a:rect l="l" t="t" r="r" b="b"/>
              <a:pathLst>
                <a:path w="3799" h="9669" extrusionOk="0">
                  <a:moveTo>
                    <a:pt x="3691" y="0"/>
                  </a:moveTo>
                  <a:lnTo>
                    <a:pt x="3691" y="0"/>
                  </a:lnTo>
                  <a:cubicBezTo>
                    <a:pt x="2917" y="3346"/>
                    <a:pt x="1846" y="6013"/>
                    <a:pt x="477" y="8775"/>
                  </a:cubicBezTo>
                  <a:cubicBezTo>
                    <a:pt x="334" y="9073"/>
                    <a:pt x="179" y="9370"/>
                    <a:pt x="0" y="9668"/>
                  </a:cubicBezTo>
                  <a:cubicBezTo>
                    <a:pt x="119" y="9537"/>
                    <a:pt x="262" y="9382"/>
                    <a:pt x="393" y="9251"/>
                  </a:cubicBezTo>
                  <a:cubicBezTo>
                    <a:pt x="2953" y="6584"/>
                    <a:pt x="3799" y="3632"/>
                    <a:pt x="36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3"/>
            <p:cNvSpPr/>
            <p:nvPr/>
          </p:nvSpPr>
          <p:spPr>
            <a:xfrm>
              <a:off x="3743325" y="4370000"/>
              <a:ext cx="33950" cy="100050"/>
            </a:xfrm>
            <a:custGeom>
              <a:avLst/>
              <a:gdLst/>
              <a:ahLst/>
              <a:cxnLst/>
              <a:rect l="l" t="t" r="r" b="b"/>
              <a:pathLst>
                <a:path w="1358" h="4002" extrusionOk="0">
                  <a:moveTo>
                    <a:pt x="1072" y="1"/>
                  </a:moveTo>
                  <a:cubicBezTo>
                    <a:pt x="1012" y="620"/>
                    <a:pt x="750" y="1215"/>
                    <a:pt x="572" y="1823"/>
                  </a:cubicBezTo>
                  <a:cubicBezTo>
                    <a:pt x="357" y="2537"/>
                    <a:pt x="262" y="3287"/>
                    <a:pt x="0" y="4001"/>
                  </a:cubicBezTo>
                  <a:cubicBezTo>
                    <a:pt x="750" y="2823"/>
                    <a:pt x="1357" y="1465"/>
                    <a:pt x="10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3"/>
            <p:cNvSpPr/>
            <p:nvPr/>
          </p:nvSpPr>
          <p:spPr>
            <a:xfrm>
              <a:off x="3003625" y="4505750"/>
              <a:ext cx="867700" cy="196675"/>
            </a:xfrm>
            <a:custGeom>
              <a:avLst/>
              <a:gdLst/>
              <a:ahLst/>
              <a:cxnLst/>
              <a:rect l="l" t="t" r="r" b="b"/>
              <a:pathLst>
                <a:path w="34708" h="7867" extrusionOk="0">
                  <a:moveTo>
                    <a:pt x="34708" y="0"/>
                  </a:moveTo>
                  <a:cubicBezTo>
                    <a:pt x="33839" y="1929"/>
                    <a:pt x="32291" y="3358"/>
                    <a:pt x="30695" y="4465"/>
                  </a:cubicBezTo>
                  <a:cubicBezTo>
                    <a:pt x="29100" y="5560"/>
                    <a:pt x="27659" y="6049"/>
                    <a:pt x="25766" y="6513"/>
                  </a:cubicBezTo>
                  <a:cubicBezTo>
                    <a:pt x="23743" y="7020"/>
                    <a:pt x="21551" y="7226"/>
                    <a:pt x="19366" y="7226"/>
                  </a:cubicBezTo>
                  <a:cubicBezTo>
                    <a:pt x="17292" y="7226"/>
                    <a:pt x="15225" y="7041"/>
                    <a:pt x="13312" y="6751"/>
                  </a:cubicBezTo>
                  <a:cubicBezTo>
                    <a:pt x="11955" y="6513"/>
                    <a:pt x="10598" y="6215"/>
                    <a:pt x="9276" y="5787"/>
                  </a:cubicBezTo>
                  <a:cubicBezTo>
                    <a:pt x="8121" y="5429"/>
                    <a:pt x="6526" y="4739"/>
                    <a:pt x="5645" y="4406"/>
                  </a:cubicBezTo>
                  <a:cubicBezTo>
                    <a:pt x="3990" y="3703"/>
                    <a:pt x="2108" y="2882"/>
                    <a:pt x="1" y="1917"/>
                  </a:cubicBezTo>
                  <a:lnTo>
                    <a:pt x="1" y="1917"/>
                  </a:lnTo>
                  <a:cubicBezTo>
                    <a:pt x="2775" y="3691"/>
                    <a:pt x="5704" y="5251"/>
                    <a:pt x="8835" y="6311"/>
                  </a:cubicBezTo>
                  <a:cubicBezTo>
                    <a:pt x="12050" y="7382"/>
                    <a:pt x="15443" y="7775"/>
                    <a:pt x="18801" y="7858"/>
                  </a:cubicBezTo>
                  <a:cubicBezTo>
                    <a:pt x="19032" y="7864"/>
                    <a:pt x="19264" y="7866"/>
                    <a:pt x="19495" y="7866"/>
                  </a:cubicBezTo>
                  <a:cubicBezTo>
                    <a:pt x="21857" y="7866"/>
                    <a:pt x="24204" y="7589"/>
                    <a:pt x="26492" y="7025"/>
                  </a:cubicBezTo>
                  <a:cubicBezTo>
                    <a:pt x="28362" y="6561"/>
                    <a:pt x="30183" y="5870"/>
                    <a:pt x="31648" y="4608"/>
                  </a:cubicBezTo>
                  <a:cubicBezTo>
                    <a:pt x="32529" y="3894"/>
                    <a:pt x="33279" y="3036"/>
                    <a:pt x="33874" y="2060"/>
                  </a:cubicBezTo>
                  <a:cubicBezTo>
                    <a:pt x="34231" y="1500"/>
                    <a:pt x="34696" y="357"/>
                    <a:pt x="347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3"/>
            <p:cNvSpPr/>
            <p:nvPr/>
          </p:nvSpPr>
          <p:spPr>
            <a:xfrm>
              <a:off x="3824275" y="4522400"/>
              <a:ext cx="100325" cy="132500"/>
            </a:xfrm>
            <a:custGeom>
              <a:avLst/>
              <a:gdLst/>
              <a:ahLst/>
              <a:cxnLst/>
              <a:rect l="l" t="t" r="r" b="b"/>
              <a:pathLst>
                <a:path w="4013" h="5300" extrusionOk="0">
                  <a:moveTo>
                    <a:pt x="3965" y="1"/>
                  </a:moveTo>
                  <a:lnTo>
                    <a:pt x="3965" y="1"/>
                  </a:lnTo>
                  <a:cubicBezTo>
                    <a:pt x="3763" y="799"/>
                    <a:pt x="3525" y="1287"/>
                    <a:pt x="3072" y="2037"/>
                  </a:cubicBezTo>
                  <a:cubicBezTo>
                    <a:pt x="2382" y="3132"/>
                    <a:pt x="1870" y="3763"/>
                    <a:pt x="739" y="4740"/>
                  </a:cubicBezTo>
                  <a:cubicBezTo>
                    <a:pt x="489" y="4966"/>
                    <a:pt x="298" y="5121"/>
                    <a:pt x="1" y="5299"/>
                  </a:cubicBezTo>
                  <a:cubicBezTo>
                    <a:pt x="143" y="5264"/>
                    <a:pt x="274" y="5216"/>
                    <a:pt x="405" y="5180"/>
                  </a:cubicBezTo>
                  <a:cubicBezTo>
                    <a:pt x="1501" y="4811"/>
                    <a:pt x="2489" y="4097"/>
                    <a:pt x="3120" y="3108"/>
                  </a:cubicBezTo>
                  <a:cubicBezTo>
                    <a:pt x="3644" y="2216"/>
                    <a:pt x="4013" y="1192"/>
                    <a:pt x="3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3"/>
            <p:cNvSpPr/>
            <p:nvPr/>
          </p:nvSpPr>
          <p:spPr>
            <a:xfrm>
              <a:off x="3962750" y="4534925"/>
              <a:ext cx="25850" cy="67200"/>
            </a:xfrm>
            <a:custGeom>
              <a:avLst/>
              <a:gdLst/>
              <a:ahLst/>
              <a:cxnLst/>
              <a:rect l="l" t="t" r="r" b="b"/>
              <a:pathLst>
                <a:path w="1034" h="2688" extrusionOk="0">
                  <a:moveTo>
                    <a:pt x="677" y="0"/>
                  </a:moveTo>
                  <a:lnTo>
                    <a:pt x="677" y="0"/>
                  </a:lnTo>
                  <a:cubicBezTo>
                    <a:pt x="665" y="714"/>
                    <a:pt x="391" y="1393"/>
                    <a:pt x="188" y="2131"/>
                  </a:cubicBezTo>
                  <a:cubicBezTo>
                    <a:pt x="129" y="2298"/>
                    <a:pt x="81" y="2477"/>
                    <a:pt x="22" y="2643"/>
                  </a:cubicBezTo>
                  <a:cubicBezTo>
                    <a:pt x="6" y="2676"/>
                    <a:pt x="0" y="2687"/>
                    <a:pt x="2" y="2687"/>
                  </a:cubicBezTo>
                  <a:cubicBezTo>
                    <a:pt x="6" y="2687"/>
                    <a:pt x="38" y="2643"/>
                    <a:pt x="69" y="2619"/>
                  </a:cubicBezTo>
                  <a:cubicBezTo>
                    <a:pt x="653" y="1905"/>
                    <a:pt x="1034" y="917"/>
                    <a:pt x="6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3"/>
            <p:cNvSpPr/>
            <p:nvPr/>
          </p:nvSpPr>
          <p:spPr>
            <a:xfrm>
              <a:off x="3994225" y="4106875"/>
              <a:ext cx="354550" cy="272975"/>
            </a:xfrm>
            <a:custGeom>
              <a:avLst/>
              <a:gdLst/>
              <a:ahLst/>
              <a:cxnLst/>
              <a:rect l="l" t="t" r="r" b="b"/>
              <a:pathLst>
                <a:path w="14182" h="10919" extrusionOk="0">
                  <a:moveTo>
                    <a:pt x="1" y="1"/>
                  </a:moveTo>
                  <a:cubicBezTo>
                    <a:pt x="1751" y="3085"/>
                    <a:pt x="4073" y="5894"/>
                    <a:pt x="6859" y="8085"/>
                  </a:cubicBezTo>
                  <a:cubicBezTo>
                    <a:pt x="8478" y="9323"/>
                    <a:pt x="10395" y="10085"/>
                    <a:pt x="12360" y="10574"/>
                  </a:cubicBezTo>
                  <a:cubicBezTo>
                    <a:pt x="12943" y="10728"/>
                    <a:pt x="13538" y="10847"/>
                    <a:pt x="14134" y="10919"/>
                  </a:cubicBezTo>
                  <a:lnTo>
                    <a:pt x="14181" y="10919"/>
                  </a:lnTo>
                  <a:cubicBezTo>
                    <a:pt x="14110" y="10907"/>
                    <a:pt x="14038" y="10871"/>
                    <a:pt x="13955" y="10859"/>
                  </a:cubicBezTo>
                  <a:cubicBezTo>
                    <a:pt x="13122" y="10597"/>
                    <a:pt x="12550" y="10312"/>
                    <a:pt x="11752" y="9966"/>
                  </a:cubicBezTo>
                  <a:cubicBezTo>
                    <a:pt x="9347" y="8942"/>
                    <a:pt x="7228" y="7692"/>
                    <a:pt x="5490" y="5966"/>
                  </a:cubicBezTo>
                  <a:cubicBezTo>
                    <a:pt x="3513" y="4120"/>
                    <a:pt x="1632" y="215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3"/>
            <p:cNvSpPr/>
            <p:nvPr/>
          </p:nvSpPr>
          <p:spPr>
            <a:xfrm>
              <a:off x="4095450" y="4287850"/>
              <a:ext cx="200325" cy="142600"/>
            </a:xfrm>
            <a:custGeom>
              <a:avLst/>
              <a:gdLst/>
              <a:ahLst/>
              <a:cxnLst/>
              <a:rect l="l" t="t" r="r" b="b"/>
              <a:pathLst>
                <a:path w="8013" h="5704" extrusionOk="0">
                  <a:moveTo>
                    <a:pt x="0" y="1"/>
                  </a:moveTo>
                  <a:cubicBezTo>
                    <a:pt x="1036" y="1251"/>
                    <a:pt x="2024" y="2561"/>
                    <a:pt x="3286" y="3585"/>
                  </a:cubicBezTo>
                  <a:cubicBezTo>
                    <a:pt x="4096" y="4251"/>
                    <a:pt x="5001" y="4775"/>
                    <a:pt x="5965" y="5180"/>
                  </a:cubicBezTo>
                  <a:cubicBezTo>
                    <a:pt x="6501" y="5406"/>
                    <a:pt x="7049" y="5633"/>
                    <a:pt x="7632" y="5668"/>
                  </a:cubicBezTo>
                  <a:cubicBezTo>
                    <a:pt x="7739" y="5692"/>
                    <a:pt x="7823" y="5704"/>
                    <a:pt x="7930" y="5704"/>
                  </a:cubicBezTo>
                  <a:lnTo>
                    <a:pt x="8013" y="5704"/>
                  </a:lnTo>
                  <a:cubicBezTo>
                    <a:pt x="7823" y="5656"/>
                    <a:pt x="7608" y="5585"/>
                    <a:pt x="7453" y="5513"/>
                  </a:cubicBezTo>
                  <a:cubicBezTo>
                    <a:pt x="7072" y="5347"/>
                    <a:pt x="6739" y="5097"/>
                    <a:pt x="6394" y="4859"/>
                  </a:cubicBezTo>
                  <a:cubicBezTo>
                    <a:pt x="5858" y="4513"/>
                    <a:pt x="4655" y="3656"/>
                    <a:pt x="4465" y="3489"/>
                  </a:cubicBezTo>
                  <a:cubicBezTo>
                    <a:pt x="3060" y="2442"/>
                    <a:pt x="1988" y="1549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3"/>
            <p:cNvSpPr/>
            <p:nvPr/>
          </p:nvSpPr>
          <p:spPr>
            <a:xfrm>
              <a:off x="4159150" y="4398875"/>
              <a:ext cx="54775" cy="78025"/>
            </a:xfrm>
            <a:custGeom>
              <a:avLst/>
              <a:gdLst/>
              <a:ahLst/>
              <a:cxnLst/>
              <a:rect l="l" t="t" r="r" b="b"/>
              <a:pathLst>
                <a:path w="2191" h="3121" extrusionOk="0">
                  <a:moveTo>
                    <a:pt x="0" y="1"/>
                  </a:moveTo>
                  <a:cubicBezTo>
                    <a:pt x="322" y="1275"/>
                    <a:pt x="1226" y="2287"/>
                    <a:pt x="2191" y="3120"/>
                  </a:cubicBezTo>
                  <a:cubicBezTo>
                    <a:pt x="1750" y="2489"/>
                    <a:pt x="1381" y="1799"/>
                    <a:pt x="893" y="1203"/>
                  </a:cubicBezTo>
                  <a:cubicBezTo>
                    <a:pt x="548" y="775"/>
                    <a:pt x="310" y="50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3"/>
            <p:cNvSpPr/>
            <p:nvPr/>
          </p:nvSpPr>
          <p:spPr>
            <a:xfrm>
              <a:off x="4470200" y="4282550"/>
              <a:ext cx="366425" cy="122025"/>
            </a:xfrm>
            <a:custGeom>
              <a:avLst/>
              <a:gdLst/>
              <a:ahLst/>
              <a:cxnLst/>
              <a:rect l="l" t="t" r="r" b="b"/>
              <a:pathLst>
                <a:path w="14657" h="4881" extrusionOk="0">
                  <a:moveTo>
                    <a:pt x="11211" y="1"/>
                  </a:moveTo>
                  <a:cubicBezTo>
                    <a:pt x="9788" y="1"/>
                    <a:pt x="8364" y="208"/>
                    <a:pt x="7001" y="582"/>
                  </a:cubicBezTo>
                  <a:cubicBezTo>
                    <a:pt x="5060" y="1153"/>
                    <a:pt x="3239" y="2165"/>
                    <a:pt x="1643" y="3428"/>
                  </a:cubicBezTo>
                  <a:cubicBezTo>
                    <a:pt x="1081" y="3873"/>
                    <a:pt x="518" y="4341"/>
                    <a:pt x="24" y="4855"/>
                  </a:cubicBezTo>
                  <a:lnTo>
                    <a:pt x="24" y="4855"/>
                  </a:lnTo>
                  <a:cubicBezTo>
                    <a:pt x="48" y="4836"/>
                    <a:pt x="78" y="4823"/>
                    <a:pt x="95" y="4797"/>
                  </a:cubicBezTo>
                  <a:cubicBezTo>
                    <a:pt x="1012" y="4225"/>
                    <a:pt x="1941" y="3701"/>
                    <a:pt x="2881" y="3178"/>
                  </a:cubicBezTo>
                  <a:cubicBezTo>
                    <a:pt x="5679" y="1670"/>
                    <a:pt x="9529" y="353"/>
                    <a:pt x="13117" y="353"/>
                  </a:cubicBezTo>
                  <a:cubicBezTo>
                    <a:pt x="13637" y="353"/>
                    <a:pt x="14152" y="380"/>
                    <a:pt x="14657" y="439"/>
                  </a:cubicBezTo>
                  <a:cubicBezTo>
                    <a:pt x="13533" y="139"/>
                    <a:pt x="12372" y="1"/>
                    <a:pt x="11211" y="1"/>
                  </a:cubicBezTo>
                  <a:close/>
                  <a:moveTo>
                    <a:pt x="24" y="4855"/>
                  </a:moveTo>
                  <a:cubicBezTo>
                    <a:pt x="15" y="4862"/>
                    <a:pt x="7" y="4870"/>
                    <a:pt x="0" y="4880"/>
                  </a:cubicBezTo>
                  <a:cubicBezTo>
                    <a:pt x="8" y="4872"/>
                    <a:pt x="16" y="4864"/>
                    <a:pt x="24" y="48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3"/>
            <p:cNvSpPr/>
            <p:nvPr/>
          </p:nvSpPr>
          <p:spPr>
            <a:xfrm>
              <a:off x="4467800" y="4279525"/>
              <a:ext cx="139625" cy="82775"/>
            </a:xfrm>
            <a:custGeom>
              <a:avLst/>
              <a:gdLst/>
              <a:ahLst/>
              <a:cxnLst/>
              <a:rect l="l" t="t" r="r" b="b"/>
              <a:pathLst>
                <a:path w="5585" h="3311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5442" y="36"/>
                    <a:pt x="5299" y="84"/>
                    <a:pt x="5144" y="131"/>
                  </a:cubicBezTo>
                  <a:cubicBezTo>
                    <a:pt x="4168" y="429"/>
                    <a:pt x="3156" y="739"/>
                    <a:pt x="2251" y="1263"/>
                  </a:cubicBezTo>
                  <a:cubicBezTo>
                    <a:pt x="1382" y="1798"/>
                    <a:pt x="596" y="2477"/>
                    <a:pt x="1" y="3310"/>
                  </a:cubicBezTo>
                  <a:cubicBezTo>
                    <a:pt x="941" y="2596"/>
                    <a:pt x="2013" y="2084"/>
                    <a:pt x="3037" y="1524"/>
                  </a:cubicBezTo>
                  <a:cubicBezTo>
                    <a:pt x="3763" y="1132"/>
                    <a:pt x="4442" y="632"/>
                    <a:pt x="5156" y="239"/>
                  </a:cubicBezTo>
                  <a:cubicBezTo>
                    <a:pt x="5299" y="143"/>
                    <a:pt x="5454" y="72"/>
                    <a:pt x="55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3"/>
            <p:cNvSpPr/>
            <p:nvPr/>
          </p:nvSpPr>
          <p:spPr>
            <a:xfrm>
              <a:off x="4603550" y="4427300"/>
              <a:ext cx="117600" cy="33825"/>
            </a:xfrm>
            <a:custGeom>
              <a:avLst/>
              <a:gdLst/>
              <a:ahLst/>
              <a:cxnLst/>
              <a:rect l="l" t="t" r="r" b="b"/>
              <a:pathLst>
                <a:path w="4704" h="1353" extrusionOk="0">
                  <a:moveTo>
                    <a:pt x="1178" y="1"/>
                  </a:moveTo>
                  <a:cubicBezTo>
                    <a:pt x="838" y="1"/>
                    <a:pt x="498" y="31"/>
                    <a:pt x="167" y="90"/>
                  </a:cubicBezTo>
                  <a:cubicBezTo>
                    <a:pt x="107" y="90"/>
                    <a:pt x="60" y="114"/>
                    <a:pt x="0" y="126"/>
                  </a:cubicBezTo>
                  <a:cubicBezTo>
                    <a:pt x="167" y="138"/>
                    <a:pt x="441" y="174"/>
                    <a:pt x="500" y="185"/>
                  </a:cubicBezTo>
                  <a:cubicBezTo>
                    <a:pt x="1238" y="293"/>
                    <a:pt x="1965" y="483"/>
                    <a:pt x="2703" y="650"/>
                  </a:cubicBezTo>
                  <a:cubicBezTo>
                    <a:pt x="3429" y="793"/>
                    <a:pt x="4084" y="995"/>
                    <a:pt x="4703" y="1352"/>
                  </a:cubicBezTo>
                  <a:cubicBezTo>
                    <a:pt x="3779" y="437"/>
                    <a:pt x="2474" y="1"/>
                    <a:pt x="11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15" name="Google Shape;5415;p13"/>
          <p:cNvSpPr txBox="1">
            <a:spLocks noGrp="1"/>
          </p:cNvSpPr>
          <p:nvPr>
            <p:ph type="title"/>
          </p:nvPr>
        </p:nvSpPr>
        <p:spPr>
          <a:xfrm>
            <a:off x="2244000" y="1742775"/>
            <a:ext cx="2904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16" name="Google Shape;5416;p13"/>
          <p:cNvSpPr txBox="1">
            <a:spLocks noGrp="1"/>
          </p:cNvSpPr>
          <p:nvPr>
            <p:ph type="title" idx="2" hasCustomPrompt="1"/>
          </p:nvPr>
        </p:nvSpPr>
        <p:spPr>
          <a:xfrm>
            <a:off x="2244000" y="1149600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417" name="Google Shape;5417;p13"/>
          <p:cNvSpPr txBox="1">
            <a:spLocks noGrp="1"/>
          </p:cNvSpPr>
          <p:nvPr>
            <p:ph type="subTitle" idx="1"/>
          </p:nvPr>
        </p:nvSpPr>
        <p:spPr>
          <a:xfrm>
            <a:off x="2244000" y="2181259"/>
            <a:ext cx="2395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18" name="Google Shape;5418;p13"/>
          <p:cNvSpPr txBox="1">
            <a:spLocks noGrp="1"/>
          </p:cNvSpPr>
          <p:nvPr>
            <p:ph type="title" idx="3"/>
          </p:nvPr>
        </p:nvSpPr>
        <p:spPr>
          <a:xfrm>
            <a:off x="5729900" y="1742775"/>
            <a:ext cx="2904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19" name="Google Shape;5419;p13"/>
          <p:cNvSpPr txBox="1">
            <a:spLocks noGrp="1"/>
          </p:cNvSpPr>
          <p:nvPr>
            <p:ph type="title" idx="4" hasCustomPrompt="1"/>
          </p:nvPr>
        </p:nvSpPr>
        <p:spPr>
          <a:xfrm>
            <a:off x="5729888" y="1149600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420" name="Google Shape;5420;p13"/>
          <p:cNvSpPr txBox="1">
            <a:spLocks noGrp="1"/>
          </p:cNvSpPr>
          <p:nvPr>
            <p:ph type="subTitle" idx="5"/>
          </p:nvPr>
        </p:nvSpPr>
        <p:spPr>
          <a:xfrm>
            <a:off x="5729888" y="2181259"/>
            <a:ext cx="2395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21" name="Google Shape;5421;p13"/>
          <p:cNvSpPr txBox="1">
            <a:spLocks noGrp="1"/>
          </p:cNvSpPr>
          <p:nvPr>
            <p:ph type="title" idx="6"/>
          </p:nvPr>
        </p:nvSpPr>
        <p:spPr>
          <a:xfrm>
            <a:off x="2244000" y="3666175"/>
            <a:ext cx="2904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22" name="Google Shape;5422;p13"/>
          <p:cNvSpPr txBox="1">
            <a:spLocks noGrp="1"/>
          </p:cNvSpPr>
          <p:nvPr>
            <p:ph type="title" idx="7" hasCustomPrompt="1"/>
          </p:nvPr>
        </p:nvSpPr>
        <p:spPr>
          <a:xfrm>
            <a:off x="2244000" y="3073000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423" name="Google Shape;5423;p13"/>
          <p:cNvSpPr txBox="1">
            <a:spLocks noGrp="1"/>
          </p:cNvSpPr>
          <p:nvPr>
            <p:ph type="subTitle" idx="8"/>
          </p:nvPr>
        </p:nvSpPr>
        <p:spPr>
          <a:xfrm>
            <a:off x="2244000" y="4104659"/>
            <a:ext cx="2395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24" name="Google Shape;5424;p13"/>
          <p:cNvSpPr txBox="1">
            <a:spLocks noGrp="1"/>
          </p:cNvSpPr>
          <p:nvPr>
            <p:ph type="title" idx="9"/>
          </p:nvPr>
        </p:nvSpPr>
        <p:spPr>
          <a:xfrm>
            <a:off x="5729900" y="3666175"/>
            <a:ext cx="2904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5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5425" name="Google Shape;5425;p13"/>
          <p:cNvSpPr txBox="1">
            <a:spLocks noGrp="1"/>
          </p:cNvSpPr>
          <p:nvPr>
            <p:ph type="title" idx="13" hasCustomPrompt="1"/>
          </p:nvPr>
        </p:nvSpPr>
        <p:spPr>
          <a:xfrm>
            <a:off x="5729888" y="3073000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426" name="Google Shape;5426;p13"/>
          <p:cNvSpPr txBox="1">
            <a:spLocks noGrp="1"/>
          </p:cNvSpPr>
          <p:nvPr>
            <p:ph type="subTitle" idx="14"/>
          </p:nvPr>
        </p:nvSpPr>
        <p:spPr>
          <a:xfrm>
            <a:off x="5729888" y="4104659"/>
            <a:ext cx="2395200" cy="4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27" name="Google Shape;5427;p13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grpSp>
        <p:nvGrpSpPr>
          <p:cNvPr id="5428" name="Google Shape;5428;p13"/>
          <p:cNvGrpSpPr/>
          <p:nvPr/>
        </p:nvGrpSpPr>
        <p:grpSpPr>
          <a:xfrm flipH="1">
            <a:off x="-10" y="-1528"/>
            <a:ext cx="1218286" cy="1217209"/>
            <a:chOff x="7872825" y="18625"/>
            <a:chExt cx="1218286" cy="1217209"/>
          </a:xfrm>
        </p:grpSpPr>
        <p:sp>
          <p:nvSpPr>
            <p:cNvPr id="5429" name="Google Shape;5429;p1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58" name="Google Shape;5458;p13"/>
          <p:cNvGrpSpPr/>
          <p:nvPr/>
        </p:nvGrpSpPr>
        <p:grpSpPr>
          <a:xfrm rot="5400000">
            <a:off x="7928022" y="3927878"/>
            <a:ext cx="1218286" cy="1217209"/>
            <a:chOff x="7872825" y="18625"/>
            <a:chExt cx="1218286" cy="1217209"/>
          </a:xfrm>
        </p:grpSpPr>
        <p:sp>
          <p:nvSpPr>
            <p:cNvPr id="5459" name="Google Shape;5459;p1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88" name="Google Shape;5488;p13"/>
          <p:cNvGrpSpPr/>
          <p:nvPr/>
        </p:nvGrpSpPr>
        <p:grpSpPr>
          <a:xfrm rot="-5400000" flipH="1">
            <a:off x="-10" y="3927878"/>
            <a:ext cx="1218286" cy="1217209"/>
            <a:chOff x="7872825" y="18625"/>
            <a:chExt cx="1218286" cy="1217209"/>
          </a:xfrm>
        </p:grpSpPr>
        <p:sp>
          <p:nvSpPr>
            <p:cNvPr id="5489" name="Google Shape;5489;p1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18" name="Google Shape;5518;p13"/>
          <p:cNvGrpSpPr/>
          <p:nvPr/>
        </p:nvGrpSpPr>
        <p:grpSpPr>
          <a:xfrm rot="-5400000">
            <a:off x="2107037" y="-1888488"/>
            <a:ext cx="4929801" cy="8925225"/>
            <a:chOff x="2350526" y="266952"/>
            <a:chExt cx="2910669" cy="5176744"/>
          </a:xfrm>
        </p:grpSpPr>
        <p:sp>
          <p:nvSpPr>
            <p:cNvPr id="5519" name="Google Shape;5519;p13"/>
            <p:cNvSpPr/>
            <p:nvPr/>
          </p:nvSpPr>
          <p:spPr>
            <a:xfrm>
              <a:off x="3055642" y="266952"/>
              <a:ext cx="1500598" cy="17300"/>
            </a:xfrm>
            <a:custGeom>
              <a:avLst/>
              <a:gdLst/>
              <a:ahLst/>
              <a:cxnLst/>
              <a:rect l="l" t="t" r="r" b="b"/>
              <a:pathLst>
                <a:path w="34574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4122" y="692"/>
                  </a:lnTo>
                  <a:cubicBezTo>
                    <a:pt x="34574" y="692"/>
                    <a:pt x="34574" y="0"/>
                    <a:pt x="34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3"/>
            <p:cNvSpPr/>
            <p:nvPr/>
          </p:nvSpPr>
          <p:spPr>
            <a:xfrm>
              <a:off x="3024435" y="304974"/>
              <a:ext cx="1547820" cy="17325"/>
            </a:xfrm>
            <a:custGeom>
              <a:avLst/>
              <a:gdLst/>
              <a:ahLst/>
              <a:cxnLst/>
              <a:rect l="l" t="t" r="r" b="b"/>
              <a:pathLst>
                <a:path w="35662" h="693" extrusionOk="0">
                  <a:moveTo>
                    <a:pt x="443" y="1"/>
                  </a:moveTo>
                  <a:cubicBezTo>
                    <a:pt x="1" y="1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1"/>
                    <a:pt x="352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3"/>
            <p:cNvSpPr/>
            <p:nvPr/>
          </p:nvSpPr>
          <p:spPr>
            <a:xfrm>
              <a:off x="3069675" y="5426369"/>
              <a:ext cx="1454787" cy="17327"/>
            </a:xfrm>
            <a:custGeom>
              <a:avLst/>
              <a:gdLst/>
              <a:ahLst/>
              <a:cxnLst/>
              <a:rect l="l" t="t" r="r" b="b"/>
              <a:pathLst>
                <a:path w="34574" h="693" extrusionOk="0">
                  <a:moveTo>
                    <a:pt x="452" y="1"/>
                  </a:moveTo>
                  <a:cubicBezTo>
                    <a:pt x="10" y="1"/>
                    <a:pt x="0" y="692"/>
                    <a:pt x="452" y="692"/>
                  </a:cubicBezTo>
                  <a:lnTo>
                    <a:pt x="34131" y="692"/>
                  </a:lnTo>
                  <a:cubicBezTo>
                    <a:pt x="34573" y="692"/>
                    <a:pt x="34573" y="1"/>
                    <a:pt x="34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3"/>
            <p:cNvSpPr/>
            <p:nvPr/>
          </p:nvSpPr>
          <p:spPr>
            <a:xfrm>
              <a:off x="3054148" y="5388566"/>
              <a:ext cx="1500568" cy="17302"/>
            </a:xfrm>
            <a:custGeom>
              <a:avLst/>
              <a:gdLst/>
              <a:ahLst/>
              <a:cxnLst/>
              <a:rect l="l" t="t" r="r" b="b"/>
              <a:pathLst>
                <a:path w="35662" h="692" extrusionOk="0">
                  <a:moveTo>
                    <a:pt x="443" y="0"/>
                  </a:moveTo>
                  <a:cubicBezTo>
                    <a:pt x="1" y="0"/>
                    <a:pt x="1" y="692"/>
                    <a:pt x="443" y="692"/>
                  </a:cubicBezTo>
                  <a:lnTo>
                    <a:pt x="35219" y="692"/>
                  </a:lnTo>
                  <a:cubicBezTo>
                    <a:pt x="35661" y="692"/>
                    <a:pt x="35661" y="0"/>
                    <a:pt x="35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3"/>
            <p:cNvSpPr/>
            <p:nvPr/>
          </p:nvSpPr>
          <p:spPr>
            <a:xfrm>
              <a:off x="5243881" y="963054"/>
              <a:ext cx="17315" cy="3786153"/>
            </a:xfrm>
            <a:custGeom>
              <a:avLst/>
              <a:gdLst/>
              <a:ahLst/>
              <a:cxnLst/>
              <a:rect l="l" t="t" r="r" b="b"/>
              <a:pathLst>
                <a:path w="693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3"/>
            <p:cNvSpPr/>
            <p:nvPr/>
          </p:nvSpPr>
          <p:spPr>
            <a:xfrm>
              <a:off x="2350526" y="960169"/>
              <a:ext cx="17300" cy="3789300"/>
            </a:xfrm>
            <a:custGeom>
              <a:avLst/>
              <a:gdLst/>
              <a:ahLst/>
              <a:cxnLst/>
              <a:rect l="l" t="t" r="r" b="b"/>
              <a:pathLst>
                <a:path w="692" h="125859" extrusionOk="0">
                  <a:moveTo>
                    <a:pt x="346" y="0"/>
                  </a:moveTo>
                  <a:cubicBezTo>
                    <a:pt x="173" y="0"/>
                    <a:pt x="0" y="111"/>
                    <a:pt x="0" y="332"/>
                  </a:cubicBezTo>
                  <a:lnTo>
                    <a:pt x="0" y="125520"/>
                  </a:lnTo>
                  <a:cubicBezTo>
                    <a:pt x="0" y="125746"/>
                    <a:pt x="173" y="125859"/>
                    <a:pt x="346" y="125859"/>
                  </a:cubicBezTo>
                  <a:cubicBezTo>
                    <a:pt x="519" y="125859"/>
                    <a:pt x="692" y="125746"/>
                    <a:pt x="692" y="125520"/>
                  </a:cubicBezTo>
                  <a:lnTo>
                    <a:pt x="692" y="332"/>
                  </a:lnTo>
                  <a:cubicBezTo>
                    <a:pt x="692" y="111"/>
                    <a:pt x="519" y="0"/>
                    <a:pt x="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25" name="Google Shape;5525;p13"/>
          <p:cNvGrpSpPr/>
          <p:nvPr/>
        </p:nvGrpSpPr>
        <p:grpSpPr>
          <a:xfrm>
            <a:off x="7928022" y="-1528"/>
            <a:ext cx="1218286" cy="1217209"/>
            <a:chOff x="7872825" y="18625"/>
            <a:chExt cx="1218286" cy="1217209"/>
          </a:xfrm>
        </p:grpSpPr>
        <p:sp>
          <p:nvSpPr>
            <p:cNvPr id="5526" name="Google Shape;5526;p13"/>
            <p:cNvSpPr/>
            <p:nvPr/>
          </p:nvSpPr>
          <p:spPr>
            <a:xfrm>
              <a:off x="8743843" y="443677"/>
              <a:ext cx="987" cy="718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0" y="0"/>
                  </a:moveTo>
                  <a:cubicBezTo>
                    <a:pt x="9" y="1"/>
                    <a:pt x="4" y="5"/>
                    <a:pt x="0" y="7"/>
                  </a:cubicBezTo>
                  <a:cubicBezTo>
                    <a:pt x="4" y="5"/>
                    <a:pt x="8" y="2"/>
                    <a:pt x="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3"/>
            <p:cNvSpPr/>
            <p:nvPr/>
          </p:nvSpPr>
          <p:spPr>
            <a:xfrm>
              <a:off x="8645050" y="298584"/>
              <a:ext cx="178927" cy="176145"/>
            </a:xfrm>
            <a:custGeom>
              <a:avLst/>
              <a:gdLst/>
              <a:ahLst/>
              <a:cxnLst/>
              <a:rect l="l" t="t" r="r" b="b"/>
              <a:pathLst>
                <a:path w="1994" h="1963" extrusionOk="0">
                  <a:moveTo>
                    <a:pt x="1994" y="0"/>
                  </a:moveTo>
                  <a:lnTo>
                    <a:pt x="1994" y="0"/>
                  </a:lnTo>
                  <a:cubicBezTo>
                    <a:pt x="1688" y="242"/>
                    <a:pt x="1402" y="445"/>
                    <a:pt x="1122" y="683"/>
                  </a:cubicBezTo>
                  <a:cubicBezTo>
                    <a:pt x="1344" y="470"/>
                    <a:pt x="1565" y="253"/>
                    <a:pt x="1812" y="67"/>
                  </a:cubicBezTo>
                  <a:lnTo>
                    <a:pt x="1812" y="67"/>
                  </a:lnTo>
                  <a:cubicBezTo>
                    <a:pt x="1462" y="275"/>
                    <a:pt x="1158" y="480"/>
                    <a:pt x="868" y="724"/>
                  </a:cubicBezTo>
                  <a:cubicBezTo>
                    <a:pt x="1070" y="531"/>
                    <a:pt x="1267" y="328"/>
                    <a:pt x="1494" y="186"/>
                  </a:cubicBezTo>
                  <a:lnTo>
                    <a:pt x="1494" y="186"/>
                  </a:lnTo>
                  <a:cubicBezTo>
                    <a:pt x="1216" y="306"/>
                    <a:pt x="937" y="505"/>
                    <a:pt x="732" y="673"/>
                  </a:cubicBezTo>
                  <a:cubicBezTo>
                    <a:pt x="716" y="688"/>
                    <a:pt x="698" y="703"/>
                    <a:pt x="681" y="718"/>
                  </a:cubicBezTo>
                  <a:cubicBezTo>
                    <a:pt x="686" y="713"/>
                    <a:pt x="690" y="709"/>
                    <a:pt x="694" y="704"/>
                  </a:cubicBezTo>
                  <a:cubicBezTo>
                    <a:pt x="798" y="596"/>
                    <a:pt x="909" y="492"/>
                    <a:pt x="1024" y="394"/>
                  </a:cubicBezTo>
                  <a:cubicBezTo>
                    <a:pt x="1087" y="342"/>
                    <a:pt x="1136" y="296"/>
                    <a:pt x="1210" y="260"/>
                  </a:cubicBezTo>
                  <a:lnTo>
                    <a:pt x="1210" y="260"/>
                  </a:lnTo>
                  <a:cubicBezTo>
                    <a:pt x="1005" y="328"/>
                    <a:pt x="824" y="453"/>
                    <a:pt x="654" y="584"/>
                  </a:cubicBezTo>
                  <a:cubicBezTo>
                    <a:pt x="765" y="469"/>
                    <a:pt x="891" y="359"/>
                    <a:pt x="1019" y="265"/>
                  </a:cubicBezTo>
                  <a:lnTo>
                    <a:pt x="1019" y="265"/>
                  </a:lnTo>
                  <a:cubicBezTo>
                    <a:pt x="793" y="356"/>
                    <a:pt x="582" y="491"/>
                    <a:pt x="413" y="667"/>
                  </a:cubicBezTo>
                  <a:cubicBezTo>
                    <a:pt x="537" y="516"/>
                    <a:pt x="676" y="371"/>
                    <a:pt x="832" y="265"/>
                  </a:cubicBezTo>
                  <a:lnTo>
                    <a:pt x="832" y="265"/>
                  </a:lnTo>
                  <a:cubicBezTo>
                    <a:pt x="658" y="331"/>
                    <a:pt x="488" y="435"/>
                    <a:pt x="364" y="575"/>
                  </a:cubicBezTo>
                  <a:cubicBezTo>
                    <a:pt x="412" y="512"/>
                    <a:pt x="546" y="330"/>
                    <a:pt x="693" y="271"/>
                  </a:cubicBezTo>
                  <a:lnTo>
                    <a:pt x="693" y="271"/>
                  </a:lnTo>
                  <a:cubicBezTo>
                    <a:pt x="541" y="286"/>
                    <a:pt x="403" y="398"/>
                    <a:pt x="313" y="516"/>
                  </a:cubicBezTo>
                  <a:cubicBezTo>
                    <a:pt x="274" y="564"/>
                    <a:pt x="302" y="596"/>
                    <a:pt x="331" y="596"/>
                  </a:cubicBezTo>
                  <a:cubicBezTo>
                    <a:pt x="339" y="596"/>
                    <a:pt x="348" y="593"/>
                    <a:pt x="354" y="587"/>
                  </a:cubicBezTo>
                  <a:lnTo>
                    <a:pt x="354" y="587"/>
                  </a:lnTo>
                  <a:cubicBezTo>
                    <a:pt x="340" y="604"/>
                    <a:pt x="325" y="620"/>
                    <a:pt x="312" y="639"/>
                  </a:cubicBezTo>
                  <a:cubicBezTo>
                    <a:pt x="291" y="669"/>
                    <a:pt x="318" y="711"/>
                    <a:pt x="352" y="711"/>
                  </a:cubicBezTo>
                  <a:cubicBezTo>
                    <a:pt x="357" y="711"/>
                    <a:pt x="361" y="710"/>
                    <a:pt x="366" y="709"/>
                  </a:cubicBezTo>
                  <a:cubicBezTo>
                    <a:pt x="372" y="707"/>
                    <a:pt x="377" y="704"/>
                    <a:pt x="381" y="702"/>
                  </a:cubicBezTo>
                  <a:lnTo>
                    <a:pt x="381" y="702"/>
                  </a:lnTo>
                  <a:cubicBezTo>
                    <a:pt x="355" y="733"/>
                    <a:pt x="331" y="764"/>
                    <a:pt x="307" y="796"/>
                  </a:cubicBezTo>
                  <a:cubicBezTo>
                    <a:pt x="290" y="816"/>
                    <a:pt x="281" y="841"/>
                    <a:pt x="287" y="866"/>
                  </a:cubicBezTo>
                  <a:cubicBezTo>
                    <a:pt x="293" y="887"/>
                    <a:pt x="309" y="902"/>
                    <a:pt x="329" y="910"/>
                  </a:cubicBezTo>
                  <a:cubicBezTo>
                    <a:pt x="297" y="950"/>
                    <a:pt x="266" y="991"/>
                    <a:pt x="237" y="1033"/>
                  </a:cubicBezTo>
                  <a:cubicBezTo>
                    <a:pt x="209" y="1075"/>
                    <a:pt x="235" y="1130"/>
                    <a:pt x="277" y="1147"/>
                  </a:cubicBezTo>
                  <a:cubicBezTo>
                    <a:pt x="266" y="1162"/>
                    <a:pt x="253" y="1177"/>
                    <a:pt x="243" y="1192"/>
                  </a:cubicBezTo>
                  <a:cubicBezTo>
                    <a:pt x="196" y="1237"/>
                    <a:pt x="216" y="1307"/>
                    <a:pt x="266" y="1330"/>
                  </a:cubicBezTo>
                  <a:cubicBezTo>
                    <a:pt x="251" y="1347"/>
                    <a:pt x="237" y="1365"/>
                    <a:pt x="223" y="1382"/>
                  </a:cubicBezTo>
                  <a:cubicBezTo>
                    <a:pt x="185" y="1442"/>
                    <a:pt x="116" y="1494"/>
                    <a:pt x="106" y="1564"/>
                  </a:cubicBezTo>
                  <a:cubicBezTo>
                    <a:pt x="106" y="1605"/>
                    <a:pt x="139" y="1639"/>
                    <a:pt x="178" y="1644"/>
                  </a:cubicBezTo>
                  <a:cubicBezTo>
                    <a:pt x="128" y="1702"/>
                    <a:pt x="76" y="1761"/>
                    <a:pt x="26" y="1819"/>
                  </a:cubicBezTo>
                  <a:cubicBezTo>
                    <a:pt x="10" y="1834"/>
                    <a:pt x="4" y="1855"/>
                    <a:pt x="3" y="1881"/>
                  </a:cubicBezTo>
                  <a:cubicBezTo>
                    <a:pt x="1" y="1925"/>
                    <a:pt x="42" y="1962"/>
                    <a:pt x="83" y="1962"/>
                  </a:cubicBezTo>
                  <a:cubicBezTo>
                    <a:pt x="94" y="1962"/>
                    <a:pt x="105" y="1960"/>
                    <a:pt x="114" y="1955"/>
                  </a:cubicBezTo>
                  <a:cubicBezTo>
                    <a:pt x="161" y="1931"/>
                    <a:pt x="189" y="1877"/>
                    <a:pt x="226" y="1841"/>
                  </a:cubicBezTo>
                  <a:cubicBezTo>
                    <a:pt x="230" y="1835"/>
                    <a:pt x="233" y="1831"/>
                    <a:pt x="237" y="1826"/>
                  </a:cubicBezTo>
                  <a:cubicBezTo>
                    <a:pt x="242" y="1864"/>
                    <a:pt x="271" y="1898"/>
                    <a:pt x="314" y="1898"/>
                  </a:cubicBezTo>
                  <a:cubicBezTo>
                    <a:pt x="315" y="1898"/>
                    <a:pt x="316" y="1898"/>
                    <a:pt x="317" y="1898"/>
                  </a:cubicBezTo>
                  <a:cubicBezTo>
                    <a:pt x="376" y="1897"/>
                    <a:pt x="405" y="1835"/>
                    <a:pt x="444" y="1800"/>
                  </a:cubicBezTo>
                  <a:cubicBezTo>
                    <a:pt x="470" y="1773"/>
                    <a:pt x="498" y="1744"/>
                    <a:pt x="523" y="1716"/>
                  </a:cubicBezTo>
                  <a:cubicBezTo>
                    <a:pt x="532" y="1751"/>
                    <a:pt x="566" y="1780"/>
                    <a:pt x="603" y="1780"/>
                  </a:cubicBezTo>
                  <a:cubicBezTo>
                    <a:pt x="622" y="1780"/>
                    <a:pt x="641" y="1773"/>
                    <a:pt x="658" y="1756"/>
                  </a:cubicBezTo>
                  <a:cubicBezTo>
                    <a:pt x="699" y="1715"/>
                    <a:pt x="740" y="1674"/>
                    <a:pt x="779" y="1631"/>
                  </a:cubicBezTo>
                  <a:cubicBezTo>
                    <a:pt x="781" y="1638"/>
                    <a:pt x="783" y="1644"/>
                    <a:pt x="786" y="1651"/>
                  </a:cubicBezTo>
                  <a:cubicBezTo>
                    <a:pt x="810" y="1679"/>
                    <a:pt x="832" y="1690"/>
                    <a:pt x="852" y="1690"/>
                  </a:cubicBezTo>
                  <a:cubicBezTo>
                    <a:pt x="904" y="1690"/>
                    <a:pt x="947" y="1621"/>
                    <a:pt x="997" y="1571"/>
                  </a:cubicBezTo>
                  <a:lnTo>
                    <a:pt x="997" y="1571"/>
                  </a:lnTo>
                  <a:cubicBezTo>
                    <a:pt x="995" y="1608"/>
                    <a:pt x="1029" y="1638"/>
                    <a:pt x="1065" y="1638"/>
                  </a:cubicBezTo>
                  <a:cubicBezTo>
                    <a:pt x="1076" y="1638"/>
                    <a:pt x="1087" y="1635"/>
                    <a:pt x="1097" y="1628"/>
                  </a:cubicBezTo>
                  <a:cubicBezTo>
                    <a:pt x="1112" y="1613"/>
                    <a:pt x="1127" y="1598"/>
                    <a:pt x="1142" y="1582"/>
                  </a:cubicBezTo>
                  <a:cubicBezTo>
                    <a:pt x="1148" y="1609"/>
                    <a:pt x="1174" y="1629"/>
                    <a:pt x="1201" y="1629"/>
                  </a:cubicBezTo>
                  <a:cubicBezTo>
                    <a:pt x="1215" y="1629"/>
                    <a:pt x="1229" y="1624"/>
                    <a:pt x="1240" y="1612"/>
                  </a:cubicBezTo>
                  <a:cubicBezTo>
                    <a:pt x="1246" y="1605"/>
                    <a:pt x="1251" y="1599"/>
                    <a:pt x="1258" y="1592"/>
                  </a:cubicBezTo>
                  <a:cubicBezTo>
                    <a:pt x="1258" y="1621"/>
                    <a:pt x="1284" y="1642"/>
                    <a:pt x="1310" y="1642"/>
                  </a:cubicBezTo>
                  <a:cubicBezTo>
                    <a:pt x="1322" y="1642"/>
                    <a:pt x="1334" y="1638"/>
                    <a:pt x="1344" y="1627"/>
                  </a:cubicBezTo>
                  <a:cubicBezTo>
                    <a:pt x="1353" y="1618"/>
                    <a:pt x="1363" y="1608"/>
                    <a:pt x="1371" y="1598"/>
                  </a:cubicBezTo>
                  <a:cubicBezTo>
                    <a:pt x="1371" y="1618"/>
                    <a:pt x="1388" y="1636"/>
                    <a:pt x="1410" y="1636"/>
                  </a:cubicBezTo>
                  <a:cubicBezTo>
                    <a:pt x="1430" y="1636"/>
                    <a:pt x="1442" y="1619"/>
                    <a:pt x="1453" y="1607"/>
                  </a:cubicBezTo>
                  <a:cubicBezTo>
                    <a:pt x="1550" y="1500"/>
                    <a:pt x="1630" y="1380"/>
                    <a:pt x="1715" y="1264"/>
                  </a:cubicBezTo>
                  <a:lnTo>
                    <a:pt x="1715" y="1264"/>
                  </a:lnTo>
                  <a:cubicBezTo>
                    <a:pt x="1623" y="1331"/>
                    <a:pt x="1543" y="1409"/>
                    <a:pt x="1461" y="1488"/>
                  </a:cubicBezTo>
                  <a:cubicBezTo>
                    <a:pt x="1554" y="1370"/>
                    <a:pt x="1637" y="1242"/>
                    <a:pt x="1715" y="1114"/>
                  </a:cubicBezTo>
                  <a:lnTo>
                    <a:pt x="1715" y="1114"/>
                  </a:lnTo>
                  <a:cubicBezTo>
                    <a:pt x="1616" y="1205"/>
                    <a:pt x="1520" y="1300"/>
                    <a:pt x="1425" y="1396"/>
                  </a:cubicBezTo>
                  <a:cubicBezTo>
                    <a:pt x="1519" y="1274"/>
                    <a:pt x="1606" y="1146"/>
                    <a:pt x="1685" y="1015"/>
                  </a:cubicBezTo>
                  <a:lnTo>
                    <a:pt x="1685" y="1015"/>
                  </a:lnTo>
                  <a:cubicBezTo>
                    <a:pt x="1575" y="1119"/>
                    <a:pt x="1466" y="1224"/>
                    <a:pt x="1357" y="1330"/>
                  </a:cubicBezTo>
                  <a:cubicBezTo>
                    <a:pt x="1467" y="1186"/>
                    <a:pt x="1565" y="1035"/>
                    <a:pt x="1667" y="887"/>
                  </a:cubicBezTo>
                  <a:lnTo>
                    <a:pt x="1667" y="887"/>
                  </a:lnTo>
                  <a:cubicBezTo>
                    <a:pt x="1525" y="1018"/>
                    <a:pt x="1386" y="1151"/>
                    <a:pt x="1249" y="1288"/>
                  </a:cubicBezTo>
                  <a:cubicBezTo>
                    <a:pt x="1397" y="1113"/>
                    <a:pt x="1535" y="929"/>
                    <a:pt x="1674" y="753"/>
                  </a:cubicBezTo>
                  <a:lnTo>
                    <a:pt x="1674" y="753"/>
                  </a:lnTo>
                  <a:cubicBezTo>
                    <a:pt x="1491" y="903"/>
                    <a:pt x="1317" y="1066"/>
                    <a:pt x="1142" y="1226"/>
                  </a:cubicBezTo>
                  <a:cubicBezTo>
                    <a:pt x="1347" y="989"/>
                    <a:pt x="1545" y="747"/>
                    <a:pt x="1750" y="510"/>
                  </a:cubicBezTo>
                  <a:lnTo>
                    <a:pt x="1750" y="510"/>
                  </a:lnTo>
                  <a:cubicBezTo>
                    <a:pt x="1569" y="658"/>
                    <a:pt x="1390" y="813"/>
                    <a:pt x="1218" y="971"/>
                  </a:cubicBezTo>
                  <a:cubicBezTo>
                    <a:pt x="1426" y="738"/>
                    <a:pt x="1630" y="498"/>
                    <a:pt x="1824" y="255"/>
                  </a:cubicBezTo>
                  <a:lnTo>
                    <a:pt x="1824" y="255"/>
                  </a:lnTo>
                  <a:cubicBezTo>
                    <a:pt x="1574" y="484"/>
                    <a:pt x="1313" y="708"/>
                    <a:pt x="1061" y="940"/>
                  </a:cubicBezTo>
                  <a:cubicBezTo>
                    <a:pt x="1100" y="902"/>
                    <a:pt x="1139" y="863"/>
                    <a:pt x="1178" y="826"/>
                  </a:cubicBezTo>
                  <a:cubicBezTo>
                    <a:pt x="1455" y="554"/>
                    <a:pt x="1720" y="272"/>
                    <a:pt x="19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3"/>
            <p:cNvSpPr/>
            <p:nvPr/>
          </p:nvSpPr>
          <p:spPr>
            <a:xfrm>
              <a:off x="8743574" y="444306"/>
              <a:ext cx="359" cy="179"/>
            </a:xfrm>
            <a:custGeom>
              <a:avLst/>
              <a:gdLst/>
              <a:ahLst/>
              <a:cxnLst/>
              <a:rect l="l" t="t" r="r" b="b"/>
              <a:pathLst>
                <a:path w="4" h="2" extrusionOk="0">
                  <a:moveTo>
                    <a:pt x="3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3"/>
            <p:cNvSpPr/>
            <p:nvPr/>
          </p:nvSpPr>
          <p:spPr>
            <a:xfrm>
              <a:off x="8778569" y="420348"/>
              <a:ext cx="19741" cy="2261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220" y="1"/>
                  </a:moveTo>
                  <a:lnTo>
                    <a:pt x="220" y="1"/>
                  </a:lnTo>
                  <a:cubicBezTo>
                    <a:pt x="148" y="73"/>
                    <a:pt x="66" y="139"/>
                    <a:pt x="5" y="220"/>
                  </a:cubicBezTo>
                  <a:cubicBezTo>
                    <a:pt x="1" y="238"/>
                    <a:pt x="16" y="252"/>
                    <a:pt x="31" y="252"/>
                  </a:cubicBezTo>
                  <a:cubicBezTo>
                    <a:pt x="37" y="252"/>
                    <a:pt x="43" y="250"/>
                    <a:pt x="49" y="245"/>
                  </a:cubicBezTo>
                  <a:cubicBezTo>
                    <a:pt x="114" y="170"/>
                    <a:pt x="172" y="88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3"/>
            <p:cNvSpPr/>
            <p:nvPr/>
          </p:nvSpPr>
          <p:spPr>
            <a:xfrm>
              <a:off x="8779736" y="422681"/>
              <a:ext cx="22433" cy="20369"/>
            </a:xfrm>
            <a:custGeom>
              <a:avLst/>
              <a:gdLst/>
              <a:ahLst/>
              <a:cxnLst/>
              <a:rect l="l" t="t" r="r" b="b"/>
              <a:pathLst>
                <a:path w="250" h="227" extrusionOk="0">
                  <a:moveTo>
                    <a:pt x="250" y="0"/>
                  </a:moveTo>
                  <a:cubicBezTo>
                    <a:pt x="229" y="21"/>
                    <a:pt x="0" y="226"/>
                    <a:pt x="87" y="226"/>
                  </a:cubicBezTo>
                  <a:cubicBezTo>
                    <a:pt x="89" y="226"/>
                    <a:pt x="91" y="226"/>
                    <a:pt x="93" y="226"/>
                  </a:cubicBezTo>
                  <a:cubicBezTo>
                    <a:pt x="152" y="168"/>
                    <a:pt x="197" y="81"/>
                    <a:pt x="2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3"/>
            <p:cNvSpPr/>
            <p:nvPr/>
          </p:nvSpPr>
          <p:spPr>
            <a:xfrm>
              <a:off x="8245837" y="549111"/>
              <a:ext cx="322947" cy="344124"/>
            </a:xfrm>
            <a:custGeom>
              <a:avLst/>
              <a:gdLst/>
              <a:ahLst/>
              <a:cxnLst/>
              <a:rect l="l" t="t" r="r" b="b"/>
              <a:pathLst>
                <a:path w="3599" h="3835" extrusionOk="0">
                  <a:moveTo>
                    <a:pt x="1506" y="137"/>
                  </a:moveTo>
                  <a:cubicBezTo>
                    <a:pt x="1551" y="137"/>
                    <a:pt x="1598" y="139"/>
                    <a:pt x="1648" y="143"/>
                  </a:cubicBezTo>
                  <a:cubicBezTo>
                    <a:pt x="2117" y="179"/>
                    <a:pt x="2713" y="629"/>
                    <a:pt x="2948" y="969"/>
                  </a:cubicBezTo>
                  <a:cubicBezTo>
                    <a:pt x="3377" y="1552"/>
                    <a:pt x="3495" y="2324"/>
                    <a:pt x="3226" y="2912"/>
                  </a:cubicBezTo>
                  <a:cubicBezTo>
                    <a:pt x="3152" y="3096"/>
                    <a:pt x="3000" y="3336"/>
                    <a:pt x="2832" y="3516"/>
                  </a:cubicBezTo>
                  <a:cubicBezTo>
                    <a:pt x="2879" y="3377"/>
                    <a:pt x="2918" y="3234"/>
                    <a:pt x="2940" y="3090"/>
                  </a:cubicBezTo>
                  <a:cubicBezTo>
                    <a:pt x="2986" y="2813"/>
                    <a:pt x="2970" y="2493"/>
                    <a:pt x="2929" y="2278"/>
                  </a:cubicBezTo>
                  <a:cubicBezTo>
                    <a:pt x="2836" y="1848"/>
                    <a:pt x="2693" y="1516"/>
                    <a:pt x="2394" y="1176"/>
                  </a:cubicBezTo>
                  <a:cubicBezTo>
                    <a:pt x="1990" y="732"/>
                    <a:pt x="1326" y="396"/>
                    <a:pt x="883" y="396"/>
                  </a:cubicBezTo>
                  <a:cubicBezTo>
                    <a:pt x="852" y="396"/>
                    <a:pt x="821" y="397"/>
                    <a:pt x="792" y="401"/>
                  </a:cubicBezTo>
                  <a:lnTo>
                    <a:pt x="792" y="401"/>
                  </a:lnTo>
                  <a:cubicBezTo>
                    <a:pt x="792" y="401"/>
                    <a:pt x="792" y="401"/>
                    <a:pt x="791" y="401"/>
                  </a:cubicBezTo>
                  <a:cubicBezTo>
                    <a:pt x="695" y="404"/>
                    <a:pt x="601" y="412"/>
                    <a:pt x="507" y="429"/>
                  </a:cubicBezTo>
                  <a:cubicBezTo>
                    <a:pt x="652" y="344"/>
                    <a:pt x="819" y="270"/>
                    <a:pt x="984" y="227"/>
                  </a:cubicBezTo>
                  <a:cubicBezTo>
                    <a:pt x="1180" y="170"/>
                    <a:pt x="1325" y="137"/>
                    <a:pt x="1506" y="137"/>
                  </a:cubicBezTo>
                  <a:close/>
                  <a:moveTo>
                    <a:pt x="1517" y="1"/>
                  </a:moveTo>
                  <a:cubicBezTo>
                    <a:pt x="1203" y="1"/>
                    <a:pt x="888" y="91"/>
                    <a:pt x="603" y="213"/>
                  </a:cubicBezTo>
                  <a:cubicBezTo>
                    <a:pt x="448" y="283"/>
                    <a:pt x="308" y="379"/>
                    <a:pt x="178" y="487"/>
                  </a:cubicBezTo>
                  <a:cubicBezTo>
                    <a:pt x="152" y="517"/>
                    <a:pt x="98" y="551"/>
                    <a:pt x="77" y="590"/>
                  </a:cubicBezTo>
                  <a:cubicBezTo>
                    <a:pt x="49" y="614"/>
                    <a:pt x="3" y="634"/>
                    <a:pt x="0" y="676"/>
                  </a:cubicBezTo>
                  <a:cubicBezTo>
                    <a:pt x="0" y="703"/>
                    <a:pt x="24" y="728"/>
                    <a:pt x="52" y="728"/>
                  </a:cubicBezTo>
                  <a:cubicBezTo>
                    <a:pt x="53" y="728"/>
                    <a:pt x="53" y="728"/>
                    <a:pt x="54" y="728"/>
                  </a:cubicBezTo>
                  <a:cubicBezTo>
                    <a:pt x="92" y="723"/>
                    <a:pt x="93" y="708"/>
                    <a:pt x="132" y="687"/>
                  </a:cubicBezTo>
                  <a:cubicBezTo>
                    <a:pt x="134" y="686"/>
                    <a:pt x="139" y="682"/>
                    <a:pt x="144" y="680"/>
                  </a:cubicBezTo>
                  <a:cubicBezTo>
                    <a:pt x="173" y="675"/>
                    <a:pt x="165" y="673"/>
                    <a:pt x="178" y="661"/>
                  </a:cubicBezTo>
                  <a:cubicBezTo>
                    <a:pt x="205" y="648"/>
                    <a:pt x="231" y="636"/>
                    <a:pt x="231" y="636"/>
                  </a:cubicBezTo>
                  <a:lnTo>
                    <a:pt x="231" y="636"/>
                  </a:lnTo>
                  <a:cubicBezTo>
                    <a:pt x="231" y="636"/>
                    <a:pt x="230" y="636"/>
                    <a:pt x="229" y="637"/>
                  </a:cubicBezTo>
                  <a:cubicBezTo>
                    <a:pt x="375" y="577"/>
                    <a:pt x="518" y="551"/>
                    <a:pt x="659" y="551"/>
                  </a:cubicBezTo>
                  <a:cubicBezTo>
                    <a:pt x="788" y="551"/>
                    <a:pt x="915" y="573"/>
                    <a:pt x="1038" y="611"/>
                  </a:cubicBezTo>
                  <a:cubicBezTo>
                    <a:pt x="1640" y="781"/>
                    <a:pt x="2178" y="1104"/>
                    <a:pt x="2500" y="1622"/>
                  </a:cubicBezTo>
                  <a:cubicBezTo>
                    <a:pt x="2887" y="2256"/>
                    <a:pt x="2914" y="2966"/>
                    <a:pt x="2630" y="3692"/>
                  </a:cubicBezTo>
                  <a:cubicBezTo>
                    <a:pt x="2628" y="3694"/>
                    <a:pt x="2624" y="3696"/>
                    <a:pt x="2621" y="3698"/>
                  </a:cubicBezTo>
                  <a:cubicBezTo>
                    <a:pt x="2567" y="3729"/>
                    <a:pt x="2578" y="3816"/>
                    <a:pt x="2639" y="3831"/>
                  </a:cubicBezTo>
                  <a:cubicBezTo>
                    <a:pt x="2645" y="3833"/>
                    <a:pt x="2652" y="3834"/>
                    <a:pt x="2658" y="3834"/>
                  </a:cubicBezTo>
                  <a:cubicBezTo>
                    <a:pt x="2694" y="3834"/>
                    <a:pt x="2723" y="3801"/>
                    <a:pt x="2753" y="3781"/>
                  </a:cubicBezTo>
                  <a:cubicBezTo>
                    <a:pt x="3069" y="3538"/>
                    <a:pt x="3293" y="3183"/>
                    <a:pt x="3429" y="2812"/>
                  </a:cubicBezTo>
                  <a:cubicBezTo>
                    <a:pt x="3598" y="2302"/>
                    <a:pt x="3522" y="1732"/>
                    <a:pt x="3285" y="1254"/>
                  </a:cubicBezTo>
                  <a:cubicBezTo>
                    <a:pt x="2996" y="673"/>
                    <a:pt x="2461" y="199"/>
                    <a:pt x="1830" y="33"/>
                  </a:cubicBezTo>
                  <a:cubicBezTo>
                    <a:pt x="1727" y="11"/>
                    <a:pt x="1622" y="1"/>
                    <a:pt x="15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3"/>
            <p:cNvSpPr/>
            <p:nvPr/>
          </p:nvSpPr>
          <p:spPr>
            <a:xfrm>
              <a:off x="8615618" y="252821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4" y="1"/>
                  </a:moveTo>
                  <a:cubicBezTo>
                    <a:pt x="2735" y="1"/>
                    <a:pt x="2716" y="8"/>
                    <a:pt x="2702" y="24"/>
                  </a:cubicBezTo>
                  <a:cubicBezTo>
                    <a:pt x="2475" y="282"/>
                    <a:pt x="2235" y="770"/>
                    <a:pt x="2156" y="1220"/>
                  </a:cubicBezTo>
                  <a:cubicBezTo>
                    <a:pt x="2117" y="1443"/>
                    <a:pt x="2120" y="1671"/>
                    <a:pt x="2112" y="1896"/>
                  </a:cubicBezTo>
                  <a:cubicBezTo>
                    <a:pt x="2107" y="1965"/>
                    <a:pt x="2107" y="2020"/>
                    <a:pt x="2098" y="2061"/>
                  </a:cubicBezTo>
                  <a:cubicBezTo>
                    <a:pt x="1981" y="2042"/>
                    <a:pt x="1862" y="2033"/>
                    <a:pt x="1744" y="2033"/>
                  </a:cubicBezTo>
                  <a:cubicBezTo>
                    <a:pt x="1431" y="2033"/>
                    <a:pt x="1119" y="2096"/>
                    <a:pt x="828" y="2204"/>
                  </a:cubicBezTo>
                  <a:cubicBezTo>
                    <a:pt x="541" y="2307"/>
                    <a:pt x="266" y="2450"/>
                    <a:pt x="39" y="2654"/>
                  </a:cubicBezTo>
                  <a:cubicBezTo>
                    <a:pt x="1" y="2692"/>
                    <a:pt x="29" y="2762"/>
                    <a:pt x="83" y="2762"/>
                  </a:cubicBezTo>
                  <a:cubicBezTo>
                    <a:pt x="99" y="2762"/>
                    <a:pt x="115" y="2754"/>
                    <a:pt x="126" y="2743"/>
                  </a:cubicBezTo>
                  <a:cubicBezTo>
                    <a:pt x="216" y="2669"/>
                    <a:pt x="244" y="2645"/>
                    <a:pt x="333" y="2583"/>
                  </a:cubicBezTo>
                  <a:cubicBezTo>
                    <a:pt x="544" y="2448"/>
                    <a:pt x="704" y="2378"/>
                    <a:pt x="925" y="2305"/>
                  </a:cubicBezTo>
                  <a:cubicBezTo>
                    <a:pt x="1106" y="2246"/>
                    <a:pt x="1347" y="2198"/>
                    <a:pt x="1476" y="2186"/>
                  </a:cubicBezTo>
                  <a:cubicBezTo>
                    <a:pt x="1533" y="2179"/>
                    <a:pt x="1608" y="2176"/>
                    <a:pt x="1685" y="2176"/>
                  </a:cubicBezTo>
                  <a:cubicBezTo>
                    <a:pt x="1857" y="2176"/>
                    <a:pt x="2041" y="2190"/>
                    <a:pt x="2077" y="2200"/>
                  </a:cubicBezTo>
                  <a:cubicBezTo>
                    <a:pt x="2091" y="2203"/>
                    <a:pt x="2104" y="2204"/>
                    <a:pt x="2115" y="2204"/>
                  </a:cubicBezTo>
                  <a:cubicBezTo>
                    <a:pt x="2223" y="2204"/>
                    <a:pt x="2237" y="2096"/>
                    <a:pt x="2237" y="1996"/>
                  </a:cubicBezTo>
                  <a:cubicBezTo>
                    <a:pt x="2246" y="1842"/>
                    <a:pt x="2250" y="1687"/>
                    <a:pt x="2258" y="1533"/>
                  </a:cubicBezTo>
                  <a:cubicBezTo>
                    <a:pt x="2264" y="1270"/>
                    <a:pt x="2326" y="1026"/>
                    <a:pt x="2430" y="748"/>
                  </a:cubicBezTo>
                  <a:cubicBezTo>
                    <a:pt x="2480" y="613"/>
                    <a:pt x="2584" y="399"/>
                    <a:pt x="2710" y="244"/>
                  </a:cubicBezTo>
                  <a:cubicBezTo>
                    <a:pt x="2719" y="231"/>
                    <a:pt x="2747" y="197"/>
                    <a:pt x="2756" y="188"/>
                  </a:cubicBezTo>
                  <a:cubicBezTo>
                    <a:pt x="2783" y="152"/>
                    <a:pt x="2831" y="125"/>
                    <a:pt x="2833" y="76"/>
                  </a:cubicBezTo>
                  <a:cubicBezTo>
                    <a:pt x="2834" y="31"/>
                    <a:pt x="2794" y="1"/>
                    <a:pt x="27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3"/>
            <p:cNvSpPr/>
            <p:nvPr/>
          </p:nvSpPr>
          <p:spPr>
            <a:xfrm>
              <a:off x="8617323" y="252642"/>
              <a:ext cx="254392" cy="247841"/>
            </a:xfrm>
            <a:custGeom>
              <a:avLst/>
              <a:gdLst/>
              <a:ahLst/>
              <a:cxnLst/>
              <a:rect l="l" t="t" r="r" b="b"/>
              <a:pathLst>
                <a:path w="2835" h="2762" extrusionOk="0">
                  <a:moveTo>
                    <a:pt x="2752" y="0"/>
                  </a:moveTo>
                  <a:cubicBezTo>
                    <a:pt x="2734" y="0"/>
                    <a:pt x="2719" y="8"/>
                    <a:pt x="2708" y="19"/>
                  </a:cubicBezTo>
                  <a:cubicBezTo>
                    <a:pt x="2618" y="93"/>
                    <a:pt x="2590" y="117"/>
                    <a:pt x="2501" y="179"/>
                  </a:cubicBezTo>
                  <a:cubicBezTo>
                    <a:pt x="2290" y="314"/>
                    <a:pt x="2130" y="384"/>
                    <a:pt x="1908" y="457"/>
                  </a:cubicBezTo>
                  <a:cubicBezTo>
                    <a:pt x="1728" y="517"/>
                    <a:pt x="1487" y="564"/>
                    <a:pt x="1357" y="576"/>
                  </a:cubicBezTo>
                  <a:cubicBezTo>
                    <a:pt x="1300" y="584"/>
                    <a:pt x="1226" y="586"/>
                    <a:pt x="1148" y="586"/>
                  </a:cubicBezTo>
                  <a:cubicBezTo>
                    <a:pt x="977" y="586"/>
                    <a:pt x="793" y="572"/>
                    <a:pt x="757" y="562"/>
                  </a:cubicBezTo>
                  <a:cubicBezTo>
                    <a:pt x="743" y="559"/>
                    <a:pt x="731" y="558"/>
                    <a:pt x="719" y="558"/>
                  </a:cubicBezTo>
                  <a:cubicBezTo>
                    <a:pt x="612" y="558"/>
                    <a:pt x="597" y="667"/>
                    <a:pt x="596" y="766"/>
                  </a:cubicBezTo>
                  <a:cubicBezTo>
                    <a:pt x="589" y="920"/>
                    <a:pt x="584" y="1075"/>
                    <a:pt x="576" y="1229"/>
                  </a:cubicBezTo>
                  <a:cubicBezTo>
                    <a:pt x="570" y="1492"/>
                    <a:pt x="508" y="1736"/>
                    <a:pt x="404" y="2014"/>
                  </a:cubicBezTo>
                  <a:cubicBezTo>
                    <a:pt x="353" y="2150"/>
                    <a:pt x="249" y="2363"/>
                    <a:pt x="124" y="2518"/>
                  </a:cubicBezTo>
                  <a:cubicBezTo>
                    <a:pt x="116" y="2531"/>
                    <a:pt x="87" y="2565"/>
                    <a:pt x="77" y="2574"/>
                  </a:cubicBezTo>
                  <a:cubicBezTo>
                    <a:pt x="51" y="2610"/>
                    <a:pt x="3" y="2637"/>
                    <a:pt x="2" y="2686"/>
                  </a:cubicBezTo>
                  <a:cubicBezTo>
                    <a:pt x="0" y="2731"/>
                    <a:pt x="40" y="2762"/>
                    <a:pt x="80" y="2762"/>
                  </a:cubicBezTo>
                  <a:cubicBezTo>
                    <a:pt x="99" y="2762"/>
                    <a:pt x="118" y="2754"/>
                    <a:pt x="132" y="2738"/>
                  </a:cubicBezTo>
                  <a:cubicBezTo>
                    <a:pt x="359" y="2480"/>
                    <a:pt x="600" y="1992"/>
                    <a:pt x="678" y="1542"/>
                  </a:cubicBezTo>
                  <a:cubicBezTo>
                    <a:pt x="718" y="1319"/>
                    <a:pt x="714" y="1091"/>
                    <a:pt x="723" y="866"/>
                  </a:cubicBezTo>
                  <a:cubicBezTo>
                    <a:pt x="728" y="797"/>
                    <a:pt x="728" y="742"/>
                    <a:pt x="735" y="701"/>
                  </a:cubicBezTo>
                  <a:cubicBezTo>
                    <a:pt x="854" y="720"/>
                    <a:pt x="973" y="729"/>
                    <a:pt x="1093" y="729"/>
                  </a:cubicBezTo>
                  <a:cubicBezTo>
                    <a:pt x="1404" y="729"/>
                    <a:pt x="1715" y="667"/>
                    <a:pt x="2006" y="559"/>
                  </a:cubicBezTo>
                  <a:cubicBezTo>
                    <a:pt x="2294" y="456"/>
                    <a:pt x="2568" y="313"/>
                    <a:pt x="2795" y="108"/>
                  </a:cubicBezTo>
                  <a:cubicBezTo>
                    <a:pt x="2834" y="71"/>
                    <a:pt x="2804" y="0"/>
                    <a:pt x="2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3"/>
            <p:cNvSpPr/>
            <p:nvPr/>
          </p:nvSpPr>
          <p:spPr>
            <a:xfrm>
              <a:off x="8810603" y="610576"/>
              <a:ext cx="179" cy="90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1" y="0"/>
                  </a:moveTo>
                  <a:lnTo>
                    <a:pt x="2" y="0"/>
                  </a:lnTo>
                  <a:lnTo>
                    <a:pt x="1" y="0"/>
                  </a:ln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3"/>
            <p:cNvSpPr/>
            <p:nvPr/>
          </p:nvSpPr>
          <p:spPr>
            <a:xfrm>
              <a:off x="8811321" y="610127"/>
              <a:ext cx="808" cy="449"/>
            </a:xfrm>
            <a:custGeom>
              <a:avLst/>
              <a:gdLst/>
              <a:ahLst/>
              <a:cxnLst/>
              <a:rect l="l" t="t" r="r" b="b"/>
              <a:pathLst>
                <a:path w="9" h="5" extrusionOk="0">
                  <a:moveTo>
                    <a:pt x="1" y="4"/>
                  </a:moveTo>
                  <a:lnTo>
                    <a:pt x="1" y="4"/>
                  </a:lnTo>
                  <a:cubicBezTo>
                    <a:pt x="4" y="2"/>
                    <a:pt x="6" y="1"/>
                    <a:pt x="8" y="1"/>
                  </a:cubicBezTo>
                  <a:cubicBezTo>
                    <a:pt x="6" y="1"/>
                    <a:pt x="4" y="2"/>
                    <a:pt x="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3"/>
            <p:cNvSpPr/>
            <p:nvPr/>
          </p:nvSpPr>
          <p:spPr>
            <a:xfrm>
              <a:off x="8731819" y="528921"/>
              <a:ext cx="1705" cy="269"/>
            </a:xfrm>
            <a:custGeom>
              <a:avLst/>
              <a:gdLst/>
              <a:ahLst/>
              <a:cxnLst/>
              <a:rect l="l" t="t" r="r" b="b"/>
              <a:pathLst>
                <a:path w="19" h="3" extrusionOk="0">
                  <a:moveTo>
                    <a:pt x="0" y="1"/>
                  </a:moveTo>
                  <a:cubicBezTo>
                    <a:pt x="5" y="1"/>
                    <a:pt x="9" y="3"/>
                    <a:pt x="14" y="3"/>
                  </a:cubicBezTo>
                  <a:lnTo>
                    <a:pt x="19" y="3"/>
                  </a:lnTo>
                  <a:cubicBezTo>
                    <a:pt x="11" y="1"/>
                    <a:pt x="5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3"/>
            <p:cNvSpPr/>
            <p:nvPr/>
          </p:nvSpPr>
          <p:spPr>
            <a:xfrm>
              <a:off x="8579905" y="528114"/>
              <a:ext cx="511206" cy="707720"/>
            </a:xfrm>
            <a:custGeom>
              <a:avLst/>
              <a:gdLst/>
              <a:ahLst/>
              <a:cxnLst/>
              <a:rect l="l" t="t" r="r" b="b"/>
              <a:pathLst>
                <a:path w="5697" h="7887" extrusionOk="0">
                  <a:moveTo>
                    <a:pt x="1817" y="177"/>
                  </a:moveTo>
                  <a:cubicBezTo>
                    <a:pt x="1859" y="182"/>
                    <a:pt x="1925" y="197"/>
                    <a:pt x="1992" y="214"/>
                  </a:cubicBezTo>
                  <a:cubicBezTo>
                    <a:pt x="2015" y="220"/>
                    <a:pt x="2100" y="250"/>
                    <a:pt x="2097" y="250"/>
                  </a:cubicBezTo>
                  <a:cubicBezTo>
                    <a:pt x="2096" y="250"/>
                    <a:pt x="2095" y="250"/>
                    <a:pt x="2091" y="249"/>
                  </a:cubicBezTo>
                  <a:lnTo>
                    <a:pt x="2091" y="249"/>
                  </a:lnTo>
                  <a:cubicBezTo>
                    <a:pt x="2314" y="348"/>
                    <a:pt x="2470" y="465"/>
                    <a:pt x="2574" y="633"/>
                  </a:cubicBezTo>
                  <a:cubicBezTo>
                    <a:pt x="2650" y="755"/>
                    <a:pt x="2647" y="853"/>
                    <a:pt x="2590" y="914"/>
                  </a:cubicBez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90" y="914"/>
                  </a:cubicBezTo>
                  <a:lnTo>
                    <a:pt x="2590" y="914"/>
                  </a:lnTo>
                  <a:cubicBezTo>
                    <a:pt x="2590" y="914"/>
                    <a:pt x="2590" y="914"/>
                    <a:pt x="2589" y="915"/>
                  </a:cubicBezTo>
                  <a:lnTo>
                    <a:pt x="2589" y="915"/>
                  </a:lnTo>
                  <a:cubicBezTo>
                    <a:pt x="2589" y="914"/>
                    <a:pt x="2589" y="914"/>
                    <a:pt x="2590" y="914"/>
                  </a:cubicBezTo>
                  <a:lnTo>
                    <a:pt x="2590" y="914"/>
                  </a:lnTo>
                  <a:cubicBezTo>
                    <a:pt x="2589" y="914"/>
                    <a:pt x="2589" y="914"/>
                    <a:pt x="2588" y="915"/>
                  </a:cubicBezTo>
                  <a:cubicBezTo>
                    <a:pt x="2588" y="915"/>
                    <a:pt x="2589" y="915"/>
                    <a:pt x="2589" y="915"/>
                  </a:cubicBezTo>
                  <a:lnTo>
                    <a:pt x="2589" y="915"/>
                  </a:lnTo>
                  <a:cubicBezTo>
                    <a:pt x="2589" y="915"/>
                    <a:pt x="2589" y="915"/>
                    <a:pt x="2589" y="915"/>
                  </a:cubicBezTo>
                  <a:cubicBezTo>
                    <a:pt x="2587" y="915"/>
                    <a:pt x="2584" y="916"/>
                    <a:pt x="2582" y="918"/>
                  </a:cubicBezTo>
                  <a:lnTo>
                    <a:pt x="2562" y="918"/>
                  </a:lnTo>
                  <a:cubicBezTo>
                    <a:pt x="2561" y="916"/>
                    <a:pt x="2559" y="916"/>
                    <a:pt x="2558" y="916"/>
                  </a:cubicBezTo>
                  <a:cubicBezTo>
                    <a:pt x="2497" y="897"/>
                    <a:pt x="2470" y="875"/>
                    <a:pt x="2403" y="816"/>
                  </a:cubicBezTo>
                  <a:cubicBezTo>
                    <a:pt x="2172" y="595"/>
                    <a:pt x="2131" y="398"/>
                    <a:pt x="1822" y="179"/>
                  </a:cubicBezTo>
                  <a:cubicBezTo>
                    <a:pt x="1820" y="178"/>
                    <a:pt x="1818" y="177"/>
                    <a:pt x="1817" y="177"/>
                  </a:cubicBezTo>
                  <a:close/>
                  <a:moveTo>
                    <a:pt x="2582" y="918"/>
                  </a:moveTo>
                  <a:cubicBezTo>
                    <a:pt x="2582" y="919"/>
                    <a:pt x="2580" y="919"/>
                    <a:pt x="2580" y="919"/>
                  </a:cubicBezTo>
                  <a:cubicBezTo>
                    <a:pt x="2580" y="918"/>
                    <a:pt x="2582" y="918"/>
                    <a:pt x="2582" y="918"/>
                  </a:cubicBezTo>
                  <a:close/>
                  <a:moveTo>
                    <a:pt x="1278" y="189"/>
                  </a:moveTo>
                  <a:cubicBezTo>
                    <a:pt x="1337" y="189"/>
                    <a:pt x="1393" y="195"/>
                    <a:pt x="1446" y="205"/>
                  </a:cubicBezTo>
                  <a:cubicBezTo>
                    <a:pt x="1554" y="230"/>
                    <a:pt x="1638" y="262"/>
                    <a:pt x="1712" y="304"/>
                  </a:cubicBezTo>
                  <a:cubicBezTo>
                    <a:pt x="1203" y="318"/>
                    <a:pt x="775" y="687"/>
                    <a:pt x="630" y="1175"/>
                  </a:cubicBezTo>
                  <a:cubicBezTo>
                    <a:pt x="571" y="1377"/>
                    <a:pt x="559" y="1585"/>
                    <a:pt x="590" y="1788"/>
                  </a:cubicBezTo>
                  <a:cubicBezTo>
                    <a:pt x="574" y="1778"/>
                    <a:pt x="556" y="1768"/>
                    <a:pt x="540" y="1755"/>
                  </a:cubicBezTo>
                  <a:cubicBezTo>
                    <a:pt x="348" y="1605"/>
                    <a:pt x="157" y="1336"/>
                    <a:pt x="174" y="1058"/>
                  </a:cubicBezTo>
                  <a:cubicBezTo>
                    <a:pt x="190" y="847"/>
                    <a:pt x="288" y="640"/>
                    <a:pt x="484" y="465"/>
                  </a:cubicBezTo>
                  <a:cubicBezTo>
                    <a:pt x="676" y="302"/>
                    <a:pt x="1002" y="189"/>
                    <a:pt x="1278" y="189"/>
                  </a:cubicBezTo>
                  <a:close/>
                  <a:moveTo>
                    <a:pt x="819" y="2066"/>
                  </a:moveTo>
                  <a:cubicBezTo>
                    <a:pt x="1065" y="2174"/>
                    <a:pt x="1325" y="2233"/>
                    <a:pt x="1588" y="2278"/>
                  </a:cubicBezTo>
                  <a:cubicBezTo>
                    <a:pt x="1595" y="2281"/>
                    <a:pt x="1605" y="2283"/>
                    <a:pt x="1612" y="2285"/>
                  </a:cubicBezTo>
                  <a:cubicBezTo>
                    <a:pt x="2057" y="2402"/>
                    <a:pt x="2573" y="2469"/>
                    <a:pt x="2876" y="2643"/>
                  </a:cubicBezTo>
                  <a:cubicBezTo>
                    <a:pt x="3184" y="2801"/>
                    <a:pt x="3438" y="3035"/>
                    <a:pt x="3635" y="3310"/>
                  </a:cubicBezTo>
                  <a:cubicBezTo>
                    <a:pt x="3175" y="3109"/>
                    <a:pt x="2659" y="3072"/>
                    <a:pt x="2225" y="3000"/>
                  </a:cubicBezTo>
                  <a:cubicBezTo>
                    <a:pt x="1681" y="2902"/>
                    <a:pt x="1215" y="2684"/>
                    <a:pt x="973" y="2340"/>
                  </a:cubicBezTo>
                  <a:cubicBezTo>
                    <a:pt x="910" y="2253"/>
                    <a:pt x="859" y="2161"/>
                    <a:pt x="819" y="2066"/>
                  </a:cubicBezTo>
                  <a:close/>
                  <a:moveTo>
                    <a:pt x="3033" y="2545"/>
                  </a:moveTo>
                  <a:lnTo>
                    <a:pt x="3033" y="2545"/>
                  </a:lnTo>
                  <a:cubicBezTo>
                    <a:pt x="3300" y="2628"/>
                    <a:pt x="3555" y="2738"/>
                    <a:pt x="3790" y="2892"/>
                  </a:cubicBezTo>
                  <a:cubicBezTo>
                    <a:pt x="4130" y="3123"/>
                    <a:pt x="4447" y="3465"/>
                    <a:pt x="4665" y="3835"/>
                  </a:cubicBezTo>
                  <a:cubicBezTo>
                    <a:pt x="4910" y="4252"/>
                    <a:pt x="5075" y="4785"/>
                    <a:pt x="5113" y="5243"/>
                  </a:cubicBezTo>
                  <a:cubicBezTo>
                    <a:pt x="5152" y="5624"/>
                    <a:pt x="5101" y="6005"/>
                    <a:pt x="5104" y="6386"/>
                  </a:cubicBezTo>
                  <a:cubicBezTo>
                    <a:pt x="5106" y="6771"/>
                    <a:pt x="5214" y="7208"/>
                    <a:pt x="5338" y="7448"/>
                  </a:cubicBezTo>
                  <a:cubicBezTo>
                    <a:pt x="5373" y="7530"/>
                    <a:pt x="5453" y="7639"/>
                    <a:pt x="5499" y="7711"/>
                  </a:cubicBezTo>
                  <a:lnTo>
                    <a:pt x="5494" y="7711"/>
                  </a:lnTo>
                  <a:cubicBezTo>
                    <a:pt x="5439" y="7700"/>
                    <a:pt x="5348" y="7669"/>
                    <a:pt x="5241" y="7609"/>
                  </a:cubicBezTo>
                  <a:cubicBezTo>
                    <a:pt x="5035" y="7481"/>
                    <a:pt x="4919" y="7398"/>
                    <a:pt x="4752" y="7212"/>
                  </a:cubicBezTo>
                  <a:cubicBezTo>
                    <a:pt x="4655" y="7102"/>
                    <a:pt x="4488" y="6812"/>
                    <a:pt x="4439" y="6656"/>
                  </a:cubicBezTo>
                  <a:cubicBezTo>
                    <a:pt x="4351" y="6414"/>
                    <a:pt x="4330" y="6222"/>
                    <a:pt x="4313" y="6012"/>
                  </a:cubicBezTo>
                  <a:cubicBezTo>
                    <a:pt x="4287" y="5602"/>
                    <a:pt x="4328" y="5192"/>
                    <a:pt x="4305" y="4781"/>
                  </a:cubicBezTo>
                  <a:cubicBezTo>
                    <a:pt x="4289" y="4505"/>
                    <a:pt x="4238" y="4231"/>
                    <a:pt x="4153" y="3968"/>
                  </a:cubicBezTo>
                  <a:cubicBezTo>
                    <a:pt x="4125" y="3884"/>
                    <a:pt x="4092" y="3802"/>
                    <a:pt x="4055" y="3715"/>
                  </a:cubicBezTo>
                  <a:cubicBezTo>
                    <a:pt x="4009" y="3629"/>
                    <a:pt x="3965" y="3542"/>
                    <a:pt x="3922" y="3455"/>
                  </a:cubicBezTo>
                  <a:cubicBezTo>
                    <a:pt x="3706" y="3081"/>
                    <a:pt x="3407" y="2754"/>
                    <a:pt x="3033" y="2545"/>
                  </a:cubicBezTo>
                  <a:close/>
                  <a:moveTo>
                    <a:pt x="1541" y="0"/>
                  </a:moveTo>
                  <a:cubicBezTo>
                    <a:pt x="1469" y="0"/>
                    <a:pt x="1397" y="6"/>
                    <a:pt x="1327" y="17"/>
                  </a:cubicBezTo>
                  <a:cubicBezTo>
                    <a:pt x="1300" y="15"/>
                    <a:pt x="1273" y="14"/>
                    <a:pt x="1246" y="14"/>
                  </a:cubicBezTo>
                  <a:cubicBezTo>
                    <a:pt x="970" y="14"/>
                    <a:pt x="689" y="109"/>
                    <a:pt x="464" y="257"/>
                  </a:cubicBezTo>
                  <a:cubicBezTo>
                    <a:pt x="236" y="413"/>
                    <a:pt x="79" y="669"/>
                    <a:pt x="29" y="940"/>
                  </a:cubicBezTo>
                  <a:cubicBezTo>
                    <a:pt x="0" y="1122"/>
                    <a:pt x="36" y="1315"/>
                    <a:pt x="117" y="1476"/>
                  </a:cubicBezTo>
                  <a:cubicBezTo>
                    <a:pt x="196" y="1615"/>
                    <a:pt x="295" y="1743"/>
                    <a:pt x="418" y="1845"/>
                  </a:cubicBezTo>
                  <a:cubicBezTo>
                    <a:pt x="483" y="1897"/>
                    <a:pt x="554" y="1941"/>
                    <a:pt x="627" y="1980"/>
                  </a:cubicBezTo>
                  <a:cubicBezTo>
                    <a:pt x="709" y="2260"/>
                    <a:pt x="871" y="2517"/>
                    <a:pt x="1099" y="2710"/>
                  </a:cubicBezTo>
                  <a:cubicBezTo>
                    <a:pt x="1296" y="2888"/>
                    <a:pt x="1648" y="3040"/>
                    <a:pt x="1965" y="3120"/>
                  </a:cubicBezTo>
                  <a:cubicBezTo>
                    <a:pt x="2285" y="3205"/>
                    <a:pt x="2617" y="3222"/>
                    <a:pt x="2941" y="3289"/>
                  </a:cubicBezTo>
                  <a:cubicBezTo>
                    <a:pt x="3306" y="3357"/>
                    <a:pt x="3600" y="3463"/>
                    <a:pt x="3801" y="3581"/>
                  </a:cubicBezTo>
                  <a:cubicBezTo>
                    <a:pt x="3991" y="3932"/>
                    <a:pt x="4102" y="4327"/>
                    <a:pt x="4126" y="4711"/>
                  </a:cubicBezTo>
                  <a:cubicBezTo>
                    <a:pt x="4171" y="5385"/>
                    <a:pt x="4030" y="6090"/>
                    <a:pt x="4279" y="6738"/>
                  </a:cubicBezTo>
                  <a:cubicBezTo>
                    <a:pt x="4370" y="6970"/>
                    <a:pt x="4495" y="7192"/>
                    <a:pt x="4663" y="7378"/>
                  </a:cubicBezTo>
                  <a:cubicBezTo>
                    <a:pt x="4758" y="7483"/>
                    <a:pt x="4872" y="7567"/>
                    <a:pt x="4985" y="7651"/>
                  </a:cubicBezTo>
                  <a:cubicBezTo>
                    <a:pt x="5081" y="7723"/>
                    <a:pt x="5186" y="7785"/>
                    <a:pt x="5299" y="7829"/>
                  </a:cubicBezTo>
                  <a:cubicBezTo>
                    <a:pt x="5370" y="7860"/>
                    <a:pt x="5445" y="7886"/>
                    <a:pt x="5522" y="7886"/>
                  </a:cubicBezTo>
                  <a:cubicBezTo>
                    <a:pt x="5540" y="7886"/>
                    <a:pt x="5558" y="7885"/>
                    <a:pt x="5577" y="7882"/>
                  </a:cubicBezTo>
                  <a:cubicBezTo>
                    <a:pt x="5639" y="7876"/>
                    <a:pt x="5695" y="7823"/>
                    <a:pt x="5695" y="7758"/>
                  </a:cubicBezTo>
                  <a:cubicBezTo>
                    <a:pt x="5696" y="7721"/>
                    <a:pt x="5678" y="7686"/>
                    <a:pt x="5657" y="7655"/>
                  </a:cubicBezTo>
                  <a:cubicBezTo>
                    <a:pt x="5653" y="7649"/>
                    <a:pt x="5649" y="7643"/>
                    <a:pt x="5644" y="7637"/>
                  </a:cubicBezTo>
                  <a:lnTo>
                    <a:pt x="5644" y="7637"/>
                  </a:lnTo>
                  <a:cubicBezTo>
                    <a:pt x="5636" y="7625"/>
                    <a:pt x="5628" y="7613"/>
                    <a:pt x="5619" y="7602"/>
                  </a:cubicBezTo>
                  <a:cubicBezTo>
                    <a:pt x="5605" y="7583"/>
                    <a:pt x="5591" y="7564"/>
                    <a:pt x="5577" y="7545"/>
                  </a:cubicBezTo>
                  <a:cubicBezTo>
                    <a:pt x="5536" y="7489"/>
                    <a:pt x="5501" y="7432"/>
                    <a:pt x="5469" y="7371"/>
                  </a:cubicBezTo>
                  <a:cubicBezTo>
                    <a:pt x="5459" y="7356"/>
                    <a:pt x="5436" y="7301"/>
                    <a:pt x="5427" y="7286"/>
                  </a:cubicBezTo>
                  <a:cubicBezTo>
                    <a:pt x="5260" y="6853"/>
                    <a:pt x="5248" y="6476"/>
                    <a:pt x="5273" y="6009"/>
                  </a:cubicBezTo>
                  <a:cubicBezTo>
                    <a:pt x="5303" y="5545"/>
                    <a:pt x="5288" y="5073"/>
                    <a:pt x="5160" y="4625"/>
                  </a:cubicBezTo>
                  <a:cubicBezTo>
                    <a:pt x="5071" y="4332"/>
                    <a:pt x="4966" y="4039"/>
                    <a:pt x="4808" y="3774"/>
                  </a:cubicBezTo>
                  <a:cubicBezTo>
                    <a:pt x="4552" y="3345"/>
                    <a:pt x="4201" y="2963"/>
                    <a:pt x="3767" y="2711"/>
                  </a:cubicBezTo>
                  <a:cubicBezTo>
                    <a:pt x="3458" y="2532"/>
                    <a:pt x="3115" y="2412"/>
                    <a:pt x="2769" y="2329"/>
                  </a:cubicBezTo>
                  <a:cubicBezTo>
                    <a:pt x="2342" y="2236"/>
                    <a:pt x="1905" y="2197"/>
                    <a:pt x="1476" y="2119"/>
                  </a:cubicBezTo>
                  <a:cubicBezTo>
                    <a:pt x="1210" y="2063"/>
                    <a:pt x="976" y="1995"/>
                    <a:pt x="757" y="1884"/>
                  </a:cubicBezTo>
                  <a:cubicBezTo>
                    <a:pt x="648" y="1457"/>
                    <a:pt x="764" y="1004"/>
                    <a:pt x="1104" y="694"/>
                  </a:cubicBezTo>
                  <a:cubicBezTo>
                    <a:pt x="1270" y="552"/>
                    <a:pt x="1499" y="450"/>
                    <a:pt x="1727" y="450"/>
                  </a:cubicBezTo>
                  <a:cubicBezTo>
                    <a:pt x="1791" y="450"/>
                    <a:pt x="1856" y="458"/>
                    <a:pt x="1919" y="476"/>
                  </a:cubicBezTo>
                  <a:cubicBezTo>
                    <a:pt x="1971" y="532"/>
                    <a:pt x="2027" y="596"/>
                    <a:pt x="2091" y="673"/>
                  </a:cubicBezTo>
                  <a:cubicBezTo>
                    <a:pt x="2219" y="823"/>
                    <a:pt x="2347" y="1022"/>
                    <a:pt x="2556" y="1055"/>
                  </a:cubicBezTo>
                  <a:cubicBezTo>
                    <a:pt x="2560" y="1055"/>
                    <a:pt x="2563" y="1055"/>
                    <a:pt x="2566" y="1055"/>
                  </a:cubicBezTo>
                  <a:cubicBezTo>
                    <a:pt x="2764" y="1055"/>
                    <a:pt x="2807" y="784"/>
                    <a:pt x="2728" y="640"/>
                  </a:cubicBezTo>
                  <a:cubicBezTo>
                    <a:pt x="2604" y="384"/>
                    <a:pt x="2364" y="210"/>
                    <a:pt x="2109" y="118"/>
                  </a:cubicBezTo>
                  <a:cubicBezTo>
                    <a:pt x="2078" y="97"/>
                    <a:pt x="2034" y="92"/>
                    <a:pt x="2001" y="77"/>
                  </a:cubicBezTo>
                  <a:cubicBezTo>
                    <a:pt x="1904" y="45"/>
                    <a:pt x="1805" y="24"/>
                    <a:pt x="1704" y="12"/>
                  </a:cubicBezTo>
                  <a:cubicBezTo>
                    <a:pt x="1650" y="4"/>
                    <a:pt x="1596" y="0"/>
                    <a:pt x="1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3"/>
            <p:cNvSpPr/>
            <p:nvPr/>
          </p:nvSpPr>
          <p:spPr>
            <a:xfrm>
              <a:off x="7872825" y="18625"/>
              <a:ext cx="709425" cy="509501"/>
            </a:xfrm>
            <a:custGeom>
              <a:avLst/>
              <a:gdLst/>
              <a:ahLst/>
              <a:cxnLst/>
              <a:rect l="l" t="t" r="r" b="b"/>
              <a:pathLst>
                <a:path w="7906" h="5678" extrusionOk="0">
                  <a:moveTo>
                    <a:pt x="255" y="47"/>
                  </a:moveTo>
                  <a:cubicBezTo>
                    <a:pt x="256" y="48"/>
                    <a:pt x="257" y="48"/>
                    <a:pt x="258" y="49"/>
                  </a:cubicBezTo>
                  <a:lnTo>
                    <a:pt x="258" y="49"/>
                  </a:lnTo>
                  <a:cubicBezTo>
                    <a:pt x="257" y="49"/>
                    <a:pt x="256" y="48"/>
                    <a:pt x="255" y="47"/>
                  </a:cubicBezTo>
                  <a:close/>
                  <a:moveTo>
                    <a:pt x="189" y="198"/>
                  </a:moveTo>
                  <a:cubicBezTo>
                    <a:pt x="261" y="244"/>
                    <a:pt x="371" y="325"/>
                    <a:pt x="452" y="360"/>
                  </a:cubicBezTo>
                  <a:cubicBezTo>
                    <a:pt x="691" y="484"/>
                    <a:pt x="1128" y="592"/>
                    <a:pt x="1514" y="593"/>
                  </a:cubicBezTo>
                  <a:cubicBezTo>
                    <a:pt x="1528" y="593"/>
                    <a:pt x="1543" y="593"/>
                    <a:pt x="1558" y="593"/>
                  </a:cubicBezTo>
                  <a:cubicBezTo>
                    <a:pt x="1820" y="593"/>
                    <a:pt x="2082" y="570"/>
                    <a:pt x="2345" y="570"/>
                  </a:cubicBezTo>
                  <a:cubicBezTo>
                    <a:pt x="2449" y="570"/>
                    <a:pt x="2553" y="573"/>
                    <a:pt x="2657" y="584"/>
                  </a:cubicBezTo>
                  <a:cubicBezTo>
                    <a:pt x="3115" y="623"/>
                    <a:pt x="3647" y="788"/>
                    <a:pt x="4065" y="1032"/>
                  </a:cubicBezTo>
                  <a:cubicBezTo>
                    <a:pt x="4434" y="1251"/>
                    <a:pt x="4776" y="1567"/>
                    <a:pt x="5007" y="1907"/>
                  </a:cubicBezTo>
                  <a:cubicBezTo>
                    <a:pt x="5161" y="2143"/>
                    <a:pt x="5273" y="2397"/>
                    <a:pt x="5355" y="2664"/>
                  </a:cubicBezTo>
                  <a:cubicBezTo>
                    <a:pt x="5145" y="2291"/>
                    <a:pt x="4819" y="1991"/>
                    <a:pt x="4445" y="1776"/>
                  </a:cubicBezTo>
                  <a:cubicBezTo>
                    <a:pt x="4357" y="1732"/>
                    <a:pt x="4271" y="1689"/>
                    <a:pt x="4184" y="1644"/>
                  </a:cubicBezTo>
                  <a:cubicBezTo>
                    <a:pt x="4099" y="1606"/>
                    <a:pt x="4015" y="1572"/>
                    <a:pt x="3931" y="1545"/>
                  </a:cubicBezTo>
                  <a:cubicBezTo>
                    <a:pt x="3668" y="1459"/>
                    <a:pt x="3394" y="1408"/>
                    <a:pt x="3119" y="1392"/>
                  </a:cubicBezTo>
                  <a:cubicBezTo>
                    <a:pt x="3021" y="1387"/>
                    <a:pt x="2923" y="1385"/>
                    <a:pt x="2825" y="1385"/>
                  </a:cubicBezTo>
                  <a:cubicBezTo>
                    <a:pt x="2620" y="1385"/>
                    <a:pt x="2415" y="1393"/>
                    <a:pt x="2211" y="1393"/>
                  </a:cubicBezTo>
                  <a:cubicBezTo>
                    <a:pt x="2103" y="1393"/>
                    <a:pt x="1996" y="1391"/>
                    <a:pt x="1888" y="1384"/>
                  </a:cubicBezTo>
                  <a:cubicBezTo>
                    <a:pt x="1678" y="1368"/>
                    <a:pt x="1485" y="1346"/>
                    <a:pt x="1243" y="1258"/>
                  </a:cubicBezTo>
                  <a:cubicBezTo>
                    <a:pt x="1087" y="1209"/>
                    <a:pt x="798" y="1042"/>
                    <a:pt x="687" y="945"/>
                  </a:cubicBezTo>
                  <a:cubicBezTo>
                    <a:pt x="501" y="778"/>
                    <a:pt x="418" y="662"/>
                    <a:pt x="290" y="456"/>
                  </a:cubicBezTo>
                  <a:cubicBezTo>
                    <a:pt x="233" y="349"/>
                    <a:pt x="201" y="258"/>
                    <a:pt x="189" y="203"/>
                  </a:cubicBezTo>
                  <a:lnTo>
                    <a:pt x="189" y="198"/>
                  </a:lnTo>
                  <a:close/>
                  <a:moveTo>
                    <a:pt x="7094" y="3065"/>
                  </a:moveTo>
                  <a:cubicBezTo>
                    <a:pt x="7143" y="3065"/>
                    <a:pt x="7201" y="3083"/>
                    <a:pt x="7265" y="3123"/>
                  </a:cubicBezTo>
                  <a:cubicBezTo>
                    <a:pt x="7434" y="3227"/>
                    <a:pt x="7551" y="3384"/>
                    <a:pt x="7650" y="3606"/>
                  </a:cubicBezTo>
                  <a:cubicBezTo>
                    <a:pt x="7649" y="3602"/>
                    <a:pt x="7649" y="3600"/>
                    <a:pt x="7649" y="3600"/>
                  </a:cubicBezTo>
                  <a:lnTo>
                    <a:pt x="7649" y="3600"/>
                  </a:lnTo>
                  <a:cubicBezTo>
                    <a:pt x="7649" y="3600"/>
                    <a:pt x="7678" y="3683"/>
                    <a:pt x="7684" y="3705"/>
                  </a:cubicBezTo>
                  <a:cubicBezTo>
                    <a:pt x="7702" y="3772"/>
                    <a:pt x="7717" y="3838"/>
                    <a:pt x="7722" y="3880"/>
                  </a:cubicBezTo>
                  <a:lnTo>
                    <a:pt x="7722" y="3880"/>
                  </a:lnTo>
                  <a:cubicBezTo>
                    <a:pt x="7722" y="3879"/>
                    <a:pt x="7720" y="3877"/>
                    <a:pt x="7719" y="3875"/>
                  </a:cubicBezTo>
                  <a:cubicBezTo>
                    <a:pt x="7501" y="3566"/>
                    <a:pt x="7303" y="3525"/>
                    <a:pt x="7082" y="3295"/>
                  </a:cubicBezTo>
                  <a:cubicBezTo>
                    <a:pt x="7023" y="3228"/>
                    <a:pt x="7002" y="3200"/>
                    <a:pt x="6982" y="3139"/>
                  </a:cubicBezTo>
                  <a:cubicBezTo>
                    <a:pt x="6982" y="3138"/>
                    <a:pt x="6982" y="3137"/>
                    <a:pt x="6981" y="3135"/>
                  </a:cubicBezTo>
                  <a:lnTo>
                    <a:pt x="6981" y="3116"/>
                  </a:lnTo>
                  <a:cubicBezTo>
                    <a:pt x="6981" y="3116"/>
                    <a:pt x="6981" y="3117"/>
                    <a:pt x="6979" y="3117"/>
                  </a:cubicBezTo>
                  <a:cubicBezTo>
                    <a:pt x="6979" y="3117"/>
                    <a:pt x="6979" y="3116"/>
                    <a:pt x="6981" y="3116"/>
                  </a:cubicBezTo>
                  <a:lnTo>
                    <a:pt x="6981" y="3116"/>
                  </a:lnTo>
                  <a:lnTo>
                    <a:pt x="6981" y="3116"/>
                  </a:lnTo>
                  <a:cubicBezTo>
                    <a:pt x="6982" y="3113"/>
                    <a:pt x="6983" y="3111"/>
                    <a:pt x="6983" y="3108"/>
                  </a:cubicBez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3" y="3108"/>
                    <a:pt x="6983" y="3109"/>
                  </a:cubicBezTo>
                  <a:cubicBezTo>
                    <a:pt x="6984" y="3108"/>
                    <a:pt x="6984" y="3107"/>
                    <a:pt x="6984" y="3107"/>
                  </a:cubicBezTo>
                  <a:lnTo>
                    <a:pt x="6984" y="3107"/>
                  </a:lnTo>
                  <a:lnTo>
                    <a:pt x="6984" y="3107"/>
                  </a:lnTo>
                  <a:lnTo>
                    <a:pt x="6984" y="3107"/>
                  </a:lnTo>
                  <a:cubicBezTo>
                    <a:pt x="6984" y="3107"/>
                    <a:pt x="6984" y="3107"/>
                    <a:pt x="6984" y="3107"/>
                  </a:cubicBezTo>
                  <a:cubicBezTo>
                    <a:pt x="7013" y="3080"/>
                    <a:pt x="7050" y="3065"/>
                    <a:pt x="7094" y="3065"/>
                  </a:cubicBezTo>
                  <a:close/>
                  <a:moveTo>
                    <a:pt x="4589" y="2061"/>
                  </a:moveTo>
                  <a:lnTo>
                    <a:pt x="4589" y="2061"/>
                  </a:lnTo>
                  <a:cubicBezTo>
                    <a:pt x="4865" y="2258"/>
                    <a:pt x="5098" y="2513"/>
                    <a:pt x="5257" y="2820"/>
                  </a:cubicBezTo>
                  <a:cubicBezTo>
                    <a:pt x="5431" y="3123"/>
                    <a:pt x="5498" y="3640"/>
                    <a:pt x="5614" y="4084"/>
                  </a:cubicBezTo>
                  <a:cubicBezTo>
                    <a:pt x="5618" y="4091"/>
                    <a:pt x="5619" y="4101"/>
                    <a:pt x="5622" y="4109"/>
                  </a:cubicBezTo>
                  <a:cubicBezTo>
                    <a:pt x="5666" y="4371"/>
                    <a:pt x="5726" y="4631"/>
                    <a:pt x="5834" y="4877"/>
                  </a:cubicBezTo>
                  <a:cubicBezTo>
                    <a:pt x="5738" y="4837"/>
                    <a:pt x="5645" y="4786"/>
                    <a:pt x="5560" y="4723"/>
                  </a:cubicBezTo>
                  <a:cubicBezTo>
                    <a:pt x="5216" y="4481"/>
                    <a:pt x="4999" y="4016"/>
                    <a:pt x="4899" y="3471"/>
                  </a:cubicBezTo>
                  <a:cubicBezTo>
                    <a:pt x="4827" y="3038"/>
                    <a:pt x="4791" y="2521"/>
                    <a:pt x="4589" y="2061"/>
                  </a:cubicBezTo>
                  <a:close/>
                  <a:moveTo>
                    <a:pt x="7595" y="3986"/>
                  </a:moveTo>
                  <a:cubicBezTo>
                    <a:pt x="7637" y="4060"/>
                    <a:pt x="7669" y="4143"/>
                    <a:pt x="7694" y="4251"/>
                  </a:cubicBezTo>
                  <a:cubicBezTo>
                    <a:pt x="7755" y="4550"/>
                    <a:pt x="7632" y="4980"/>
                    <a:pt x="7435" y="5213"/>
                  </a:cubicBezTo>
                  <a:cubicBezTo>
                    <a:pt x="7260" y="5409"/>
                    <a:pt x="7053" y="5507"/>
                    <a:pt x="6842" y="5523"/>
                  </a:cubicBezTo>
                  <a:cubicBezTo>
                    <a:pt x="6829" y="5524"/>
                    <a:pt x="6817" y="5524"/>
                    <a:pt x="6804" y="5524"/>
                  </a:cubicBezTo>
                  <a:cubicBezTo>
                    <a:pt x="6538" y="5524"/>
                    <a:pt x="6287" y="5341"/>
                    <a:pt x="6144" y="5157"/>
                  </a:cubicBezTo>
                  <a:cubicBezTo>
                    <a:pt x="6132" y="5141"/>
                    <a:pt x="6122" y="5124"/>
                    <a:pt x="6112" y="5108"/>
                  </a:cubicBezTo>
                  <a:lnTo>
                    <a:pt x="6112" y="5108"/>
                  </a:lnTo>
                  <a:cubicBezTo>
                    <a:pt x="6183" y="5119"/>
                    <a:pt x="6255" y="5124"/>
                    <a:pt x="6327" y="5124"/>
                  </a:cubicBezTo>
                  <a:cubicBezTo>
                    <a:pt x="6460" y="5124"/>
                    <a:pt x="6594" y="5106"/>
                    <a:pt x="6725" y="5068"/>
                  </a:cubicBezTo>
                  <a:cubicBezTo>
                    <a:pt x="7213" y="4924"/>
                    <a:pt x="7581" y="4495"/>
                    <a:pt x="7595" y="3986"/>
                  </a:cubicBezTo>
                  <a:close/>
                  <a:moveTo>
                    <a:pt x="144" y="1"/>
                  </a:moveTo>
                  <a:cubicBezTo>
                    <a:pt x="143" y="1"/>
                    <a:pt x="142" y="1"/>
                    <a:pt x="141" y="1"/>
                  </a:cubicBezTo>
                  <a:cubicBezTo>
                    <a:pt x="77" y="1"/>
                    <a:pt x="23" y="57"/>
                    <a:pt x="17" y="119"/>
                  </a:cubicBezTo>
                  <a:cubicBezTo>
                    <a:pt x="1" y="216"/>
                    <a:pt x="32" y="310"/>
                    <a:pt x="70" y="397"/>
                  </a:cubicBezTo>
                  <a:cubicBezTo>
                    <a:pt x="114" y="510"/>
                    <a:pt x="176" y="615"/>
                    <a:pt x="248" y="712"/>
                  </a:cubicBezTo>
                  <a:cubicBezTo>
                    <a:pt x="332" y="824"/>
                    <a:pt x="417" y="938"/>
                    <a:pt x="521" y="1033"/>
                  </a:cubicBezTo>
                  <a:cubicBezTo>
                    <a:pt x="707" y="1201"/>
                    <a:pt x="929" y="1326"/>
                    <a:pt x="1161" y="1417"/>
                  </a:cubicBezTo>
                  <a:cubicBezTo>
                    <a:pt x="1496" y="1546"/>
                    <a:pt x="1845" y="1570"/>
                    <a:pt x="2197" y="1570"/>
                  </a:cubicBezTo>
                  <a:cubicBezTo>
                    <a:pt x="2417" y="1570"/>
                    <a:pt x="2638" y="1561"/>
                    <a:pt x="2858" y="1561"/>
                  </a:cubicBezTo>
                  <a:cubicBezTo>
                    <a:pt x="2968" y="1561"/>
                    <a:pt x="3079" y="1563"/>
                    <a:pt x="3188" y="1570"/>
                  </a:cubicBezTo>
                  <a:cubicBezTo>
                    <a:pt x="3573" y="1594"/>
                    <a:pt x="3967" y="1705"/>
                    <a:pt x="4318" y="1895"/>
                  </a:cubicBezTo>
                  <a:cubicBezTo>
                    <a:pt x="4436" y="2096"/>
                    <a:pt x="4542" y="2390"/>
                    <a:pt x="4610" y="2755"/>
                  </a:cubicBezTo>
                  <a:cubicBezTo>
                    <a:pt x="4677" y="3079"/>
                    <a:pt x="4694" y="3411"/>
                    <a:pt x="4779" y="3731"/>
                  </a:cubicBezTo>
                  <a:cubicBezTo>
                    <a:pt x="4861" y="4048"/>
                    <a:pt x="5011" y="4400"/>
                    <a:pt x="5190" y="4598"/>
                  </a:cubicBezTo>
                  <a:cubicBezTo>
                    <a:pt x="5382" y="4825"/>
                    <a:pt x="5639" y="4987"/>
                    <a:pt x="5919" y="5069"/>
                  </a:cubicBezTo>
                  <a:cubicBezTo>
                    <a:pt x="5958" y="5142"/>
                    <a:pt x="6002" y="5213"/>
                    <a:pt x="6055" y="5278"/>
                  </a:cubicBezTo>
                  <a:cubicBezTo>
                    <a:pt x="6156" y="5401"/>
                    <a:pt x="6284" y="5500"/>
                    <a:pt x="6423" y="5579"/>
                  </a:cubicBezTo>
                  <a:cubicBezTo>
                    <a:pt x="6547" y="5642"/>
                    <a:pt x="6689" y="5677"/>
                    <a:pt x="6831" y="5677"/>
                  </a:cubicBezTo>
                  <a:cubicBezTo>
                    <a:pt x="6875" y="5677"/>
                    <a:pt x="6918" y="5674"/>
                    <a:pt x="6960" y="5667"/>
                  </a:cubicBezTo>
                  <a:cubicBezTo>
                    <a:pt x="7230" y="5618"/>
                    <a:pt x="7487" y="5460"/>
                    <a:pt x="7642" y="5233"/>
                  </a:cubicBezTo>
                  <a:cubicBezTo>
                    <a:pt x="7806" y="4985"/>
                    <a:pt x="7904" y="4671"/>
                    <a:pt x="7883" y="4370"/>
                  </a:cubicBezTo>
                  <a:cubicBezTo>
                    <a:pt x="7901" y="4245"/>
                    <a:pt x="7906" y="4117"/>
                    <a:pt x="7888" y="3992"/>
                  </a:cubicBezTo>
                  <a:cubicBezTo>
                    <a:pt x="7875" y="3891"/>
                    <a:pt x="7854" y="3792"/>
                    <a:pt x="7822" y="3695"/>
                  </a:cubicBezTo>
                  <a:cubicBezTo>
                    <a:pt x="7807" y="3662"/>
                    <a:pt x="7802" y="3618"/>
                    <a:pt x="7781" y="3587"/>
                  </a:cubicBezTo>
                  <a:cubicBezTo>
                    <a:pt x="7690" y="3332"/>
                    <a:pt x="7516" y="3093"/>
                    <a:pt x="7260" y="2968"/>
                  </a:cubicBezTo>
                  <a:cubicBezTo>
                    <a:pt x="7215" y="2944"/>
                    <a:pt x="7159" y="2931"/>
                    <a:pt x="7102" y="2931"/>
                  </a:cubicBezTo>
                  <a:cubicBezTo>
                    <a:pt x="6971" y="2931"/>
                    <a:pt x="6838" y="2997"/>
                    <a:pt x="6844" y="3141"/>
                  </a:cubicBezTo>
                  <a:cubicBezTo>
                    <a:pt x="6878" y="3349"/>
                    <a:pt x="7076" y="3477"/>
                    <a:pt x="7226" y="3605"/>
                  </a:cubicBezTo>
                  <a:cubicBezTo>
                    <a:pt x="7303" y="3669"/>
                    <a:pt x="7368" y="3725"/>
                    <a:pt x="7424" y="3777"/>
                  </a:cubicBezTo>
                  <a:cubicBezTo>
                    <a:pt x="7504" y="4063"/>
                    <a:pt x="7388" y="4379"/>
                    <a:pt x="7206" y="4593"/>
                  </a:cubicBezTo>
                  <a:cubicBezTo>
                    <a:pt x="6971" y="4850"/>
                    <a:pt x="6654" y="4979"/>
                    <a:pt x="6329" y="4979"/>
                  </a:cubicBezTo>
                  <a:cubicBezTo>
                    <a:pt x="6224" y="4979"/>
                    <a:pt x="6119" y="4966"/>
                    <a:pt x="6015" y="4939"/>
                  </a:cubicBezTo>
                  <a:cubicBezTo>
                    <a:pt x="5905" y="4720"/>
                    <a:pt x="5836" y="4486"/>
                    <a:pt x="5781" y="4220"/>
                  </a:cubicBezTo>
                  <a:cubicBezTo>
                    <a:pt x="5702" y="3791"/>
                    <a:pt x="5664" y="3354"/>
                    <a:pt x="5571" y="2927"/>
                  </a:cubicBezTo>
                  <a:cubicBezTo>
                    <a:pt x="5488" y="2581"/>
                    <a:pt x="5367" y="2238"/>
                    <a:pt x="5189" y="1929"/>
                  </a:cubicBezTo>
                  <a:cubicBezTo>
                    <a:pt x="4937" y="1495"/>
                    <a:pt x="4554" y="1144"/>
                    <a:pt x="4125" y="888"/>
                  </a:cubicBezTo>
                  <a:cubicBezTo>
                    <a:pt x="3860" y="731"/>
                    <a:pt x="3568" y="625"/>
                    <a:pt x="3275" y="536"/>
                  </a:cubicBezTo>
                  <a:cubicBezTo>
                    <a:pt x="2951" y="443"/>
                    <a:pt x="2614" y="410"/>
                    <a:pt x="2277" y="410"/>
                  </a:cubicBezTo>
                  <a:cubicBezTo>
                    <a:pt x="2148" y="410"/>
                    <a:pt x="2019" y="415"/>
                    <a:pt x="1891" y="423"/>
                  </a:cubicBezTo>
                  <a:cubicBezTo>
                    <a:pt x="1779" y="429"/>
                    <a:pt x="1672" y="433"/>
                    <a:pt x="1568" y="433"/>
                  </a:cubicBezTo>
                  <a:cubicBezTo>
                    <a:pt x="1239" y="433"/>
                    <a:pt x="942" y="396"/>
                    <a:pt x="614" y="269"/>
                  </a:cubicBezTo>
                  <a:cubicBezTo>
                    <a:pt x="598" y="260"/>
                    <a:pt x="544" y="237"/>
                    <a:pt x="528" y="227"/>
                  </a:cubicBezTo>
                  <a:cubicBezTo>
                    <a:pt x="468" y="196"/>
                    <a:pt x="410" y="160"/>
                    <a:pt x="355" y="119"/>
                  </a:cubicBezTo>
                  <a:cubicBezTo>
                    <a:pt x="335" y="105"/>
                    <a:pt x="316" y="91"/>
                    <a:pt x="298" y="77"/>
                  </a:cubicBezTo>
                  <a:cubicBezTo>
                    <a:pt x="286" y="69"/>
                    <a:pt x="274" y="60"/>
                    <a:pt x="262" y="52"/>
                  </a:cubicBezTo>
                  <a:lnTo>
                    <a:pt x="262" y="52"/>
                  </a:lnTo>
                  <a:cubicBezTo>
                    <a:pt x="257" y="48"/>
                    <a:pt x="251" y="43"/>
                    <a:pt x="244" y="39"/>
                  </a:cubicBezTo>
                  <a:cubicBezTo>
                    <a:pt x="214" y="19"/>
                    <a:pt x="180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3"/>
            <p:cNvSpPr/>
            <p:nvPr/>
          </p:nvSpPr>
          <p:spPr>
            <a:xfrm>
              <a:off x="8883824" y="133839"/>
              <a:ext cx="141329" cy="582095"/>
            </a:xfrm>
            <a:custGeom>
              <a:avLst/>
              <a:gdLst/>
              <a:ahLst/>
              <a:cxnLst/>
              <a:rect l="l" t="t" r="r" b="b"/>
              <a:pathLst>
                <a:path w="1575" h="6487" extrusionOk="0">
                  <a:moveTo>
                    <a:pt x="1380" y="403"/>
                  </a:moveTo>
                  <a:lnTo>
                    <a:pt x="1380" y="403"/>
                  </a:lnTo>
                  <a:cubicBezTo>
                    <a:pt x="1374" y="560"/>
                    <a:pt x="1384" y="718"/>
                    <a:pt x="1388" y="874"/>
                  </a:cubicBezTo>
                  <a:cubicBezTo>
                    <a:pt x="1406" y="1251"/>
                    <a:pt x="1416" y="1630"/>
                    <a:pt x="1422" y="2007"/>
                  </a:cubicBezTo>
                  <a:cubicBezTo>
                    <a:pt x="1436" y="2790"/>
                    <a:pt x="1421" y="3574"/>
                    <a:pt x="1422" y="4356"/>
                  </a:cubicBezTo>
                  <a:cubicBezTo>
                    <a:pt x="1424" y="4991"/>
                    <a:pt x="1391" y="5624"/>
                    <a:pt x="1366" y="6257"/>
                  </a:cubicBezTo>
                  <a:cubicBezTo>
                    <a:pt x="1244" y="6098"/>
                    <a:pt x="1112" y="5924"/>
                    <a:pt x="978" y="5706"/>
                  </a:cubicBezTo>
                  <a:cubicBezTo>
                    <a:pt x="778" y="5403"/>
                    <a:pt x="566" y="4998"/>
                    <a:pt x="479" y="4762"/>
                  </a:cubicBezTo>
                  <a:cubicBezTo>
                    <a:pt x="56" y="3631"/>
                    <a:pt x="171" y="2444"/>
                    <a:pt x="702" y="1397"/>
                  </a:cubicBezTo>
                  <a:cubicBezTo>
                    <a:pt x="896" y="1010"/>
                    <a:pt x="1134" y="694"/>
                    <a:pt x="1380" y="403"/>
                  </a:cubicBezTo>
                  <a:close/>
                  <a:moveTo>
                    <a:pt x="1485" y="1"/>
                  </a:moveTo>
                  <a:cubicBezTo>
                    <a:pt x="1474" y="1"/>
                    <a:pt x="1463" y="3"/>
                    <a:pt x="1451" y="10"/>
                  </a:cubicBezTo>
                  <a:cubicBezTo>
                    <a:pt x="1392" y="65"/>
                    <a:pt x="1355" y="140"/>
                    <a:pt x="1308" y="205"/>
                  </a:cubicBezTo>
                  <a:cubicBezTo>
                    <a:pt x="1138" y="438"/>
                    <a:pt x="977" y="678"/>
                    <a:pt x="833" y="927"/>
                  </a:cubicBezTo>
                  <a:cubicBezTo>
                    <a:pt x="758" y="1039"/>
                    <a:pt x="688" y="1156"/>
                    <a:pt x="623" y="1280"/>
                  </a:cubicBezTo>
                  <a:cubicBezTo>
                    <a:pt x="216" y="2061"/>
                    <a:pt x="0" y="2957"/>
                    <a:pt x="119" y="3838"/>
                  </a:cubicBezTo>
                  <a:cubicBezTo>
                    <a:pt x="156" y="4154"/>
                    <a:pt x="223" y="4467"/>
                    <a:pt x="333" y="4765"/>
                  </a:cubicBezTo>
                  <a:cubicBezTo>
                    <a:pt x="439" y="5053"/>
                    <a:pt x="581" y="5326"/>
                    <a:pt x="734" y="5591"/>
                  </a:cubicBezTo>
                  <a:cubicBezTo>
                    <a:pt x="910" y="5891"/>
                    <a:pt x="1112" y="6174"/>
                    <a:pt x="1330" y="6444"/>
                  </a:cubicBezTo>
                  <a:cubicBezTo>
                    <a:pt x="1346" y="6474"/>
                    <a:pt x="1372" y="6487"/>
                    <a:pt x="1397" y="6487"/>
                  </a:cubicBezTo>
                  <a:cubicBezTo>
                    <a:pt x="1430" y="6487"/>
                    <a:pt x="1462" y="6464"/>
                    <a:pt x="1469" y="6431"/>
                  </a:cubicBezTo>
                  <a:cubicBezTo>
                    <a:pt x="1478" y="6427"/>
                    <a:pt x="1486" y="6422"/>
                    <a:pt x="1493" y="6416"/>
                  </a:cubicBezTo>
                  <a:cubicBezTo>
                    <a:pt x="1525" y="6385"/>
                    <a:pt x="1514" y="6338"/>
                    <a:pt x="1517" y="6298"/>
                  </a:cubicBezTo>
                  <a:cubicBezTo>
                    <a:pt x="1559" y="5144"/>
                    <a:pt x="1566" y="3990"/>
                    <a:pt x="1554" y="2836"/>
                  </a:cubicBezTo>
                  <a:cubicBezTo>
                    <a:pt x="1575" y="1928"/>
                    <a:pt x="1574" y="1021"/>
                    <a:pt x="1560" y="114"/>
                  </a:cubicBezTo>
                  <a:cubicBezTo>
                    <a:pt x="1571" y="93"/>
                    <a:pt x="1569" y="72"/>
                    <a:pt x="1558" y="56"/>
                  </a:cubicBezTo>
                  <a:cubicBezTo>
                    <a:pt x="1553" y="31"/>
                    <a:pt x="1538" y="16"/>
                    <a:pt x="1518" y="9"/>
                  </a:cubicBezTo>
                  <a:cubicBezTo>
                    <a:pt x="1508" y="4"/>
                    <a:pt x="1497" y="1"/>
                    <a:pt x="14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3"/>
            <p:cNvSpPr/>
            <p:nvPr/>
          </p:nvSpPr>
          <p:spPr>
            <a:xfrm>
              <a:off x="8404660" y="103420"/>
              <a:ext cx="584966" cy="133163"/>
            </a:xfrm>
            <a:custGeom>
              <a:avLst/>
              <a:gdLst/>
              <a:ahLst/>
              <a:cxnLst/>
              <a:rect l="l" t="t" r="r" b="b"/>
              <a:pathLst>
                <a:path w="6519" h="1484" extrusionOk="0">
                  <a:moveTo>
                    <a:pt x="3755" y="141"/>
                  </a:moveTo>
                  <a:cubicBezTo>
                    <a:pt x="4007" y="141"/>
                    <a:pt x="4258" y="142"/>
                    <a:pt x="4509" y="147"/>
                  </a:cubicBezTo>
                  <a:cubicBezTo>
                    <a:pt x="4886" y="153"/>
                    <a:pt x="5264" y="163"/>
                    <a:pt x="5642" y="181"/>
                  </a:cubicBezTo>
                  <a:cubicBezTo>
                    <a:pt x="5763" y="184"/>
                    <a:pt x="5886" y="191"/>
                    <a:pt x="6009" y="191"/>
                  </a:cubicBezTo>
                  <a:cubicBezTo>
                    <a:pt x="6043" y="191"/>
                    <a:pt x="6078" y="190"/>
                    <a:pt x="6113" y="189"/>
                  </a:cubicBezTo>
                  <a:lnTo>
                    <a:pt x="6113" y="189"/>
                  </a:lnTo>
                  <a:cubicBezTo>
                    <a:pt x="5822" y="435"/>
                    <a:pt x="5505" y="673"/>
                    <a:pt x="5119" y="867"/>
                  </a:cubicBezTo>
                  <a:cubicBezTo>
                    <a:pt x="4504" y="1179"/>
                    <a:pt x="3840" y="1348"/>
                    <a:pt x="3168" y="1348"/>
                  </a:cubicBezTo>
                  <a:cubicBezTo>
                    <a:pt x="2696" y="1348"/>
                    <a:pt x="2220" y="1265"/>
                    <a:pt x="1754" y="1090"/>
                  </a:cubicBezTo>
                  <a:cubicBezTo>
                    <a:pt x="1518" y="1003"/>
                    <a:pt x="1113" y="791"/>
                    <a:pt x="809" y="591"/>
                  </a:cubicBezTo>
                  <a:cubicBezTo>
                    <a:pt x="592" y="457"/>
                    <a:pt x="418" y="325"/>
                    <a:pt x="258" y="203"/>
                  </a:cubicBezTo>
                  <a:cubicBezTo>
                    <a:pt x="873" y="179"/>
                    <a:pt x="1488" y="146"/>
                    <a:pt x="2104" y="146"/>
                  </a:cubicBezTo>
                  <a:cubicBezTo>
                    <a:pt x="2122" y="146"/>
                    <a:pt x="2141" y="146"/>
                    <a:pt x="2159" y="147"/>
                  </a:cubicBezTo>
                  <a:cubicBezTo>
                    <a:pt x="2186" y="147"/>
                    <a:pt x="2214" y="147"/>
                    <a:pt x="2241" y="147"/>
                  </a:cubicBezTo>
                  <a:cubicBezTo>
                    <a:pt x="2746" y="147"/>
                    <a:pt x="3251" y="141"/>
                    <a:pt x="3755" y="141"/>
                  </a:cubicBezTo>
                  <a:close/>
                  <a:moveTo>
                    <a:pt x="5126" y="0"/>
                  </a:moveTo>
                  <a:cubicBezTo>
                    <a:pt x="4644" y="0"/>
                    <a:pt x="4161" y="5"/>
                    <a:pt x="3678" y="16"/>
                  </a:cubicBezTo>
                  <a:cubicBezTo>
                    <a:pt x="3353" y="13"/>
                    <a:pt x="3028" y="11"/>
                    <a:pt x="2704" y="11"/>
                  </a:cubicBezTo>
                  <a:cubicBezTo>
                    <a:pt x="1875" y="11"/>
                    <a:pt x="1045" y="22"/>
                    <a:pt x="217" y="53"/>
                  </a:cubicBezTo>
                  <a:cubicBezTo>
                    <a:pt x="211" y="53"/>
                    <a:pt x="204" y="53"/>
                    <a:pt x="198" y="53"/>
                  </a:cubicBezTo>
                  <a:cubicBezTo>
                    <a:pt x="190" y="53"/>
                    <a:pt x="182" y="53"/>
                    <a:pt x="174" y="53"/>
                  </a:cubicBezTo>
                  <a:cubicBezTo>
                    <a:pt x="146" y="53"/>
                    <a:pt x="119" y="56"/>
                    <a:pt x="98" y="77"/>
                  </a:cubicBezTo>
                  <a:cubicBezTo>
                    <a:pt x="92" y="85"/>
                    <a:pt x="87" y="93"/>
                    <a:pt x="83" y="101"/>
                  </a:cubicBezTo>
                  <a:cubicBezTo>
                    <a:pt x="25" y="114"/>
                    <a:pt x="1" y="202"/>
                    <a:pt x="70" y="240"/>
                  </a:cubicBezTo>
                  <a:cubicBezTo>
                    <a:pt x="340" y="458"/>
                    <a:pt x="624" y="660"/>
                    <a:pt x="923" y="837"/>
                  </a:cubicBezTo>
                  <a:cubicBezTo>
                    <a:pt x="1187" y="989"/>
                    <a:pt x="1462" y="1131"/>
                    <a:pt x="1748" y="1237"/>
                  </a:cubicBezTo>
                  <a:cubicBezTo>
                    <a:pt x="2048" y="1347"/>
                    <a:pt x="2360" y="1414"/>
                    <a:pt x="2675" y="1451"/>
                  </a:cubicBezTo>
                  <a:cubicBezTo>
                    <a:pt x="2838" y="1473"/>
                    <a:pt x="3001" y="1484"/>
                    <a:pt x="3163" y="1484"/>
                  </a:cubicBezTo>
                  <a:cubicBezTo>
                    <a:pt x="3884" y="1484"/>
                    <a:pt x="4598" y="1279"/>
                    <a:pt x="5235" y="947"/>
                  </a:cubicBezTo>
                  <a:cubicBezTo>
                    <a:pt x="5359" y="883"/>
                    <a:pt x="5475" y="812"/>
                    <a:pt x="5587" y="737"/>
                  </a:cubicBezTo>
                  <a:cubicBezTo>
                    <a:pt x="5837" y="593"/>
                    <a:pt x="6077" y="432"/>
                    <a:pt x="6309" y="262"/>
                  </a:cubicBezTo>
                  <a:cubicBezTo>
                    <a:pt x="6374" y="215"/>
                    <a:pt x="6450" y="178"/>
                    <a:pt x="6504" y="119"/>
                  </a:cubicBezTo>
                  <a:cubicBezTo>
                    <a:pt x="6518" y="95"/>
                    <a:pt x="6515" y="71"/>
                    <a:pt x="6505" y="52"/>
                  </a:cubicBezTo>
                  <a:cubicBezTo>
                    <a:pt x="6499" y="33"/>
                    <a:pt x="6483" y="18"/>
                    <a:pt x="6459" y="13"/>
                  </a:cubicBezTo>
                  <a:cubicBezTo>
                    <a:pt x="6449" y="6"/>
                    <a:pt x="6439" y="3"/>
                    <a:pt x="6428" y="3"/>
                  </a:cubicBezTo>
                  <a:cubicBezTo>
                    <a:pt x="6419" y="3"/>
                    <a:pt x="6409" y="5"/>
                    <a:pt x="6400" y="10"/>
                  </a:cubicBezTo>
                  <a:cubicBezTo>
                    <a:pt x="5975" y="4"/>
                    <a:pt x="5551" y="0"/>
                    <a:pt x="5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3"/>
            <p:cNvSpPr/>
            <p:nvPr/>
          </p:nvSpPr>
          <p:spPr>
            <a:xfrm>
              <a:off x="7908538" y="59811"/>
              <a:ext cx="448034" cy="211320"/>
            </a:xfrm>
            <a:custGeom>
              <a:avLst/>
              <a:gdLst/>
              <a:ahLst/>
              <a:cxnLst/>
              <a:rect l="l" t="t" r="r" b="b"/>
              <a:pathLst>
                <a:path w="4993" h="2355" extrusionOk="0">
                  <a:moveTo>
                    <a:pt x="0" y="0"/>
                  </a:moveTo>
                  <a:cubicBezTo>
                    <a:pt x="512" y="450"/>
                    <a:pt x="1187" y="558"/>
                    <a:pt x="1805" y="587"/>
                  </a:cubicBezTo>
                  <a:cubicBezTo>
                    <a:pt x="2543" y="650"/>
                    <a:pt x="3233" y="609"/>
                    <a:pt x="3913" y="824"/>
                  </a:cubicBezTo>
                  <a:cubicBezTo>
                    <a:pt x="4024" y="865"/>
                    <a:pt x="4005" y="857"/>
                    <a:pt x="4114" y="908"/>
                  </a:cubicBezTo>
                  <a:lnTo>
                    <a:pt x="4114" y="908"/>
                  </a:lnTo>
                  <a:cubicBezTo>
                    <a:pt x="3795" y="789"/>
                    <a:pt x="3450" y="759"/>
                    <a:pt x="3114" y="732"/>
                  </a:cubicBezTo>
                  <a:cubicBezTo>
                    <a:pt x="2733" y="699"/>
                    <a:pt x="2351" y="676"/>
                    <a:pt x="1970" y="653"/>
                  </a:cubicBezTo>
                  <a:cubicBezTo>
                    <a:pt x="1492" y="617"/>
                    <a:pt x="1110" y="624"/>
                    <a:pt x="674" y="468"/>
                  </a:cubicBezTo>
                  <a:cubicBezTo>
                    <a:pt x="499" y="397"/>
                    <a:pt x="313" y="327"/>
                    <a:pt x="158" y="205"/>
                  </a:cubicBezTo>
                  <a:lnTo>
                    <a:pt x="158" y="205"/>
                  </a:lnTo>
                  <a:cubicBezTo>
                    <a:pt x="246" y="296"/>
                    <a:pt x="359" y="361"/>
                    <a:pt x="468" y="423"/>
                  </a:cubicBezTo>
                  <a:cubicBezTo>
                    <a:pt x="609" y="502"/>
                    <a:pt x="757" y="573"/>
                    <a:pt x="913" y="618"/>
                  </a:cubicBezTo>
                  <a:cubicBezTo>
                    <a:pt x="1298" y="732"/>
                    <a:pt x="1704" y="739"/>
                    <a:pt x="2100" y="773"/>
                  </a:cubicBezTo>
                  <a:cubicBezTo>
                    <a:pt x="2589" y="808"/>
                    <a:pt x="2949" y="847"/>
                    <a:pt x="3377" y="912"/>
                  </a:cubicBezTo>
                  <a:cubicBezTo>
                    <a:pt x="3654" y="949"/>
                    <a:pt x="4053" y="1016"/>
                    <a:pt x="4304" y="1176"/>
                  </a:cubicBezTo>
                  <a:cubicBezTo>
                    <a:pt x="4342" y="1201"/>
                    <a:pt x="4368" y="1217"/>
                    <a:pt x="4388" y="1231"/>
                  </a:cubicBezTo>
                  <a:cubicBezTo>
                    <a:pt x="3789" y="927"/>
                    <a:pt x="2777" y="919"/>
                    <a:pt x="2184" y="880"/>
                  </a:cubicBezTo>
                  <a:cubicBezTo>
                    <a:pt x="1826" y="860"/>
                    <a:pt x="1561" y="833"/>
                    <a:pt x="1240" y="774"/>
                  </a:cubicBezTo>
                  <a:cubicBezTo>
                    <a:pt x="1054" y="738"/>
                    <a:pt x="860" y="712"/>
                    <a:pt x="686" y="634"/>
                  </a:cubicBezTo>
                  <a:lnTo>
                    <a:pt x="686" y="634"/>
                  </a:lnTo>
                  <a:cubicBezTo>
                    <a:pt x="825" y="718"/>
                    <a:pt x="987" y="761"/>
                    <a:pt x="1141" y="809"/>
                  </a:cubicBezTo>
                  <a:cubicBezTo>
                    <a:pt x="1329" y="861"/>
                    <a:pt x="1515" y="917"/>
                    <a:pt x="1708" y="949"/>
                  </a:cubicBezTo>
                  <a:cubicBezTo>
                    <a:pt x="2174" y="1022"/>
                    <a:pt x="2651" y="1009"/>
                    <a:pt x="3120" y="1067"/>
                  </a:cubicBezTo>
                  <a:cubicBezTo>
                    <a:pt x="3557" y="1135"/>
                    <a:pt x="4243" y="1236"/>
                    <a:pt x="4547" y="1530"/>
                  </a:cubicBezTo>
                  <a:lnTo>
                    <a:pt x="4593" y="1572"/>
                  </a:lnTo>
                  <a:lnTo>
                    <a:pt x="4599" y="1577"/>
                  </a:lnTo>
                  <a:lnTo>
                    <a:pt x="4641" y="1619"/>
                  </a:lnTo>
                  <a:cubicBezTo>
                    <a:pt x="4656" y="1634"/>
                    <a:pt x="4649" y="1634"/>
                    <a:pt x="4665" y="1644"/>
                  </a:cubicBezTo>
                  <a:cubicBezTo>
                    <a:pt x="4702" y="1683"/>
                    <a:pt x="4727" y="1714"/>
                    <a:pt x="4742" y="1734"/>
                  </a:cubicBezTo>
                  <a:cubicBezTo>
                    <a:pt x="4857" y="1887"/>
                    <a:pt x="4952" y="2127"/>
                    <a:pt x="4993" y="2354"/>
                  </a:cubicBezTo>
                  <a:cubicBezTo>
                    <a:pt x="4989" y="2124"/>
                    <a:pt x="4916" y="1844"/>
                    <a:pt x="4821" y="1680"/>
                  </a:cubicBezTo>
                  <a:cubicBezTo>
                    <a:pt x="4810" y="1660"/>
                    <a:pt x="4792" y="1634"/>
                    <a:pt x="4773" y="1606"/>
                  </a:cubicBezTo>
                  <a:cubicBezTo>
                    <a:pt x="4775" y="1597"/>
                    <a:pt x="4775" y="1590"/>
                    <a:pt x="4774" y="1581"/>
                  </a:cubicBezTo>
                  <a:cubicBezTo>
                    <a:pt x="4772" y="1555"/>
                    <a:pt x="4753" y="1535"/>
                    <a:pt x="4742" y="1513"/>
                  </a:cubicBezTo>
                  <a:cubicBezTo>
                    <a:pt x="4699" y="1454"/>
                    <a:pt x="4646" y="1403"/>
                    <a:pt x="4586" y="1355"/>
                  </a:cubicBezTo>
                  <a:cubicBezTo>
                    <a:pt x="4610" y="1344"/>
                    <a:pt x="4625" y="1314"/>
                    <a:pt x="4613" y="1288"/>
                  </a:cubicBezTo>
                  <a:cubicBezTo>
                    <a:pt x="4551" y="1187"/>
                    <a:pt x="4407" y="1037"/>
                    <a:pt x="4238" y="962"/>
                  </a:cubicBezTo>
                  <a:cubicBezTo>
                    <a:pt x="4231" y="958"/>
                    <a:pt x="4224" y="955"/>
                    <a:pt x="4217" y="953"/>
                  </a:cubicBezTo>
                  <a:cubicBezTo>
                    <a:pt x="4241" y="948"/>
                    <a:pt x="4258" y="926"/>
                    <a:pt x="4258" y="902"/>
                  </a:cubicBezTo>
                  <a:cubicBezTo>
                    <a:pt x="4258" y="871"/>
                    <a:pt x="4230" y="855"/>
                    <a:pt x="4208" y="839"/>
                  </a:cubicBezTo>
                  <a:cubicBezTo>
                    <a:pt x="4119" y="753"/>
                    <a:pt x="3967" y="676"/>
                    <a:pt x="3825" y="634"/>
                  </a:cubicBezTo>
                  <a:cubicBezTo>
                    <a:pt x="3793" y="623"/>
                    <a:pt x="3759" y="614"/>
                    <a:pt x="3726" y="605"/>
                  </a:cubicBezTo>
                  <a:cubicBezTo>
                    <a:pt x="3728" y="604"/>
                    <a:pt x="3729" y="604"/>
                    <a:pt x="3732" y="603"/>
                  </a:cubicBezTo>
                  <a:cubicBezTo>
                    <a:pt x="3763" y="586"/>
                    <a:pt x="3768" y="536"/>
                    <a:pt x="3738" y="515"/>
                  </a:cubicBezTo>
                  <a:cubicBezTo>
                    <a:pt x="3713" y="499"/>
                    <a:pt x="3641" y="475"/>
                    <a:pt x="3558" y="452"/>
                  </a:cubicBezTo>
                  <a:cubicBezTo>
                    <a:pt x="3556" y="439"/>
                    <a:pt x="3549" y="428"/>
                    <a:pt x="3537" y="418"/>
                  </a:cubicBezTo>
                  <a:cubicBezTo>
                    <a:pt x="3058" y="221"/>
                    <a:pt x="2544" y="149"/>
                    <a:pt x="2028" y="149"/>
                  </a:cubicBezTo>
                  <a:cubicBezTo>
                    <a:pt x="1760" y="149"/>
                    <a:pt x="1492" y="168"/>
                    <a:pt x="1229" y="200"/>
                  </a:cubicBezTo>
                  <a:cubicBezTo>
                    <a:pt x="1796" y="222"/>
                    <a:pt x="2337" y="233"/>
                    <a:pt x="2871" y="344"/>
                  </a:cubicBezTo>
                  <a:cubicBezTo>
                    <a:pt x="2763" y="336"/>
                    <a:pt x="2651" y="329"/>
                    <a:pt x="2537" y="319"/>
                  </a:cubicBezTo>
                  <a:cubicBezTo>
                    <a:pt x="2261" y="304"/>
                    <a:pt x="1985" y="291"/>
                    <a:pt x="1708" y="285"/>
                  </a:cubicBezTo>
                  <a:cubicBezTo>
                    <a:pt x="1299" y="284"/>
                    <a:pt x="906" y="268"/>
                    <a:pt x="514" y="162"/>
                  </a:cubicBezTo>
                  <a:lnTo>
                    <a:pt x="514" y="162"/>
                  </a:lnTo>
                  <a:cubicBezTo>
                    <a:pt x="1074" y="382"/>
                    <a:pt x="1684" y="370"/>
                    <a:pt x="2276" y="407"/>
                  </a:cubicBezTo>
                  <a:cubicBezTo>
                    <a:pt x="2652" y="433"/>
                    <a:pt x="3002" y="448"/>
                    <a:pt x="3341" y="517"/>
                  </a:cubicBezTo>
                  <a:cubicBezTo>
                    <a:pt x="3398" y="530"/>
                    <a:pt x="3452" y="543"/>
                    <a:pt x="3507" y="558"/>
                  </a:cubicBezTo>
                  <a:cubicBezTo>
                    <a:pt x="3310" y="524"/>
                    <a:pt x="3108" y="507"/>
                    <a:pt x="2909" y="490"/>
                  </a:cubicBezTo>
                  <a:cubicBezTo>
                    <a:pt x="2518" y="464"/>
                    <a:pt x="2128" y="448"/>
                    <a:pt x="1739" y="433"/>
                  </a:cubicBezTo>
                  <a:cubicBezTo>
                    <a:pt x="1102" y="397"/>
                    <a:pt x="555" y="3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3"/>
            <p:cNvSpPr/>
            <p:nvPr/>
          </p:nvSpPr>
          <p:spPr>
            <a:xfrm>
              <a:off x="8296445" y="218275"/>
              <a:ext cx="108038" cy="243803"/>
            </a:xfrm>
            <a:custGeom>
              <a:avLst/>
              <a:gdLst/>
              <a:ahLst/>
              <a:cxnLst/>
              <a:rect l="l" t="t" r="r" b="b"/>
              <a:pathLst>
                <a:path w="1204" h="2717" extrusionOk="0">
                  <a:moveTo>
                    <a:pt x="1" y="0"/>
                  </a:moveTo>
                  <a:lnTo>
                    <a:pt x="1" y="0"/>
                  </a:lnTo>
                  <a:cubicBezTo>
                    <a:pt x="140" y="273"/>
                    <a:pt x="148" y="558"/>
                    <a:pt x="186" y="848"/>
                  </a:cubicBezTo>
                  <a:cubicBezTo>
                    <a:pt x="219" y="1221"/>
                    <a:pt x="254" y="1520"/>
                    <a:pt x="347" y="1899"/>
                  </a:cubicBezTo>
                  <a:cubicBezTo>
                    <a:pt x="397" y="2097"/>
                    <a:pt x="531" y="2387"/>
                    <a:pt x="644" y="2482"/>
                  </a:cubicBezTo>
                  <a:cubicBezTo>
                    <a:pt x="655" y="2494"/>
                    <a:pt x="670" y="2500"/>
                    <a:pt x="684" y="2500"/>
                  </a:cubicBezTo>
                  <a:cubicBezTo>
                    <a:pt x="695" y="2500"/>
                    <a:pt x="705" y="2497"/>
                    <a:pt x="714" y="2493"/>
                  </a:cubicBezTo>
                  <a:cubicBezTo>
                    <a:pt x="729" y="2522"/>
                    <a:pt x="744" y="2546"/>
                    <a:pt x="759" y="2565"/>
                  </a:cubicBezTo>
                  <a:cubicBezTo>
                    <a:pt x="776" y="2587"/>
                    <a:pt x="796" y="2597"/>
                    <a:pt x="815" y="2597"/>
                  </a:cubicBezTo>
                  <a:cubicBezTo>
                    <a:pt x="841" y="2597"/>
                    <a:pt x="864" y="2580"/>
                    <a:pt x="874" y="2555"/>
                  </a:cubicBezTo>
                  <a:lnTo>
                    <a:pt x="886" y="2582"/>
                  </a:lnTo>
                  <a:cubicBezTo>
                    <a:pt x="925" y="2658"/>
                    <a:pt x="934" y="2690"/>
                    <a:pt x="989" y="2714"/>
                  </a:cubicBezTo>
                  <a:cubicBezTo>
                    <a:pt x="996" y="2716"/>
                    <a:pt x="1002" y="2717"/>
                    <a:pt x="1009" y="2717"/>
                  </a:cubicBezTo>
                  <a:cubicBezTo>
                    <a:pt x="1044" y="2717"/>
                    <a:pt x="1079" y="2692"/>
                    <a:pt x="1088" y="2657"/>
                  </a:cubicBezTo>
                  <a:cubicBezTo>
                    <a:pt x="1089" y="2651"/>
                    <a:pt x="1091" y="2644"/>
                    <a:pt x="1091" y="2638"/>
                  </a:cubicBezTo>
                  <a:cubicBezTo>
                    <a:pt x="1125" y="2664"/>
                    <a:pt x="1162" y="2683"/>
                    <a:pt x="1203" y="2692"/>
                  </a:cubicBezTo>
                  <a:cubicBezTo>
                    <a:pt x="1156" y="2665"/>
                    <a:pt x="1114" y="2625"/>
                    <a:pt x="1073" y="2584"/>
                  </a:cubicBezTo>
                  <a:cubicBezTo>
                    <a:pt x="1067" y="2575"/>
                    <a:pt x="1061" y="2567"/>
                    <a:pt x="1056" y="2559"/>
                  </a:cubicBezTo>
                  <a:cubicBezTo>
                    <a:pt x="1008" y="2471"/>
                    <a:pt x="996" y="2428"/>
                    <a:pt x="959" y="2306"/>
                  </a:cubicBezTo>
                  <a:cubicBezTo>
                    <a:pt x="911" y="2128"/>
                    <a:pt x="880" y="1948"/>
                    <a:pt x="834" y="1771"/>
                  </a:cubicBezTo>
                  <a:cubicBezTo>
                    <a:pt x="783" y="1573"/>
                    <a:pt x="719" y="1379"/>
                    <a:pt x="665" y="1184"/>
                  </a:cubicBezTo>
                  <a:cubicBezTo>
                    <a:pt x="596" y="957"/>
                    <a:pt x="557" y="715"/>
                    <a:pt x="418" y="517"/>
                  </a:cubicBezTo>
                  <a:lnTo>
                    <a:pt x="418" y="517"/>
                  </a:lnTo>
                  <a:cubicBezTo>
                    <a:pt x="546" y="763"/>
                    <a:pt x="562" y="1104"/>
                    <a:pt x="603" y="1331"/>
                  </a:cubicBezTo>
                  <a:cubicBezTo>
                    <a:pt x="622" y="1520"/>
                    <a:pt x="673" y="1797"/>
                    <a:pt x="728" y="2028"/>
                  </a:cubicBezTo>
                  <a:cubicBezTo>
                    <a:pt x="752" y="2138"/>
                    <a:pt x="775" y="2251"/>
                    <a:pt x="806" y="2360"/>
                  </a:cubicBezTo>
                  <a:cubicBezTo>
                    <a:pt x="725" y="2162"/>
                    <a:pt x="668" y="1916"/>
                    <a:pt x="618" y="1683"/>
                  </a:cubicBezTo>
                  <a:cubicBezTo>
                    <a:pt x="563" y="1408"/>
                    <a:pt x="505" y="1134"/>
                    <a:pt x="438" y="861"/>
                  </a:cubicBezTo>
                  <a:cubicBezTo>
                    <a:pt x="383" y="630"/>
                    <a:pt x="320" y="392"/>
                    <a:pt x="177" y="196"/>
                  </a:cubicBezTo>
                  <a:lnTo>
                    <a:pt x="177" y="196"/>
                  </a:lnTo>
                  <a:cubicBezTo>
                    <a:pt x="346" y="509"/>
                    <a:pt x="352" y="859"/>
                    <a:pt x="402" y="1169"/>
                  </a:cubicBezTo>
                  <a:cubicBezTo>
                    <a:pt x="440" y="1446"/>
                    <a:pt x="490" y="1720"/>
                    <a:pt x="551" y="1992"/>
                  </a:cubicBezTo>
                  <a:cubicBezTo>
                    <a:pt x="553" y="2000"/>
                    <a:pt x="554" y="2011"/>
                    <a:pt x="557" y="2020"/>
                  </a:cubicBezTo>
                  <a:cubicBezTo>
                    <a:pt x="430" y="1660"/>
                    <a:pt x="362" y="1210"/>
                    <a:pt x="275" y="837"/>
                  </a:cubicBezTo>
                  <a:cubicBezTo>
                    <a:pt x="211" y="553"/>
                    <a:pt x="173" y="24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3"/>
            <p:cNvSpPr/>
            <p:nvPr/>
          </p:nvSpPr>
          <p:spPr>
            <a:xfrm>
              <a:off x="8839676" y="754144"/>
              <a:ext cx="211410" cy="448034"/>
            </a:xfrm>
            <a:custGeom>
              <a:avLst/>
              <a:gdLst/>
              <a:ahLst/>
              <a:cxnLst/>
              <a:rect l="l" t="t" r="r" b="b"/>
              <a:pathLst>
                <a:path w="2356" h="4993" extrusionOk="0">
                  <a:moveTo>
                    <a:pt x="1" y="0"/>
                  </a:moveTo>
                  <a:cubicBezTo>
                    <a:pt x="229" y="42"/>
                    <a:pt x="468" y="135"/>
                    <a:pt x="621" y="251"/>
                  </a:cubicBezTo>
                  <a:cubicBezTo>
                    <a:pt x="642" y="265"/>
                    <a:pt x="672" y="291"/>
                    <a:pt x="712" y="327"/>
                  </a:cubicBezTo>
                  <a:cubicBezTo>
                    <a:pt x="722" y="343"/>
                    <a:pt x="722" y="336"/>
                    <a:pt x="735" y="352"/>
                  </a:cubicBezTo>
                  <a:lnTo>
                    <a:pt x="779" y="394"/>
                  </a:lnTo>
                  <a:lnTo>
                    <a:pt x="784" y="399"/>
                  </a:lnTo>
                  <a:lnTo>
                    <a:pt x="826" y="445"/>
                  </a:lnTo>
                  <a:cubicBezTo>
                    <a:pt x="1119" y="749"/>
                    <a:pt x="1219" y="1435"/>
                    <a:pt x="1288" y="1873"/>
                  </a:cubicBezTo>
                  <a:cubicBezTo>
                    <a:pt x="1346" y="2341"/>
                    <a:pt x="1333" y="2818"/>
                    <a:pt x="1407" y="3285"/>
                  </a:cubicBezTo>
                  <a:cubicBezTo>
                    <a:pt x="1439" y="3477"/>
                    <a:pt x="1494" y="3664"/>
                    <a:pt x="1547" y="3851"/>
                  </a:cubicBezTo>
                  <a:cubicBezTo>
                    <a:pt x="1594" y="4005"/>
                    <a:pt x="1636" y="4167"/>
                    <a:pt x="1722" y="4306"/>
                  </a:cubicBezTo>
                  <a:cubicBezTo>
                    <a:pt x="1644" y="4132"/>
                    <a:pt x="1618" y="3939"/>
                    <a:pt x="1582" y="3752"/>
                  </a:cubicBezTo>
                  <a:cubicBezTo>
                    <a:pt x="1522" y="3432"/>
                    <a:pt x="1495" y="3166"/>
                    <a:pt x="1476" y="2809"/>
                  </a:cubicBezTo>
                  <a:cubicBezTo>
                    <a:pt x="1436" y="2216"/>
                    <a:pt x="1428" y="1203"/>
                    <a:pt x="1125" y="604"/>
                  </a:cubicBezTo>
                  <a:lnTo>
                    <a:pt x="1125" y="604"/>
                  </a:lnTo>
                  <a:cubicBezTo>
                    <a:pt x="1137" y="625"/>
                    <a:pt x="1154" y="650"/>
                    <a:pt x="1178" y="688"/>
                  </a:cubicBezTo>
                  <a:cubicBezTo>
                    <a:pt x="1340" y="940"/>
                    <a:pt x="1407" y="1338"/>
                    <a:pt x="1444" y="1615"/>
                  </a:cubicBezTo>
                  <a:cubicBezTo>
                    <a:pt x="1508" y="2044"/>
                    <a:pt x="1548" y="2403"/>
                    <a:pt x="1583" y="2892"/>
                  </a:cubicBezTo>
                  <a:cubicBezTo>
                    <a:pt x="1616" y="3289"/>
                    <a:pt x="1623" y="3694"/>
                    <a:pt x="1737" y="4080"/>
                  </a:cubicBezTo>
                  <a:cubicBezTo>
                    <a:pt x="1783" y="4235"/>
                    <a:pt x="1853" y="4383"/>
                    <a:pt x="1932" y="4525"/>
                  </a:cubicBezTo>
                  <a:cubicBezTo>
                    <a:pt x="1995" y="4634"/>
                    <a:pt x="2059" y="4746"/>
                    <a:pt x="2150" y="4836"/>
                  </a:cubicBezTo>
                  <a:cubicBezTo>
                    <a:pt x="2028" y="4679"/>
                    <a:pt x="1959" y="4494"/>
                    <a:pt x="1888" y="4319"/>
                  </a:cubicBezTo>
                  <a:cubicBezTo>
                    <a:pt x="1731" y="3884"/>
                    <a:pt x="1738" y="3503"/>
                    <a:pt x="1702" y="3023"/>
                  </a:cubicBezTo>
                  <a:cubicBezTo>
                    <a:pt x="1680" y="2642"/>
                    <a:pt x="1656" y="2259"/>
                    <a:pt x="1623" y="1880"/>
                  </a:cubicBezTo>
                  <a:cubicBezTo>
                    <a:pt x="1595" y="1537"/>
                    <a:pt x="1564" y="1187"/>
                    <a:pt x="1441" y="866"/>
                  </a:cubicBezTo>
                  <a:lnTo>
                    <a:pt x="1441" y="866"/>
                  </a:lnTo>
                  <a:cubicBezTo>
                    <a:pt x="1443" y="868"/>
                    <a:pt x="1444" y="872"/>
                    <a:pt x="1445" y="874"/>
                  </a:cubicBezTo>
                  <a:cubicBezTo>
                    <a:pt x="1497" y="988"/>
                    <a:pt x="1490" y="966"/>
                    <a:pt x="1531" y="1080"/>
                  </a:cubicBezTo>
                  <a:cubicBezTo>
                    <a:pt x="1747" y="1759"/>
                    <a:pt x="1705" y="2449"/>
                    <a:pt x="1768" y="3189"/>
                  </a:cubicBezTo>
                  <a:cubicBezTo>
                    <a:pt x="1796" y="3807"/>
                    <a:pt x="1904" y="4481"/>
                    <a:pt x="2355" y="4992"/>
                  </a:cubicBezTo>
                  <a:cubicBezTo>
                    <a:pt x="1978" y="4437"/>
                    <a:pt x="1959" y="3890"/>
                    <a:pt x="1923" y="3255"/>
                  </a:cubicBezTo>
                  <a:cubicBezTo>
                    <a:pt x="1907" y="2864"/>
                    <a:pt x="1892" y="2474"/>
                    <a:pt x="1864" y="2084"/>
                  </a:cubicBezTo>
                  <a:cubicBezTo>
                    <a:pt x="1847" y="1885"/>
                    <a:pt x="1831" y="1682"/>
                    <a:pt x="1796" y="1485"/>
                  </a:cubicBezTo>
                  <a:lnTo>
                    <a:pt x="1796" y="1485"/>
                  </a:lnTo>
                  <a:cubicBezTo>
                    <a:pt x="1811" y="1541"/>
                    <a:pt x="1826" y="1595"/>
                    <a:pt x="1837" y="1651"/>
                  </a:cubicBezTo>
                  <a:cubicBezTo>
                    <a:pt x="1907" y="1990"/>
                    <a:pt x="1923" y="2340"/>
                    <a:pt x="1948" y="2716"/>
                  </a:cubicBezTo>
                  <a:cubicBezTo>
                    <a:pt x="1985" y="3308"/>
                    <a:pt x="1973" y="3919"/>
                    <a:pt x="2192" y="4478"/>
                  </a:cubicBezTo>
                  <a:cubicBezTo>
                    <a:pt x="2087" y="4087"/>
                    <a:pt x="2071" y="3691"/>
                    <a:pt x="2069" y="3286"/>
                  </a:cubicBezTo>
                  <a:cubicBezTo>
                    <a:pt x="2064" y="3009"/>
                    <a:pt x="2051" y="2732"/>
                    <a:pt x="2036" y="2457"/>
                  </a:cubicBezTo>
                  <a:cubicBezTo>
                    <a:pt x="2027" y="2341"/>
                    <a:pt x="2019" y="2230"/>
                    <a:pt x="2011" y="2122"/>
                  </a:cubicBezTo>
                  <a:lnTo>
                    <a:pt x="2011" y="2122"/>
                  </a:lnTo>
                  <a:cubicBezTo>
                    <a:pt x="2122" y="2655"/>
                    <a:pt x="2134" y="3196"/>
                    <a:pt x="2155" y="3765"/>
                  </a:cubicBezTo>
                  <a:cubicBezTo>
                    <a:pt x="2248" y="2993"/>
                    <a:pt x="2237" y="2184"/>
                    <a:pt x="1937" y="1456"/>
                  </a:cubicBezTo>
                  <a:cubicBezTo>
                    <a:pt x="1928" y="1443"/>
                    <a:pt x="1916" y="1437"/>
                    <a:pt x="1903" y="1434"/>
                  </a:cubicBezTo>
                  <a:cubicBezTo>
                    <a:pt x="1880" y="1352"/>
                    <a:pt x="1857" y="1279"/>
                    <a:pt x="1840" y="1255"/>
                  </a:cubicBezTo>
                  <a:cubicBezTo>
                    <a:pt x="1831" y="1241"/>
                    <a:pt x="1815" y="1234"/>
                    <a:pt x="1799" y="1234"/>
                  </a:cubicBezTo>
                  <a:cubicBezTo>
                    <a:pt x="1781" y="1234"/>
                    <a:pt x="1762" y="1243"/>
                    <a:pt x="1753" y="1260"/>
                  </a:cubicBezTo>
                  <a:cubicBezTo>
                    <a:pt x="1752" y="1263"/>
                    <a:pt x="1752" y="1264"/>
                    <a:pt x="1750" y="1267"/>
                  </a:cubicBezTo>
                  <a:cubicBezTo>
                    <a:pt x="1741" y="1233"/>
                    <a:pt x="1732" y="1200"/>
                    <a:pt x="1722" y="1167"/>
                  </a:cubicBezTo>
                  <a:cubicBezTo>
                    <a:pt x="1680" y="1026"/>
                    <a:pt x="1602" y="874"/>
                    <a:pt x="1517" y="784"/>
                  </a:cubicBezTo>
                  <a:cubicBezTo>
                    <a:pt x="1500" y="764"/>
                    <a:pt x="1484" y="735"/>
                    <a:pt x="1453" y="735"/>
                  </a:cubicBezTo>
                  <a:cubicBezTo>
                    <a:pt x="1429" y="735"/>
                    <a:pt x="1408" y="752"/>
                    <a:pt x="1403" y="775"/>
                  </a:cubicBezTo>
                  <a:cubicBezTo>
                    <a:pt x="1400" y="769"/>
                    <a:pt x="1397" y="763"/>
                    <a:pt x="1393" y="754"/>
                  </a:cubicBezTo>
                  <a:cubicBezTo>
                    <a:pt x="1317" y="585"/>
                    <a:pt x="1168" y="441"/>
                    <a:pt x="1068" y="379"/>
                  </a:cubicBezTo>
                  <a:cubicBezTo>
                    <a:pt x="1061" y="376"/>
                    <a:pt x="1055" y="375"/>
                    <a:pt x="1048" y="375"/>
                  </a:cubicBezTo>
                  <a:cubicBezTo>
                    <a:pt x="1028" y="375"/>
                    <a:pt x="1009" y="388"/>
                    <a:pt x="1000" y="407"/>
                  </a:cubicBezTo>
                  <a:cubicBezTo>
                    <a:pt x="952" y="346"/>
                    <a:pt x="900" y="294"/>
                    <a:pt x="842" y="251"/>
                  </a:cubicBezTo>
                  <a:cubicBezTo>
                    <a:pt x="821" y="239"/>
                    <a:pt x="800" y="222"/>
                    <a:pt x="774" y="219"/>
                  </a:cubicBezTo>
                  <a:cubicBezTo>
                    <a:pt x="771" y="218"/>
                    <a:pt x="767" y="218"/>
                    <a:pt x="764" y="218"/>
                  </a:cubicBezTo>
                  <a:cubicBezTo>
                    <a:pt x="759" y="218"/>
                    <a:pt x="755" y="219"/>
                    <a:pt x="750" y="220"/>
                  </a:cubicBezTo>
                  <a:cubicBezTo>
                    <a:pt x="722" y="201"/>
                    <a:pt x="694" y="183"/>
                    <a:pt x="676" y="171"/>
                  </a:cubicBezTo>
                  <a:cubicBezTo>
                    <a:pt x="512" y="78"/>
                    <a:pt x="23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3"/>
            <p:cNvSpPr/>
            <p:nvPr/>
          </p:nvSpPr>
          <p:spPr>
            <a:xfrm>
              <a:off x="8647831" y="706228"/>
              <a:ext cx="244611" cy="108128"/>
            </a:xfrm>
            <a:custGeom>
              <a:avLst/>
              <a:gdLst/>
              <a:ahLst/>
              <a:cxnLst/>
              <a:rect l="l" t="t" r="r" b="b"/>
              <a:pathLst>
                <a:path w="2726" h="1205" extrusionOk="0">
                  <a:moveTo>
                    <a:pt x="34" y="1"/>
                  </a:moveTo>
                  <a:lnTo>
                    <a:pt x="34" y="1"/>
                  </a:lnTo>
                  <a:cubicBezTo>
                    <a:pt x="43" y="42"/>
                    <a:pt x="63" y="79"/>
                    <a:pt x="88" y="114"/>
                  </a:cubicBezTo>
                  <a:cubicBezTo>
                    <a:pt x="81" y="114"/>
                    <a:pt x="75" y="115"/>
                    <a:pt x="69" y="117"/>
                  </a:cubicBezTo>
                  <a:cubicBezTo>
                    <a:pt x="28" y="128"/>
                    <a:pt x="0" y="175"/>
                    <a:pt x="12" y="216"/>
                  </a:cubicBezTo>
                  <a:cubicBezTo>
                    <a:pt x="35" y="272"/>
                    <a:pt x="67" y="279"/>
                    <a:pt x="143" y="319"/>
                  </a:cubicBezTo>
                  <a:lnTo>
                    <a:pt x="170" y="331"/>
                  </a:lnTo>
                  <a:cubicBezTo>
                    <a:pt x="128" y="347"/>
                    <a:pt x="107" y="407"/>
                    <a:pt x="162" y="446"/>
                  </a:cubicBezTo>
                  <a:cubicBezTo>
                    <a:pt x="179" y="460"/>
                    <a:pt x="204" y="476"/>
                    <a:pt x="234" y="490"/>
                  </a:cubicBezTo>
                  <a:cubicBezTo>
                    <a:pt x="221" y="513"/>
                    <a:pt x="223" y="542"/>
                    <a:pt x="244" y="561"/>
                  </a:cubicBezTo>
                  <a:cubicBezTo>
                    <a:pt x="339" y="674"/>
                    <a:pt x="628" y="808"/>
                    <a:pt x="827" y="858"/>
                  </a:cubicBezTo>
                  <a:cubicBezTo>
                    <a:pt x="1205" y="950"/>
                    <a:pt x="1506" y="986"/>
                    <a:pt x="1877" y="1019"/>
                  </a:cubicBezTo>
                  <a:cubicBezTo>
                    <a:pt x="2168" y="1057"/>
                    <a:pt x="2453" y="1066"/>
                    <a:pt x="2726" y="1205"/>
                  </a:cubicBezTo>
                  <a:cubicBezTo>
                    <a:pt x="2479" y="1032"/>
                    <a:pt x="2173" y="995"/>
                    <a:pt x="1889" y="931"/>
                  </a:cubicBezTo>
                  <a:cubicBezTo>
                    <a:pt x="1516" y="843"/>
                    <a:pt x="1065" y="774"/>
                    <a:pt x="705" y="649"/>
                  </a:cubicBezTo>
                  <a:lnTo>
                    <a:pt x="705" y="649"/>
                  </a:lnTo>
                  <a:cubicBezTo>
                    <a:pt x="715" y="651"/>
                    <a:pt x="725" y="653"/>
                    <a:pt x="734" y="655"/>
                  </a:cubicBezTo>
                  <a:cubicBezTo>
                    <a:pt x="1006" y="716"/>
                    <a:pt x="1280" y="764"/>
                    <a:pt x="1557" y="803"/>
                  </a:cubicBezTo>
                  <a:cubicBezTo>
                    <a:pt x="1867" y="854"/>
                    <a:pt x="2217" y="860"/>
                    <a:pt x="2530" y="1029"/>
                  </a:cubicBezTo>
                  <a:cubicBezTo>
                    <a:pt x="2335" y="886"/>
                    <a:pt x="2096" y="823"/>
                    <a:pt x="1864" y="767"/>
                  </a:cubicBezTo>
                  <a:cubicBezTo>
                    <a:pt x="1591" y="700"/>
                    <a:pt x="1317" y="643"/>
                    <a:pt x="1043" y="587"/>
                  </a:cubicBezTo>
                  <a:cubicBezTo>
                    <a:pt x="810" y="536"/>
                    <a:pt x="564" y="480"/>
                    <a:pt x="366" y="398"/>
                  </a:cubicBezTo>
                  <a:lnTo>
                    <a:pt x="366" y="398"/>
                  </a:lnTo>
                  <a:cubicBezTo>
                    <a:pt x="476" y="429"/>
                    <a:pt x="587" y="453"/>
                    <a:pt x="698" y="478"/>
                  </a:cubicBezTo>
                  <a:cubicBezTo>
                    <a:pt x="929" y="531"/>
                    <a:pt x="1205" y="583"/>
                    <a:pt x="1394" y="602"/>
                  </a:cubicBezTo>
                  <a:cubicBezTo>
                    <a:pt x="1621" y="644"/>
                    <a:pt x="1962" y="659"/>
                    <a:pt x="2208" y="788"/>
                  </a:cubicBezTo>
                  <a:cubicBezTo>
                    <a:pt x="2011" y="649"/>
                    <a:pt x="1769" y="609"/>
                    <a:pt x="1543" y="541"/>
                  </a:cubicBezTo>
                  <a:cubicBezTo>
                    <a:pt x="1347" y="485"/>
                    <a:pt x="1152" y="422"/>
                    <a:pt x="956" y="372"/>
                  </a:cubicBezTo>
                  <a:cubicBezTo>
                    <a:pt x="778" y="325"/>
                    <a:pt x="597" y="294"/>
                    <a:pt x="420" y="246"/>
                  </a:cubicBezTo>
                  <a:cubicBezTo>
                    <a:pt x="298" y="208"/>
                    <a:pt x="255" y="197"/>
                    <a:pt x="168" y="149"/>
                  </a:cubicBezTo>
                  <a:cubicBezTo>
                    <a:pt x="159" y="144"/>
                    <a:pt x="151" y="138"/>
                    <a:pt x="142" y="132"/>
                  </a:cubicBezTo>
                  <a:cubicBezTo>
                    <a:pt x="101" y="92"/>
                    <a:pt x="61" y="4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3"/>
            <p:cNvSpPr/>
            <p:nvPr/>
          </p:nvSpPr>
          <p:spPr>
            <a:xfrm>
              <a:off x="8598928" y="536728"/>
              <a:ext cx="144380" cy="145277"/>
            </a:xfrm>
            <a:custGeom>
              <a:avLst/>
              <a:gdLst/>
              <a:ahLst/>
              <a:cxnLst/>
              <a:rect l="l" t="t" r="r" b="b"/>
              <a:pathLst>
                <a:path w="1609" h="1619" extrusionOk="0">
                  <a:moveTo>
                    <a:pt x="959" y="0"/>
                  </a:moveTo>
                  <a:cubicBezTo>
                    <a:pt x="948" y="0"/>
                    <a:pt x="944" y="6"/>
                    <a:pt x="926" y="6"/>
                  </a:cubicBezTo>
                  <a:cubicBezTo>
                    <a:pt x="889" y="15"/>
                    <a:pt x="852" y="23"/>
                    <a:pt x="816" y="35"/>
                  </a:cubicBezTo>
                  <a:cubicBezTo>
                    <a:pt x="799" y="40"/>
                    <a:pt x="784" y="47"/>
                    <a:pt x="767" y="52"/>
                  </a:cubicBezTo>
                  <a:cubicBezTo>
                    <a:pt x="759" y="44"/>
                    <a:pt x="749" y="37"/>
                    <a:pt x="738" y="37"/>
                  </a:cubicBezTo>
                  <a:cubicBezTo>
                    <a:pt x="733" y="37"/>
                    <a:pt x="729" y="38"/>
                    <a:pt x="724" y="40"/>
                  </a:cubicBezTo>
                  <a:cubicBezTo>
                    <a:pt x="620" y="76"/>
                    <a:pt x="512" y="110"/>
                    <a:pt x="418" y="172"/>
                  </a:cubicBezTo>
                  <a:cubicBezTo>
                    <a:pt x="254" y="294"/>
                    <a:pt x="123" y="468"/>
                    <a:pt x="63" y="663"/>
                  </a:cubicBezTo>
                  <a:cubicBezTo>
                    <a:pt x="41" y="727"/>
                    <a:pt x="28" y="811"/>
                    <a:pt x="21" y="867"/>
                  </a:cubicBezTo>
                  <a:cubicBezTo>
                    <a:pt x="12" y="952"/>
                    <a:pt x="0" y="1039"/>
                    <a:pt x="29" y="1122"/>
                  </a:cubicBezTo>
                  <a:cubicBezTo>
                    <a:pt x="8" y="1003"/>
                    <a:pt x="47" y="890"/>
                    <a:pt x="81" y="774"/>
                  </a:cubicBezTo>
                  <a:cubicBezTo>
                    <a:pt x="110" y="685"/>
                    <a:pt x="150" y="607"/>
                    <a:pt x="200" y="535"/>
                  </a:cubicBezTo>
                  <a:lnTo>
                    <a:pt x="200" y="535"/>
                  </a:lnTo>
                  <a:lnTo>
                    <a:pt x="173" y="584"/>
                  </a:lnTo>
                  <a:cubicBezTo>
                    <a:pt x="46" y="839"/>
                    <a:pt x="29" y="1179"/>
                    <a:pt x="170" y="1431"/>
                  </a:cubicBezTo>
                  <a:cubicBezTo>
                    <a:pt x="114" y="1299"/>
                    <a:pt x="110" y="1165"/>
                    <a:pt x="124" y="1024"/>
                  </a:cubicBezTo>
                  <a:cubicBezTo>
                    <a:pt x="146" y="803"/>
                    <a:pt x="253" y="607"/>
                    <a:pt x="414" y="450"/>
                  </a:cubicBezTo>
                  <a:cubicBezTo>
                    <a:pt x="453" y="412"/>
                    <a:pt x="498" y="377"/>
                    <a:pt x="544" y="345"/>
                  </a:cubicBezTo>
                  <a:lnTo>
                    <a:pt x="544" y="345"/>
                  </a:lnTo>
                  <a:cubicBezTo>
                    <a:pt x="447" y="436"/>
                    <a:pt x="359" y="544"/>
                    <a:pt x="302" y="664"/>
                  </a:cubicBezTo>
                  <a:cubicBezTo>
                    <a:pt x="168" y="932"/>
                    <a:pt x="138" y="1263"/>
                    <a:pt x="256" y="1543"/>
                  </a:cubicBezTo>
                  <a:cubicBezTo>
                    <a:pt x="214" y="1414"/>
                    <a:pt x="218" y="1277"/>
                    <a:pt x="234" y="1142"/>
                  </a:cubicBezTo>
                  <a:cubicBezTo>
                    <a:pt x="256" y="933"/>
                    <a:pt x="360" y="701"/>
                    <a:pt x="504" y="556"/>
                  </a:cubicBezTo>
                  <a:cubicBezTo>
                    <a:pt x="543" y="517"/>
                    <a:pt x="584" y="480"/>
                    <a:pt x="627" y="445"/>
                  </a:cubicBezTo>
                  <a:lnTo>
                    <a:pt x="627" y="445"/>
                  </a:lnTo>
                  <a:cubicBezTo>
                    <a:pt x="335" y="741"/>
                    <a:pt x="177" y="1175"/>
                    <a:pt x="334" y="1618"/>
                  </a:cubicBezTo>
                  <a:cubicBezTo>
                    <a:pt x="215" y="1079"/>
                    <a:pt x="512" y="644"/>
                    <a:pt x="853" y="413"/>
                  </a:cubicBezTo>
                  <a:cubicBezTo>
                    <a:pt x="970" y="335"/>
                    <a:pt x="1027" y="310"/>
                    <a:pt x="1145" y="270"/>
                  </a:cubicBezTo>
                  <a:cubicBezTo>
                    <a:pt x="1248" y="239"/>
                    <a:pt x="1273" y="232"/>
                    <a:pt x="1371" y="232"/>
                  </a:cubicBezTo>
                  <a:cubicBezTo>
                    <a:pt x="1378" y="232"/>
                    <a:pt x="1385" y="232"/>
                    <a:pt x="1393" y="232"/>
                  </a:cubicBezTo>
                  <a:cubicBezTo>
                    <a:pt x="1491" y="239"/>
                    <a:pt x="1466" y="241"/>
                    <a:pt x="1506" y="244"/>
                  </a:cubicBezTo>
                  <a:cubicBezTo>
                    <a:pt x="1515" y="244"/>
                    <a:pt x="1519" y="247"/>
                    <a:pt x="1527" y="247"/>
                  </a:cubicBezTo>
                  <a:cubicBezTo>
                    <a:pt x="1535" y="247"/>
                    <a:pt x="1545" y="245"/>
                    <a:pt x="1564" y="237"/>
                  </a:cubicBezTo>
                  <a:cubicBezTo>
                    <a:pt x="1598" y="219"/>
                    <a:pt x="1609" y="172"/>
                    <a:pt x="1589" y="139"/>
                  </a:cubicBezTo>
                  <a:cubicBezTo>
                    <a:pt x="1585" y="129"/>
                    <a:pt x="1569" y="118"/>
                    <a:pt x="1558" y="110"/>
                  </a:cubicBezTo>
                  <a:cubicBezTo>
                    <a:pt x="1538" y="102"/>
                    <a:pt x="1517" y="97"/>
                    <a:pt x="1496" y="93"/>
                  </a:cubicBezTo>
                  <a:cubicBezTo>
                    <a:pt x="1491" y="92"/>
                    <a:pt x="1484" y="90"/>
                    <a:pt x="1475" y="90"/>
                  </a:cubicBezTo>
                  <a:cubicBezTo>
                    <a:pt x="1444" y="86"/>
                    <a:pt x="1413" y="84"/>
                    <a:pt x="1382" y="84"/>
                  </a:cubicBezTo>
                  <a:cubicBezTo>
                    <a:pt x="1357" y="84"/>
                    <a:pt x="1332" y="86"/>
                    <a:pt x="1307" y="89"/>
                  </a:cubicBezTo>
                  <a:cubicBezTo>
                    <a:pt x="1295" y="90"/>
                    <a:pt x="1281" y="93"/>
                    <a:pt x="1269" y="95"/>
                  </a:cubicBezTo>
                  <a:cubicBezTo>
                    <a:pt x="1271" y="66"/>
                    <a:pt x="1256" y="35"/>
                    <a:pt x="1230" y="21"/>
                  </a:cubicBezTo>
                  <a:cubicBezTo>
                    <a:pt x="1204" y="12"/>
                    <a:pt x="1193" y="9"/>
                    <a:pt x="1186" y="9"/>
                  </a:cubicBezTo>
                  <a:cubicBezTo>
                    <a:pt x="1176" y="9"/>
                    <a:pt x="1173" y="14"/>
                    <a:pt x="1146" y="17"/>
                  </a:cubicBezTo>
                  <a:cubicBezTo>
                    <a:pt x="1089" y="30"/>
                    <a:pt x="1074" y="33"/>
                    <a:pt x="1034" y="49"/>
                  </a:cubicBezTo>
                  <a:cubicBezTo>
                    <a:pt x="1028" y="33"/>
                    <a:pt x="1017" y="21"/>
                    <a:pt x="1002" y="12"/>
                  </a:cubicBezTo>
                  <a:cubicBezTo>
                    <a:pt x="979" y="3"/>
                    <a:pt x="967" y="0"/>
                    <a:pt x="9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3"/>
            <p:cNvSpPr/>
            <p:nvPr/>
          </p:nvSpPr>
          <p:spPr>
            <a:xfrm>
              <a:off x="8738639" y="546688"/>
              <a:ext cx="538" cy="269"/>
            </a:xfrm>
            <a:custGeom>
              <a:avLst/>
              <a:gdLst/>
              <a:ahLst/>
              <a:cxnLst/>
              <a:rect l="l" t="t" r="r" b="b"/>
              <a:pathLst>
                <a:path w="6" h="3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2" y="3"/>
                    <a:pt x="4" y="3"/>
                    <a:pt x="5" y="3"/>
                  </a:cubicBezTo>
                  <a:cubicBezTo>
                    <a:pt x="4" y="1"/>
                    <a:pt x="2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3"/>
            <p:cNvSpPr/>
            <p:nvPr/>
          </p:nvSpPr>
          <p:spPr>
            <a:xfrm>
              <a:off x="8737921" y="546239"/>
              <a:ext cx="808" cy="538"/>
            </a:xfrm>
            <a:custGeom>
              <a:avLst/>
              <a:gdLst/>
              <a:ahLst/>
              <a:cxnLst/>
              <a:rect l="l" t="t" r="r" b="b"/>
              <a:pathLst>
                <a:path w="9" h="6" extrusionOk="0">
                  <a:moveTo>
                    <a:pt x="1" y="1"/>
                  </a:moveTo>
                  <a:cubicBezTo>
                    <a:pt x="1" y="1"/>
                    <a:pt x="4" y="3"/>
                    <a:pt x="8" y="5"/>
                  </a:cubicBezTo>
                  <a:cubicBezTo>
                    <a:pt x="3" y="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3"/>
            <p:cNvSpPr/>
            <p:nvPr/>
          </p:nvSpPr>
          <p:spPr>
            <a:xfrm>
              <a:off x="8754970" y="551354"/>
              <a:ext cx="70350" cy="66940"/>
            </a:xfrm>
            <a:custGeom>
              <a:avLst/>
              <a:gdLst/>
              <a:ahLst/>
              <a:cxnLst/>
              <a:rect l="l" t="t" r="r" b="b"/>
              <a:pathLst>
                <a:path w="784" h="746" extrusionOk="0">
                  <a:moveTo>
                    <a:pt x="1" y="1"/>
                  </a:moveTo>
                  <a:cubicBezTo>
                    <a:pt x="160" y="89"/>
                    <a:pt x="292" y="190"/>
                    <a:pt x="411" y="329"/>
                  </a:cubicBezTo>
                  <a:cubicBezTo>
                    <a:pt x="457" y="382"/>
                    <a:pt x="511" y="472"/>
                    <a:pt x="553" y="559"/>
                  </a:cubicBezTo>
                  <a:cubicBezTo>
                    <a:pt x="556" y="563"/>
                    <a:pt x="558" y="569"/>
                    <a:pt x="560" y="575"/>
                  </a:cubicBezTo>
                  <a:cubicBezTo>
                    <a:pt x="560" y="577"/>
                    <a:pt x="561" y="577"/>
                    <a:pt x="561" y="578"/>
                  </a:cubicBezTo>
                  <a:cubicBezTo>
                    <a:pt x="561" y="578"/>
                    <a:pt x="561" y="579"/>
                    <a:pt x="562" y="579"/>
                  </a:cubicBezTo>
                  <a:cubicBezTo>
                    <a:pt x="562" y="579"/>
                    <a:pt x="563" y="580"/>
                    <a:pt x="565" y="585"/>
                  </a:cubicBezTo>
                  <a:cubicBezTo>
                    <a:pt x="566" y="588"/>
                    <a:pt x="567" y="592"/>
                    <a:pt x="568" y="594"/>
                  </a:cubicBezTo>
                  <a:cubicBezTo>
                    <a:pt x="491" y="446"/>
                    <a:pt x="338" y="270"/>
                    <a:pt x="181" y="156"/>
                  </a:cubicBezTo>
                  <a:lnTo>
                    <a:pt x="181" y="156"/>
                  </a:lnTo>
                  <a:cubicBezTo>
                    <a:pt x="344" y="328"/>
                    <a:pt x="452" y="493"/>
                    <a:pt x="509" y="701"/>
                  </a:cubicBezTo>
                  <a:cubicBezTo>
                    <a:pt x="517" y="718"/>
                    <a:pt x="510" y="719"/>
                    <a:pt x="535" y="739"/>
                  </a:cubicBezTo>
                  <a:cubicBezTo>
                    <a:pt x="542" y="743"/>
                    <a:pt x="550" y="745"/>
                    <a:pt x="557" y="745"/>
                  </a:cubicBezTo>
                  <a:cubicBezTo>
                    <a:pt x="578" y="745"/>
                    <a:pt x="599" y="732"/>
                    <a:pt x="603" y="712"/>
                  </a:cubicBezTo>
                  <a:cubicBezTo>
                    <a:pt x="603" y="707"/>
                    <a:pt x="605" y="703"/>
                    <a:pt x="605" y="701"/>
                  </a:cubicBezTo>
                  <a:cubicBezTo>
                    <a:pt x="606" y="703"/>
                    <a:pt x="606" y="706"/>
                    <a:pt x="608" y="707"/>
                  </a:cubicBezTo>
                  <a:cubicBezTo>
                    <a:pt x="620" y="724"/>
                    <a:pt x="639" y="732"/>
                    <a:pt x="658" y="732"/>
                  </a:cubicBezTo>
                  <a:cubicBezTo>
                    <a:pt x="669" y="732"/>
                    <a:pt x="680" y="729"/>
                    <a:pt x="690" y="724"/>
                  </a:cubicBezTo>
                  <a:cubicBezTo>
                    <a:pt x="709" y="713"/>
                    <a:pt x="716" y="696"/>
                    <a:pt x="719" y="677"/>
                  </a:cubicBezTo>
                  <a:cubicBezTo>
                    <a:pt x="724" y="678"/>
                    <a:pt x="728" y="679"/>
                    <a:pt x="733" y="679"/>
                  </a:cubicBezTo>
                  <a:cubicBezTo>
                    <a:pt x="740" y="679"/>
                    <a:pt x="747" y="677"/>
                    <a:pt x="757" y="672"/>
                  </a:cubicBezTo>
                  <a:cubicBezTo>
                    <a:pt x="783" y="657"/>
                    <a:pt x="781" y="624"/>
                    <a:pt x="768" y="600"/>
                  </a:cubicBezTo>
                  <a:cubicBezTo>
                    <a:pt x="752" y="563"/>
                    <a:pt x="733" y="527"/>
                    <a:pt x="714" y="492"/>
                  </a:cubicBezTo>
                  <a:cubicBezTo>
                    <a:pt x="629" y="338"/>
                    <a:pt x="490" y="218"/>
                    <a:pt x="336" y="135"/>
                  </a:cubicBezTo>
                  <a:lnTo>
                    <a:pt x="336" y="135"/>
                  </a:lnTo>
                  <a:cubicBezTo>
                    <a:pt x="464" y="229"/>
                    <a:pt x="562" y="355"/>
                    <a:pt x="624" y="476"/>
                  </a:cubicBezTo>
                  <a:cubicBezTo>
                    <a:pt x="613" y="461"/>
                    <a:pt x="604" y="449"/>
                    <a:pt x="596" y="438"/>
                  </a:cubicBezTo>
                  <a:cubicBezTo>
                    <a:pt x="448" y="235"/>
                    <a:pt x="236" y="8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3"/>
            <p:cNvSpPr/>
            <p:nvPr/>
          </p:nvSpPr>
          <p:spPr>
            <a:xfrm>
              <a:off x="9012767" y="191894"/>
              <a:ext cx="269" cy="987"/>
            </a:xfrm>
            <a:custGeom>
              <a:avLst/>
              <a:gdLst/>
              <a:ahLst/>
              <a:cxnLst/>
              <a:rect l="l" t="t" r="r" b="b"/>
              <a:pathLst>
                <a:path w="3" h="11" extrusionOk="0">
                  <a:moveTo>
                    <a:pt x="3" y="1"/>
                  </a:moveTo>
                  <a:cubicBezTo>
                    <a:pt x="1" y="3"/>
                    <a:pt x="1" y="5"/>
                    <a:pt x="1" y="7"/>
                  </a:cubicBezTo>
                  <a:lnTo>
                    <a:pt x="1" y="10"/>
                  </a:lnTo>
                  <a:cubicBezTo>
                    <a:pt x="3" y="6"/>
                    <a:pt x="3" y="3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3"/>
            <p:cNvSpPr/>
            <p:nvPr/>
          </p:nvSpPr>
          <p:spPr>
            <a:xfrm>
              <a:off x="9012677" y="192792"/>
              <a:ext cx="179" cy="897"/>
            </a:xfrm>
            <a:custGeom>
              <a:avLst/>
              <a:gdLst/>
              <a:ahLst/>
              <a:cxnLst/>
              <a:rect l="l" t="t" r="r" b="b"/>
              <a:pathLst>
                <a:path w="2" h="10" extrusionOk="0">
                  <a:moveTo>
                    <a:pt x="2" y="0"/>
                  </a:moveTo>
                  <a:cubicBezTo>
                    <a:pt x="1" y="4"/>
                    <a:pt x="1" y="9"/>
                    <a:pt x="1" y="9"/>
                  </a:cubicBezTo>
                  <a:cubicBezTo>
                    <a:pt x="1" y="9"/>
                    <a:pt x="2" y="8"/>
                    <a:pt x="2" y="6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3"/>
            <p:cNvSpPr/>
            <p:nvPr/>
          </p:nvSpPr>
          <p:spPr>
            <a:xfrm>
              <a:off x="8898091" y="163809"/>
              <a:ext cx="120600" cy="499989"/>
            </a:xfrm>
            <a:custGeom>
              <a:avLst/>
              <a:gdLst/>
              <a:ahLst/>
              <a:cxnLst/>
              <a:rect l="l" t="t" r="r" b="b"/>
              <a:pathLst>
                <a:path w="1344" h="5572" extrusionOk="0">
                  <a:moveTo>
                    <a:pt x="1184" y="1"/>
                  </a:moveTo>
                  <a:cubicBezTo>
                    <a:pt x="1167" y="1"/>
                    <a:pt x="1150" y="7"/>
                    <a:pt x="1137" y="19"/>
                  </a:cubicBezTo>
                  <a:cubicBezTo>
                    <a:pt x="1103" y="45"/>
                    <a:pt x="1097" y="89"/>
                    <a:pt x="1077" y="124"/>
                  </a:cubicBezTo>
                  <a:cubicBezTo>
                    <a:pt x="1076" y="126"/>
                    <a:pt x="1076" y="129"/>
                    <a:pt x="1075" y="131"/>
                  </a:cubicBezTo>
                  <a:cubicBezTo>
                    <a:pt x="1073" y="133"/>
                    <a:pt x="1073" y="134"/>
                    <a:pt x="1072" y="135"/>
                  </a:cubicBezTo>
                  <a:cubicBezTo>
                    <a:pt x="1032" y="203"/>
                    <a:pt x="998" y="274"/>
                    <a:pt x="960" y="344"/>
                  </a:cubicBezTo>
                  <a:lnTo>
                    <a:pt x="913" y="432"/>
                  </a:lnTo>
                  <a:cubicBezTo>
                    <a:pt x="907" y="431"/>
                    <a:pt x="901" y="430"/>
                    <a:pt x="895" y="430"/>
                  </a:cubicBezTo>
                  <a:cubicBezTo>
                    <a:pt x="878" y="430"/>
                    <a:pt x="861" y="435"/>
                    <a:pt x="848" y="447"/>
                  </a:cubicBezTo>
                  <a:cubicBezTo>
                    <a:pt x="824" y="463"/>
                    <a:pt x="815" y="495"/>
                    <a:pt x="800" y="520"/>
                  </a:cubicBezTo>
                  <a:cubicBezTo>
                    <a:pt x="752" y="614"/>
                    <a:pt x="707" y="710"/>
                    <a:pt x="668" y="809"/>
                  </a:cubicBezTo>
                  <a:cubicBezTo>
                    <a:pt x="657" y="803"/>
                    <a:pt x="645" y="801"/>
                    <a:pt x="634" y="801"/>
                  </a:cubicBezTo>
                  <a:cubicBezTo>
                    <a:pt x="618" y="801"/>
                    <a:pt x="603" y="805"/>
                    <a:pt x="591" y="815"/>
                  </a:cubicBezTo>
                  <a:cubicBezTo>
                    <a:pt x="570" y="829"/>
                    <a:pt x="562" y="855"/>
                    <a:pt x="550" y="873"/>
                  </a:cubicBezTo>
                  <a:lnTo>
                    <a:pt x="555" y="866"/>
                  </a:lnTo>
                  <a:lnTo>
                    <a:pt x="555" y="866"/>
                  </a:lnTo>
                  <a:cubicBezTo>
                    <a:pt x="520" y="913"/>
                    <a:pt x="497" y="968"/>
                    <a:pt x="473" y="1021"/>
                  </a:cubicBezTo>
                  <a:cubicBezTo>
                    <a:pt x="422" y="1146"/>
                    <a:pt x="377" y="1273"/>
                    <a:pt x="339" y="1401"/>
                  </a:cubicBezTo>
                  <a:cubicBezTo>
                    <a:pt x="335" y="1401"/>
                    <a:pt x="331" y="1400"/>
                    <a:pt x="328" y="1400"/>
                  </a:cubicBezTo>
                  <a:cubicBezTo>
                    <a:pt x="308" y="1400"/>
                    <a:pt x="289" y="1411"/>
                    <a:pt x="285" y="1431"/>
                  </a:cubicBezTo>
                  <a:cubicBezTo>
                    <a:pt x="217" y="1688"/>
                    <a:pt x="135" y="1940"/>
                    <a:pt x="91" y="2201"/>
                  </a:cubicBezTo>
                  <a:cubicBezTo>
                    <a:pt x="1" y="2771"/>
                    <a:pt x="35" y="3361"/>
                    <a:pt x="212" y="3915"/>
                  </a:cubicBezTo>
                  <a:cubicBezTo>
                    <a:pt x="135" y="3536"/>
                    <a:pt x="124" y="3080"/>
                    <a:pt x="150" y="2676"/>
                  </a:cubicBezTo>
                  <a:lnTo>
                    <a:pt x="150" y="2676"/>
                  </a:lnTo>
                  <a:cubicBezTo>
                    <a:pt x="148" y="2857"/>
                    <a:pt x="155" y="3035"/>
                    <a:pt x="172" y="3214"/>
                  </a:cubicBezTo>
                  <a:cubicBezTo>
                    <a:pt x="221" y="3773"/>
                    <a:pt x="345" y="4334"/>
                    <a:pt x="591" y="4841"/>
                  </a:cubicBezTo>
                  <a:cubicBezTo>
                    <a:pt x="457" y="4469"/>
                    <a:pt x="389" y="4044"/>
                    <a:pt x="345" y="3697"/>
                  </a:cubicBezTo>
                  <a:cubicBezTo>
                    <a:pt x="260" y="3045"/>
                    <a:pt x="272" y="2491"/>
                    <a:pt x="385" y="1917"/>
                  </a:cubicBezTo>
                  <a:lnTo>
                    <a:pt x="385" y="1917"/>
                  </a:lnTo>
                  <a:cubicBezTo>
                    <a:pt x="323" y="2357"/>
                    <a:pt x="312" y="2803"/>
                    <a:pt x="346" y="3245"/>
                  </a:cubicBezTo>
                  <a:cubicBezTo>
                    <a:pt x="398" y="3938"/>
                    <a:pt x="515" y="4652"/>
                    <a:pt x="865" y="5262"/>
                  </a:cubicBezTo>
                  <a:cubicBezTo>
                    <a:pt x="687" y="4863"/>
                    <a:pt x="615" y="4428"/>
                    <a:pt x="552" y="4000"/>
                  </a:cubicBezTo>
                  <a:cubicBezTo>
                    <a:pt x="506" y="3681"/>
                    <a:pt x="449" y="3291"/>
                    <a:pt x="464" y="2921"/>
                  </a:cubicBezTo>
                  <a:cubicBezTo>
                    <a:pt x="480" y="2364"/>
                    <a:pt x="526" y="1880"/>
                    <a:pt x="664" y="1360"/>
                  </a:cubicBezTo>
                  <a:lnTo>
                    <a:pt x="664" y="1360"/>
                  </a:lnTo>
                  <a:cubicBezTo>
                    <a:pt x="632" y="1492"/>
                    <a:pt x="604" y="1624"/>
                    <a:pt x="583" y="1758"/>
                  </a:cubicBezTo>
                  <a:cubicBezTo>
                    <a:pt x="495" y="2307"/>
                    <a:pt x="489" y="2865"/>
                    <a:pt x="542" y="3418"/>
                  </a:cubicBezTo>
                  <a:cubicBezTo>
                    <a:pt x="606" y="4129"/>
                    <a:pt x="720" y="4813"/>
                    <a:pt x="1034" y="5486"/>
                  </a:cubicBezTo>
                  <a:cubicBezTo>
                    <a:pt x="792" y="4758"/>
                    <a:pt x="712" y="4058"/>
                    <a:pt x="673" y="3307"/>
                  </a:cubicBezTo>
                  <a:cubicBezTo>
                    <a:pt x="650" y="2752"/>
                    <a:pt x="668" y="2236"/>
                    <a:pt x="756" y="1724"/>
                  </a:cubicBezTo>
                  <a:lnTo>
                    <a:pt x="756" y="1724"/>
                  </a:lnTo>
                  <a:cubicBezTo>
                    <a:pt x="751" y="1766"/>
                    <a:pt x="746" y="1808"/>
                    <a:pt x="742" y="1850"/>
                  </a:cubicBezTo>
                  <a:cubicBezTo>
                    <a:pt x="702" y="2200"/>
                    <a:pt x="686" y="2551"/>
                    <a:pt x="692" y="2903"/>
                  </a:cubicBezTo>
                  <a:cubicBezTo>
                    <a:pt x="704" y="3807"/>
                    <a:pt x="815" y="4722"/>
                    <a:pt x="1138" y="5571"/>
                  </a:cubicBezTo>
                  <a:cubicBezTo>
                    <a:pt x="1034" y="5159"/>
                    <a:pt x="968" y="4732"/>
                    <a:pt x="927" y="4379"/>
                  </a:cubicBezTo>
                  <a:cubicBezTo>
                    <a:pt x="870" y="3922"/>
                    <a:pt x="836" y="3462"/>
                    <a:pt x="833" y="3002"/>
                  </a:cubicBezTo>
                  <a:cubicBezTo>
                    <a:pt x="825" y="2571"/>
                    <a:pt x="851" y="2159"/>
                    <a:pt x="905" y="1783"/>
                  </a:cubicBezTo>
                  <a:cubicBezTo>
                    <a:pt x="911" y="1723"/>
                    <a:pt x="918" y="1665"/>
                    <a:pt x="926" y="1608"/>
                  </a:cubicBezTo>
                  <a:lnTo>
                    <a:pt x="926" y="1608"/>
                  </a:lnTo>
                  <a:cubicBezTo>
                    <a:pt x="874" y="2126"/>
                    <a:pt x="857" y="2648"/>
                    <a:pt x="875" y="3169"/>
                  </a:cubicBezTo>
                  <a:cubicBezTo>
                    <a:pt x="884" y="3869"/>
                    <a:pt x="943" y="4572"/>
                    <a:pt x="1144" y="5246"/>
                  </a:cubicBezTo>
                  <a:cubicBezTo>
                    <a:pt x="1039" y="4613"/>
                    <a:pt x="1039" y="3971"/>
                    <a:pt x="1032" y="3332"/>
                  </a:cubicBezTo>
                  <a:cubicBezTo>
                    <a:pt x="1031" y="2915"/>
                    <a:pt x="1023" y="2498"/>
                    <a:pt x="1047" y="2081"/>
                  </a:cubicBezTo>
                  <a:cubicBezTo>
                    <a:pt x="1054" y="2000"/>
                    <a:pt x="1060" y="1922"/>
                    <a:pt x="1066" y="1847"/>
                  </a:cubicBezTo>
                  <a:cubicBezTo>
                    <a:pt x="1068" y="2134"/>
                    <a:pt x="1073" y="2421"/>
                    <a:pt x="1077" y="2708"/>
                  </a:cubicBezTo>
                  <a:cubicBezTo>
                    <a:pt x="1085" y="3393"/>
                    <a:pt x="1080" y="4079"/>
                    <a:pt x="1149" y="4761"/>
                  </a:cubicBezTo>
                  <a:cubicBezTo>
                    <a:pt x="1183" y="3641"/>
                    <a:pt x="1185" y="2520"/>
                    <a:pt x="1221" y="1399"/>
                  </a:cubicBezTo>
                  <a:lnTo>
                    <a:pt x="1221" y="1399"/>
                  </a:lnTo>
                  <a:cubicBezTo>
                    <a:pt x="1229" y="1918"/>
                    <a:pt x="1212" y="2439"/>
                    <a:pt x="1207" y="2959"/>
                  </a:cubicBezTo>
                  <a:cubicBezTo>
                    <a:pt x="1196" y="3452"/>
                    <a:pt x="1237" y="3945"/>
                    <a:pt x="1207" y="4437"/>
                  </a:cubicBezTo>
                  <a:cubicBezTo>
                    <a:pt x="1255" y="4186"/>
                    <a:pt x="1263" y="3931"/>
                    <a:pt x="1279" y="3677"/>
                  </a:cubicBezTo>
                  <a:cubicBezTo>
                    <a:pt x="1296" y="3351"/>
                    <a:pt x="1309" y="3022"/>
                    <a:pt x="1313" y="2694"/>
                  </a:cubicBezTo>
                  <a:cubicBezTo>
                    <a:pt x="1323" y="2094"/>
                    <a:pt x="1344" y="1493"/>
                    <a:pt x="1319" y="893"/>
                  </a:cubicBezTo>
                  <a:cubicBezTo>
                    <a:pt x="1314" y="855"/>
                    <a:pt x="1323" y="812"/>
                    <a:pt x="1308" y="776"/>
                  </a:cubicBezTo>
                  <a:cubicBezTo>
                    <a:pt x="1298" y="758"/>
                    <a:pt x="1278" y="747"/>
                    <a:pt x="1259" y="747"/>
                  </a:cubicBezTo>
                  <a:cubicBezTo>
                    <a:pt x="1254" y="747"/>
                    <a:pt x="1250" y="747"/>
                    <a:pt x="1246" y="748"/>
                  </a:cubicBezTo>
                  <a:cubicBezTo>
                    <a:pt x="1251" y="656"/>
                    <a:pt x="1257" y="564"/>
                    <a:pt x="1263" y="472"/>
                  </a:cubicBezTo>
                  <a:cubicBezTo>
                    <a:pt x="1265" y="457"/>
                    <a:pt x="1267" y="440"/>
                    <a:pt x="1265" y="424"/>
                  </a:cubicBezTo>
                  <a:cubicBezTo>
                    <a:pt x="1272" y="389"/>
                    <a:pt x="1277" y="355"/>
                    <a:pt x="1282" y="320"/>
                  </a:cubicBezTo>
                  <a:cubicBezTo>
                    <a:pt x="1287" y="268"/>
                    <a:pt x="1302" y="280"/>
                    <a:pt x="1281" y="223"/>
                  </a:cubicBezTo>
                  <a:cubicBezTo>
                    <a:pt x="1269" y="203"/>
                    <a:pt x="1248" y="191"/>
                    <a:pt x="1225" y="189"/>
                  </a:cubicBezTo>
                  <a:cubicBezTo>
                    <a:pt x="1251" y="135"/>
                    <a:pt x="1292" y="75"/>
                    <a:pt x="1243" y="26"/>
                  </a:cubicBezTo>
                  <a:cubicBezTo>
                    <a:pt x="1228" y="10"/>
                    <a:pt x="1206" y="1"/>
                    <a:pt x="1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3"/>
            <p:cNvSpPr/>
            <p:nvPr/>
          </p:nvSpPr>
          <p:spPr>
            <a:xfrm>
              <a:off x="8944302" y="110329"/>
              <a:ext cx="987" cy="269"/>
            </a:xfrm>
            <a:custGeom>
              <a:avLst/>
              <a:gdLst/>
              <a:ahLst/>
              <a:cxnLst/>
              <a:rect l="l" t="t" r="r" b="b"/>
              <a:pathLst>
                <a:path w="11" h="3" extrusionOk="0">
                  <a:moveTo>
                    <a:pt x="10" y="1"/>
                  </a:moveTo>
                  <a:cubicBezTo>
                    <a:pt x="9" y="1"/>
                    <a:pt x="5" y="3"/>
                    <a:pt x="1" y="3"/>
                  </a:cubicBezTo>
                  <a:lnTo>
                    <a:pt x="4" y="3"/>
                  </a:lnTo>
                  <a:cubicBezTo>
                    <a:pt x="6" y="3"/>
                    <a:pt x="7" y="3"/>
                    <a:pt x="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3"/>
            <p:cNvSpPr/>
            <p:nvPr/>
          </p:nvSpPr>
          <p:spPr>
            <a:xfrm>
              <a:off x="8943405" y="110509"/>
              <a:ext cx="987" cy="179"/>
            </a:xfrm>
            <a:custGeom>
              <a:avLst/>
              <a:gdLst/>
              <a:ahLst/>
              <a:cxnLst/>
              <a:rect l="l" t="t" r="r" b="b"/>
              <a:pathLst>
                <a:path w="11" h="2" extrusionOk="0">
                  <a:moveTo>
                    <a:pt x="5" y="1"/>
                  </a:moveTo>
                  <a:cubicBezTo>
                    <a:pt x="0" y="1"/>
                    <a:pt x="0" y="1"/>
                    <a:pt x="2" y="1"/>
                  </a:cubicBezTo>
                  <a:cubicBezTo>
                    <a:pt x="4" y="1"/>
                    <a:pt x="7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3"/>
            <p:cNvSpPr/>
            <p:nvPr/>
          </p:nvSpPr>
          <p:spPr>
            <a:xfrm>
              <a:off x="8448270" y="105843"/>
              <a:ext cx="527627" cy="115755"/>
            </a:xfrm>
            <a:custGeom>
              <a:avLst/>
              <a:gdLst/>
              <a:ahLst/>
              <a:cxnLst/>
              <a:rect l="l" t="t" r="r" b="b"/>
              <a:pathLst>
                <a:path w="5880" h="1290" extrusionOk="0">
                  <a:moveTo>
                    <a:pt x="4273" y="1"/>
                  </a:moveTo>
                  <a:cubicBezTo>
                    <a:pt x="3859" y="1"/>
                    <a:pt x="3445" y="12"/>
                    <a:pt x="3031" y="19"/>
                  </a:cubicBezTo>
                  <a:cubicBezTo>
                    <a:pt x="2685" y="23"/>
                    <a:pt x="2340" y="35"/>
                    <a:pt x="1994" y="52"/>
                  </a:cubicBezTo>
                  <a:cubicBezTo>
                    <a:pt x="1727" y="67"/>
                    <a:pt x="1457" y="76"/>
                    <a:pt x="1193" y="125"/>
                  </a:cubicBezTo>
                  <a:cubicBezTo>
                    <a:pt x="1339" y="116"/>
                    <a:pt x="1485" y="113"/>
                    <a:pt x="1631" y="113"/>
                  </a:cubicBezTo>
                  <a:cubicBezTo>
                    <a:pt x="1943" y="113"/>
                    <a:pt x="2254" y="126"/>
                    <a:pt x="2565" y="126"/>
                  </a:cubicBezTo>
                  <a:cubicBezTo>
                    <a:pt x="2627" y="126"/>
                    <a:pt x="2689" y="126"/>
                    <a:pt x="2750" y="125"/>
                  </a:cubicBezTo>
                  <a:cubicBezTo>
                    <a:pt x="3197" y="120"/>
                    <a:pt x="3644" y="108"/>
                    <a:pt x="4091" y="108"/>
                  </a:cubicBezTo>
                  <a:cubicBezTo>
                    <a:pt x="4193" y="108"/>
                    <a:pt x="4294" y="109"/>
                    <a:pt x="4396" y="110"/>
                  </a:cubicBezTo>
                  <a:cubicBezTo>
                    <a:pt x="3214" y="146"/>
                    <a:pt x="2032" y="148"/>
                    <a:pt x="850" y="182"/>
                  </a:cubicBezTo>
                  <a:cubicBezTo>
                    <a:pt x="1570" y="251"/>
                    <a:pt x="2294" y="246"/>
                    <a:pt x="3016" y="254"/>
                  </a:cubicBezTo>
                  <a:cubicBezTo>
                    <a:pt x="3319" y="259"/>
                    <a:pt x="3622" y="264"/>
                    <a:pt x="3925" y="266"/>
                  </a:cubicBezTo>
                  <a:cubicBezTo>
                    <a:pt x="3845" y="272"/>
                    <a:pt x="3763" y="277"/>
                    <a:pt x="3679" y="283"/>
                  </a:cubicBezTo>
                  <a:cubicBezTo>
                    <a:pt x="3421" y="298"/>
                    <a:pt x="3162" y="301"/>
                    <a:pt x="2904" y="301"/>
                  </a:cubicBezTo>
                  <a:cubicBezTo>
                    <a:pt x="2723" y="301"/>
                    <a:pt x="2542" y="300"/>
                    <a:pt x="2361" y="299"/>
                  </a:cubicBezTo>
                  <a:cubicBezTo>
                    <a:pt x="1687" y="293"/>
                    <a:pt x="1011" y="293"/>
                    <a:pt x="344" y="188"/>
                  </a:cubicBezTo>
                  <a:lnTo>
                    <a:pt x="344" y="188"/>
                  </a:lnTo>
                  <a:cubicBezTo>
                    <a:pt x="1054" y="388"/>
                    <a:pt x="1795" y="447"/>
                    <a:pt x="2532" y="456"/>
                  </a:cubicBezTo>
                  <a:cubicBezTo>
                    <a:pt x="2673" y="461"/>
                    <a:pt x="2814" y="463"/>
                    <a:pt x="2955" y="463"/>
                  </a:cubicBezTo>
                  <a:cubicBezTo>
                    <a:pt x="3363" y="463"/>
                    <a:pt x="3771" y="444"/>
                    <a:pt x="4177" y="406"/>
                  </a:cubicBezTo>
                  <a:lnTo>
                    <a:pt x="4177" y="406"/>
                  </a:lnTo>
                  <a:cubicBezTo>
                    <a:pt x="4118" y="412"/>
                    <a:pt x="4056" y="420"/>
                    <a:pt x="3993" y="426"/>
                  </a:cubicBezTo>
                  <a:cubicBezTo>
                    <a:pt x="3644" y="474"/>
                    <a:pt x="3265" y="500"/>
                    <a:pt x="2870" y="500"/>
                  </a:cubicBezTo>
                  <a:cubicBezTo>
                    <a:pt x="2817" y="500"/>
                    <a:pt x="2763" y="499"/>
                    <a:pt x="2709" y="499"/>
                  </a:cubicBezTo>
                  <a:cubicBezTo>
                    <a:pt x="2224" y="495"/>
                    <a:pt x="1739" y="461"/>
                    <a:pt x="1257" y="405"/>
                  </a:cubicBezTo>
                  <a:cubicBezTo>
                    <a:pt x="885" y="364"/>
                    <a:pt x="435" y="298"/>
                    <a:pt x="1" y="194"/>
                  </a:cubicBezTo>
                  <a:lnTo>
                    <a:pt x="1" y="194"/>
                  </a:lnTo>
                  <a:cubicBezTo>
                    <a:pt x="897" y="516"/>
                    <a:pt x="1859" y="627"/>
                    <a:pt x="2814" y="640"/>
                  </a:cubicBezTo>
                  <a:cubicBezTo>
                    <a:pt x="2865" y="640"/>
                    <a:pt x="2915" y="641"/>
                    <a:pt x="2965" y="641"/>
                  </a:cubicBezTo>
                  <a:cubicBezTo>
                    <a:pt x="3286" y="641"/>
                    <a:pt x="3606" y="624"/>
                    <a:pt x="3923" y="589"/>
                  </a:cubicBezTo>
                  <a:cubicBezTo>
                    <a:pt x="3969" y="585"/>
                    <a:pt x="4012" y="581"/>
                    <a:pt x="4057" y="576"/>
                  </a:cubicBezTo>
                  <a:lnTo>
                    <a:pt x="4057" y="576"/>
                  </a:lnTo>
                  <a:cubicBezTo>
                    <a:pt x="3658" y="641"/>
                    <a:pt x="3256" y="668"/>
                    <a:pt x="2836" y="668"/>
                  </a:cubicBezTo>
                  <a:cubicBezTo>
                    <a:pt x="2689" y="668"/>
                    <a:pt x="2540" y="664"/>
                    <a:pt x="2389" y="658"/>
                  </a:cubicBezTo>
                  <a:cubicBezTo>
                    <a:pt x="1597" y="619"/>
                    <a:pt x="858" y="540"/>
                    <a:pt x="91" y="298"/>
                  </a:cubicBezTo>
                  <a:lnTo>
                    <a:pt x="91" y="298"/>
                  </a:lnTo>
                  <a:cubicBezTo>
                    <a:pt x="801" y="612"/>
                    <a:pt x="1522" y="725"/>
                    <a:pt x="2273" y="790"/>
                  </a:cubicBezTo>
                  <a:cubicBezTo>
                    <a:pt x="2514" y="812"/>
                    <a:pt x="2757" y="823"/>
                    <a:pt x="2999" y="823"/>
                  </a:cubicBezTo>
                  <a:cubicBezTo>
                    <a:pt x="3341" y="823"/>
                    <a:pt x="3683" y="800"/>
                    <a:pt x="4021" y="749"/>
                  </a:cubicBezTo>
                  <a:cubicBezTo>
                    <a:pt x="4161" y="727"/>
                    <a:pt x="4302" y="699"/>
                    <a:pt x="4439" y="667"/>
                  </a:cubicBezTo>
                  <a:lnTo>
                    <a:pt x="4439" y="667"/>
                  </a:lnTo>
                  <a:cubicBezTo>
                    <a:pt x="3892" y="805"/>
                    <a:pt x="3382" y="852"/>
                    <a:pt x="2794" y="867"/>
                  </a:cubicBezTo>
                  <a:cubicBezTo>
                    <a:pt x="2749" y="869"/>
                    <a:pt x="2705" y="870"/>
                    <a:pt x="2661" y="870"/>
                  </a:cubicBezTo>
                  <a:cubicBezTo>
                    <a:pt x="2312" y="870"/>
                    <a:pt x="1954" y="820"/>
                    <a:pt x="1657" y="780"/>
                  </a:cubicBezTo>
                  <a:cubicBezTo>
                    <a:pt x="1204" y="717"/>
                    <a:pt x="745" y="645"/>
                    <a:pt x="326" y="467"/>
                  </a:cubicBezTo>
                  <a:lnTo>
                    <a:pt x="326" y="467"/>
                  </a:lnTo>
                  <a:cubicBezTo>
                    <a:pt x="970" y="817"/>
                    <a:pt x="1722" y="933"/>
                    <a:pt x="2453" y="986"/>
                  </a:cubicBezTo>
                  <a:cubicBezTo>
                    <a:pt x="2624" y="998"/>
                    <a:pt x="2796" y="1004"/>
                    <a:pt x="2968" y="1004"/>
                  </a:cubicBezTo>
                  <a:cubicBezTo>
                    <a:pt x="3264" y="1004"/>
                    <a:pt x="3560" y="986"/>
                    <a:pt x="3851" y="946"/>
                  </a:cubicBezTo>
                  <a:lnTo>
                    <a:pt x="3851" y="946"/>
                  </a:lnTo>
                  <a:cubicBezTo>
                    <a:pt x="3511" y="1010"/>
                    <a:pt x="3176" y="1042"/>
                    <a:pt x="2825" y="1042"/>
                  </a:cubicBezTo>
                  <a:cubicBezTo>
                    <a:pt x="2554" y="1042"/>
                    <a:pt x="2275" y="1023"/>
                    <a:pt x="1976" y="987"/>
                  </a:cubicBezTo>
                  <a:cubicBezTo>
                    <a:pt x="1609" y="941"/>
                    <a:pt x="1161" y="874"/>
                    <a:pt x="770" y="741"/>
                  </a:cubicBezTo>
                  <a:lnTo>
                    <a:pt x="770" y="741"/>
                  </a:lnTo>
                  <a:cubicBezTo>
                    <a:pt x="1304" y="987"/>
                    <a:pt x="1894" y="1110"/>
                    <a:pt x="2485" y="1160"/>
                  </a:cubicBezTo>
                  <a:cubicBezTo>
                    <a:pt x="2651" y="1174"/>
                    <a:pt x="2819" y="1182"/>
                    <a:pt x="2988" y="1182"/>
                  </a:cubicBezTo>
                  <a:cubicBezTo>
                    <a:pt x="3009" y="1182"/>
                    <a:pt x="3030" y="1182"/>
                    <a:pt x="3051" y="1181"/>
                  </a:cubicBezTo>
                  <a:lnTo>
                    <a:pt x="3051" y="1181"/>
                  </a:lnTo>
                  <a:cubicBezTo>
                    <a:pt x="2917" y="1189"/>
                    <a:pt x="2777" y="1194"/>
                    <a:pt x="2636" y="1194"/>
                  </a:cubicBezTo>
                  <a:cubicBezTo>
                    <a:pt x="2330" y="1194"/>
                    <a:pt x="2018" y="1172"/>
                    <a:pt x="1744" y="1120"/>
                  </a:cubicBezTo>
                  <a:lnTo>
                    <a:pt x="1744" y="1120"/>
                  </a:lnTo>
                  <a:cubicBezTo>
                    <a:pt x="2120" y="1234"/>
                    <a:pt x="2512" y="1289"/>
                    <a:pt x="2905" y="1289"/>
                  </a:cubicBezTo>
                  <a:cubicBezTo>
                    <a:pt x="3121" y="1289"/>
                    <a:pt x="3336" y="1272"/>
                    <a:pt x="3549" y="1240"/>
                  </a:cubicBezTo>
                  <a:cubicBezTo>
                    <a:pt x="3824" y="1197"/>
                    <a:pt x="4091" y="1114"/>
                    <a:pt x="4360" y="1046"/>
                  </a:cubicBezTo>
                  <a:cubicBezTo>
                    <a:pt x="4385" y="1041"/>
                    <a:pt x="4396" y="1015"/>
                    <a:pt x="4391" y="993"/>
                  </a:cubicBezTo>
                  <a:cubicBezTo>
                    <a:pt x="4526" y="955"/>
                    <a:pt x="4660" y="909"/>
                    <a:pt x="4791" y="859"/>
                  </a:cubicBezTo>
                  <a:cubicBezTo>
                    <a:pt x="4847" y="835"/>
                    <a:pt x="4904" y="812"/>
                    <a:pt x="4954" y="777"/>
                  </a:cubicBezTo>
                  <a:lnTo>
                    <a:pt x="4954" y="777"/>
                  </a:lnTo>
                  <a:lnTo>
                    <a:pt x="4948" y="782"/>
                  </a:lnTo>
                  <a:cubicBezTo>
                    <a:pt x="4969" y="769"/>
                    <a:pt x="4996" y="761"/>
                    <a:pt x="5010" y="741"/>
                  </a:cubicBezTo>
                  <a:cubicBezTo>
                    <a:pt x="5029" y="720"/>
                    <a:pt x="5030" y="688"/>
                    <a:pt x="5018" y="663"/>
                  </a:cubicBezTo>
                  <a:cubicBezTo>
                    <a:pt x="5122" y="624"/>
                    <a:pt x="5224" y="580"/>
                    <a:pt x="5323" y="531"/>
                  </a:cubicBezTo>
                  <a:cubicBezTo>
                    <a:pt x="5349" y="516"/>
                    <a:pt x="5383" y="508"/>
                    <a:pt x="5400" y="483"/>
                  </a:cubicBezTo>
                  <a:cubicBezTo>
                    <a:pt x="5417" y="466"/>
                    <a:pt x="5421" y="441"/>
                    <a:pt x="5415" y="418"/>
                  </a:cubicBezTo>
                  <a:cubicBezTo>
                    <a:pt x="5446" y="403"/>
                    <a:pt x="5477" y="387"/>
                    <a:pt x="5509" y="372"/>
                  </a:cubicBezTo>
                  <a:cubicBezTo>
                    <a:pt x="5583" y="334"/>
                    <a:pt x="5657" y="299"/>
                    <a:pt x="5730" y="260"/>
                  </a:cubicBezTo>
                  <a:cubicBezTo>
                    <a:pt x="5731" y="258"/>
                    <a:pt x="5733" y="258"/>
                    <a:pt x="5735" y="257"/>
                  </a:cubicBezTo>
                  <a:cubicBezTo>
                    <a:pt x="5738" y="255"/>
                    <a:pt x="5739" y="255"/>
                    <a:pt x="5741" y="254"/>
                  </a:cubicBezTo>
                  <a:cubicBezTo>
                    <a:pt x="5779" y="235"/>
                    <a:pt x="5826" y="229"/>
                    <a:pt x="5852" y="195"/>
                  </a:cubicBezTo>
                  <a:cubicBezTo>
                    <a:pt x="5880" y="166"/>
                    <a:pt x="5874" y="116"/>
                    <a:pt x="5846" y="89"/>
                  </a:cubicBezTo>
                  <a:cubicBezTo>
                    <a:pt x="5828" y="72"/>
                    <a:pt x="5808" y="65"/>
                    <a:pt x="5789" y="65"/>
                  </a:cubicBezTo>
                  <a:cubicBezTo>
                    <a:pt x="5750" y="65"/>
                    <a:pt x="5710" y="89"/>
                    <a:pt x="5673" y="106"/>
                  </a:cubicBezTo>
                  <a:cubicBezTo>
                    <a:pt x="5671" y="82"/>
                    <a:pt x="5657" y="63"/>
                    <a:pt x="5636" y="51"/>
                  </a:cubicBezTo>
                  <a:cubicBezTo>
                    <a:pt x="5613" y="42"/>
                    <a:pt x="5600" y="40"/>
                    <a:pt x="5591" y="40"/>
                  </a:cubicBezTo>
                  <a:cubicBezTo>
                    <a:pt x="5576" y="40"/>
                    <a:pt x="5567" y="46"/>
                    <a:pt x="5533" y="50"/>
                  </a:cubicBezTo>
                  <a:cubicBezTo>
                    <a:pt x="5497" y="55"/>
                    <a:pt x="5460" y="60"/>
                    <a:pt x="5424" y="66"/>
                  </a:cubicBezTo>
                  <a:cubicBezTo>
                    <a:pt x="5419" y="66"/>
                    <a:pt x="5414" y="66"/>
                    <a:pt x="5409" y="66"/>
                  </a:cubicBezTo>
                  <a:cubicBezTo>
                    <a:pt x="5397" y="66"/>
                    <a:pt x="5385" y="66"/>
                    <a:pt x="5373" y="67"/>
                  </a:cubicBezTo>
                  <a:cubicBezTo>
                    <a:pt x="5275" y="74"/>
                    <a:pt x="5179" y="80"/>
                    <a:pt x="5081" y="86"/>
                  </a:cubicBezTo>
                  <a:cubicBezTo>
                    <a:pt x="5087" y="62"/>
                    <a:pt x="5075" y="35"/>
                    <a:pt x="5053" y="24"/>
                  </a:cubicBezTo>
                  <a:cubicBezTo>
                    <a:pt x="5031" y="15"/>
                    <a:pt x="5008" y="14"/>
                    <a:pt x="4984" y="14"/>
                  </a:cubicBezTo>
                  <a:cubicBezTo>
                    <a:pt x="4979" y="14"/>
                    <a:pt x="4973" y="14"/>
                    <a:pt x="4968" y="14"/>
                  </a:cubicBezTo>
                  <a:cubicBezTo>
                    <a:pt x="4955" y="14"/>
                    <a:pt x="4943" y="14"/>
                    <a:pt x="4930" y="12"/>
                  </a:cubicBezTo>
                  <a:cubicBezTo>
                    <a:pt x="4711" y="4"/>
                    <a:pt x="4492" y="1"/>
                    <a:pt x="4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000"/>
              <a:buFont typeface="Metamorphous"/>
              <a:buNone/>
              <a:defRPr sz="3000">
                <a:solidFill>
                  <a:schemeClr val="lt1"/>
                </a:solidFill>
                <a:latin typeface="Metamorphous"/>
                <a:ea typeface="Metamorphous"/>
                <a:cs typeface="Metamorphous"/>
                <a:sym typeface="Metamorphou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●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○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■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●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○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■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●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Josefin Sans Light"/>
              <a:buChar char="○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Josefin Sans Light"/>
              <a:buChar char="■"/>
              <a:defRPr>
                <a:solidFill>
                  <a:schemeClr val="lt1"/>
                </a:solidFill>
                <a:latin typeface="Josefin Sans Light"/>
                <a:ea typeface="Josefin Sans Light"/>
                <a:cs typeface="Josefin Sans Light"/>
                <a:sym typeface="Josefin Sans Light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8" r:id="rId8"/>
    <p:sldLayoutId id="2147483659" r:id="rId9"/>
    <p:sldLayoutId id="2147483665" r:id="rId10"/>
    <p:sldLayoutId id="2147483668" r:id="rId11"/>
    <p:sldLayoutId id="2147483669" r:id="rId12"/>
    <p:sldLayoutId id="2147483670" r:id="rId13"/>
    <p:sldLayoutId id="2147483671" r:id="rId1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.jp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8.jpg"/><Relationship Id="rId5" Type="http://schemas.openxmlformats.org/officeDocument/2006/relationships/image" Target="../media/image7.jpeg"/><Relationship Id="rId4" Type="http://schemas.openxmlformats.org/officeDocument/2006/relationships/image" Target="../media/image6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3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12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8" name="Google Shape;12378;p29"/>
          <p:cNvSpPr/>
          <p:nvPr/>
        </p:nvSpPr>
        <p:spPr>
          <a:xfrm>
            <a:off x="3508268" y="3382406"/>
            <a:ext cx="137496" cy="162679"/>
          </a:xfrm>
          <a:custGeom>
            <a:avLst/>
            <a:gdLst/>
            <a:ahLst/>
            <a:cxnLst/>
            <a:rect l="l" t="t" r="r" b="b"/>
            <a:pathLst>
              <a:path w="2730" h="3230" extrusionOk="0">
                <a:moveTo>
                  <a:pt x="2729" y="1"/>
                </a:moveTo>
                <a:cubicBezTo>
                  <a:pt x="1820" y="790"/>
                  <a:pt x="940" y="1610"/>
                  <a:pt x="81" y="2440"/>
                </a:cubicBezTo>
                <a:cubicBezTo>
                  <a:pt x="90" y="2709"/>
                  <a:pt x="61" y="2969"/>
                  <a:pt x="1" y="3229"/>
                </a:cubicBezTo>
                <a:cubicBezTo>
                  <a:pt x="920" y="2160"/>
                  <a:pt x="1810" y="1070"/>
                  <a:pt x="2729" y="1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79" name="Google Shape;12379;p29"/>
          <p:cNvSpPr/>
          <p:nvPr/>
        </p:nvSpPr>
        <p:spPr>
          <a:xfrm>
            <a:off x="1652170" y="4811611"/>
            <a:ext cx="71065" cy="43314"/>
          </a:xfrm>
          <a:custGeom>
            <a:avLst/>
            <a:gdLst/>
            <a:ahLst/>
            <a:cxnLst/>
            <a:rect l="l" t="t" r="r" b="b"/>
            <a:pathLst>
              <a:path w="1411" h="860" extrusionOk="0">
                <a:moveTo>
                  <a:pt x="1410" y="0"/>
                </a:moveTo>
                <a:cubicBezTo>
                  <a:pt x="911" y="240"/>
                  <a:pt x="440" y="530"/>
                  <a:pt x="1" y="860"/>
                </a:cubicBezTo>
                <a:cubicBezTo>
                  <a:pt x="61" y="850"/>
                  <a:pt x="121" y="850"/>
                  <a:pt x="181" y="850"/>
                </a:cubicBezTo>
                <a:cubicBezTo>
                  <a:pt x="251" y="850"/>
                  <a:pt x="331" y="850"/>
                  <a:pt x="400" y="840"/>
                </a:cubicBezTo>
                <a:cubicBezTo>
                  <a:pt x="751" y="580"/>
                  <a:pt x="1091" y="300"/>
                  <a:pt x="1410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0" name="Google Shape;12380;p29"/>
          <p:cNvSpPr/>
          <p:nvPr/>
        </p:nvSpPr>
        <p:spPr>
          <a:xfrm>
            <a:off x="1798682" y="1692462"/>
            <a:ext cx="305111" cy="131956"/>
          </a:xfrm>
          <a:custGeom>
            <a:avLst/>
            <a:gdLst/>
            <a:ahLst/>
            <a:cxnLst/>
            <a:rect l="l" t="t" r="r" b="b"/>
            <a:pathLst>
              <a:path w="6058" h="2620" extrusionOk="0">
                <a:moveTo>
                  <a:pt x="670" y="0"/>
                </a:moveTo>
                <a:lnTo>
                  <a:pt x="660" y="11"/>
                </a:lnTo>
                <a:cubicBezTo>
                  <a:pt x="440" y="111"/>
                  <a:pt x="221" y="220"/>
                  <a:pt x="1" y="320"/>
                </a:cubicBezTo>
                <a:cubicBezTo>
                  <a:pt x="1840" y="1070"/>
                  <a:pt x="3709" y="1779"/>
                  <a:pt x="5578" y="2439"/>
                </a:cubicBezTo>
                <a:lnTo>
                  <a:pt x="6058" y="2619"/>
                </a:lnTo>
                <a:cubicBezTo>
                  <a:pt x="5918" y="2539"/>
                  <a:pt x="5768" y="2470"/>
                  <a:pt x="5628" y="2399"/>
                </a:cubicBezTo>
                <a:cubicBezTo>
                  <a:pt x="4108" y="1640"/>
                  <a:pt x="2579" y="870"/>
                  <a:pt x="1030" y="171"/>
                </a:cubicBezTo>
                <a:cubicBezTo>
                  <a:pt x="910" y="111"/>
                  <a:pt x="790" y="60"/>
                  <a:pt x="670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1" name="Google Shape;12381;p29"/>
          <p:cNvSpPr/>
          <p:nvPr/>
        </p:nvSpPr>
        <p:spPr>
          <a:xfrm>
            <a:off x="7730408" y="2565387"/>
            <a:ext cx="203928" cy="22161"/>
          </a:xfrm>
          <a:custGeom>
            <a:avLst/>
            <a:gdLst/>
            <a:ahLst/>
            <a:cxnLst/>
            <a:rect l="l" t="t" r="r" b="b"/>
            <a:pathLst>
              <a:path w="4049" h="440" extrusionOk="0">
                <a:moveTo>
                  <a:pt x="0" y="0"/>
                </a:moveTo>
                <a:lnTo>
                  <a:pt x="0" y="0"/>
                </a:lnTo>
                <a:cubicBezTo>
                  <a:pt x="100" y="120"/>
                  <a:pt x="120" y="290"/>
                  <a:pt x="71" y="440"/>
                </a:cubicBezTo>
                <a:cubicBezTo>
                  <a:pt x="1220" y="400"/>
                  <a:pt x="2369" y="340"/>
                  <a:pt x="3509" y="270"/>
                </a:cubicBezTo>
                <a:cubicBezTo>
                  <a:pt x="3689" y="260"/>
                  <a:pt x="3869" y="250"/>
                  <a:pt x="4049" y="230"/>
                </a:cubicBezTo>
                <a:cubicBezTo>
                  <a:pt x="3878" y="220"/>
                  <a:pt x="3698" y="210"/>
                  <a:pt x="3529" y="200"/>
                </a:cubicBezTo>
                <a:cubicBezTo>
                  <a:pt x="2349" y="120"/>
                  <a:pt x="1180" y="51"/>
                  <a:pt x="0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2" name="Google Shape;12382;p29"/>
          <p:cNvSpPr/>
          <p:nvPr/>
        </p:nvSpPr>
        <p:spPr>
          <a:xfrm>
            <a:off x="6839352" y="3579786"/>
            <a:ext cx="14656" cy="9569"/>
          </a:xfrm>
          <a:custGeom>
            <a:avLst/>
            <a:gdLst/>
            <a:ahLst/>
            <a:cxnLst/>
            <a:rect l="l" t="t" r="r" b="b"/>
            <a:pathLst>
              <a:path w="291" h="190" extrusionOk="0">
                <a:moveTo>
                  <a:pt x="0" y="0"/>
                </a:moveTo>
                <a:lnTo>
                  <a:pt x="0" y="0"/>
                </a:lnTo>
                <a:cubicBezTo>
                  <a:pt x="91" y="60"/>
                  <a:pt x="191" y="120"/>
                  <a:pt x="291" y="190"/>
                </a:cubicBezTo>
                <a:cubicBezTo>
                  <a:pt x="260" y="160"/>
                  <a:pt x="240" y="120"/>
                  <a:pt x="220" y="90"/>
                </a:cubicBezTo>
                <a:cubicBezTo>
                  <a:pt x="140" y="60"/>
                  <a:pt x="71" y="30"/>
                  <a:pt x="0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3" name="Google Shape;12383;p29"/>
          <p:cNvSpPr/>
          <p:nvPr/>
        </p:nvSpPr>
        <p:spPr>
          <a:xfrm>
            <a:off x="5877836" y="4132994"/>
            <a:ext cx="61999" cy="117854"/>
          </a:xfrm>
          <a:custGeom>
            <a:avLst/>
            <a:gdLst/>
            <a:ahLst/>
            <a:cxnLst/>
            <a:rect l="l" t="t" r="r" b="b"/>
            <a:pathLst>
              <a:path w="1231" h="2340" extrusionOk="0">
                <a:moveTo>
                  <a:pt x="100" y="1"/>
                </a:moveTo>
                <a:cubicBezTo>
                  <a:pt x="71" y="211"/>
                  <a:pt x="40" y="420"/>
                  <a:pt x="0" y="631"/>
                </a:cubicBezTo>
                <a:lnTo>
                  <a:pt x="0" y="640"/>
                </a:lnTo>
                <a:cubicBezTo>
                  <a:pt x="400" y="1210"/>
                  <a:pt x="810" y="1780"/>
                  <a:pt x="1230" y="2340"/>
                </a:cubicBezTo>
                <a:cubicBezTo>
                  <a:pt x="1220" y="2170"/>
                  <a:pt x="1200" y="2000"/>
                  <a:pt x="1160" y="1820"/>
                </a:cubicBezTo>
                <a:cubicBezTo>
                  <a:pt x="1120" y="1620"/>
                  <a:pt x="1050" y="1420"/>
                  <a:pt x="970" y="1220"/>
                </a:cubicBezTo>
                <a:cubicBezTo>
                  <a:pt x="950" y="1170"/>
                  <a:pt x="950" y="1111"/>
                  <a:pt x="990" y="1080"/>
                </a:cubicBezTo>
                <a:cubicBezTo>
                  <a:pt x="690" y="720"/>
                  <a:pt x="400" y="360"/>
                  <a:pt x="100" y="1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4" name="Google Shape;12384;p29"/>
          <p:cNvSpPr/>
          <p:nvPr/>
        </p:nvSpPr>
        <p:spPr>
          <a:xfrm>
            <a:off x="7572313" y="3296333"/>
            <a:ext cx="59481" cy="26744"/>
          </a:xfrm>
          <a:custGeom>
            <a:avLst/>
            <a:gdLst/>
            <a:ahLst/>
            <a:cxnLst/>
            <a:rect l="l" t="t" r="r" b="b"/>
            <a:pathLst>
              <a:path w="1181" h="531" extrusionOk="0">
                <a:moveTo>
                  <a:pt x="171" y="0"/>
                </a:moveTo>
                <a:cubicBezTo>
                  <a:pt x="121" y="80"/>
                  <a:pt x="61" y="160"/>
                  <a:pt x="1" y="240"/>
                </a:cubicBezTo>
                <a:cubicBezTo>
                  <a:pt x="21" y="260"/>
                  <a:pt x="31" y="291"/>
                  <a:pt x="41" y="320"/>
                </a:cubicBezTo>
                <a:cubicBezTo>
                  <a:pt x="271" y="391"/>
                  <a:pt x="511" y="460"/>
                  <a:pt x="751" y="531"/>
                </a:cubicBezTo>
                <a:cubicBezTo>
                  <a:pt x="891" y="491"/>
                  <a:pt x="1040" y="440"/>
                  <a:pt x="1180" y="400"/>
                </a:cubicBezTo>
                <a:cubicBezTo>
                  <a:pt x="840" y="260"/>
                  <a:pt x="511" y="131"/>
                  <a:pt x="171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5" name="Google Shape;12385;p29"/>
          <p:cNvSpPr/>
          <p:nvPr/>
        </p:nvSpPr>
        <p:spPr>
          <a:xfrm>
            <a:off x="7652393" y="3329070"/>
            <a:ext cx="82095" cy="29715"/>
          </a:xfrm>
          <a:custGeom>
            <a:avLst/>
            <a:gdLst/>
            <a:ahLst/>
            <a:cxnLst/>
            <a:rect l="l" t="t" r="r" b="b"/>
            <a:pathLst>
              <a:path w="1630" h="590" extrusionOk="0">
                <a:moveTo>
                  <a:pt x="210" y="0"/>
                </a:moveTo>
                <a:cubicBezTo>
                  <a:pt x="180" y="40"/>
                  <a:pt x="150" y="70"/>
                  <a:pt x="100" y="90"/>
                </a:cubicBezTo>
                <a:cubicBezTo>
                  <a:pt x="70" y="100"/>
                  <a:pt x="40" y="110"/>
                  <a:pt x="0" y="130"/>
                </a:cubicBezTo>
                <a:cubicBezTo>
                  <a:pt x="380" y="230"/>
                  <a:pt x="770" y="340"/>
                  <a:pt x="1149" y="450"/>
                </a:cubicBezTo>
                <a:cubicBezTo>
                  <a:pt x="1309" y="500"/>
                  <a:pt x="1469" y="540"/>
                  <a:pt x="1629" y="590"/>
                </a:cubicBezTo>
                <a:cubicBezTo>
                  <a:pt x="1469" y="520"/>
                  <a:pt x="1320" y="460"/>
                  <a:pt x="1169" y="400"/>
                </a:cubicBezTo>
                <a:cubicBezTo>
                  <a:pt x="849" y="260"/>
                  <a:pt x="530" y="130"/>
                  <a:pt x="210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6" name="Google Shape;12386;p29"/>
          <p:cNvSpPr/>
          <p:nvPr/>
        </p:nvSpPr>
        <p:spPr>
          <a:xfrm>
            <a:off x="8450274" y="3346194"/>
            <a:ext cx="271870" cy="84110"/>
          </a:xfrm>
          <a:custGeom>
            <a:avLst/>
            <a:gdLst/>
            <a:ahLst/>
            <a:cxnLst/>
            <a:rect l="l" t="t" r="r" b="b"/>
            <a:pathLst>
              <a:path w="5398" h="1670" extrusionOk="0">
                <a:moveTo>
                  <a:pt x="0" y="0"/>
                </a:moveTo>
                <a:cubicBezTo>
                  <a:pt x="1740" y="560"/>
                  <a:pt x="3449" y="1189"/>
                  <a:pt x="5208" y="1669"/>
                </a:cubicBezTo>
                <a:cubicBezTo>
                  <a:pt x="5198" y="1469"/>
                  <a:pt x="5268" y="1280"/>
                  <a:pt x="5388" y="1129"/>
                </a:cubicBezTo>
                <a:cubicBezTo>
                  <a:pt x="5398" y="1109"/>
                  <a:pt x="5398" y="1089"/>
                  <a:pt x="5398" y="1060"/>
                </a:cubicBezTo>
                <a:cubicBezTo>
                  <a:pt x="3629" y="570"/>
                  <a:pt x="1820" y="210"/>
                  <a:pt x="0" y="0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7" name="Google Shape;12387;p29"/>
          <p:cNvSpPr/>
          <p:nvPr/>
        </p:nvSpPr>
        <p:spPr>
          <a:xfrm>
            <a:off x="7636276" y="1835398"/>
            <a:ext cx="704304" cy="220095"/>
          </a:xfrm>
          <a:custGeom>
            <a:avLst/>
            <a:gdLst/>
            <a:ahLst/>
            <a:cxnLst/>
            <a:rect l="l" t="t" r="r" b="b"/>
            <a:pathLst>
              <a:path w="13984" h="4370" extrusionOk="0">
                <a:moveTo>
                  <a:pt x="13983" y="1"/>
                </a:moveTo>
                <a:cubicBezTo>
                  <a:pt x="13484" y="121"/>
                  <a:pt x="12994" y="241"/>
                  <a:pt x="12495" y="371"/>
                </a:cubicBezTo>
                <a:cubicBezTo>
                  <a:pt x="8317" y="1431"/>
                  <a:pt x="4168" y="2630"/>
                  <a:pt x="0" y="3779"/>
                </a:cubicBezTo>
                <a:cubicBezTo>
                  <a:pt x="140" y="3979"/>
                  <a:pt x="270" y="4169"/>
                  <a:pt x="400" y="4369"/>
                </a:cubicBezTo>
                <a:cubicBezTo>
                  <a:pt x="2619" y="3759"/>
                  <a:pt x="4828" y="3100"/>
                  <a:pt x="7047" y="2440"/>
                </a:cubicBezTo>
                <a:cubicBezTo>
                  <a:pt x="9156" y="1780"/>
                  <a:pt x="11245" y="1020"/>
                  <a:pt x="13324" y="251"/>
                </a:cubicBezTo>
                <a:cubicBezTo>
                  <a:pt x="13544" y="161"/>
                  <a:pt x="13764" y="81"/>
                  <a:pt x="13983" y="1"/>
                </a:cubicBezTo>
                <a:close/>
              </a:path>
            </a:pathLst>
          </a:custGeom>
          <a:solidFill>
            <a:srgbClr val="21314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8" name="Google Shape;12388;p29"/>
          <p:cNvSpPr/>
          <p:nvPr/>
        </p:nvSpPr>
        <p:spPr>
          <a:xfrm>
            <a:off x="3483136" y="1220795"/>
            <a:ext cx="2065" cy="504"/>
          </a:xfrm>
          <a:custGeom>
            <a:avLst/>
            <a:gdLst/>
            <a:ahLst/>
            <a:cxnLst/>
            <a:rect l="l" t="t" r="r" b="b"/>
            <a:pathLst>
              <a:path w="41" h="10" extrusionOk="0">
                <a:moveTo>
                  <a:pt x="40" y="0"/>
                </a:moveTo>
                <a:cubicBezTo>
                  <a:pt x="22" y="0"/>
                  <a:pt x="12" y="8"/>
                  <a:pt x="3" y="9"/>
                </a:cubicBezTo>
                <a:lnTo>
                  <a:pt x="3" y="9"/>
                </a:lnTo>
                <a:cubicBezTo>
                  <a:pt x="7" y="9"/>
                  <a:pt x="19" y="7"/>
                  <a:pt x="40" y="0"/>
                </a:cubicBezTo>
                <a:close/>
                <a:moveTo>
                  <a:pt x="3" y="9"/>
                </a:moveTo>
                <a:cubicBezTo>
                  <a:pt x="1" y="10"/>
                  <a:pt x="0" y="10"/>
                  <a:pt x="0" y="10"/>
                </a:cubicBezTo>
                <a:cubicBezTo>
                  <a:pt x="1" y="10"/>
                  <a:pt x="2" y="10"/>
                  <a:pt x="3" y="9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89" name="Google Shape;12389;p29"/>
          <p:cNvSpPr/>
          <p:nvPr/>
        </p:nvSpPr>
        <p:spPr>
          <a:xfrm>
            <a:off x="3363318" y="1196066"/>
            <a:ext cx="2065" cy="50"/>
          </a:xfrm>
          <a:custGeom>
            <a:avLst/>
            <a:gdLst/>
            <a:ahLst/>
            <a:cxnLst/>
            <a:rect l="l" t="t" r="r" b="b"/>
            <a:pathLst>
              <a:path w="41" h="1" extrusionOk="0">
                <a:moveTo>
                  <a:pt x="40" y="1"/>
                </a:moveTo>
                <a:lnTo>
                  <a:pt x="40" y="1"/>
                </a:lnTo>
                <a:lnTo>
                  <a:pt x="0" y="1"/>
                </a:ln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0" name="Google Shape;12390;p29"/>
          <p:cNvSpPr/>
          <p:nvPr/>
        </p:nvSpPr>
        <p:spPr>
          <a:xfrm>
            <a:off x="5682017" y="1521826"/>
            <a:ext cx="554" cy="50"/>
          </a:xfrm>
          <a:custGeom>
            <a:avLst/>
            <a:gdLst/>
            <a:ahLst/>
            <a:cxnLst/>
            <a:rect l="l" t="t" r="r" b="b"/>
            <a:pathLst>
              <a:path w="1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lnTo>
                  <a:pt x="10" y="0"/>
                </a:lnTo>
                <a:lnTo>
                  <a:pt x="10" y="0"/>
                </a:ln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1" name="Google Shape;12391;p29"/>
          <p:cNvSpPr/>
          <p:nvPr/>
        </p:nvSpPr>
        <p:spPr>
          <a:xfrm>
            <a:off x="6677228" y="2043858"/>
            <a:ext cx="50" cy="554"/>
          </a:xfrm>
          <a:custGeom>
            <a:avLst/>
            <a:gdLst/>
            <a:ahLst/>
            <a:cxnLst/>
            <a:rect l="l" t="t" r="r" b="b"/>
            <a:pathLst>
              <a:path w="1" h="11" extrusionOk="0">
                <a:moveTo>
                  <a:pt x="1" y="1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2" name="Google Shape;12392;p29"/>
          <p:cNvSpPr/>
          <p:nvPr/>
        </p:nvSpPr>
        <p:spPr>
          <a:xfrm>
            <a:off x="6677228" y="2042851"/>
            <a:ext cx="50" cy="1058"/>
          </a:xfrm>
          <a:custGeom>
            <a:avLst/>
            <a:gdLst/>
            <a:ahLst/>
            <a:cxnLst/>
            <a:rect l="l" t="t" r="r" b="b"/>
            <a:pathLst>
              <a:path w="1" h="21" extrusionOk="0">
                <a:moveTo>
                  <a:pt x="1" y="0"/>
                </a:moveTo>
                <a:lnTo>
                  <a:pt x="1" y="20"/>
                </a:lnTo>
                <a:lnTo>
                  <a:pt x="1" y="10"/>
                </a:ln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3" name="Google Shape;12393;p29"/>
          <p:cNvSpPr/>
          <p:nvPr/>
        </p:nvSpPr>
        <p:spPr>
          <a:xfrm>
            <a:off x="6677228" y="2043354"/>
            <a:ext cx="50" cy="50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4" name="Google Shape;12394;p29"/>
          <p:cNvSpPr/>
          <p:nvPr/>
        </p:nvSpPr>
        <p:spPr>
          <a:xfrm>
            <a:off x="6677228" y="2042851"/>
            <a:ext cx="50" cy="50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5" name="Google Shape;12395;p29"/>
          <p:cNvSpPr/>
          <p:nvPr/>
        </p:nvSpPr>
        <p:spPr>
          <a:xfrm>
            <a:off x="5659353" y="3922066"/>
            <a:ext cx="2065" cy="554"/>
          </a:xfrm>
          <a:custGeom>
            <a:avLst/>
            <a:gdLst/>
            <a:ahLst/>
            <a:cxnLst/>
            <a:rect l="l" t="t" r="r" b="b"/>
            <a:pathLst>
              <a:path w="41" h="11" extrusionOk="0">
                <a:moveTo>
                  <a:pt x="40" y="1"/>
                </a:moveTo>
                <a:cubicBezTo>
                  <a:pt x="40" y="1"/>
                  <a:pt x="20" y="1"/>
                  <a:pt x="0" y="11"/>
                </a:cubicBezTo>
                <a:cubicBezTo>
                  <a:pt x="11" y="11"/>
                  <a:pt x="20" y="11"/>
                  <a:pt x="40" y="1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6" name="Google Shape;12396;p29"/>
          <p:cNvSpPr/>
          <p:nvPr/>
        </p:nvSpPr>
        <p:spPr>
          <a:xfrm>
            <a:off x="5779171" y="3947249"/>
            <a:ext cx="2065" cy="554"/>
          </a:xfrm>
          <a:custGeom>
            <a:avLst/>
            <a:gdLst/>
            <a:ahLst/>
            <a:cxnLst/>
            <a:rect l="l" t="t" r="r" b="b"/>
            <a:pathLst>
              <a:path w="41" h="11" extrusionOk="0">
                <a:moveTo>
                  <a:pt x="40" y="1"/>
                </a:moveTo>
                <a:cubicBezTo>
                  <a:pt x="20" y="1"/>
                  <a:pt x="11" y="1"/>
                  <a:pt x="0" y="10"/>
                </a:cubicBezTo>
                <a:cubicBezTo>
                  <a:pt x="20" y="1"/>
                  <a:pt x="40" y="1"/>
                  <a:pt x="40" y="1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7" name="Google Shape;12397;p29"/>
          <p:cNvSpPr/>
          <p:nvPr/>
        </p:nvSpPr>
        <p:spPr>
          <a:xfrm>
            <a:off x="5231453" y="4541756"/>
            <a:ext cx="50" cy="604"/>
          </a:xfrm>
          <a:custGeom>
            <a:avLst/>
            <a:gdLst/>
            <a:ahLst/>
            <a:cxnLst/>
            <a:rect l="l" t="t" r="r" b="b"/>
            <a:pathLst>
              <a:path w="1" h="12" extrusionOk="0">
                <a:moveTo>
                  <a:pt x="0" y="1"/>
                </a:moveTo>
                <a:lnTo>
                  <a:pt x="0" y="11"/>
                </a:lnTo>
                <a:close/>
              </a:path>
            </a:pathLst>
          </a:custGeom>
          <a:solidFill>
            <a:srgbClr val="F6E9C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8" name="Google Shape;12398;p29"/>
          <p:cNvSpPr/>
          <p:nvPr/>
        </p:nvSpPr>
        <p:spPr>
          <a:xfrm>
            <a:off x="3353245" y="359001"/>
            <a:ext cx="363988" cy="224124"/>
          </a:xfrm>
          <a:custGeom>
            <a:avLst/>
            <a:gdLst/>
            <a:ahLst/>
            <a:cxnLst/>
            <a:rect l="l" t="t" r="r" b="b"/>
            <a:pathLst>
              <a:path w="7227" h="4450" extrusionOk="0">
                <a:moveTo>
                  <a:pt x="2821" y="0"/>
                </a:moveTo>
                <a:cubicBezTo>
                  <a:pt x="2250" y="0"/>
                  <a:pt x="1664" y="110"/>
                  <a:pt x="1249" y="379"/>
                </a:cubicBezTo>
                <a:cubicBezTo>
                  <a:pt x="909" y="588"/>
                  <a:pt x="630" y="879"/>
                  <a:pt x="430" y="1218"/>
                </a:cubicBezTo>
                <a:cubicBezTo>
                  <a:pt x="180" y="1598"/>
                  <a:pt x="20" y="2038"/>
                  <a:pt x="10" y="2498"/>
                </a:cubicBezTo>
                <a:cubicBezTo>
                  <a:pt x="0" y="2667"/>
                  <a:pt x="20" y="2847"/>
                  <a:pt x="40" y="3018"/>
                </a:cubicBezTo>
                <a:cubicBezTo>
                  <a:pt x="40" y="3098"/>
                  <a:pt x="50" y="3178"/>
                  <a:pt x="60" y="3258"/>
                </a:cubicBezTo>
                <a:cubicBezTo>
                  <a:pt x="80" y="3318"/>
                  <a:pt x="70" y="3387"/>
                  <a:pt x="100" y="3447"/>
                </a:cubicBezTo>
                <a:cubicBezTo>
                  <a:pt x="125" y="3480"/>
                  <a:pt x="164" y="3500"/>
                  <a:pt x="199" y="3500"/>
                </a:cubicBezTo>
                <a:cubicBezTo>
                  <a:pt x="207" y="3500"/>
                  <a:pt x="213" y="3499"/>
                  <a:pt x="220" y="3497"/>
                </a:cubicBezTo>
                <a:cubicBezTo>
                  <a:pt x="230" y="3537"/>
                  <a:pt x="230" y="3577"/>
                  <a:pt x="240" y="3617"/>
                </a:cubicBezTo>
                <a:cubicBezTo>
                  <a:pt x="250" y="3667"/>
                  <a:pt x="250" y="3717"/>
                  <a:pt x="290" y="3747"/>
                </a:cubicBezTo>
                <a:cubicBezTo>
                  <a:pt x="315" y="3766"/>
                  <a:pt x="345" y="3777"/>
                  <a:pt x="374" y="3777"/>
                </a:cubicBezTo>
                <a:cubicBezTo>
                  <a:pt x="390" y="3777"/>
                  <a:pt x="406" y="3774"/>
                  <a:pt x="420" y="3767"/>
                </a:cubicBezTo>
                <a:cubicBezTo>
                  <a:pt x="450" y="3847"/>
                  <a:pt x="490" y="3927"/>
                  <a:pt x="530" y="4007"/>
                </a:cubicBezTo>
                <a:cubicBezTo>
                  <a:pt x="560" y="4047"/>
                  <a:pt x="580" y="4097"/>
                  <a:pt x="620" y="4127"/>
                </a:cubicBezTo>
                <a:lnTo>
                  <a:pt x="650" y="4187"/>
                </a:lnTo>
                <a:cubicBezTo>
                  <a:pt x="672" y="4204"/>
                  <a:pt x="700" y="4212"/>
                  <a:pt x="727" y="4212"/>
                </a:cubicBezTo>
                <a:cubicBezTo>
                  <a:pt x="763" y="4212"/>
                  <a:pt x="797" y="4199"/>
                  <a:pt x="820" y="4177"/>
                </a:cubicBezTo>
                <a:lnTo>
                  <a:pt x="909" y="4327"/>
                </a:lnTo>
                <a:cubicBezTo>
                  <a:pt x="949" y="4367"/>
                  <a:pt x="980" y="4437"/>
                  <a:pt x="1040" y="4447"/>
                </a:cubicBezTo>
                <a:cubicBezTo>
                  <a:pt x="1048" y="4448"/>
                  <a:pt x="1057" y="4449"/>
                  <a:pt x="1066" y="4449"/>
                </a:cubicBezTo>
                <a:cubicBezTo>
                  <a:pt x="1106" y="4449"/>
                  <a:pt x="1145" y="4430"/>
                  <a:pt x="1169" y="4397"/>
                </a:cubicBezTo>
                <a:cubicBezTo>
                  <a:pt x="1188" y="4425"/>
                  <a:pt x="1220" y="4442"/>
                  <a:pt x="1251" y="4442"/>
                </a:cubicBezTo>
                <a:cubicBezTo>
                  <a:pt x="1287" y="4442"/>
                  <a:pt x="1323" y="4420"/>
                  <a:pt x="1340" y="4367"/>
                </a:cubicBezTo>
                <a:cubicBezTo>
                  <a:pt x="1349" y="4317"/>
                  <a:pt x="1300" y="4267"/>
                  <a:pt x="1280" y="4217"/>
                </a:cubicBezTo>
                <a:cubicBezTo>
                  <a:pt x="1269" y="4207"/>
                  <a:pt x="1260" y="4187"/>
                  <a:pt x="1260" y="4167"/>
                </a:cubicBezTo>
                <a:cubicBezTo>
                  <a:pt x="1120" y="3857"/>
                  <a:pt x="1000" y="3557"/>
                  <a:pt x="1009" y="3227"/>
                </a:cubicBezTo>
                <a:lnTo>
                  <a:pt x="1009" y="3227"/>
                </a:lnTo>
                <a:cubicBezTo>
                  <a:pt x="929" y="3507"/>
                  <a:pt x="960" y="3817"/>
                  <a:pt x="1049" y="4097"/>
                </a:cubicBezTo>
                <a:cubicBezTo>
                  <a:pt x="989" y="3977"/>
                  <a:pt x="929" y="3817"/>
                  <a:pt x="929" y="3617"/>
                </a:cubicBezTo>
                <a:cubicBezTo>
                  <a:pt x="889" y="2567"/>
                  <a:pt x="1589" y="1768"/>
                  <a:pt x="2599" y="1208"/>
                </a:cubicBezTo>
                <a:lnTo>
                  <a:pt x="2599" y="1208"/>
                </a:lnTo>
                <a:cubicBezTo>
                  <a:pt x="2039" y="1448"/>
                  <a:pt x="1509" y="1708"/>
                  <a:pt x="1160" y="2148"/>
                </a:cubicBezTo>
                <a:cubicBezTo>
                  <a:pt x="889" y="2498"/>
                  <a:pt x="729" y="2918"/>
                  <a:pt x="700" y="3347"/>
                </a:cubicBezTo>
                <a:cubicBezTo>
                  <a:pt x="710" y="3158"/>
                  <a:pt x="729" y="2958"/>
                  <a:pt x="789" y="2758"/>
                </a:cubicBezTo>
                <a:cubicBezTo>
                  <a:pt x="869" y="2458"/>
                  <a:pt x="1040" y="2218"/>
                  <a:pt x="1300" y="1938"/>
                </a:cubicBezTo>
                <a:cubicBezTo>
                  <a:pt x="1529" y="1728"/>
                  <a:pt x="1659" y="1608"/>
                  <a:pt x="1929" y="1448"/>
                </a:cubicBezTo>
                <a:cubicBezTo>
                  <a:pt x="2189" y="1298"/>
                  <a:pt x="2319" y="1228"/>
                  <a:pt x="2589" y="1139"/>
                </a:cubicBezTo>
                <a:cubicBezTo>
                  <a:pt x="2959" y="1028"/>
                  <a:pt x="3159" y="999"/>
                  <a:pt x="3459" y="948"/>
                </a:cubicBezTo>
                <a:cubicBezTo>
                  <a:pt x="3737" y="913"/>
                  <a:pt x="4023" y="886"/>
                  <a:pt x="4311" y="886"/>
                </a:cubicBezTo>
                <a:cubicBezTo>
                  <a:pt x="4353" y="886"/>
                  <a:pt x="4396" y="887"/>
                  <a:pt x="4438" y="888"/>
                </a:cubicBezTo>
                <a:cubicBezTo>
                  <a:pt x="4798" y="899"/>
                  <a:pt x="5207" y="959"/>
                  <a:pt x="5598" y="1039"/>
                </a:cubicBezTo>
                <a:cubicBezTo>
                  <a:pt x="4991" y="845"/>
                  <a:pt x="4400" y="725"/>
                  <a:pt x="3803" y="725"/>
                </a:cubicBezTo>
                <a:cubicBezTo>
                  <a:pt x="3319" y="725"/>
                  <a:pt x="2831" y="805"/>
                  <a:pt x="2329" y="988"/>
                </a:cubicBezTo>
                <a:cubicBezTo>
                  <a:pt x="2059" y="1099"/>
                  <a:pt x="1789" y="1248"/>
                  <a:pt x="1540" y="1428"/>
                </a:cubicBezTo>
                <a:cubicBezTo>
                  <a:pt x="1979" y="1068"/>
                  <a:pt x="2509" y="859"/>
                  <a:pt x="3139" y="768"/>
                </a:cubicBezTo>
                <a:cubicBezTo>
                  <a:pt x="3422" y="728"/>
                  <a:pt x="3694" y="708"/>
                  <a:pt x="3961" y="708"/>
                </a:cubicBezTo>
                <a:cubicBezTo>
                  <a:pt x="4496" y="708"/>
                  <a:pt x="5011" y="788"/>
                  <a:pt x="5558" y="948"/>
                </a:cubicBezTo>
                <a:cubicBezTo>
                  <a:pt x="6147" y="1119"/>
                  <a:pt x="6667" y="1308"/>
                  <a:pt x="7226" y="1658"/>
                </a:cubicBezTo>
                <a:cubicBezTo>
                  <a:pt x="6307" y="948"/>
                  <a:pt x="5138" y="559"/>
                  <a:pt x="3968" y="528"/>
                </a:cubicBezTo>
                <a:cubicBezTo>
                  <a:pt x="3877" y="525"/>
                  <a:pt x="3786" y="523"/>
                  <a:pt x="3695" y="523"/>
                </a:cubicBezTo>
                <a:cubicBezTo>
                  <a:pt x="3264" y="523"/>
                  <a:pt x="2832" y="567"/>
                  <a:pt x="2419" y="699"/>
                </a:cubicBezTo>
                <a:cubicBezTo>
                  <a:pt x="1999" y="828"/>
                  <a:pt x="1599" y="1039"/>
                  <a:pt x="1280" y="1338"/>
                </a:cubicBezTo>
                <a:cubicBezTo>
                  <a:pt x="1049" y="1568"/>
                  <a:pt x="840" y="1838"/>
                  <a:pt x="680" y="2128"/>
                </a:cubicBezTo>
                <a:cubicBezTo>
                  <a:pt x="989" y="1388"/>
                  <a:pt x="1739" y="879"/>
                  <a:pt x="2379" y="659"/>
                </a:cubicBezTo>
                <a:cubicBezTo>
                  <a:pt x="2803" y="510"/>
                  <a:pt x="3293" y="436"/>
                  <a:pt x="3797" y="436"/>
                </a:cubicBezTo>
                <a:cubicBezTo>
                  <a:pt x="4374" y="436"/>
                  <a:pt x="4969" y="532"/>
                  <a:pt x="5507" y="719"/>
                </a:cubicBezTo>
                <a:cubicBezTo>
                  <a:pt x="4900" y="436"/>
                  <a:pt x="4222" y="291"/>
                  <a:pt x="3550" y="291"/>
                </a:cubicBezTo>
                <a:cubicBezTo>
                  <a:pt x="3416" y="291"/>
                  <a:pt x="3282" y="297"/>
                  <a:pt x="3148" y="309"/>
                </a:cubicBezTo>
                <a:cubicBezTo>
                  <a:pt x="2839" y="329"/>
                  <a:pt x="2539" y="368"/>
                  <a:pt x="2249" y="468"/>
                </a:cubicBezTo>
                <a:cubicBezTo>
                  <a:pt x="1639" y="679"/>
                  <a:pt x="1080" y="1068"/>
                  <a:pt x="710" y="1598"/>
                </a:cubicBezTo>
                <a:cubicBezTo>
                  <a:pt x="620" y="1728"/>
                  <a:pt x="540" y="1868"/>
                  <a:pt x="480" y="2008"/>
                </a:cubicBezTo>
                <a:cubicBezTo>
                  <a:pt x="560" y="1808"/>
                  <a:pt x="729" y="1548"/>
                  <a:pt x="889" y="1358"/>
                </a:cubicBezTo>
                <a:cubicBezTo>
                  <a:pt x="1140" y="1048"/>
                  <a:pt x="1340" y="879"/>
                  <a:pt x="1699" y="688"/>
                </a:cubicBezTo>
                <a:cubicBezTo>
                  <a:pt x="2099" y="479"/>
                  <a:pt x="2679" y="309"/>
                  <a:pt x="3119" y="249"/>
                </a:cubicBezTo>
                <a:cubicBezTo>
                  <a:pt x="3280" y="227"/>
                  <a:pt x="3444" y="221"/>
                  <a:pt x="3608" y="221"/>
                </a:cubicBezTo>
                <a:cubicBezTo>
                  <a:pt x="3830" y="221"/>
                  <a:pt x="4054" y="233"/>
                  <a:pt x="4278" y="239"/>
                </a:cubicBezTo>
                <a:cubicBezTo>
                  <a:pt x="3988" y="209"/>
                  <a:pt x="3679" y="149"/>
                  <a:pt x="3408" y="139"/>
                </a:cubicBezTo>
                <a:cubicBezTo>
                  <a:pt x="3324" y="135"/>
                  <a:pt x="3241" y="133"/>
                  <a:pt x="3160" y="133"/>
                </a:cubicBezTo>
                <a:cubicBezTo>
                  <a:pt x="2632" y="133"/>
                  <a:pt x="2158" y="221"/>
                  <a:pt x="1699" y="428"/>
                </a:cubicBezTo>
                <a:cubicBezTo>
                  <a:pt x="1300" y="608"/>
                  <a:pt x="969" y="888"/>
                  <a:pt x="700" y="1218"/>
                </a:cubicBezTo>
                <a:cubicBezTo>
                  <a:pt x="969" y="828"/>
                  <a:pt x="1400" y="508"/>
                  <a:pt x="1849" y="329"/>
                </a:cubicBezTo>
                <a:cubicBezTo>
                  <a:pt x="2229" y="149"/>
                  <a:pt x="2819" y="29"/>
                  <a:pt x="3328" y="29"/>
                </a:cubicBezTo>
                <a:cubicBezTo>
                  <a:pt x="3164" y="10"/>
                  <a:pt x="2993" y="0"/>
                  <a:pt x="282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99" name="Google Shape;12399;p29"/>
          <p:cNvSpPr/>
          <p:nvPr/>
        </p:nvSpPr>
        <p:spPr>
          <a:xfrm>
            <a:off x="4172027" y="693676"/>
            <a:ext cx="828404" cy="314932"/>
          </a:xfrm>
          <a:custGeom>
            <a:avLst/>
            <a:gdLst/>
            <a:ahLst/>
            <a:cxnLst/>
            <a:rect l="l" t="t" r="r" b="b"/>
            <a:pathLst>
              <a:path w="16448" h="6253" extrusionOk="0">
                <a:moveTo>
                  <a:pt x="16448" y="1"/>
                </a:moveTo>
                <a:lnTo>
                  <a:pt x="16448" y="1"/>
                </a:lnTo>
                <a:cubicBezTo>
                  <a:pt x="15228" y="960"/>
                  <a:pt x="14149" y="2130"/>
                  <a:pt x="13010" y="2990"/>
                </a:cubicBezTo>
                <a:cubicBezTo>
                  <a:pt x="11440" y="4119"/>
                  <a:pt x="9791" y="4978"/>
                  <a:pt x="7872" y="5378"/>
                </a:cubicBezTo>
                <a:cubicBezTo>
                  <a:pt x="7472" y="5458"/>
                  <a:pt x="6742" y="5538"/>
                  <a:pt x="6213" y="5538"/>
                </a:cubicBezTo>
                <a:cubicBezTo>
                  <a:pt x="5663" y="5538"/>
                  <a:pt x="5233" y="5498"/>
                  <a:pt x="4733" y="5448"/>
                </a:cubicBezTo>
                <a:cubicBezTo>
                  <a:pt x="3284" y="5298"/>
                  <a:pt x="2024" y="4849"/>
                  <a:pt x="785" y="4099"/>
                </a:cubicBezTo>
                <a:cubicBezTo>
                  <a:pt x="615" y="3989"/>
                  <a:pt x="525" y="3919"/>
                  <a:pt x="325" y="3779"/>
                </a:cubicBezTo>
                <a:cubicBezTo>
                  <a:pt x="265" y="3739"/>
                  <a:pt x="216" y="3679"/>
                  <a:pt x="156" y="3659"/>
                </a:cubicBezTo>
                <a:cubicBezTo>
                  <a:pt x="147" y="3657"/>
                  <a:pt x="139" y="3657"/>
                  <a:pt x="132" y="3657"/>
                </a:cubicBezTo>
                <a:cubicBezTo>
                  <a:pt x="38" y="3657"/>
                  <a:pt x="1" y="3764"/>
                  <a:pt x="65" y="3829"/>
                </a:cubicBezTo>
                <a:cubicBezTo>
                  <a:pt x="245" y="3969"/>
                  <a:pt x="425" y="4119"/>
                  <a:pt x="605" y="4249"/>
                </a:cubicBezTo>
                <a:cubicBezTo>
                  <a:pt x="765" y="4369"/>
                  <a:pt x="1005" y="4509"/>
                  <a:pt x="1255" y="4629"/>
                </a:cubicBezTo>
                <a:cubicBezTo>
                  <a:pt x="1235" y="4669"/>
                  <a:pt x="1255" y="4718"/>
                  <a:pt x="1295" y="4738"/>
                </a:cubicBezTo>
                <a:cubicBezTo>
                  <a:pt x="1405" y="4818"/>
                  <a:pt x="1415" y="4818"/>
                  <a:pt x="1535" y="4898"/>
                </a:cubicBezTo>
                <a:cubicBezTo>
                  <a:pt x="1915" y="5129"/>
                  <a:pt x="2335" y="5298"/>
                  <a:pt x="2754" y="5448"/>
                </a:cubicBezTo>
                <a:cubicBezTo>
                  <a:pt x="2794" y="5458"/>
                  <a:pt x="2824" y="5478"/>
                  <a:pt x="2854" y="5498"/>
                </a:cubicBezTo>
                <a:cubicBezTo>
                  <a:pt x="3114" y="5628"/>
                  <a:pt x="3384" y="5738"/>
                  <a:pt x="3654" y="5838"/>
                </a:cubicBezTo>
                <a:cubicBezTo>
                  <a:pt x="4484" y="6127"/>
                  <a:pt x="5477" y="6252"/>
                  <a:pt x="6419" y="6252"/>
                </a:cubicBezTo>
                <a:cubicBezTo>
                  <a:pt x="6521" y="6252"/>
                  <a:pt x="6622" y="6251"/>
                  <a:pt x="6722" y="6248"/>
                </a:cubicBezTo>
                <a:cubicBezTo>
                  <a:pt x="7232" y="6238"/>
                  <a:pt x="7822" y="6198"/>
                  <a:pt x="8232" y="6108"/>
                </a:cubicBezTo>
                <a:cubicBezTo>
                  <a:pt x="9311" y="5908"/>
                  <a:pt x="10271" y="5438"/>
                  <a:pt x="11210" y="4898"/>
                </a:cubicBezTo>
                <a:lnTo>
                  <a:pt x="11210" y="4898"/>
                </a:lnTo>
                <a:cubicBezTo>
                  <a:pt x="10271" y="5308"/>
                  <a:pt x="9141" y="5748"/>
                  <a:pt x="8212" y="5908"/>
                </a:cubicBezTo>
                <a:cubicBezTo>
                  <a:pt x="7872" y="5968"/>
                  <a:pt x="7522" y="5998"/>
                  <a:pt x="7162" y="6018"/>
                </a:cubicBezTo>
                <a:cubicBezTo>
                  <a:pt x="7332" y="5998"/>
                  <a:pt x="7492" y="5978"/>
                  <a:pt x="7652" y="5958"/>
                </a:cubicBezTo>
                <a:cubicBezTo>
                  <a:pt x="8612" y="5818"/>
                  <a:pt x="9531" y="5488"/>
                  <a:pt x="10411" y="5109"/>
                </a:cubicBezTo>
                <a:cubicBezTo>
                  <a:pt x="10960" y="4869"/>
                  <a:pt x="11480" y="4569"/>
                  <a:pt x="11990" y="4249"/>
                </a:cubicBezTo>
                <a:cubicBezTo>
                  <a:pt x="12690" y="3819"/>
                  <a:pt x="13329" y="3289"/>
                  <a:pt x="13849" y="2659"/>
                </a:cubicBezTo>
                <a:lnTo>
                  <a:pt x="13849" y="2659"/>
                </a:lnTo>
                <a:cubicBezTo>
                  <a:pt x="13239" y="3229"/>
                  <a:pt x="12579" y="3719"/>
                  <a:pt x="11850" y="4149"/>
                </a:cubicBezTo>
                <a:cubicBezTo>
                  <a:pt x="11070" y="4629"/>
                  <a:pt x="10320" y="4949"/>
                  <a:pt x="9431" y="5258"/>
                </a:cubicBezTo>
                <a:cubicBezTo>
                  <a:pt x="8350" y="5648"/>
                  <a:pt x="7336" y="5838"/>
                  <a:pt x="6175" y="5838"/>
                </a:cubicBezTo>
                <a:cubicBezTo>
                  <a:pt x="6144" y="5838"/>
                  <a:pt x="6113" y="5838"/>
                  <a:pt x="6082" y="5838"/>
                </a:cubicBezTo>
                <a:cubicBezTo>
                  <a:pt x="5333" y="5828"/>
                  <a:pt x="4633" y="5758"/>
                  <a:pt x="3894" y="5558"/>
                </a:cubicBezTo>
                <a:lnTo>
                  <a:pt x="3894" y="5558"/>
                </a:lnTo>
                <a:cubicBezTo>
                  <a:pt x="3974" y="5578"/>
                  <a:pt x="4063" y="5588"/>
                  <a:pt x="4154" y="5608"/>
                </a:cubicBezTo>
                <a:cubicBezTo>
                  <a:pt x="4852" y="5713"/>
                  <a:pt x="5507" y="5770"/>
                  <a:pt x="6141" y="5770"/>
                </a:cubicBezTo>
                <a:cubicBezTo>
                  <a:pt x="7504" y="5770"/>
                  <a:pt x="8772" y="5506"/>
                  <a:pt x="10171" y="4878"/>
                </a:cubicBezTo>
                <a:cubicBezTo>
                  <a:pt x="11210" y="4409"/>
                  <a:pt x="12200" y="3809"/>
                  <a:pt x="13109" y="3119"/>
                </a:cubicBezTo>
                <a:cubicBezTo>
                  <a:pt x="13869" y="2530"/>
                  <a:pt x="14569" y="1860"/>
                  <a:pt x="15268" y="1200"/>
                </a:cubicBezTo>
                <a:cubicBezTo>
                  <a:pt x="15668" y="811"/>
                  <a:pt x="16038" y="391"/>
                  <a:pt x="1644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0" name="Google Shape;12400;p29"/>
          <p:cNvSpPr/>
          <p:nvPr/>
        </p:nvSpPr>
        <p:spPr>
          <a:xfrm>
            <a:off x="5429790" y="351950"/>
            <a:ext cx="363535" cy="224326"/>
          </a:xfrm>
          <a:custGeom>
            <a:avLst/>
            <a:gdLst/>
            <a:ahLst/>
            <a:cxnLst/>
            <a:rect l="l" t="t" r="r" b="b"/>
            <a:pathLst>
              <a:path w="7218" h="4454" extrusionOk="0">
                <a:moveTo>
                  <a:pt x="4398" y="0"/>
                </a:moveTo>
                <a:cubicBezTo>
                  <a:pt x="4226" y="0"/>
                  <a:pt x="4055" y="10"/>
                  <a:pt x="3889" y="29"/>
                </a:cubicBezTo>
                <a:cubicBezTo>
                  <a:pt x="4398" y="29"/>
                  <a:pt x="4989" y="149"/>
                  <a:pt x="5368" y="329"/>
                </a:cubicBezTo>
                <a:cubicBezTo>
                  <a:pt x="5818" y="508"/>
                  <a:pt x="6248" y="828"/>
                  <a:pt x="6517" y="1228"/>
                </a:cubicBezTo>
                <a:cubicBezTo>
                  <a:pt x="6258" y="888"/>
                  <a:pt x="5918" y="608"/>
                  <a:pt x="5528" y="439"/>
                </a:cubicBezTo>
                <a:cubicBezTo>
                  <a:pt x="5060" y="222"/>
                  <a:pt x="4592" y="133"/>
                  <a:pt x="4059" y="133"/>
                </a:cubicBezTo>
                <a:cubicBezTo>
                  <a:pt x="3977" y="133"/>
                  <a:pt x="3894" y="135"/>
                  <a:pt x="3809" y="139"/>
                </a:cubicBezTo>
                <a:cubicBezTo>
                  <a:pt x="3549" y="149"/>
                  <a:pt x="3229" y="209"/>
                  <a:pt x="2939" y="239"/>
                </a:cubicBezTo>
                <a:cubicBezTo>
                  <a:pt x="3180" y="239"/>
                  <a:pt x="3421" y="224"/>
                  <a:pt x="3661" y="224"/>
                </a:cubicBezTo>
                <a:cubicBezTo>
                  <a:pt x="3810" y="224"/>
                  <a:pt x="3960" y="230"/>
                  <a:pt x="4109" y="249"/>
                </a:cubicBezTo>
                <a:cubicBezTo>
                  <a:pt x="4538" y="309"/>
                  <a:pt x="5118" y="479"/>
                  <a:pt x="5518" y="688"/>
                </a:cubicBezTo>
                <a:cubicBezTo>
                  <a:pt x="5878" y="879"/>
                  <a:pt x="6078" y="1048"/>
                  <a:pt x="6328" y="1368"/>
                </a:cubicBezTo>
                <a:cubicBezTo>
                  <a:pt x="6497" y="1548"/>
                  <a:pt x="6657" y="1808"/>
                  <a:pt x="6748" y="2018"/>
                </a:cubicBezTo>
                <a:cubicBezTo>
                  <a:pt x="6677" y="1868"/>
                  <a:pt x="6597" y="1728"/>
                  <a:pt x="6508" y="1598"/>
                </a:cubicBezTo>
                <a:cubicBezTo>
                  <a:pt x="6138" y="1079"/>
                  <a:pt x="5578" y="688"/>
                  <a:pt x="4969" y="469"/>
                </a:cubicBezTo>
                <a:cubicBezTo>
                  <a:pt x="4689" y="379"/>
                  <a:pt x="4378" y="329"/>
                  <a:pt x="4079" y="309"/>
                </a:cubicBezTo>
                <a:cubicBezTo>
                  <a:pt x="3944" y="297"/>
                  <a:pt x="3808" y="291"/>
                  <a:pt x="3673" y="291"/>
                </a:cubicBezTo>
                <a:cubicBezTo>
                  <a:pt x="2996" y="291"/>
                  <a:pt x="2318" y="436"/>
                  <a:pt x="1710" y="719"/>
                </a:cubicBezTo>
                <a:cubicBezTo>
                  <a:pt x="2253" y="536"/>
                  <a:pt x="2856" y="440"/>
                  <a:pt x="3438" y="440"/>
                </a:cubicBezTo>
                <a:cubicBezTo>
                  <a:pt x="3938" y="440"/>
                  <a:pt x="4422" y="511"/>
                  <a:pt x="4838" y="659"/>
                </a:cubicBezTo>
                <a:cubicBezTo>
                  <a:pt x="5488" y="888"/>
                  <a:pt x="6228" y="1388"/>
                  <a:pt x="6537" y="2128"/>
                </a:cubicBezTo>
                <a:cubicBezTo>
                  <a:pt x="6378" y="1838"/>
                  <a:pt x="6178" y="1578"/>
                  <a:pt x="5938" y="1339"/>
                </a:cubicBezTo>
                <a:cubicBezTo>
                  <a:pt x="5618" y="1048"/>
                  <a:pt x="5218" y="828"/>
                  <a:pt x="4798" y="699"/>
                </a:cubicBezTo>
                <a:cubicBezTo>
                  <a:pt x="4386" y="567"/>
                  <a:pt x="3953" y="523"/>
                  <a:pt x="3522" y="523"/>
                </a:cubicBezTo>
                <a:cubicBezTo>
                  <a:pt x="3431" y="523"/>
                  <a:pt x="3340" y="525"/>
                  <a:pt x="3249" y="528"/>
                </a:cubicBezTo>
                <a:cubicBezTo>
                  <a:pt x="2080" y="568"/>
                  <a:pt x="920" y="948"/>
                  <a:pt x="1" y="1658"/>
                </a:cubicBezTo>
                <a:cubicBezTo>
                  <a:pt x="560" y="1319"/>
                  <a:pt x="1070" y="1119"/>
                  <a:pt x="1660" y="948"/>
                </a:cubicBezTo>
                <a:cubicBezTo>
                  <a:pt x="2206" y="788"/>
                  <a:pt x="2722" y="708"/>
                  <a:pt x="3256" y="708"/>
                </a:cubicBezTo>
                <a:cubicBezTo>
                  <a:pt x="3524" y="708"/>
                  <a:pt x="3796" y="728"/>
                  <a:pt x="4079" y="768"/>
                </a:cubicBezTo>
                <a:cubicBezTo>
                  <a:pt x="4709" y="859"/>
                  <a:pt x="5248" y="1068"/>
                  <a:pt x="5678" y="1428"/>
                </a:cubicBezTo>
                <a:cubicBezTo>
                  <a:pt x="5438" y="1248"/>
                  <a:pt x="5169" y="1108"/>
                  <a:pt x="4889" y="988"/>
                </a:cubicBezTo>
                <a:cubicBezTo>
                  <a:pt x="4396" y="811"/>
                  <a:pt x="3912" y="734"/>
                  <a:pt x="3432" y="734"/>
                </a:cubicBezTo>
                <a:cubicBezTo>
                  <a:pt x="2831" y="734"/>
                  <a:pt x="2235" y="854"/>
                  <a:pt x="1630" y="1048"/>
                </a:cubicBezTo>
                <a:cubicBezTo>
                  <a:pt x="2010" y="968"/>
                  <a:pt x="2419" y="899"/>
                  <a:pt x="2779" y="888"/>
                </a:cubicBezTo>
                <a:cubicBezTo>
                  <a:pt x="2822" y="887"/>
                  <a:pt x="2864" y="886"/>
                  <a:pt x="2907" y="886"/>
                </a:cubicBezTo>
                <a:cubicBezTo>
                  <a:pt x="3194" y="886"/>
                  <a:pt x="3481" y="913"/>
                  <a:pt x="3769" y="948"/>
                </a:cubicBezTo>
                <a:cubicBezTo>
                  <a:pt x="4069" y="999"/>
                  <a:pt x="4259" y="1028"/>
                  <a:pt x="4629" y="1139"/>
                </a:cubicBezTo>
                <a:cubicBezTo>
                  <a:pt x="4898" y="1228"/>
                  <a:pt x="5029" y="1299"/>
                  <a:pt x="5288" y="1448"/>
                </a:cubicBezTo>
                <a:cubicBezTo>
                  <a:pt x="5568" y="1618"/>
                  <a:pt x="5698" y="1728"/>
                  <a:pt x="5918" y="1948"/>
                </a:cubicBezTo>
                <a:cubicBezTo>
                  <a:pt x="6188" y="2218"/>
                  <a:pt x="6348" y="2458"/>
                  <a:pt x="6438" y="2758"/>
                </a:cubicBezTo>
                <a:cubicBezTo>
                  <a:pt x="6488" y="2958"/>
                  <a:pt x="6517" y="3167"/>
                  <a:pt x="6517" y="3347"/>
                </a:cubicBezTo>
                <a:cubicBezTo>
                  <a:pt x="6497" y="2918"/>
                  <a:pt x="6328" y="2498"/>
                  <a:pt x="6058" y="2158"/>
                </a:cubicBezTo>
                <a:cubicBezTo>
                  <a:pt x="5708" y="1708"/>
                  <a:pt x="5178" y="1448"/>
                  <a:pt x="4629" y="1208"/>
                </a:cubicBezTo>
                <a:lnTo>
                  <a:pt x="4629" y="1208"/>
                </a:lnTo>
                <a:cubicBezTo>
                  <a:pt x="5628" y="1778"/>
                  <a:pt x="6328" y="2568"/>
                  <a:pt x="6288" y="3617"/>
                </a:cubicBezTo>
                <a:cubicBezTo>
                  <a:pt x="6288" y="3827"/>
                  <a:pt x="6238" y="3987"/>
                  <a:pt x="6178" y="4097"/>
                </a:cubicBezTo>
                <a:cubicBezTo>
                  <a:pt x="6268" y="3817"/>
                  <a:pt x="6288" y="3507"/>
                  <a:pt x="6208" y="3227"/>
                </a:cubicBezTo>
                <a:lnTo>
                  <a:pt x="6208" y="3227"/>
                </a:lnTo>
                <a:cubicBezTo>
                  <a:pt x="6218" y="3557"/>
                  <a:pt x="6108" y="3867"/>
                  <a:pt x="5968" y="4177"/>
                </a:cubicBezTo>
                <a:cubicBezTo>
                  <a:pt x="5958" y="4187"/>
                  <a:pt x="5948" y="4207"/>
                  <a:pt x="5948" y="4217"/>
                </a:cubicBezTo>
                <a:cubicBezTo>
                  <a:pt x="5918" y="4267"/>
                  <a:pt x="5868" y="4317"/>
                  <a:pt x="5878" y="4377"/>
                </a:cubicBezTo>
                <a:cubicBezTo>
                  <a:pt x="5894" y="4423"/>
                  <a:pt x="5928" y="4443"/>
                  <a:pt x="5964" y="4443"/>
                </a:cubicBezTo>
                <a:cubicBezTo>
                  <a:pt x="5998" y="4443"/>
                  <a:pt x="6034" y="4426"/>
                  <a:pt x="6058" y="4397"/>
                </a:cubicBezTo>
                <a:cubicBezTo>
                  <a:pt x="6073" y="4428"/>
                  <a:pt x="6107" y="4453"/>
                  <a:pt x="6145" y="4453"/>
                </a:cubicBezTo>
                <a:cubicBezTo>
                  <a:pt x="6156" y="4453"/>
                  <a:pt x="6167" y="4451"/>
                  <a:pt x="6178" y="4447"/>
                </a:cubicBezTo>
                <a:cubicBezTo>
                  <a:pt x="6248" y="4437"/>
                  <a:pt x="6278" y="4377"/>
                  <a:pt x="6308" y="4327"/>
                </a:cubicBezTo>
                <a:cubicBezTo>
                  <a:pt x="6348" y="4277"/>
                  <a:pt x="6378" y="4227"/>
                  <a:pt x="6398" y="4177"/>
                </a:cubicBezTo>
                <a:cubicBezTo>
                  <a:pt x="6419" y="4203"/>
                  <a:pt x="6451" y="4216"/>
                  <a:pt x="6484" y="4216"/>
                </a:cubicBezTo>
                <a:cubicBezTo>
                  <a:pt x="6514" y="4216"/>
                  <a:pt x="6544" y="4206"/>
                  <a:pt x="6568" y="4187"/>
                </a:cubicBezTo>
                <a:cubicBezTo>
                  <a:pt x="6577" y="4167"/>
                  <a:pt x="6588" y="4147"/>
                  <a:pt x="6597" y="4137"/>
                </a:cubicBezTo>
                <a:cubicBezTo>
                  <a:pt x="6637" y="4097"/>
                  <a:pt x="6668" y="4047"/>
                  <a:pt x="6688" y="4007"/>
                </a:cubicBezTo>
                <a:cubicBezTo>
                  <a:pt x="6737" y="3937"/>
                  <a:pt x="6768" y="3857"/>
                  <a:pt x="6797" y="3777"/>
                </a:cubicBezTo>
                <a:cubicBezTo>
                  <a:pt x="6814" y="3781"/>
                  <a:pt x="6830" y="3783"/>
                  <a:pt x="6846" y="3783"/>
                </a:cubicBezTo>
                <a:cubicBezTo>
                  <a:pt x="6878" y="3783"/>
                  <a:pt x="6907" y="3774"/>
                  <a:pt x="6928" y="3747"/>
                </a:cubicBezTo>
                <a:cubicBezTo>
                  <a:pt x="6968" y="3717"/>
                  <a:pt x="6968" y="3667"/>
                  <a:pt x="6977" y="3617"/>
                </a:cubicBezTo>
                <a:cubicBezTo>
                  <a:pt x="6988" y="3587"/>
                  <a:pt x="6997" y="3547"/>
                  <a:pt x="6997" y="3507"/>
                </a:cubicBezTo>
                <a:cubicBezTo>
                  <a:pt x="7048" y="3507"/>
                  <a:pt x="7088" y="3497"/>
                  <a:pt x="7117" y="3458"/>
                </a:cubicBezTo>
                <a:cubicBezTo>
                  <a:pt x="7148" y="3398"/>
                  <a:pt x="7148" y="3327"/>
                  <a:pt x="7157" y="3258"/>
                </a:cubicBezTo>
                <a:cubicBezTo>
                  <a:pt x="7168" y="3178"/>
                  <a:pt x="7177" y="3098"/>
                  <a:pt x="7177" y="3018"/>
                </a:cubicBezTo>
                <a:cubicBezTo>
                  <a:pt x="7208" y="2847"/>
                  <a:pt x="7217" y="2678"/>
                  <a:pt x="7208" y="2498"/>
                </a:cubicBezTo>
                <a:cubicBezTo>
                  <a:pt x="7197" y="2048"/>
                  <a:pt x="7037" y="1608"/>
                  <a:pt x="6797" y="1219"/>
                </a:cubicBezTo>
                <a:cubicBezTo>
                  <a:pt x="6588" y="879"/>
                  <a:pt x="6308" y="599"/>
                  <a:pt x="5968" y="389"/>
                </a:cubicBezTo>
                <a:cubicBezTo>
                  <a:pt x="5560" y="112"/>
                  <a:pt x="4975" y="0"/>
                  <a:pt x="439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1" name="Google Shape;12401;p29"/>
          <p:cNvSpPr/>
          <p:nvPr/>
        </p:nvSpPr>
        <p:spPr>
          <a:xfrm>
            <a:off x="5231453" y="601558"/>
            <a:ext cx="50" cy="50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0" y="1"/>
                </a:move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2" name="Google Shape;12402;p29"/>
          <p:cNvSpPr/>
          <p:nvPr/>
        </p:nvSpPr>
        <p:spPr>
          <a:xfrm>
            <a:off x="572397" y="3092455"/>
            <a:ext cx="504" cy="50"/>
          </a:xfrm>
          <a:custGeom>
            <a:avLst/>
            <a:gdLst/>
            <a:ahLst/>
            <a:cxnLst/>
            <a:rect l="l" t="t" r="r" b="b"/>
            <a:pathLst>
              <a:path w="10" h="1" extrusionOk="0">
                <a:moveTo>
                  <a:pt x="10" y="1"/>
                </a:moveTo>
                <a:lnTo>
                  <a:pt x="0" y="1"/>
                </a:lnTo>
                <a:close/>
              </a:path>
            </a:pathLst>
          </a:custGeom>
          <a:solidFill>
            <a:srgbClr val="F6E9C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3" name="Google Shape;12403;p29"/>
          <p:cNvSpPr/>
          <p:nvPr/>
        </p:nvSpPr>
        <p:spPr>
          <a:xfrm>
            <a:off x="8571603" y="3092455"/>
            <a:ext cx="50" cy="50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1"/>
                </a:moveTo>
                <a:close/>
              </a:path>
            </a:pathLst>
          </a:custGeom>
          <a:solidFill>
            <a:srgbClr val="F6E9C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4" name="Google Shape;12404;p29"/>
          <p:cNvSpPr/>
          <p:nvPr/>
        </p:nvSpPr>
        <p:spPr>
          <a:xfrm>
            <a:off x="3800650" y="334325"/>
            <a:ext cx="21250" cy="21025"/>
          </a:xfrm>
          <a:custGeom>
            <a:avLst/>
            <a:gdLst/>
            <a:ahLst/>
            <a:cxnLst/>
            <a:rect l="l" t="t" r="r" b="b"/>
            <a:pathLst>
              <a:path w="850" h="841" extrusionOk="0">
                <a:moveTo>
                  <a:pt x="421" y="1"/>
                </a:moveTo>
                <a:cubicBezTo>
                  <a:pt x="212" y="1"/>
                  <a:pt x="5" y="141"/>
                  <a:pt x="0" y="420"/>
                </a:cubicBezTo>
                <a:cubicBezTo>
                  <a:pt x="5" y="700"/>
                  <a:pt x="212" y="840"/>
                  <a:pt x="421" y="840"/>
                </a:cubicBezTo>
                <a:cubicBezTo>
                  <a:pt x="629" y="840"/>
                  <a:pt x="839" y="700"/>
                  <a:pt x="849" y="420"/>
                </a:cubicBezTo>
                <a:cubicBezTo>
                  <a:pt x="839" y="141"/>
                  <a:pt x="629" y="1"/>
                  <a:pt x="421" y="1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5" name="Google Shape;12405;p29"/>
          <p:cNvSpPr/>
          <p:nvPr/>
        </p:nvSpPr>
        <p:spPr>
          <a:xfrm>
            <a:off x="762122" y="1757735"/>
            <a:ext cx="42861" cy="42307"/>
          </a:xfrm>
          <a:custGeom>
            <a:avLst/>
            <a:gdLst/>
            <a:ahLst/>
            <a:cxnLst/>
            <a:rect l="l" t="t" r="r" b="b"/>
            <a:pathLst>
              <a:path w="851" h="840" extrusionOk="0">
                <a:moveTo>
                  <a:pt x="432" y="0"/>
                </a:moveTo>
                <a:cubicBezTo>
                  <a:pt x="223" y="0"/>
                  <a:pt x="11" y="142"/>
                  <a:pt x="1" y="423"/>
                </a:cubicBezTo>
                <a:cubicBezTo>
                  <a:pt x="11" y="702"/>
                  <a:pt x="219" y="840"/>
                  <a:pt x="427" y="840"/>
                </a:cubicBezTo>
                <a:cubicBezTo>
                  <a:pt x="636" y="840"/>
                  <a:pt x="846" y="700"/>
                  <a:pt x="851" y="423"/>
                </a:cubicBezTo>
                <a:cubicBezTo>
                  <a:pt x="846" y="140"/>
                  <a:pt x="640" y="0"/>
                  <a:pt x="432" y="0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6" name="Google Shape;12406;p29"/>
          <p:cNvSpPr/>
          <p:nvPr/>
        </p:nvSpPr>
        <p:spPr>
          <a:xfrm>
            <a:off x="2148063" y="1826886"/>
            <a:ext cx="42810" cy="42357"/>
          </a:xfrm>
          <a:custGeom>
            <a:avLst/>
            <a:gdLst/>
            <a:ahLst/>
            <a:cxnLst/>
            <a:rect l="l" t="t" r="r" b="b"/>
            <a:pathLst>
              <a:path w="850" h="841" extrusionOk="0">
                <a:moveTo>
                  <a:pt x="421" y="0"/>
                </a:moveTo>
                <a:cubicBezTo>
                  <a:pt x="213" y="0"/>
                  <a:pt x="5" y="140"/>
                  <a:pt x="0" y="420"/>
                </a:cubicBezTo>
                <a:cubicBezTo>
                  <a:pt x="5" y="700"/>
                  <a:pt x="213" y="840"/>
                  <a:pt x="421" y="840"/>
                </a:cubicBezTo>
                <a:cubicBezTo>
                  <a:pt x="630" y="840"/>
                  <a:pt x="840" y="700"/>
                  <a:pt x="850" y="420"/>
                </a:cubicBezTo>
                <a:cubicBezTo>
                  <a:pt x="840" y="140"/>
                  <a:pt x="630" y="0"/>
                  <a:pt x="421" y="0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7" name="Google Shape;12407;p29"/>
          <p:cNvSpPr/>
          <p:nvPr/>
        </p:nvSpPr>
        <p:spPr>
          <a:xfrm>
            <a:off x="2790417" y="4358881"/>
            <a:ext cx="167665" cy="166305"/>
          </a:xfrm>
          <a:custGeom>
            <a:avLst/>
            <a:gdLst/>
            <a:ahLst/>
            <a:cxnLst/>
            <a:rect l="l" t="t" r="r" b="b"/>
            <a:pathLst>
              <a:path w="3329" h="3302" extrusionOk="0">
                <a:moveTo>
                  <a:pt x="1736" y="1"/>
                </a:moveTo>
                <a:cubicBezTo>
                  <a:pt x="1566" y="1"/>
                  <a:pt x="1395" y="26"/>
                  <a:pt x="1229" y="54"/>
                </a:cubicBezTo>
                <a:cubicBezTo>
                  <a:pt x="530" y="244"/>
                  <a:pt x="0" y="933"/>
                  <a:pt x="10" y="1653"/>
                </a:cubicBezTo>
                <a:cubicBezTo>
                  <a:pt x="10" y="2292"/>
                  <a:pt x="410" y="2952"/>
                  <a:pt x="1030" y="3162"/>
                </a:cubicBezTo>
                <a:cubicBezTo>
                  <a:pt x="1212" y="3267"/>
                  <a:pt x="1412" y="3302"/>
                  <a:pt x="1616" y="3302"/>
                </a:cubicBezTo>
                <a:cubicBezTo>
                  <a:pt x="1781" y="3302"/>
                  <a:pt x="1948" y="3279"/>
                  <a:pt x="2109" y="3252"/>
                </a:cubicBezTo>
                <a:cubicBezTo>
                  <a:pt x="2809" y="3062"/>
                  <a:pt x="3329" y="2372"/>
                  <a:pt x="3319" y="1653"/>
                </a:cubicBezTo>
                <a:cubicBezTo>
                  <a:pt x="3329" y="1013"/>
                  <a:pt x="2919" y="344"/>
                  <a:pt x="2309" y="144"/>
                </a:cubicBezTo>
                <a:cubicBezTo>
                  <a:pt x="2131" y="36"/>
                  <a:pt x="1935" y="1"/>
                  <a:pt x="1736" y="1"/>
                </a:cubicBezTo>
                <a:close/>
              </a:path>
            </a:pathLst>
          </a:custGeom>
          <a:solidFill>
            <a:srgbClr val="B99F7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08" name="Google Shape;12408;p29"/>
          <p:cNvSpPr txBox="1">
            <a:spLocks noGrp="1"/>
          </p:cNvSpPr>
          <p:nvPr>
            <p:ph type="ctrTitle"/>
          </p:nvPr>
        </p:nvSpPr>
        <p:spPr>
          <a:xfrm>
            <a:off x="2350763" y="1391960"/>
            <a:ext cx="4553700" cy="155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3200" dirty="0"/>
              <a:t>НЕКИ ОБЛИЦИ ТРАДИЦИОНАЛНОГ МАГИЈСКОГ ЛЕЧЕЊА У УЖИЧКОМ КРАЈУ</a:t>
            </a:r>
            <a:endParaRPr sz="3200" dirty="0"/>
          </a:p>
        </p:txBody>
      </p:sp>
      <p:sp>
        <p:nvSpPr>
          <p:cNvPr id="12409" name="Google Shape;12409;p29"/>
          <p:cNvSpPr txBox="1">
            <a:spLocks noGrp="1"/>
          </p:cNvSpPr>
          <p:nvPr>
            <p:ph type="subTitle" idx="1"/>
          </p:nvPr>
        </p:nvSpPr>
        <p:spPr>
          <a:xfrm>
            <a:off x="2241113" y="3226260"/>
            <a:ext cx="4773000" cy="34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Јанко Панић</a:t>
            </a:r>
            <a:endParaRPr dirty="0"/>
          </a:p>
        </p:txBody>
      </p:sp>
      <p:grpSp>
        <p:nvGrpSpPr>
          <p:cNvPr id="12410" name="Google Shape;12410;p29"/>
          <p:cNvGrpSpPr/>
          <p:nvPr/>
        </p:nvGrpSpPr>
        <p:grpSpPr>
          <a:xfrm>
            <a:off x="91490" y="1576146"/>
            <a:ext cx="2067696" cy="1962214"/>
            <a:chOff x="1121072" y="1073880"/>
            <a:chExt cx="2971681" cy="2820084"/>
          </a:xfrm>
        </p:grpSpPr>
        <p:sp>
          <p:nvSpPr>
            <p:cNvPr id="12411" name="Google Shape;12411;p29"/>
            <p:cNvSpPr/>
            <p:nvPr/>
          </p:nvSpPr>
          <p:spPr>
            <a:xfrm>
              <a:off x="3575757" y="1073880"/>
              <a:ext cx="252580" cy="170586"/>
            </a:xfrm>
            <a:custGeom>
              <a:avLst/>
              <a:gdLst/>
              <a:ahLst/>
              <a:cxnLst/>
              <a:rect l="l" t="t" r="r" b="b"/>
              <a:pathLst>
                <a:path w="5015" h="3387" extrusionOk="0">
                  <a:moveTo>
                    <a:pt x="4780" y="1"/>
                  </a:moveTo>
                  <a:cubicBezTo>
                    <a:pt x="4763" y="1"/>
                    <a:pt x="4745" y="3"/>
                    <a:pt x="4728" y="8"/>
                  </a:cubicBezTo>
                  <a:cubicBezTo>
                    <a:pt x="4488" y="88"/>
                    <a:pt x="4278" y="228"/>
                    <a:pt x="4058" y="348"/>
                  </a:cubicBezTo>
                  <a:cubicBezTo>
                    <a:pt x="2659" y="1187"/>
                    <a:pt x="1309" y="2097"/>
                    <a:pt x="0" y="3067"/>
                  </a:cubicBezTo>
                  <a:cubicBezTo>
                    <a:pt x="120" y="3137"/>
                    <a:pt x="210" y="3257"/>
                    <a:pt x="240" y="3386"/>
                  </a:cubicBezTo>
                  <a:cubicBezTo>
                    <a:pt x="1489" y="2467"/>
                    <a:pt x="2848" y="1567"/>
                    <a:pt x="4208" y="748"/>
                  </a:cubicBezTo>
                  <a:cubicBezTo>
                    <a:pt x="4398" y="638"/>
                    <a:pt x="4588" y="518"/>
                    <a:pt x="4788" y="428"/>
                  </a:cubicBezTo>
                  <a:cubicBezTo>
                    <a:pt x="4808" y="428"/>
                    <a:pt x="4818" y="418"/>
                    <a:pt x="4838" y="408"/>
                  </a:cubicBezTo>
                  <a:cubicBezTo>
                    <a:pt x="4918" y="388"/>
                    <a:pt x="4978" y="318"/>
                    <a:pt x="4987" y="238"/>
                  </a:cubicBezTo>
                  <a:cubicBezTo>
                    <a:pt x="5014" y="116"/>
                    <a:pt x="4902" y="1"/>
                    <a:pt x="47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12" name="Google Shape;12412;p29"/>
            <p:cNvGrpSpPr/>
            <p:nvPr/>
          </p:nvGrpSpPr>
          <p:grpSpPr>
            <a:xfrm>
              <a:off x="1121072" y="1076701"/>
              <a:ext cx="2971681" cy="2817263"/>
              <a:chOff x="1121072" y="1076701"/>
              <a:chExt cx="2971681" cy="2817263"/>
            </a:xfrm>
          </p:grpSpPr>
          <p:sp>
            <p:nvSpPr>
              <p:cNvPr id="12413" name="Google Shape;12413;p29"/>
              <p:cNvSpPr/>
              <p:nvPr/>
            </p:nvSpPr>
            <p:spPr>
              <a:xfrm>
                <a:off x="3321515" y="2993791"/>
                <a:ext cx="58927" cy="3329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661" extrusionOk="0">
                    <a:moveTo>
                      <a:pt x="1170" y="1"/>
                    </a:moveTo>
                    <a:lnTo>
                      <a:pt x="0" y="510"/>
                    </a:lnTo>
                    <a:cubicBezTo>
                      <a:pt x="31" y="560"/>
                      <a:pt x="51" y="610"/>
                      <a:pt x="80" y="660"/>
                    </a:cubicBezTo>
                    <a:cubicBezTo>
                      <a:pt x="440" y="440"/>
                      <a:pt x="810" y="221"/>
                      <a:pt x="1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4" name="Google Shape;12414;p29"/>
              <p:cNvSpPr/>
              <p:nvPr/>
            </p:nvSpPr>
            <p:spPr>
              <a:xfrm>
                <a:off x="2373043" y="3311946"/>
                <a:ext cx="392243" cy="230621"/>
              </a:xfrm>
              <a:custGeom>
                <a:avLst/>
                <a:gdLst/>
                <a:ahLst/>
                <a:cxnLst/>
                <a:rect l="l" t="t" r="r" b="b"/>
                <a:pathLst>
                  <a:path w="7788" h="4579" extrusionOk="0">
                    <a:moveTo>
                      <a:pt x="7777" y="1"/>
                    </a:moveTo>
                    <a:cubicBezTo>
                      <a:pt x="6908" y="480"/>
                      <a:pt x="6049" y="960"/>
                      <a:pt x="5189" y="1440"/>
                    </a:cubicBezTo>
                    <a:cubicBezTo>
                      <a:pt x="3750" y="2249"/>
                      <a:pt x="2340" y="3129"/>
                      <a:pt x="931" y="3999"/>
                    </a:cubicBezTo>
                    <a:cubicBezTo>
                      <a:pt x="621" y="4199"/>
                      <a:pt x="311" y="4388"/>
                      <a:pt x="1" y="4579"/>
                    </a:cubicBezTo>
                    <a:cubicBezTo>
                      <a:pt x="81" y="4539"/>
                      <a:pt x="171" y="4508"/>
                      <a:pt x="251" y="4468"/>
                    </a:cubicBezTo>
                    <a:cubicBezTo>
                      <a:pt x="1830" y="3719"/>
                      <a:pt x="3419" y="2969"/>
                      <a:pt x="4989" y="2169"/>
                    </a:cubicBezTo>
                    <a:cubicBezTo>
                      <a:pt x="5929" y="1700"/>
                      <a:pt x="6858" y="1190"/>
                      <a:pt x="7788" y="680"/>
                    </a:cubicBezTo>
                    <a:cubicBezTo>
                      <a:pt x="7777" y="450"/>
                      <a:pt x="7777" y="230"/>
                      <a:pt x="77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5" name="Google Shape;12415;p29"/>
              <p:cNvSpPr/>
              <p:nvPr/>
            </p:nvSpPr>
            <p:spPr>
              <a:xfrm>
                <a:off x="1884252" y="3579786"/>
                <a:ext cx="420900" cy="230168"/>
              </a:xfrm>
              <a:custGeom>
                <a:avLst/>
                <a:gdLst/>
                <a:ahLst/>
                <a:cxnLst/>
                <a:rect l="l" t="t" r="r" b="b"/>
                <a:pathLst>
                  <a:path w="8357" h="4570" extrusionOk="0">
                    <a:moveTo>
                      <a:pt x="8357" y="0"/>
                    </a:moveTo>
                    <a:lnTo>
                      <a:pt x="8357" y="0"/>
                    </a:lnTo>
                    <a:cubicBezTo>
                      <a:pt x="6918" y="589"/>
                      <a:pt x="5488" y="1209"/>
                      <a:pt x="4119" y="1959"/>
                    </a:cubicBezTo>
                    <a:cubicBezTo>
                      <a:pt x="2720" y="2719"/>
                      <a:pt x="1390" y="3608"/>
                      <a:pt x="81" y="4518"/>
                    </a:cubicBezTo>
                    <a:cubicBezTo>
                      <a:pt x="21" y="4556"/>
                      <a:pt x="0" y="4570"/>
                      <a:pt x="4" y="4570"/>
                    </a:cubicBezTo>
                    <a:cubicBezTo>
                      <a:pt x="12" y="4570"/>
                      <a:pt x="129" y="4505"/>
                      <a:pt x="190" y="4478"/>
                    </a:cubicBezTo>
                    <a:cubicBezTo>
                      <a:pt x="970" y="4118"/>
                      <a:pt x="1750" y="3748"/>
                      <a:pt x="2509" y="3368"/>
                    </a:cubicBezTo>
                    <a:cubicBezTo>
                      <a:pt x="4528" y="2379"/>
                      <a:pt x="6458" y="1209"/>
                      <a:pt x="8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6" name="Google Shape;12416;p29"/>
              <p:cNvSpPr/>
              <p:nvPr/>
            </p:nvSpPr>
            <p:spPr>
              <a:xfrm>
                <a:off x="3027031" y="3343625"/>
                <a:ext cx="62453" cy="41350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821" extrusionOk="0">
                    <a:moveTo>
                      <a:pt x="1060" y="1"/>
                    </a:moveTo>
                    <a:cubicBezTo>
                      <a:pt x="700" y="271"/>
                      <a:pt x="350" y="541"/>
                      <a:pt x="0" y="821"/>
                    </a:cubicBezTo>
                    <a:cubicBezTo>
                      <a:pt x="420" y="611"/>
                      <a:pt x="829" y="411"/>
                      <a:pt x="1240" y="201"/>
                    </a:cubicBezTo>
                    <a:cubicBezTo>
                      <a:pt x="1180" y="131"/>
                      <a:pt x="1120" y="61"/>
                      <a:pt x="10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7" name="Google Shape;12417;p29"/>
              <p:cNvSpPr/>
              <p:nvPr/>
            </p:nvSpPr>
            <p:spPr>
              <a:xfrm>
                <a:off x="2734008" y="2991272"/>
                <a:ext cx="27751" cy="2775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51" extrusionOk="0">
                    <a:moveTo>
                      <a:pt x="550" y="0"/>
                    </a:moveTo>
                    <a:cubicBezTo>
                      <a:pt x="370" y="191"/>
                      <a:pt x="191" y="380"/>
                      <a:pt x="1" y="550"/>
                    </a:cubicBezTo>
                    <a:cubicBezTo>
                      <a:pt x="161" y="470"/>
                      <a:pt x="321" y="380"/>
                      <a:pt x="481" y="300"/>
                    </a:cubicBezTo>
                    <a:lnTo>
                      <a:pt x="541" y="151"/>
                    </a:lnTo>
                    <a:lnTo>
                      <a:pt x="541" y="140"/>
                    </a:lnTo>
                    <a:cubicBezTo>
                      <a:pt x="541" y="91"/>
                      <a:pt x="541" y="51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8" name="Google Shape;12418;p29"/>
              <p:cNvSpPr/>
              <p:nvPr/>
            </p:nvSpPr>
            <p:spPr>
              <a:xfrm>
                <a:off x="3262084" y="2693767"/>
                <a:ext cx="17174" cy="1113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21" extrusionOk="0">
                    <a:moveTo>
                      <a:pt x="341" y="0"/>
                    </a:moveTo>
                    <a:lnTo>
                      <a:pt x="341" y="0"/>
                    </a:lnTo>
                    <a:cubicBezTo>
                      <a:pt x="231" y="50"/>
                      <a:pt x="121" y="110"/>
                      <a:pt x="11" y="170"/>
                    </a:cubicBezTo>
                    <a:cubicBezTo>
                      <a:pt x="11" y="180"/>
                      <a:pt x="1" y="200"/>
                      <a:pt x="1" y="220"/>
                    </a:cubicBezTo>
                    <a:cubicBezTo>
                      <a:pt x="111" y="150"/>
                      <a:pt x="231" y="7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9" name="Google Shape;12419;p29"/>
              <p:cNvSpPr/>
              <p:nvPr/>
            </p:nvSpPr>
            <p:spPr>
              <a:xfrm>
                <a:off x="2818621" y="1858566"/>
                <a:ext cx="434448" cy="232636"/>
              </a:xfrm>
              <a:custGeom>
                <a:avLst/>
                <a:gdLst/>
                <a:ahLst/>
                <a:cxnLst/>
                <a:rect l="l" t="t" r="r" b="b"/>
                <a:pathLst>
                  <a:path w="8626" h="4619" extrusionOk="0">
                    <a:moveTo>
                      <a:pt x="1120" y="1"/>
                    </a:moveTo>
                    <a:cubicBezTo>
                      <a:pt x="1109" y="41"/>
                      <a:pt x="1100" y="71"/>
                      <a:pt x="1069" y="91"/>
                    </a:cubicBezTo>
                    <a:cubicBezTo>
                      <a:pt x="1189" y="141"/>
                      <a:pt x="1309" y="191"/>
                      <a:pt x="1429" y="251"/>
                    </a:cubicBezTo>
                    <a:cubicBezTo>
                      <a:pt x="1530" y="306"/>
                      <a:pt x="1472" y="444"/>
                      <a:pt x="1385" y="444"/>
                    </a:cubicBezTo>
                    <a:cubicBezTo>
                      <a:pt x="1376" y="444"/>
                      <a:pt x="1368" y="443"/>
                      <a:pt x="1360" y="441"/>
                    </a:cubicBezTo>
                    <a:cubicBezTo>
                      <a:pt x="900" y="331"/>
                      <a:pt x="440" y="201"/>
                      <a:pt x="0" y="51"/>
                    </a:cubicBezTo>
                    <a:lnTo>
                      <a:pt x="0" y="51"/>
                    </a:lnTo>
                    <a:cubicBezTo>
                      <a:pt x="390" y="271"/>
                      <a:pt x="780" y="481"/>
                      <a:pt x="1169" y="700"/>
                    </a:cubicBezTo>
                    <a:cubicBezTo>
                      <a:pt x="1869" y="1091"/>
                      <a:pt x="2569" y="1490"/>
                      <a:pt x="3268" y="1880"/>
                    </a:cubicBezTo>
                    <a:cubicBezTo>
                      <a:pt x="3369" y="1768"/>
                      <a:pt x="3505" y="1694"/>
                      <a:pt x="3655" y="1694"/>
                    </a:cubicBezTo>
                    <a:cubicBezTo>
                      <a:pt x="3758" y="1694"/>
                      <a:pt x="3868" y="1729"/>
                      <a:pt x="3978" y="1810"/>
                    </a:cubicBezTo>
                    <a:cubicBezTo>
                      <a:pt x="4168" y="1950"/>
                      <a:pt x="4368" y="2090"/>
                      <a:pt x="4558" y="2220"/>
                    </a:cubicBezTo>
                    <a:cubicBezTo>
                      <a:pt x="4594" y="2214"/>
                      <a:pt x="4631" y="2210"/>
                      <a:pt x="4669" y="2210"/>
                    </a:cubicBezTo>
                    <a:cubicBezTo>
                      <a:pt x="4756" y="2210"/>
                      <a:pt x="4847" y="2228"/>
                      <a:pt x="4938" y="2270"/>
                    </a:cubicBezTo>
                    <a:cubicBezTo>
                      <a:pt x="5727" y="2620"/>
                      <a:pt x="6577" y="3019"/>
                      <a:pt x="7206" y="3619"/>
                    </a:cubicBezTo>
                    <a:cubicBezTo>
                      <a:pt x="7326" y="3739"/>
                      <a:pt x="7357" y="3889"/>
                      <a:pt x="7326" y="4029"/>
                    </a:cubicBezTo>
                    <a:cubicBezTo>
                      <a:pt x="7737" y="4229"/>
                      <a:pt x="8146" y="4429"/>
                      <a:pt x="8556" y="4619"/>
                    </a:cubicBezTo>
                    <a:cubicBezTo>
                      <a:pt x="8546" y="4499"/>
                      <a:pt x="8576" y="4379"/>
                      <a:pt x="8626" y="4269"/>
                    </a:cubicBezTo>
                    <a:cubicBezTo>
                      <a:pt x="6147" y="2810"/>
                      <a:pt x="3628" y="1410"/>
                      <a:pt x="1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0" name="Google Shape;12420;p29"/>
              <p:cNvSpPr/>
              <p:nvPr/>
            </p:nvSpPr>
            <p:spPr>
              <a:xfrm>
                <a:off x="1752396" y="1267584"/>
                <a:ext cx="35759" cy="18182"/>
              </a:xfrm>
              <a:custGeom>
                <a:avLst/>
                <a:gdLst/>
                <a:ahLst/>
                <a:cxnLst/>
                <a:rect l="l" t="t" r="r" b="b"/>
                <a:pathLst>
                  <a:path w="710" h="361" extrusionOk="0">
                    <a:moveTo>
                      <a:pt x="170" y="0"/>
                    </a:moveTo>
                    <a:cubicBezTo>
                      <a:pt x="150" y="11"/>
                      <a:pt x="130" y="11"/>
                      <a:pt x="110" y="11"/>
                    </a:cubicBezTo>
                    <a:lnTo>
                      <a:pt x="0" y="11"/>
                    </a:lnTo>
                    <a:cubicBezTo>
                      <a:pt x="240" y="131"/>
                      <a:pt x="469" y="251"/>
                      <a:pt x="709" y="360"/>
                    </a:cubicBezTo>
                    <a:lnTo>
                      <a:pt x="1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1" name="Google Shape;12421;p29"/>
              <p:cNvSpPr/>
              <p:nvPr/>
            </p:nvSpPr>
            <p:spPr>
              <a:xfrm>
                <a:off x="3027031" y="1758440"/>
                <a:ext cx="24226" cy="1662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30" extrusionOk="0">
                    <a:moveTo>
                      <a:pt x="0" y="0"/>
                    </a:moveTo>
                    <a:cubicBezTo>
                      <a:pt x="140" y="110"/>
                      <a:pt x="280" y="220"/>
                      <a:pt x="410" y="330"/>
                    </a:cubicBezTo>
                    <a:cubicBezTo>
                      <a:pt x="420" y="310"/>
                      <a:pt x="440" y="300"/>
                      <a:pt x="450" y="290"/>
                    </a:cubicBezTo>
                    <a:cubicBezTo>
                      <a:pt x="460" y="270"/>
                      <a:pt x="470" y="260"/>
                      <a:pt x="480" y="24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2" name="Google Shape;12422;p29"/>
              <p:cNvSpPr/>
              <p:nvPr/>
            </p:nvSpPr>
            <p:spPr>
              <a:xfrm>
                <a:off x="3185580" y="1858112"/>
                <a:ext cx="111307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1370" extrusionOk="0">
                    <a:moveTo>
                      <a:pt x="400" y="0"/>
                    </a:moveTo>
                    <a:cubicBezTo>
                      <a:pt x="280" y="110"/>
                      <a:pt x="140" y="190"/>
                      <a:pt x="0" y="240"/>
                    </a:cubicBezTo>
                    <a:cubicBezTo>
                      <a:pt x="720" y="649"/>
                      <a:pt x="1460" y="1009"/>
                      <a:pt x="2210" y="1369"/>
                    </a:cubicBezTo>
                    <a:cubicBezTo>
                      <a:pt x="1620" y="889"/>
                      <a:pt x="1020" y="43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3" name="Google Shape;12423;p29"/>
              <p:cNvSpPr/>
              <p:nvPr/>
            </p:nvSpPr>
            <p:spPr>
              <a:xfrm>
                <a:off x="2975156" y="2259823"/>
                <a:ext cx="123394" cy="89146"/>
              </a:xfrm>
              <a:custGeom>
                <a:avLst/>
                <a:gdLst/>
                <a:ahLst/>
                <a:cxnLst/>
                <a:rect l="l" t="t" r="r" b="b"/>
                <a:pathLst>
                  <a:path w="2450" h="1770" extrusionOk="0">
                    <a:moveTo>
                      <a:pt x="51" y="0"/>
                    </a:moveTo>
                    <a:cubicBezTo>
                      <a:pt x="40" y="180"/>
                      <a:pt x="20" y="360"/>
                      <a:pt x="11" y="540"/>
                    </a:cubicBezTo>
                    <a:cubicBezTo>
                      <a:pt x="11" y="560"/>
                      <a:pt x="11" y="590"/>
                      <a:pt x="0" y="610"/>
                    </a:cubicBezTo>
                    <a:cubicBezTo>
                      <a:pt x="720" y="1000"/>
                      <a:pt x="1430" y="1389"/>
                      <a:pt x="2150" y="1769"/>
                    </a:cubicBezTo>
                    <a:cubicBezTo>
                      <a:pt x="2239" y="1649"/>
                      <a:pt x="2339" y="1549"/>
                      <a:pt x="2450" y="1449"/>
                    </a:cubicBezTo>
                    <a:cubicBezTo>
                      <a:pt x="1650" y="960"/>
                      <a:pt x="860" y="47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4" name="Google Shape;12424;p29"/>
              <p:cNvSpPr/>
              <p:nvPr/>
            </p:nvSpPr>
            <p:spPr>
              <a:xfrm>
                <a:off x="2983214" y="2412831"/>
                <a:ext cx="21204" cy="6598"/>
              </a:xfrm>
              <a:custGeom>
                <a:avLst/>
                <a:gdLst/>
                <a:ahLst/>
                <a:cxnLst/>
                <a:rect l="l" t="t" r="r" b="b"/>
                <a:pathLst>
                  <a:path w="421" h="131" extrusionOk="0">
                    <a:moveTo>
                      <a:pt x="0" y="1"/>
                    </a:moveTo>
                    <a:cubicBezTo>
                      <a:pt x="11" y="21"/>
                      <a:pt x="11" y="41"/>
                      <a:pt x="20" y="71"/>
                    </a:cubicBezTo>
                    <a:cubicBezTo>
                      <a:pt x="151" y="91"/>
                      <a:pt x="280" y="111"/>
                      <a:pt x="420" y="131"/>
                    </a:cubicBezTo>
                    <a:cubicBezTo>
                      <a:pt x="280" y="81"/>
                      <a:pt x="140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5" name="Google Shape;12425;p29"/>
              <p:cNvSpPr/>
              <p:nvPr/>
            </p:nvSpPr>
            <p:spPr>
              <a:xfrm>
                <a:off x="1516235" y="1820339"/>
                <a:ext cx="56459" cy="27197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540" extrusionOk="0">
                    <a:moveTo>
                      <a:pt x="351" y="0"/>
                    </a:moveTo>
                    <a:cubicBezTo>
                      <a:pt x="241" y="50"/>
                      <a:pt x="121" y="100"/>
                      <a:pt x="11" y="150"/>
                    </a:cubicBezTo>
                    <a:cubicBezTo>
                      <a:pt x="11" y="160"/>
                      <a:pt x="1" y="160"/>
                      <a:pt x="1" y="160"/>
                    </a:cubicBezTo>
                    <a:cubicBezTo>
                      <a:pt x="311" y="290"/>
                      <a:pt x="621" y="410"/>
                      <a:pt x="940" y="540"/>
                    </a:cubicBezTo>
                    <a:cubicBezTo>
                      <a:pt x="960" y="500"/>
                      <a:pt x="980" y="450"/>
                      <a:pt x="1011" y="410"/>
                    </a:cubicBezTo>
                    <a:cubicBezTo>
                      <a:pt x="1040" y="350"/>
                      <a:pt x="1080" y="290"/>
                      <a:pt x="1120" y="230"/>
                    </a:cubicBezTo>
                    <a:cubicBezTo>
                      <a:pt x="861" y="150"/>
                      <a:pt x="601" y="80"/>
                      <a:pt x="3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6" name="Google Shape;12426;p29"/>
              <p:cNvSpPr/>
              <p:nvPr/>
            </p:nvSpPr>
            <p:spPr>
              <a:xfrm>
                <a:off x="1410066" y="1785083"/>
                <a:ext cx="85117" cy="31277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62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0" y="60"/>
                      <a:pt x="300" y="120"/>
                      <a:pt x="460" y="191"/>
                    </a:cubicBezTo>
                    <a:cubicBezTo>
                      <a:pt x="810" y="331"/>
                      <a:pt x="1160" y="471"/>
                      <a:pt x="1509" y="620"/>
                    </a:cubicBezTo>
                    <a:cubicBezTo>
                      <a:pt x="1560" y="551"/>
                      <a:pt x="1620" y="511"/>
                      <a:pt x="1689" y="480"/>
                    </a:cubicBezTo>
                    <a:cubicBezTo>
                      <a:pt x="1289" y="360"/>
                      <a:pt x="880" y="240"/>
                      <a:pt x="480" y="131"/>
                    </a:cubicBezTo>
                    <a:cubicBezTo>
                      <a:pt x="320" y="80"/>
                      <a:pt x="160" y="4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7" name="Google Shape;12427;p29"/>
              <p:cNvSpPr/>
              <p:nvPr/>
            </p:nvSpPr>
            <p:spPr>
              <a:xfrm>
                <a:off x="1121072" y="2958837"/>
                <a:ext cx="1650260" cy="935127"/>
              </a:xfrm>
              <a:custGeom>
                <a:avLst/>
                <a:gdLst/>
                <a:ahLst/>
                <a:cxnLst/>
                <a:rect l="l" t="t" r="r" b="b"/>
                <a:pathLst>
                  <a:path w="32766" h="18567" extrusionOk="0">
                    <a:moveTo>
                      <a:pt x="6678" y="304"/>
                    </a:moveTo>
                    <a:cubicBezTo>
                      <a:pt x="6827" y="555"/>
                      <a:pt x="6938" y="875"/>
                      <a:pt x="7078" y="1144"/>
                    </a:cubicBezTo>
                    <a:cubicBezTo>
                      <a:pt x="7697" y="2414"/>
                      <a:pt x="8437" y="3623"/>
                      <a:pt x="9226" y="4793"/>
                    </a:cubicBezTo>
                    <a:cubicBezTo>
                      <a:pt x="9686" y="5472"/>
                      <a:pt x="10076" y="6192"/>
                      <a:pt x="10646" y="6781"/>
                    </a:cubicBezTo>
                    <a:cubicBezTo>
                      <a:pt x="11016" y="7161"/>
                      <a:pt x="11385" y="7541"/>
                      <a:pt x="11825" y="7841"/>
                    </a:cubicBezTo>
                    <a:cubicBezTo>
                      <a:pt x="12745" y="8461"/>
                      <a:pt x="13744" y="8971"/>
                      <a:pt x="14794" y="9340"/>
                    </a:cubicBezTo>
                    <a:cubicBezTo>
                      <a:pt x="15303" y="9510"/>
                      <a:pt x="15623" y="9640"/>
                      <a:pt x="16123" y="9780"/>
                    </a:cubicBezTo>
                    <a:cubicBezTo>
                      <a:pt x="16777" y="9928"/>
                      <a:pt x="17454" y="9999"/>
                      <a:pt x="18128" y="9999"/>
                    </a:cubicBezTo>
                    <a:cubicBezTo>
                      <a:pt x="18454" y="9999"/>
                      <a:pt x="18780" y="9983"/>
                      <a:pt x="19102" y="9950"/>
                    </a:cubicBezTo>
                    <a:cubicBezTo>
                      <a:pt x="20041" y="9870"/>
                      <a:pt x="20961" y="9630"/>
                      <a:pt x="21860" y="9351"/>
                    </a:cubicBezTo>
                    <a:cubicBezTo>
                      <a:pt x="22560" y="9151"/>
                      <a:pt x="23260" y="8940"/>
                      <a:pt x="23919" y="8640"/>
                    </a:cubicBezTo>
                    <a:cubicBezTo>
                      <a:pt x="24809" y="8231"/>
                      <a:pt x="25689" y="7791"/>
                      <a:pt x="26538" y="7301"/>
                    </a:cubicBezTo>
                    <a:cubicBezTo>
                      <a:pt x="26938" y="7081"/>
                      <a:pt x="27318" y="6841"/>
                      <a:pt x="27718" y="6632"/>
                    </a:cubicBezTo>
                    <a:cubicBezTo>
                      <a:pt x="27977" y="6501"/>
                      <a:pt x="28128" y="6452"/>
                      <a:pt x="28437" y="6282"/>
                    </a:cubicBezTo>
                    <a:cubicBezTo>
                      <a:pt x="28457" y="6272"/>
                      <a:pt x="28457" y="6272"/>
                      <a:pt x="28468" y="6262"/>
                    </a:cubicBezTo>
                    <a:cubicBezTo>
                      <a:pt x="28857" y="6402"/>
                      <a:pt x="29237" y="6552"/>
                      <a:pt x="29527" y="6632"/>
                    </a:cubicBezTo>
                    <a:cubicBezTo>
                      <a:pt x="29947" y="6772"/>
                      <a:pt x="30216" y="6792"/>
                      <a:pt x="30487" y="6832"/>
                    </a:cubicBezTo>
                    <a:cubicBezTo>
                      <a:pt x="30596" y="6861"/>
                      <a:pt x="30756" y="6881"/>
                      <a:pt x="30936" y="6912"/>
                    </a:cubicBezTo>
                    <a:cubicBezTo>
                      <a:pt x="30467" y="7061"/>
                      <a:pt x="30017" y="7301"/>
                      <a:pt x="29577" y="7531"/>
                    </a:cubicBezTo>
                    <a:cubicBezTo>
                      <a:pt x="28397" y="8171"/>
                      <a:pt x="27198" y="9000"/>
                      <a:pt x="26358" y="9730"/>
                    </a:cubicBezTo>
                    <a:cubicBezTo>
                      <a:pt x="25809" y="10210"/>
                      <a:pt x="25189" y="10899"/>
                      <a:pt x="24789" y="11339"/>
                    </a:cubicBezTo>
                    <a:cubicBezTo>
                      <a:pt x="24219" y="11929"/>
                      <a:pt x="23750" y="12309"/>
                      <a:pt x="23240" y="12859"/>
                    </a:cubicBezTo>
                    <a:cubicBezTo>
                      <a:pt x="22710" y="13398"/>
                      <a:pt x="22260" y="13998"/>
                      <a:pt x="21780" y="14578"/>
                    </a:cubicBezTo>
                    <a:cubicBezTo>
                      <a:pt x="21121" y="15368"/>
                      <a:pt x="20461" y="15937"/>
                      <a:pt x="19621" y="16477"/>
                    </a:cubicBezTo>
                    <a:cubicBezTo>
                      <a:pt x="19022" y="16847"/>
                      <a:pt x="18202" y="17207"/>
                      <a:pt x="17813" y="17396"/>
                    </a:cubicBezTo>
                    <a:cubicBezTo>
                      <a:pt x="16556" y="17978"/>
                      <a:pt x="15300" y="18304"/>
                      <a:pt x="13993" y="18304"/>
                    </a:cubicBezTo>
                    <a:cubicBezTo>
                      <a:pt x="13075" y="18304"/>
                      <a:pt x="12131" y="18143"/>
                      <a:pt x="11145" y="17796"/>
                    </a:cubicBezTo>
                    <a:cubicBezTo>
                      <a:pt x="11005" y="17747"/>
                      <a:pt x="10746" y="17627"/>
                      <a:pt x="10606" y="17536"/>
                    </a:cubicBezTo>
                    <a:cubicBezTo>
                      <a:pt x="10708" y="17536"/>
                      <a:pt x="10827" y="17538"/>
                      <a:pt x="10955" y="17538"/>
                    </a:cubicBezTo>
                    <a:cubicBezTo>
                      <a:pt x="11201" y="17538"/>
                      <a:pt x="11479" y="17533"/>
                      <a:pt x="11735" y="17507"/>
                    </a:cubicBezTo>
                    <a:cubicBezTo>
                      <a:pt x="11869" y="17507"/>
                      <a:pt x="12157" y="17406"/>
                      <a:pt x="12366" y="17406"/>
                    </a:cubicBezTo>
                    <a:cubicBezTo>
                      <a:pt x="12376" y="17406"/>
                      <a:pt x="12386" y="17406"/>
                      <a:pt x="12395" y="17407"/>
                    </a:cubicBezTo>
                    <a:cubicBezTo>
                      <a:pt x="12918" y="17434"/>
                      <a:pt x="13446" y="17512"/>
                      <a:pt x="13973" y="17512"/>
                    </a:cubicBezTo>
                    <a:cubicBezTo>
                      <a:pt x="14220" y="17512"/>
                      <a:pt x="14468" y="17495"/>
                      <a:pt x="14714" y="17447"/>
                    </a:cubicBezTo>
                    <a:cubicBezTo>
                      <a:pt x="15634" y="17316"/>
                      <a:pt x="16463" y="16887"/>
                      <a:pt x="17273" y="16457"/>
                    </a:cubicBezTo>
                    <a:cubicBezTo>
                      <a:pt x="17822" y="16167"/>
                      <a:pt x="18352" y="15817"/>
                      <a:pt x="18842" y="15428"/>
                    </a:cubicBezTo>
                    <a:cubicBezTo>
                      <a:pt x="19402" y="15037"/>
                      <a:pt x="19872" y="14528"/>
                      <a:pt x="20221" y="13948"/>
                    </a:cubicBezTo>
                    <a:cubicBezTo>
                      <a:pt x="20351" y="13718"/>
                      <a:pt x="20571" y="13298"/>
                      <a:pt x="20641" y="13229"/>
                    </a:cubicBezTo>
                    <a:cubicBezTo>
                      <a:pt x="20901" y="12918"/>
                      <a:pt x="21211" y="12659"/>
                      <a:pt x="21451" y="12339"/>
                    </a:cubicBezTo>
                    <a:cubicBezTo>
                      <a:pt x="21451" y="12329"/>
                      <a:pt x="21461" y="12329"/>
                      <a:pt x="21461" y="12329"/>
                    </a:cubicBezTo>
                    <a:cubicBezTo>
                      <a:pt x="21631" y="12189"/>
                      <a:pt x="22120" y="11779"/>
                      <a:pt x="22371" y="11519"/>
                    </a:cubicBezTo>
                    <a:cubicBezTo>
                      <a:pt x="22430" y="11459"/>
                      <a:pt x="22510" y="11399"/>
                      <a:pt x="22550" y="11310"/>
                    </a:cubicBezTo>
                    <a:cubicBezTo>
                      <a:pt x="22569" y="11243"/>
                      <a:pt x="22516" y="11159"/>
                      <a:pt x="22433" y="11159"/>
                    </a:cubicBezTo>
                    <a:cubicBezTo>
                      <a:pt x="22429" y="11159"/>
                      <a:pt x="22425" y="11159"/>
                      <a:pt x="22420" y="11159"/>
                    </a:cubicBezTo>
                    <a:cubicBezTo>
                      <a:pt x="22410" y="11099"/>
                      <a:pt x="22360" y="11050"/>
                      <a:pt x="22291" y="11050"/>
                    </a:cubicBezTo>
                    <a:cubicBezTo>
                      <a:pt x="22251" y="11050"/>
                      <a:pt x="22220" y="11059"/>
                      <a:pt x="22191" y="11090"/>
                    </a:cubicBezTo>
                    <a:cubicBezTo>
                      <a:pt x="22080" y="11179"/>
                      <a:pt x="21980" y="11270"/>
                      <a:pt x="21871" y="11359"/>
                    </a:cubicBezTo>
                    <a:cubicBezTo>
                      <a:pt x="21740" y="11470"/>
                      <a:pt x="21211" y="11819"/>
                      <a:pt x="21051" y="11859"/>
                    </a:cubicBezTo>
                    <a:cubicBezTo>
                      <a:pt x="20808" y="11981"/>
                      <a:pt x="20505" y="12025"/>
                      <a:pt x="20162" y="12025"/>
                    </a:cubicBezTo>
                    <a:cubicBezTo>
                      <a:pt x="19940" y="12025"/>
                      <a:pt x="19702" y="12006"/>
                      <a:pt x="19452" y="11979"/>
                    </a:cubicBezTo>
                    <a:cubicBezTo>
                      <a:pt x="18062" y="11879"/>
                      <a:pt x="17333" y="11719"/>
                      <a:pt x="15883" y="11579"/>
                    </a:cubicBezTo>
                    <a:cubicBezTo>
                      <a:pt x="14344" y="11439"/>
                      <a:pt x="12785" y="11419"/>
                      <a:pt x="11245" y="11230"/>
                    </a:cubicBezTo>
                    <a:cubicBezTo>
                      <a:pt x="10666" y="11159"/>
                      <a:pt x="9546" y="10939"/>
                      <a:pt x="8806" y="10670"/>
                    </a:cubicBezTo>
                    <a:cubicBezTo>
                      <a:pt x="7897" y="10320"/>
                      <a:pt x="7347" y="10140"/>
                      <a:pt x="6498" y="9690"/>
                    </a:cubicBezTo>
                    <a:cubicBezTo>
                      <a:pt x="6008" y="9440"/>
                      <a:pt x="5568" y="9111"/>
                      <a:pt x="5119" y="8800"/>
                    </a:cubicBezTo>
                    <a:cubicBezTo>
                      <a:pt x="4639" y="8491"/>
                      <a:pt x="4119" y="8211"/>
                      <a:pt x="3579" y="8011"/>
                    </a:cubicBezTo>
                    <a:cubicBezTo>
                      <a:pt x="2660" y="7671"/>
                      <a:pt x="1960" y="7321"/>
                      <a:pt x="1040" y="7072"/>
                    </a:cubicBezTo>
                    <a:cubicBezTo>
                      <a:pt x="1230" y="7072"/>
                      <a:pt x="1420" y="7072"/>
                      <a:pt x="1610" y="7092"/>
                    </a:cubicBezTo>
                    <a:cubicBezTo>
                      <a:pt x="2340" y="7152"/>
                      <a:pt x="2560" y="7192"/>
                      <a:pt x="3329" y="7361"/>
                    </a:cubicBezTo>
                    <a:cubicBezTo>
                      <a:pt x="4269" y="7571"/>
                      <a:pt x="4908" y="7871"/>
                      <a:pt x="5488" y="8091"/>
                    </a:cubicBezTo>
                    <a:cubicBezTo>
                      <a:pt x="5938" y="8301"/>
                      <a:pt x="6667" y="8760"/>
                      <a:pt x="7238" y="9020"/>
                    </a:cubicBezTo>
                    <a:cubicBezTo>
                      <a:pt x="7997" y="9380"/>
                      <a:pt x="8797" y="9650"/>
                      <a:pt x="9626" y="9760"/>
                    </a:cubicBezTo>
                    <a:cubicBezTo>
                      <a:pt x="9933" y="9804"/>
                      <a:pt x="10246" y="9832"/>
                      <a:pt x="10556" y="9832"/>
                    </a:cubicBezTo>
                    <a:cubicBezTo>
                      <a:pt x="10670" y="9832"/>
                      <a:pt x="10783" y="9828"/>
                      <a:pt x="10896" y="9820"/>
                    </a:cubicBezTo>
                    <a:cubicBezTo>
                      <a:pt x="10976" y="9800"/>
                      <a:pt x="11196" y="9820"/>
                      <a:pt x="11236" y="9700"/>
                    </a:cubicBezTo>
                    <a:cubicBezTo>
                      <a:pt x="11316" y="9670"/>
                      <a:pt x="11345" y="9540"/>
                      <a:pt x="11265" y="9480"/>
                    </a:cubicBezTo>
                    <a:cubicBezTo>
                      <a:pt x="11085" y="9400"/>
                      <a:pt x="10945" y="9391"/>
                      <a:pt x="10816" y="9311"/>
                    </a:cubicBezTo>
                    <a:cubicBezTo>
                      <a:pt x="10596" y="9200"/>
                      <a:pt x="10516" y="9120"/>
                      <a:pt x="10266" y="8880"/>
                    </a:cubicBezTo>
                    <a:cubicBezTo>
                      <a:pt x="9806" y="8441"/>
                      <a:pt x="9676" y="8161"/>
                      <a:pt x="9217" y="7761"/>
                    </a:cubicBezTo>
                    <a:cubicBezTo>
                      <a:pt x="8547" y="7181"/>
                      <a:pt x="7617" y="6641"/>
                      <a:pt x="6918" y="6182"/>
                    </a:cubicBezTo>
                    <a:lnTo>
                      <a:pt x="6918" y="6182"/>
                    </a:lnTo>
                    <a:cubicBezTo>
                      <a:pt x="7327" y="6292"/>
                      <a:pt x="7847" y="6492"/>
                      <a:pt x="8247" y="6612"/>
                    </a:cubicBezTo>
                    <a:cubicBezTo>
                      <a:pt x="8374" y="6639"/>
                      <a:pt x="8584" y="6683"/>
                      <a:pt x="8756" y="6683"/>
                    </a:cubicBezTo>
                    <a:cubicBezTo>
                      <a:pt x="8773" y="6683"/>
                      <a:pt x="8790" y="6682"/>
                      <a:pt x="8806" y="6681"/>
                    </a:cubicBezTo>
                    <a:cubicBezTo>
                      <a:pt x="8837" y="6681"/>
                      <a:pt x="8866" y="6692"/>
                      <a:pt x="8897" y="6692"/>
                    </a:cubicBezTo>
                    <a:cubicBezTo>
                      <a:pt x="9026" y="6721"/>
                      <a:pt x="9157" y="6881"/>
                      <a:pt x="9366" y="7081"/>
                    </a:cubicBezTo>
                    <a:cubicBezTo>
                      <a:pt x="9437" y="7152"/>
                      <a:pt x="9517" y="7221"/>
                      <a:pt x="9596" y="7292"/>
                    </a:cubicBezTo>
                    <a:cubicBezTo>
                      <a:pt x="9637" y="7338"/>
                      <a:pt x="9694" y="7377"/>
                      <a:pt x="9748" y="7377"/>
                    </a:cubicBezTo>
                    <a:cubicBezTo>
                      <a:pt x="9788" y="7377"/>
                      <a:pt x="9827" y="7356"/>
                      <a:pt x="9856" y="7301"/>
                    </a:cubicBezTo>
                    <a:cubicBezTo>
                      <a:pt x="9876" y="7252"/>
                      <a:pt x="9856" y="7192"/>
                      <a:pt x="9826" y="7161"/>
                    </a:cubicBezTo>
                    <a:cubicBezTo>
                      <a:pt x="9746" y="7092"/>
                      <a:pt x="9676" y="7012"/>
                      <a:pt x="9606" y="6941"/>
                    </a:cubicBezTo>
                    <a:cubicBezTo>
                      <a:pt x="9517" y="6852"/>
                      <a:pt x="9446" y="6732"/>
                      <a:pt x="9346" y="6621"/>
                    </a:cubicBezTo>
                    <a:cubicBezTo>
                      <a:pt x="9366" y="6572"/>
                      <a:pt x="9357" y="6521"/>
                      <a:pt x="9337" y="6481"/>
                    </a:cubicBezTo>
                    <a:cubicBezTo>
                      <a:pt x="8746" y="5682"/>
                      <a:pt x="8597" y="4882"/>
                      <a:pt x="8197" y="3943"/>
                    </a:cubicBezTo>
                    <a:cubicBezTo>
                      <a:pt x="7767" y="2894"/>
                      <a:pt x="7227" y="1924"/>
                      <a:pt x="6918" y="1044"/>
                    </a:cubicBezTo>
                    <a:cubicBezTo>
                      <a:pt x="6838" y="824"/>
                      <a:pt x="6707" y="504"/>
                      <a:pt x="6678" y="304"/>
                    </a:cubicBezTo>
                    <a:close/>
                    <a:moveTo>
                      <a:pt x="6622" y="0"/>
                    </a:moveTo>
                    <a:cubicBezTo>
                      <a:pt x="6551" y="0"/>
                      <a:pt x="6483" y="40"/>
                      <a:pt x="6458" y="115"/>
                    </a:cubicBezTo>
                    <a:cubicBezTo>
                      <a:pt x="6398" y="384"/>
                      <a:pt x="6528" y="655"/>
                      <a:pt x="6587" y="915"/>
                    </a:cubicBezTo>
                    <a:cubicBezTo>
                      <a:pt x="6978" y="2274"/>
                      <a:pt x="7457" y="3213"/>
                      <a:pt x="7917" y="4323"/>
                    </a:cubicBezTo>
                    <a:cubicBezTo>
                      <a:pt x="8177" y="4982"/>
                      <a:pt x="8387" y="5662"/>
                      <a:pt x="8757" y="6262"/>
                    </a:cubicBezTo>
                    <a:lnTo>
                      <a:pt x="8817" y="6352"/>
                    </a:lnTo>
                    <a:cubicBezTo>
                      <a:pt x="8617" y="6302"/>
                      <a:pt x="8427" y="6292"/>
                      <a:pt x="8277" y="6262"/>
                    </a:cubicBezTo>
                    <a:cubicBezTo>
                      <a:pt x="8017" y="6222"/>
                      <a:pt x="7757" y="6162"/>
                      <a:pt x="7497" y="6092"/>
                    </a:cubicBezTo>
                    <a:cubicBezTo>
                      <a:pt x="7187" y="5982"/>
                      <a:pt x="6878" y="5882"/>
                      <a:pt x="6548" y="5852"/>
                    </a:cubicBezTo>
                    <a:cubicBezTo>
                      <a:pt x="6543" y="5852"/>
                      <a:pt x="6538" y="5852"/>
                      <a:pt x="6533" y="5852"/>
                    </a:cubicBezTo>
                    <a:cubicBezTo>
                      <a:pt x="6363" y="5852"/>
                      <a:pt x="6292" y="6025"/>
                      <a:pt x="6428" y="6142"/>
                    </a:cubicBezTo>
                    <a:cubicBezTo>
                      <a:pt x="6758" y="6432"/>
                      <a:pt x="7307" y="6741"/>
                      <a:pt x="7757" y="7041"/>
                    </a:cubicBezTo>
                    <a:cubicBezTo>
                      <a:pt x="8277" y="7391"/>
                      <a:pt x="8647" y="7701"/>
                      <a:pt x="9146" y="8151"/>
                    </a:cubicBezTo>
                    <a:cubicBezTo>
                      <a:pt x="9646" y="8591"/>
                      <a:pt x="10196" y="9251"/>
                      <a:pt x="10826" y="9570"/>
                    </a:cubicBezTo>
                    <a:cubicBezTo>
                      <a:pt x="10789" y="9571"/>
                      <a:pt x="10752" y="9572"/>
                      <a:pt x="10715" y="9572"/>
                    </a:cubicBezTo>
                    <a:cubicBezTo>
                      <a:pt x="10313" y="9572"/>
                      <a:pt x="9917" y="9525"/>
                      <a:pt x="9606" y="9471"/>
                    </a:cubicBezTo>
                    <a:cubicBezTo>
                      <a:pt x="8067" y="9220"/>
                      <a:pt x="6967" y="8591"/>
                      <a:pt x="5648" y="7871"/>
                    </a:cubicBezTo>
                    <a:cubicBezTo>
                      <a:pt x="5348" y="7681"/>
                      <a:pt x="4988" y="7441"/>
                      <a:pt x="4568" y="7292"/>
                    </a:cubicBezTo>
                    <a:cubicBezTo>
                      <a:pt x="4049" y="7101"/>
                      <a:pt x="3349" y="6932"/>
                      <a:pt x="2969" y="6892"/>
                    </a:cubicBezTo>
                    <a:cubicBezTo>
                      <a:pt x="2638" y="6847"/>
                      <a:pt x="1977" y="6839"/>
                      <a:pt x="1317" y="6839"/>
                    </a:cubicBezTo>
                    <a:cubicBezTo>
                      <a:pt x="941" y="6839"/>
                      <a:pt x="566" y="6841"/>
                      <a:pt x="250" y="6841"/>
                    </a:cubicBezTo>
                    <a:cubicBezTo>
                      <a:pt x="221" y="6841"/>
                      <a:pt x="201" y="6852"/>
                      <a:pt x="181" y="6861"/>
                    </a:cubicBezTo>
                    <a:cubicBezTo>
                      <a:pt x="141" y="6861"/>
                      <a:pt x="101" y="6872"/>
                      <a:pt x="71" y="6912"/>
                    </a:cubicBezTo>
                    <a:cubicBezTo>
                      <a:pt x="1" y="7092"/>
                      <a:pt x="201" y="7092"/>
                      <a:pt x="330" y="7121"/>
                    </a:cubicBezTo>
                    <a:cubicBezTo>
                      <a:pt x="630" y="7201"/>
                      <a:pt x="941" y="7281"/>
                      <a:pt x="1240" y="7371"/>
                    </a:cubicBezTo>
                    <a:cubicBezTo>
                      <a:pt x="1700" y="7491"/>
                      <a:pt x="2030" y="7641"/>
                      <a:pt x="2449" y="7821"/>
                    </a:cubicBezTo>
                    <a:cubicBezTo>
                      <a:pt x="2949" y="8031"/>
                      <a:pt x="3439" y="8211"/>
                      <a:pt x="3869" y="8401"/>
                    </a:cubicBezTo>
                    <a:cubicBezTo>
                      <a:pt x="4719" y="8811"/>
                      <a:pt x="5498" y="9371"/>
                      <a:pt x="6308" y="9860"/>
                    </a:cubicBezTo>
                    <a:cubicBezTo>
                      <a:pt x="7127" y="10330"/>
                      <a:pt x="7907" y="10750"/>
                      <a:pt x="8697" y="11050"/>
                    </a:cubicBezTo>
                    <a:cubicBezTo>
                      <a:pt x="9537" y="11379"/>
                      <a:pt x="10426" y="11539"/>
                      <a:pt x="11316" y="11649"/>
                    </a:cubicBezTo>
                    <a:cubicBezTo>
                      <a:pt x="12625" y="11809"/>
                      <a:pt x="13934" y="11849"/>
                      <a:pt x="15254" y="11939"/>
                    </a:cubicBezTo>
                    <a:cubicBezTo>
                      <a:pt x="16183" y="11999"/>
                      <a:pt x="17103" y="12099"/>
                      <a:pt x="18042" y="12129"/>
                    </a:cubicBezTo>
                    <a:cubicBezTo>
                      <a:pt x="18422" y="12149"/>
                      <a:pt x="18812" y="12149"/>
                      <a:pt x="19192" y="12179"/>
                    </a:cubicBezTo>
                    <a:cubicBezTo>
                      <a:pt x="19552" y="12209"/>
                      <a:pt x="19912" y="12239"/>
                      <a:pt x="20201" y="12289"/>
                    </a:cubicBezTo>
                    <a:cubicBezTo>
                      <a:pt x="20221" y="12289"/>
                      <a:pt x="20232" y="12289"/>
                      <a:pt x="20252" y="12299"/>
                    </a:cubicBezTo>
                    <a:cubicBezTo>
                      <a:pt x="20359" y="12325"/>
                      <a:pt x="20465" y="12337"/>
                      <a:pt x="20569" y="12337"/>
                    </a:cubicBezTo>
                    <a:cubicBezTo>
                      <a:pt x="20746" y="12337"/>
                      <a:pt x="20917" y="12302"/>
                      <a:pt x="21081" y="12239"/>
                    </a:cubicBezTo>
                    <a:lnTo>
                      <a:pt x="21081" y="12239"/>
                    </a:lnTo>
                    <a:cubicBezTo>
                      <a:pt x="20711" y="12609"/>
                      <a:pt x="20301" y="12938"/>
                      <a:pt x="20052" y="13409"/>
                    </a:cubicBezTo>
                    <a:cubicBezTo>
                      <a:pt x="19772" y="13938"/>
                      <a:pt x="19572" y="14218"/>
                      <a:pt x="19192" y="14618"/>
                    </a:cubicBezTo>
                    <a:cubicBezTo>
                      <a:pt x="18692" y="15077"/>
                      <a:pt x="18402" y="15268"/>
                      <a:pt x="17942" y="15597"/>
                    </a:cubicBezTo>
                    <a:cubicBezTo>
                      <a:pt x="17522" y="15907"/>
                      <a:pt x="17053" y="16157"/>
                      <a:pt x="16593" y="16407"/>
                    </a:cubicBezTo>
                    <a:cubicBezTo>
                      <a:pt x="15963" y="16757"/>
                      <a:pt x="15494" y="16967"/>
                      <a:pt x="14774" y="17117"/>
                    </a:cubicBezTo>
                    <a:cubicBezTo>
                      <a:pt x="14456" y="17193"/>
                      <a:pt x="14077" y="17226"/>
                      <a:pt x="13737" y="17226"/>
                    </a:cubicBezTo>
                    <a:cubicBezTo>
                      <a:pt x="13585" y="17226"/>
                      <a:pt x="13441" y="17219"/>
                      <a:pt x="13315" y="17207"/>
                    </a:cubicBezTo>
                    <a:cubicBezTo>
                      <a:pt x="13123" y="17189"/>
                      <a:pt x="12718" y="17104"/>
                      <a:pt x="12397" y="17104"/>
                    </a:cubicBezTo>
                    <a:cubicBezTo>
                      <a:pt x="12365" y="17104"/>
                      <a:pt x="12335" y="17105"/>
                      <a:pt x="12305" y="17107"/>
                    </a:cubicBezTo>
                    <a:cubicBezTo>
                      <a:pt x="12095" y="17117"/>
                      <a:pt x="11765" y="17216"/>
                      <a:pt x="11676" y="17227"/>
                    </a:cubicBezTo>
                    <a:cubicBezTo>
                      <a:pt x="11445" y="17287"/>
                      <a:pt x="11176" y="17296"/>
                      <a:pt x="11025" y="17296"/>
                    </a:cubicBezTo>
                    <a:cubicBezTo>
                      <a:pt x="10886" y="17289"/>
                      <a:pt x="10740" y="17266"/>
                      <a:pt x="10597" y="17266"/>
                    </a:cubicBezTo>
                    <a:cubicBezTo>
                      <a:pt x="10546" y="17266"/>
                      <a:pt x="10496" y="17269"/>
                      <a:pt x="10446" y="17276"/>
                    </a:cubicBezTo>
                    <a:cubicBezTo>
                      <a:pt x="10196" y="17347"/>
                      <a:pt x="10226" y="17647"/>
                      <a:pt x="10446" y="17747"/>
                    </a:cubicBezTo>
                    <a:cubicBezTo>
                      <a:pt x="11636" y="18286"/>
                      <a:pt x="12855" y="18506"/>
                      <a:pt x="14094" y="18566"/>
                    </a:cubicBezTo>
                    <a:cubicBezTo>
                      <a:pt x="14744" y="18566"/>
                      <a:pt x="15403" y="18496"/>
                      <a:pt x="16043" y="18386"/>
                    </a:cubicBezTo>
                    <a:cubicBezTo>
                      <a:pt x="16573" y="18276"/>
                      <a:pt x="17093" y="18096"/>
                      <a:pt x="17602" y="17907"/>
                    </a:cubicBezTo>
                    <a:cubicBezTo>
                      <a:pt x="18292" y="17647"/>
                      <a:pt x="18692" y="17347"/>
                      <a:pt x="19322" y="16967"/>
                    </a:cubicBezTo>
                    <a:cubicBezTo>
                      <a:pt x="20132" y="16437"/>
                      <a:pt x="20831" y="15977"/>
                      <a:pt x="21521" y="15348"/>
                    </a:cubicBezTo>
                    <a:cubicBezTo>
                      <a:pt x="22111" y="14818"/>
                      <a:pt x="22610" y="14188"/>
                      <a:pt x="23130" y="13578"/>
                    </a:cubicBezTo>
                    <a:cubicBezTo>
                      <a:pt x="23520" y="13129"/>
                      <a:pt x="23930" y="12729"/>
                      <a:pt x="24239" y="12369"/>
                    </a:cubicBezTo>
                    <a:cubicBezTo>
                      <a:pt x="24719" y="11809"/>
                      <a:pt x="25249" y="11299"/>
                      <a:pt x="25779" y="10790"/>
                    </a:cubicBezTo>
                    <a:cubicBezTo>
                      <a:pt x="26598" y="10010"/>
                      <a:pt x="27578" y="9080"/>
                      <a:pt x="28337" y="8551"/>
                    </a:cubicBezTo>
                    <a:cubicBezTo>
                      <a:pt x="29037" y="8071"/>
                      <a:pt x="29827" y="7611"/>
                      <a:pt x="30536" y="7361"/>
                    </a:cubicBezTo>
                    <a:cubicBezTo>
                      <a:pt x="31066" y="7192"/>
                      <a:pt x="31596" y="7052"/>
                      <a:pt x="32046" y="7032"/>
                    </a:cubicBezTo>
                    <a:cubicBezTo>
                      <a:pt x="32086" y="7032"/>
                      <a:pt x="32126" y="7012"/>
                      <a:pt x="32146" y="6981"/>
                    </a:cubicBezTo>
                    <a:cubicBezTo>
                      <a:pt x="32286" y="6981"/>
                      <a:pt x="32421" y="6986"/>
                      <a:pt x="32558" y="6986"/>
                    </a:cubicBezTo>
                    <a:cubicBezTo>
                      <a:pt x="32627" y="6986"/>
                      <a:pt x="32696" y="6985"/>
                      <a:pt x="32766" y="6981"/>
                    </a:cubicBezTo>
                    <a:cubicBezTo>
                      <a:pt x="32755" y="6841"/>
                      <a:pt x="32746" y="6701"/>
                      <a:pt x="32726" y="6572"/>
                    </a:cubicBezTo>
                    <a:cubicBezTo>
                      <a:pt x="32626" y="6577"/>
                      <a:pt x="32518" y="6579"/>
                      <a:pt x="32401" y="6579"/>
                    </a:cubicBezTo>
                    <a:cubicBezTo>
                      <a:pt x="32283" y="6579"/>
                      <a:pt x="32156" y="6577"/>
                      <a:pt x="32016" y="6572"/>
                    </a:cubicBezTo>
                    <a:cubicBezTo>
                      <a:pt x="31802" y="6575"/>
                      <a:pt x="31607" y="6581"/>
                      <a:pt x="31421" y="6581"/>
                    </a:cubicBezTo>
                    <a:cubicBezTo>
                      <a:pt x="31049" y="6581"/>
                      <a:pt x="30716" y="6559"/>
                      <a:pt x="30356" y="6452"/>
                    </a:cubicBezTo>
                    <a:cubicBezTo>
                      <a:pt x="30176" y="6402"/>
                      <a:pt x="29767" y="6272"/>
                      <a:pt x="29447" y="6202"/>
                    </a:cubicBezTo>
                    <a:cubicBezTo>
                      <a:pt x="29217" y="6122"/>
                      <a:pt x="28457" y="5872"/>
                      <a:pt x="28037" y="5712"/>
                    </a:cubicBezTo>
                    <a:cubicBezTo>
                      <a:pt x="27438" y="5512"/>
                      <a:pt x="27108" y="5482"/>
                      <a:pt x="26529" y="5362"/>
                    </a:cubicBezTo>
                    <a:lnTo>
                      <a:pt x="26498" y="5362"/>
                    </a:lnTo>
                    <a:cubicBezTo>
                      <a:pt x="26978" y="5327"/>
                      <a:pt x="27457" y="5299"/>
                      <a:pt x="27935" y="5299"/>
                    </a:cubicBezTo>
                    <a:cubicBezTo>
                      <a:pt x="28284" y="5299"/>
                      <a:pt x="28631" y="5314"/>
                      <a:pt x="28977" y="5352"/>
                    </a:cubicBezTo>
                    <a:cubicBezTo>
                      <a:pt x="29687" y="5412"/>
                      <a:pt x="30516" y="5672"/>
                      <a:pt x="31246" y="5672"/>
                    </a:cubicBezTo>
                    <a:cubicBezTo>
                      <a:pt x="31836" y="5652"/>
                      <a:pt x="32216" y="5542"/>
                      <a:pt x="32635" y="5362"/>
                    </a:cubicBezTo>
                    <a:cubicBezTo>
                      <a:pt x="32626" y="5262"/>
                      <a:pt x="32615" y="5153"/>
                      <a:pt x="32606" y="5053"/>
                    </a:cubicBezTo>
                    <a:cubicBezTo>
                      <a:pt x="32486" y="5082"/>
                      <a:pt x="32355" y="5122"/>
                      <a:pt x="32246" y="5142"/>
                    </a:cubicBezTo>
                    <a:cubicBezTo>
                      <a:pt x="31956" y="5222"/>
                      <a:pt x="31656" y="5282"/>
                      <a:pt x="31366" y="5312"/>
                    </a:cubicBezTo>
                    <a:cubicBezTo>
                      <a:pt x="31476" y="5282"/>
                      <a:pt x="31576" y="5242"/>
                      <a:pt x="31686" y="5212"/>
                    </a:cubicBezTo>
                    <a:cubicBezTo>
                      <a:pt x="31996" y="5102"/>
                      <a:pt x="32295" y="4973"/>
                      <a:pt x="32586" y="4842"/>
                    </a:cubicBezTo>
                    <a:cubicBezTo>
                      <a:pt x="32575" y="4722"/>
                      <a:pt x="32566" y="4613"/>
                      <a:pt x="32555" y="4493"/>
                    </a:cubicBezTo>
                    <a:cubicBezTo>
                      <a:pt x="32235" y="4662"/>
                      <a:pt x="31916" y="4813"/>
                      <a:pt x="31606" y="4922"/>
                    </a:cubicBezTo>
                    <a:cubicBezTo>
                      <a:pt x="31516" y="4962"/>
                      <a:pt x="31116" y="5113"/>
                      <a:pt x="30896" y="5182"/>
                    </a:cubicBezTo>
                    <a:cubicBezTo>
                      <a:pt x="30807" y="5202"/>
                      <a:pt x="30707" y="5232"/>
                      <a:pt x="30607" y="5252"/>
                    </a:cubicBezTo>
                    <a:cubicBezTo>
                      <a:pt x="30567" y="5262"/>
                      <a:pt x="30547" y="5292"/>
                      <a:pt x="30527" y="5322"/>
                    </a:cubicBezTo>
                    <a:cubicBezTo>
                      <a:pt x="30447" y="5312"/>
                      <a:pt x="30356" y="5302"/>
                      <a:pt x="30287" y="5292"/>
                    </a:cubicBezTo>
                    <a:cubicBezTo>
                      <a:pt x="29544" y="5158"/>
                      <a:pt x="28803" y="5048"/>
                      <a:pt x="28060" y="5048"/>
                    </a:cubicBezTo>
                    <a:cubicBezTo>
                      <a:pt x="27973" y="5048"/>
                      <a:pt x="27885" y="5049"/>
                      <a:pt x="27798" y="5053"/>
                    </a:cubicBezTo>
                    <a:cubicBezTo>
                      <a:pt x="26988" y="5073"/>
                      <a:pt x="26178" y="5182"/>
                      <a:pt x="25369" y="5202"/>
                    </a:cubicBezTo>
                    <a:cubicBezTo>
                      <a:pt x="25289" y="5222"/>
                      <a:pt x="25259" y="5342"/>
                      <a:pt x="25319" y="5392"/>
                    </a:cubicBezTo>
                    <a:cubicBezTo>
                      <a:pt x="25369" y="5442"/>
                      <a:pt x="25429" y="5432"/>
                      <a:pt x="25479" y="5442"/>
                    </a:cubicBezTo>
                    <a:cubicBezTo>
                      <a:pt x="25659" y="5472"/>
                      <a:pt x="25838" y="5482"/>
                      <a:pt x="26009" y="5502"/>
                    </a:cubicBezTo>
                    <a:cubicBezTo>
                      <a:pt x="26429" y="5542"/>
                      <a:pt x="27068" y="5742"/>
                      <a:pt x="27408" y="5882"/>
                    </a:cubicBezTo>
                    <a:cubicBezTo>
                      <a:pt x="27578" y="5932"/>
                      <a:pt x="27768" y="6002"/>
                      <a:pt x="27977" y="6072"/>
                    </a:cubicBezTo>
                    <a:cubicBezTo>
                      <a:pt x="27908" y="6122"/>
                      <a:pt x="27838" y="6172"/>
                      <a:pt x="27748" y="6232"/>
                    </a:cubicBezTo>
                    <a:cubicBezTo>
                      <a:pt x="27338" y="6512"/>
                      <a:pt x="26638" y="6952"/>
                      <a:pt x="26069" y="7261"/>
                    </a:cubicBezTo>
                    <a:cubicBezTo>
                      <a:pt x="25389" y="7621"/>
                      <a:pt x="24419" y="8021"/>
                      <a:pt x="23970" y="8231"/>
                    </a:cubicBezTo>
                    <a:cubicBezTo>
                      <a:pt x="22322" y="8931"/>
                      <a:pt x="20314" y="9671"/>
                      <a:pt x="18437" y="9671"/>
                    </a:cubicBezTo>
                    <a:cubicBezTo>
                      <a:pt x="18412" y="9671"/>
                      <a:pt x="18387" y="9671"/>
                      <a:pt x="18362" y="9670"/>
                    </a:cubicBezTo>
                    <a:cubicBezTo>
                      <a:pt x="17593" y="9670"/>
                      <a:pt x="17063" y="9580"/>
                      <a:pt x="16353" y="9451"/>
                    </a:cubicBezTo>
                    <a:cubicBezTo>
                      <a:pt x="15634" y="9340"/>
                      <a:pt x="14774" y="9071"/>
                      <a:pt x="14184" y="8811"/>
                    </a:cubicBezTo>
                    <a:cubicBezTo>
                      <a:pt x="13324" y="8461"/>
                      <a:pt x="12365" y="7911"/>
                      <a:pt x="11755" y="7391"/>
                    </a:cubicBezTo>
                    <a:cubicBezTo>
                      <a:pt x="11305" y="6972"/>
                      <a:pt x="10905" y="6512"/>
                      <a:pt x="10476" y="6062"/>
                    </a:cubicBezTo>
                    <a:cubicBezTo>
                      <a:pt x="9896" y="5332"/>
                      <a:pt x="9286" y="4482"/>
                      <a:pt x="8717" y="3583"/>
                    </a:cubicBezTo>
                    <a:cubicBezTo>
                      <a:pt x="8047" y="2543"/>
                      <a:pt x="7457" y="1464"/>
                      <a:pt x="6947" y="335"/>
                    </a:cubicBezTo>
                    <a:cubicBezTo>
                      <a:pt x="6887" y="235"/>
                      <a:pt x="6838" y="115"/>
                      <a:pt x="6747" y="45"/>
                    </a:cubicBezTo>
                    <a:cubicBezTo>
                      <a:pt x="6710" y="14"/>
                      <a:pt x="6665" y="0"/>
                      <a:pt x="6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8" name="Google Shape;12428;p29"/>
              <p:cNvSpPr/>
              <p:nvPr/>
            </p:nvSpPr>
            <p:spPr>
              <a:xfrm>
                <a:off x="2635344" y="3410107"/>
                <a:ext cx="145051" cy="123797"/>
              </a:xfrm>
              <a:custGeom>
                <a:avLst/>
                <a:gdLst/>
                <a:ahLst/>
                <a:cxnLst/>
                <a:rect l="l" t="t" r="r" b="b"/>
                <a:pathLst>
                  <a:path w="2880" h="2458" extrusionOk="0">
                    <a:moveTo>
                      <a:pt x="2829" y="0"/>
                    </a:moveTo>
                    <a:cubicBezTo>
                      <a:pt x="2460" y="360"/>
                      <a:pt x="2050" y="680"/>
                      <a:pt x="1660" y="1000"/>
                    </a:cubicBezTo>
                    <a:cubicBezTo>
                      <a:pt x="1390" y="1200"/>
                      <a:pt x="1090" y="1440"/>
                      <a:pt x="750" y="1700"/>
                    </a:cubicBezTo>
                    <a:cubicBezTo>
                      <a:pt x="530" y="1850"/>
                      <a:pt x="290" y="1970"/>
                      <a:pt x="81" y="2139"/>
                    </a:cubicBezTo>
                    <a:cubicBezTo>
                      <a:pt x="41" y="2190"/>
                      <a:pt x="1" y="2250"/>
                      <a:pt x="11" y="2310"/>
                    </a:cubicBezTo>
                    <a:cubicBezTo>
                      <a:pt x="21" y="2379"/>
                      <a:pt x="81" y="2430"/>
                      <a:pt x="141" y="2450"/>
                    </a:cubicBezTo>
                    <a:cubicBezTo>
                      <a:pt x="167" y="2455"/>
                      <a:pt x="193" y="2458"/>
                      <a:pt x="219" y="2458"/>
                    </a:cubicBezTo>
                    <a:cubicBezTo>
                      <a:pt x="282" y="2458"/>
                      <a:pt x="344" y="2444"/>
                      <a:pt x="401" y="2430"/>
                    </a:cubicBezTo>
                    <a:cubicBezTo>
                      <a:pt x="960" y="2319"/>
                      <a:pt x="1800" y="2079"/>
                      <a:pt x="2420" y="1770"/>
                    </a:cubicBezTo>
                    <a:cubicBezTo>
                      <a:pt x="2580" y="1690"/>
                      <a:pt x="2729" y="1610"/>
                      <a:pt x="2880" y="1520"/>
                    </a:cubicBezTo>
                    <a:lnTo>
                      <a:pt x="2880" y="1220"/>
                    </a:lnTo>
                    <a:cubicBezTo>
                      <a:pt x="2380" y="1540"/>
                      <a:pt x="1810" y="1790"/>
                      <a:pt x="1170" y="1970"/>
                    </a:cubicBezTo>
                    <a:cubicBezTo>
                      <a:pt x="930" y="2039"/>
                      <a:pt x="630" y="2139"/>
                      <a:pt x="421" y="2190"/>
                    </a:cubicBezTo>
                    <a:cubicBezTo>
                      <a:pt x="550" y="2090"/>
                      <a:pt x="721" y="1970"/>
                      <a:pt x="850" y="1910"/>
                    </a:cubicBezTo>
                    <a:cubicBezTo>
                      <a:pt x="1280" y="1670"/>
                      <a:pt x="1610" y="1520"/>
                      <a:pt x="2050" y="1180"/>
                    </a:cubicBezTo>
                    <a:cubicBezTo>
                      <a:pt x="2349" y="950"/>
                      <a:pt x="2609" y="720"/>
                      <a:pt x="2849" y="480"/>
                    </a:cubicBezTo>
                    <a:cubicBezTo>
                      <a:pt x="2840" y="320"/>
                      <a:pt x="2840" y="160"/>
                      <a:pt x="28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9" name="Google Shape;12429;p29"/>
              <p:cNvSpPr/>
              <p:nvPr/>
            </p:nvSpPr>
            <p:spPr>
              <a:xfrm>
                <a:off x="2736023" y="3453924"/>
                <a:ext cx="43868" cy="28708"/>
              </a:xfrm>
              <a:custGeom>
                <a:avLst/>
                <a:gdLst/>
                <a:ahLst/>
                <a:cxnLst/>
                <a:rect l="l" t="t" r="r" b="b"/>
                <a:pathLst>
                  <a:path w="871" h="570" extrusionOk="0">
                    <a:moveTo>
                      <a:pt x="870" y="0"/>
                    </a:moveTo>
                    <a:cubicBezTo>
                      <a:pt x="601" y="210"/>
                      <a:pt x="330" y="420"/>
                      <a:pt x="1" y="570"/>
                    </a:cubicBezTo>
                    <a:cubicBezTo>
                      <a:pt x="301" y="460"/>
                      <a:pt x="601" y="320"/>
                      <a:pt x="870" y="150"/>
                    </a:cubicBezTo>
                    <a:lnTo>
                      <a:pt x="8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0" name="Google Shape;12430;p29"/>
              <p:cNvSpPr/>
              <p:nvPr/>
            </p:nvSpPr>
            <p:spPr>
              <a:xfrm>
                <a:off x="2633833" y="3220836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1040" y="0"/>
                    </a:moveTo>
                    <a:cubicBezTo>
                      <a:pt x="740" y="0"/>
                      <a:pt x="331" y="50"/>
                      <a:pt x="1" y="90"/>
                    </a:cubicBezTo>
                    <a:cubicBezTo>
                      <a:pt x="96" y="104"/>
                      <a:pt x="191" y="110"/>
                      <a:pt x="286" y="110"/>
                    </a:cubicBezTo>
                    <a:cubicBezTo>
                      <a:pt x="540" y="110"/>
                      <a:pt x="793" y="66"/>
                      <a:pt x="10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1" name="Google Shape;12431;p29"/>
              <p:cNvSpPr/>
              <p:nvPr/>
            </p:nvSpPr>
            <p:spPr>
              <a:xfrm>
                <a:off x="2612226" y="3250551"/>
                <a:ext cx="156081" cy="24679"/>
              </a:xfrm>
              <a:custGeom>
                <a:avLst/>
                <a:gdLst/>
                <a:ahLst/>
                <a:cxnLst/>
                <a:rect l="l" t="t" r="r" b="b"/>
                <a:pathLst>
                  <a:path w="3099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9" y="210"/>
                      <a:pt x="1669" y="390"/>
                      <a:pt x="2459" y="460"/>
                    </a:cubicBezTo>
                    <a:cubicBezTo>
                      <a:pt x="2668" y="480"/>
                      <a:pt x="2888" y="490"/>
                      <a:pt x="3099" y="490"/>
                    </a:cubicBezTo>
                    <a:cubicBezTo>
                      <a:pt x="3088" y="390"/>
                      <a:pt x="3079" y="290"/>
                      <a:pt x="3079" y="180"/>
                    </a:cubicBezTo>
                    <a:lnTo>
                      <a:pt x="2979" y="180"/>
                    </a:lnTo>
                    <a:cubicBezTo>
                      <a:pt x="2539" y="140"/>
                      <a:pt x="2089" y="160"/>
                      <a:pt x="1639" y="140"/>
                    </a:cubicBezTo>
                    <a:cubicBezTo>
                      <a:pt x="1089" y="120"/>
                      <a:pt x="549" y="5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2" name="Google Shape;12432;p29"/>
              <p:cNvSpPr/>
              <p:nvPr/>
            </p:nvSpPr>
            <p:spPr>
              <a:xfrm>
                <a:off x="2512554" y="3236449"/>
                <a:ext cx="257264" cy="56056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13" extrusionOk="0">
                    <a:moveTo>
                      <a:pt x="0" y="0"/>
                    </a:moveTo>
                    <a:cubicBezTo>
                      <a:pt x="940" y="120"/>
                      <a:pt x="1639" y="540"/>
                      <a:pt x="2508" y="820"/>
                    </a:cubicBezTo>
                    <a:cubicBezTo>
                      <a:pt x="3199" y="1029"/>
                      <a:pt x="3688" y="1109"/>
                      <a:pt x="4378" y="1109"/>
                    </a:cubicBezTo>
                    <a:cubicBezTo>
                      <a:pt x="4422" y="1111"/>
                      <a:pt x="4465" y="1112"/>
                      <a:pt x="4509" y="1112"/>
                    </a:cubicBezTo>
                    <a:cubicBezTo>
                      <a:pt x="4705" y="1112"/>
                      <a:pt x="4903" y="1094"/>
                      <a:pt x="5107" y="1069"/>
                    </a:cubicBezTo>
                    <a:cubicBezTo>
                      <a:pt x="5098" y="989"/>
                      <a:pt x="5087" y="920"/>
                      <a:pt x="5087" y="850"/>
                    </a:cubicBezTo>
                    <a:cubicBezTo>
                      <a:pt x="4847" y="840"/>
                      <a:pt x="4598" y="820"/>
                      <a:pt x="4368" y="800"/>
                    </a:cubicBezTo>
                    <a:cubicBezTo>
                      <a:pt x="3618" y="730"/>
                      <a:pt x="3188" y="670"/>
                      <a:pt x="2359" y="490"/>
                    </a:cubicBezTo>
                    <a:cubicBezTo>
                      <a:pt x="1579" y="300"/>
                      <a:pt x="82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3" name="Google Shape;12433;p29"/>
              <p:cNvSpPr/>
              <p:nvPr/>
            </p:nvSpPr>
            <p:spPr>
              <a:xfrm>
                <a:off x="1729682" y="3314968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673" y="1"/>
                    </a:moveTo>
                    <a:cubicBezTo>
                      <a:pt x="17033" y="230"/>
                      <a:pt x="16444" y="590"/>
                      <a:pt x="15864" y="950"/>
                    </a:cubicBezTo>
                    <a:cubicBezTo>
                      <a:pt x="14744" y="1629"/>
                      <a:pt x="13734" y="2479"/>
                      <a:pt x="12815" y="3409"/>
                    </a:cubicBezTo>
                    <a:cubicBezTo>
                      <a:pt x="12026" y="4219"/>
                      <a:pt x="11316" y="5108"/>
                      <a:pt x="10566" y="5958"/>
                    </a:cubicBezTo>
                    <a:cubicBezTo>
                      <a:pt x="10546" y="5978"/>
                      <a:pt x="10526" y="5998"/>
                      <a:pt x="10496" y="6018"/>
                    </a:cubicBezTo>
                    <a:cubicBezTo>
                      <a:pt x="11446" y="4828"/>
                      <a:pt x="12375" y="3609"/>
                      <a:pt x="13505" y="2589"/>
                    </a:cubicBezTo>
                    <a:cubicBezTo>
                      <a:pt x="14385" y="1800"/>
                      <a:pt x="15444" y="1170"/>
                      <a:pt x="16433" y="370"/>
                    </a:cubicBezTo>
                    <a:lnTo>
                      <a:pt x="16433" y="370"/>
                    </a:lnTo>
                    <a:cubicBezTo>
                      <a:pt x="15484" y="920"/>
                      <a:pt x="14494" y="1410"/>
                      <a:pt x="13625" y="2060"/>
                    </a:cubicBezTo>
                    <a:cubicBezTo>
                      <a:pt x="12306" y="3149"/>
                      <a:pt x="11296" y="4548"/>
                      <a:pt x="10227" y="5867"/>
                    </a:cubicBezTo>
                    <a:cubicBezTo>
                      <a:pt x="9487" y="6827"/>
                      <a:pt x="8267" y="8086"/>
                      <a:pt x="7528" y="8606"/>
                    </a:cubicBezTo>
                    <a:cubicBezTo>
                      <a:pt x="6648" y="9266"/>
                      <a:pt x="5689" y="9766"/>
                      <a:pt x="4719" y="10086"/>
                    </a:cubicBezTo>
                    <a:cubicBezTo>
                      <a:pt x="4019" y="10305"/>
                      <a:pt x="3290" y="10465"/>
                      <a:pt x="2560" y="10596"/>
                    </a:cubicBezTo>
                    <a:cubicBezTo>
                      <a:pt x="2040" y="10677"/>
                      <a:pt x="1553" y="10768"/>
                      <a:pt x="1024" y="10768"/>
                    </a:cubicBezTo>
                    <a:cubicBezTo>
                      <a:pt x="974" y="10768"/>
                      <a:pt x="922" y="10767"/>
                      <a:pt x="871" y="10765"/>
                    </a:cubicBezTo>
                    <a:lnTo>
                      <a:pt x="871" y="10765"/>
                    </a:lnTo>
                    <a:cubicBezTo>
                      <a:pt x="1120" y="10799"/>
                      <a:pt x="1370" y="10813"/>
                      <a:pt x="1620" y="10813"/>
                    </a:cubicBezTo>
                    <a:cubicBezTo>
                      <a:pt x="2336" y="10813"/>
                      <a:pt x="3054" y="10697"/>
                      <a:pt x="3750" y="10585"/>
                    </a:cubicBezTo>
                    <a:cubicBezTo>
                      <a:pt x="4619" y="10436"/>
                      <a:pt x="5378" y="10165"/>
                      <a:pt x="6118" y="9806"/>
                    </a:cubicBezTo>
                    <a:lnTo>
                      <a:pt x="6118" y="9806"/>
                    </a:lnTo>
                    <a:cubicBezTo>
                      <a:pt x="5709" y="10016"/>
                      <a:pt x="5278" y="10196"/>
                      <a:pt x="4849" y="10345"/>
                    </a:cubicBezTo>
                    <a:cubicBezTo>
                      <a:pt x="4039" y="10645"/>
                      <a:pt x="3190" y="10816"/>
                      <a:pt x="2350" y="10955"/>
                    </a:cubicBezTo>
                    <a:cubicBezTo>
                      <a:pt x="2059" y="11013"/>
                      <a:pt x="1675" y="11045"/>
                      <a:pt x="1264" y="11045"/>
                    </a:cubicBezTo>
                    <a:cubicBezTo>
                      <a:pt x="886" y="11045"/>
                      <a:pt x="485" y="11018"/>
                      <a:pt x="111" y="10955"/>
                    </a:cubicBezTo>
                    <a:cubicBezTo>
                      <a:pt x="71" y="10955"/>
                      <a:pt x="41" y="10945"/>
                      <a:pt x="1" y="10945"/>
                    </a:cubicBezTo>
                    <a:cubicBezTo>
                      <a:pt x="51" y="10955"/>
                      <a:pt x="121" y="10985"/>
                      <a:pt x="191" y="10995"/>
                    </a:cubicBezTo>
                    <a:cubicBezTo>
                      <a:pt x="728" y="11163"/>
                      <a:pt x="1285" y="11267"/>
                      <a:pt x="1846" y="11267"/>
                    </a:cubicBezTo>
                    <a:cubicBezTo>
                      <a:pt x="1954" y="11267"/>
                      <a:pt x="2062" y="11263"/>
                      <a:pt x="2170" y="11255"/>
                    </a:cubicBezTo>
                    <a:cubicBezTo>
                      <a:pt x="3110" y="11165"/>
                      <a:pt x="4279" y="10836"/>
                      <a:pt x="5278" y="10485"/>
                    </a:cubicBezTo>
                    <a:cubicBezTo>
                      <a:pt x="5969" y="10236"/>
                      <a:pt x="6458" y="10056"/>
                      <a:pt x="7068" y="9726"/>
                    </a:cubicBezTo>
                    <a:cubicBezTo>
                      <a:pt x="7448" y="9496"/>
                      <a:pt x="7808" y="9226"/>
                      <a:pt x="8148" y="8946"/>
                    </a:cubicBezTo>
                    <a:cubicBezTo>
                      <a:pt x="8997" y="8226"/>
                      <a:pt x="9696" y="7337"/>
                      <a:pt x="10456" y="6507"/>
                    </a:cubicBezTo>
                    <a:cubicBezTo>
                      <a:pt x="11566" y="5238"/>
                      <a:pt x="12685" y="3968"/>
                      <a:pt x="13874" y="2759"/>
                    </a:cubicBezTo>
                    <a:cubicBezTo>
                      <a:pt x="14514" y="2129"/>
                      <a:pt x="15234" y="1580"/>
                      <a:pt x="15973" y="1070"/>
                    </a:cubicBezTo>
                    <a:cubicBezTo>
                      <a:pt x="16524" y="690"/>
                      <a:pt x="17073" y="300"/>
                      <a:pt x="176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4" name="Google Shape;12434;p29"/>
              <p:cNvSpPr/>
              <p:nvPr/>
            </p:nvSpPr>
            <p:spPr>
              <a:xfrm>
                <a:off x="2051413" y="3350676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8886" y="1"/>
                    </a:moveTo>
                    <a:cubicBezTo>
                      <a:pt x="7897" y="461"/>
                      <a:pt x="6917" y="1000"/>
                      <a:pt x="6107" y="1740"/>
                    </a:cubicBezTo>
                    <a:cubicBezTo>
                      <a:pt x="5307" y="2510"/>
                      <a:pt x="4878" y="3170"/>
                      <a:pt x="4308" y="3879"/>
                    </a:cubicBezTo>
                    <a:cubicBezTo>
                      <a:pt x="3428" y="4999"/>
                      <a:pt x="2199" y="6318"/>
                      <a:pt x="1089" y="7417"/>
                    </a:cubicBezTo>
                    <a:cubicBezTo>
                      <a:pt x="780" y="7717"/>
                      <a:pt x="440" y="8008"/>
                      <a:pt x="90" y="8267"/>
                    </a:cubicBezTo>
                    <a:cubicBezTo>
                      <a:pt x="60" y="8287"/>
                      <a:pt x="30" y="8307"/>
                      <a:pt x="0" y="8337"/>
                    </a:cubicBezTo>
                    <a:cubicBezTo>
                      <a:pt x="440" y="8077"/>
                      <a:pt x="870" y="7797"/>
                      <a:pt x="1289" y="7508"/>
                    </a:cubicBezTo>
                    <a:cubicBezTo>
                      <a:pt x="2749" y="6498"/>
                      <a:pt x="3739" y="5039"/>
                      <a:pt x="4778" y="3779"/>
                    </a:cubicBezTo>
                    <a:cubicBezTo>
                      <a:pt x="5998" y="2350"/>
                      <a:pt x="7346" y="1011"/>
                      <a:pt x="88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5" name="Google Shape;12435;p29"/>
              <p:cNvSpPr/>
              <p:nvPr/>
            </p:nvSpPr>
            <p:spPr>
              <a:xfrm>
                <a:off x="1281686" y="3322019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20201" y="2789"/>
                    </a:moveTo>
                    <a:lnTo>
                      <a:pt x="20201" y="2789"/>
                    </a:lnTo>
                    <a:cubicBezTo>
                      <a:pt x="20091" y="2909"/>
                      <a:pt x="19961" y="3029"/>
                      <a:pt x="19841" y="3149"/>
                    </a:cubicBezTo>
                    <a:cubicBezTo>
                      <a:pt x="19712" y="3244"/>
                      <a:pt x="19576" y="3338"/>
                      <a:pt x="19438" y="3433"/>
                    </a:cubicBezTo>
                    <a:lnTo>
                      <a:pt x="19438" y="3433"/>
                    </a:lnTo>
                    <a:cubicBezTo>
                      <a:pt x="19464" y="3412"/>
                      <a:pt x="19489" y="3390"/>
                      <a:pt x="19511" y="3369"/>
                    </a:cubicBezTo>
                    <a:cubicBezTo>
                      <a:pt x="19751" y="3189"/>
                      <a:pt x="19981" y="2989"/>
                      <a:pt x="20201" y="2789"/>
                    </a:cubicBezTo>
                    <a:close/>
                    <a:moveTo>
                      <a:pt x="24599" y="1"/>
                    </a:moveTo>
                    <a:cubicBezTo>
                      <a:pt x="22889" y="690"/>
                      <a:pt x="21880" y="1280"/>
                      <a:pt x="20801" y="2229"/>
                    </a:cubicBezTo>
                    <a:cubicBezTo>
                      <a:pt x="20950" y="2089"/>
                      <a:pt x="21101" y="1949"/>
                      <a:pt x="21250" y="1800"/>
                    </a:cubicBezTo>
                    <a:lnTo>
                      <a:pt x="21250" y="1800"/>
                    </a:lnTo>
                    <a:cubicBezTo>
                      <a:pt x="20541" y="2379"/>
                      <a:pt x="19801" y="2929"/>
                      <a:pt x="18991" y="3339"/>
                    </a:cubicBezTo>
                    <a:cubicBezTo>
                      <a:pt x="18462" y="3568"/>
                      <a:pt x="17642" y="3979"/>
                      <a:pt x="16732" y="4099"/>
                    </a:cubicBezTo>
                    <a:cubicBezTo>
                      <a:pt x="16243" y="4188"/>
                      <a:pt x="15683" y="4208"/>
                      <a:pt x="15103" y="4208"/>
                    </a:cubicBezTo>
                    <a:cubicBezTo>
                      <a:pt x="15203" y="4208"/>
                      <a:pt x="15313" y="4199"/>
                      <a:pt x="15413" y="4188"/>
                    </a:cubicBezTo>
                    <a:cubicBezTo>
                      <a:pt x="17562" y="4008"/>
                      <a:pt x="19521" y="3159"/>
                      <a:pt x="21070" y="1640"/>
                    </a:cubicBezTo>
                    <a:lnTo>
                      <a:pt x="21070" y="1640"/>
                    </a:lnTo>
                    <a:cubicBezTo>
                      <a:pt x="19811" y="2569"/>
                      <a:pt x="18511" y="3319"/>
                      <a:pt x="17012" y="3619"/>
                    </a:cubicBezTo>
                    <a:cubicBezTo>
                      <a:pt x="16140" y="3787"/>
                      <a:pt x="14969" y="3903"/>
                      <a:pt x="13786" y="3903"/>
                    </a:cubicBezTo>
                    <a:cubicBezTo>
                      <a:pt x="13424" y="3903"/>
                      <a:pt x="13061" y="3892"/>
                      <a:pt x="12705" y="3868"/>
                    </a:cubicBezTo>
                    <a:cubicBezTo>
                      <a:pt x="11775" y="3808"/>
                      <a:pt x="10975" y="3648"/>
                      <a:pt x="10006" y="3479"/>
                    </a:cubicBezTo>
                    <a:cubicBezTo>
                      <a:pt x="8307" y="3159"/>
                      <a:pt x="6987" y="3169"/>
                      <a:pt x="5318" y="2619"/>
                    </a:cubicBezTo>
                    <a:cubicBezTo>
                      <a:pt x="4388" y="2309"/>
                      <a:pt x="3529" y="1789"/>
                      <a:pt x="2589" y="1320"/>
                    </a:cubicBezTo>
                    <a:cubicBezTo>
                      <a:pt x="1790" y="910"/>
                      <a:pt x="950" y="620"/>
                      <a:pt x="120" y="290"/>
                    </a:cubicBezTo>
                    <a:cubicBezTo>
                      <a:pt x="80" y="280"/>
                      <a:pt x="40" y="260"/>
                      <a:pt x="0" y="240"/>
                    </a:cubicBezTo>
                    <a:lnTo>
                      <a:pt x="0" y="240"/>
                    </a:lnTo>
                    <a:cubicBezTo>
                      <a:pt x="620" y="590"/>
                      <a:pt x="1260" y="910"/>
                      <a:pt x="1899" y="1240"/>
                    </a:cubicBezTo>
                    <a:cubicBezTo>
                      <a:pt x="2749" y="1729"/>
                      <a:pt x="3598" y="2209"/>
                      <a:pt x="4498" y="2579"/>
                    </a:cubicBezTo>
                    <a:cubicBezTo>
                      <a:pt x="5768" y="3129"/>
                      <a:pt x="7127" y="3409"/>
                      <a:pt x="8496" y="3599"/>
                    </a:cubicBezTo>
                    <a:cubicBezTo>
                      <a:pt x="9396" y="3719"/>
                      <a:pt x="10246" y="3888"/>
                      <a:pt x="11045" y="3988"/>
                    </a:cubicBezTo>
                    <a:lnTo>
                      <a:pt x="11285" y="4019"/>
                    </a:lnTo>
                    <a:cubicBezTo>
                      <a:pt x="10295" y="3928"/>
                      <a:pt x="9346" y="3799"/>
                      <a:pt x="8356" y="3648"/>
                    </a:cubicBezTo>
                    <a:cubicBezTo>
                      <a:pt x="6877" y="3429"/>
                      <a:pt x="5378" y="3109"/>
                      <a:pt x="4029" y="2429"/>
                    </a:cubicBezTo>
                    <a:lnTo>
                      <a:pt x="4029" y="2429"/>
                    </a:lnTo>
                    <a:cubicBezTo>
                      <a:pt x="4328" y="2639"/>
                      <a:pt x="4658" y="2799"/>
                      <a:pt x="4988" y="2949"/>
                    </a:cubicBezTo>
                    <a:cubicBezTo>
                      <a:pt x="5398" y="3139"/>
                      <a:pt x="5817" y="3319"/>
                      <a:pt x="6257" y="3449"/>
                    </a:cubicBezTo>
                    <a:cubicBezTo>
                      <a:pt x="7007" y="3708"/>
                      <a:pt x="7787" y="3808"/>
                      <a:pt x="8566" y="3928"/>
                    </a:cubicBezTo>
                    <a:cubicBezTo>
                      <a:pt x="9846" y="4128"/>
                      <a:pt x="11125" y="4279"/>
                      <a:pt x="12414" y="4379"/>
                    </a:cubicBezTo>
                    <a:cubicBezTo>
                      <a:pt x="13544" y="4438"/>
                      <a:pt x="14664" y="4578"/>
                      <a:pt x="15793" y="4578"/>
                    </a:cubicBezTo>
                    <a:cubicBezTo>
                      <a:pt x="16672" y="4578"/>
                      <a:pt x="17612" y="4398"/>
                      <a:pt x="18431" y="4028"/>
                    </a:cubicBezTo>
                    <a:lnTo>
                      <a:pt x="18431" y="4028"/>
                    </a:lnTo>
                    <a:cubicBezTo>
                      <a:pt x="17882" y="4308"/>
                      <a:pt x="17292" y="4528"/>
                      <a:pt x="16723" y="4628"/>
                    </a:cubicBezTo>
                    <a:cubicBezTo>
                      <a:pt x="16756" y="4629"/>
                      <a:pt x="16789" y="4629"/>
                      <a:pt x="16823" y="4629"/>
                    </a:cubicBezTo>
                    <a:cubicBezTo>
                      <a:pt x="17549" y="4629"/>
                      <a:pt x="18272" y="4423"/>
                      <a:pt x="18922" y="4079"/>
                    </a:cubicBezTo>
                    <a:lnTo>
                      <a:pt x="18922" y="4079"/>
                    </a:lnTo>
                    <a:cubicBezTo>
                      <a:pt x="18611" y="4348"/>
                      <a:pt x="18302" y="4608"/>
                      <a:pt x="18012" y="4908"/>
                    </a:cubicBezTo>
                    <a:cubicBezTo>
                      <a:pt x="17532" y="5418"/>
                      <a:pt x="17172" y="5958"/>
                      <a:pt x="16752" y="6518"/>
                    </a:cubicBezTo>
                    <a:cubicBezTo>
                      <a:pt x="16612" y="6717"/>
                      <a:pt x="16483" y="6907"/>
                      <a:pt x="16343" y="7097"/>
                    </a:cubicBezTo>
                    <a:cubicBezTo>
                      <a:pt x="16512" y="6907"/>
                      <a:pt x="16783" y="6607"/>
                      <a:pt x="16992" y="6378"/>
                    </a:cubicBezTo>
                    <a:cubicBezTo>
                      <a:pt x="17342" y="6007"/>
                      <a:pt x="17702" y="5618"/>
                      <a:pt x="18092" y="5288"/>
                    </a:cubicBezTo>
                    <a:cubicBezTo>
                      <a:pt x="18562" y="4908"/>
                      <a:pt x="19051" y="4558"/>
                      <a:pt x="19471" y="4119"/>
                    </a:cubicBezTo>
                    <a:cubicBezTo>
                      <a:pt x="19921" y="3679"/>
                      <a:pt x="20341" y="3189"/>
                      <a:pt x="20790" y="2749"/>
                    </a:cubicBezTo>
                    <a:cubicBezTo>
                      <a:pt x="21310" y="2240"/>
                      <a:pt x="21880" y="1760"/>
                      <a:pt x="22370" y="1380"/>
                    </a:cubicBezTo>
                    <a:cubicBezTo>
                      <a:pt x="22909" y="930"/>
                      <a:pt x="23879" y="400"/>
                      <a:pt x="245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6" name="Google Shape;12436;p29"/>
              <p:cNvSpPr/>
              <p:nvPr/>
            </p:nvSpPr>
            <p:spPr>
              <a:xfrm>
                <a:off x="2131443" y="3555057"/>
                <a:ext cx="111307" cy="121883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20" extrusionOk="0">
                    <a:moveTo>
                      <a:pt x="2210" y="1"/>
                    </a:moveTo>
                    <a:lnTo>
                      <a:pt x="2210" y="1"/>
                    </a:lnTo>
                    <a:cubicBezTo>
                      <a:pt x="1759" y="411"/>
                      <a:pt x="1280" y="811"/>
                      <a:pt x="880" y="1280"/>
                    </a:cubicBezTo>
                    <a:cubicBezTo>
                      <a:pt x="550" y="1691"/>
                      <a:pt x="300" y="2050"/>
                      <a:pt x="0" y="2420"/>
                    </a:cubicBezTo>
                    <a:cubicBezTo>
                      <a:pt x="370" y="2140"/>
                      <a:pt x="830" y="1731"/>
                      <a:pt x="1170" y="1340"/>
                    </a:cubicBezTo>
                    <a:cubicBezTo>
                      <a:pt x="1550" y="911"/>
                      <a:pt x="1870" y="451"/>
                      <a:pt x="2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7" name="Google Shape;12437;p29"/>
              <p:cNvSpPr/>
              <p:nvPr/>
            </p:nvSpPr>
            <p:spPr>
              <a:xfrm>
                <a:off x="1559046" y="3230405"/>
                <a:ext cx="709895" cy="280886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77" extrusionOk="0">
                    <a:moveTo>
                      <a:pt x="390" y="0"/>
                    </a:moveTo>
                    <a:cubicBezTo>
                      <a:pt x="930" y="1269"/>
                      <a:pt x="1790" y="2389"/>
                      <a:pt x="2920" y="3179"/>
                    </a:cubicBezTo>
                    <a:cubicBezTo>
                      <a:pt x="2769" y="3089"/>
                      <a:pt x="2620" y="3009"/>
                      <a:pt x="2469" y="2919"/>
                    </a:cubicBezTo>
                    <a:cubicBezTo>
                      <a:pt x="2050" y="2539"/>
                      <a:pt x="1620" y="2169"/>
                      <a:pt x="1190" y="1800"/>
                    </a:cubicBezTo>
                    <a:cubicBezTo>
                      <a:pt x="770" y="1449"/>
                      <a:pt x="441" y="1129"/>
                      <a:pt x="170" y="690"/>
                    </a:cubicBezTo>
                    <a:cubicBezTo>
                      <a:pt x="121" y="610"/>
                      <a:pt x="61" y="530"/>
                      <a:pt x="1" y="450"/>
                    </a:cubicBezTo>
                    <a:lnTo>
                      <a:pt x="1" y="450"/>
                    </a:lnTo>
                    <a:cubicBezTo>
                      <a:pt x="11" y="470"/>
                      <a:pt x="30" y="500"/>
                      <a:pt x="41" y="530"/>
                    </a:cubicBezTo>
                    <a:cubicBezTo>
                      <a:pt x="381" y="1740"/>
                      <a:pt x="1340" y="2399"/>
                      <a:pt x="2340" y="3009"/>
                    </a:cubicBezTo>
                    <a:cubicBezTo>
                      <a:pt x="3849" y="4168"/>
                      <a:pt x="5638" y="4978"/>
                      <a:pt x="7517" y="5258"/>
                    </a:cubicBezTo>
                    <a:cubicBezTo>
                      <a:pt x="6967" y="5228"/>
                      <a:pt x="6418" y="5178"/>
                      <a:pt x="5868" y="5108"/>
                    </a:cubicBezTo>
                    <a:cubicBezTo>
                      <a:pt x="4779" y="5008"/>
                      <a:pt x="3809" y="4868"/>
                      <a:pt x="2729" y="4648"/>
                    </a:cubicBezTo>
                    <a:lnTo>
                      <a:pt x="2729" y="4648"/>
                    </a:lnTo>
                    <a:cubicBezTo>
                      <a:pt x="4099" y="5128"/>
                      <a:pt x="5518" y="5367"/>
                      <a:pt x="6958" y="5498"/>
                    </a:cubicBezTo>
                    <a:cubicBezTo>
                      <a:pt x="7531" y="5544"/>
                      <a:pt x="8108" y="5577"/>
                      <a:pt x="8687" y="5577"/>
                    </a:cubicBezTo>
                    <a:cubicBezTo>
                      <a:pt x="8986" y="5577"/>
                      <a:pt x="9286" y="5568"/>
                      <a:pt x="9586" y="5547"/>
                    </a:cubicBezTo>
                    <a:cubicBezTo>
                      <a:pt x="10716" y="5447"/>
                      <a:pt x="11835" y="5198"/>
                      <a:pt x="12884" y="4768"/>
                    </a:cubicBezTo>
                    <a:cubicBezTo>
                      <a:pt x="13295" y="4608"/>
                      <a:pt x="13684" y="4428"/>
                      <a:pt x="14064" y="4218"/>
                    </a:cubicBezTo>
                    <a:cubicBezTo>
                      <a:pt x="14074" y="4208"/>
                      <a:pt x="14084" y="4208"/>
                      <a:pt x="14094" y="4198"/>
                    </a:cubicBezTo>
                    <a:cubicBezTo>
                      <a:pt x="14084" y="4198"/>
                      <a:pt x="14064" y="4208"/>
                      <a:pt x="14044" y="4218"/>
                    </a:cubicBezTo>
                    <a:cubicBezTo>
                      <a:pt x="13544" y="4388"/>
                      <a:pt x="13044" y="4538"/>
                      <a:pt x="12545" y="4678"/>
                    </a:cubicBezTo>
                    <a:cubicBezTo>
                      <a:pt x="12215" y="4758"/>
                      <a:pt x="11885" y="4838"/>
                      <a:pt x="11556" y="4908"/>
                    </a:cubicBezTo>
                    <a:cubicBezTo>
                      <a:pt x="11276" y="4948"/>
                      <a:pt x="10985" y="4968"/>
                      <a:pt x="10666" y="4988"/>
                    </a:cubicBezTo>
                    <a:cubicBezTo>
                      <a:pt x="10416" y="4998"/>
                      <a:pt x="10162" y="5003"/>
                      <a:pt x="9908" y="5003"/>
                    </a:cubicBezTo>
                    <a:cubicBezTo>
                      <a:pt x="9155" y="5003"/>
                      <a:pt x="8398" y="4959"/>
                      <a:pt x="7722" y="4871"/>
                    </a:cubicBezTo>
                    <a:lnTo>
                      <a:pt x="7722" y="4871"/>
                    </a:lnTo>
                    <a:cubicBezTo>
                      <a:pt x="7786" y="4878"/>
                      <a:pt x="7855" y="4879"/>
                      <a:pt x="7917" y="4888"/>
                    </a:cubicBezTo>
                    <a:cubicBezTo>
                      <a:pt x="8204" y="4906"/>
                      <a:pt x="8490" y="4915"/>
                      <a:pt x="8775" y="4915"/>
                    </a:cubicBezTo>
                    <a:cubicBezTo>
                      <a:pt x="9264" y="4915"/>
                      <a:pt x="9753" y="4889"/>
                      <a:pt x="10246" y="4838"/>
                    </a:cubicBezTo>
                    <a:lnTo>
                      <a:pt x="10266" y="4838"/>
                    </a:lnTo>
                    <a:cubicBezTo>
                      <a:pt x="10216" y="4838"/>
                      <a:pt x="10156" y="4828"/>
                      <a:pt x="10096" y="4828"/>
                    </a:cubicBezTo>
                    <a:cubicBezTo>
                      <a:pt x="8937" y="4748"/>
                      <a:pt x="8277" y="4648"/>
                      <a:pt x="7167" y="4458"/>
                    </a:cubicBezTo>
                    <a:cubicBezTo>
                      <a:pt x="5598" y="4158"/>
                      <a:pt x="4279" y="3668"/>
                      <a:pt x="2969" y="2799"/>
                    </a:cubicBezTo>
                    <a:cubicBezTo>
                      <a:pt x="1970" y="2119"/>
                      <a:pt x="1040" y="1129"/>
                      <a:pt x="3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8" name="Google Shape;12438;p29"/>
              <p:cNvSpPr/>
              <p:nvPr/>
            </p:nvSpPr>
            <p:spPr>
              <a:xfrm>
                <a:off x="1567608" y="3314968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31" y="610"/>
                      <a:pt x="1160" y="1130"/>
                      <a:pt x="1800" y="1620"/>
                    </a:cubicBezTo>
                    <a:cubicBezTo>
                      <a:pt x="2710" y="2320"/>
                      <a:pt x="3739" y="2929"/>
                      <a:pt x="4889" y="3089"/>
                    </a:cubicBezTo>
                    <a:cubicBezTo>
                      <a:pt x="4978" y="3109"/>
                      <a:pt x="5078" y="3119"/>
                      <a:pt x="5168" y="3129"/>
                    </a:cubicBezTo>
                    <a:cubicBezTo>
                      <a:pt x="5128" y="3109"/>
                      <a:pt x="4929" y="3059"/>
                      <a:pt x="4829" y="3019"/>
                    </a:cubicBezTo>
                    <a:cubicBezTo>
                      <a:pt x="3959" y="2719"/>
                      <a:pt x="3149" y="2149"/>
                      <a:pt x="2350" y="1620"/>
                    </a:cubicBezTo>
                    <a:cubicBezTo>
                      <a:pt x="1570" y="1080"/>
                      <a:pt x="730" y="59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9" name="Google Shape;12439;p29"/>
              <p:cNvSpPr/>
              <p:nvPr/>
            </p:nvSpPr>
            <p:spPr>
              <a:xfrm>
                <a:off x="1634039" y="338341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1" y="1"/>
                    </a:moveTo>
                    <a:lnTo>
                      <a:pt x="61" y="91"/>
                    </a:lnTo>
                    <a:cubicBezTo>
                      <a:pt x="631" y="930"/>
                      <a:pt x="1680" y="1460"/>
                      <a:pt x="2650" y="1670"/>
                    </a:cubicBezTo>
                    <a:cubicBezTo>
                      <a:pt x="2180" y="1460"/>
                      <a:pt x="1760" y="1160"/>
                      <a:pt x="1331" y="901"/>
                    </a:cubicBezTo>
                    <a:cubicBezTo>
                      <a:pt x="920" y="650"/>
                      <a:pt x="481" y="410"/>
                      <a:pt x="171" y="141"/>
                    </a:cubicBezTo>
                    <a:cubicBezTo>
                      <a:pt x="111" y="101"/>
                      <a:pt x="61" y="5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0" name="Google Shape;12440;p29"/>
              <p:cNvSpPr/>
              <p:nvPr/>
            </p:nvSpPr>
            <p:spPr>
              <a:xfrm>
                <a:off x="2884650" y="1751288"/>
                <a:ext cx="729386" cy="1914172"/>
              </a:xfrm>
              <a:custGeom>
                <a:avLst/>
                <a:gdLst/>
                <a:ahLst/>
                <a:cxnLst/>
                <a:rect l="l" t="t" r="r" b="b"/>
                <a:pathLst>
                  <a:path w="14482" h="38006" extrusionOk="0">
                    <a:moveTo>
                      <a:pt x="12619" y="0"/>
                    </a:moveTo>
                    <a:cubicBezTo>
                      <a:pt x="12585" y="0"/>
                      <a:pt x="12547" y="10"/>
                      <a:pt x="12503" y="32"/>
                    </a:cubicBezTo>
                    <a:cubicBezTo>
                      <a:pt x="12332" y="142"/>
                      <a:pt x="12423" y="312"/>
                      <a:pt x="12492" y="452"/>
                    </a:cubicBezTo>
                    <a:cubicBezTo>
                      <a:pt x="12572" y="631"/>
                      <a:pt x="12683" y="882"/>
                      <a:pt x="12692" y="911"/>
                    </a:cubicBezTo>
                    <a:cubicBezTo>
                      <a:pt x="12892" y="1371"/>
                      <a:pt x="13052" y="1851"/>
                      <a:pt x="13192" y="2331"/>
                    </a:cubicBezTo>
                    <a:cubicBezTo>
                      <a:pt x="13522" y="3540"/>
                      <a:pt x="13622" y="4500"/>
                      <a:pt x="13672" y="5729"/>
                    </a:cubicBezTo>
                    <a:cubicBezTo>
                      <a:pt x="13732" y="6979"/>
                      <a:pt x="13652" y="8348"/>
                      <a:pt x="13472" y="9407"/>
                    </a:cubicBezTo>
                    <a:cubicBezTo>
                      <a:pt x="13272" y="10607"/>
                      <a:pt x="12852" y="11846"/>
                      <a:pt x="12412" y="12796"/>
                    </a:cubicBezTo>
                    <a:cubicBezTo>
                      <a:pt x="12143" y="13396"/>
                      <a:pt x="11833" y="13985"/>
                      <a:pt x="11463" y="14525"/>
                    </a:cubicBezTo>
                    <a:lnTo>
                      <a:pt x="11193" y="14915"/>
                    </a:lnTo>
                    <a:cubicBezTo>
                      <a:pt x="11173" y="14935"/>
                      <a:pt x="11153" y="14965"/>
                      <a:pt x="11133" y="14995"/>
                    </a:cubicBezTo>
                    <a:cubicBezTo>
                      <a:pt x="11113" y="15005"/>
                      <a:pt x="11083" y="15015"/>
                      <a:pt x="11073" y="15035"/>
                    </a:cubicBezTo>
                    <a:cubicBezTo>
                      <a:pt x="10903" y="15215"/>
                      <a:pt x="11143" y="15425"/>
                      <a:pt x="11213" y="15595"/>
                    </a:cubicBezTo>
                    <a:cubicBezTo>
                      <a:pt x="11383" y="15924"/>
                      <a:pt x="11443" y="16055"/>
                      <a:pt x="11543" y="16335"/>
                    </a:cubicBezTo>
                    <a:cubicBezTo>
                      <a:pt x="12003" y="17564"/>
                      <a:pt x="12192" y="19003"/>
                      <a:pt x="12033" y="20133"/>
                    </a:cubicBezTo>
                    <a:cubicBezTo>
                      <a:pt x="11953" y="20652"/>
                      <a:pt x="11833" y="21072"/>
                      <a:pt x="11633" y="21442"/>
                    </a:cubicBezTo>
                    <a:cubicBezTo>
                      <a:pt x="11583" y="21522"/>
                      <a:pt x="11593" y="21592"/>
                      <a:pt x="11623" y="21652"/>
                    </a:cubicBezTo>
                    <a:cubicBezTo>
                      <a:pt x="11633" y="21672"/>
                      <a:pt x="11653" y="21692"/>
                      <a:pt x="11673" y="21712"/>
                    </a:cubicBezTo>
                    <a:cubicBezTo>
                      <a:pt x="11803" y="21882"/>
                      <a:pt x="11823" y="21901"/>
                      <a:pt x="11893" y="22001"/>
                    </a:cubicBezTo>
                    <a:cubicBezTo>
                      <a:pt x="12133" y="22321"/>
                      <a:pt x="12343" y="22661"/>
                      <a:pt x="12543" y="23001"/>
                    </a:cubicBezTo>
                    <a:cubicBezTo>
                      <a:pt x="12832" y="23501"/>
                      <a:pt x="13003" y="24040"/>
                      <a:pt x="13132" y="24711"/>
                    </a:cubicBezTo>
                    <a:cubicBezTo>
                      <a:pt x="13232" y="25280"/>
                      <a:pt x="13252" y="26610"/>
                      <a:pt x="13122" y="27189"/>
                    </a:cubicBezTo>
                    <a:cubicBezTo>
                      <a:pt x="12974" y="28129"/>
                      <a:pt x="12463" y="29078"/>
                      <a:pt x="12104" y="29078"/>
                    </a:cubicBezTo>
                    <a:cubicBezTo>
                      <a:pt x="12100" y="29078"/>
                      <a:pt x="12096" y="29078"/>
                      <a:pt x="12093" y="29078"/>
                    </a:cubicBezTo>
                    <a:cubicBezTo>
                      <a:pt x="11853" y="28718"/>
                      <a:pt x="11153" y="26630"/>
                      <a:pt x="10764" y="25550"/>
                    </a:cubicBezTo>
                    <a:cubicBezTo>
                      <a:pt x="9884" y="23091"/>
                      <a:pt x="9134" y="20593"/>
                      <a:pt x="8294" y="18134"/>
                    </a:cubicBezTo>
                    <a:cubicBezTo>
                      <a:pt x="8245" y="17943"/>
                      <a:pt x="8194" y="17754"/>
                      <a:pt x="8134" y="17574"/>
                    </a:cubicBezTo>
                    <a:cubicBezTo>
                      <a:pt x="8114" y="17554"/>
                      <a:pt x="8105" y="17544"/>
                      <a:pt x="8085" y="17534"/>
                    </a:cubicBezTo>
                    <a:cubicBezTo>
                      <a:pt x="8065" y="17464"/>
                      <a:pt x="8045" y="17394"/>
                      <a:pt x="8014" y="17324"/>
                    </a:cubicBezTo>
                    <a:cubicBezTo>
                      <a:pt x="7725" y="16474"/>
                      <a:pt x="7395" y="15664"/>
                      <a:pt x="7115" y="15035"/>
                    </a:cubicBezTo>
                    <a:cubicBezTo>
                      <a:pt x="7085" y="14983"/>
                      <a:pt x="7034" y="14953"/>
                      <a:pt x="6981" y="14953"/>
                    </a:cubicBezTo>
                    <a:cubicBezTo>
                      <a:pt x="6962" y="14953"/>
                      <a:pt x="6943" y="14957"/>
                      <a:pt x="6925" y="14965"/>
                    </a:cubicBezTo>
                    <a:cubicBezTo>
                      <a:pt x="6855" y="14995"/>
                      <a:pt x="6815" y="15075"/>
                      <a:pt x="6835" y="15145"/>
                    </a:cubicBezTo>
                    <a:cubicBezTo>
                      <a:pt x="7205" y="16164"/>
                      <a:pt x="7545" y="17184"/>
                      <a:pt x="7885" y="18214"/>
                    </a:cubicBezTo>
                    <a:cubicBezTo>
                      <a:pt x="8165" y="19413"/>
                      <a:pt x="8025" y="20652"/>
                      <a:pt x="7775" y="21892"/>
                    </a:cubicBezTo>
                    <a:cubicBezTo>
                      <a:pt x="7685" y="22361"/>
                      <a:pt x="7415" y="23171"/>
                      <a:pt x="7325" y="23341"/>
                    </a:cubicBezTo>
                    <a:cubicBezTo>
                      <a:pt x="7305" y="23351"/>
                      <a:pt x="7265" y="23361"/>
                      <a:pt x="7235" y="23391"/>
                    </a:cubicBezTo>
                    <a:cubicBezTo>
                      <a:pt x="7055" y="23591"/>
                      <a:pt x="7305" y="23741"/>
                      <a:pt x="7435" y="23861"/>
                    </a:cubicBezTo>
                    <a:cubicBezTo>
                      <a:pt x="7615" y="24040"/>
                      <a:pt x="7785" y="24231"/>
                      <a:pt x="7945" y="24431"/>
                    </a:cubicBezTo>
                    <a:cubicBezTo>
                      <a:pt x="8605" y="25250"/>
                      <a:pt x="9284" y="26390"/>
                      <a:pt x="9504" y="27539"/>
                    </a:cubicBezTo>
                    <a:cubicBezTo>
                      <a:pt x="9644" y="28249"/>
                      <a:pt x="9694" y="28869"/>
                      <a:pt x="9504" y="29458"/>
                    </a:cubicBezTo>
                    <a:cubicBezTo>
                      <a:pt x="9494" y="29478"/>
                      <a:pt x="9484" y="29498"/>
                      <a:pt x="9484" y="29508"/>
                    </a:cubicBezTo>
                    <a:cubicBezTo>
                      <a:pt x="9474" y="29528"/>
                      <a:pt x="9474" y="29538"/>
                      <a:pt x="9474" y="29538"/>
                    </a:cubicBezTo>
                    <a:cubicBezTo>
                      <a:pt x="9444" y="29588"/>
                      <a:pt x="9414" y="29638"/>
                      <a:pt x="9414" y="29688"/>
                    </a:cubicBezTo>
                    <a:cubicBezTo>
                      <a:pt x="9384" y="29808"/>
                      <a:pt x="9484" y="29888"/>
                      <a:pt x="9584" y="29898"/>
                    </a:cubicBezTo>
                    <a:cubicBezTo>
                      <a:pt x="9584" y="29918"/>
                      <a:pt x="9594" y="29928"/>
                      <a:pt x="9604" y="29948"/>
                    </a:cubicBezTo>
                    <a:cubicBezTo>
                      <a:pt x="9974" y="30268"/>
                      <a:pt x="10573" y="30737"/>
                      <a:pt x="11003" y="31228"/>
                    </a:cubicBezTo>
                    <a:cubicBezTo>
                      <a:pt x="12083" y="32507"/>
                      <a:pt x="12683" y="34446"/>
                      <a:pt x="12133" y="36095"/>
                    </a:cubicBezTo>
                    <a:cubicBezTo>
                      <a:pt x="12023" y="36415"/>
                      <a:pt x="11683" y="37065"/>
                      <a:pt x="11493" y="37134"/>
                    </a:cubicBezTo>
                    <a:cubicBezTo>
                      <a:pt x="11483" y="37134"/>
                      <a:pt x="11473" y="37134"/>
                      <a:pt x="11463" y="37145"/>
                    </a:cubicBezTo>
                    <a:lnTo>
                      <a:pt x="11463" y="37134"/>
                    </a:lnTo>
                    <a:lnTo>
                      <a:pt x="11453" y="37134"/>
                    </a:lnTo>
                    <a:lnTo>
                      <a:pt x="11353" y="37034"/>
                    </a:lnTo>
                    <a:cubicBezTo>
                      <a:pt x="11083" y="36715"/>
                      <a:pt x="10943" y="36515"/>
                      <a:pt x="10664" y="36135"/>
                    </a:cubicBezTo>
                    <a:cubicBezTo>
                      <a:pt x="9504" y="34576"/>
                      <a:pt x="8405" y="32967"/>
                      <a:pt x="7305" y="31357"/>
                    </a:cubicBezTo>
                    <a:cubicBezTo>
                      <a:pt x="6555" y="30228"/>
                      <a:pt x="5536" y="28809"/>
                      <a:pt x="5086" y="27729"/>
                    </a:cubicBezTo>
                    <a:cubicBezTo>
                      <a:pt x="4736" y="26919"/>
                      <a:pt x="4696" y="26290"/>
                      <a:pt x="4606" y="25470"/>
                    </a:cubicBezTo>
                    <a:cubicBezTo>
                      <a:pt x="4496" y="24440"/>
                      <a:pt x="4407" y="23411"/>
                      <a:pt x="4347" y="22392"/>
                    </a:cubicBezTo>
                    <a:cubicBezTo>
                      <a:pt x="4276" y="21302"/>
                      <a:pt x="4256" y="20213"/>
                      <a:pt x="4216" y="19123"/>
                    </a:cubicBezTo>
                    <a:cubicBezTo>
                      <a:pt x="4196" y="18823"/>
                      <a:pt x="4187" y="18513"/>
                      <a:pt x="4167" y="18214"/>
                    </a:cubicBezTo>
                    <a:cubicBezTo>
                      <a:pt x="4156" y="18143"/>
                      <a:pt x="4167" y="18063"/>
                      <a:pt x="4107" y="18014"/>
                    </a:cubicBezTo>
                    <a:cubicBezTo>
                      <a:pt x="4077" y="17981"/>
                      <a:pt x="4037" y="17967"/>
                      <a:pt x="3997" y="17967"/>
                    </a:cubicBezTo>
                    <a:cubicBezTo>
                      <a:pt x="3913" y="17967"/>
                      <a:pt x="3827" y="18029"/>
                      <a:pt x="3827" y="18123"/>
                    </a:cubicBezTo>
                    <a:cubicBezTo>
                      <a:pt x="3896" y="19083"/>
                      <a:pt x="3896" y="20053"/>
                      <a:pt x="3927" y="21022"/>
                    </a:cubicBezTo>
                    <a:cubicBezTo>
                      <a:pt x="3976" y="22192"/>
                      <a:pt x="4047" y="23371"/>
                      <a:pt x="4156" y="24540"/>
                    </a:cubicBezTo>
                    <a:cubicBezTo>
                      <a:pt x="4267" y="25620"/>
                      <a:pt x="4236" y="26730"/>
                      <a:pt x="4656" y="27749"/>
                    </a:cubicBezTo>
                    <a:cubicBezTo>
                      <a:pt x="4906" y="28409"/>
                      <a:pt x="5266" y="29018"/>
                      <a:pt x="5656" y="29618"/>
                    </a:cubicBezTo>
                    <a:cubicBezTo>
                      <a:pt x="6055" y="30248"/>
                      <a:pt x="6475" y="30877"/>
                      <a:pt x="6895" y="31497"/>
                    </a:cubicBezTo>
                    <a:cubicBezTo>
                      <a:pt x="7745" y="32727"/>
                      <a:pt x="8585" y="33956"/>
                      <a:pt x="9444" y="35166"/>
                    </a:cubicBezTo>
                    <a:cubicBezTo>
                      <a:pt x="9444" y="35186"/>
                      <a:pt x="9454" y="35206"/>
                      <a:pt x="9454" y="35215"/>
                    </a:cubicBezTo>
                    <a:cubicBezTo>
                      <a:pt x="9484" y="35406"/>
                      <a:pt x="9474" y="35326"/>
                      <a:pt x="9494" y="35475"/>
                    </a:cubicBezTo>
                    <a:lnTo>
                      <a:pt x="9494" y="35506"/>
                    </a:lnTo>
                    <a:cubicBezTo>
                      <a:pt x="9494" y="35515"/>
                      <a:pt x="9504" y="35535"/>
                      <a:pt x="9504" y="35555"/>
                    </a:cubicBezTo>
                    <a:cubicBezTo>
                      <a:pt x="9534" y="35805"/>
                      <a:pt x="9534" y="36055"/>
                      <a:pt x="9514" y="36305"/>
                    </a:cubicBezTo>
                    <a:cubicBezTo>
                      <a:pt x="9464" y="36934"/>
                      <a:pt x="9264" y="37565"/>
                      <a:pt x="8994" y="37594"/>
                    </a:cubicBezTo>
                    <a:cubicBezTo>
                      <a:pt x="8988" y="37595"/>
                      <a:pt x="8981" y="37596"/>
                      <a:pt x="8975" y="37596"/>
                    </a:cubicBezTo>
                    <a:cubicBezTo>
                      <a:pt x="8910" y="37596"/>
                      <a:pt x="8835" y="37544"/>
                      <a:pt x="8645" y="37345"/>
                    </a:cubicBezTo>
                    <a:cubicBezTo>
                      <a:pt x="7265" y="35745"/>
                      <a:pt x="6235" y="34206"/>
                      <a:pt x="4836" y="32616"/>
                    </a:cubicBezTo>
                    <a:cubicBezTo>
                      <a:pt x="4147" y="31797"/>
                      <a:pt x="3457" y="30988"/>
                      <a:pt x="2787" y="30168"/>
                    </a:cubicBezTo>
                    <a:cubicBezTo>
                      <a:pt x="2197" y="29448"/>
                      <a:pt x="1697" y="28818"/>
                      <a:pt x="1238" y="27929"/>
                    </a:cubicBezTo>
                    <a:cubicBezTo>
                      <a:pt x="968" y="27449"/>
                      <a:pt x="838" y="26530"/>
                      <a:pt x="778" y="25980"/>
                    </a:cubicBezTo>
                    <a:cubicBezTo>
                      <a:pt x="658" y="25020"/>
                      <a:pt x="558" y="24051"/>
                      <a:pt x="488" y="23081"/>
                    </a:cubicBezTo>
                    <a:cubicBezTo>
                      <a:pt x="438" y="22372"/>
                      <a:pt x="368" y="21662"/>
                      <a:pt x="318" y="20952"/>
                    </a:cubicBezTo>
                    <a:cubicBezTo>
                      <a:pt x="308" y="20872"/>
                      <a:pt x="308" y="20782"/>
                      <a:pt x="238" y="20742"/>
                    </a:cubicBezTo>
                    <a:cubicBezTo>
                      <a:pt x="214" y="20728"/>
                      <a:pt x="189" y="20722"/>
                      <a:pt x="163" y="20722"/>
                    </a:cubicBezTo>
                    <a:cubicBezTo>
                      <a:pt x="80" y="20722"/>
                      <a:pt x="1" y="20788"/>
                      <a:pt x="9" y="20872"/>
                    </a:cubicBezTo>
                    <a:cubicBezTo>
                      <a:pt x="89" y="22221"/>
                      <a:pt x="198" y="23991"/>
                      <a:pt x="358" y="25490"/>
                    </a:cubicBezTo>
                    <a:cubicBezTo>
                      <a:pt x="468" y="26470"/>
                      <a:pt x="508" y="27499"/>
                      <a:pt x="1018" y="28369"/>
                    </a:cubicBezTo>
                    <a:cubicBezTo>
                      <a:pt x="1468" y="29188"/>
                      <a:pt x="2057" y="29918"/>
                      <a:pt x="2647" y="30648"/>
                    </a:cubicBezTo>
                    <a:cubicBezTo>
                      <a:pt x="3417" y="31587"/>
                      <a:pt x="4216" y="32517"/>
                      <a:pt x="5006" y="33447"/>
                    </a:cubicBezTo>
                    <a:cubicBezTo>
                      <a:pt x="5866" y="34466"/>
                      <a:pt x="6506" y="35346"/>
                      <a:pt x="7345" y="36405"/>
                    </a:cubicBezTo>
                    <a:cubicBezTo>
                      <a:pt x="7735" y="36885"/>
                      <a:pt x="8085" y="37414"/>
                      <a:pt x="8545" y="37824"/>
                    </a:cubicBezTo>
                    <a:cubicBezTo>
                      <a:pt x="8669" y="37943"/>
                      <a:pt x="8821" y="38005"/>
                      <a:pt x="8976" y="38005"/>
                    </a:cubicBezTo>
                    <a:cubicBezTo>
                      <a:pt x="9083" y="38005"/>
                      <a:pt x="9192" y="37975"/>
                      <a:pt x="9294" y="37914"/>
                    </a:cubicBezTo>
                    <a:cubicBezTo>
                      <a:pt x="9814" y="37574"/>
                      <a:pt x="9914" y="36645"/>
                      <a:pt x="9944" y="36075"/>
                    </a:cubicBezTo>
                    <a:cubicBezTo>
                      <a:pt x="9944" y="35995"/>
                      <a:pt x="9944" y="35925"/>
                      <a:pt x="9934" y="35845"/>
                    </a:cubicBezTo>
                    <a:lnTo>
                      <a:pt x="9934" y="35845"/>
                    </a:lnTo>
                    <a:cubicBezTo>
                      <a:pt x="10173" y="36165"/>
                      <a:pt x="10413" y="36495"/>
                      <a:pt x="10653" y="36815"/>
                    </a:cubicBezTo>
                    <a:cubicBezTo>
                      <a:pt x="10891" y="37084"/>
                      <a:pt x="11122" y="37554"/>
                      <a:pt x="11471" y="37554"/>
                    </a:cubicBezTo>
                    <a:cubicBezTo>
                      <a:pt x="11563" y="37554"/>
                      <a:pt x="11663" y="37521"/>
                      <a:pt x="11773" y="37445"/>
                    </a:cubicBezTo>
                    <a:cubicBezTo>
                      <a:pt x="12013" y="37285"/>
                      <a:pt x="12143" y="37025"/>
                      <a:pt x="12272" y="36785"/>
                    </a:cubicBezTo>
                    <a:cubicBezTo>
                      <a:pt x="12552" y="36295"/>
                      <a:pt x="12692" y="35745"/>
                      <a:pt x="12743" y="35186"/>
                    </a:cubicBezTo>
                    <a:cubicBezTo>
                      <a:pt x="12843" y="33906"/>
                      <a:pt x="12443" y="32616"/>
                      <a:pt x="11753" y="31547"/>
                    </a:cubicBezTo>
                    <a:cubicBezTo>
                      <a:pt x="11353" y="30928"/>
                      <a:pt x="10813" y="30428"/>
                      <a:pt x="10253" y="29958"/>
                    </a:cubicBezTo>
                    <a:cubicBezTo>
                      <a:pt x="10124" y="29868"/>
                      <a:pt x="9984" y="29698"/>
                      <a:pt x="9834" y="29648"/>
                    </a:cubicBezTo>
                    <a:cubicBezTo>
                      <a:pt x="10084" y="29078"/>
                      <a:pt x="10064" y="28429"/>
                      <a:pt x="9974" y="27829"/>
                    </a:cubicBezTo>
                    <a:cubicBezTo>
                      <a:pt x="9774" y="26390"/>
                      <a:pt x="9034" y="25090"/>
                      <a:pt x="8114" y="23991"/>
                    </a:cubicBezTo>
                    <a:cubicBezTo>
                      <a:pt x="7974" y="23821"/>
                      <a:pt x="7825" y="23661"/>
                      <a:pt x="7655" y="23511"/>
                    </a:cubicBezTo>
                    <a:cubicBezTo>
                      <a:pt x="8054" y="22712"/>
                      <a:pt x="8234" y="21822"/>
                      <a:pt x="8354" y="20942"/>
                    </a:cubicBezTo>
                    <a:cubicBezTo>
                      <a:pt x="8405" y="20593"/>
                      <a:pt x="8434" y="20242"/>
                      <a:pt x="8445" y="19893"/>
                    </a:cubicBezTo>
                    <a:cubicBezTo>
                      <a:pt x="8494" y="20042"/>
                      <a:pt x="8545" y="20193"/>
                      <a:pt x="8605" y="20342"/>
                    </a:cubicBezTo>
                    <a:cubicBezTo>
                      <a:pt x="9344" y="22752"/>
                      <a:pt x="10173" y="25150"/>
                      <a:pt x="11023" y="27529"/>
                    </a:cubicBezTo>
                    <a:cubicBezTo>
                      <a:pt x="11223" y="28069"/>
                      <a:pt x="11413" y="28609"/>
                      <a:pt x="11643" y="29129"/>
                    </a:cubicBezTo>
                    <a:cubicBezTo>
                      <a:pt x="11693" y="29248"/>
                      <a:pt x="11763" y="29358"/>
                      <a:pt x="11873" y="29428"/>
                    </a:cubicBezTo>
                    <a:cubicBezTo>
                      <a:pt x="11955" y="29471"/>
                      <a:pt x="12037" y="29489"/>
                      <a:pt x="12117" y="29489"/>
                    </a:cubicBezTo>
                    <a:cubicBezTo>
                      <a:pt x="12474" y="29489"/>
                      <a:pt x="12793" y="29122"/>
                      <a:pt x="12972" y="28829"/>
                    </a:cubicBezTo>
                    <a:cubicBezTo>
                      <a:pt x="13512" y="27929"/>
                      <a:pt x="13642" y="26839"/>
                      <a:pt x="13632" y="25800"/>
                    </a:cubicBezTo>
                    <a:cubicBezTo>
                      <a:pt x="13612" y="25270"/>
                      <a:pt x="13582" y="24740"/>
                      <a:pt x="13452" y="24220"/>
                    </a:cubicBezTo>
                    <a:cubicBezTo>
                      <a:pt x="13282" y="23491"/>
                      <a:pt x="12963" y="22811"/>
                      <a:pt x="12543" y="22201"/>
                    </a:cubicBezTo>
                    <a:cubicBezTo>
                      <a:pt x="12403" y="21981"/>
                      <a:pt x="12252" y="21782"/>
                      <a:pt x="12093" y="21582"/>
                    </a:cubicBezTo>
                    <a:cubicBezTo>
                      <a:pt x="12083" y="21562"/>
                      <a:pt x="12063" y="21542"/>
                      <a:pt x="12053" y="21522"/>
                    </a:cubicBezTo>
                    <a:cubicBezTo>
                      <a:pt x="12892" y="19773"/>
                      <a:pt x="12463" y="17214"/>
                      <a:pt x="11643" y="15524"/>
                    </a:cubicBezTo>
                    <a:cubicBezTo>
                      <a:pt x="11593" y="15425"/>
                      <a:pt x="11533" y="15325"/>
                      <a:pt x="11473" y="15225"/>
                    </a:cubicBezTo>
                    <a:cubicBezTo>
                      <a:pt x="12492" y="13845"/>
                      <a:pt x="13192" y="12256"/>
                      <a:pt x="13642" y="10617"/>
                    </a:cubicBezTo>
                    <a:cubicBezTo>
                      <a:pt x="13972" y="9367"/>
                      <a:pt x="14082" y="8078"/>
                      <a:pt x="14112" y="6799"/>
                    </a:cubicBezTo>
                    <a:cubicBezTo>
                      <a:pt x="14112" y="5280"/>
                      <a:pt x="14012" y="3730"/>
                      <a:pt x="13602" y="2261"/>
                    </a:cubicBezTo>
                    <a:cubicBezTo>
                      <a:pt x="13812" y="1711"/>
                      <a:pt x="14112" y="1191"/>
                      <a:pt x="14482" y="691"/>
                    </a:cubicBezTo>
                    <a:cubicBezTo>
                      <a:pt x="14402" y="631"/>
                      <a:pt x="14342" y="542"/>
                      <a:pt x="14311" y="452"/>
                    </a:cubicBezTo>
                    <a:cubicBezTo>
                      <a:pt x="13992" y="891"/>
                      <a:pt x="13702" y="1362"/>
                      <a:pt x="13482" y="1861"/>
                    </a:cubicBezTo>
                    <a:cubicBezTo>
                      <a:pt x="13332" y="1371"/>
                      <a:pt x="13142" y="902"/>
                      <a:pt x="12932" y="432"/>
                    </a:cubicBezTo>
                    <a:cubicBezTo>
                      <a:pt x="12857" y="280"/>
                      <a:pt x="12802" y="0"/>
                      <a:pt x="126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1" name="Google Shape;12441;p29"/>
              <p:cNvSpPr/>
              <p:nvPr/>
            </p:nvSpPr>
            <p:spPr>
              <a:xfrm>
                <a:off x="3817861" y="1076701"/>
                <a:ext cx="274892" cy="489447"/>
              </a:xfrm>
              <a:custGeom>
                <a:avLst/>
                <a:gdLst/>
                <a:ahLst/>
                <a:cxnLst/>
                <a:rect l="l" t="t" r="r" b="b"/>
                <a:pathLst>
                  <a:path w="5458" h="9718" extrusionOk="0">
                    <a:moveTo>
                      <a:pt x="242" y="1"/>
                    </a:moveTo>
                    <a:cubicBezTo>
                      <a:pt x="154" y="1"/>
                      <a:pt x="76" y="35"/>
                      <a:pt x="41" y="152"/>
                    </a:cubicBezTo>
                    <a:cubicBezTo>
                      <a:pt x="1" y="332"/>
                      <a:pt x="151" y="412"/>
                      <a:pt x="311" y="432"/>
                    </a:cubicBezTo>
                    <a:cubicBezTo>
                      <a:pt x="440" y="462"/>
                      <a:pt x="580" y="502"/>
                      <a:pt x="711" y="542"/>
                    </a:cubicBezTo>
                    <a:cubicBezTo>
                      <a:pt x="1130" y="662"/>
                      <a:pt x="1370" y="752"/>
                      <a:pt x="1680" y="902"/>
                    </a:cubicBezTo>
                    <a:cubicBezTo>
                      <a:pt x="3209" y="1591"/>
                      <a:pt x="4199" y="2951"/>
                      <a:pt x="4718" y="4430"/>
                    </a:cubicBezTo>
                    <a:cubicBezTo>
                      <a:pt x="4938" y="5230"/>
                      <a:pt x="5038" y="5920"/>
                      <a:pt x="4858" y="6629"/>
                    </a:cubicBezTo>
                    <a:cubicBezTo>
                      <a:pt x="4838" y="6729"/>
                      <a:pt x="4769" y="6829"/>
                      <a:pt x="4769" y="6929"/>
                    </a:cubicBezTo>
                    <a:cubicBezTo>
                      <a:pt x="4738" y="6939"/>
                      <a:pt x="4718" y="6949"/>
                      <a:pt x="4698" y="6959"/>
                    </a:cubicBezTo>
                    <a:cubicBezTo>
                      <a:pt x="4349" y="7119"/>
                      <a:pt x="4019" y="7289"/>
                      <a:pt x="3679" y="7469"/>
                    </a:cubicBezTo>
                    <a:cubicBezTo>
                      <a:pt x="2619" y="8039"/>
                      <a:pt x="1570" y="8668"/>
                      <a:pt x="560" y="9348"/>
                    </a:cubicBezTo>
                    <a:cubicBezTo>
                      <a:pt x="640" y="9458"/>
                      <a:pt x="680" y="9588"/>
                      <a:pt x="680" y="9718"/>
                    </a:cubicBezTo>
                    <a:cubicBezTo>
                      <a:pt x="1240" y="9338"/>
                      <a:pt x="1830" y="8968"/>
                      <a:pt x="2470" y="8588"/>
                    </a:cubicBezTo>
                    <a:cubicBezTo>
                      <a:pt x="3089" y="8219"/>
                      <a:pt x="3719" y="7868"/>
                      <a:pt x="4358" y="7559"/>
                    </a:cubicBezTo>
                    <a:cubicBezTo>
                      <a:pt x="4558" y="7459"/>
                      <a:pt x="4769" y="7359"/>
                      <a:pt x="4969" y="7269"/>
                    </a:cubicBezTo>
                    <a:cubicBezTo>
                      <a:pt x="5038" y="7249"/>
                      <a:pt x="5109" y="7199"/>
                      <a:pt x="5129" y="7119"/>
                    </a:cubicBezTo>
                    <a:cubicBezTo>
                      <a:pt x="5138" y="7099"/>
                      <a:pt x="5138" y="7069"/>
                      <a:pt x="5138" y="7049"/>
                    </a:cubicBezTo>
                    <a:cubicBezTo>
                      <a:pt x="5149" y="7029"/>
                      <a:pt x="5168" y="7009"/>
                      <a:pt x="5168" y="6979"/>
                    </a:cubicBezTo>
                    <a:cubicBezTo>
                      <a:pt x="5458" y="6279"/>
                      <a:pt x="5378" y="5500"/>
                      <a:pt x="5238" y="4780"/>
                    </a:cubicBezTo>
                    <a:cubicBezTo>
                      <a:pt x="5058" y="3950"/>
                      <a:pt x="4669" y="3171"/>
                      <a:pt x="4169" y="2471"/>
                    </a:cubicBezTo>
                    <a:cubicBezTo>
                      <a:pt x="3589" y="1631"/>
                      <a:pt x="2790" y="942"/>
                      <a:pt x="1850" y="522"/>
                    </a:cubicBezTo>
                    <a:cubicBezTo>
                      <a:pt x="1420" y="322"/>
                      <a:pt x="960" y="172"/>
                      <a:pt x="500" y="52"/>
                    </a:cubicBezTo>
                    <a:cubicBezTo>
                      <a:pt x="422" y="32"/>
                      <a:pt x="327" y="1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2" name="Google Shape;12442;p29"/>
              <p:cNvSpPr/>
              <p:nvPr/>
            </p:nvSpPr>
            <p:spPr>
              <a:xfrm>
                <a:off x="3461983" y="3621539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3" name="Google Shape;12443;p29"/>
              <p:cNvSpPr/>
              <p:nvPr/>
            </p:nvSpPr>
            <p:spPr>
              <a:xfrm>
                <a:off x="2466722" y="3099003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0"/>
                    </a:move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4" name="Google Shape;12444;p29"/>
              <p:cNvSpPr/>
              <p:nvPr/>
            </p:nvSpPr>
            <p:spPr>
              <a:xfrm>
                <a:off x="2466722" y="3099507"/>
                <a:ext cx="50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21"/>
                    </a:moveTo>
                    <a:lnTo>
                      <a:pt x="0" y="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5" name="Google Shape;12445;p29"/>
              <p:cNvSpPr/>
              <p:nvPr/>
            </p:nvSpPr>
            <p:spPr>
              <a:xfrm>
                <a:off x="2466722" y="3100010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6" name="Google Shape;12446;p29"/>
              <p:cNvSpPr/>
              <p:nvPr/>
            </p:nvSpPr>
            <p:spPr>
              <a:xfrm>
                <a:off x="2466722" y="3100514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7" name="Google Shape;12447;p29"/>
              <p:cNvSpPr/>
              <p:nvPr/>
            </p:nvSpPr>
            <p:spPr>
              <a:xfrm>
                <a:off x="2441036" y="1974909"/>
                <a:ext cx="549784" cy="1854792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36827" extrusionOk="0">
                    <a:moveTo>
                      <a:pt x="520" y="22299"/>
                    </a:moveTo>
                    <a:cubicBezTo>
                      <a:pt x="520" y="22308"/>
                      <a:pt x="513" y="22317"/>
                      <a:pt x="511" y="22319"/>
                    </a:cubicBezTo>
                    <a:lnTo>
                      <a:pt x="511" y="22319"/>
                    </a:lnTo>
                    <a:cubicBezTo>
                      <a:pt x="511" y="22312"/>
                      <a:pt x="514" y="22306"/>
                      <a:pt x="520" y="22299"/>
                    </a:cubicBezTo>
                    <a:close/>
                    <a:moveTo>
                      <a:pt x="6207" y="10345"/>
                    </a:moveTo>
                    <a:cubicBezTo>
                      <a:pt x="6078" y="11695"/>
                      <a:pt x="6027" y="13064"/>
                      <a:pt x="6008" y="14503"/>
                    </a:cubicBezTo>
                    <a:cubicBezTo>
                      <a:pt x="5968" y="15913"/>
                      <a:pt x="5998" y="17332"/>
                      <a:pt x="6027" y="18751"/>
                    </a:cubicBezTo>
                    <a:lnTo>
                      <a:pt x="6027" y="19111"/>
                    </a:lnTo>
                    <a:cubicBezTo>
                      <a:pt x="6008" y="19221"/>
                      <a:pt x="5978" y="19331"/>
                      <a:pt x="5938" y="19441"/>
                    </a:cubicBezTo>
                    <a:cubicBezTo>
                      <a:pt x="5798" y="19880"/>
                      <a:pt x="5728" y="20071"/>
                      <a:pt x="5488" y="20480"/>
                    </a:cubicBezTo>
                    <a:cubicBezTo>
                      <a:pt x="4728" y="21693"/>
                      <a:pt x="3266" y="22833"/>
                      <a:pt x="1853" y="22833"/>
                    </a:cubicBezTo>
                    <a:cubicBezTo>
                      <a:pt x="1613" y="22833"/>
                      <a:pt x="1374" y="22801"/>
                      <a:pt x="1140" y="22729"/>
                    </a:cubicBezTo>
                    <a:cubicBezTo>
                      <a:pt x="850" y="22639"/>
                      <a:pt x="600" y="22519"/>
                      <a:pt x="520" y="22370"/>
                    </a:cubicBezTo>
                    <a:cubicBezTo>
                      <a:pt x="520" y="22370"/>
                      <a:pt x="520" y="22361"/>
                      <a:pt x="513" y="22359"/>
                    </a:cubicBezTo>
                    <a:lnTo>
                      <a:pt x="513" y="22359"/>
                    </a:lnTo>
                    <a:cubicBezTo>
                      <a:pt x="511" y="22357"/>
                      <a:pt x="510" y="22353"/>
                      <a:pt x="510" y="22350"/>
                    </a:cubicBezTo>
                    <a:lnTo>
                      <a:pt x="510" y="22330"/>
                    </a:lnTo>
                    <a:cubicBezTo>
                      <a:pt x="510" y="22326"/>
                      <a:pt x="510" y="22322"/>
                      <a:pt x="511" y="22319"/>
                    </a:cubicBezTo>
                    <a:lnTo>
                      <a:pt x="511" y="22319"/>
                    </a:lnTo>
                    <a:cubicBezTo>
                      <a:pt x="520" y="22309"/>
                      <a:pt x="521" y="22299"/>
                      <a:pt x="530" y="22290"/>
                    </a:cubicBezTo>
                    <a:cubicBezTo>
                      <a:pt x="530" y="22230"/>
                      <a:pt x="790" y="21859"/>
                      <a:pt x="930" y="21670"/>
                    </a:cubicBezTo>
                    <a:cubicBezTo>
                      <a:pt x="2249" y="19811"/>
                      <a:pt x="3499" y="17872"/>
                      <a:pt x="4459" y="15793"/>
                    </a:cubicBezTo>
                    <a:cubicBezTo>
                      <a:pt x="5198" y="14173"/>
                      <a:pt x="5778" y="12244"/>
                      <a:pt x="6207" y="10345"/>
                    </a:cubicBezTo>
                    <a:close/>
                    <a:moveTo>
                      <a:pt x="9931" y="29120"/>
                    </a:moveTo>
                    <a:cubicBezTo>
                      <a:pt x="9931" y="29120"/>
                      <a:pt x="9932" y="29131"/>
                      <a:pt x="9935" y="29159"/>
                    </a:cubicBezTo>
                    <a:lnTo>
                      <a:pt x="9935" y="29159"/>
                    </a:lnTo>
                    <a:cubicBezTo>
                      <a:pt x="9934" y="29138"/>
                      <a:pt x="9932" y="29120"/>
                      <a:pt x="9931" y="29120"/>
                    </a:cubicBezTo>
                    <a:close/>
                    <a:moveTo>
                      <a:pt x="9166" y="0"/>
                    </a:moveTo>
                    <a:cubicBezTo>
                      <a:pt x="9036" y="240"/>
                      <a:pt x="8917" y="480"/>
                      <a:pt x="8797" y="720"/>
                    </a:cubicBezTo>
                    <a:cubicBezTo>
                      <a:pt x="8007" y="2309"/>
                      <a:pt x="7387" y="3988"/>
                      <a:pt x="6957" y="5717"/>
                    </a:cubicBezTo>
                    <a:cubicBezTo>
                      <a:pt x="6778" y="6447"/>
                      <a:pt x="6618" y="7197"/>
                      <a:pt x="6478" y="7936"/>
                    </a:cubicBezTo>
                    <a:cubicBezTo>
                      <a:pt x="6467" y="7986"/>
                      <a:pt x="6458" y="8036"/>
                      <a:pt x="6458" y="8086"/>
                    </a:cubicBezTo>
                    <a:cubicBezTo>
                      <a:pt x="6178" y="9285"/>
                      <a:pt x="5908" y="10485"/>
                      <a:pt x="5558" y="11675"/>
                    </a:cubicBezTo>
                    <a:cubicBezTo>
                      <a:pt x="4978" y="13594"/>
                      <a:pt x="4419" y="15023"/>
                      <a:pt x="3519" y="16772"/>
                    </a:cubicBezTo>
                    <a:cubicBezTo>
                      <a:pt x="2789" y="18161"/>
                      <a:pt x="1940" y="19491"/>
                      <a:pt x="1050" y="20780"/>
                    </a:cubicBezTo>
                    <a:cubicBezTo>
                      <a:pt x="820" y="21120"/>
                      <a:pt x="580" y="21450"/>
                      <a:pt x="341" y="21779"/>
                    </a:cubicBezTo>
                    <a:cubicBezTo>
                      <a:pt x="170" y="22010"/>
                      <a:pt x="1" y="22330"/>
                      <a:pt x="170" y="22609"/>
                    </a:cubicBezTo>
                    <a:cubicBezTo>
                      <a:pt x="290" y="22799"/>
                      <a:pt x="490" y="22909"/>
                      <a:pt x="690" y="22999"/>
                    </a:cubicBezTo>
                    <a:cubicBezTo>
                      <a:pt x="990" y="23129"/>
                      <a:pt x="1310" y="23209"/>
                      <a:pt x="1640" y="23239"/>
                    </a:cubicBezTo>
                    <a:cubicBezTo>
                      <a:pt x="1703" y="23243"/>
                      <a:pt x="1767" y="23245"/>
                      <a:pt x="1831" y="23245"/>
                    </a:cubicBezTo>
                    <a:cubicBezTo>
                      <a:pt x="3558" y="23245"/>
                      <a:pt x="5296" y="21824"/>
                      <a:pt x="6047" y="20311"/>
                    </a:cubicBezTo>
                    <a:cubicBezTo>
                      <a:pt x="6058" y="21000"/>
                      <a:pt x="6067" y="21690"/>
                      <a:pt x="6087" y="22370"/>
                    </a:cubicBezTo>
                    <a:cubicBezTo>
                      <a:pt x="6147" y="25168"/>
                      <a:pt x="6238" y="27967"/>
                      <a:pt x="6378" y="30755"/>
                    </a:cubicBezTo>
                    <a:cubicBezTo>
                      <a:pt x="6438" y="32095"/>
                      <a:pt x="6538" y="33434"/>
                      <a:pt x="6647" y="34764"/>
                    </a:cubicBezTo>
                    <a:cubicBezTo>
                      <a:pt x="6678" y="35224"/>
                      <a:pt x="6718" y="35683"/>
                      <a:pt x="6767" y="36133"/>
                    </a:cubicBezTo>
                    <a:cubicBezTo>
                      <a:pt x="6778" y="36463"/>
                      <a:pt x="6937" y="36752"/>
                      <a:pt x="7277" y="36812"/>
                    </a:cubicBezTo>
                    <a:cubicBezTo>
                      <a:pt x="7320" y="36822"/>
                      <a:pt x="7362" y="36827"/>
                      <a:pt x="7405" y="36827"/>
                    </a:cubicBezTo>
                    <a:cubicBezTo>
                      <a:pt x="7532" y="36827"/>
                      <a:pt x="7660" y="36788"/>
                      <a:pt x="7787" y="36743"/>
                    </a:cubicBezTo>
                    <a:cubicBezTo>
                      <a:pt x="7977" y="36673"/>
                      <a:pt x="8177" y="36583"/>
                      <a:pt x="8346" y="36453"/>
                    </a:cubicBezTo>
                    <a:cubicBezTo>
                      <a:pt x="9256" y="35773"/>
                      <a:pt x="9696" y="34653"/>
                      <a:pt x="10006" y="33594"/>
                    </a:cubicBezTo>
                    <a:cubicBezTo>
                      <a:pt x="10316" y="32365"/>
                      <a:pt x="10376" y="31075"/>
                      <a:pt x="10136" y="29836"/>
                    </a:cubicBezTo>
                    <a:cubicBezTo>
                      <a:pt x="10106" y="29756"/>
                      <a:pt x="10116" y="29646"/>
                      <a:pt x="10056" y="29576"/>
                    </a:cubicBezTo>
                    <a:cubicBezTo>
                      <a:pt x="10046" y="29546"/>
                      <a:pt x="10026" y="29536"/>
                      <a:pt x="10006" y="29526"/>
                    </a:cubicBezTo>
                    <a:cubicBezTo>
                      <a:pt x="9986" y="29416"/>
                      <a:pt x="9966" y="29296"/>
                      <a:pt x="9936" y="29186"/>
                    </a:cubicBezTo>
                    <a:cubicBezTo>
                      <a:pt x="9936" y="29178"/>
                      <a:pt x="9936" y="29169"/>
                      <a:pt x="9935" y="29161"/>
                    </a:cubicBezTo>
                    <a:lnTo>
                      <a:pt x="9935" y="29161"/>
                    </a:lnTo>
                    <a:cubicBezTo>
                      <a:pt x="9936" y="29163"/>
                      <a:pt x="9936" y="29164"/>
                      <a:pt x="9936" y="29166"/>
                    </a:cubicBezTo>
                    <a:cubicBezTo>
                      <a:pt x="9936" y="29164"/>
                      <a:pt x="9935" y="29161"/>
                      <a:pt x="9935" y="29159"/>
                    </a:cubicBezTo>
                    <a:lnTo>
                      <a:pt x="9935" y="29159"/>
                    </a:lnTo>
                    <a:cubicBezTo>
                      <a:pt x="9935" y="29160"/>
                      <a:pt x="9935" y="29160"/>
                      <a:pt x="9935" y="29161"/>
                    </a:cubicBezTo>
                    <a:lnTo>
                      <a:pt x="9935" y="29161"/>
                    </a:lnTo>
                    <a:cubicBezTo>
                      <a:pt x="9925" y="29083"/>
                      <a:pt x="9916" y="29005"/>
                      <a:pt x="9916" y="28927"/>
                    </a:cubicBezTo>
                    <a:cubicBezTo>
                      <a:pt x="9976" y="28816"/>
                      <a:pt x="10156" y="28536"/>
                      <a:pt x="10236" y="28367"/>
                    </a:cubicBezTo>
                    <a:cubicBezTo>
                      <a:pt x="10405" y="28007"/>
                      <a:pt x="10565" y="27647"/>
                      <a:pt x="10665" y="27267"/>
                    </a:cubicBezTo>
                    <a:cubicBezTo>
                      <a:pt x="10845" y="26608"/>
                      <a:pt x="10916" y="25918"/>
                      <a:pt x="10816" y="25248"/>
                    </a:cubicBezTo>
                    <a:cubicBezTo>
                      <a:pt x="10776" y="25028"/>
                      <a:pt x="10765" y="24778"/>
                      <a:pt x="10656" y="24578"/>
                    </a:cubicBezTo>
                    <a:cubicBezTo>
                      <a:pt x="10619" y="24522"/>
                      <a:pt x="10561" y="24496"/>
                      <a:pt x="10501" y="24496"/>
                    </a:cubicBezTo>
                    <a:cubicBezTo>
                      <a:pt x="10412" y="24496"/>
                      <a:pt x="10320" y="24553"/>
                      <a:pt x="10296" y="24649"/>
                    </a:cubicBezTo>
                    <a:cubicBezTo>
                      <a:pt x="10276" y="24808"/>
                      <a:pt x="10385" y="25038"/>
                      <a:pt x="10396" y="25208"/>
                    </a:cubicBezTo>
                    <a:cubicBezTo>
                      <a:pt x="10445" y="25438"/>
                      <a:pt x="10465" y="25968"/>
                      <a:pt x="10416" y="26368"/>
                    </a:cubicBezTo>
                    <a:cubicBezTo>
                      <a:pt x="10396" y="26768"/>
                      <a:pt x="10156" y="27617"/>
                      <a:pt x="9956" y="27997"/>
                    </a:cubicBezTo>
                    <a:cubicBezTo>
                      <a:pt x="9866" y="28207"/>
                      <a:pt x="9746" y="28407"/>
                      <a:pt x="9636" y="28607"/>
                    </a:cubicBezTo>
                    <a:cubicBezTo>
                      <a:pt x="9586" y="28687"/>
                      <a:pt x="9526" y="28776"/>
                      <a:pt x="9516" y="28867"/>
                    </a:cubicBezTo>
                    <a:cubicBezTo>
                      <a:pt x="9516" y="29096"/>
                      <a:pt x="9536" y="29076"/>
                      <a:pt x="9586" y="29326"/>
                    </a:cubicBezTo>
                    <a:cubicBezTo>
                      <a:pt x="9656" y="29636"/>
                      <a:pt x="9726" y="29956"/>
                      <a:pt x="9786" y="30276"/>
                    </a:cubicBezTo>
                    <a:cubicBezTo>
                      <a:pt x="9816" y="30466"/>
                      <a:pt x="9836" y="30626"/>
                      <a:pt x="9856" y="30915"/>
                    </a:cubicBezTo>
                    <a:cubicBezTo>
                      <a:pt x="9896" y="31915"/>
                      <a:pt x="9826" y="32665"/>
                      <a:pt x="9576" y="33594"/>
                    </a:cubicBezTo>
                    <a:cubicBezTo>
                      <a:pt x="9186" y="34993"/>
                      <a:pt x="8406" y="36273"/>
                      <a:pt x="7407" y="36423"/>
                    </a:cubicBezTo>
                    <a:cubicBezTo>
                      <a:pt x="7387" y="36423"/>
                      <a:pt x="7337" y="36403"/>
                      <a:pt x="7307" y="36393"/>
                    </a:cubicBezTo>
                    <a:cubicBezTo>
                      <a:pt x="7287" y="36383"/>
                      <a:pt x="7277" y="36373"/>
                      <a:pt x="7257" y="36373"/>
                    </a:cubicBezTo>
                    <a:cubicBezTo>
                      <a:pt x="7247" y="36353"/>
                      <a:pt x="7237" y="36343"/>
                      <a:pt x="7227" y="36333"/>
                    </a:cubicBezTo>
                    <a:cubicBezTo>
                      <a:pt x="7227" y="36323"/>
                      <a:pt x="7217" y="36323"/>
                      <a:pt x="7217" y="36313"/>
                    </a:cubicBezTo>
                    <a:cubicBezTo>
                      <a:pt x="7147" y="36093"/>
                      <a:pt x="7147" y="35693"/>
                      <a:pt x="7097" y="35333"/>
                    </a:cubicBezTo>
                    <a:cubicBezTo>
                      <a:pt x="6967" y="33914"/>
                      <a:pt x="6867" y="32494"/>
                      <a:pt x="6798" y="31066"/>
                    </a:cubicBezTo>
                    <a:cubicBezTo>
                      <a:pt x="6598" y="27117"/>
                      <a:pt x="6467" y="23159"/>
                      <a:pt x="6398" y="19211"/>
                    </a:cubicBezTo>
                    <a:cubicBezTo>
                      <a:pt x="6407" y="19161"/>
                      <a:pt x="6418" y="19081"/>
                      <a:pt x="6427" y="19051"/>
                    </a:cubicBezTo>
                    <a:cubicBezTo>
                      <a:pt x="6438" y="19001"/>
                      <a:pt x="6438" y="18951"/>
                      <a:pt x="6407" y="18901"/>
                    </a:cubicBezTo>
                    <a:lnTo>
                      <a:pt x="6398" y="18891"/>
                    </a:lnTo>
                    <a:cubicBezTo>
                      <a:pt x="6378" y="17541"/>
                      <a:pt x="6367" y="16202"/>
                      <a:pt x="6367" y="14853"/>
                    </a:cubicBezTo>
                    <a:cubicBezTo>
                      <a:pt x="6378" y="12564"/>
                      <a:pt x="6438" y="10145"/>
                      <a:pt x="6787" y="8006"/>
                    </a:cubicBezTo>
                    <a:cubicBezTo>
                      <a:pt x="6877" y="7417"/>
                      <a:pt x="6987" y="6826"/>
                      <a:pt x="7137" y="6257"/>
                    </a:cubicBezTo>
                    <a:cubicBezTo>
                      <a:pt x="7167" y="6147"/>
                      <a:pt x="7187" y="6037"/>
                      <a:pt x="7217" y="5927"/>
                    </a:cubicBezTo>
                    <a:cubicBezTo>
                      <a:pt x="7437" y="5187"/>
                      <a:pt x="7687" y="4448"/>
                      <a:pt x="7957" y="3728"/>
                    </a:cubicBezTo>
                    <a:cubicBezTo>
                      <a:pt x="8406" y="2508"/>
                      <a:pt x="8837" y="1499"/>
                      <a:pt x="9466" y="300"/>
                    </a:cubicBezTo>
                    <a:cubicBezTo>
                      <a:pt x="9486" y="270"/>
                      <a:pt x="9506" y="240"/>
                      <a:pt x="9526" y="200"/>
                    </a:cubicBezTo>
                    <a:cubicBezTo>
                      <a:pt x="9406" y="140"/>
                      <a:pt x="9286" y="70"/>
                      <a:pt x="9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8" name="Google Shape;12448;p29"/>
              <p:cNvSpPr/>
              <p:nvPr/>
            </p:nvSpPr>
            <p:spPr>
              <a:xfrm>
                <a:off x="2960550" y="1443257"/>
                <a:ext cx="384688" cy="449105"/>
              </a:xfrm>
              <a:custGeom>
                <a:avLst/>
                <a:gdLst/>
                <a:ahLst/>
                <a:cxnLst/>
                <a:rect l="l" t="t" r="r" b="b"/>
                <a:pathLst>
                  <a:path w="7638" h="8917" extrusionOk="0">
                    <a:moveTo>
                      <a:pt x="7047" y="1"/>
                    </a:moveTo>
                    <a:cubicBezTo>
                      <a:pt x="6938" y="91"/>
                      <a:pt x="6838" y="191"/>
                      <a:pt x="6738" y="281"/>
                    </a:cubicBezTo>
                    <a:cubicBezTo>
                      <a:pt x="6228" y="770"/>
                      <a:pt x="5748" y="1290"/>
                      <a:pt x="5258" y="1810"/>
                    </a:cubicBezTo>
                    <a:cubicBezTo>
                      <a:pt x="3539" y="3609"/>
                      <a:pt x="2010" y="5578"/>
                      <a:pt x="630" y="7657"/>
                    </a:cubicBezTo>
                    <a:cubicBezTo>
                      <a:pt x="421" y="7977"/>
                      <a:pt x="210" y="8297"/>
                      <a:pt x="1" y="8627"/>
                    </a:cubicBezTo>
                    <a:cubicBezTo>
                      <a:pt x="101" y="8717"/>
                      <a:pt x="201" y="8817"/>
                      <a:pt x="310" y="8917"/>
                    </a:cubicBezTo>
                    <a:cubicBezTo>
                      <a:pt x="681" y="8317"/>
                      <a:pt x="1070" y="7737"/>
                      <a:pt x="1470" y="7158"/>
                    </a:cubicBezTo>
                    <a:cubicBezTo>
                      <a:pt x="2640" y="5458"/>
                      <a:pt x="3799" y="3989"/>
                      <a:pt x="5248" y="2429"/>
                    </a:cubicBezTo>
                    <a:cubicBezTo>
                      <a:pt x="5738" y="1910"/>
                      <a:pt x="6228" y="1370"/>
                      <a:pt x="6738" y="861"/>
                    </a:cubicBezTo>
                    <a:cubicBezTo>
                      <a:pt x="6998" y="630"/>
                      <a:pt x="7267" y="401"/>
                      <a:pt x="7587" y="111"/>
                    </a:cubicBezTo>
                    <a:lnTo>
                      <a:pt x="7637" y="61"/>
                    </a:lnTo>
                    <a:cubicBezTo>
                      <a:pt x="7507" y="61"/>
                      <a:pt x="7377" y="61"/>
                      <a:pt x="7237" y="51"/>
                    </a:cubicBezTo>
                    <a:cubicBezTo>
                      <a:pt x="7167" y="51"/>
                      <a:pt x="7098" y="31"/>
                      <a:pt x="70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9" name="Google Shape;12449;p29"/>
              <p:cNvSpPr/>
              <p:nvPr/>
            </p:nvSpPr>
            <p:spPr>
              <a:xfrm>
                <a:off x="3424209" y="1762923"/>
                <a:ext cx="142986" cy="747668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14845" extrusionOk="0">
                    <a:moveTo>
                      <a:pt x="1200" y="1"/>
                    </a:moveTo>
                    <a:cubicBezTo>
                      <a:pt x="1579" y="991"/>
                      <a:pt x="1819" y="2040"/>
                      <a:pt x="1990" y="3090"/>
                    </a:cubicBezTo>
                    <a:cubicBezTo>
                      <a:pt x="2230" y="4439"/>
                      <a:pt x="2309" y="5918"/>
                      <a:pt x="2170" y="7417"/>
                    </a:cubicBezTo>
                    <a:cubicBezTo>
                      <a:pt x="2059" y="8967"/>
                      <a:pt x="1799" y="10446"/>
                      <a:pt x="1190" y="11985"/>
                    </a:cubicBezTo>
                    <a:cubicBezTo>
                      <a:pt x="820" y="12985"/>
                      <a:pt x="490" y="13834"/>
                      <a:pt x="40" y="14774"/>
                    </a:cubicBezTo>
                    <a:cubicBezTo>
                      <a:pt x="31" y="14804"/>
                      <a:pt x="0" y="14844"/>
                      <a:pt x="11" y="14844"/>
                    </a:cubicBezTo>
                    <a:cubicBezTo>
                      <a:pt x="100" y="14724"/>
                      <a:pt x="180" y="14604"/>
                      <a:pt x="270" y="14484"/>
                    </a:cubicBezTo>
                    <a:cubicBezTo>
                      <a:pt x="680" y="13885"/>
                      <a:pt x="1050" y="13254"/>
                      <a:pt x="1350" y="12595"/>
                    </a:cubicBezTo>
                    <a:cubicBezTo>
                      <a:pt x="2090" y="11075"/>
                      <a:pt x="2419" y="9387"/>
                      <a:pt x="2559" y="7707"/>
                    </a:cubicBezTo>
                    <a:cubicBezTo>
                      <a:pt x="2839" y="5078"/>
                      <a:pt x="2489" y="2340"/>
                      <a:pt x="1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0" name="Google Shape;12450;p29"/>
              <p:cNvSpPr/>
              <p:nvPr/>
            </p:nvSpPr>
            <p:spPr>
              <a:xfrm>
                <a:off x="3430253" y="1893317"/>
                <a:ext cx="98212" cy="567916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11276" extrusionOk="0">
                    <a:moveTo>
                      <a:pt x="990" y="1"/>
                    </a:moveTo>
                    <a:cubicBezTo>
                      <a:pt x="1000" y="30"/>
                      <a:pt x="1000" y="50"/>
                      <a:pt x="1010" y="81"/>
                    </a:cubicBezTo>
                    <a:cubicBezTo>
                      <a:pt x="1130" y="710"/>
                      <a:pt x="1250" y="1460"/>
                      <a:pt x="1300" y="1900"/>
                    </a:cubicBezTo>
                    <a:cubicBezTo>
                      <a:pt x="1390" y="2669"/>
                      <a:pt x="1439" y="3439"/>
                      <a:pt x="1450" y="4219"/>
                    </a:cubicBezTo>
                    <a:cubicBezTo>
                      <a:pt x="1439" y="5278"/>
                      <a:pt x="1339" y="6218"/>
                      <a:pt x="1160" y="7207"/>
                    </a:cubicBezTo>
                    <a:cubicBezTo>
                      <a:pt x="910" y="8597"/>
                      <a:pt x="550" y="9966"/>
                      <a:pt x="0" y="11276"/>
                    </a:cubicBezTo>
                    <a:cubicBezTo>
                      <a:pt x="360" y="10616"/>
                      <a:pt x="700" y="9936"/>
                      <a:pt x="920" y="9226"/>
                    </a:cubicBezTo>
                    <a:cubicBezTo>
                      <a:pt x="1220" y="8317"/>
                      <a:pt x="1390" y="7367"/>
                      <a:pt x="1539" y="6418"/>
                    </a:cubicBezTo>
                    <a:cubicBezTo>
                      <a:pt x="1790" y="4859"/>
                      <a:pt x="1950" y="2969"/>
                      <a:pt x="1450" y="1320"/>
                    </a:cubicBezTo>
                    <a:cubicBezTo>
                      <a:pt x="1320" y="870"/>
                      <a:pt x="1170" y="430"/>
                      <a:pt x="9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1" name="Google Shape;12451;p29"/>
              <p:cNvSpPr/>
              <p:nvPr/>
            </p:nvSpPr>
            <p:spPr>
              <a:xfrm>
                <a:off x="3439319" y="2571934"/>
                <a:ext cx="53387" cy="239133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47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0" y="150"/>
                      <a:pt x="90" y="300"/>
                      <a:pt x="130" y="440"/>
                    </a:cubicBezTo>
                    <a:cubicBezTo>
                      <a:pt x="550" y="1869"/>
                      <a:pt x="640" y="3219"/>
                      <a:pt x="560" y="4748"/>
                    </a:cubicBezTo>
                    <a:cubicBezTo>
                      <a:pt x="1060" y="3219"/>
                      <a:pt x="1010" y="1720"/>
                      <a:pt x="180" y="310"/>
                    </a:cubicBezTo>
                    <a:cubicBezTo>
                      <a:pt x="120" y="210"/>
                      <a:pt x="60" y="1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2" name="Google Shape;12452;p29"/>
              <p:cNvSpPr/>
              <p:nvPr/>
            </p:nvSpPr>
            <p:spPr>
              <a:xfrm>
                <a:off x="3459414" y="2855841"/>
                <a:ext cx="104306" cy="325257"/>
              </a:xfrm>
              <a:custGeom>
                <a:avLst/>
                <a:gdLst/>
                <a:ahLst/>
                <a:cxnLst/>
                <a:rect l="l" t="t" r="r" b="b"/>
                <a:pathLst>
                  <a:path w="2071" h="645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1" y="980"/>
                      <a:pt x="1011" y="1990"/>
                      <a:pt x="1211" y="3169"/>
                    </a:cubicBezTo>
                    <a:cubicBezTo>
                      <a:pt x="1340" y="3859"/>
                      <a:pt x="1400" y="4579"/>
                      <a:pt x="1311" y="5388"/>
                    </a:cubicBezTo>
                    <a:cubicBezTo>
                      <a:pt x="1271" y="5738"/>
                      <a:pt x="1251" y="5948"/>
                      <a:pt x="1180" y="6288"/>
                    </a:cubicBezTo>
                    <a:cubicBezTo>
                      <a:pt x="1180" y="6348"/>
                      <a:pt x="1151" y="6427"/>
                      <a:pt x="1151" y="6458"/>
                    </a:cubicBezTo>
                    <a:cubicBezTo>
                      <a:pt x="1271" y="6178"/>
                      <a:pt x="1371" y="5898"/>
                      <a:pt x="1460" y="5598"/>
                    </a:cubicBezTo>
                    <a:cubicBezTo>
                      <a:pt x="2070" y="3569"/>
                      <a:pt x="1451" y="148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3" name="Google Shape;12453;p29"/>
              <p:cNvSpPr/>
              <p:nvPr/>
            </p:nvSpPr>
            <p:spPr>
              <a:xfrm>
                <a:off x="3487618" y="2947959"/>
                <a:ext cx="32284" cy="17678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11"/>
                      <a:pt x="51" y="221"/>
                      <a:pt x="71" y="331"/>
                    </a:cubicBezTo>
                    <a:cubicBezTo>
                      <a:pt x="300" y="1540"/>
                      <a:pt x="440" y="2350"/>
                      <a:pt x="531" y="3509"/>
                    </a:cubicBezTo>
                    <a:cubicBezTo>
                      <a:pt x="600" y="2950"/>
                      <a:pt x="640" y="2380"/>
                      <a:pt x="580" y="1810"/>
                    </a:cubicBezTo>
                    <a:cubicBezTo>
                      <a:pt x="500" y="1220"/>
                      <a:pt x="300" y="651"/>
                      <a:pt x="61" y="111"/>
                    </a:cubicBezTo>
                    <a:cubicBezTo>
                      <a:pt x="41" y="71"/>
                      <a:pt x="21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4" name="Google Shape;12454;p29"/>
              <p:cNvSpPr/>
              <p:nvPr/>
            </p:nvSpPr>
            <p:spPr>
              <a:xfrm>
                <a:off x="3444859" y="2664052"/>
                <a:ext cx="17628" cy="104256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" y="790"/>
                      <a:pt x="150" y="1460"/>
                      <a:pt x="220" y="2070"/>
                    </a:cubicBezTo>
                    <a:cubicBezTo>
                      <a:pt x="350" y="1400"/>
                      <a:pt x="200" y="56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5" name="Google Shape;12455;p29"/>
              <p:cNvSpPr/>
              <p:nvPr/>
            </p:nvSpPr>
            <p:spPr>
              <a:xfrm>
                <a:off x="3370822" y="3299858"/>
                <a:ext cx="121380" cy="282447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5608" extrusionOk="0">
                    <a:moveTo>
                      <a:pt x="1" y="1"/>
                    </a:moveTo>
                    <a:cubicBezTo>
                      <a:pt x="21" y="21"/>
                      <a:pt x="41" y="41"/>
                      <a:pt x="51" y="61"/>
                    </a:cubicBezTo>
                    <a:cubicBezTo>
                      <a:pt x="460" y="510"/>
                      <a:pt x="760" y="950"/>
                      <a:pt x="1080" y="1480"/>
                    </a:cubicBezTo>
                    <a:cubicBezTo>
                      <a:pt x="1810" y="2749"/>
                      <a:pt x="2310" y="4128"/>
                      <a:pt x="2010" y="5608"/>
                    </a:cubicBezTo>
                    <a:cubicBezTo>
                      <a:pt x="2400" y="4759"/>
                      <a:pt x="2410" y="3769"/>
                      <a:pt x="2160" y="2879"/>
                    </a:cubicBezTo>
                    <a:cubicBezTo>
                      <a:pt x="1940" y="2149"/>
                      <a:pt x="1530" y="1480"/>
                      <a:pt x="1031" y="910"/>
                    </a:cubicBezTo>
                    <a:cubicBezTo>
                      <a:pt x="731" y="570"/>
                      <a:pt x="380" y="2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6" name="Google Shape;12456;p29"/>
              <p:cNvSpPr/>
              <p:nvPr/>
            </p:nvSpPr>
            <p:spPr>
              <a:xfrm>
                <a:off x="3251004" y="2981199"/>
                <a:ext cx="107781" cy="250717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49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1" y="160"/>
                      <a:pt x="251" y="311"/>
                      <a:pt x="371" y="490"/>
                    </a:cubicBezTo>
                    <a:cubicBezTo>
                      <a:pt x="720" y="1000"/>
                      <a:pt x="1000" y="1540"/>
                      <a:pt x="1271" y="2090"/>
                    </a:cubicBezTo>
                    <a:cubicBezTo>
                      <a:pt x="1650" y="2829"/>
                      <a:pt x="1960" y="3909"/>
                      <a:pt x="1880" y="4978"/>
                    </a:cubicBezTo>
                    <a:cubicBezTo>
                      <a:pt x="2140" y="4169"/>
                      <a:pt x="2130" y="3259"/>
                      <a:pt x="1840" y="2459"/>
                    </a:cubicBezTo>
                    <a:cubicBezTo>
                      <a:pt x="1520" y="1610"/>
                      <a:pt x="971" y="860"/>
                      <a:pt x="311" y="251"/>
                    </a:cubicBezTo>
                    <a:cubicBezTo>
                      <a:pt x="211" y="160"/>
                      <a:pt x="91" y="6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7" name="Google Shape;12457;p29"/>
              <p:cNvSpPr/>
              <p:nvPr/>
            </p:nvSpPr>
            <p:spPr>
              <a:xfrm>
                <a:off x="3286260" y="3065258"/>
                <a:ext cx="54394" cy="144044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286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0" y="71"/>
                      <a:pt x="71" y="150"/>
                      <a:pt x="100" y="230"/>
                    </a:cubicBezTo>
                    <a:cubicBezTo>
                      <a:pt x="320" y="761"/>
                      <a:pt x="520" y="1290"/>
                      <a:pt x="680" y="1830"/>
                    </a:cubicBezTo>
                    <a:cubicBezTo>
                      <a:pt x="780" y="2180"/>
                      <a:pt x="880" y="2520"/>
                      <a:pt x="880" y="2860"/>
                    </a:cubicBezTo>
                    <a:cubicBezTo>
                      <a:pt x="1080" y="1840"/>
                      <a:pt x="711" y="861"/>
                      <a:pt x="40" y="51"/>
                    </a:cubicBezTo>
                    <a:cubicBezTo>
                      <a:pt x="31" y="31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8" name="Google Shape;12458;p29"/>
              <p:cNvSpPr/>
              <p:nvPr/>
            </p:nvSpPr>
            <p:spPr>
              <a:xfrm>
                <a:off x="3414136" y="3386939"/>
                <a:ext cx="57970" cy="154621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3070" extrusionOk="0">
                    <a:moveTo>
                      <a:pt x="0" y="1"/>
                    </a:moveTo>
                    <a:cubicBezTo>
                      <a:pt x="60" y="120"/>
                      <a:pt x="131" y="291"/>
                      <a:pt x="151" y="340"/>
                    </a:cubicBezTo>
                    <a:cubicBezTo>
                      <a:pt x="370" y="871"/>
                      <a:pt x="460" y="1040"/>
                      <a:pt x="710" y="1730"/>
                    </a:cubicBezTo>
                    <a:cubicBezTo>
                      <a:pt x="870" y="2170"/>
                      <a:pt x="1040" y="2619"/>
                      <a:pt x="1060" y="3070"/>
                    </a:cubicBezTo>
                    <a:cubicBezTo>
                      <a:pt x="1150" y="2530"/>
                      <a:pt x="1040" y="1960"/>
                      <a:pt x="870" y="1430"/>
                    </a:cubicBezTo>
                    <a:cubicBezTo>
                      <a:pt x="690" y="920"/>
                      <a:pt x="311" y="37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9" name="Google Shape;12459;p29"/>
              <p:cNvSpPr/>
              <p:nvPr/>
            </p:nvSpPr>
            <p:spPr>
              <a:xfrm>
                <a:off x="3242946" y="2682183"/>
                <a:ext cx="45379" cy="2220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4409" extrusionOk="0">
                    <a:moveTo>
                      <a:pt x="561" y="0"/>
                    </a:moveTo>
                    <a:lnTo>
                      <a:pt x="561" y="0"/>
                    </a:lnTo>
                    <a:cubicBezTo>
                      <a:pt x="501" y="1539"/>
                      <a:pt x="391" y="2719"/>
                      <a:pt x="81" y="4129"/>
                    </a:cubicBezTo>
                    <a:cubicBezTo>
                      <a:pt x="61" y="4218"/>
                      <a:pt x="21" y="4328"/>
                      <a:pt x="1" y="4408"/>
                    </a:cubicBezTo>
                    <a:cubicBezTo>
                      <a:pt x="51" y="4338"/>
                      <a:pt x="91" y="4269"/>
                      <a:pt x="121" y="4198"/>
                    </a:cubicBezTo>
                    <a:cubicBezTo>
                      <a:pt x="831" y="2829"/>
                      <a:pt x="900" y="1479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0" name="Google Shape;12460;p29"/>
              <p:cNvSpPr/>
              <p:nvPr/>
            </p:nvSpPr>
            <p:spPr>
              <a:xfrm>
                <a:off x="3236902" y="3348208"/>
                <a:ext cx="131503" cy="270863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5378" extrusionOk="0">
                    <a:moveTo>
                      <a:pt x="1" y="0"/>
                    </a:moveTo>
                    <a:cubicBezTo>
                      <a:pt x="141" y="220"/>
                      <a:pt x="261" y="460"/>
                      <a:pt x="401" y="690"/>
                    </a:cubicBezTo>
                    <a:cubicBezTo>
                      <a:pt x="1331" y="2289"/>
                      <a:pt x="2150" y="3519"/>
                      <a:pt x="2060" y="5378"/>
                    </a:cubicBezTo>
                    <a:cubicBezTo>
                      <a:pt x="2610" y="3348"/>
                      <a:pt x="1691" y="1889"/>
                      <a:pt x="391" y="430"/>
                    </a:cubicBezTo>
                    <a:cubicBezTo>
                      <a:pt x="261" y="280"/>
                      <a:pt x="121" y="12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1" name="Google Shape;12461;p29"/>
              <p:cNvSpPr/>
              <p:nvPr/>
            </p:nvSpPr>
            <p:spPr>
              <a:xfrm>
                <a:off x="3275481" y="3457954"/>
                <a:ext cx="47091" cy="12490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480" extrusionOk="0">
                    <a:moveTo>
                      <a:pt x="19" y="0"/>
                    </a:moveTo>
                    <a:cubicBezTo>
                      <a:pt x="0" y="0"/>
                      <a:pt x="99" y="205"/>
                      <a:pt x="115" y="280"/>
                    </a:cubicBezTo>
                    <a:cubicBezTo>
                      <a:pt x="265" y="650"/>
                      <a:pt x="385" y="1020"/>
                      <a:pt x="514" y="1400"/>
                    </a:cubicBezTo>
                    <a:cubicBezTo>
                      <a:pt x="634" y="1749"/>
                      <a:pt x="754" y="2119"/>
                      <a:pt x="794" y="2479"/>
                    </a:cubicBezTo>
                    <a:cubicBezTo>
                      <a:pt x="934" y="1620"/>
                      <a:pt x="594" y="750"/>
                      <a:pt x="85" y="80"/>
                    </a:cubicBezTo>
                    <a:cubicBezTo>
                      <a:pt x="45" y="23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2" name="Google Shape;12462;p29"/>
              <p:cNvSpPr/>
              <p:nvPr/>
            </p:nvSpPr>
            <p:spPr>
              <a:xfrm>
                <a:off x="2844761" y="3432267"/>
                <a:ext cx="88139" cy="343338"/>
              </a:xfrm>
              <a:custGeom>
                <a:avLst/>
                <a:gdLst/>
                <a:ahLst/>
                <a:cxnLst/>
                <a:rect l="l" t="t" r="r" b="b"/>
                <a:pathLst>
                  <a:path w="1750" h="6817" extrusionOk="0">
                    <a:moveTo>
                      <a:pt x="981" y="0"/>
                    </a:moveTo>
                    <a:lnTo>
                      <a:pt x="981" y="0"/>
                    </a:lnTo>
                    <a:cubicBezTo>
                      <a:pt x="1050" y="320"/>
                      <a:pt x="1090" y="610"/>
                      <a:pt x="1120" y="910"/>
                    </a:cubicBezTo>
                    <a:cubicBezTo>
                      <a:pt x="1260" y="1799"/>
                      <a:pt x="1190" y="3379"/>
                      <a:pt x="1100" y="3878"/>
                    </a:cubicBezTo>
                    <a:cubicBezTo>
                      <a:pt x="981" y="4998"/>
                      <a:pt x="581" y="5877"/>
                      <a:pt x="1" y="6817"/>
                    </a:cubicBezTo>
                    <a:cubicBezTo>
                      <a:pt x="470" y="6268"/>
                      <a:pt x="941" y="5688"/>
                      <a:pt x="1210" y="5008"/>
                    </a:cubicBezTo>
                    <a:cubicBezTo>
                      <a:pt x="1750" y="3618"/>
                      <a:pt x="1660" y="2050"/>
                      <a:pt x="1220" y="640"/>
                    </a:cubicBezTo>
                    <a:cubicBezTo>
                      <a:pt x="1150" y="430"/>
                      <a:pt x="1070" y="200"/>
                      <a:pt x="9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3" name="Google Shape;12463;p29"/>
              <p:cNvSpPr/>
              <p:nvPr/>
            </p:nvSpPr>
            <p:spPr>
              <a:xfrm>
                <a:off x="2909228" y="3223857"/>
                <a:ext cx="42810" cy="180760"/>
              </a:xfrm>
              <a:custGeom>
                <a:avLst/>
                <a:gdLst/>
                <a:ahLst/>
                <a:cxnLst/>
                <a:rect l="l" t="t" r="r" b="b"/>
                <a:pathLst>
                  <a:path w="850" h="3589" extrusionOk="0">
                    <a:moveTo>
                      <a:pt x="550" y="0"/>
                    </a:moveTo>
                    <a:lnTo>
                      <a:pt x="550" y="480"/>
                    </a:lnTo>
                    <a:cubicBezTo>
                      <a:pt x="540" y="1279"/>
                      <a:pt x="470" y="1890"/>
                      <a:pt x="350" y="2529"/>
                    </a:cubicBezTo>
                    <a:cubicBezTo>
                      <a:pt x="270" y="2899"/>
                      <a:pt x="190" y="3279"/>
                      <a:pt x="0" y="3589"/>
                    </a:cubicBezTo>
                    <a:cubicBezTo>
                      <a:pt x="250" y="3349"/>
                      <a:pt x="400" y="3039"/>
                      <a:pt x="530" y="2719"/>
                    </a:cubicBezTo>
                    <a:cubicBezTo>
                      <a:pt x="850" y="1950"/>
                      <a:pt x="830" y="1070"/>
                      <a:pt x="620" y="270"/>
                    </a:cubicBezTo>
                    <a:cubicBezTo>
                      <a:pt x="600" y="180"/>
                      <a:pt x="570" y="70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4" name="Google Shape;12464;p29"/>
              <p:cNvSpPr/>
              <p:nvPr/>
            </p:nvSpPr>
            <p:spPr>
              <a:xfrm>
                <a:off x="2913257" y="3216806"/>
                <a:ext cx="18635" cy="131453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610" extrusionOk="0">
                    <a:moveTo>
                      <a:pt x="40" y="0"/>
                    </a:moveTo>
                    <a:lnTo>
                      <a:pt x="40" y="0"/>
                    </a:lnTo>
                    <a:cubicBezTo>
                      <a:pt x="50" y="870"/>
                      <a:pt x="80" y="1739"/>
                      <a:pt x="0" y="2609"/>
                    </a:cubicBezTo>
                    <a:cubicBezTo>
                      <a:pt x="370" y="1790"/>
                      <a:pt x="340" y="79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5" name="Google Shape;12465;p29"/>
              <p:cNvSpPr/>
              <p:nvPr/>
            </p:nvSpPr>
            <p:spPr>
              <a:xfrm>
                <a:off x="2862389" y="3544531"/>
                <a:ext cx="31780" cy="161118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199" extrusionOk="0">
                    <a:moveTo>
                      <a:pt x="371" y="0"/>
                    </a:moveTo>
                    <a:cubicBezTo>
                      <a:pt x="360" y="150"/>
                      <a:pt x="351" y="310"/>
                      <a:pt x="351" y="470"/>
                    </a:cubicBezTo>
                    <a:cubicBezTo>
                      <a:pt x="331" y="880"/>
                      <a:pt x="280" y="1289"/>
                      <a:pt x="260" y="1700"/>
                    </a:cubicBezTo>
                    <a:cubicBezTo>
                      <a:pt x="220" y="2219"/>
                      <a:pt x="191" y="2669"/>
                      <a:pt x="0" y="3199"/>
                    </a:cubicBezTo>
                    <a:cubicBezTo>
                      <a:pt x="611" y="2309"/>
                      <a:pt x="631" y="1160"/>
                      <a:pt x="400" y="140"/>
                    </a:cubicBezTo>
                    <a:cubicBezTo>
                      <a:pt x="391" y="90"/>
                      <a:pt x="380" y="30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6" name="Google Shape;12466;p29"/>
              <p:cNvSpPr/>
              <p:nvPr/>
            </p:nvSpPr>
            <p:spPr>
              <a:xfrm>
                <a:off x="2559343" y="2835746"/>
                <a:ext cx="191840" cy="270359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5368" extrusionOk="0">
                    <a:moveTo>
                      <a:pt x="3809" y="0"/>
                    </a:moveTo>
                    <a:lnTo>
                      <a:pt x="3809" y="0"/>
                    </a:lnTo>
                    <a:cubicBezTo>
                      <a:pt x="3749" y="290"/>
                      <a:pt x="3678" y="580"/>
                      <a:pt x="3609" y="869"/>
                    </a:cubicBezTo>
                    <a:cubicBezTo>
                      <a:pt x="3289" y="2109"/>
                      <a:pt x="2549" y="3088"/>
                      <a:pt x="1810" y="3918"/>
                    </a:cubicBezTo>
                    <a:cubicBezTo>
                      <a:pt x="1520" y="4218"/>
                      <a:pt x="1230" y="4528"/>
                      <a:pt x="900" y="4787"/>
                    </a:cubicBezTo>
                    <a:cubicBezTo>
                      <a:pt x="730" y="4918"/>
                      <a:pt x="270" y="5207"/>
                      <a:pt x="0" y="5367"/>
                    </a:cubicBezTo>
                    <a:cubicBezTo>
                      <a:pt x="350" y="5247"/>
                      <a:pt x="700" y="5118"/>
                      <a:pt x="1030" y="4938"/>
                    </a:cubicBezTo>
                    <a:cubicBezTo>
                      <a:pt x="1380" y="4738"/>
                      <a:pt x="1699" y="4488"/>
                      <a:pt x="1999" y="4218"/>
                    </a:cubicBezTo>
                    <a:cubicBezTo>
                      <a:pt x="3039" y="3319"/>
                      <a:pt x="3749" y="2009"/>
                      <a:pt x="3789" y="629"/>
                    </a:cubicBezTo>
                    <a:cubicBezTo>
                      <a:pt x="3809" y="420"/>
                      <a:pt x="3809" y="210"/>
                      <a:pt x="3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7" name="Google Shape;12467;p29"/>
              <p:cNvSpPr/>
              <p:nvPr/>
            </p:nvSpPr>
            <p:spPr>
              <a:xfrm>
                <a:off x="2597117" y="2851812"/>
                <a:ext cx="128380" cy="203475"/>
              </a:xfrm>
              <a:custGeom>
                <a:avLst/>
                <a:gdLst/>
                <a:ahLst/>
                <a:cxnLst/>
                <a:rect l="l" t="t" r="r" b="b"/>
                <a:pathLst>
                  <a:path w="2549" h="4040" extrusionOk="0">
                    <a:moveTo>
                      <a:pt x="2549" y="1"/>
                    </a:moveTo>
                    <a:cubicBezTo>
                      <a:pt x="2489" y="161"/>
                      <a:pt x="2439" y="321"/>
                      <a:pt x="2369" y="490"/>
                    </a:cubicBezTo>
                    <a:cubicBezTo>
                      <a:pt x="1839" y="1900"/>
                      <a:pt x="960" y="2849"/>
                      <a:pt x="0" y="4039"/>
                    </a:cubicBezTo>
                    <a:cubicBezTo>
                      <a:pt x="1389" y="3009"/>
                      <a:pt x="2329" y="2060"/>
                      <a:pt x="2529" y="250"/>
                    </a:cubicBezTo>
                    <a:cubicBezTo>
                      <a:pt x="2539" y="170"/>
                      <a:pt x="2539" y="81"/>
                      <a:pt x="2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8" name="Google Shape;12468;p29"/>
              <p:cNvSpPr/>
              <p:nvPr/>
            </p:nvSpPr>
            <p:spPr>
              <a:xfrm>
                <a:off x="3860671" y="1409512"/>
                <a:ext cx="189826" cy="115840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00" extrusionOk="0">
                    <a:moveTo>
                      <a:pt x="3768" y="1"/>
                    </a:moveTo>
                    <a:lnTo>
                      <a:pt x="3768" y="1"/>
                    </a:lnTo>
                    <a:cubicBezTo>
                      <a:pt x="3699" y="11"/>
                      <a:pt x="3639" y="31"/>
                      <a:pt x="3579" y="51"/>
                    </a:cubicBezTo>
                    <a:cubicBezTo>
                      <a:pt x="2949" y="241"/>
                      <a:pt x="2319" y="461"/>
                      <a:pt x="1760" y="811"/>
                    </a:cubicBezTo>
                    <a:cubicBezTo>
                      <a:pt x="1110" y="1220"/>
                      <a:pt x="520" y="1740"/>
                      <a:pt x="1" y="2300"/>
                    </a:cubicBezTo>
                    <a:cubicBezTo>
                      <a:pt x="1110" y="1491"/>
                      <a:pt x="2329" y="851"/>
                      <a:pt x="3508" y="151"/>
                    </a:cubicBezTo>
                    <a:cubicBezTo>
                      <a:pt x="3588" y="101"/>
                      <a:pt x="3719" y="31"/>
                      <a:pt x="3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9" name="Google Shape;12469;p29"/>
              <p:cNvSpPr/>
              <p:nvPr/>
            </p:nvSpPr>
            <p:spPr>
              <a:xfrm>
                <a:off x="3860168" y="1387906"/>
                <a:ext cx="189826" cy="119869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80" extrusionOk="0">
                    <a:moveTo>
                      <a:pt x="3769" y="1"/>
                    </a:moveTo>
                    <a:cubicBezTo>
                      <a:pt x="3698" y="21"/>
                      <a:pt x="3638" y="30"/>
                      <a:pt x="3569" y="50"/>
                    </a:cubicBezTo>
                    <a:cubicBezTo>
                      <a:pt x="1659" y="520"/>
                      <a:pt x="1240" y="990"/>
                      <a:pt x="0" y="2379"/>
                    </a:cubicBezTo>
                    <a:cubicBezTo>
                      <a:pt x="1020" y="1529"/>
                      <a:pt x="2179" y="810"/>
                      <a:pt x="3399" y="190"/>
                    </a:cubicBezTo>
                    <a:cubicBezTo>
                      <a:pt x="3518" y="130"/>
                      <a:pt x="3678" y="50"/>
                      <a:pt x="37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0" name="Google Shape;12470;p29"/>
              <p:cNvSpPr/>
              <p:nvPr/>
            </p:nvSpPr>
            <p:spPr>
              <a:xfrm>
                <a:off x="3891344" y="1373803"/>
                <a:ext cx="149080" cy="81591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1620" extrusionOk="0">
                    <a:moveTo>
                      <a:pt x="2959" y="1"/>
                    </a:moveTo>
                    <a:lnTo>
                      <a:pt x="2959" y="1"/>
                    </a:lnTo>
                    <a:cubicBezTo>
                      <a:pt x="2910" y="10"/>
                      <a:pt x="2859" y="10"/>
                      <a:pt x="2810" y="21"/>
                    </a:cubicBezTo>
                    <a:cubicBezTo>
                      <a:pt x="1710" y="130"/>
                      <a:pt x="561" y="630"/>
                      <a:pt x="1" y="1620"/>
                    </a:cubicBezTo>
                    <a:cubicBezTo>
                      <a:pt x="301" y="1290"/>
                      <a:pt x="671" y="1080"/>
                      <a:pt x="1071" y="860"/>
                    </a:cubicBezTo>
                    <a:cubicBezTo>
                      <a:pt x="1540" y="620"/>
                      <a:pt x="2100" y="360"/>
                      <a:pt x="2530" y="170"/>
                    </a:cubicBezTo>
                    <a:cubicBezTo>
                      <a:pt x="2650" y="121"/>
                      <a:pt x="2770" y="81"/>
                      <a:pt x="2890" y="30"/>
                    </a:cubicBezTo>
                    <a:cubicBezTo>
                      <a:pt x="2919" y="21"/>
                      <a:pt x="2950" y="10"/>
                      <a:pt x="29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1" name="Google Shape;12471;p29"/>
              <p:cNvSpPr/>
              <p:nvPr/>
            </p:nvSpPr>
            <p:spPr>
              <a:xfrm>
                <a:off x="2786892" y="1668489"/>
                <a:ext cx="539711" cy="775218"/>
              </a:xfrm>
              <a:custGeom>
                <a:avLst/>
                <a:gdLst/>
                <a:ahLst/>
                <a:cxnLst/>
                <a:rect l="l" t="t" r="r" b="b"/>
                <a:pathLst>
                  <a:path w="10716" h="15392" extrusionOk="0">
                    <a:moveTo>
                      <a:pt x="8234" y="0"/>
                    </a:moveTo>
                    <a:cubicBezTo>
                      <a:pt x="7503" y="0"/>
                      <a:pt x="6705" y="456"/>
                      <a:pt x="6108" y="1016"/>
                    </a:cubicBezTo>
                    <a:cubicBezTo>
                      <a:pt x="5518" y="1506"/>
                      <a:pt x="4978" y="2076"/>
                      <a:pt x="4578" y="2706"/>
                    </a:cubicBezTo>
                    <a:cubicBezTo>
                      <a:pt x="4568" y="2755"/>
                      <a:pt x="4598" y="2795"/>
                      <a:pt x="4638" y="2815"/>
                    </a:cubicBezTo>
                    <a:cubicBezTo>
                      <a:pt x="4645" y="2817"/>
                      <a:pt x="4652" y="2818"/>
                      <a:pt x="4660" y="2818"/>
                    </a:cubicBezTo>
                    <a:cubicBezTo>
                      <a:pt x="4695" y="2818"/>
                      <a:pt x="4732" y="2799"/>
                      <a:pt x="4748" y="2766"/>
                    </a:cubicBezTo>
                    <a:cubicBezTo>
                      <a:pt x="4808" y="2686"/>
                      <a:pt x="4878" y="2595"/>
                      <a:pt x="4948" y="2515"/>
                    </a:cubicBezTo>
                    <a:cubicBezTo>
                      <a:pt x="5308" y="2026"/>
                      <a:pt x="5748" y="1586"/>
                      <a:pt x="6217" y="1206"/>
                    </a:cubicBezTo>
                    <a:cubicBezTo>
                      <a:pt x="6407" y="1056"/>
                      <a:pt x="6517" y="956"/>
                      <a:pt x="6717" y="827"/>
                    </a:cubicBezTo>
                    <a:cubicBezTo>
                      <a:pt x="6867" y="716"/>
                      <a:pt x="7167" y="596"/>
                      <a:pt x="7217" y="567"/>
                    </a:cubicBezTo>
                    <a:cubicBezTo>
                      <a:pt x="7257" y="556"/>
                      <a:pt x="7647" y="396"/>
                      <a:pt x="7827" y="387"/>
                    </a:cubicBezTo>
                    <a:cubicBezTo>
                      <a:pt x="7880" y="369"/>
                      <a:pt x="7930" y="365"/>
                      <a:pt x="8001" y="365"/>
                    </a:cubicBezTo>
                    <a:cubicBezTo>
                      <a:pt x="8050" y="365"/>
                      <a:pt x="8109" y="367"/>
                      <a:pt x="8187" y="367"/>
                    </a:cubicBezTo>
                    <a:lnTo>
                      <a:pt x="8336" y="367"/>
                    </a:lnTo>
                    <a:cubicBezTo>
                      <a:pt x="8336" y="376"/>
                      <a:pt x="8336" y="376"/>
                      <a:pt x="8347" y="376"/>
                    </a:cubicBezTo>
                    <a:cubicBezTo>
                      <a:pt x="8676" y="447"/>
                      <a:pt x="8756" y="476"/>
                      <a:pt x="9016" y="616"/>
                    </a:cubicBezTo>
                    <a:cubicBezTo>
                      <a:pt x="9246" y="756"/>
                      <a:pt x="9266" y="756"/>
                      <a:pt x="9436" y="936"/>
                    </a:cubicBezTo>
                    <a:cubicBezTo>
                      <a:pt x="9325" y="907"/>
                      <a:pt x="9212" y="894"/>
                      <a:pt x="9100" y="894"/>
                    </a:cubicBezTo>
                    <a:cubicBezTo>
                      <a:pt x="8827" y="894"/>
                      <a:pt x="8554" y="970"/>
                      <a:pt x="8307" y="1076"/>
                    </a:cubicBezTo>
                    <a:cubicBezTo>
                      <a:pt x="7707" y="1316"/>
                      <a:pt x="7197" y="1726"/>
                      <a:pt x="6737" y="2175"/>
                    </a:cubicBezTo>
                    <a:cubicBezTo>
                      <a:pt x="5837" y="3015"/>
                      <a:pt x="5108" y="4005"/>
                      <a:pt x="4458" y="5054"/>
                    </a:cubicBezTo>
                    <a:cubicBezTo>
                      <a:pt x="4528" y="5114"/>
                      <a:pt x="4608" y="5174"/>
                      <a:pt x="4688" y="5234"/>
                    </a:cubicBezTo>
                    <a:cubicBezTo>
                      <a:pt x="5608" y="3815"/>
                      <a:pt x="6627" y="2506"/>
                      <a:pt x="8047" y="1656"/>
                    </a:cubicBezTo>
                    <a:cubicBezTo>
                      <a:pt x="8459" y="1430"/>
                      <a:pt x="8853" y="1293"/>
                      <a:pt x="9187" y="1293"/>
                    </a:cubicBezTo>
                    <a:cubicBezTo>
                      <a:pt x="9444" y="1293"/>
                      <a:pt x="9666" y="1373"/>
                      <a:pt x="9835" y="1556"/>
                    </a:cubicBezTo>
                    <a:cubicBezTo>
                      <a:pt x="10386" y="2866"/>
                      <a:pt x="9855" y="4925"/>
                      <a:pt x="9406" y="6434"/>
                    </a:cubicBezTo>
                    <a:cubicBezTo>
                      <a:pt x="8816" y="8353"/>
                      <a:pt x="8047" y="10022"/>
                      <a:pt x="6917" y="11751"/>
                    </a:cubicBezTo>
                    <a:cubicBezTo>
                      <a:pt x="6077" y="13030"/>
                      <a:pt x="4818" y="14420"/>
                      <a:pt x="3469" y="14870"/>
                    </a:cubicBezTo>
                    <a:cubicBezTo>
                      <a:pt x="3269" y="14940"/>
                      <a:pt x="3069" y="14970"/>
                      <a:pt x="2859" y="14980"/>
                    </a:cubicBezTo>
                    <a:cubicBezTo>
                      <a:pt x="2859" y="14970"/>
                      <a:pt x="2839" y="14950"/>
                      <a:pt x="2829" y="14950"/>
                    </a:cubicBezTo>
                    <a:cubicBezTo>
                      <a:pt x="1070" y="13161"/>
                      <a:pt x="2419" y="9312"/>
                      <a:pt x="3729" y="6864"/>
                    </a:cubicBezTo>
                    <a:cubicBezTo>
                      <a:pt x="3649" y="6813"/>
                      <a:pt x="3569" y="6773"/>
                      <a:pt x="3489" y="6733"/>
                    </a:cubicBezTo>
                    <a:cubicBezTo>
                      <a:pt x="2439" y="8772"/>
                      <a:pt x="1439" y="11402"/>
                      <a:pt x="1859" y="13601"/>
                    </a:cubicBezTo>
                    <a:cubicBezTo>
                      <a:pt x="1970" y="14080"/>
                      <a:pt x="2169" y="14560"/>
                      <a:pt x="2469" y="14960"/>
                    </a:cubicBezTo>
                    <a:cubicBezTo>
                      <a:pt x="2199" y="14920"/>
                      <a:pt x="1950" y="14840"/>
                      <a:pt x="1719" y="14720"/>
                    </a:cubicBezTo>
                    <a:cubicBezTo>
                      <a:pt x="1200" y="14420"/>
                      <a:pt x="1010" y="13820"/>
                      <a:pt x="840" y="13070"/>
                    </a:cubicBezTo>
                    <a:cubicBezTo>
                      <a:pt x="680" y="12351"/>
                      <a:pt x="790" y="11522"/>
                      <a:pt x="940" y="10731"/>
                    </a:cubicBezTo>
                    <a:cubicBezTo>
                      <a:pt x="1030" y="10212"/>
                      <a:pt x="1160" y="9692"/>
                      <a:pt x="1290" y="9183"/>
                    </a:cubicBezTo>
                    <a:cubicBezTo>
                      <a:pt x="1314" y="9098"/>
                      <a:pt x="1247" y="9043"/>
                      <a:pt x="1182" y="9043"/>
                    </a:cubicBezTo>
                    <a:cubicBezTo>
                      <a:pt x="1138" y="9043"/>
                      <a:pt x="1095" y="9067"/>
                      <a:pt x="1080" y="9123"/>
                    </a:cubicBezTo>
                    <a:cubicBezTo>
                      <a:pt x="620" y="10982"/>
                      <a:pt x="0" y="12781"/>
                      <a:pt x="940" y="14520"/>
                    </a:cubicBezTo>
                    <a:cubicBezTo>
                      <a:pt x="1190" y="14920"/>
                      <a:pt x="1599" y="15180"/>
                      <a:pt x="2059" y="15289"/>
                    </a:cubicBezTo>
                    <a:cubicBezTo>
                      <a:pt x="2312" y="15353"/>
                      <a:pt x="2574" y="15391"/>
                      <a:pt x="2836" y="15391"/>
                    </a:cubicBezTo>
                    <a:cubicBezTo>
                      <a:pt x="2947" y="15391"/>
                      <a:pt x="3059" y="15384"/>
                      <a:pt x="3169" y="15369"/>
                    </a:cubicBezTo>
                    <a:cubicBezTo>
                      <a:pt x="4408" y="15160"/>
                      <a:pt x="5428" y="14210"/>
                      <a:pt x="6248" y="13321"/>
                    </a:cubicBezTo>
                    <a:cubicBezTo>
                      <a:pt x="6847" y="12651"/>
                      <a:pt x="7347" y="11891"/>
                      <a:pt x="7807" y="11111"/>
                    </a:cubicBezTo>
                    <a:cubicBezTo>
                      <a:pt x="8407" y="10072"/>
                      <a:pt x="8926" y="8992"/>
                      <a:pt x="9356" y="7873"/>
                    </a:cubicBezTo>
                    <a:cubicBezTo>
                      <a:pt x="9895" y="6334"/>
                      <a:pt x="10715" y="3935"/>
                      <a:pt x="10415" y="2116"/>
                    </a:cubicBezTo>
                    <a:cubicBezTo>
                      <a:pt x="10426" y="2076"/>
                      <a:pt x="10415" y="2046"/>
                      <a:pt x="10406" y="2026"/>
                    </a:cubicBezTo>
                    <a:cubicBezTo>
                      <a:pt x="10406" y="2026"/>
                      <a:pt x="10406" y="2016"/>
                      <a:pt x="10395" y="2016"/>
                    </a:cubicBezTo>
                    <a:cubicBezTo>
                      <a:pt x="10335" y="1676"/>
                      <a:pt x="10226" y="1356"/>
                      <a:pt x="10066" y="1076"/>
                    </a:cubicBezTo>
                    <a:cubicBezTo>
                      <a:pt x="9706" y="487"/>
                      <a:pt x="9086" y="36"/>
                      <a:pt x="8387" y="7"/>
                    </a:cubicBezTo>
                    <a:cubicBezTo>
                      <a:pt x="8336" y="2"/>
                      <a:pt x="8285" y="0"/>
                      <a:pt x="8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2" name="Google Shape;12472;p29"/>
              <p:cNvSpPr/>
              <p:nvPr/>
            </p:nvSpPr>
            <p:spPr>
              <a:xfrm>
                <a:off x="2823104" y="2006588"/>
                <a:ext cx="123445" cy="396725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7877" extrusionOk="0">
                    <a:moveTo>
                      <a:pt x="2450" y="0"/>
                    </a:moveTo>
                    <a:lnTo>
                      <a:pt x="2450" y="0"/>
                    </a:lnTo>
                    <a:cubicBezTo>
                      <a:pt x="1870" y="1000"/>
                      <a:pt x="1391" y="2010"/>
                      <a:pt x="1060" y="3099"/>
                    </a:cubicBezTo>
                    <a:cubicBezTo>
                      <a:pt x="1171" y="2659"/>
                      <a:pt x="1291" y="2230"/>
                      <a:pt x="1430" y="1810"/>
                    </a:cubicBezTo>
                    <a:cubicBezTo>
                      <a:pt x="1510" y="1560"/>
                      <a:pt x="1600" y="1310"/>
                      <a:pt x="1680" y="1070"/>
                    </a:cubicBezTo>
                    <a:lnTo>
                      <a:pt x="1680" y="1070"/>
                    </a:lnTo>
                    <a:cubicBezTo>
                      <a:pt x="1580" y="1260"/>
                      <a:pt x="1470" y="1450"/>
                      <a:pt x="1371" y="1640"/>
                    </a:cubicBezTo>
                    <a:cubicBezTo>
                      <a:pt x="991" y="2350"/>
                      <a:pt x="691" y="3119"/>
                      <a:pt x="541" y="3909"/>
                    </a:cubicBezTo>
                    <a:cubicBezTo>
                      <a:pt x="640" y="3229"/>
                      <a:pt x="820" y="2579"/>
                      <a:pt x="1131" y="1740"/>
                    </a:cubicBezTo>
                    <a:lnTo>
                      <a:pt x="1131" y="1740"/>
                    </a:lnTo>
                    <a:cubicBezTo>
                      <a:pt x="691" y="2510"/>
                      <a:pt x="291" y="3339"/>
                      <a:pt x="141" y="4218"/>
                    </a:cubicBezTo>
                    <a:cubicBezTo>
                      <a:pt x="1" y="5178"/>
                      <a:pt x="101" y="6208"/>
                      <a:pt x="541" y="7077"/>
                    </a:cubicBezTo>
                    <a:cubicBezTo>
                      <a:pt x="591" y="7187"/>
                      <a:pt x="680" y="7337"/>
                      <a:pt x="731" y="7417"/>
                    </a:cubicBezTo>
                    <a:cubicBezTo>
                      <a:pt x="671" y="7227"/>
                      <a:pt x="611" y="7027"/>
                      <a:pt x="560" y="6828"/>
                    </a:cubicBezTo>
                    <a:cubicBezTo>
                      <a:pt x="451" y="6317"/>
                      <a:pt x="431" y="5758"/>
                      <a:pt x="441" y="5178"/>
                    </a:cubicBezTo>
                    <a:lnTo>
                      <a:pt x="441" y="5178"/>
                    </a:lnTo>
                    <a:cubicBezTo>
                      <a:pt x="481" y="6078"/>
                      <a:pt x="691" y="6977"/>
                      <a:pt x="1091" y="7797"/>
                    </a:cubicBezTo>
                    <a:cubicBezTo>
                      <a:pt x="931" y="7257"/>
                      <a:pt x="831" y="6717"/>
                      <a:pt x="791" y="6168"/>
                    </a:cubicBezTo>
                    <a:lnTo>
                      <a:pt x="791" y="6168"/>
                    </a:lnTo>
                    <a:cubicBezTo>
                      <a:pt x="860" y="6608"/>
                      <a:pt x="971" y="7047"/>
                      <a:pt x="1131" y="7457"/>
                    </a:cubicBezTo>
                    <a:cubicBezTo>
                      <a:pt x="1180" y="7597"/>
                      <a:pt x="1271" y="7787"/>
                      <a:pt x="1331" y="7877"/>
                    </a:cubicBezTo>
                    <a:cubicBezTo>
                      <a:pt x="1251" y="7657"/>
                      <a:pt x="1200" y="7427"/>
                      <a:pt x="1171" y="7197"/>
                    </a:cubicBezTo>
                    <a:cubicBezTo>
                      <a:pt x="820" y="4749"/>
                      <a:pt x="1440" y="2310"/>
                      <a:pt x="24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3" name="Google Shape;12473;p29"/>
              <p:cNvSpPr/>
              <p:nvPr/>
            </p:nvSpPr>
            <p:spPr>
              <a:xfrm>
                <a:off x="2987243" y="1692462"/>
                <a:ext cx="237672" cy="225081"/>
              </a:xfrm>
              <a:custGeom>
                <a:avLst/>
                <a:gdLst/>
                <a:ahLst/>
                <a:cxnLst/>
                <a:rect l="l" t="t" r="r" b="b"/>
                <a:pathLst>
                  <a:path w="4719" h="4469" extrusionOk="0">
                    <a:moveTo>
                      <a:pt x="3998" y="0"/>
                    </a:moveTo>
                    <a:lnTo>
                      <a:pt x="3998" y="0"/>
                    </a:lnTo>
                    <a:cubicBezTo>
                      <a:pt x="2310" y="430"/>
                      <a:pt x="1360" y="1570"/>
                      <a:pt x="490" y="2999"/>
                    </a:cubicBezTo>
                    <a:cubicBezTo>
                      <a:pt x="420" y="3119"/>
                      <a:pt x="340" y="3259"/>
                      <a:pt x="280" y="3379"/>
                    </a:cubicBezTo>
                    <a:cubicBezTo>
                      <a:pt x="380" y="3259"/>
                      <a:pt x="490" y="3149"/>
                      <a:pt x="590" y="3029"/>
                    </a:cubicBezTo>
                    <a:cubicBezTo>
                      <a:pt x="700" y="2929"/>
                      <a:pt x="800" y="2819"/>
                      <a:pt x="900" y="2719"/>
                    </a:cubicBezTo>
                    <a:lnTo>
                      <a:pt x="900" y="2719"/>
                    </a:lnTo>
                    <a:cubicBezTo>
                      <a:pt x="560" y="3179"/>
                      <a:pt x="260" y="3669"/>
                      <a:pt x="0" y="4169"/>
                    </a:cubicBezTo>
                    <a:cubicBezTo>
                      <a:pt x="20" y="4189"/>
                      <a:pt x="31" y="4198"/>
                      <a:pt x="51" y="4209"/>
                    </a:cubicBezTo>
                    <a:cubicBezTo>
                      <a:pt x="60" y="4189"/>
                      <a:pt x="80" y="4169"/>
                      <a:pt x="91" y="4149"/>
                    </a:cubicBezTo>
                    <a:cubicBezTo>
                      <a:pt x="440" y="3739"/>
                      <a:pt x="800" y="3329"/>
                      <a:pt x="1160" y="2929"/>
                    </a:cubicBezTo>
                    <a:lnTo>
                      <a:pt x="1160" y="2929"/>
                    </a:lnTo>
                    <a:cubicBezTo>
                      <a:pt x="820" y="3389"/>
                      <a:pt x="510" y="3869"/>
                      <a:pt x="231" y="4369"/>
                    </a:cubicBezTo>
                    <a:cubicBezTo>
                      <a:pt x="271" y="4398"/>
                      <a:pt x="310" y="4438"/>
                      <a:pt x="350" y="4469"/>
                    </a:cubicBezTo>
                    <a:cubicBezTo>
                      <a:pt x="690" y="4018"/>
                      <a:pt x="1050" y="3589"/>
                      <a:pt x="1430" y="3129"/>
                    </a:cubicBezTo>
                    <a:cubicBezTo>
                      <a:pt x="2279" y="2139"/>
                      <a:pt x="3089" y="1270"/>
                      <a:pt x="4198" y="630"/>
                    </a:cubicBezTo>
                    <a:cubicBezTo>
                      <a:pt x="4369" y="540"/>
                      <a:pt x="4549" y="460"/>
                      <a:pt x="4718" y="391"/>
                    </a:cubicBezTo>
                    <a:lnTo>
                      <a:pt x="4718" y="391"/>
                    </a:lnTo>
                    <a:cubicBezTo>
                      <a:pt x="4618" y="410"/>
                      <a:pt x="4529" y="430"/>
                      <a:pt x="4429" y="450"/>
                    </a:cubicBezTo>
                    <a:cubicBezTo>
                      <a:pt x="3909" y="580"/>
                      <a:pt x="3429" y="840"/>
                      <a:pt x="2979" y="1130"/>
                    </a:cubicBezTo>
                    <a:cubicBezTo>
                      <a:pt x="2869" y="1200"/>
                      <a:pt x="2769" y="1280"/>
                      <a:pt x="2669" y="1350"/>
                    </a:cubicBezTo>
                    <a:cubicBezTo>
                      <a:pt x="3159" y="910"/>
                      <a:pt x="3679" y="540"/>
                      <a:pt x="4318" y="240"/>
                    </a:cubicBezTo>
                    <a:lnTo>
                      <a:pt x="4318" y="240"/>
                    </a:lnTo>
                    <a:cubicBezTo>
                      <a:pt x="3619" y="410"/>
                      <a:pt x="2989" y="730"/>
                      <a:pt x="2429" y="1150"/>
                    </a:cubicBezTo>
                    <a:cubicBezTo>
                      <a:pt x="2899" y="700"/>
                      <a:pt x="3409" y="311"/>
                      <a:pt x="39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4" name="Google Shape;12474;p29"/>
              <p:cNvSpPr/>
              <p:nvPr/>
            </p:nvSpPr>
            <p:spPr>
              <a:xfrm>
                <a:off x="2895126" y="2137486"/>
                <a:ext cx="43818" cy="243666"/>
              </a:xfrm>
              <a:custGeom>
                <a:avLst/>
                <a:gdLst/>
                <a:ahLst/>
                <a:cxnLst/>
                <a:rect l="l" t="t" r="r" b="b"/>
                <a:pathLst>
                  <a:path w="870" h="4838" extrusionOk="0">
                    <a:moveTo>
                      <a:pt x="870" y="0"/>
                    </a:moveTo>
                    <a:lnTo>
                      <a:pt x="870" y="0"/>
                    </a:lnTo>
                    <a:cubicBezTo>
                      <a:pt x="170" y="1410"/>
                      <a:pt x="0" y="3109"/>
                      <a:pt x="460" y="4618"/>
                    </a:cubicBezTo>
                    <a:cubicBezTo>
                      <a:pt x="490" y="4688"/>
                      <a:pt x="510" y="4778"/>
                      <a:pt x="530" y="4838"/>
                    </a:cubicBezTo>
                    <a:cubicBezTo>
                      <a:pt x="520" y="4678"/>
                      <a:pt x="520" y="4518"/>
                      <a:pt x="510" y="4369"/>
                    </a:cubicBezTo>
                    <a:cubicBezTo>
                      <a:pt x="470" y="3678"/>
                      <a:pt x="510" y="2999"/>
                      <a:pt x="530" y="2319"/>
                    </a:cubicBezTo>
                    <a:cubicBezTo>
                      <a:pt x="540" y="1930"/>
                      <a:pt x="610" y="1330"/>
                      <a:pt x="640" y="1080"/>
                    </a:cubicBezTo>
                    <a:cubicBezTo>
                      <a:pt x="700" y="720"/>
                      <a:pt x="740" y="35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5" name="Google Shape;12475;p29"/>
              <p:cNvSpPr/>
              <p:nvPr/>
            </p:nvSpPr>
            <p:spPr>
              <a:xfrm>
                <a:off x="2895629" y="2224567"/>
                <a:ext cx="9066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600" extrusionOk="0">
                    <a:moveTo>
                      <a:pt x="180" y="1"/>
                    </a:moveTo>
                    <a:cubicBezTo>
                      <a:pt x="30" y="510"/>
                      <a:pt x="0" y="1070"/>
                      <a:pt x="70" y="1600"/>
                    </a:cubicBezTo>
                    <a:cubicBezTo>
                      <a:pt x="90" y="1310"/>
                      <a:pt x="130" y="1030"/>
                      <a:pt x="140" y="740"/>
                    </a:cubicBezTo>
                    <a:cubicBezTo>
                      <a:pt x="150" y="501"/>
                      <a:pt x="140" y="250"/>
                      <a:pt x="1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6" name="Google Shape;12476;p29"/>
              <p:cNvSpPr/>
              <p:nvPr/>
            </p:nvSpPr>
            <p:spPr>
              <a:xfrm>
                <a:off x="2919754" y="2062946"/>
                <a:ext cx="132964" cy="362024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7188" extrusionOk="0">
                    <a:moveTo>
                      <a:pt x="2360" y="1"/>
                    </a:moveTo>
                    <a:cubicBezTo>
                      <a:pt x="2150" y="411"/>
                      <a:pt x="1960" y="840"/>
                      <a:pt x="1810" y="1271"/>
                    </a:cubicBezTo>
                    <a:cubicBezTo>
                      <a:pt x="1800" y="1300"/>
                      <a:pt x="1790" y="1331"/>
                      <a:pt x="1780" y="1351"/>
                    </a:cubicBezTo>
                    <a:cubicBezTo>
                      <a:pt x="1631" y="1660"/>
                      <a:pt x="1511" y="1950"/>
                      <a:pt x="1400" y="2200"/>
                    </a:cubicBezTo>
                    <a:cubicBezTo>
                      <a:pt x="1480" y="1890"/>
                      <a:pt x="1571" y="1571"/>
                      <a:pt x="1670" y="1251"/>
                    </a:cubicBezTo>
                    <a:cubicBezTo>
                      <a:pt x="1740" y="1031"/>
                      <a:pt x="1820" y="791"/>
                      <a:pt x="1890" y="581"/>
                    </a:cubicBezTo>
                    <a:lnTo>
                      <a:pt x="1890" y="581"/>
                    </a:lnTo>
                    <a:cubicBezTo>
                      <a:pt x="1810" y="721"/>
                      <a:pt x="1730" y="860"/>
                      <a:pt x="1660" y="991"/>
                    </a:cubicBezTo>
                    <a:cubicBezTo>
                      <a:pt x="1400" y="1460"/>
                      <a:pt x="1171" y="1950"/>
                      <a:pt x="1000" y="2460"/>
                    </a:cubicBezTo>
                    <a:cubicBezTo>
                      <a:pt x="1111" y="1970"/>
                      <a:pt x="1240" y="1471"/>
                      <a:pt x="1400" y="951"/>
                    </a:cubicBezTo>
                    <a:cubicBezTo>
                      <a:pt x="1471" y="711"/>
                      <a:pt x="1551" y="441"/>
                      <a:pt x="1620" y="231"/>
                    </a:cubicBezTo>
                    <a:lnTo>
                      <a:pt x="1620" y="231"/>
                    </a:lnTo>
                    <a:cubicBezTo>
                      <a:pt x="1531" y="421"/>
                      <a:pt x="1431" y="601"/>
                      <a:pt x="1331" y="791"/>
                    </a:cubicBezTo>
                    <a:cubicBezTo>
                      <a:pt x="1000" y="1380"/>
                      <a:pt x="741" y="2010"/>
                      <a:pt x="571" y="2660"/>
                    </a:cubicBezTo>
                    <a:cubicBezTo>
                      <a:pt x="661" y="1970"/>
                      <a:pt x="800" y="1300"/>
                      <a:pt x="1000" y="561"/>
                    </a:cubicBezTo>
                    <a:lnTo>
                      <a:pt x="1000" y="561"/>
                    </a:lnTo>
                    <a:cubicBezTo>
                      <a:pt x="561" y="1551"/>
                      <a:pt x="181" y="2590"/>
                      <a:pt x="71" y="3690"/>
                    </a:cubicBezTo>
                    <a:cubicBezTo>
                      <a:pt x="1" y="4629"/>
                      <a:pt x="51" y="5609"/>
                      <a:pt x="411" y="6488"/>
                    </a:cubicBezTo>
                    <a:cubicBezTo>
                      <a:pt x="441" y="6558"/>
                      <a:pt x="471" y="6638"/>
                      <a:pt x="491" y="6688"/>
                    </a:cubicBezTo>
                    <a:cubicBezTo>
                      <a:pt x="461" y="6548"/>
                      <a:pt x="421" y="6308"/>
                      <a:pt x="411" y="6208"/>
                    </a:cubicBezTo>
                    <a:cubicBezTo>
                      <a:pt x="351" y="5709"/>
                      <a:pt x="361" y="5209"/>
                      <a:pt x="391" y="4709"/>
                    </a:cubicBezTo>
                    <a:lnTo>
                      <a:pt x="391" y="4709"/>
                    </a:lnTo>
                    <a:cubicBezTo>
                      <a:pt x="441" y="5398"/>
                      <a:pt x="621" y="6068"/>
                      <a:pt x="800" y="6738"/>
                    </a:cubicBezTo>
                    <a:cubicBezTo>
                      <a:pt x="731" y="6168"/>
                      <a:pt x="701" y="5629"/>
                      <a:pt x="711" y="5109"/>
                    </a:cubicBezTo>
                    <a:lnTo>
                      <a:pt x="711" y="5109"/>
                    </a:lnTo>
                    <a:cubicBezTo>
                      <a:pt x="731" y="5358"/>
                      <a:pt x="771" y="5609"/>
                      <a:pt x="820" y="5858"/>
                    </a:cubicBezTo>
                    <a:cubicBezTo>
                      <a:pt x="891" y="6158"/>
                      <a:pt x="940" y="6458"/>
                      <a:pt x="1071" y="6738"/>
                    </a:cubicBezTo>
                    <a:cubicBezTo>
                      <a:pt x="991" y="6448"/>
                      <a:pt x="991" y="6138"/>
                      <a:pt x="980" y="5829"/>
                    </a:cubicBezTo>
                    <a:cubicBezTo>
                      <a:pt x="971" y="5678"/>
                      <a:pt x="971" y="5538"/>
                      <a:pt x="980" y="5389"/>
                    </a:cubicBezTo>
                    <a:cubicBezTo>
                      <a:pt x="991" y="5598"/>
                      <a:pt x="1020" y="5809"/>
                      <a:pt x="1051" y="6018"/>
                    </a:cubicBezTo>
                    <a:cubicBezTo>
                      <a:pt x="1111" y="6418"/>
                      <a:pt x="1220" y="6818"/>
                      <a:pt x="1371" y="7188"/>
                    </a:cubicBezTo>
                    <a:cubicBezTo>
                      <a:pt x="1460" y="7118"/>
                      <a:pt x="1560" y="7058"/>
                      <a:pt x="1660" y="6988"/>
                    </a:cubicBezTo>
                    <a:cubicBezTo>
                      <a:pt x="1471" y="6288"/>
                      <a:pt x="1451" y="5938"/>
                      <a:pt x="1380" y="5249"/>
                    </a:cubicBezTo>
                    <a:cubicBezTo>
                      <a:pt x="1291" y="4019"/>
                      <a:pt x="1511" y="2970"/>
                      <a:pt x="1970" y="1770"/>
                    </a:cubicBezTo>
                    <a:cubicBezTo>
                      <a:pt x="2160" y="1251"/>
                      <a:pt x="2380" y="731"/>
                      <a:pt x="2640" y="211"/>
                    </a:cubicBezTo>
                    <a:cubicBezTo>
                      <a:pt x="2540" y="141"/>
                      <a:pt x="2450" y="71"/>
                      <a:pt x="23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7" name="Google Shape;12477;p29"/>
              <p:cNvSpPr/>
              <p:nvPr/>
            </p:nvSpPr>
            <p:spPr>
              <a:xfrm>
                <a:off x="3063747" y="1767959"/>
                <a:ext cx="240191" cy="218030"/>
              </a:xfrm>
              <a:custGeom>
                <a:avLst/>
                <a:gdLst/>
                <a:ahLst/>
                <a:cxnLst/>
                <a:rect l="l" t="t" r="r" b="b"/>
                <a:pathLst>
                  <a:path w="4769" h="4329" extrusionOk="0">
                    <a:moveTo>
                      <a:pt x="4169" y="1"/>
                    </a:moveTo>
                    <a:lnTo>
                      <a:pt x="4169" y="1"/>
                    </a:lnTo>
                    <a:cubicBezTo>
                      <a:pt x="4109" y="11"/>
                      <a:pt x="4059" y="21"/>
                      <a:pt x="3999" y="31"/>
                    </a:cubicBezTo>
                    <a:cubicBezTo>
                      <a:pt x="2190" y="391"/>
                      <a:pt x="1020" y="2000"/>
                      <a:pt x="80" y="3439"/>
                    </a:cubicBezTo>
                    <a:cubicBezTo>
                      <a:pt x="480" y="2979"/>
                      <a:pt x="900" y="2539"/>
                      <a:pt x="1320" y="2110"/>
                    </a:cubicBezTo>
                    <a:lnTo>
                      <a:pt x="1320" y="2110"/>
                    </a:lnTo>
                    <a:cubicBezTo>
                      <a:pt x="1280" y="2160"/>
                      <a:pt x="1230" y="2220"/>
                      <a:pt x="1180" y="2270"/>
                    </a:cubicBezTo>
                    <a:cubicBezTo>
                      <a:pt x="760" y="2770"/>
                      <a:pt x="360" y="3299"/>
                      <a:pt x="1" y="3839"/>
                    </a:cubicBezTo>
                    <a:cubicBezTo>
                      <a:pt x="21" y="3859"/>
                      <a:pt x="41" y="3869"/>
                      <a:pt x="60" y="3879"/>
                    </a:cubicBezTo>
                    <a:cubicBezTo>
                      <a:pt x="611" y="3219"/>
                      <a:pt x="1260" y="2530"/>
                      <a:pt x="1960" y="1920"/>
                    </a:cubicBezTo>
                    <a:lnTo>
                      <a:pt x="1960" y="1920"/>
                    </a:lnTo>
                    <a:cubicBezTo>
                      <a:pt x="1380" y="2499"/>
                      <a:pt x="860" y="3150"/>
                      <a:pt x="460" y="3859"/>
                    </a:cubicBezTo>
                    <a:cubicBezTo>
                      <a:pt x="811" y="3409"/>
                      <a:pt x="1250" y="2959"/>
                      <a:pt x="1700" y="2559"/>
                    </a:cubicBezTo>
                    <a:lnTo>
                      <a:pt x="1700" y="2559"/>
                    </a:lnTo>
                    <a:cubicBezTo>
                      <a:pt x="1250" y="3050"/>
                      <a:pt x="860" y="3589"/>
                      <a:pt x="491" y="4149"/>
                    </a:cubicBezTo>
                    <a:cubicBezTo>
                      <a:pt x="591" y="4209"/>
                      <a:pt x="700" y="4269"/>
                      <a:pt x="800" y="4329"/>
                    </a:cubicBezTo>
                    <a:cubicBezTo>
                      <a:pt x="1670" y="3039"/>
                      <a:pt x="2639" y="1870"/>
                      <a:pt x="3969" y="1100"/>
                    </a:cubicBezTo>
                    <a:cubicBezTo>
                      <a:pt x="4219" y="951"/>
                      <a:pt x="4469" y="820"/>
                      <a:pt x="4718" y="711"/>
                    </a:cubicBezTo>
                    <a:cubicBezTo>
                      <a:pt x="4698" y="671"/>
                      <a:pt x="4689" y="620"/>
                      <a:pt x="4678" y="560"/>
                    </a:cubicBezTo>
                    <a:cubicBezTo>
                      <a:pt x="4498" y="600"/>
                      <a:pt x="4329" y="660"/>
                      <a:pt x="4159" y="731"/>
                    </a:cubicBezTo>
                    <a:cubicBezTo>
                      <a:pt x="4329" y="640"/>
                      <a:pt x="4498" y="560"/>
                      <a:pt x="4669" y="491"/>
                    </a:cubicBezTo>
                    <a:cubicBezTo>
                      <a:pt x="4669" y="431"/>
                      <a:pt x="4669" y="360"/>
                      <a:pt x="4678" y="300"/>
                    </a:cubicBezTo>
                    <a:lnTo>
                      <a:pt x="4678" y="300"/>
                    </a:lnTo>
                    <a:cubicBezTo>
                      <a:pt x="4358" y="371"/>
                      <a:pt x="4039" y="471"/>
                      <a:pt x="3749" y="611"/>
                    </a:cubicBezTo>
                    <a:cubicBezTo>
                      <a:pt x="4069" y="420"/>
                      <a:pt x="4398" y="271"/>
                      <a:pt x="4709" y="161"/>
                    </a:cubicBezTo>
                    <a:cubicBezTo>
                      <a:pt x="4729" y="121"/>
                      <a:pt x="4749" y="71"/>
                      <a:pt x="4769" y="31"/>
                    </a:cubicBezTo>
                    <a:lnTo>
                      <a:pt x="4769" y="31"/>
                    </a:lnTo>
                    <a:cubicBezTo>
                      <a:pt x="3919" y="151"/>
                      <a:pt x="3179" y="500"/>
                      <a:pt x="2530" y="971"/>
                    </a:cubicBezTo>
                    <a:cubicBezTo>
                      <a:pt x="2630" y="891"/>
                      <a:pt x="2719" y="820"/>
                      <a:pt x="2799" y="760"/>
                    </a:cubicBezTo>
                    <a:cubicBezTo>
                      <a:pt x="2919" y="651"/>
                      <a:pt x="3519" y="251"/>
                      <a:pt x="3879" y="111"/>
                    </a:cubicBezTo>
                    <a:cubicBezTo>
                      <a:pt x="3959" y="81"/>
                      <a:pt x="4069" y="31"/>
                      <a:pt x="4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8" name="Google Shape;12478;p29"/>
              <p:cNvSpPr/>
              <p:nvPr/>
            </p:nvSpPr>
            <p:spPr>
              <a:xfrm>
                <a:off x="3072309" y="1758440"/>
                <a:ext cx="191387" cy="154067"/>
              </a:xfrm>
              <a:custGeom>
                <a:avLst/>
                <a:gdLst/>
                <a:ahLst/>
                <a:cxnLst/>
                <a:rect l="l" t="t" r="r" b="b"/>
                <a:pathLst>
                  <a:path w="3800" h="3059" extrusionOk="0">
                    <a:moveTo>
                      <a:pt x="3799" y="0"/>
                    </a:moveTo>
                    <a:lnTo>
                      <a:pt x="3799" y="0"/>
                    </a:lnTo>
                    <a:cubicBezTo>
                      <a:pt x="3109" y="170"/>
                      <a:pt x="2460" y="480"/>
                      <a:pt x="1890" y="900"/>
                    </a:cubicBezTo>
                    <a:cubicBezTo>
                      <a:pt x="1230" y="1429"/>
                      <a:pt x="661" y="2059"/>
                      <a:pt x="190" y="2759"/>
                    </a:cubicBezTo>
                    <a:cubicBezTo>
                      <a:pt x="130" y="2859"/>
                      <a:pt x="61" y="2959"/>
                      <a:pt x="1" y="3059"/>
                    </a:cubicBezTo>
                    <a:cubicBezTo>
                      <a:pt x="110" y="2939"/>
                      <a:pt x="210" y="2819"/>
                      <a:pt x="321" y="2708"/>
                    </a:cubicBezTo>
                    <a:cubicBezTo>
                      <a:pt x="850" y="2139"/>
                      <a:pt x="1430" y="1599"/>
                      <a:pt x="2010" y="1080"/>
                    </a:cubicBezTo>
                    <a:cubicBezTo>
                      <a:pt x="2500" y="669"/>
                      <a:pt x="3149" y="280"/>
                      <a:pt x="37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9" name="Google Shape;12479;p29"/>
              <p:cNvSpPr/>
              <p:nvPr/>
            </p:nvSpPr>
            <p:spPr>
              <a:xfrm>
                <a:off x="3077850" y="1758894"/>
                <a:ext cx="140518" cy="123394"/>
              </a:xfrm>
              <a:custGeom>
                <a:avLst/>
                <a:gdLst/>
                <a:ahLst/>
                <a:cxnLst/>
                <a:rect l="l" t="t" r="r" b="b"/>
                <a:pathLst>
                  <a:path w="2790" h="2450" extrusionOk="0">
                    <a:moveTo>
                      <a:pt x="2789" y="1"/>
                    </a:moveTo>
                    <a:lnTo>
                      <a:pt x="2789" y="1"/>
                    </a:lnTo>
                    <a:cubicBezTo>
                      <a:pt x="1640" y="440"/>
                      <a:pt x="660" y="1280"/>
                      <a:pt x="51" y="2350"/>
                    </a:cubicBezTo>
                    <a:cubicBezTo>
                      <a:pt x="31" y="2380"/>
                      <a:pt x="11" y="2420"/>
                      <a:pt x="0" y="2450"/>
                    </a:cubicBezTo>
                    <a:cubicBezTo>
                      <a:pt x="80" y="2360"/>
                      <a:pt x="160" y="2280"/>
                      <a:pt x="240" y="2200"/>
                    </a:cubicBezTo>
                    <a:cubicBezTo>
                      <a:pt x="640" y="1770"/>
                      <a:pt x="1070" y="1380"/>
                      <a:pt x="1510" y="1000"/>
                    </a:cubicBezTo>
                    <a:cubicBezTo>
                      <a:pt x="1959" y="591"/>
                      <a:pt x="2279" y="331"/>
                      <a:pt x="27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0" name="Google Shape;12480;p29"/>
              <p:cNvSpPr/>
              <p:nvPr/>
            </p:nvSpPr>
            <p:spPr>
              <a:xfrm>
                <a:off x="3575203" y="1609410"/>
                <a:ext cx="328833" cy="256106"/>
              </a:xfrm>
              <a:custGeom>
                <a:avLst/>
                <a:gdLst/>
                <a:ahLst/>
                <a:cxnLst/>
                <a:rect l="l" t="t" r="r" b="b"/>
                <a:pathLst>
                  <a:path w="6529" h="5085" extrusionOk="0">
                    <a:moveTo>
                      <a:pt x="5418" y="0"/>
                    </a:moveTo>
                    <a:cubicBezTo>
                      <a:pt x="5409" y="140"/>
                      <a:pt x="5349" y="280"/>
                      <a:pt x="5249" y="370"/>
                    </a:cubicBezTo>
                    <a:cubicBezTo>
                      <a:pt x="5278" y="400"/>
                      <a:pt x="5309" y="420"/>
                      <a:pt x="5338" y="450"/>
                    </a:cubicBezTo>
                    <a:cubicBezTo>
                      <a:pt x="5489" y="610"/>
                      <a:pt x="5609" y="800"/>
                      <a:pt x="5748" y="1090"/>
                    </a:cubicBezTo>
                    <a:cubicBezTo>
                      <a:pt x="5798" y="1220"/>
                      <a:pt x="5838" y="1349"/>
                      <a:pt x="5868" y="1480"/>
                    </a:cubicBezTo>
                    <a:cubicBezTo>
                      <a:pt x="5878" y="1509"/>
                      <a:pt x="5898" y="1629"/>
                      <a:pt x="5908" y="1669"/>
                    </a:cubicBezTo>
                    <a:cubicBezTo>
                      <a:pt x="5968" y="2219"/>
                      <a:pt x="5828" y="2749"/>
                      <a:pt x="5678" y="3049"/>
                    </a:cubicBezTo>
                    <a:cubicBezTo>
                      <a:pt x="5669" y="3089"/>
                      <a:pt x="5649" y="3119"/>
                      <a:pt x="5629" y="3169"/>
                    </a:cubicBezTo>
                    <a:cubicBezTo>
                      <a:pt x="5438" y="3499"/>
                      <a:pt x="5318" y="3608"/>
                      <a:pt x="4989" y="3939"/>
                    </a:cubicBezTo>
                    <a:cubicBezTo>
                      <a:pt x="4538" y="4414"/>
                      <a:pt x="3689" y="4702"/>
                      <a:pt x="3025" y="4702"/>
                    </a:cubicBezTo>
                    <a:cubicBezTo>
                      <a:pt x="2895" y="4702"/>
                      <a:pt x="2771" y="4691"/>
                      <a:pt x="2660" y="4668"/>
                    </a:cubicBezTo>
                    <a:cubicBezTo>
                      <a:pt x="1970" y="4528"/>
                      <a:pt x="1570" y="4268"/>
                      <a:pt x="1091" y="3779"/>
                    </a:cubicBezTo>
                    <a:cubicBezTo>
                      <a:pt x="611" y="3229"/>
                      <a:pt x="431" y="2449"/>
                      <a:pt x="700" y="1629"/>
                    </a:cubicBezTo>
                    <a:cubicBezTo>
                      <a:pt x="561" y="1629"/>
                      <a:pt x="421" y="1580"/>
                      <a:pt x="321" y="1489"/>
                    </a:cubicBezTo>
                    <a:lnTo>
                      <a:pt x="321" y="1489"/>
                    </a:lnTo>
                    <a:cubicBezTo>
                      <a:pt x="1" y="2429"/>
                      <a:pt x="141" y="3479"/>
                      <a:pt x="980" y="4248"/>
                    </a:cubicBezTo>
                    <a:cubicBezTo>
                      <a:pt x="1011" y="4278"/>
                      <a:pt x="1040" y="4308"/>
                      <a:pt x="1071" y="4328"/>
                    </a:cubicBezTo>
                    <a:cubicBezTo>
                      <a:pt x="1280" y="4598"/>
                      <a:pt x="1610" y="4758"/>
                      <a:pt x="1940" y="4878"/>
                    </a:cubicBezTo>
                    <a:cubicBezTo>
                      <a:pt x="2285" y="5018"/>
                      <a:pt x="2648" y="5084"/>
                      <a:pt x="3013" y="5084"/>
                    </a:cubicBezTo>
                    <a:cubicBezTo>
                      <a:pt x="3430" y="5084"/>
                      <a:pt x="3849" y="4998"/>
                      <a:pt x="4249" y="4838"/>
                    </a:cubicBezTo>
                    <a:cubicBezTo>
                      <a:pt x="4359" y="4798"/>
                      <a:pt x="4469" y="4748"/>
                      <a:pt x="4569" y="4698"/>
                    </a:cubicBezTo>
                    <a:cubicBezTo>
                      <a:pt x="4859" y="4558"/>
                      <a:pt x="5129" y="4378"/>
                      <a:pt x="5349" y="4148"/>
                    </a:cubicBezTo>
                    <a:cubicBezTo>
                      <a:pt x="5618" y="3868"/>
                      <a:pt x="5818" y="3528"/>
                      <a:pt x="5978" y="3179"/>
                    </a:cubicBezTo>
                    <a:cubicBezTo>
                      <a:pt x="6528" y="2059"/>
                      <a:pt x="6288" y="780"/>
                      <a:pt x="5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1" name="Google Shape;12481;p29"/>
              <p:cNvSpPr/>
              <p:nvPr/>
            </p:nvSpPr>
            <p:spPr>
              <a:xfrm>
                <a:off x="3545538" y="1454841"/>
                <a:ext cx="334776" cy="285821"/>
              </a:xfrm>
              <a:custGeom>
                <a:avLst/>
                <a:gdLst/>
                <a:ahLst/>
                <a:cxnLst/>
                <a:rect l="l" t="t" r="r" b="b"/>
                <a:pathLst>
                  <a:path w="6647" h="5675" extrusionOk="0">
                    <a:moveTo>
                      <a:pt x="4298" y="0"/>
                    </a:moveTo>
                    <a:cubicBezTo>
                      <a:pt x="4318" y="51"/>
                      <a:pt x="4328" y="100"/>
                      <a:pt x="4348" y="151"/>
                    </a:cubicBezTo>
                    <a:lnTo>
                      <a:pt x="4348" y="171"/>
                    </a:lnTo>
                    <a:cubicBezTo>
                      <a:pt x="4358" y="211"/>
                      <a:pt x="4358" y="251"/>
                      <a:pt x="4368" y="291"/>
                    </a:cubicBezTo>
                    <a:cubicBezTo>
                      <a:pt x="4368" y="340"/>
                      <a:pt x="4368" y="380"/>
                      <a:pt x="4358" y="420"/>
                    </a:cubicBezTo>
                    <a:cubicBezTo>
                      <a:pt x="4738" y="551"/>
                      <a:pt x="5048" y="760"/>
                      <a:pt x="5338" y="1040"/>
                    </a:cubicBezTo>
                    <a:cubicBezTo>
                      <a:pt x="5487" y="1200"/>
                      <a:pt x="5607" y="1390"/>
                      <a:pt x="5747" y="1680"/>
                    </a:cubicBezTo>
                    <a:cubicBezTo>
                      <a:pt x="5798" y="1810"/>
                      <a:pt x="5827" y="1940"/>
                      <a:pt x="5867" y="2070"/>
                    </a:cubicBezTo>
                    <a:cubicBezTo>
                      <a:pt x="5878" y="2100"/>
                      <a:pt x="5898" y="2219"/>
                      <a:pt x="5898" y="2259"/>
                    </a:cubicBezTo>
                    <a:cubicBezTo>
                      <a:pt x="5967" y="2810"/>
                      <a:pt x="5818" y="3339"/>
                      <a:pt x="5678" y="3639"/>
                    </a:cubicBezTo>
                    <a:cubicBezTo>
                      <a:pt x="5658" y="3679"/>
                      <a:pt x="5638" y="3709"/>
                      <a:pt x="5618" y="3759"/>
                    </a:cubicBezTo>
                    <a:cubicBezTo>
                      <a:pt x="5428" y="4089"/>
                      <a:pt x="5308" y="4209"/>
                      <a:pt x="4978" y="4529"/>
                    </a:cubicBezTo>
                    <a:cubicBezTo>
                      <a:pt x="4535" y="5005"/>
                      <a:pt x="3688" y="5292"/>
                      <a:pt x="3019" y="5292"/>
                    </a:cubicBezTo>
                    <a:cubicBezTo>
                      <a:pt x="2887" y="5292"/>
                      <a:pt x="2762" y="5281"/>
                      <a:pt x="2649" y="5258"/>
                    </a:cubicBezTo>
                    <a:cubicBezTo>
                      <a:pt x="1969" y="5118"/>
                      <a:pt x="1569" y="4869"/>
                      <a:pt x="1090" y="4369"/>
                    </a:cubicBezTo>
                    <a:cubicBezTo>
                      <a:pt x="630" y="3849"/>
                      <a:pt x="440" y="3109"/>
                      <a:pt x="660" y="2330"/>
                    </a:cubicBezTo>
                    <a:cubicBezTo>
                      <a:pt x="630" y="2330"/>
                      <a:pt x="600" y="2319"/>
                      <a:pt x="570" y="2310"/>
                    </a:cubicBezTo>
                    <a:cubicBezTo>
                      <a:pt x="460" y="2290"/>
                      <a:pt x="380" y="2230"/>
                      <a:pt x="330" y="2159"/>
                    </a:cubicBezTo>
                    <a:cubicBezTo>
                      <a:pt x="320" y="2150"/>
                      <a:pt x="300" y="2150"/>
                      <a:pt x="290" y="2139"/>
                    </a:cubicBezTo>
                    <a:lnTo>
                      <a:pt x="290" y="2139"/>
                    </a:lnTo>
                    <a:cubicBezTo>
                      <a:pt x="0" y="3059"/>
                      <a:pt x="160" y="4089"/>
                      <a:pt x="970" y="4838"/>
                    </a:cubicBezTo>
                    <a:cubicBezTo>
                      <a:pt x="1000" y="4869"/>
                      <a:pt x="1030" y="4898"/>
                      <a:pt x="1060" y="4918"/>
                    </a:cubicBezTo>
                    <a:cubicBezTo>
                      <a:pt x="1280" y="5188"/>
                      <a:pt x="1600" y="5358"/>
                      <a:pt x="1929" y="5468"/>
                    </a:cubicBezTo>
                    <a:cubicBezTo>
                      <a:pt x="2274" y="5608"/>
                      <a:pt x="2637" y="5674"/>
                      <a:pt x="3003" y="5674"/>
                    </a:cubicBezTo>
                    <a:cubicBezTo>
                      <a:pt x="3421" y="5674"/>
                      <a:pt x="3843" y="5588"/>
                      <a:pt x="4248" y="5428"/>
                    </a:cubicBezTo>
                    <a:cubicBezTo>
                      <a:pt x="4358" y="5388"/>
                      <a:pt x="4458" y="5338"/>
                      <a:pt x="4568" y="5288"/>
                    </a:cubicBezTo>
                    <a:cubicBezTo>
                      <a:pt x="4848" y="5148"/>
                      <a:pt x="5118" y="4969"/>
                      <a:pt x="5348" y="4738"/>
                    </a:cubicBezTo>
                    <a:cubicBezTo>
                      <a:pt x="5607" y="4458"/>
                      <a:pt x="5807" y="4119"/>
                      <a:pt x="5978" y="3769"/>
                    </a:cubicBezTo>
                    <a:cubicBezTo>
                      <a:pt x="6647" y="2390"/>
                      <a:pt x="6127" y="771"/>
                      <a:pt x="4718" y="151"/>
                    </a:cubicBezTo>
                    <a:cubicBezTo>
                      <a:pt x="4568" y="80"/>
                      <a:pt x="4428" y="31"/>
                      <a:pt x="42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2" name="Google Shape;12482;p29"/>
              <p:cNvSpPr/>
              <p:nvPr/>
            </p:nvSpPr>
            <p:spPr>
              <a:xfrm>
                <a:off x="3445312" y="1304804"/>
                <a:ext cx="355023" cy="290505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5768" extrusionOk="0">
                    <a:moveTo>
                      <a:pt x="3821" y="387"/>
                    </a:moveTo>
                    <a:cubicBezTo>
                      <a:pt x="4104" y="387"/>
                      <a:pt x="4371" y="408"/>
                      <a:pt x="4409" y="421"/>
                    </a:cubicBezTo>
                    <a:cubicBezTo>
                      <a:pt x="4969" y="531"/>
                      <a:pt x="5369" y="781"/>
                      <a:pt x="5738" y="1140"/>
                    </a:cubicBezTo>
                    <a:cubicBezTo>
                      <a:pt x="5889" y="1300"/>
                      <a:pt x="6009" y="1491"/>
                      <a:pt x="6149" y="1780"/>
                    </a:cubicBezTo>
                    <a:cubicBezTo>
                      <a:pt x="6198" y="1900"/>
                      <a:pt x="6238" y="2040"/>
                      <a:pt x="6268" y="2170"/>
                    </a:cubicBezTo>
                    <a:cubicBezTo>
                      <a:pt x="6278" y="2200"/>
                      <a:pt x="6298" y="2310"/>
                      <a:pt x="6308" y="2360"/>
                    </a:cubicBezTo>
                    <a:cubicBezTo>
                      <a:pt x="6368" y="2900"/>
                      <a:pt x="6228" y="3430"/>
                      <a:pt x="6078" y="3739"/>
                    </a:cubicBezTo>
                    <a:cubicBezTo>
                      <a:pt x="6058" y="3770"/>
                      <a:pt x="6038" y="3810"/>
                      <a:pt x="6018" y="3849"/>
                    </a:cubicBezTo>
                    <a:cubicBezTo>
                      <a:pt x="5829" y="4179"/>
                      <a:pt x="5718" y="4299"/>
                      <a:pt x="5389" y="4629"/>
                    </a:cubicBezTo>
                    <a:cubicBezTo>
                      <a:pt x="4940" y="5103"/>
                      <a:pt x="4095" y="5384"/>
                      <a:pt x="3427" y="5384"/>
                    </a:cubicBezTo>
                    <a:cubicBezTo>
                      <a:pt x="3293" y="5384"/>
                      <a:pt x="3165" y="5372"/>
                      <a:pt x="3050" y="5349"/>
                    </a:cubicBezTo>
                    <a:cubicBezTo>
                      <a:pt x="2370" y="5218"/>
                      <a:pt x="1970" y="4959"/>
                      <a:pt x="1491" y="4459"/>
                    </a:cubicBezTo>
                    <a:cubicBezTo>
                      <a:pt x="971" y="3879"/>
                      <a:pt x="801" y="3030"/>
                      <a:pt x="1160" y="2150"/>
                    </a:cubicBezTo>
                    <a:cubicBezTo>
                      <a:pt x="1391" y="1571"/>
                      <a:pt x="1940" y="900"/>
                      <a:pt x="2660" y="601"/>
                    </a:cubicBezTo>
                    <a:cubicBezTo>
                      <a:pt x="2680" y="591"/>
                      <a:pt x="2690" y="591"/>
                      <a:pt x="2690" y="591"/>
                    </a:cubicBezTo>
                    <a:cubicBezTo>
                      <a:pt x="2790" y="551"/>
                      <a:pt x="2900" y="511"/>
                      <a:pt x="3000" y="481"/>
                    </a:cubicBezTo>
                    <a:cubicBezTo>
                      <a:pt x="3110" y="451"/>
                      <a:pt x="3219" y="441"/>
                      <a:pt x="3330" y="421"/>
                    </a:cubicBezTo>
                    <a:cubicBezTo>
                      <a:pt x="3330" y="421"/>
                      <a:pt x="3339" y="421"/>
                      <a:pt x="3370" y="411"/>
                    </a:cubicBezTo>
                    <a:cubicBezTo>
                      <a:pt x="3501" y="393"/>
                      <a:pt x="3664" y="387"/>
                      <a:pt x="3821" y="387"/>
                    </a:cubicBezTo>
                    <a:close/>
                    <a:moveTo>
                      <a:pt x="3699" y="1"/>
                    </a:moveTo>
                    <a:cubicBezTo>
                      <a:pt x="2950" y="31"/>
                      <a:pt x="2400" y="191"/>
                      <a:pt x="1860" y="611"/>
                    </a:cubicBezTo>
                    <a:cubicBezTo>
                      <a:pt x="511" y="1620"/>
                      <a:pt x="1" y="3670"/>
                      <a:pt x="1380" y="4939"/>
                    </a:cubicBezTo>
                    <a:cubicBezTo>
                      <a:pt x="1411" y="4969"/>
                      <a:pt x="1440" y="4989"/>
                      <a:pt x="1471" y="5019"/>
                    </a:cubicBezTo>
                    <a:cubicBezTo>
                      <a:pt x="1680" y="5278"/>
                      <a:pt x="2010" y="5449"/>
                      <a:pt x="2330" y="5558"/>
                    </a:cubicBezTo>
                    <a:cubicBezTo>
                      <a:pt x="2679" y="5700"/>
                      <a:pt x="3046" y="5768"/>
                      <a:pt x="3415" y="5768"/>
                    </a:cubicBezTo>
                    <a:cubicBezTo>
                      <a:pt x="3830" y="5768"/>
                      <a:pt x="4248" y="5682"/>
                      <a:pt x="4649" y="5518"/>
                    </a:cubicBezTo>
                    <a:cubicBezTo>
                      <a:pt x="4759" y="5478"/>
                      <a:pt x="4869" y="5438"/>
                      <a:pt x="4969" y="5389"/>
                    </a:cubicBezTo>
                    <a:cubicBezTo>
                      <a:pt x="5259" y="5238"/>
                      <a:pt x="5518" y="5059"/>
                      <a:pt x="5749" y="4839"/>
                    </a:cubicBezTo>
                    <a:cubicBezTo>
                      <a:pt x="6018" y="4549"/>
                      <a:pt x="6218" y="4219"/>
                      <a:pt x="6378" y="3859"/>
                    </a:cubicBezTo>
                    <a:cubicBezTo>
                      <a:pt x="7048" y="2490"/>
                      <a:pt x="6528" y="871"/>
                      <a:pt x="5119" y="241"/>
                    </a:cubicBezTo>
                    <a:cubicBezTo>
                      <a:pt x="4589" y="11"/>
                      <a:pt x="4259" y="1"/>
                      <a:pt x="3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3" name="Google Shape;12483;p29"/>
              <p:cNvSpPr/>
              <p:nvPr/>
            </p:nvSpPr>
            <p:spPr>
              <a:xfrm>
                <a:off x="3612977" y="1325504"/>
                <a:ext cx="2065" cy="504"/>
              </a:xfrm>
              <a:custGeom>
                <a:avLst/>
                <a:gdLst/>
                <a:ahLst/>
                <a:cxnLst/>
                <a:rect l="l" t="t" r="r" b="b"/>
                <a:pathLst>
                  <a:path w="41" h="10" extrusionOk="0">
                    <a:moveTo>
                      <a:pt x="41" y="0"/>
                    </a:moveTo>
                    <a:cubicBezTo>
                      <a:pt x="10" y="10"/>
                      <a:pt x="1" y="10"/>
                      <a:pt x="1" y="10"/>
                    </a:cubicBezTo>
                    <a:cubicBezTo>
                      <a:pt x="10" y="10"/>
                      <a:pt x="21" y="10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4" name="Google Shape;12484;p29"/>
              <p:cNvSpPr/>
              <p:nvPr/>
            </p:nvSpPr>
            <p:spPr>
              <a:xfrm>
                <a:off x="3315471" y="1200095"/>
                <a:ext cx="335330" cy="290556"/>
              </a:xfrm>
              <a:custGeom>
                <a:avLst/>
                <a:gdLst/>
                <a:ahLst/>
                <a:cxnLst/>
                <a:rect l="l" t="t" r="r" b="b"/>
                <a:pathLst>
                  <a:path w="6658" h="5769" extrusionOk="0">
                    <a:moveTo>
                      <a:pt x="3698" y="1"/>
                    </a:moveTo>
                    <a:cubicBezTo>
                      <a:pt x="2949" y="21"/>
                      <a:pt x="2399" y="191"/>
                      <a:pt x="1859" y="601"/>
                    </a:cubicBezTo>
                    <a:cubicBezTo>
                      <a:pt x="510" y="1620"/>
                      <a:pt x="0" y="3659"/>
                      <a:pt x="1380" y="4929"/>
                    </a:cubicBezTo>
                    <a:cubicBezTo>
                      <a:pt x="1410" y="4959"/>
                      <a:pt x="1440" y="4989"/>
                      <a:pt x="1470" y="5009"/>
                    </a:cubicBezTo>
                    <a:cubicBezTo>
                      <a:pt x="1679" y="5278"/>
                      <a:pt x="2010" y="5449"/>
                      <a:pt x="2339" y="5558"/>
                    </a:cubicBezTo>
                    <a:cubicBezTo>
                      <a:pt x="2679" y="5698"/>
                      <a:pt x="3029" y="5758"/>
                      <a:pt x="3389" y="5769"/>
                    </a:cubicBezTo>
                    <a:cubicBezTo>
                      <a:pt x="3349" y="5638"/>
                      <a:pt x="3359" y="5498"/>
                      <a:pt x="3409" y="5378"/>
                    </a:cubicBezTo>
                    <a:cubicBezTo>
                      <a:pt x="3279" y="5378"/>
                      <a:pt x="3159" y="5369"/>
                      <a:pt x="3049" y="5349"/>
                    </a:cubicBezTo>
                    <a:cubicBezTo>
                      <a:pt x="2369" y="5218"/>
                      <a:pt x="1970" y="4959"/>
                      <a:pt x="1490" y="4459"/>
                    </a:cubicBezTo>
                    <a:cubicBezTo>
                      <a:pt x="970" y="3879"/>
                      <a:pt x="800" y="3019"/>
                      <a:pt x="1160" y="2150"/>
                    </a:cubicBezTo>
                    <a:cubicBezTo>
                      <a:pt x="1390" y="1571"/>
                      <a:pt x="1939" y="891"/>
                      <a:pt x="2659" y="601"/>
                    </a:cubicBezTo>
                    <a:cubicBezTo>
                      <a:pt x="2679" y="591"/>
                      <a:pt x="2689" y="581"/>
                      <a:pt x="2689" y="581"/>
                    </a:cubicBezTo>
                    <a:cubicBezTo>
                      <a:pt x="2799" y="541"/>
                      <a:pt x="2899" y="511"/>
                      <a:pt x="2999" y="481"/>
                    </a:cubicBezTo>
                    <a:cubicBezTo>
                      <a:pt x="3109" y="451"/>
                      <a:pt x="3219" y="431"/>
                      <a:pt x="3329" y="421"/>
                    </a:cubicBezTo>
                    <a:cubicBezTo>
                      <a:pt x="3329" y="421"/>
                      <a:pt x="3339" y="411"/>
                      <a:pt x="3369" y="411"/>
                    </a:cubicBezTo>
                    <a:cubicBezTo>
                      <a:pt x="3501" y="393"/>
                      <a:pt x="3664" y="387"/>
                      <a:pt x="3822" y="387"/>
                    </a:cubicBezTo>
                    <a:cubicBezTo>
                      <a:pt x="4108" y="387"/>
                      <a:pt x="4376" y="408"/>
                      <a:pt x="4409" y="421"/>
                    </a:cubicBezTo>
                    <a:cubicBezTo>
                      <a:pt x="4968" y="521"/>
                      <a:pt x="5368" y="771"/>
                      <a:pt x="5738" y="1140"/>
                    </a:cubicBezTo>
                    <a:cubicBezTo>
                      <a:pt x="5888" y="1291"/>
                      <a:pt x="6008" y="1491"/>
                      <a:pt x="6148" y="1780"/>
                    </a:cubicBezTo>
                    <a:cubicBezTo>
                      <a:pt x="6197" y="1900"/>
                      <a:pt x="6237" y="2030"/>
                      <a:pt x="6268" y="2160"/>
                    </a:cubicBezTo>
                    <a:cubicBezTo>
                      <a:pt x="6277" y="2200"/>
                      <a:pt x="6297" y="2310"/>
                      <a:pt x="6308" y="2350"/>
                    </a:cubicBezTo>
                    <a:lnTo>
                      <a:pt x="6308" y="2420"/>
                    </a:lnTo>
                    <a:cubicBezTo>
                      <a:pt x="6428" y="2390"/>
                      <a:pt x="6537" y="2370"/>
                      <a:pt x="6657" y="2360"/>
                    </a:cubicBezTo>
                    <a:cubicBezTo>
                      <a:pt x="6568" y="1460"/>
                      <a:pt x="6028" y="641"/>
                      <a:pt x="5128" y="241"/>
                    </a:cubicBezTo>
                    <a:cubicBezTo>
                      <a:pt x="4588" y="11"/>
                      <a:pt x="4258" y="1"/>
                      <a:pt x="36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5" name="Google Shape;12485;p29"/>
              <p:cNvSpPr/>
              <p:nvPr/>
            </p:nvSpPr>
            <p:spPr>
              <a:xfrm>
                <a:off x="3195653" y="1174963"/>
                <a:ext cx="281490" cy="290606"/>
              </a:xfrm>
              <a:custGeom>
                <a:avLst/>
                <a:gdLst/>
                <a:ahLst/>
                <a:cxnLst/>
                <a:rect l="l" t="t" r="r" b="b"/>
                <a:pathLst>
                  <a:path w="5589" h="5770" extrusionOk="0">
                    <a:moveTo>
                      <a:pt x="3699" y="0"/>
                    </a:moveTo>
                    <a:cubicBezTo>
                      <a:pt x="2949" y="30"/>
                      <a:pt x="2399" y="190"/>
                      <a:pt x="1859" y="610"/>
                    </a:cubicBezTo>
                    <a:cubicBezTo>
                      <a:pt x="510" y="1619"/>
                      <a:pt x="0" y="3669"/>
                      <a:pt x="1380" y="4938"/>
                    </a:cubicBezTo>
                    <a:cubicBezTo>
                      <a:pt x="1410" y="4968"/>
                      <a:pt x="1440" y="4988"/>
                      <a:pt x="1470" y="5018"/>
                    </a:cubicBezTo>
                    <a:cubicBezTo>
                      <a:pt x="1680" y="5288"/>
                      <a:pt x="2010" y="5448"/>
                      <a:pt x="2330" y="5557"/>
                    </a:cubicBezTo>
                    <a:cubicBezTo>
                      <a:pt x="2679" y="5701"/>
                      <a:pt x="3044" y="5769"/>
                      <a:pt x="3413" y="5769"/>
                    </a:cubicBezTo>
                    <a:cubicBezTo>
                      <a:pt x="3814" y="5769"/>
                      <a:pt x="4218" y="5689"/>
                      <a:pt x="4609" y="5538"/>
                    </a:cubicBezTo>
                    <a:cubicBezTo>
                      <a:pt x="4369" y="5538"/>
                      <a:pt x="4129" y="5478"/>
                      <a:pt x="3869" y="5348"/>
                    </a:cubicBezTo>
                    <a:cubicBezTo>
                      <a:pt x="3716" y="5374"/>
                      <a:pt x="3563" y="5386"/>
                      <a:pt x="3418" y="5386"/>
                    </a:cubicBezTo>
                    <a:cubicBezTo>
                      <a:pt x="3287" y="5386"/>
                      <a:pt x="3163" y="5377"/>
                      <a:pt x="3049" y="5358"/>
                    </a:cubicBezTo>
                    <a:cubicBezTo>
                      <a:pt x="2370" y="5218"/>
                      <a:pt x="1970" y="4958"/>
                      <a:pt x="1490" y="4458"/>
                    </a:cubicBezTo>
                    <a:cubicBezTo>
                      <a:pt x="970" y="3878"/>
                      <a:pt x="800" y="3029"/>
                      <a:pt x="1160" y="2149"/>
                    </a:cubicBezTo>
                    <a:cubicBezTo>
                      <a:pt x="1390" y="1570"/>
                      <a:pt x="1939" y="900"/>
                      <a:pt x="2659" y="600"/>
                    </a:cubicBezTo>
                    <a:cubicBezTo>
                      <a:pt x="2679" y="590"/>
                      <a:pt x="2689" y="590"/>
                      <a:pt x="2689" y="590"/>
                    </a:cubicBezTo>
                    <a:cubicBezTo>
                      <a:pt x="2789" y="550"/>
                      <a:pt x="2899" y="510"/>
                      <a:pt x="2999" y="480"/>
                    </a:cubicBezTo>
                    <a:lnTo>
                      <a:pt x="3329" y="420"/>
                    </a:lnTo>
                    <a:lnTo>
                      <a:pt x="3369" y="420"/>
                    </a:lnTo>
                    <a:lnTo>
                      <a:pt x="3369" y="410"/>
                    </a:lnTo>
                    <a:cubicBezTo>
                      <a:pt x="3501" y="392"/>
                      <a:pt x="3663" y="386"/>
                      <a:pt x="3820" y="386"/>
                    </a:cubicBezTo>
                    <a:cubicBezTo>
                      <a:pt x="4103" y="386"/>
                      <a:pt x="4370" y="407"/>
                      <a:pt x="4409" y="420"/>
                    </a:cubicBezTo>
                    <a:cubicBezTo>
                      <a:pt x="4798" y="490"/>
                      <a:pt x="5098" y="640"/>
                      <a:pt x="5378" y="840"/>
                    </a:cubicBezTo>
                    <a:cubicBezTo>
                      <a:pt x="5398" y="710"/>
                      <a:pt x="5478" y="590"/>
                      <a:pt x="5588" y="510"/>
                    </a:cubicBezTo>
                    <a:cubicBezTo>
                      <a:pt x="5448" y="410"/>
                      <a:pt x="5288" y="320"/>
                      <a:pt x="5128" y="250"/>
                    </a:cubicBezTo>
                    <a:cubicBezTo>
                      <a:pt x="4589" y="10"/>
                      <a:pt x="4258" y="0"/>
                      <a:pt x="36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6" name="Google Shape;12486;p29"/>
              <p:cNvSpPr/>
              <p:nvPr/>
            </p:nvSpPr>
            <p:spPr>
              <a:xfrm>
                <a:off x="3585830" y="1832376"/>
                <a:ext cx="207453" cy="13044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590" extrusionOk="0">
                    <a:moveTo>
                      <a:pt x="4118" y="1"/>
                    </a:moveTo>
                    <a:cubicBezTo>
                      <a:pt x="3988" y="61"/>
                      <a:pt x="3848" y="121"/>
                      <a:pt x="3718" y="191"/>
                    </a:cubicBezTo>
                    <a:cubicBezTo>
                      <a:pt x="3678" y="331"/>
                      <a:pt x="3638" y="461"/>
                      <a:pt x="3588" y="561"/>
                    </a:cubicBezTo>
                    <a:cubicBezTo>
                      <a:pt x="3568" y="591"/>
                      <a:pt x="3548" y="631"/>
                      <a:pt x="3528" y="671"/>
                    </a:cubicBezTo>
                    <a:cubicBezTo>
                      <a:pt x="3339" y="1001"/>
                      <a:pt x="3219" y="1120"/>
                      <a:pt x="2888" y="1451"/>
                    </a:cubicBezTo>
                    <a:cubicBezTo>
                      <a:pt x="2448" y="1925"/>
                      <a:pt x="1605" y="2205"/>
                      <a:pt x="937" y="2205"/>
                    </a:cubicBezTo>
                    <a:cubicBezTo>
                      <a:pt x="803" y="2205"/>
                      <a:pt x="675" y="2194"/>
                      <a:pt x="560" y="2170"/>
                    </a:cubicBezTo>
                    <a:cubicBezTo>
                      <a:pt x="350" y="2130"/>
                      <a:pt x="170" y="2080"/>
                      <a:pt x="0" y="2010"/>
                    </a:cubicBezTo>
                    <a:lnTo>
                      <a:pt x="0" y="2010"/>
                    </a:lnTo>
                    <a:cubicBezTo>
                      <a:pt x="10" y="2090"/>
                      <a:pt x="20" y="2180"/>
                      <a:pt x="30" y="2260"/>
                    </a:cubicBezTo>
                    <a:cubicBezTo>
                      <a:pt x="40" y="2330"/>
                      <a:pt x="50" y="2390"/>
                      <a:pt x="60" y="2460"/>
                    </a:cubicBezTo>
                    <a:cubicBezTo>
                      <a:pt x="341" y="2547"/>
                      <a:pt x="631" y="2589"/>
                      <a:pt x="923" y="2589"/>
                    </a:cubicBezTo>
                    <a:cubicBezTo>
                      <a:pt x="1336" y="2589"/>
                      <a:pt x="1754" y="2504"/>
                      <a:pt x="2159" y="2340"/>
                    </a:cubicBezTo>
                    <a:cubicBezTo>
                      <a:pt x="2269" y="2300"/>
                      <a:pt x="2369" y="2260"/>
                      <a:pt x="2479" y="2210"/>
                    </a:cubicBezTo>
                    <a:cubicBezTo>
                      <a:pt x="2759" y="2060"/>
                      <a:pt x="3028" y="1880"/>
                      <a:pt x="3259" y="1660"/>
                    </a:cubicBezTo>
                    <a:cubicBezTo>
                      <a:pt x="3518" y="1371"/>
                      <a:pt x="3718" y="1031"/>
                      <a:pt x="3888" y="681"/>
                    </a:cubicBezTo>
                    <a:cubicBezTo>
                      <a:pt x="3998" y="461"/>
                      <a:pt x="4068" y="231"/>
                      <a:pt x="4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7" name="Google Shape;12487;p29"/>
              <p:cNvSpPr/>
              <p:nvPr/>
            </p:nvSpPr>
            <p:spPr>
              <a:xfrm>
                <a:off x="3130733" y="1297752"/>
                <a:ext cx="113825" cy="246738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899" extrusionOk="0">
                    <a:moveTo>
                      <a:pt x="2209" y="1"/>
                    </a:moveTo>
                    <a:lnTo>
                      <a:pt x="2209" y="1"/>
                    </a:lnTo>
                    <a:cubicBezTo>
                      <a:pt x="2089" y="71"/>
                      <a:pt x="1979" y="151"/>
                      <a:pt x="1859" y="241"/>
                    </a:cubicBezTo>
                    <a:cubicBezTo>
                      <a:pt x="510" y="1251"/>
                      <a:pt x="0" y="3290"/>
                      <a:pt x="1380" y="4569"/>
                    </a:cubicBezTo>
                    <a:cubicBezTo>
                      <a:pt x="1409" y="4599"/>
                      <a:pt x="1440" y="4619"/>
                      <a:pt x="1469" y="4649"/>
                    </a:cubicBezTo>
                    <a:cubicBezTo>
                      <a:pt x="1540" y="4739"/>
                      <a:pt x="1629" y="4819"/>
                      <a:pt x="1729" y="4899"/>
                    </a:cubicBezTo>
                    <a:cubicBezTo>
                      <a:pt x="1809" y="4799"/>
                      <a:pt x="1899" y="4699"/>
                      <a:pt x="1979" y="4599"/>
                    </a:cubicBezTo>
                    <a:lnTo>
                      <a:pt x="2019" y="4559"/>
                    </a:lnTo>
                    <a:cubicBezTo>
                      <a:pt x="1839" y="4429"/>
                      <a:pt x="1669" y="4279"/>
                      <a:pt x="1489" y="4089"/>
                    </a:cubicBezTo>
                    <a:cubicBezTo>
                      <a:pt x="969" y="3510"/>
                      <a:pt x="800" y="2660"/>
                      <a:pt x="1160" y="1780"/>
                    </a:cubicBezTo>
                    <a:cubicBezTo>
                      <a:pt x="1340" y="1320"/>
                      <a:pt x="1739" y="791"/>
                      <a:pt x="2259" y="451"/>
                    </a:cubicBezTo>
                    <a:cubicBezTo>
                      <a:pt x="2169" y="331"/>
                      <a:pt x="2139" y="171"/>
                      <a:pt x="2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8" name="Google Shape;12488;p29"/>
              <p:cNvSpPr/>
              <p:nvPr/>
            </p:nvSpPr>
            <p:spPr>
              <a:xfrm>
                <a:off x="3598875" y="1875186"/>
                <a:ext cx="142533" cy="58776"/>
              </a:xfrm>
              <a:custGeom>
                <a:avLst/>
                <a:gdLst/>
                <a:ahLst/>
                <a:cxnLst/>
                <a:rect l="l" t="t" r="r" b="b"/>
                <a:pathLst>
                  <a:path w="2830" h="1167" extrusionOk="0">
                    <a:moveTo>
                      <a:pt x="2829" y="1"/>
                    </a:moveTo>
                    <a:lnTo>
                      <a:pt x="2829" y="1"/>
                    </a:lnTo>
                    <a:cubicBezTo>
                      <a:pt x="2689" y="101"/>
                      <a:pt x="2549" y="181"/>
                      <a:pt x="2409" y="261"/>
                    </a:cubicBezTo>
                    <a:cubicBezTo>
                      <a:pt x="2260" y="350"/>
                      <a:pt x="2080" y="441"/>
                      <a:pt x="1910" y="521"/>
                    </a:cubicBezTo>
                    <a:cubicBezTo>
                      <a:pt x="2080" y="401"/>
                      <a:pt x="2220" y="241"/>
                      <a:pt x="2320" y="61"/>
                    </a:cubicBezTo>
                    <a:cubicBezTo>
                      <a:pt x="2328" y="52"/>
                      <a:pt x="2344" y="29"/>
                      <a:pt x="2336" y="29"/>
                    </a:cubicBezTo>
                    <a:cubicBezTo>
                      <a:pt x="2334" y="29"/>
                      <a:pt x="2332" y="29"/>
                      <a:pt x="2329" y="31"/>
                    </a:cubicBezTo>
                    <a:cubicBezTo>
                      <a:pt x="2250" y="101"/>
                      <a:pt x="2150" y="151"/>
                      <a:pt x="2060" y="210"/>
                    </a:cubicBezTo>
                    <a:cubicBezTo>
                      <a:pt x="1860" y="341"/>
                      <a:pt x="1630" y="441"/>
                      <a:pt x="1420" y="550"/>
                    </a:cubicBezTo>
                    <a:cubicBezTo>
                      <a:pt x="1180" y="661"/>
                      <a:pt x="1000" y="750"/>
                      <a:pt x="690" y="821"/>
                    </a:cubicBezTo>
                    <a:cubicBezTo>
                      <a:pt x="778" y="837"/>
                      <a:pt x="865" y="845"/>
                      <a:pt x="952" y="845"/>
                    </a:cubicBezTo>
                    <a:cubicBezTo>
                      <a:pt x="1075" y="845"/>
                      <a:pt x="1198" y="830"/>
                      <a:pt x="1320" y="801"/>
                    </a:cubicBezTo>
                    <a:lnTo>
                      <a:pt x="1320" y="801"/>
                    </a:lnTo>
                    <a:cubicBezTo>
                      <a:pt x="1280" y="821"/>
                      <a:pt x="1240" y="841"/>
                      <a:pt x="1210" y="850"/>
                    </a:cubicBezTo>
                    <a:cubicBezTo>
                      <a:pt x="890" y="978"/>
                      <a:pt x="577" y="1068"/>
                      <a:pt x="250" y="1068"/>
                    </a:cubicBezTo>
                    <a:cubicBezTo>
                      <a:pt x="168" y="1068"/>
                      <a:pt x="85" y="1062"/>
                      <a:pt x="1" y="1050"/>
                    </a:cubicBezTo>
                    <a:lnTo>
                      <a:pt x="1" y="1050"/>
                    </a:lnTo>
                    <a:cubicBezTo>
                      <a:pt x="230" y="1129"/>
                      <a:pt x="471" y="1166"/>
                      <a:pt x="712" y="1166"/>
                    </a:cubicBezTo>
                    <a:cubicBezTo>
                      <a:pt x="1479" y="1166"/>
                      <a:pt x="2253" y="789"/>
                      <a:pt x="2709" y="181"/>
                    </a:cubicBezTo>
                    <a:cubicBezTo>
                      <a:pt x="2749" y="131"/>
                      <a:pt x="2820" y="31"/>
                      <a:pt x="2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9" name="Google Shape;12489;p29"/>
              <p:cNvSpPr/>
              <p:nvPr/>
            </p:nvSpPr>
            <p:spPr>
              <a:xfrm>
                <a:off x="3646721" y="1885763"/>
                <a:ext cx="31226" cy="12541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49" extrusionOk="0">
                    <a:moveTo>
                      <a:pt x="620" y="0"/>
                    </a:moveTo>
                    <a:lnTo>
                      <a:pt x="620" y="0"/>
                    </a:lnTo>
                    <a:cubicBezTo>
                      <a:pt x="540" y="20"/>
                      <a:pt x="400" y="80"/>
                      <a:pt x="350" y="100"/>
                    </a:cubicBezTo>
                    <a:cubicBezTo>
                      <a:pt x="220" y="151"/>
                      <a:pt x="130" y="200"/>
                      <a:pt x="0" y="240"/>
                    </a:cubicBezTo>
                    <a:cubicBezTo>
                      <a:pt x="32" y="246"/>
                      <a:pt x="63" y="248"/>
                      <a:pt x="94" y="248"/>
                    </a:cubicBezTo>
                    <a:cubicBezTo>
                      <a:pt x="297" y="248"/>
                      <a:pt x="481" y="139"/>
                      <a:pt x="6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0" name="Google Shape;12490;p29"/>
              <p:cNvSpPr/>
              <p:nvPr/>
            </p:nvSpPr>
            <p:spPr>
              <a:xfrm>
                <a:off x="3673868" y="1651717"/>
                <a:ext cx="221102" cy="192344"/>
              </a:xfrm>
              <a:custGeom>
                <a:avLst/>
                <a:gdLst/>
                <a:ahLst/>
                <a:cxnLst/>
                <a:rect l="l" t="t" r="r" b="b"/>
                <a:pathLst>
                  <a:path w="4390" h="3819" extrusionOk="0">
                    <a:moveTo>
                      <a:pt x="3490" y="0"/>
                    </a:moveTo>
                    <a:lnTo>
                      <a:pt x="3490" y="0"/>
                    </a:lnTo>
                    <a:cubicBezTo>
                      <a:pt x="3699" y="909"/>
                      <a:pt x="3430" y="1599"/>
                      <a:pt x="3019" y="2109"/>
                    </a:cubicBezTo>
                    <a:cubicBezTo>
                      <a:pt x="3190" y="1809"/>
                      <a:pt x="3290" y="1479"/>
                      <a:pt x="3299" y="1129"/>
                    </a:cubicBezTo>
                    <a:cubicBezTo>
                      <a:pt x="3310" y="1029"/>
                      <a:pt x="3310" y="929"/>
                      <a:pt x="3299" y="829"/>
                    </a:cubicBezTo>
                    <a:lnTo>
                      <a:pt x="3299" y="849"/>
                    </a:lnTo>
                    <a:cubicBezTo>
                      <a:pt x="3210" y="1080"/>
                      <a:pt x="3099" y="1309"/>
                      <a:pt x="2970" y="1539"/>
                    </a:cubicBezTo>
                    <a:cubicBezTo>
                      <a:pt x="2760" y="1889"/>
                      <a:pt x="2450" y="2189"/>
                      <a:pt x="2090" y="2499"/>
                    </a:cubicBezTo>
                    <a:cubicBezTo>
                      <a:pt x="2250" y="2319"/>
                      <a:pt x="2390" y="2119"/>
                      <a:pt x="2490" y="1909"/>
                    </a:cubicBezTo>
                    <a:cubicBezTo>
                      <a:pt x="2509" y="1870"/>
                      <a:pt x="2575" y="1748"/>
                      <a:pt x="2561" y="1748"/>
                    </a:cubicBezTo>
                    <a:lnTo>
                      <a:pt x="2561" y="1748"/>
                    </a:lnTo>
                    <a:cubicBezTo>
                      <a:pt x="2561" y="1748"/>
                      <a:pt x="2560" y="1749"/>
                      <a:pt x="2560" y="1749"/>
                    </a:cubicBezTo>
                    <a:cubicBezTo>
                      <a:pt x="2440" y="1859"/>
                      <a:pt x="2320" y="1979"/>
                      <a:pt x="2190" y="2089"/>
                    </a:cubicBezTo>
                    <a:cubicBezTo>
                      <a:pt x="1780" y="2429"/>
                      <a:pt x="1640" y="2548"/>
                      <a:pt x="1291" y="2799"/>
                    </a:cubicBezTo>
                    <a:cubicBezTo>
                      <a:pt x="1100" y="2919"/>
                      <a:pt x="960" y="3008"/>
                      <a:pt x="761" y="3048"/>
                    </a:cubicBezTo>
                    <a:cubicBezTo>
                      <a:pt x="820" y="3062"/>
                      <a:pt x="882" y="3068"/>
                      <a:pt x="944" y="3068"/>
                    </a:cubicBezTo>
                    <a:cubicBezTo>
                      <a:pt x="1109" y="3068"/>
                      <a:pt x="1278" y="3024"/>
                      <a:pt x="1431" y="2959"/>
                    </a:cubicBezTo>
                    <a:cubicBezTo>
                      <a:pt x="1500" y="2928"/>
                      <a:pt x="1560" y="2899"/>
                      <a:pt x="1620" y="2868"/>
                    </a:cubicBezTo>
                    <a:lnTo>
                      <a:pt x="1620" y="2868"/>
                    </a:lnTo>
                    <a:cubicBezTo>
                      <a:pt x="1291" y="3108"/>
                      <a:pt x="780" y="3388"/>
                      <a:pt x="281" y="3438"/>
                    </a:cubicBezTo>
                    <a:cubicBezTo>
                      <a:pt x="433" y="3473"/>
                      <a:pt x="584" y="3488"/>
                      <a:pt x="734" y="3488"/>
                    </a:cubicBezTo>
                    <a:cubicBezTo>
                      <a:pt x="841" y="3488"/>
                      <a:pt x="947" y="3481"/>
                      <a:pt x="1051" y="3468"/>
                    </a:cubicBezTo>
                    <a:lnTo>
                      <a:pt x="1051" y="3468"/>
                    </a:lnTo>
                    <a:cubicBezTo>
                      <a:pt x="838" y="3529"/>
                      <a:pt x="608" y="3572"/>
                      <a:pt x="383" y="3572"/>
                    </a:cubicBezTo>
                    <a:cubicBezTo>
                      <a:pt x="312" y="3572"/>
                      <a:pt x="241" y="3568"/>
                      <a:pt x="171" y="3558"/>
                    </a:cubicBezTo>
                    <a:cubicBezTo>
                      <a:pt x="111" y="3558"/>
                      <a:pt x="31" y="3538"/>
                      <a:pt x="1" y="3538"/>
                    </a:cubicBezTo>
                    <a:cubicBezTo>
                      <a:pt x="121" y="3608"/>
                      <a:pt x="241" y="3668"/>
                      <a:pt x="371" y="3708"/>
                    </a:cubicBezTo>
                    <a:cubicBezTo>
                      <a:pt x="621" y="3788"/>
                      <a:pt x="880" y="3818"/>
                      <a:pt x="1140" y="3818"/>
                    </a:cubicBezTo>
                    <a:cubicBezTo>
                      <a:pt x="3079" y="3748"/>
                      <a:pt x="4389" y="1779"/>
                      <a:pt x="34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1" name="Google Shape;12491;p29"/>
              <p:cNvSpPr/>
              <p:nvPr/>
            </p:nvSpPr>
            <p:spPr>
              <a:xfrm>
                <a:off x="3698043" y="1498154"/>
                <a:ext cx="148073" cy="216267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4294" extrusionOk="0">
                    <a:moveTo>
                      <a:pt x="1760" y="0"/>
                    </a:moveTo>
                    <a:cubicBezTo>
                      <a:pt x="1830" y="100"/>
                      <a:pt x="1890" y="210"/>
                      <a:pt x="1940" y="320"/>
                    </a:cubicBezTo>
                    <a:cubicBezTo>
                      <a:pt x="2110" y="650"/>
                      <a:pt x="2250" y="1060"/>
                      <a:pt x="2270" y="1379"/>
                    </a:cubicBezTo>
                    <a:cubicBezTo>
                      <a:pt x="2270" y="1550"/>
                      <a:pt x="2260" y="1710"/>
                      <a:pt x="2230" y="1890"/>
                    </a:cubicBezTo>
                    <a:cubicBezTo>
                      <a:pt x="2250" y="1570"/>
                      <a:pt x="2190" y="1260"/>
                      <a:pt x="2030" y="980"/>
                    </a:cubicBezTo>
                    <a:cubicBezTo>
                      <a:pt x="1970" y="870"/>
                      <a:pt x="1910" y="760"/>
                      <a:pt x="1840" y="660"/>
                    </a:cubicBezTo>
                    <a:lnTo>
                      <a:pt x="1840" y="660"/>
                    </a:lnTo>
                    <a:cubicBezTo>
                      <a:pt x="1880" y="900"/>
                      <a:pt x="1920" y="1060"/>
                      <a:pt x="1930" y="1260"/>
                    </a:cubicBezTo>
                    <a:cubicBezTo>
                      <a:pt x="1970" y="1579"/>
                      <a:pt x="1760" y="2189"/>
                      <a:pt x="1680" y="2379"/>
                    </a:cubicBezTo>
                    <a:cubicBezTo>
                      <a:pt x="1730" y="2159"/>
                      <a:pt x="1730" y="1930"/>
                      <a:pt x="1710" y="1710"/>
                    </a:cubicBezTo>
                    <a:cubicBezTo>
                      <a:pt x="1700" y="1670"/>
                      <a:pt x="1680" y="1559"/>
                      <a:pt x="1670" y="1559"/>
                    </a:cubicBezTo>
                    <a:cubicBezTo>
                      <a:pt x="1650" y="1679"/>
                      <a:pt x="1620" y="1799"/>
                      <a:pt x="1590" y="1910"/>
                    </a:cubicBezTo>
                    <a:cubicBezTo>
                      <a:pt x="1450" y="2349"/>
                      <a:pt x="1390" y="2509"/>
                      <a:pt x="1190" y="2869"/>
                    </a:cubicBezTo>
                    <a:cubicBezTo>
                      <a:pt x="1131" y="2979"/>
                      <a:pt x="1040" y="3099"/>
                      <a:pt x="1011" y="3149"/>
                    </a:cubicBezTo>
                    <a:cubicBezTo>
                      <a:pt x="940" y="3229"/>
                      <a:pt x="880" y="3309"/>
                      <a:pt x="791" y="3359"/>
                    </a:cubicBezTo>
                    <a:cubicBezTo>
                      <a:pt x="1020" y="3319"/>
                      <a:pt x="1210" y="3159"/>
                      <a:pt x="1370" y="2989"/>
                    </a:cubicBezTo>
                    <a:lnTo>
                      <a:pt x="1370" y="2989"/>
                    </a:lnTo>
                    <a:cubicBezTo>
                      <a:pt x="1120" y="3379"/>
                      <a:pt x="780" y="3778"/>
                      <a:pt x="380" y="4009"/>
                    </a:cubicBezTo>
                    <a:cubicBezTo>
                      <a:pt x="660" y="3958"/>
                      <a:pt x="920" y="3849"/>
                      <a:pt x="1150" y="3698"/>
                    </a:cubicBezTo>
                    <a:lnTo>
                      <a:pt x="1150" y="3698"/>
                    </a:lnTo>
                    <a:cubicBezTo>
                      <a:pt x="820" y="3978"/>
                      <a:pt x="431" y="4178"/>
                      <a:pt x="1" y="4258"/>
                    </a:cubicBezTo>
                    <a:cubicBezTo>
                      <a:pt x="124" y="4282"/>
                      <a:pt x="249" y="4294"/>
                      <a:pt x="372" y="4294"/>
                    </a:cubicBezTo>
                    <a:cubicBezTo>
                      <a:pt x="1166" y="4294"/>
                      <a:pt x="1930" y="3817"/>
                      <a:pt x="2380" y="3169"/>
                    </a:cubicBezTo>
                    <a:cubicBezTo>
                      <a:pt x="2819" y="2509"/>
                      <a:pt x="2939" y="1599"/>
                      <a:pt x="2550" y="890"/>
                    </a:cubicBezTo>
                    <a:cubicBezTo>
                      <a:pt x="2360" y="550"/>
                      <a:pt x="2070" y="210"/>
                      <a:pt x="17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2" name="Google Shape;12492;p29"/>
              <p:cNvSpPr/>
              <p:nvPr/>
            </p:nvSpPr>
            <p:spPr>
              <a:xfrm>
                <a:off x="3746897" y="1617469"/>
                <a:ext cx="1012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70" extrusionOk="0">
                    <a:moveTo>
                      <a:pt x="200" y="0"/>
                    </a:moveTo>
                    <a:lnTo>
                      <a:pt x="200" y="0"/>
                    </a:lnTo>
                    <a:cubicBezTo>
                      <a:pt x="121" y="110"/>
                      <a:pt x="61" y="240"/>
                      <a:pt x="1" y="370"/>
                    </a:cubicBezTo>
                    <a:cubicBezTo>
                      <a:pt x="121" y="270"/>
                      <a:pt x="190" y="14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3" name="Google Shape;12493;p29"/>
              <p:cNvSpPr/>
              <p:nvPr/>
            </p:nvSpPr>
            <p:spPr>
              <a:xfrm>
                <a:off x="3559086" y="1337037"/>
                <a:ext cx="195920" cy="228355"/>
              </a:xfrm>
              <a:custGeom>
                <a:avLst/>
                <a:gdLst/>
                <a:ahLst/>
                <a:cxnLst/>
                <a:rect l="l" t="t" r="r" b="b"/>
                <a:pathLst>
                  <a:path w="3890" h="4534" extrusionOk="0">
                    <a:moveTo>
                      <a:pt x="2290" y="1"/>
                    </a:moveTo>
                    <a:cubicBezTo>
                      <a:pt x="2380" y="51"/>
                      <a:pt x="2470" y="101"/>
                      <a:pt x="2550" y="161"/>
                    </a:cubicBezTo>
                    <a:cubicBezTo>
                      <a:pt x="2650" y="211"/>
                      <a:pt x="2850" y="440"/>
                      <a:pt x="2880" y="480"/>
                    </a:cubicBezTo>
                    <a:cubicBezTo>
                      <a:pt x="2970" y="611"/>
                      <a:pt x="3040" y="751"/>
                      <a:pt x="3090" y="880"/>
                    </a:cubicBezTo>
                    <a:cubicBezTo>
                      <a:pt x="3050" y="820"/>
                      <a:pt x="3010" y="771"/>
                      <a:pt x="2960" y="711"/>
                    </a:cubicBezTo>
                    <a:cubicBezTo>
                      <a:pt x="2810" y="500"/>
                      <a:pt x="2610" y="331"/>
                      <a:pt x="2360" y="251"/>
                    </a:cubicBezTo>
                    <a:cubicBezTo>
                      <a:pt x="2317" y="237"/>
                      <a:pt x="2166" y="176"/>
                      <a:pt x="2136" y="176"/>
                    </a:cubicBezTo>
                    <a:cubicBezTo>
                      <a:pt x="2124" y="176"/>
                      <a:pt x="2131" y="185"/>
                      <a:pt x="2170" y="211"/>
                    </a:cubicBezTo>
                    <a:cubicBezTo>
                      <a:pt x="2530" y="471"/>
                      <a:pt x="2640" y="691"/>
                      <a:pt x="2730" y="971"/>
                    </a:cubicBezTo>
                    <a:cubicBezTo>
                      <a:pt x="2850" y="1320"/>
                      <a:pt x="2850" y="1600"/>
                      <a:pt x="2790" y="1870"/>
                    </a:cubicBezTo>
                    <a:cubicBezTo>
                      <a:pt x="2780" y="1380"/>
                      <a:pt x="2590" y="871"/>
                      <a:pt x="2180" y="580"/>
                    </a:cubicBezTo>
                    <a:lnTo>
                      <a:pt x="2180" y="580"/>
                    </a:lnTo>
                    <a:cubicBezTo>
                      <a:pt x="2420" y="991"/>
                      <a:pt x="2430" y="1220"/>
                      <a:pt x="2420" y="1660"/>
                    </a:cubicBezTo>
                    <a:cubicBezTo>
                      <a:pt x="2380" y="2180"/>
                      <a:pt x="2220" y="2530"/>
                      <a:pt x="1920" y="2939"/>
                    </a:cubicBezTo>
                    <a:cubicBezTo>
                      <a:pt x="1640" y="3249"/>
                      <a:pt x="1411" y="3449"/>
                      <a:pt x="1060" y="3639"/>
                    </a:cubicBezTo>
                    <a:cubicBezTo>
                      <a:pt x="986" y="3672"/>
                      <a:pt x="976" y="3681"/>
                      <a:pt x="996" y="3681"/>
                    </a:cubicBezTo>
                    <a:cubicBezTo>
                      <a:pt x="1018" y="3681"/>
                      <a:pt x="1078" y="3669"/>
                      <a:pt x="1120" y="3669"/>
                    </a:cubicBezTo>
                    <a:cubicBezTo>
                      <a:pt x="1351" y="3639"/>
                      <a:pt x="1571" y="3559"/>
                      <a:pt x="1780" y="3459"/>
                    </a:cubicBezTo>
                    <a:cubicBezTo>
                      <a:pt x="1830" y="3429"/>
                      <a:pt x="1890" y="3399"/>
                      <a:pt x="1940" y="3369"/>
                    </a:cubicBezTo>
                    <a:lnTo>
                      <a:pt x="1940" y="3369"/>
                    </a:lnTo>
                    <a:cubicBezTo>
                      <a:pt x="1870" y="3439"/>
                      <a:pt x="1790" y="3519"/>
                      <a:pt x="1700" y="3599"/>
                    </a:cubicBezTo>
                    <a:cubicBezTo>
                      <a:pt x="1460" y="3809"/>
                      <a:pt x="1151" y="4069"/>
                      <a:pt x="691" y="4179"/>
                    </a:cubicBezTo>
                    <a:cubicBezTo>
                      <a:pt x="723" y="4180"/>
                      <a:pt x="754" y="4181"/>
                      <a:pt x="786" y="4181"/>
                    </a:cubicBezTo>
                    <a:cubicBezTo>
                      <a:pt x="1222" y="4181"/>
                      <a:pt x="1648" y="4054"/>
                      <a:pt x="2030" y="3839"/>
                    </a:cubicBezTo>
                    <a:lnTo>
                      <a:pt x="2030" y="3839"/>
                    </a:lnTo>
                    <a:cubicBezTo>
                      <a:pt x="1629" y="4128"/>
                      <a:pt x="1153" y="4312"/>
                      <a:pt x="648" y="4312"/>
                    </a:cubicBezTo>
                    <a:cubicBezTo>
                      <a:pt x="436" y="4312"/>
                      <a:pt x="220" y="4280"/>
                      <a:pt x="1" y="4209"/>
                    </a:cubicBezTo>
                    <a:lnTo>
                      <a:pt x="1" y="4209"/>
                    </a:lnTo>
                    <a:cubicBezTo>
                      <a:pt x="335" y="4440"/>
                      <a:pt x="733" y="4534"/>
                      <a:pt x="1134" y="4534"/>
                    </a:cubicBezTo>
                    <a:cubicBezTo>
                      <a:pt x="1429" y="4534"/>
                      <a:pt x="1725" y="4483"/>
                      <a:pt x="2000" y="4399"/>
                    </a:cubicBezTo>
                    <a:cubicBezTo>
                      <a:pt x="2710" y="4189"/>
                      <a:pt x="3379" y="3739"/>
                      <a:pt x="3690" y="2879"/>
                    </a:cubicBezTo>
                    <a:cubicBezTo>
                      <a:pt x="3890" y="2359"/>
                      <a:pt x="3890" y="1780"/>
                      <a:pt x="3699" y="1250"/>
                    </a:cubicBezTo>
                    <a:cubicBezTo>
                      <a:pt x="3519" y="691"/>
                      <a:pt x="3099" y="161"/>
                      <a:pt x="2500" y="41"/>
                    </a:cubicBezTo>
                    <a:cubicBezTo>
                      <a:pt x="2430" y="21"/>
                      <a:pt x="2340" y="1"/>
                      <a:pt x="2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4" name="Google Shape;12494;p29"/>
              <p:cNvSpPr/>
              <p:nvPr/>
            </p:nvSpPr>
            <p:spPr>
              <a:xfrm>
                <a:off x="3612473" y="1414095"/>
                <a:ext cx="58977" cy="97154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929" extrusionOk="0">
                    <a:moveTo>
                      <a:pt x="1030" y="0"/>
                    </a:moveTo>
                    <a:cubicBezTo>
                      <a:pt x="1020" y="110"/>
                      <a:pt x="1020" y="230"/>
                      <a:pt x="1000" y="310"/>
                    </a:cubicBezTo>
                    <a:cubicBezTo>
                      <a:pt x="830" y="889"/>
                      <a:pt x="500" y="1449"/>
                      <a:pt x="0" y="1929"/>
                    </a:cubicBezTo>
                    <a:cubicBezTo>
                      <a:pt x="391" y="1779"/>
                      <a:pt x="740" y="1529"/>
                      <a:pt x="940" y="1160"/>
                    </a:cubicBezTo>
                    <a:cubicBezTo>
                      <a:pt x="1080" y="880"/>
                      <a:pt x="1170" y="540"/>
                      <a:pt x="1100" y="220"/>
                    </a:cubicBezTo>
                    <a:cubicBezTo>
                      <a:pt x="1080" y="150"/>
                      <a:pt x="1060" y="60"/>
                      <a:pt x="10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5" name="Google Shape;12495;p29"/>
              <p:cNvSpPr/>
              <p:nvPr/>
            </p:nvSpPr>
            <p:spPr>
              <a:xfrm>
                <a:off x="3622042" y="1448092"/>
                <a:ext cx="18685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371" h="745" extrusionOk="0">
                    <a:moveTo>
                      <a:pt x="369" y="1"/>
                    </a:moveTo>
                    <a:cubicBezTo>
                      <a:pt x="367" y="1"/>
                      <a:pt x="362" y="21"/>
                      <a:pt x="350" y="45"/>
                    </a:cubicBezTo>
                    <a:cubicBezTo>
                      <a:pt x="321" y="134"/>
                      <a:pt x="270" y="225"/>
                      <a:pt x="221" y="314"/>
                    </a:cubicBezTo>
                    <a:cubicBezTo>
                      <a:pt x="141" y="474"/>
                      <a:pt x="121" y="574"/>
                      <a:pt x="1" y="745"/>
                    </a:cubicBezTo>
                    <a:cubicBezTo>
                      <a:pt x="241" y="614"/>
                      <a:pt x="370" y="305"/>
                      <a:pt x="370" y="35"/>
                    </a:cubicBezTo>
                    <a:cubicBezTo>
                      <a:pt x="370" y="10"/>
                      <a:pt x="370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6" name="Google Shape;12496;p29"/>
              <p:cNvSpPr/>
              <p:nvPr/>
            </p:nvSpPr>
            <p:spPr>
              <a:xfrm>
                <a:off x="3610458" y="1458870"/>
                <a:ext cx="5087" cy="96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91" extrusionOk="0">
                    <a:moveTo>
                      <a:pt x="100" y="0"/>
                    </a:moveTo>
                    <a:cubicBezTo>
                      <a:pt x="51" y="60"/>
                      <a:pt x="31" y="120"/>
                      <a:pt x="0" y="191"/>
                    </a:cubicBezTo>
                    <a:cubicBezTo>
                      <a:pt x="60" y="140"/>
                      <a:pt x="91" y="71"/>
                      <a:pt x="1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7" name="Google Shape;12497;p29"/>
              <p:cNvSpPr/>
              <p:nvPr/>
            </p:nvSpPr>
            <p:spPr>
              <a:xfrm>
                <a:off x="3434282" y="1225630"/>
                <a:ext cx="186300" cy="76202"/>
              </a:xfrm>
              <a:custGeom>
                <a:avLst/>
                <a:gdLst/>
                <a:ahLst/>
                <a:cxnLst/>
                <a:rect l="l" t="t" r="r" b="b"/>
                <a:pathLst>
                  <a:path w="3699" h="1513" extrusionOk="0">
                    <a:moveTo>
                      <a:pt x="1579" y="0"/>
                    </a:moveTo>
                    <a:cubicBezTo>
                      <a:pt x="1010" y="0"/>
                      <a:pt x="440" y="232"/>
                      <a:pt x="0" y="593"/>
                    </a:cubicBezTo>
                    <a:cubicBezTo>
                      <a:pt x="427" y="409"/>
                      <a:pt x="811" y="332"/>
                      <a:pt x="1168" y="332"/>
                    </a:cubicBezTo>
                    <a:cubicBezTo>
                      <a:pt x="1564" y="332"/>
                      <a:pt x="1927" y="426"/>
                      <a:pt x="2279" y="573"/>
                    </a:cubicBezTo>
                    <a:cubicBezTo>
                      <a:pt x="2144" y="543"/>
                      <a:pt x="2006" y="528"/>
                      <a:pt x="1867" y="528"/>
                    </a:cubicBezTo>
                    <a:cubicBezTo>
                      <a:pt x="1593" y="528"/>
                      <a:pt x="1315" y="588"/>
                      <a:pt x="1050" y="713"/>
                    </a:cubicBezTo>
                    <a:cubicBezTo>
                      <a:pt x="970" y="753"/>
                      <a:pt x="880" y="804"/>
                      <a:pt x="810" y="844"/>
                    </a:cubicBezTo>
                    <a:cubicBezTo>
                      <a:pt x="960" y="824"/>
                      <a:pt x="1110" y="804"/>
                      <a:pt x="1250" y="804"/>
                    </a:cubicBezTo>
                    <a:cubicBezTo>
                      <a:pt x="2090" y="804"/>
                      <a:pt x="2769" y="953"/>
                      <a:pt x="3438" y="1443"/>
                    </a:cubicBezTo>
                    <a:cubicBezTo>
                      <a:pt x="3339" y="1263"/>
                      <a:pt x="3199" y="1104"/>
                      <a:pt x="3049" y="973"/>
                    </a:cubicBezTo>
                    <a:lnTo>
                      <a:pt x="3049" y="973"/>
                    </a:lnTo>
                    <a:cubicBezTo>
                      <a:pt x="3239" y="1093"/>
                      <a:pt x="3349" y="1173"/>
                      <a:pt x="3509" y="1323"/>
                    </a:cubicBezTo>
                    <a:cubicBezTo>
                      <a:pt x="3578" y="1383"/>
                      <a:pt x="3658" y="1463"/>
                      <a:pt x="3698" y="1513"/>
                    </a:cubicBezTo>
                    <a:cubicBezTo>
                      <a:pt x="3669" y="1423"/>
                      <a:pt x="3629" y="1343"/>
                      <a:pt x="3589" y="1253"/>
                    </a:cubicBezTo>
                    <a:cubicBezTo>
                      <a:pt x="3279" y="653"/>
                      <a:pt x="2689" y="214"/>
                      <a:pt x="2039" y="54"/>
                    </a:cubicBezTo>
                    <a:cubicBezTo>
                      <a:pt x="1888" y="17"/>
                      <a:pt x="1733" y="0"/>
                      <a:pt x="15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8" name="Google Shape;12498;p29"/>
              <p:cNvSpPr/>
              <p:nvPr/>
            </p:nvSpPr>
            <p:spPr>
              <a:xfrm>
                <a:off x="3495173" y="1268893"/>
                <a:ext cx="86124" cy="28910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574" extrusionOk="0">
                    <a:moveTo>
                      <a:pt x="559" y="0"/>
                    </a:moveTo>
                    <a:cubicBezTo>
                      <a:pt x="341" y="0"/>
                      <a:pt x="140" y="55"/>
                      <a:pt x="1" y="174"/>
                    </a:cubicBezTo>
                    <a:lnTo>
                      <a:pt x="1" y="174"/>
                    </a:lnTo>
                    <a:cubicBezTo>
                      <a:pt x="31" y="165"/>
                      <a:pt x="81" y="154"/>
                      <a:pt x="110" y="154"/>
                    </a:cubicBezTo>
                    <a:cubicBezTo>
                      <a:pt x="151" y="149"/>
                      <a:pt x="191" y="147"/>
                      <a:pt x="230" y="147"/>
                    </a:cubicBezTo>
                    <a:cubicBezTo>
                      <a:pt x="428" y="147"/>
                      <a:pt x="603" y="204"/>
                      <a:pt x="821" y="254"/>
                    </a:cubicBezTo>
                    <a:cubicBezTo>
                      <a:pt x="1150" y="334"/>
                      <a:pt x="1450" y="394"/>
                      <a:pt x="1710" y="574"/>
                    </a:cubicBezTo>
                    <a:cubicBezTo>
                      <a:pt x="1503" y="220"/>
                      <a:pt x="997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9" name="Google Shape;12499;p29"/>
              <p:cNvSpPr/>
              <p:nvPr/>
            </p:nvSpPr>
            <p:spPr>
              <a:xfrm>
                <a:off x="3507261" y="1291306"/>
                <a:ext cx="41853" cy="9519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89" extrusionOk="0">
                    <a:moveTo>
                      <a:pt x="329" y="0"/>
                    </a:moveTo>
                    <a:cubicBezTo>
                      <a:pt x="218" y="0"/>
                      <a:pt x="106" y="19"/>
                      <a:pt x="1" y="49"/>
                    </a:cubicBezTo>
                    <a:cubicBezTo>
                      <a:pt x="101" y="69"/>
                      <a:pt x="250" y="89"/>
                      <a:pt x="290" y="89"/>
                    </a:cubicBezTo>
                    <a:cubicBezTo>
                      <a:pt x="470" y="119"/>
                      <a:pt x="601" y="119"/>
                      <a:pt x="830" y="189"/>
                    </a:cubicBezTo>
                    <a:cubicBezTo>
                      <a:pt x="693" y="52"/>
                      <a:pt x="513" y="0"/>
                      <a:pt x="3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0" name="Google Shape;12500;p29"/>
              <p:cNvSpPr/>
              <p:nvPr/>
            </p:nvSpPr>
            <p:spPr>
              <a:xfrm>
                <a:off x="3513808" y="1311653"/>
                <a:ext cx="8109" cy="80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" extrusionOk="0">
                    <a:moveTo>
                      <a:pt x="77" y="0"/>
                    </a:moveTo>
                    <a:cubicBezTo>
                      <a:pt x="48" y="0"/>
                      <a:pt x="20" y="5"/>
                      <a:pt x="0" y="15"/>
                    </a:cubicBezTo>
                    <a:lnTo>
                      <a:pt x="160" y="15"/>
                    </a:lnTo>
                    <a:cubicBezTo>
                      <a:pt x="135" y="5"/>
                      <a:pt x="105" y="0"/>
                      <a:pt x="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1" name="Google Shape;12501;p29"/>
              <p:cNvSpPr/>
              <p:nvPr/>
            </p:nvSpPr>
            <p:spPr>
              <a:xfrm>
                <a:off x="3264754" y="1200800"/>
                <a:ext cx="168572" cy="119315"/>
              </a:xfrm>
              <a:custGeom>
                <a:avLst/>
                <a:gdLst/>
                <a:ahLst/>
                <a:cxnLst/>
                <a:rect l="l" t="t" r="r" b="b"/>
                <a:pathLst>
                  <a:path w="3347" h="2369" extrusionOk="0">
                    <a:moveTo>
                      <a:pt x="2398" y="1"/>
                    </a:moveTo>
                    <a:cubicBezTo>
                      <a:pt x="2079" y="1"/>
                      <a:pt x="1758" y="53"/>
                      <a:pt x="1457" y="147"/>
                    </a:cubicBezTo>
                    <a:cubicBezTo>
                      <a:pt x="647" y="427"/>
                      <a:pt x="148" y="1246"/>
                      <a:pt x="28" y="2066"/>
                    </a:cubicBezTo>
                    <a:cubicBezTo>
                      <a:pt x="19" y="2123"/>
                      <a:pt x="0" y="2368"/>
                      <a:pt x="23" y="2368"/>
                    </a:cubicBezTo>
                    <a:cubicBezTo>
                      <a:pt x="25" y="2368"/>
                      <a:pt x="26" y="2367"/>
                      <a:pt x="28" y="2366"/>
                    </a:cubicBezTo>
                    <a:cubicBezTo>
                      <a:pt x="98" y="2166"/>
                      <a:pt x="198" y="1976"/>
                      <a:pt x="318" y="1786"/>
                    </a:cubicBezTo>
                    <a:cubicBezTo>
                      <a:pt x="638" y="1317"/>
                      <a:pt x="1007" y="917"/>
                      <a:pt x="1587" y="607"/>
                    </a:cubicBezTo>
                    <a:cubicBezTo>
                      <a:pt x="1927" y="407"/>
                      <a:pt x="2107" y="337"/>
                      <a:pt x="2517" y="237"/>
                    </a:cubicBezTo>
                    <a:cubicBezTo>
                      <a:pt x="2725" y="200"/>
                      <a:pt x="2911" y="163"/>
                      <a:pt x="3121" y="163"/>
                    </a:cubicBezTo>
                    <a:cubicBezTo>
                      <a:pt x="3192" y="163"/>
                      <a:pt x="3267" y="167"/>
                      <a:pt x="3346" y="177"/>
                    </a:cubicBezTo>
                    <a:cubicBezTo>
                      <a:pt x="3048" y="56"/>
                      <a:pt x="2724" y="1"/>
                      <a:pt x="23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2" name="Google Shape;12502;p29"/>
              <p:cNvSpPr/>
              <p:nvPr/>
            </p:nvSpPr>
            <p:spPr>
              <a:xfrm>
                <a:off x="3300865" y="1220039"/>
                <a:ext cx="101234" cy="65726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1305" extrusionOk="0">
                    <a:moveTo>
                      <a:pt x="1783" y="0"/>
                    </a:moveTo>
                    <a:cubicBezTo>
                      <a:pt x="1018" y="0"/>
                      <a:pt x="276" y="496"/>
                      <a:pt x="30" y="1224"/>
                    </a:cubicBezTo>
                    <a:cubicBezTo>
                      <a:pt x="22" y="1241"/>
                      <a:pt x="0" y="1305"/>
                      <a:pt x="4" y="1305"/>
                    </a:cubicBezTo>
                    <a:cubicBezTo>
                      <a:pt x="5" y="1305"/>
                      <a:pt x="7" y="1302"/>
                      <a:pt x="10" y="1294"/>
                    </a:cubicBezTo>
                    <a:cubicBezTo>
                      <a:pt x="70" y="1224"/>
                      <a:pt x="141" y="1164"/>
                      <a:pt x="201" y="1104"/>
                    </a:cubicBezTo>
                    <a:cubicBezTo>
                      <a:pt x="510" y="804"/>
                      <a:pt x="660" y="715"/>
                      <a:pt x="1040" y="475"/>
                    </a:cubicBezTo>
                    <a:cubicBezTo>
                      <a:pt x="1360" y="275"/>
                      <a:pt x="1660" y="105"/>
                      <a:pt x="2009" y="15"/>
                    </a:cubicBezTo>
                    <a:cubicBezTo>
                      <a:pt x="1934" y="5"/>
                      <a:pt x="1858" y="0"/>
                      <a:pt x="17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3" name="Google Shape;12503;p29"/>
              <p:cNvSpPr/>
              <p:nvPr/>
            </p:nvSpPr>
            <p:spPr>
              <a:xfrm>
                <a:off x="3180040" y="1357687"/>
                <a:ext cx="46839" cy="14832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945" extrusionOk="0">
                    <a:moveTo>
                      <a:pt x="701" y="1"/>
                    </a:moveTo>
                    <a:lnTo>
                      <a:pt x="701" y="1"/>
                    </a:lnTo>
                    <a:cubicBezTo>
                      <a:pt x="250" y="501"/>
                      <a:pt x="1" y="1190"/>
                      <a:pt x="141" y="1860"/>
                    </a:cubicBezTo>
                    <a:cubicBezTo>
                      <a:pt x="230" y="2289"/>
                      <a:pt x="530" y="2640"/>
                      <a:pt x="870" y="2899"/>
                    </a:cubicBezTo>
                    <a:cubicBezTo>
                      <a:pt x="885" y="2914"/>
                      <a:pt x="920" y="2944"/>
                      <a:pt x="927" y="2944"/>
                    </a:cubicBezTo>
                    <a:cubicBezTo>
                      <a:pt x="930" y="2944"/>
                      <a:pt x="928" y="2940"/>
                      <a:pt x="920" y="2929"/>
                    </a:cubicBezTo>
                    <a:cubicBezTo>
                      <a:pt x="820" y="2749"/>
                      <a:pt x="701" y="2520"/>
                      <a:pt x="641" y="2389"/>
                    </a:cubicBezTo>
                    <a:cubicBezTo>
                      <a:pt x="521" y="2089"/>
                      <a:pt x="481" y="1880"/>
                      <a:pt x="470" y="1530"/>
                    </a:cubicBezTo>
                    <a:lnTo>
                      <a:pt x="470" y="1530"/>
                    </a:lnTo>
                    <a:cubicBezTo>
                      <a:pt x="490" y="1680"/>
                      <a:pt x="521" y="1830"/>
                      <a:pt x="581" y="1969"/>
                    </a:cubicBezTo>
                    <a:cubicBezTo>
                      <a:pt x="641" y="2120"/>
                      <a:pt x="721" y="2269"/>
                      <a:pt x="820" y="2400"/>
                    </a:cubicBezTo>
                    <a:cubicBezTo>
                      <a:pt x="810" y="2369"/>
                      <a:pt x="810" y="2340"/>
                      <a:pt x="800" y="2300"/>
                    </a:cubicBezTo>
                    <a:cubicBezTo>
                      <a:pt x="730" y="1969"/>
                      <a:pt x="721" y="1750"/>
                      <a:pt x="690" y="1370"/>
                    </a:cubicBezTo>
                    <a:cubicBezTo>
                      <a:pt x="681" y="1070"/>
                      <a:pt x="670" y="760"/>
                      <a:pt x="740" y="481"/>
                    </a:cubicBezTo>
                    <a:lnTo>
                      <a:pt x="740" y="481"/>
                    </a:lnTo>
                    <a:cubicBezTo>
                      <a:pt x="601" y="670"/>
                      <a:pt x="521" y="880"/>
                      <a:pt x="481" y="1100"/>
                    </a:cubicBezTo>
                    <a:cubicBezTo>
                      <a:pt x="501" y="720"/>
                      <a:pt x="550" y="401"/>
                      <a:pt x="7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4" name="Google Shape;12504;p29"/>
              <p:cNvSpPr/>
              <p:nvPr/>
            </p:nvSpPr>
            <p:spPr>
              <a:xfrm>
                <a:off x="3218317" y="1411527"/>
                <a:ext cx="8109" cy="3379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671" extrusionOk="0">
                    <a:moveTo>
                      <a:pt x="120" y="1"/>
                    </a:moveTo>
                    <a:lnTo>
                      <a:pt x="120" y="1"/>
                    </a:lnTo>
                    <a:cubicBezTo>
                      <a:pt x="0" y="191"/>
                      <a:pt x="60" y="561"/>
                      <a:pt x="150" y="671"/>
                    </a:cubicBezTo>
                    <a:cubicBezTo>
                      <a:pt x="160" y="451"/>
                      <a:pt x="110" y="231"/>
                      <a:pt x="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5" name="Google Shape;12505;p29"/>
              <p:cNvSpPr/>
              <p:nvPr/>
            </p:nvSpPr>
            <p:spPr>
              <a:xfrm>
                <a:off x="3236449" y="1424168"/>
                <a:ext cx="3072" cy="15160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1" extrusionOk="0">
                    <a:moveTo>
                      <a:pt x="40" y="0"/>
                    </a:moveTo>
                    <a:cubicBezTo>
                      <a:pt x="0" y="90"/>
                      <a:pt x="20" y="220"/>
                      <a:pt x="60" y="300"/>
                    </a:cubicBezTo>
                    <a:cubicBezTo>
                      <a:pt x="60" y="190"/>
                      <a:pt x="40" y="10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6" name="Google Shape;12506;p29"/>
              <p:cNvSpPr/>
              <p:nvPr/>
            </p:nvSpPr>
            <p:spPr>
              <a:xfrm>
                <a:off x="1121072" y="1208153"/>
                <a:ext cx="2094781" cy="967512"/>
              </a:xfrm>
              <a:custGeom>
                <a:avLst/>
                <a:gdLst/>
                <a:ahLst/>
                <a:cxnLst/>
                <a:rect l="l" t="t" r="r" b="b"/>
                <a:pathLst>
                  <a:path w="41592" h="19210" extrusionOk="0">
                    <a:moveTo>
                      <a:pt x="13981" y="261"/>
                    </a:moveTo>
                    <a:cubicBezTo>
                      <a:pt x="15292" y="261"/>
                      <a:pt x="16552" y="587"/>
                      <a:pt x="17813" y="1171"/>
                    </a:cubicBezTo>
                    <a:cubicBezTo>
                      <a:pt x="18202" y="1351"/>
                      <a:pt x="19022" y="1710"/>
                      <a:pt x="19621" y="2090"/>
                    </a:cubicBezTo>
                    <a:cubicBezTo>
                      <a:pt x="20461" y="2620"/>
                      <a:pt x="21121" y="3190"/>
                      <a:pt x="21780" y="3989"/>
                    </a:cubicBezTo>
                    <a:cubicBezTo>
                      <a:pt x="22260" y="4559"/>
                      <a:pt x="22710" y="5158"/>
                      <a:pt x="23240" y="5709"/>
                    </a:cubicBezTo>
                    <a:cubicBezTo>
                      <a:pt x="23750" y="6258"/>
                      <a:pt x="24219" y="6638"/>
                      <a:pt x="24789" y="7217"/>
                    </a:cubicBezTo>
                    <a:cubicBezTo>
                      <a:pt x="25189" y="7657"/>
                      <a:pt x="25809" y="8357"/>
                      <a:pt x="26358" y="8837"/>
                    </a:cubicBezTo>
                    <a:cubicBezTo>
                      <a:pt x="27198" y="9556"/>
                      <a:pt x="28397" y="10386"/>
                      <a:pt x="29577" y="11036"/>
                    </a:cubicBezTo>
                    <a:cubicBezTo>
                      <a:pt x="30017" y="11266"/>
                      <a:pt x="30467" y="11495"/>
                      <a:pt x="30936" y="11655"/>
                    </a:cubicBezTo>
                    <a:cubicBezTo>
                      <a:pt x="30756" y="11675"/>
                      <a:pt x="30596" y="11706"/>
                      <a:pt x="30487" y="11726"/>
                    </a:cubicBezTo>
                    <a:cubicBezTo>
                      <a:pt x="30216" y="11775"/>
                      <a:pt x="29947" y="11795"/>
                      <a:pt x="29527" y="11926"/>
                    </a:cubicBezTo>
                    <a:cubicBezTo>
                      <a:pt x="29237" y="12015"/>
                      <a:pt x="28857" y="12155"/>
                      <a:pt x="28468" y="12305"/>
                    </a:cubicBezTo>
                    <a:cubicBezTo>
                      <a:pt x="28457" y="12295"/>
                      <a:pt x="28457" y="12295"/>
                      <a:pt x="28437" y="12285"/>
                    </a:cubicBezTo>
                    <a:cubicBezTo>
                      <a:pt x="28128" y="12115"/>
                      <a:pt x="27977" y="12055"/>
                      <a:pt x="27718" y="11926"/>
                    </a:cubicBezTo>
                    <a:cubicBezTo>
                      <a:pt x="27318" y="11726"/>
                      <a:pt x="26938" y="11486"/>
                      <a:pt x="26538" y="11266"/>
                    </a:cubicBezTo>
                    <a:cubicBezTo>
                      <a:pt x="25689" y="10776"/>
                      <a:pt x="24809" y="10336"/>
                      <a:pt x="23919" y="9927"/>
                    </a:cubicBezTo>
                    <a:cubicBezTo>
                      <a:pt x="23260" y="9627"/>
                      <a:pt x="22560" y="9416"/>
                      <a:pt x="21860" y="9216"/>
                    </a:cubicBezTo>
                    <a:cubicBezTo>
                      <a:pt x="20961" y="8937"/>
                      <a:pt x="20041" y="8697"/>
                      <a:pt x="19102" y="8617"/>
                    </a:cubicBezTo>
                    <a:cubicBezTo>
                      <a:pt x="18769" y="8583"/>
                      <a:pt x="18432" y="8565"/>
                      <a:pt x="18095" y="8565"/>
                    </a:cubicBezTo>
                    <a:cubicBezTo>
                      <a:pt x="17432" y="8565"/>
                      <a:pt x="16766" y="8634"/>
                      <a:pt x="16123" y="8787"/>
                    </a:cubicBezTo>
                    <a:cubicBezTo>
                      <a:pt x="15623" y="8927"/>
                      <a:pt x="15303" y="9057"/>
                      <a:pt x="14794" y="9216"/>
                    </a:cubicBezTo>
                    <a:cubicBezTo>
                      <a:pt x="13744" y="9587"/>
                      <a:pt x="12745" y="10096"/>
                      <a:pt x="11825" y="10716"/>
                    </a:cubicBezTo>
                    <a:cubicBezTo>
                      <a:pt x="11385" y="11016"/>
                      <a:pt x="11016" y="11395"/>
                      <a:pt x="10646" y="11775"/>
                    </a:cubicBezTo>
                    <a:cubicBezTo>
                      <a:pt x="10076" y="12365"/>
                      <a:pt x="9686" y="13095"/>
                      <a:pt x="9226" y="13765"/>
                    </a:cubicBezTo>
                    <a:cubicBezTo>
                      <a:pt x="8437" y="14944"/>
                      <a:pt x="7697" y="16153"/>
                      <a:pt x="7078" y="17423"/>
                    </a:cubicBezTo>
                    <a:cubicBezTo>
                      <a:pt x="6938" y="17693"/>
                      <a:pt x="6827" y="18003"/>
                      <a:pt x="6678" y="18252"/>
                    </a:cubicBezTo>
                    <a:cubicBezTo>
                      <a:pt x="6707" y="18063"/>
                      <a:pt x="6838" y="17743"/>
                      <a:pt x="6918" y="17523"/>
                    </a:cubicBezTo>
                    <a:cubicBezTo>
                      <a:pt x="7227" y="16643"/>
                      <a:pt x="7767" y="15673"/>
                      <a:pt x="8197" y="14624"/>
                    </a:cubicBezTo>
                    <a:cubicBezTo>
                      <a:pt x="8597" y="13685"/>
                      <a:pt x="8746" y="12885"/>
                      <a:pt x="9337" y="12086"/>
                    </a:cubicBezTo>
                    <a:cubicBezTo>
                      <a:pt x="9357" y="12035"/>
                      <a:pt x="9366" y="11986"/>
                      <a:pt x="9346" y="11946"/>
                    </a:cubicBezTo>
                    <a:cubicBezTo>
                      <a:pt x="9446" y="11835"/>
                      <a:pt x="9517" y="11715"/>
                      <a:pt x="9606" y="11626"/>
                    </a:cubicBezTo>
                    <a:cubicBezTo>
                      <a:pt x="9676" y="11546"/>
                      <a:pt x="9746" y="11475"/>
                      <a:pt x="9826" y="11406"/>
                    </a:cubicBezTo>
                    <a:cubicBezTo>
                      <a:pt x="9856" y="11375"/>
                      <a:pt x="9876" y="11306"/>
                      <a:pt x="9856" y="11266"/>
                    </a:cubicBezTo>
                    <a:cubicBezTo>
                      <a:pt x="9826" y="11209"/>
                      <a:pt x="9786" y="11187"/>
                      <a:pt x="9745" y="11187"/>
                    </a:cubicBezTo>
                    <a:cubicBezTo>
                      <a:pt x="9691" y="11187"/>
                      <a:pt x="9636" y="11225"/>
                      <a:pt x="9596" y="11276"/>
                    </a:cubicBezTo>
                    <a:cubicBezTo>
                      <a:pt x="9517" y="11346"/>
                      <a:pt x="9437" y="11406"/>
                      <a:pt x="9366" y="11475"/>
                    </a:cubicBezTo>
                    <a:cubicBezTo>
                      <a:pt x="9157" y="11686"/>
                      <a:pt x="9026" y="11846"/>
                      <a:pt x="8897" y="11866"/>
                    </a:cubicBezTo>
                    <a:cubicBezTo>
                      <a:pt x="8866" y="11875"/>
                      <a:pt x="8837" y="11886"/>
                      <a:pt x="8806" y="11886"/>
                    </a:cubicBezTo>
                    <a:cubicBezTo>
                      <a:pt x="8790" y="11885"/>
                      <a:pt x="8773" y="11884"/>
                      <a:pt x="8756" y="11884"/>
                    </a:cubicBezTo>
                    <a:cubicBezTo>
                      <a:pt x="8584" y="11884"/>
                      <a:pt x="8374" y="11928"/>
                      <a:pt x="8247" y="11955"/>
                    </a:cubicBezTo>
                    <a:cubicBezTo>
                      <a:pt x="7847" y="12066"/>
                      <a:pt x="7327" y="12275"/>
                      <a:pt x="6918" y="12385"/>
                    </a:cubicBezTo>
                    <a:cubicBezTo>
                      <a:pt x="7617" y="11926"/>
                      <a:pt x="8547" y="11386"/>
                      <a:pt x="9217" y="10806"/>
                    </a:cubicBezTo>
                    <a:cubicBezTo>
                      <a:pt x="9676" y="10406"/>
                      <a:pt x="9806" y="10126"/>
                      <a:pt x="10266" y="9676"/>
                    </a:cubicBezTo>
                    <a:cubicBezTo>
                      <a:pt x="10516" y="9447"/>
                      <a:pt x="10596" y="9367"/>
                      <a:pt x="10816" y="9247"/>
                    </a:cubicBezTo>
                    <a:cubicBezTo>
                      <a:pt x="10945" y="9176"/>
                      <a:pt x="11085" y="9157"/>
                      <a:pt x="11265" y="9077"/>
                    </a:cubicBezTo>
                    <a:cubicBezTo>
                      <a:pt x="11345" y="9017"/>
                      <a:pt x="11316" y="8897"/>
                      <a:pt x="11236" y="8867"/>
                    </a:cubicBezTo>
                    <a:cubicBezTo>
                      <a:pt x="11196" y="8737"/>
                      <a:pt x="10976" y="8767"/>
                      <a:pt x="10896" y="8747"/>
                    </a:cubicBezTo>
                    <a:cubicBezTo>
                      <a:pt x="10783" y="8739"/>
                      <a:pt x="10670" y="8735"/>
                      <a:pt x="10556" y="8735"/>
                    </a:cubicBezTo>
                    <a:cubicBezTo>
                      <a:pt x="10246" y="8735"/>
                      <a:pt x="9933" y="8763"/>
                      <a:pt x="9626" y="8807"/>
                    </a:cubicBezTo>
                    <a:cubicBezTo>
                      <a:pt x="8797" y="8917"/>
                      <a:pt x="7997" y="9187"/>
                      <a:pt x="7238" y="9547"/>
                    </a:cubicBezTo>
                    <a:cubicBezTo>
                      <a:pt x="6667" y="9807"/>
                      <a:pt x="5938" y="10266"/>
                      <a:pt x="5488" y="10476"/>
                    </a:cubicBezTo>
                    <a:cubicBezTo>
                      <a:pt x="4908" y="10686"/>
                      <a:pt x="4269" y="10996"/>
                      <a:pt x="3329" y="11206"/>
                    </a:cubicBezTo>
                    <a:cubicBezTo>
                      <a:pt x="2560" y="11375"/>
                      <a:pt x="2340" y="11415"/>
                      <a:pt x="1610" y="11475"/>
                    </a:cubicBezTo>
                    <a:cubicBezTo>
                      <a:pt x="1498" y="11487"/>
                      <a:pt x="1386" y="11492"/>
                      <a:pt x="1273" y="11492"/>
                    </a:cubicBezTo>
                    <a:cubicBezTo>
                      <a:pt x="1196" y="11492"/>
                      <a:pt x="1118" y="11490"/>
                      <a:pt x="1040" y="11486"/>
                    </a:cubicBezTo>
                    <a:cubicBezTo>
                      <a:pt x="1960" y="11246"/>
                      <a:pt x="2660" y="10886"/>
                      <a:pt x="3579" y="10556"/>
                    </a:cubicBezTo>
                    <a:cubicBezTo>
                      <a:pt x="4119" y="10346"/>
                      <a:pt x="4639" y="10076"/>
                      <a:pt x="5119" y="9756"/>
                    </a:cubicBezTo>
                    <a:cubicBezTo>
                      <a:pt x="5568" y="9456"/>
                      <a:pt x="6008" y="9127"/>
                      <a:pt x="6498" y="8877"/>
                    </a:cubicBezTo>
                    <a:cubicBezTo>
                      <a:pt x="7347" y="8427"/>
                      <a:pt x="7897" y="8247"/>
                      <a:pt x="8806" y="7897"/>
                    </a:cubicBezTo>
                    <a:cubicBezTo>
                      <a:pt x="9546" y="7617"/>
                      <a:pt x="10666" y="7397"/>
                      <a:pt x="11245" y="7337"/>
                    </a:cubicBezTo>
                    <a:cubicBezTo>
                      <a:pt x="12785" y="7148"/>
                      <a:pt x="14344" y="7128"/>
                      <a:pt x="15883" y="6988"/>
                    </a:cubicBezTo>
                    <a:cubicBezTo>
                      <a:pt x="17333" y="6848"/>
                      <a:pt x="18062" y="6688"/>
                      <a:pt x="19452" y="6588"/>
                    </a:cubicBezTo>
                    <a:cubicBezTo>
                      <a:pt x="19707" y="6560"/>
                      <a:pt x="19949" y="6542"/>
                      <a:pt x="20173" y="6542"/>
                    </a:cubicBezTo>
                    <a:cubicBezTo>
                      <a:pt x="20512" y="6542"/>
                      <a:pt x="20811" y="6584"/>
                      <a:pt x="21051" y="6698"/>
                    </a:cubicBezTo>
                    <a:cubicBezTo>
                      <a:pt x="21211" y="6748"/>
                      <a:pt x="21740" y="7097"/>
                      <a:pt x="21871" y="7208"/>
                    </a:cubicBezTo>
                    <a:cubicBezTo>
                      <a:pt x="21980" y="7288"/>
                      <a:pt x="22080" y="7388"/>
                      <a:pt x="22191" y="7477"/>
                    </a:cubicBezTo>
                    <a:cubicBezTo>
                      <a:pt x="22220" y="7497"/>
                      <a:pt x="22251" y="7517"/>
                      <a:pt x="22291" y="7517"/>
                    </a:cubicBezTo>
                    <a:cubicBezTo>
                      <a:pt x="22360" y="7517"/>
                      <a:pt x="22410" y="7468"/>
                      <a:pt x="22420" y="7408"/>
                    </a:cubicBezTo>
                    <a:cubicBezTo>
                      <a:pt x="22510" y="7408"/>
                      <a:pt x="22570" y="7328"/>
                      <a:pt x="22550" y="7248"/>
                    </a:cubicBezTo>
                    <a:cubicBezTo>
                      <a:pt x="22510" y="7168"/>
                      <a:pt x="22430" y="7108"/>
                      <a:pt x="22371" y="7037"/>
                    </a:cubicBezTo>
                    <a:cubicBezTo>
                      <a:pt x="22120" y="6788"/>
                      <a:pt x="21631" y="6378"/>
                      <a:pt x="21461" y="6238"/>
                    </a:cubicBezTo>
                    <a:lnTo>
                      <a:pt x="21451" y="6228"/>
                    </a:lnTo>
                    <a:cubicBezTo>
                      <a:pt x="21211" y="5908"/>
                      <a:pt x="20901" y="5638"/>
                      <a:pt x="20641" y="5329"/>
                    </a:cubicBezTo>
                    <a:cubicBezTo>
                      <a:pt x="20571" y="5269"/>
                      <a:pt x="20351" y="4849"/>
                      <a:pt x="20221" y="4619"/>
                    </a:cubicBezTo>
                    <a:cubicBezTo>
                      <a:pt x="19872" y="4029"/>
                      <a:pt x="19402" y="3530"/>
                      <a:pt x="18842" y="3139"/>
                    </a:cubicBezTo>
                    <a:cubicBezTo>
                      <a:pt x="18352" y="2750"/>
                      <a:pt x="17822" y="2400"/>
                      <a:pt x="17273" y="2110"/>
                    </a:cubicBezTo>
                    <a:cubicBezTo>
                      <a:pt x="16463" y="1680"/>
                      <a:pt x="15634" y="1240"/>
                      <a:pt x="14714" y="1120"/>
                    </a:cubicBezTo>
                    <a:cubicBezTo>
                      <a:pt x="14468" y="1072"/>
                      <a:pt x="14220" y="1055"/>
                      <a:pt x="13973" y="1055"/>
                    </a:cubicBezTo>
                    <a:cubicBezTo>
                      <a:pt x="13446" y="1055"/>
                      <a:pt x="12918" y="1133"/>
                      <a:pt x="12395" y="1160"/>
                    </a:cubicBezTo>
                    <a:cubicBezTo>
                      <a:pt x="12386" y="1161"/>
                      <a:pt x="12376" y="1161"/>
                      <a:pt x="12366" y="1161"/>
                    </a:cubicBezTo>
                    <a:cubicBezTo>
                      <a:pt x="12157" y="1161"/>
                      <a:pt x="11869" y="1060"/>
                      <a:pt x="11735" y="1060"/>
                    </a:cubicBezTo>
                    <a:cubicBezTo>
                      <a:pt x="11345" y="1020"/>
                      <a:pt x="10905" y="1031"/>
                      <a:pt x="10606" y="1020"/>
                    </a:cubicBezTo>
                    <a:cubicBezTo>
                      <a:pt x="10746" y="940"/>
                      <a:pt x="11005" y="820"/>
                      <a:pt x="11145" y="760"/>
                    </a:cubicBezTo>
                    <a:cubicBezTo>
                      <a:pt x="12127" y="420"/>
                      <a:pt x="13066" y="261"/>
                      <a:pt x="13981" y="261"/>
                    </a:cubicBezTo>
                    <a:close/>
                    <a:moveTo>
                      <a:pt x="30487" y="7417"/>
                    </a:moveTo>
                    <a:lnTo>
                      <a:pt x="30487" y="7417"/>
                    </a:lnTo>
                    <a:cubicBezTo>
                      <a:pt x="30696" y="7468"/>
                      <a:pt x="30996" y="7557"/>
                      <a:pt x="31236" y="7637"/>
                    </a:cubicBezTo>
                    <a:cubicBezTo>
                      <a:pt x="33375" y="8217"/>
                      <a:pt x="34634" y="9656"/>
                      <a:pt x="35544" y="11526"/>
                    </a:cubicBezTo>
                    <a:cubicBezTo>
                      <a:pt x="35824" y="12106"/>
                      <a:pt x="36274" y="13345"/>
                      <a:pt x="36524" y="13554"/>
                    </a:cubicBezTo>
                    <a:cubicBezTo>
                      <a:pt x="36904" y="14025"/>
                      <a:pt x="37273" y="14544"/>
                      <a:pt x="37833" y="15044"/>
                    </a:cubicBezTo>
                    <a:cubicBezTo>
                      <a:pt x="38553" y="15613"/>
                      <a:pt x="39283" y="15833"/>
                      <a:pt x="40202" y="16144"/>
                    </a:cubicBezTo>
                    <a:cubicBezTo>
                      <a:pt x="40352" y="16204"/>
                      <a:pt x="40412" y="16204"/>
                      <a:pt x="40582" y="16333"/>
                    </a:cubicBezTo>
                    <a:cubicBezTo>
                      <a:pt x="40602" y="16344"/>
                      <a:pt x="40622" y="16364"/>
                      <a:pt x="40642" y="16384"/>
                    </a:cubicBezTo>
                    <a:cubicBezTo>
                      <a:pt x="40702" y="16453"/>
                      <a:pt x="40831" y="16693"/>
                      <a:pt x="40842" y="16753"/>
                    </a:cubicBezTo>
                    <a:cubicBezTo>
                      <a:pt x="40891" y="16903"/>
                      <a:pt x="40882" y="16973"/>
                      <a:pt x="40862" y="17113"/>
                    </a:cubicBezTo>
                    <a:cubicBezTo>
                      <a:pt x="40762" y="17583"/>
                      <a:pt x="40542" y="17872"/>
                      <a:pt x="40282" y="18192"/>
                    </a:cubicBezTo>
                    <a:cubicBezTo>
                      <a:pt x="40232" y="18292"/>
                      <a:pt x="40172" y="18392"/>
                      <a:pt x="40072" y="18483"/>
                    </a:cubicBezTo>
                    <a:cubicBezTo>
                      <a:pt x="39922" y="18672"/>
                      <a:pt x="39612" y="18802"/>
                      <a:pt x="39502" y="18822"/>
                    </a:cubicBezTo>
                    <a:cubicBezTo>
                      <a:pt x="39472" y="18822"/>
                      <a:pt x="39443" y="18832"/>
                      <a:pt x="39432" y="18832"/>
                    </a:cubicBezTo>
                    <a:cubicBezTo>
                      <a:pt x="39397" y="18837"/>
                      <a:pt x="39357" y="18837"/>
                      <a:pt x="39327" y="18837"/>
                    </a:cubicBezTo>
                    <a:cubicBezTo>
                      <a:pt x="39297" y="18837"/>
                      <a:pt x="39277" y="18837"/>
                      <a:pt x="39283" y="18842"/>
                    </a:cubicBezTo>
                    <a:cubicBezTo>
                      <a:pt x="39163" y="18802"/>
                      <a:pt x="39212" y="18842"/>
                      <a:pt x="39083" y="18772"/>
                    </a:cubicBezTo>
                    <a:cubicBezTo>
                      <a:pt x="38892" y="18662"/>
                      <a:pt x="38763" y="18412"/>
                      <a:pt x="38672" y="18063"/>
                    </a:cubicBezTo>
                    <a:cubicBezTo>
                      <a:pt x="38683" y="18032"/>
                      <a:pt x="38683" y="18003"/>
                      <a:pt x="38672" y="17972"/>
                    </a:cubicBezTo>
                    <a:cubicBezTo>
                      <a:pt x="38652" y="17863"/>
                      <a:pt x="38663" y="17812"/>
                      <a:pt x="38593" y="17633"/>
                    </a:cubicBezTo>
                    <a:cubicBezTo>
                      <a:pt x="38573" y="17503"/>
                      <a:pt x="38583" y="17353"/>
                      <a:pt x="38463" y="17283"/>
                    </a:cubicBezTo>
                    <a:cubicBezTo>
                      <a:pt x="38443" y="17263"/>
                      <a:pt x="38413" y="17253"/>
                      <a:pt x="38393" y="17253"/>
                    </a:cubicBezTo>
                    <a:cubicBezTo>
                      <a:pt x="38303" y="17113"/>
                      <a:pt x="38193" y="16983"/>
                      <a:pt x="38073" y="16863"/>
                    </a:cubicBezTo>
                    <a:cubicBezTo>
                      <a:pt x="37433" y="16293"/>
                      <a:pt x="36613" y="16044"/>
                      <a:pt x="35714" y="15554"/>
                    </a:cubicBezTo>
                    <a:cubicBezTo>
                      <a:pt x="35205" y="15294"/>
                      <a:pt x="34745" y="14964"/>
                      <a:pt x="34255" y="14654"/>
                    </a:cubicBezTo>
                    <a:cubicBezTo>
                      <a:pt x="33445" y="14145"/>
                      <a:pt x="32595" y="13665"/>
                      <a:pt x="31686" y="13355"/>
                    </a:cubicBezTo>
                    <a:cubicBezTo>
                      <a:pt x="31576" y="13325"/>
                      <a:pt x="31476" y="13285"/>
                      <a:pt x="31366" y="13255"/>
                    </a:cubicBezTo>
                    <a:lnTo>
                      <a:pt x="31366" y="13255"/>
                    </a:lnTo>
                    <a:cubicBezTo>
                      <a:pt x="31656" y="13285"/>
                      <a:pt x="31956" y="13335"/>
                      <a:pt x="32246" y="13425"/>
                    </a:cubicBezTo>
                    <a:cubicBezTo>
                      <a:pt x="32826" y="13545"/>
                      <a:pt x="33495" y="13825"/>
                      <a:pt x="34185" y="14214"/>
                    </a:cubicBezTo>
                    <a:cubicBezTo>
                      <a:pt x="34625" y="14444"/>
                      <a:pt x="34925" y="14714"/>
                      <a:pt x="35214" y="14914"/>
                    </a:cubicBezTo>
                    <a:cubicBezTo>
                      <a:pt x="35227" y="14917"/>
                      <a:pt x="35239" y="14919"/>
                      <a:pt x="35250" y="14919"/>
                    </a:cubicBezTo>
                    <a:cubicBezTo>
                      <a:pt x="35370" y="14919"/>
                      <a:pt x="35441" y="14747"/>
                      <a:pt x="35314" y="14674"/>
                    </a:cubicBezTo>
                    <a:cubicBezTo>
                      <a:pt x="34794" y="14254"/>
                      <a:pt x="33985" y="13845"/>
                      <a:pt x="33285" y="13505"/>
                    </a:cubicBezTo>
                    <a:cubicBezTo>
                      <a:pt x="32555" y="13155"/>
                      <a:pt x="32126" y="12925"/>
                      <a:pt x="31246" y="12885"/>
                    </a:cubicBezTo>
                    <a:cubicBezTo>
                      <a:pt x="30516" y="12885"/>
                      <a:pt x="29687" y="13155"/>
                      <a:pt x="28977" y="13215"/>
                    </a:cubicBezTo>
                    <a:cubicBezTo>
                      <a:pt x="28631" y="13253"/>
                      <a:pt x="28284" y="13268"/>
                      <a:pt x="27935" y="13268"/>
                    </a:cubicBezTo>
                    <a:cubicBezTo>
                      <a:pt x="27457" y="13268"/>
                      <a:pt x="26978" y="13240"/>
                      <a:pt x="26498" y="13205"/>
                    </a:cubicBezTo>
                    <a:lnTo>
                      <a:pt x="26529" y="13205"/>
                    </a:lnTo>
                    <a:cubicBezTo>
                      <a:pt x="27108" y="13075"/>
                      <a:pt x="27438" y="13055"/>
                      <a:pt x="28037" y="12845"/>
                    </a:cubicBezTo>
                    <a:cubicBezTo>
                      <a:pt x="28457" y="12695"/>
                      <a:pt x="29217" y="12435"/>
                      <a:pt x="29447" y="12365"/>
                    </a:cubicBezTo>
                    <a:cubicBezTo>
                      <a:pt x="29767" y="12285"/>
                      <a:pt x="30176" y="12165"/>
                      <a:pt x="30356" y="12115"/>
                    </a:cubicBezTo>
                    <a:cubicBezTo>
                      <a:pt x="30739" y="12002"/>
                      <a:pt x="31092" y="11979"/>
                      <a:pt x="31494" y="11979"/>
                    </a:cubicBezTo>
                    <a:cubicBezTo>
                      <a:pt x="31658" y="11979"/>
                      <a:pt x="31830" y="11983"/>
                      <a:pt x="32016" y="11986"/>
                    </a:cubicBezTo>
                    <a:cubicBezTo>
                      <a:pt x="32826" y="11986"/>
                      <a:pt x="33195" y="11995"/>
                      <a:pt x="33885" y="12146"/>
                    </a:cubicBezTo>
                    <a:cubicBezTo>
                      <a:pt x="34055" y="12205"/>
                      <a:pt x="34065" y="12205"/>
                      <a:pt x="34215" y="12275"/>
                    </a:cubicBezTo>
                    <a:cubicBezTo>
                      <a:pt x="34295" y="12295"/>
                      <a:pt x="34465" y="12435"/>
                      <a:pt x="34565" y="12505"/>
                    </a:cubicBezTo>
                    <a:cubicBezTo>
                      <a:pt x="34694" y="12815"/>
                      <a:pt x="34854" y="13125"/>
                      <a:pt x="35054" y="13415"/>
                    </a:cubicBezTo>
                    <a:cubicBezTo>
                      <a:pt x="35085" y="13465"/>
                      <a:pt x="35125" y="13514"/>
                      <a:pt x="35165" y="13574"/>
                    </a:cubicBezTo>
                    <a:cubicBezTo>
                      <a:pt x="35165" y="13572"/>
                      <a:pt x="35165" y="13570"/>
                      <a:pt x="35165" y="13570"/>
                    </a:cubicBezTo>
                    <a:cubicBezTo>
                      <a:pt x="35165" y="13570"/>
                      <a:pt x="35167" y="13577"/>
                      <a:pt x="35174" y="13585"/>
                    </a:cubicBezTo>
                    <a:cubicBezTo>
                      <a:pt x="35200" y="13626"/>
                      <a:pt x="35239" y="13647"/>
                      <a:pt x="35280" y="13647"/>
                    </a:cubicBezTo>
                    <a:cubicBezTo>
                      <a:pt x="35288" y="13647"/>
                      <a:pt x="35296" y="13646"/>
                      <a:pt x="35304" y="13645"/>
                    </a:cubicBezTo>
                    <a:cubicBezTo>
                      <a:pt x="35434" y="13625"/>
                      <a:pt x="35434" y="13485"/>
                      <a:pt x="35354" y="13405"/>
                    </a:cubicBezTo>
                    <a:cubicBezTo>
                      <a:pt x="35274" y="13285"/>
                      <a:pt x="35205" y="13175"/>
                      <a:pt x="35134" y="13045"/>
                    </a:cubicBezTo>
                    <a:cubicBezTo>
                      <a:pt x="34925" y="12645"/>
                      <a:pt x="34865" y="12475"/>
                      <a:pt x="34694" y="11995"/>
                    </a:cubicBezTo>
                    <a:cubicBezTo>
                      <a:pt x="34594" y="11706"/>
                      <a:pt x="34505" y="11415"/>
                      <a:pt x="34394" y="11126"/>
                    </a:cubicBezTo>
                    <a:cubicBezTo>
                      <a:pt x="34305" y="10926"/>
                      <a:pt x="34115" y="10556"/>
                      <a:pt x="34075" y="10516"/>
                    </a:cubicBezTo>
                    <a:cubicBezTo>
                      <a:pt x="33495" y="9667"/>
                      <a:pt x="32926" y="9067"/>
                      <a:pt x="32116" y="8417"/>
                    </a:cubicBezTo>
                    <a:cubicBezTo>
                      <a:pt x="31676" y="8087"/>
                      <a:pt x="31346" y="7937"/>
                      <a:pt x="30916" y="7697"/>
                    </a:cubicBezTo>
                    <a:cubicBezTo>
                      <a:pt x="30787" y="7628"/>
                      <a:pt x="30616" y="7508"/>
                      <a:pt x="30487" y="7417"/>
                    </a:cubicBezTo>
                    <a:close/>
                    <a:moveTo>
                      <a:pt x="14094" y="1"/>
                    </a:moveTo>
                    <a:cubicBezTo>
                      <a:pt x="12855" y="61"/>
                      <a:pt x="11636" y="281"/>
                      <a:pt x="10446" y="820"/>
                    </a:cubicBezTo>
                    <a:cubicBezTo>
                      <a:pt x="10226" y="911"/>
                      <a:pt x="10196" y="1220"/>
                      <a:pt x="10446" y="1291"/>
                    </a:cubicBezTo>
                    <a:cubicBezTo>
                      <a:pt x="10490" y="1295"/>
                      <a:pt x="10534" y="1297"/>
                      <a:pt x="10579" y="1297"/>
                    </a:cubicBezTo>
                    <a:cubicBezTo>
                      <a:pt x="10728" y="1297"/>
                      <a:pt x="10880" y="1276"/>
                      <a:pt x="11025" y="1260"/>
                    </a:cubicBezTo>
                    <a:cubicBezTo>
                      <a:pt x="11176" y="1271"/>
                      <a:pt x="11445" y="1271"/>
                      <a:pt x="11676" y="1331"/>
                    </a:cubicBezTo>
                    <a:cubicBezTo>
                      <a:pt x="11765" y="1351"/>
                      <a:pt x="12095" y="1451"/>
                      <a:pt x="12305" y="1460"/>
                    </a:cubicBezTo>
                    <a:cubicBezTo>
                      <a:pt x="12323" y="1461"/>
                      <a:pt x="12341" y="1461"/>
                      <a:pt x="12360" y="1461"/>
                    </a:cubicBezTo>
                    <a:cubicBezTo>
                      <a:pt x="12685" y="1461"/>
                      <a:pt x="13116" y="1379"/>
                      <a:pt x="13315" y="1360"/>
                    </a:cubicBezTo>
                    <a:cubicBezTo>
                      <a:pt x="13445" y="1344"/>
                      <a:pt x="13594" y="1337"/>
                      <a:pt x="13751" y="1337"/>
                    </a:cubicBezTo>
                    <a:cubicBezTo>
                      <a:pt x="14087" y="1337"/>
                      <a:pt x="14461" y="1372"/>
                      <a:pt x="14774" y="1440"/>
                    </a:cubicBezTo>
                    <a:cubicBezTo>
                      <a:pt x="15494" y="1600"/>
                      <a:pt x="15963" y="1810"/>
                      <a:pt x="16593" y="2150"/>
                    </a:cubicBezTo>
                    <a:cubicBezTo>
                      <a:pt x="17053" y="2400"/>
                      <a:pt x="17522" y="2660"/>
                      <a:pt x="17942" y="2959"/>
                    </a:cubicBezTo>
                    <a:cubicBezTo>
                      <a:pt x="18402" y="3299"/>
                      <a:pt x="18692" y="3490"/>
                      <a:pt x="19192" y="3949"/>
                    </a:cubicBezTo>
                    <a:cubicBezTo>
                      <a:pt x="19572" y="4339"/>
                      <a:pt x="19772" y="4629"/>
                      <a:pt x="20052" y="5158"/>
                    </a:cubicBezTo>
                    <a:cubicBezTo>
                      <a:pt x="20301" y="5618"/>
                      <a:pt x="20711" y="5948"/>
                      <a:pt x="21081" y="6328"/>
                    </a:cubicBezTo>
                    <a:cubicBezTo>
                      <a:pt x="20916" y="6265"/>
                      <a:pt x="20744" y="6226"/>
                      <a:pt x="20566" y="6226"/>
                    </a:cubicBezTo>
                    <a:cubicBezTo>
                      <a:pt x="20463" y="6226"/>
                      <a:pt x="20358" y="6239"/>
                      <a:pt x="20252" y="6268"/>
                    </a:cubicBezTo>
                    <a:cubicBezTo>
                      <a:pt x="20232" y="6268"/>
                      <a:pt x="20221" y="6278"/>
                      <a:pt x="20201" y="6278"/>
                    </a:cubicBezTo>
                    <a:cubicBezTo>
                      <a:pt x="19912" y="6328"/>
                      <a:pt x="19552" y="6348"/>
                      <a:pt x="19192" y="6388"/>
                    </a:cubicBezTo>
                    <a:cubicBezTo>
                      <a:pt x="18812" y="6408"/>
                      <a:pt x="18422" y="6418"/>
                      <a:pt x="18042" y="6438"/>
                    </a:cubicBezTo>
                    <a:cubicBezTo>
                      <a:pt x="17103" y="6468"/>
                      <a:pt x="16183" y="6568"/>
                      <a:pt x="15254" y="6628"/>
                    </a:cubicBezTo>
                    <a:cubicBezTo>
                      <a:pt x="13934" y="6718"/>
                      <a:pt x="12625" y="6758"/>
                      <a:pt x="11316" y="6908"/>
                    </a:cubicBezTo>
                    <a:cubicBezTo>
                      <a:pt x="10426" y="7028"/>
                      <a:pt x="9537" y="7188"/>
                      <a:pt x="8697" y="7508"/>
                    </a:cubicBezTo>
                    <a:cubicBezTo>
                      <a:pt x="7907" y="7817"/>
                      <a:pt x="7127" y="8227"/>
                      <a:pt x="6308" y="8707"/>
                    </a:cubicBezTo>
                    <a:cubicBezTo>
                      <a:pt x="5498" y="9196"/>
                      <a:pt x="4719" y="9756"/>
                      <a:pt x="3869" y="10166"/>
                    </a:cubicBezTo>
                    <a:cubicBezTo>
                      <a:pt x="3439" y="10356"/>
                      <a:pt x="2949" y="10536"/>
                      <a:pt x="2449" y="10746"/>
                    </a:cubicBezTo>
                    <a:cubicBezTo>
                      <a:pt x="2030" y="10926"/>
                      <a:pt x="1700" y="11076"/>
                      <a:pt x="1240" y="11196"/>
                    </a:cubicBezTo>
                    <a:cubicBezTo>
                      <a:pt x="941" y="11286"/>
                      <a:pt x="630" y="11366"/>
                      <a:pt x="330" y="11435"/>
                    </a:cubicBezTo>
                    <a:cubicBezTo>
                      <a:pt x="201" y="11475"/>
                      <a:pt x="1" y="11466"/>
                      <a:pt x="71" y="11646"/>
                    </a:cubicBezTo>
                    <a:cubicBezTo>
                      <a:pt x="101" y="11695"/>
                      <a:pt x="141" y="11706"/>
                      <a:pt x="181" y="11706"/>
                    </a:cubicBezTo>
                    <a:cubicBezTo>
                      <a:pt x="201" y="11715"/>
                      <a:pt x="221" y="11726"/>
                      <a:pt x="250" y="11726"/>
                    </a:cubicBezTo>
                    <a:cubicBezTo>
                      <a:pt x="461" y="11726"/>
                      <a:pt x="699" y="11726"/>
                      <a:pt x="946" y="11726"/>
                    </a:cubicBezTo>
                    <a:cubicBezTo>
                      <a:pt x="1717" y="11726"/>
                      <a:pt x="2575" y="11721"/>
                      <a:pt x="2969" y="11675"/>
                    </a:cubicBezTo>
                    <a:cubicBezTo>
                      <a:pt x="3349" y="11626"/>
                      <a:pt x="4049" y="11466"/>
                      <a:pt x="4568" y="11266"/>
                    </a:cubicBezTo>
                    <a:cubicBezTo>
                      <a:pt x="4988" y="11126"/>
                      <a:pt x="5348" y="10876"/>
                      <a:pt x="5648" y="10686"/>
                    </a:cubicBezTo>
                    <a:cubicBezTo>
                      <a:pt x="6967" y="9976"/>
                      <a:pt x="8067" y="9347"/>
                      <a:pt x="9606" y="9087"/>
                    </a:cubicBezTo>
                    <a:cubicBezTo>
                      <a:pt x="9917" y="9041"/>
                      <a:pt x="10312" y="8995"/>
                      <a:pt x="10714" y="8995"/>
                    </a:cubicBezTo>
                    <a:cubicBezTo>
                      <a:pt x="10751" y="8995"/>
                      <a:pt x="10788" y="8996"/>
                      <a:pt x="10826" y="8997"/>
                    </a:cubicBezTo>
                    <a:cubicBezTo>
                      <a:pt x="10196" y="9307"/>
                      <a:pt x="9646" y="9976"/>
                      <a:pt x="9146" y="10416"/>
                    </a:cubicBezTo>
                    <a:cubicBezTo>
                      <a:pt x="8647" y="10856"/>
                      <a:pt x="8277" y="11176"/>
                      <a:pt x="7757" y="11515"/>
                    </a:cubicBezTo>
                    <a:cubicBezTo>
                      <a:pt x="7307" y="11826"/>
                      <a:pt x="6758" y="12135"/>
                      <a:pt x="6428" y="12425"/>
                    </a:cubicBezTo>
                    <a:cubicBezTo>
                      <a:pt x="6292" y="12542"/>
                      <a:pt x="6363" y="12715"/>
                      <a:pt x="6533" y="12715"/>
                    </a:cubicBezTo>
                    <a:cubicBezTo>
                      <a:pt x="6538" y="12715"/>
                      <a:pt x="6543" y="12715"/>
                      <a:pt x="6548" y="12715"/>
                    </a:cubicBezTo>
                    <a:cubicBezTo>
                      <a:pt x="6878" y="12685"/>
                      <a:pt x="7187" y="12585"/>
                      <a:pt x="7497" y="12475"/>
                    </a:cubicBezTo>
                    <a:cubicBezTo>
                      <a:pt x="7757" y="12405"/>
                      <a:pt x="8017" y="12345"/>
                      <a:pt x="8277" y="12305"/>
                    </a:cubicBezTo>
                    <a:cubicBezTo>
                      <a:pt x="8427" y="12265"/>
                      <a:pt x="8617" y="12255"/>
                      <a:pt x="8817" y="12215"/>
                    </a:cubicBezTo>
                    <a:lnTo>
                      <a:pt x="8817" y="12215"/>
                    </a:lnTo>
                    <a:lnTo>
                      <a:pt x="8757" y="12305"/>
                    </a:lnTo>
                    <a:cubicBezTo>
                      <a:pt x="8387" y="12905"/>
                      <a:pt x="8177" y="13585"/>
                      <a:pt x="7917" y="14245"/>
                    </a:cubicBezTo>
                    <a:cubicBezTo>
                      <a:pt x="7457" y="15354"/>
                      <a:pt x="6978" y="16284"/>
                      <a:pt x="6587" y="17653"/>
                    </a:cubicBezTo>
                    <a:cubicBezTo>
                      <a:pt x="6528" y="17912"/>
                      <a:pt x="6398" y="18183"/>
                      <a:pt x="6458" y="18443"/>
                    </a:cubicBezTo>
                    <a:cubicBezTo>
                      <a:pt x="6483" y="18524"/>
                      <a:pt x="6551" y="18562"/>
                      <a:pt x="6623" y="18562"/>
                    </a:cubicBezTo>
                    <a:cubicBezTo>
                      <a:pt x="6666" y="18562"/>
                      <a:pt x="6710" y="18548"/>
                      <a:pt x="6747" y="18523"/>
                    </a:cubicBezTo>
                    <a:cubicBezTo>
                      <a:pt x="6838" y="18452"/>
                      <a:pt x="6887" y="18332"/>
                      <a:pt x="6947" y="18223"/>
                    </a:cubicBezTo>
                    <a:cubicBezTo>
                      <a:pt x="7457" y="17103"/>
                      <a:pt x="8047" y="16024"/>
                      <a:pt x="8717" y="14984"/>
                    </a:cubicBezTo>
                    <a:cubicBezTo>
                      <a:pt x="9286" y="14085"/>
                      <a:pt x="9896" y="13235"/>
                      <a:pt x="10476" y="12505"/>
                    </a:cubicBezTo>
                    <a:cubicBezTo>
                      <a:pt x="10905" y="12055"/>
                      <a:pt x="11305" y="11586"/>
                      <a:pt x="11755" y="11166"/>
                    </a:cubicBezTo>
                    <a:cubicBezTo>
                      <a:pt x="12365" y="10656"/>
                      <a:pt x="13324" y="10106"/>
                      <a:pt x="14184" y="9756"/>
                    </a:cubicBezTo>
                    <a:cubicBezTo>
                      <a:pt x="14774" y="9496"/>
                      <a:pt x="15634" y="9227"/>
                      <a:pt x="16353" y="9117"/>
                    </a:cubicBezTo>
                    <a:cubicBezTo>
                      <a:pt x="17031" y="8993"/>
                      <a:pt x="17545" y="8896"/>
                      <a:pt x="18261" y="8896"/>
                    </a:cubicBezTo>
                    <a:cubicBezTo>
                      <a:pt x="18294" y="8896"/>
                      <a:pt x="18328" y="8896"/>
                      <a:pt x="18362" y="8897"/>
                    </a:cubicBezTo>
                    <a:cubicBezTo>
                      <a:pt x="18387" y="8896"/>
                      <a:pt x="18412" y="8896"/>
                      <a:pt x="18438" y="8896"/>
                    </a:cubicBezTo>
                    <a:cubicBezTo>
                      <a:pt x="20315" y="8896"/>
                      <a:pt x="22322" y="9626"/>
                      <a:pt x="23970" y="10336"/>
                    </a:cubicBezTo>
                    <a:cubicBezTo>
                      <a:pt x="24419" y="10536"/>
                      <a:pt x="25389" y="10946"/>
                      <a:pt x="26069" y="11306"/>
                    </a:cubicBezTo>
                    <a:cubicBezTo>
                      <a:pt x="26638" y="11606"/>
                      <a:pt x="27338" y="12055"/>
                      <a:pt x="27748" y="12325"/>
                    </a:cubicBezTo>
                    <a:cubicBezTo>
                      <a:pt x="27838" y="12395"/>
                      <a:pt x="27908" y="12445"/>
                      <a:pt x="27977" y="12495"/>
                    </a:cubicBezTo>
                    <a:cubicBezTo>
                      <a:pt x="27768" y="12565"/>
                      <a:pt x="27578" y="12635"/>
                      <a:pt x="27408" y="12685"/>
                    </a:cubicBezTo>
                    <a:cubicBezTo>
                      <a:pt x="27068" y="12825"/>
                      <a:pt x="26429" y="13025"/>
                      <a:pt x="26009" y="13055"/>
                    </a:cubicBezTo>
                    <a:cubicBezTo>
                      <a:pt x="25838" y="13075"/>
                      <a:pt x="25659" y="13095"/>
                      <a:pt x="25479" y="13115"/>
                    </a:cubicBezTo>
                    <a:cubicBezTo>
                      <a:pt x="25429" y="13125"/>
                      <a:pt x="25369" y="13125"/>
                      <a:pt x="25319" y="13165"/>
                    </a:cubicBezTo>
                    <a:cubicBezTo>
                      <a:pt x="25259" y="13225"/>
                      <a:pt x="25289" y="13335"/>
                      <a:pt x="25369" y="13355"/>
                    </a:cubicBezTo>
                    <a:cubicBezTo>
                      <a:pt x="26178" y="13375"/>
                      <a:pt x="26988" y="13494"/>
                      <a:pt x="27798" y="13505"/>
                    </a:cubicBezTo>
                    <a:cubicBezTo>
                      <a:pt x="27884" y="13508"/>
                      <a:pt x="27970" y="13509"/>
                      <a:pt x="28055" y="13509"/>
                    </a:cubicBezTo>
                    <a:cubicBezTo>
                      <a:pt x="28799" y="13509"/>
                      <a:pt x="29543" y="13400"/>
                      <a:pt x="30287" y="13275"/>
                    </a:cubicBezTo>
                    <a:cubicBezTo>
                      <a:pt x="30356" y="13265"/>
                      <a:pt x="30447" y="13255"/>
                      <a:pt x="30527" y="13245"/>
                    </a:cubicBezTo>
                    <a:cubicBezTo>
                      <a:pt x="30547" y="13275"/>
                      <a:pt x="30567" y="13305"/>
                      <a:pt x="30607" y="13315"/>
                    </a:cubicBezTo>
                    <a:cubicBezTo>
                      <a:pt x="30707" y="13335"/>
                      <a:pt x="30807" y="13355"/>
                      <a:pt x="30896" y="13385"/>
                    </a:cubicBezTo>
                    <a:cubicBezTo>
                      <a:pt x="31116" y="13445"/>
                      <a:pt x="31516" y="13605"/>
                      <a:pt x="31606" y="13634"/>
                    </a:cubicBezTo>
                    <a:cubicBezTo>
                      <a:pt x="32526" y="13974"/>
                      <a:pt x="33565" y="14624"/>
                      <a:pt x="34514" y="15184"/>
                    </a:cubicBezTo>
                    <a:cubicBezTo>
                      <a:pt x="35354" y="15664"/>
                      <a:pt x="36254" y="16033"/>
                      <a:pt x="37073" y="16533"/>
                    </a:cubicBezTo>
                    <a:cubicBezTo>
                      <a:pt x="37373" y="16723"/>
                      <a:pt x="37923" y="17153"/>
                      <a:pt x="38173" y="17603"/>
                    </a:cubicBezTo>
                    <a:cubicBezTo>
                      <a:pt x="38243" y="18072"/>
                      <a:pt x="38323" y="18563"/>
                      <a:pt x="38643" y="18932"/>
                    </a:cubicBezTo>
                    <a:cubicBezTo>
                      <a:pt x="38782" y="19098"/>
                      <a:pt x="38982" y="19210"/>
                      <a:pt x="39196" y="19210"/>
                    </a:cubicBezTo>
                    <a:cubicBezTo>
                      <a:pt x="39228" y="19210"/>
                      <a:pt x="39260" y="19207"/>
                      <a:pt x="39292" y="19202"/>
                    </a:cubicBezTo>
                    <a:lnTo>
                      <a:pt x="39312" y="19202"/>
                    </a:lnTo>
                    <a:cubicBezTo>
                      <a:pt x="39412" y="19192"/>
                      <a:pt x="39522" y="19162"/>
                      <a:pt x="39602" y="19112"/>
                    </a:cubicBezTo>
                    <a:cubicBezTo>
                      <a:pt x="39602" y="19112"/>
                      <a:pt x="39622" y="19112"/>
                      <a:pt x="39672" y="19092"/>
                    </a:cubicBezTo>
                    <a:cubicBezTo>
                      <a:pt x="39932" y="18992"/>
                      <a:pt x="40142" y="18802"/>
                      <a:pt x="40342" y="18612"/>
                    </a:cubicBezTo>
                    <a:cubicBezTo>
                      <a:pt x="40352" y="18612"/>
                      <a:pt x="40352" y="18602"/>
                      <a:pt x="40362" y="18602"/>
                    </a:cubicBezTo>
                    <a:cubicBezTo>
                      <a:pt x="40372" y="18602"/>
                      <a:pt x="40372" y="18592"/>
                      <a:pt x="40382" y="18582"/>
                    </a:cubicBezTo>
                    <a:cubicBezTo>
                      <a:pt x="40582" y="18443"/>
                      <a:pt x="40612" y="18412"/>
                      <a:pt x="40791" y="18192"/>
                    </a:cubicBezTo>
                    <a:cubicBezTo>
                      <a:pt x="41211" y="17683"/>
                      <a:pt x="41591" y="16643"/>
                      <a:pt x="40902" y="16193"/>
                    </a:cubicBezTo>
                    <a:cubicBezTo>
                      <a:pt x="40882" y="16173"/>
                      <a:pt x="40851" y="16153"/>
                      <a:pt x="40822" y="16144"/>
                    </a:cubicBezTo>
                    <a:cubicBezTo>
                      <a:pt x="40811" y="16133"/>
                      <a:pt x="40802" y="16124"/>
                      <a:pt x="40782" y="16113"/>
                    </a:cubicBezTo>
                    <a:cubicBezTo>
                      <a:pt x="40632" y="16024"/>
                      <a:pt x="40592" y="16024"/>
                      <a:pt x="40492" y="15973"/>
                    </a:cubicBezTo>
                    <a:cubicBezTo>
                      <a:pt x="40122" y="15813"/>
                      <a:pt x="39502" y="15514"/>
                      <a:pt x="38963" y="15254"/>
                    </a:cubicBezTo>
                    <a:cubicBezTo>
                      <a:pt x="38663" y="15104"/>
                      <a:pt x="38363" y="14964"/>
                      <a:pt x="38083" y="14794"/>
                    </a:cubicBezTo>
                    <a:cubicBezTo>
                      <a:pt x="37793" y="14594"/>
                      <a:pt x="37653" y="14474"/>
                      <a:pt x="37373" y="14205"/>
                    </a:cubicBezTo>
                    <a:cubicBezTo>
                      <a:pt x="37164" y="13974"/>
                      <a:pt x="37044" y="13814"/>
                      <a:pt x="36864" y="13525"/>
                    </a:cubicBezTo>
                    <a:cubicBezTo>
                      <a:pt x="36833" y="13474"/>
                      <a:pt x="36804" y="13405"/>
                      <a:pt x="36793" y="13385"/>
                    </a:cubicBezTo>
                    <a:cubicBezTo>
                      <a:pt x="36773" y="13315"/>
                      <a:pt x="36724" y="13245"/>
                      <a:pt x="36693" y="13175"/>
                    </a:cubicBezTo>
                    <a:cubicBezTo>
                      <a:pt x="36644" y="13075"/>
                      <a:pt x="36493" y="12725"/>
                      <a:pt x="36384" y="12485"/>
                    </a:cubicBezTo>
                    <a:cubicBezTo>
                      <a:pt x="35484" y="10636"/>
                      <a:pt x="34505" y="8787"/>
                      <a:pt x="32486" y="7837"/>
                    </a:cubicBezTo>
                    <a:cubicBezTo>
                      <a:pt x="31866" y="7528"/>
                      <a:pt x="31026" y="7288"/>
                      <a:pt x="30467" y="7168"/>
                    </a:cubicBezTo>
                    <a:cubicBezTo>
                      <a:pt x="30411" y="7161"/>
                      <a:pt x="30351" y="7149"/>
                      <a:pt x="30290" y="7149"/>
                    </a:cubicBezTo>
                    <a:cubicBezTo>
                      <a:pt x="30262" y="7149"/>
                      <a:pt x="30235" y="7151"/>
                      <a:pt x="30207" y="7157"/>
                    </a:cubicBezTo>
                    <a:cubicBezTo>
                      <a:pt x="30147" y="7177"/>
                      <a:pt x="30087" y="7228"/>
                      <a:pt x="30077" y="7297"/>
                    </a:cubicBezTo>
                    <a:cubicBezTo>
                      <a:pt x="30067" y="7357"/>
                      <a:pt x="30107" y="7417"/>
                      <a:pt x="30147" y="7457"/>
                    </a:cubicBezTo>
                    <a:cubicBezTo>
                      <a:pt x="30356" y="7637"/>
                      <a:pt x="30596" y="7757"/>
                      <a:pt x="30816" y="7907"/>
                    </a:cubicBezTo>
                    <a:cubicBezTo>
                      <a:pt x="31156" y="8167"/>
                      <a:pt x="31456" y="8407"/>
                      <a:pt x="31726" y="8607"/>
                    </a:cubicBezTo>
                    <a:cubicBezTo>
                      <a:pt x="32266" y="9047"/>
                      <a:pt x="32835" y="9467"/>
                      <a:pt x="33265" y="10016"/>
                    </a:cubicBezTo>
                    <a:cubicBezTo>
                      <a:pt x="33595" y="10396"/>
                      <a:pt x="34105" y="11375"/>
                      <a:pt x="34374" y="12035"/>
                    </a:cubicBezTo>
                    <a:cubicBezTo>
                      <a:pt x="34374" y="12046"/>
                      <a:pt x="34385" y="12055"/>
                      <a:pt x="34385" y="12075"/>
                    </a:cubicBezTo>
                    <a:cubicBezTo>
                      <a:pt x="34265" y="11995"/>
                      <a:pt x="34125" y="11935"/>
                      <a:pt x="33985" y="11875"/>
                    </a:cubicBezTo>
                    <a:cubicBezTo>
                      <a:pt x="33935" y="11855"/>
                      <a:pt x="33825" y="11795"/>
                      <a:pt x="33785" y="11786"/>
                    </a:cubicBezTo>
                    <a:cubicBezTo>
                      <a:pt x="33705" y="11746"/>
                      <a:pt x="33195" y="11626"/>
                      <a:pt x="32946" y="11595"/>
                    </a:cubicBezTo>
                    <a:cubicBezTo>
                      <a:pt x="32795" y="11584"/>
                      <a:pt x="32640" y="11579"/>
                      <a:pt x="32484" y="11579"/>
                    </a:cubicBezTo>
                    <a:cubicBezTo>
                      <a:pt x="32372" y="11579"/>
                      <a:pt x="32259" y="11581"/>
                      <a:pt x="32146" y="11586"/>
                    </a:cubicBezTo>
                    <a:cubicBezTo>
                      <a:pt x="32126" y="11555"/>
                      <a:pt x="32086" y="11535"/>
                      <a:pt x="32046" y="11535"/>
                    </a:cubicBezTo>
                    <a:cubicBezTo>
                      <a:pt x="31596" y="11515"/>
                      <a:pt x="31066" y="11366"/>
                      <a:pt x="30536" y="11206"/>
                    </a:cubicBezTo>
                    <a:cubicBezTo>
                      <a:pt x="29827" y="10956"/>
                      <a:pt x="29037" y="10496"/>
                      <a:pt x="28337" y="10016"/>
                    </a:cubicBezTo>
                    <a:cubicBezTo>
                      <a:pt x="27578" y="9487"/>
                      <a:pt x="26598" y="8547"/>
                      <a:pt x="25779" y="7768"/>
                    </a:cubicBezTo>
                    <a:cubicBezTo>
                      <a:pt x="25249" y="7268"/>
                      <a:pt x="24719" y="6758"/>
                      <a:pt x="24239" y="6198"/>
                    </a:cubicBezTo>
                    <a:cubicBezTo>
                      <a:pt x="23930" y="5838"/>
                      <a:pt x="23520" y="5438"/>
                      <a:pt x="23130" y="4978"/>
                    </a:cubicBezTo>
                    <a:cubicBezTo>
                      <a:pt x="22610" y="4379"/>
                      <a:pt x="22111" y="3749"/>
                      <a:pt x="21521" y="3219"/>
                    </a:cubicBezTo>
                    <a:cubicBezTo>
                      <a:pt x="20831" y="2580"/>
                      <a:pt x="20132" y="2130"/>
                      <a:pt x="19322" y="1600"/>
                    </a:cubicBezTo>
                    <a:cubicBezTo>
                      <a:pt x="18692" y="1211"/>
                      <a:pt x="18292" y="920"/>
                      <a:pt x="17602" y="660"/>
                    </a:cubicBezTo>
                    <a:cubicBezTo>
                      <a:pt x="17093" y="461"/>
                      <a:pt x="16573" y="281"/>
                      <a:pt x="16043" y="171"/>
                    </a:cubicBezTo>
                    <a:cubicBezTo>
                      <a:pt x="15403" y="61"/>
                      <a:pt x="14744" y="1"/>
                      <a:pt x="140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7" name="Google Shape;12507;p29"/>
              <p:cNvSpPr/>
              <p:nvPr/>
            </p:nvSpPr>
            <p:spPr>
              <a:xfrm>
                <a:off x="2736023" y="1619483"/>
                <a:ext cx="370082" cy="41183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817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1" y="190"/>
                      <a:pt x="750" y="470"/>
                      <a:pt x="1090" y="750"/>
                    </a:cubicBezTo>
                    <a:cubicBezTo>
                      <a:pt x="1500" y="1120"/>
                      <a:pt x="1820" y="1449"/>
                      <a:pt x="2080" y="1889"/>
                    </a:cubicBezTo>
                    <a:cubicBezTo>
                      <a:pt x="2560" y="2679"/>
                      <a:pt x="2840" y="3319"/>
                      <a:pt x="3199" y="4108"/>
                    </a:cubicBezTo>
                    <a:cubicBezTo>
                      <a:pt x="3419" y="4598"/>
                      <a:pt x="3629" y="5088"/>
                      <a:pt x="3899" y="5558"/>
                    </a:cubicBezTo>
                    <a:cubicBezTo>
                      <a:pt x="3509" y="4978"/>
                      <a:pt x="3159" y="4358"/>
                      <a:pt x="2800" y="3688"/>
                    </a:cubicBezTo>
                    <a:lnTo>
                      <a:pt x="2800" y="3688"/>
                    </a:lnTo>
                    <a:cubicBezTo>
                      <a:pt x="3069" y="4408"/>
                      <a:pt x="3289" y="5068"/>
                      <a:pt x="3689" y="5707"/>
                    </a:cubicBezTo>
                    <a:cubicBezTo>
                      <a:pt x="4119" y="6397"/>
                      <a:pt x="4719" y="6977"/>
                      <a:pt x="5408" y="7387"/>
                    </a:cubicBezTo>
                    <a:cubicBezTo>
                      <a:pt x="5488" y="7437"/>
                      <a:pt x="5588" y="7497"/>
                      <a:pt x="5658" y="7537"/>
                    </a:cubicBezTo>
                    <a:cubicBezTo>
                      <a:pt x="5558" y="7457"/>
                      <a:pt x="5448" y="7367"/>
                      <a:pt x="5348" y="7277"/>
                    </a:cubicBezTo>
                    <a:lnTo>
                      <a:pt x="5228" y="7157"/>
                    </a:lnTo>
                    <a:lnTo>
                      <a:pt x="5228" y="7157"/>
                    </a:lnTo>
                    <a:cubicBezTo>
                      <a:pt x="5838" y="7606"/>
                      <a:pt x="6578" y="7877"/>
                      <a:pt x="7347" y="8177"/>
                    </a:cubicBezTo>
                    <a:cubicBezTo>
                      <a:pt x="6378" y="7677"/>
                      <a:pt x="5518" y="7247"/>
                      <a:pt x="4879" y="6387"/>
                    </a:cubicBezTo>
                    <a:cubicBezTo>
                      <a:pt x="4599" y="6058"/>
                      <a:pt x="4219" y="5447"/>
                      <a:pt x="3959" y="4938"/>
                    </a:cubicBezTo>
                    <a:cubicBezTo>
                      <a:pt x="3689" y="4408"/>
                      <a:pt x="3489" y="3839"/>
                      <a:pt x="3209" y="3319"/>
                    </a:cubicBezTo>
                    <a:cubicBezTo>
                      <a:pt x="2820" y="2689"/>
                      <a:pt x="2489" y="2019"/>
                      <a:pt x="2040" y="1440"/>
                    </a:cubicBezTo>
                    <a:cubicBezTo>
                      <a:pt x="1490" y="800"/>
                      <a:pt x="790" y="27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8" name="Google Shape;12508;p29"/>
              <p:cNvSpPr/>
              <p:nvPr/>
            </p:nvSpPr>
            <p:spPr>
              <a:xfrm>
                <a:off x="2879009" y="1745345"/>
                <a:ext cx="228607" cy="278921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553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20" y="1249"/>
                      <a:pt x="1100" y="2599"/>
                      <a:pt x="1940" y="3728"/>
                    </a:cubicBezTo>
                    <a:cubicBezTo>
                      <a:pt x="2529" y="4468"/>
                      <a:pt x="3309" y="5027"/>
                      <a:pt x="4188" y="5387"/>
                    </a:cubicBezTo>
                    <a:cubicBezTo>
                      <a:pt x="4299" y="5438"/>
                      <a:pt x="4448" y="5498"/>
                      <a:pt x="4539" y="5538"/>
                    </a:cubicBezTo>
                    <a:cubicBezTo>
                      <a:pt x="4339" y="5427"/>
                      <a:pt x="4148" y="5307"/>
                      <a:pt x="3948" y="5187"/>
                    </a:cubicBezTo>
                    <a:cubicBezTo>
                      <a:pt x="3229" y="4748"/>
                      <a:pt x="2529" y="4038"/>
                      <a:pt x="2060" y="3428"/>
                    </a:cubicBezTo>
                    <a:cubicBezTo>
                      <a:pt x="1270" y="2349"/>
                      <a:pt x="720" y="112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9" name="Google Shape;12509;p29"/>
              <p:cNvSpPr/>
              <p:nvPr/>
            </p:nvSpPr>
            <p:spPr>
              <a:xfrm>
                <a:off x="3028492" y="2005077"/>
                <a:ext cx="158146" cy="9519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189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1" y="470"/>
                      <a:pt x="1460" y="880"/>
                      <a:pt x="2210" y="1290"/>
                    </a:cubicBezTo>
                    <a:cubicBezTo>
                      <a:pt x="2240" y="1300"/>
                      <a:pt x="2260" y="1310"/>
                      <a:pt x="2290" y="1330"/>
                    </a:cubicBezTo>
                    <a:cubicBezTo>
                      <a:pt x="2250" y="1310"/>
                      <a:pt x="2200" y="1290"/>
                      <a:pt x="2160" y="1270"/>
                    </a:cubicBezTo>
                    <a:lnTo>
                      <a:pt x="2160" y="1270"/>
                    </a:lnTo>
                    <a:cubicBezTo>
                      <a:pt x="2470" y="1520"/>
                      <a:pt x="2730" y="1710"/>
                      <a:pt x="2959" y="1889"/>
                    </a:cubicBezTo>
                    <a:cubicBezTo>
                      <a:pt x="3050" y="1630"/>
                      <a:pt x="3110" y="1360"/>
                      <a:pt x="3139" y="1070"/>
                    </a:cubicBezTo>
                    <a:cubicBezTo>
                      <a:pt x="2700" y="770"/>
                      <a:pt x="2220" y="530"/>
                      <a:pt x="1700" y="421"/>
                    </a:cubicBezTo>
                    <a:lnTo>
                      <a:pt x="1700" y="421"/>
                    </a:lnTo>
                    <a:cubicBezTo>
                      <a:pt x="1950" y="550"/>
                      <a:pt x="2190" y="710"/>
                      <a:pt x="2420" y="870"/>
                    </a:cubicBezTo>
                    <a:cubicBezTo>
                      <a:pt x="2220" y="780"/>
                      <a:pt x="2010" y="710"/>
                      <a:pt x="1760" y="640"/>
                    </a:cubicBezTo>
                    <a:lnTo>
                      <a:pt x="1760" y="640"/>
                    </a:lnTo>
                    <a:cubicBezTo>
                      <a:pt x="1970" y="770"/>
                      <a:pt x="2180" y="910"/>
                      <a:pt x="2380" y="1050"/>
                    </a:cubicBezTo>
                    <a:cubicBezTo>
                      <a:pt x="1600" y="700"/>
                      <a:pt x="871" y="41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0" name="Google Shape;12510;p29"/>
              <p:cNvSpPr/>
              <p:nvPr/>
            </p:nvSpPr>
            <p:spPr>
              <a:xfrm>
                <a:off x="3113105" y="2016661"/>
                <a:ext cx="74037" cy="38831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10" y="220"/>
                      <a:pt x="990" y="490"/>
                      <a:pt x="1459" y="770"/>
                    </a:cubicBezTo>
                    <a:cubicBezTo>
                      <a:pt x="1470" y="690"/>
                      <a:pt x="1470" y="600"/>
                      <a:pt x="1470" y="500"/>
                    </a:cubicBezTo>
                    <a:cubicBezTo>
                      <a:pt x="1459" y="500"/>
                      <a:pt x="1459" y="490"/>
                      <a:pt x="1450" y="490"/>
                    </a:cubicBezTo>
                    <a:cubicBezTo>
                      <a:pt x="1010" y="211"/>
                      <a:pt x="510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1" name="Google Shape;12511;p29"/>
              <p:cNvSpPr/>
              <p:nvPr/>
            </p:nvSpPr>
            <p:spPr>
              <a:xfrm>
                <a:off x="2801951" y="1912456"/>
                <a:ext cx="311205" cy="257818"/>
              </a:xfrm>
              <a:custGeom>
                <a:avLst/>
                <a:gdLst/>
                <a:ahLst/>
                <a:cxnLst/>
                <a:rect l="l" t="t" r="r" b="b"/>
                <a:pathLst>
                  <a:path w="6179" h="511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71" y="241"/>
                      <a:pt x="761" y="450"/>
                      <a:pt x="1120" y="710"/>
                    </a:cubicBezTo>
                    <a:cubicBezTo>
                      <a:pt x="1751" y="1160"/>
                      <a:pt x="2390" y="1600"/>
                      <a:pt x="3070" y="1980"/>
                    </a:cubicBezTo>
                    <a:cubicBezTo>
                      <a:pt x="3550" y="2260"/>
                      <a:pt x="4069" y="2479"/>
                      <a:pt x="4539" y="2789"/>
                    </a:cubicBezTo>
                    <a:cubicBezTo>
                      <a:pt x="4589" y="2829"/>
                      <a:pt x="4649" y="2869"/>
                      <a:pt x="4699" y="2909"/>
                    </a:cubicBezTo>
                    <a:cubicBezTo>
                      <a:pt x="4939" y="3169"/>
                      <a:pt x="5099" y="3449"/>
                      <a:pt x="5309" y="3779"/>
                    </a:cubicBezTo>
                    <a:cubicBezTo>
                      <a:pt x="5489" y="4088"/>
                      <a:pt x="5658" y="4408"/>
                      <a:pt x="5758" y="4658"/>
                    </a:cubicBezTo>
                    <a:cubicBezTo>
                      <a:pt x="5809" y="4808"/>
                      <a:pt x="5849" y="4958"/>
                      <a:pt x="5889" y="5118"/>
                    </a:cubicBezTo>
                    <a:cubicBezTo>
                      <a:pt x="5989" y="5058"/>
                      <a:pt x="6078" y="4998"/>
                      <a:pt x="6178" y="4938"/>
                    </a:cubicBezTo>
                    <a:cubicBezTo>
                      <a:pt x="6098" y="4448"/>
                      <a:pt x="5858" y="3999"/>
                      <a:pt x="5529" y="3599"/>
                    </a:cubicBezTo>
                    <a:cubicBezTo>
                      <a:pt x="4959" y="2649"/>
                      <a:pt x="4029" y="2189"/>
                      <a:pt x="3040" y="1680"/>
                    </a:cubicBezTo>
                    <a:cubicBezTo>
                      <a:pt x="2410" y="1340"/>
                      <a:pt x="1800" y="960"/>
                      <a:pt x="1180" y="590"/>
                    </a:cubicBezTo>
                    <a:cubicBezTo>
                      <a:pt x="801" y="370"/>
                      <a:pt x="391" y="20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2" name="Google Shape;12512;p29"/>
              <p:cNvSpPr/>
              <p:nvPr/>
            </p:nvSpPr>
            <p:spPr>
              <a:xfrm>
                <a:off x="2906659" y="1958238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w="250" cap="rnd" cmpd="sng">
                <a:solidFill>
                  <a:srgbClr val="FFCFA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3" name="Google Shape;12513;p29"/>
              <p:cNvSpPr/>
              <p:nvPr/>
            </p:nvSpPr>
            <p:spPr>
              <a:xfrm>
                <a:off x="2807541" y="1904398"/>
                <a:ext cx="181264" cy="99219"/>
              </a:xfrm>
              <a:custGeom>
                <a:avLst/>
                <a:gdLst/>
                <a:ahLst/>
                <a:cxnLst/>
                <a:rect l="l" t="t" r="r" b="b"/>
                <a:pathLst>
                  <a:path w="3599" h="197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0" y="301"/>
                      <a:pt x="920" y="570"/>
                      <a:pt x="1380" y="850"/>
                    </a:cubicBezTo>
                    <a:cubicBezTo>
                      <a:pt x="2079" y="1300"/>
                      <a:pt x="2809" y="1710"/>
                      <a:pt x="3599" y="1969"/>
                    </a:cubicBezTo>
                    <a:cubicBezTo>
                      <a:pt x="2939" y="1600"/>
                      <a:pt x="2379" y="1070"/>
                      <a:pt x="1729" y="690"/>
                    </a:cubicBezTo>
                    <a:cubicBezTo>
                      <a:pt x="1209" y="390"/>
                      <a:pt x="480" y="17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4" name="Google Shape;12514;p29"/>
              <p:cNvSpPr/>
              <p:nvPr/>
            </p:nvSpPr>
            <p:spPr>
              <a:xfrm>
                <a:off x="2999331" y="2009106"/>
                <a:ext cx="131453" cy="149534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29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0" y="210"/>
                      <a:pt x="690" y="510"/>
                      <a:pt x="1020" y="810"/>
                    </a:cubicBezTo>
                    <a:cubicBezTo>
                      <a:pt x="1659" y="1430"/>
                      <a:pt x="2119" y="2169"/>
                      <a:pt x="2339" y="2969"/>
                    </a:cubicBezTo>
                    <a:cubicBezTo>
                      <a:pt x="2429" y="2919"/>
                      <a:pt x="2519" y="2869"/>
                      <a:pt x="2609" y="2829"/>
                    </a:cubicBezTo>
                    <a:cubicBezTo>
                      <a:pt x="2439" y="2160"/>
                      <a:pt x="2059" y="1530"/>
                      <a:pt x="1570" y="1050"/>
                    </a:cubicBezTo>
                    <a:cubicBezTo>
                      <a:pt x="1100" y="630"/>
                      <a:pt x="580" y="2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5" name="Google Shape;12515;p29"/>
              <p:cNvSpPr/>
              <p:nvPr/>
            </p:nvSpPr>
            <p:spPr>
              <a:xfrm>
                <a:off x="3071302" y="2117341"/>
                <a:ext cx="24226" cy="5797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1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0" y="371"/>
                      <a:pt x="241" y="750"/>
                      <a:pt x="310" y="1140"/>
                    </a:cubicBezTo>
                    <a:cubicBezTo>
                      <a:pt x="330" y="1140"/>
                      <a:pt x="350" y="1150"/>
                      <a:pt x="381" y="1150"/>
                    </a:cubicBezTo>
                    <a:cubicBezTo>
                      <a:pt x="410" y="1130"/>
                      <a:pt x="450" y="1110"/>
                      <a:pt x="481" y="1080"/>
                    </a:cubicBezTo>
                    <a:cubicBezTo>
                      <a:pt x="410" y="700"/>
                      <a:pt x="261" y="3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6" name="Google Shape;12516;p29"/>
              <p:cNvSpPr/>
              <p:nvPr/>
            </p:nvSpPr>
            <p:spPr>
              <a:xfrm>
                <a:off x="2978681" y="1983924"/>
                <a:ext cx="183329" cy="165197"/>
              </a:xfrm>
              <a:custGeom>
                <a:avLst/>
                <a:gdLst/>
                <a:ahLst/>
                <a:cxnLst/>
                <a:rect l="l" t="t" r="r" b="b"/>
                <a:pathLst>
                  <a:path w="3640" h="3280" extrusionOk="0">
                    <a:moveTo>
                      <a:pt x="1" y="1"/>
                    </a:moveTo>
                    <a:cubicBezTo>
                      <a:pt x="640" y="501"/>
                      <a:pt x="1360" y="821"/>
                      <a:pt x="1900" y="1390"/>
                    </a:cubicBezTo>
                    <a:cubicBezTo>
                      <a:pt x="2240" y="1720"/>
                      <a:pt x="2469" y="2080"/>
                      <a:pt x="2739" y="2529"/>
                    </a:cubicBezTo>
                    <a:cubicBezTo>
                      <a:pt x="2899" y="2800"/>
                      <a:pt x="3019" y="3040"/>
                      <a:pt x="3129" y="3279"/>
                    </a:cubicBezTo>
                    <a:cubicBezTo>
                      <a:pt x="3229" y="3229"/>
                      <a:pt x="3339" y="3189"/>
                      <a:pt x="3449" y="3149"/>
                    </a:cubicBezTo>
                    <a:cubicBezTo>
                      <a:pt x="3489" y="3129"/>
                      <a:pt x="3529" y="3109"/>
                      <a:pt x="3569" y="3080"/>
                    </a:cubicBezTo>
                    <a:cubicBezTo>
                      <a:pt x="3589" y="3060"/>
                      <a:pt x="3619" y="3029"/>
                      <a:pt x="3639" y="3000"/>
                    </a:cubicBezTo>
                    <a:cubicBezTo>
                      <a:pt x="3339" y="2280"/>
                      <a:pt x="2819" y="1630"/>
                      <a:pt x="2140" y="1220"/>
                    </a:cubicBezTo>
                    <a:lnTo>
                      <a:pt x="2140" y="1220"/>
                    </a:lnTo>
                    <a:cubicBezTo>
                      <a:pt x="2420" y="1480"/>
                      <a:pt x="2649" y="1770"/>
                      <a:pt x="2839" y="2100"/>
                    </a:cubicBezTo>
                    <a:cubicBezTo>
                      <a:pt x="2619" y="1780"/>
                      <a:pt x="2360" y="1500"/>
                      <a:pt x="2080" y="1250"/>
                    </a:cubicBezTo>
                    <a:cubicBezTo>
                      <a:pt x="1470" y="701"/>
                      <a:pt x="690" y="43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7" name="Google Shape;12517;p29"/>
              <p:cNvSpPr/>
              <p:nvPr/>
            </p:nvSpPr>
            <p:spPr>
              <a:xfrm>
                <a:off x="3110083" y="2055442"/>
                <a:ext cx="64467" cy="76555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52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0" y="330"/>
                      <a:pt x="640" y="670"/>
                      <a:pt x="830" y="929"/>
                    </a:cubicBezTo>
                    <a:cubicBezTo>
                      <a:pt x="760" y="860"/>
                      <a:pt x="680" y="800"/>
                      <a:pt x="590" y="740"/>
                    </a:cubicBezTo>
                    <a:lnTo>
                      <a:pt x="590" y="740"/>
                    </a:lnTo>
                    <a:cubicBezTo>
                      <a:pt x="790" y="960"/>
                      <a:pt x="930" y="1240"/>
                      <a:pt x="1070" y="1520"/>
                    </a:cubicBezTo>
                    <a:cubicBezTo>
                      <a:pt x="1140" y="1369"/>
                      <a:pt x="1220" y="1220"/>
                      <a:pt x="1279" y="1069"/>
                    </a:cubicBezTo>
                    <a:cubicBezTo>
                      <a:pt x="1210" y="980"/>
                      <a:pt x="1140" y="889"/>
                      <a:pt x="1060" y="810"/>
                    </a:cubicBezTo>
                    <a:cubicBezTo>
                      <a:pt x="750" y="480"/>
                      <a:pt x="360" y="26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8" name="Google Shape;12518;p29"/>
              <p:cNvSpPr/>
              <p:nvPr/>
            </p:nvSpPr>
            <p:spPr>
              <a:xfrm>
                <a:off x="2633833" y="1875690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286" y="1"/>
                    </a:moveTo>
                    <a:cubicBezTo>
                      <a:pt x="191" y="1"/>
                      <a:pt x="96" y="7"/>
                      <a:pt x="1" y="21"/>
                    </a:cubicBezTo>
                    <a:cubicBezTo>
                      <a:pt x="331" y="61"/>
                      <a:pt x="740" y="111"/>
                      <a:pt x="1040" y="111"/>
                    </a:cubicBezTo>
                    <a:cubicBezTo>
                      <a:pt x="793" y="45"/>
                      <a:pt x="540" y="1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9" name="Google Shape;12519;p29"/>
              <p:cNvSpPr/>
              <p:nvPr/>
            </p:nvSpPr>
            <p:spPr>
              <a:xfrm>
                <a:off x="2512554" y="1809258"/>
                <a:ext cx="458120" cy="168169"/>
              </a:xfrm>
              <a:custGeom>
                <a:avLst/>
                <a:gdLst/>
                <a:ahLst/>
                <a:cxnLst/>
                <a:rect l="l" t="t" r="r" b="b"/>
                <a:pathLst>
                  <a:path w="9096" h="3339" extrusionOk="0">
                    <a:moveTo>
                      <a:pt x="7080" y="1212"/>
                    </a:moveTo>
                    <a:lnTo>
                      <a:pt x="7080" y="1212"/>
                    </a:lnTo>
                    <a:cubicBezTo>
                      <a:pt x="7165" y="1265"/>
                      <a:pt x="7254" y="1319"/>
                      <a:pt x="7337" y="1380"/>
                    </a:cubicBezTo>
                    <a:cubicBezTo>
                      <a:pt x="7386" y="1410"/>
                      <a:pt x="7437" y="1450"/>
                      <a:pt x="7486" y="1490"/>
                    </a:cubicBezTo>
                    <a:cubicBezTo>
                      <a:pt x="7497" y="1510"/>
                      <a:pt x="7497" y="1530"/>
                      <a:pt x="7506" y="1539"/>
                    </a:cubicBezTo>
                    <a:cubicBezTo>
                      <a:pt x="7380" y="1421"/>
                      <a:pt x="7231" y="1310"/>
                      <a:pt x="7080" y="1212"/>
                    </a:cubicBezTo>
                    <a:close/>
                    <a:moveTo>
                      <a:pt x="8601" y="2911"/>
                    </a:moveTo>
                    <a:cubicBezTo>
                      <a:pt x="8603" y="2913"/>
                      <a:pt x="8604" y="2916"/>
                      <a:pt x="8606" y="2919"/>
                    </a:cubicBezTo>
                    <a:cubicBezTo>
                      <a:pt x="8606" y="2915"/>
                      <a:pt x="8604" y="2912"/>
                      <a:pt x="8601" y="2911"/>
                    </a:cubicBezTo>
                    <a:close/>
                    <a:moveTo>
                      <a:pt x="4378" y="0"/>
                    </a:moveTo>
                    <a:cubicBezTo>
                      <a:pt x="3688" y="11"/>
                      <a:pt x="3199" y="91"/>
                      <a:pt x="2508" y="300"/>
                    </a:cubicBezTo>
                    <a:cubicBezTo>
                      <a:pt x="1639" y="580"/>
                      <a:pt x="940" y="990"/>
                      <a:pt x="0" y="1110"/>
                    </a:cubicBezTo>
                    <a:cubicBezTo>
                      <a:pt x="13" y="1110"/>
                      <a:pt x="25" y="1110"/>
                      <a:pt x="37" y="1110"/>
                    </a:cubicBezTo>
                    <a:cubicBezTo>
                      <a:pt x="843" y="1110"/>
                      <a:pt x="1591" y="807"/>
                      <a:pt x="2359" y="630"/>
                    </a:cubicBezTo>
                    <a:cubicBezTo>
                      <a:pt x="3188" y="440"/>
                      <a:pt x="3618" y="390"/>
                      <a:pt x="4368" y="320"/>
                    </a:cubicBezTo>
                    <a:cubicBezTo>
                      <a:pt x="4683" y="291"/>
                      <a:pt x="5014" y="268"/>
                      <a:pt x="5334" y="268"/>
                    </a:cubicBezTo>
                    <a:cubicBezTo>
                      <a:pt x="5461" y="268"/>
                      <a:pt x="5585" y="272"/>
                      <a:pt x="5707" y="280"/>
                    </a:cubicBezTo>
                    <a:cubicBezTo>
                      <a:pt x="5967" y="360"/>
                      <a:pt x="6207" y="450"/>
                      <a:pt x="6387" y="530"/>
                    </a:cubicBezTo>
                    <a:cubicBezTo>
                      <a:pt x="6717" y="680"/>
                      <a:pt x="7026" y="840"/>
                      <a:pt x="7217" y="1030"/>
                    </a:cubicBezTo>
                    <a:cubicBezTo>
                      <a:pt x="7286" y="1090"/>
                      <a:pt x="7337" y="1150"/>
                      <a:pt x="7386" y="1220"/>
                    </a:cubicBezTo>
                    <a:lnTo>
                      <a:pt x="7477" y="1460"/>
                    </a:lnTo>
                    <a:cubicBezTo>
                      <a:pt x="7457" y="1430"/>
                      <a:pt x="7437" y="1400"/>
                      <a:pt x="7406" y="1370"/>
                    </a:cubicBezTo>
                    <a:cubicBezTo>
                      <a:pt x="7106" y="990"/>
                      <a:pt x="6687" y="700"/>
                      <a:pt x="6217" y="560"/>
                    </a:cubicBezTo>
                    <a:cubicBezTo>
                      <a:pt x="5857" y="400"/>
                      <a:pt x="5448" y="347"/>
                      <a:pt x="5041" y="347"/>
                    </a:cubicBezTo>
                    <a:cubicBezTo>
                      <a:pt x="4838" y="347"/>
                      <a:pt x="4634" y="360"/>
                      <a:pt x="4438" y="380"/>
                    </a:cubicBezTo>
                    <a:cubicBezTo>
                      <a:pt x="3648" y="450"/>
                      <a:pt x="2828" y="630"/>
                      <a:pt x="1979" y="830"/>
                    </a:cubicBezTo>
                    <a:cubicBezTo>
                      <a:pt x="2528" y="780"/>
                      <a:pt x="3068" y="720"/>
                      <a:pt x="3618" y="700"/>
                    </a:cubicBezTo>
                    <a:cubicBezTo>
                      <a:pt x="4068" y="670"/>
                      <a:pt x="4518" y="690"/>
                      <a:pt x="4958" y="660"/>
                    </a:cubicBezTo>
                    <a:cubicBezTo>
                      <a:pt x="5198" y="640"/>
                      <a:pt x="5418" y="630"/>
                      <a:pt x="5637" y="630"/>
                    </a:cubicBezTo>
                    <a:cubicBezTo>
                      <a:pt x="5757" y="660"/>
                      <a:pt x="5897" y="700"/>
                      <a:pt x="6047" y="750"/>
                    </a:cubicBezTo>
                    <a:lnTo>
                      <a:pt x="6227" y="810"/>
                    </a:lnTo>
                    <a:cubicBezTo>
                      <a:pt x="5954" y="724"/>
                      <a:pt x="5679" y="679"/>
                      <a:pt x="5394" y="679"/>
                    </a:cubicBezTo>
                    <a:cubicBezTo>
                      <a:pt x="5219" y="679"/>
                      <a:pt x="5041" y="696"/>
                      <a:pt x="4858" y="730"/>
                    </a:cubicBezTo>
                    <a:cubicBezTo>
                      <a:pt x="4898" y="728"/>
                      <a:pt x="4937" y="727"/>
                      <a:pt x="4976" y="727"/>
                    </a:cubicBezTo>
                    <a:cubicBezTo>
                      <a:pt x="5405" y="727"/>
                      <a:pt x="5780" y="875"/>
                      <a:pt x="6147" y="1040"/>
                    </a:cubicBezTo>
                    <a:lnTo>
                      <a:pt x="6027" y="1010"/>
                    </a:lnTo>
                    <a:cubicBezTo>
                      <a:pt x="5831" y="971"/>
                      <a:pt x="5631" y="936"/>
                      <a:pt x="5432" y="936"/>
                    </a:cubicBezTo>
                    <a:cubicBezTo>
                      <a:pt x="5327" y="936"/>
                      <a:pt x="5222" y="946"/>
                      <a:pt x="5118" y="970"/>
                    </a:cubicBezTo>
                    <a:cubicBezTo>
                      <a:pt x="5487" y="980"/>
                      <a:pt x="5947" y="1200"/>
                      <a:pt x="6147" y="1270"/>
                    </a:cubicBezTo>
                    <a:cubicBezTo>
                      <a:pt x="6387" y="1380"/>
                      <a:pt x="7057" y="1679"/>
                      <a:pt x="7517" y="1950"/>
                    </a:cubicBezTo>
                    <a:cubicBezTo>
                      <a:pt x="7406" y="1890"/>
                      <a:pt x="7286" y="1830"/>
                      <a:pt x="7157" y="1790"/>
                    </a:cubicBezTo>
                    <a:cubicBezTo>
                      <a:pt x="6726" y="1539"/>
                      <a:pt x="6257" y="1350"/>
                      <a:pt x="5747" y="1300"/>
                    </a:cubicBezTo>
                    <a:lnTo>
                      <a:pt x="5747" y="1300"/>
                    </a:lnTo>
                    <a:cubicBezTo>
                      <a:pt x="6087" y="1450"/>
                      <a:pt x="6407" y="1630"/>
                      <a:pt x="6726" y="1819"/>
                    </a:cubicBezTo>
                    <a:cubicBezTo>
                      <a:pt x="6527" y="1739"/>
                      <a:pt x="6337" y="1659"/>
                      <a:pt x="6137" y="1579"/>
                    </a:cubicBezTo>
                    <a:lnTo>
                      <a:pt x="6137" y="1579"/>
                    </a:lnTo>
                    <a:cubicBezTo>
                      <a:pt x="6677" y="1879"/>
                      <a:pt x="7166" y="2250"/>
                      <a:pt x="7686" y="2579"/>
                    </a:cubicBezTo>
                    <a:cubicBezTo>
                      <a:pt x="8146" y="2859"/>
                      <a:pt x="8646" y="3069"/>
                      <a:pt x="9096" y="3339"/>
                    </a:cubicBezTo>
                    <a:cubicBezTo>
                      <a:pt x="8936" y="3189"/>
                      <a:pt x="8766" y="3039"/>
                      <a:pt x="8586" y="2909"/>
                    </a:cubicBezTo>
                    <a:cubicBezTo>
                      <a:pt x="8592" y="2909"/>
                      <a:pt x="8597" y="2909"/>
                      <a:pt x="8601" y="2911"/>
                    </a:cubicBezTo>
                    <a:lnTo>
                      <a:pt x="8601" y="2911"/>
                    </a:lnTo>
                    <a:cubicBezTo>
                      <a:pt x="8591" y="2896"/>
                      <a:pt x="8575" y="2886"/>
                      <a:pt x="8566" y="2869"/>
                    </a:cubicBezTo>
                    <a:lnTo>
                      <a:pt x="8566" y="2869"/>
                    </a:lnTo>
                    <a:cubicBezTo>
                      <a:pt x="8666" y="2949"/>
                      <a:pt x="8776" y="3019"/>
                      <a:pt x="8885" y="3089"/>
                    </a:cubicBezTo>
                    <a:cubicBezTo>
                      <a:pt x="8136" y="2409"/>
                      <a:pt x="7786" y="1420"/>
                      <a:pt x="7237" y="500"/>
                    </a:cubicBezTo>
                    <a:cubicBezTo>
                      <a:pt x="7177" y="400"/>
                      <a:pt x="7117" y="290"/>
                      <a:pt x="7057" y="200"/>
                    </a:cubicBezTo>
                    <a:lnTo>
                      <a:pt x="7057" y="200"/>
                    </a:lnTo>
                    <a:cubicBezTo>
                      <a:pt x="7097" y="300"/>
                      <a:pt x="7126" y="400"/>
                      <a:pt x="7166" y="500"/>
                    </a:cubicBezTo>
                    <a:lnTo>
                      <a:pt x="7317" y="980"/>
                    </a:lnTo>
                    <a:cubicBezTo>
                      <a:pt x="7186" y="770"/>
                      <a:pt x="6986" y="600"/>
                      <a:pt x="6777" y="470"/>
                    </a:cubicBezTo>
                    <a:cubicBezTo>
                      <a:pt x="6362" y="179"/>
                      <a:pt x="5853" y="44"/>
                      <a:pt x="5347" y="44"/>
                    </a:cubicBezTo>
                    <a:cubicBezTo>
                      <a:pt x="5281" y="44"/>
                      <a:pt x="5214" y="46"/>
                      <a:pt x="5147" y="51"/>
                    </a:cubicBezTo>
                    <a:cubicBezTo>
                      <a:pt x="4887" y="20"/>
                      <a:pt x="4627" y="0"/>
                      <a:pt x="43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0" name="Google Shape;12520;p29"/>
              <p:cNvSpPr/>
              <p:nvPr/>
            </p:nvSpPr>
            <p:spPr>
              <a:xfrm>
                <a:off x="1729682" y="1219636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" y="319"/>
                    </a:moveTo>
                    <a:lnTo>
                      <a:pt x="17" y="319"/>
                    </a:lnTo>
                    <a:cubicBezTo>
                      <a:pt x="12" y="320"/>
                      <a:pt x="6" y="322"/>
                      <a:pt x="1" y="323"/>
                    </a:cubicBezTo>
                    <a:cubicBezTo>
                      <a:pt x="6" y="322"/>
                      <a:pt x="11" y="321"/>
                      <a:pt x="17" y="319"/>
                    </a:cubicBezTo>
                    <a:close/>
                    <a:moveTo>
                      <a:pt x="1846" y="1"/>
                    </a:moveTo>
                    <a:cubicBezTo>
                      <a:pt x="1285" y="1"/>
                      <a:pt x="728" y="105"/>
                      <a:pt x="191" y="273"/>
                    </a:cubicBezTo>
                    <a:cubicBezTo>
                      <a:pt x="128" y="282"/>
                      <a:pt x="65" y="307"/>
                      <a:pt x="17" y="319"/>
                    </a:cubicBezTo>
                    <a:lnTo>
                      <a:pt x="17" y="319"/>
                    </a:lnTo>
                    <a:cubicBezTo>
                      <a:pt x="49" y="313"/>
                      <a:pt x="77" y="313"/>
                      <a:pt x="111" y="313"/>
                    </a:cubicBezTo>
                    <a:cubicBezTo>
                      <a:pt x="493" y="244"/>
                      <a:pt x="904" y="214"/>
                      <a:pt x="1289" y="214"/>
                    </a:cubicBezTo>
                    <a:cubicBezTo>
                      <a:pt x="1690" y="214"/>
                      <a:pt x="2065" y="247"/>
                      <a:pt x="2350" y="303"/>
                    </a:cubicBezTo>
                    <a:cubicBezTo>
                      <a:pt x="3190" y="452"/>
                      <a:pt x="4039" y="623"/>
                      <a:pt x="4849" y="912"/>
                    </a:cubicBezTo>
                    <a:cubicBezTo>
                      <a:pt x="5278" y="1063"/>
                      <a:pt x="5709" y="1252"/>
                      <a:pt x="6118" y="1462"/>
                    </a:cubicBezTo>
                    <a:cubicBezTo>
                      <a:pt x="5378" y="1103"/>
                      <a:pt x="4619" y="823"/>
                      <a:pt x="3750" y="672"/>
                    </a:cubicBezTo>
                    <a:cubicBezTo>
                      <a:pt x="3062" y="563"/>
                      <a:pt x="2353" y="453"/>
                      <a:pt x="1646" y="453"/>
                    </a:cubicBezTo>
                    <a:cubicBezTo>
                      <a:pt x="1387" y="453"/>
                      <a:pt x="1128" y="468"/>
                      <a:pt x="871" y="503"/>
                    </a:cubicBezTo>
                    <a:cubicBezTo>
                      <a:pt x="944" y="499"/>
                      <a:pt x="1016" y="497"/>
                      <a:pt x="1088" y="497"/>
                    </a:cubicBezTo>
                    <a:cubicBezTo>
                      <a:pt x="1593" y="497"/>
                      <a:pt x="2061" y="585"/>
                      <a:pt x="2560" y="672"/>
                    </a:cubicBezTo>
                    <a:cubicBezTo>
                      <a:pt x="3290" y="803"/>
                      <a:pt x="4019" y="963"/>
                      <a:pt x="4719" y="1183"/>
                    </a:cubicBezTo>
                    <a:cubicBezTo>
                      <a:pt x="5689" y="1502"/>
                      <a:pt x="6648" y="2002"/>
                      <a:pt x="7528" y="2662"/>
                    </a:cubicBezTo>
                    <a:cubicBezTo>
                      <a:pt x="8267" y="3182"/>
                      <a:pt x="9487" y="4441"/>
                      <a:pt x="10227" y="5401"/>
                    </a:cubicBezTo>
                    <a:cubicBezTo>
                      <a:pt x="11296" y="6720"/>
                      <a:pt x="12306" y="8119"/>
                      <a:pt x="13625" y="9199"/>
                    </a:cubicBezTo>
                    <a:cubicBezTo>
                      <a:pt x="14494" y="9858"/>
                      <a:pt x="15484" y="10348"/>
                      <a:pt x="16433" y="10898"/>
                    </a:cubicBezTo>
                    <a:cubicBezTo>
                      <a:pt x="15444" y="10098"/>
                      <a:pt x="14385" y="9459"/>
                      <a:pt x="13505" y="8679"/>
                    </a:cubicBezTo>
                    <a:cubicBezTo>
                      <a:pt x="12375" y="7649"/>
                      <a:pt x="11446" y="6440"/>
                      <a:pt x="10496" y="5241"/>
                    </a:cubicBezTo>
                    <a:lnTo>
                      <a:pt x="10496" y="5241"/>
                    </a:lnTo>
                    <a:cubicBezTo>
                      <a:pt x="10526" y="5261"/>
                      <a:pt x="10546" y="5290"/>
                      <a:pt x="10566" y="5310"/>
                    </a:cubicBezTo>
                    <a:cubicBezTo>
                      <a:pt x="11316" y="6160"/>
                      <a:pt x="12026" y="7040"/>
                      <a:pt x="12815" y="7849"/>
                    </a:cubicBezTo>
                    <a:cubicBezTo>
                      <a:pt x="13734" y="8789"/>
                      <a:pt x="14744" y="9639"/>
                      <a:pt x="15864" y="10318"/>
                    </a:cubicBezTo>
                    <a:cubicBezTo>
                      <a:pt x="16444" y="10678"/>
                      <a:pt x="17033" y="11028"/>
                      <a:pt x="17673" y="11267"/>
                    </a:cubicBezTo>
                    <a:cubicBezTo>
                      <a:pt x="17073" y="10968"/>
                      <a:pt x="16524" y="10568"/>
                      <a:pt x="15973" y="10188"/>
                    </a:cubicBezTo>
                    <a:cubicBezTo>
                      <a:pt x="15234" y="9688"/>
                      <a:pt x="14514" y="9139"/>
                      <a:pt x="13874" y="8499"/>
                    </a:cubicBezTo>
                    <a:cubicBezTo>
                      <a:pt x="12685" y="7300"/>
                      <a:pt x="11566" y="6030"/>
                      <a:pt x="10456" y="4761"/>
                    </a:cubicBezTo>
                    <a:cubicBezTo>
                      <a:pt x="9696" y="3931"/>
                      <a:pt x="8997" y="3042"/>
                      <a:pt x="8148" y="2312"/>
                    </a:cubicBezTo>
                    <a:cubicBezTo>
                      <a:pt x="7808" y="2032"/>
                      <a:pt x="7448" y="1762"/>
                      <a:pt x="7068" y="1542"/>
                    </a:cubicBezTo>
                    <a:cubicBezTo>
                      <a:pt x="6458" y="1203"/>
                      <a:pt x="5969" y="1032"/>
                      <a:pt x="5278" y="783"/>
                    </a:cubicBezTo>
                    <a:cubicBezTo>
                      <a:pt x="4279" y="423"/>
                      <a:pt x="3110" y="93"/>
                      <a:pt x="2170" y="13"/>
                    </a:cubicBezTo>
                    <a:cubicBezTo>
                      <a:pt x="2062" y="5"/>
                      <a:pt x="1954" y="1"/>
                      <a:pt x="18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1" name="Google Shape;12521;p29"/>
              <p:cNvSpPr/>
              <p:nvPr/>
            </p:nvSpPr>
            <p:spPr>
              <a:xfrm>
                <a:off x="2051413" y="1331547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0" y="0"/>
                    </a:moveTo>
                    <a:cubicBezTo>
                      <a:pt x="30" y="20"/>
                      <a:pt x="60" y="50"/>
                      <a:pt x="90" y="70"/>
                    </a:cubicBezTo>
                    <a:cubicBezTo>
                      <a:pt x="440" y="329"/>
                      <a:pt x="780" y="620"/>
                      <a:pt x="1089" y="920"/>
                    </a:cubicBezTo>
                    <a:cubicBezTo>
                      <a:pt x="2199" y="2009"/>
                      <a:pt x="3428" y="3338"/>
                      <a:pt x="4308" y="4448"/>
                    </a:cubicBezTo>
                    <a:cubicBezTo>
                      <a:pt x="4878" y="5158"/>
                      <a:pt x="5307" y="5827"/>
                      <a:pt x="6107" y="6587"/>
                    </a:cubicBezTo>
                    <a:cubicBezTo>
                      <a:pt x="6917" y="7337"/>
                      <a:pt x="7897" y="7876"/>
                      <a:pt x="8886" y="8336"/>
                    </a:cubicBezTo>
                    <a:cubicBezTo>
                      <a:pt x="7346" y="7326"/>
                      <a:pt x="5998" y="5987"/>
                      <a:pt x="4778" y="4558"/>
                    </a:cubicBezTo>
                    <a:cubicBezTo>
                      <a:pt x="3739" y="3298"/>
                      <a:pt x="2749" y="1839"/>
                      <a:pt x="1289" y="829"/>
                    </a:cubicBezTo>
                    <a:cubicBezTo>
                      <a:pt x="870" y="529"/>
                      <a:pt x="440" y="25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2" name="Google Shape;12522;p29"/>
              <p:cNvSpPr/>
              <p:nvPr/>
            </p:nvSpPr>
            <p:spPr>
              <a:xfrm>
                <a:off x="1281686" y="1422607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19371" y="3610"/>
                    </a:moveTo>
                    <a:cubicBezTo>
                      <a:pt x="19531" y="3719"/>
                      <a:pt x="19691" y="3829"/>
                      <a:pt x="19841" y="3939"/>
                    </a:cubicBezTo>
                    <a:cubicBezTo>
                      <a:pt x="19961" y="4069"/>
                      <a:pt x="20091" y="4189"/>
                      <a:pt x="20201" y="4309"/>
                    </a:cubicBezTo>
                    <a:cubicBezTo>
                      <a:pt x="19981" y="4109"/>
                      <a:pt x="19751" y="3909"/>
                      <a:pt x="19511" y="3719"/>
                    </a:cubicBezTo>
                    <a:cubicBezTo>
                      <a:pt x="19471" y="3689"/>
                      <a:pt x="19421" y="3649"/>
                      <a:pt x="19371" y="3610"/>
                    </a:cubicBezTo>
                    <a:close/>
                    <a:moveTo>
                      <a:pt x="16343" y="1"/>
                    </a:moveTo>
                    <a:cubicBezTo>
                      <a:pt x="16483" y="191"/>
                      <a:pt x="16612" y="381"/>
                      <a:pt x="16752" y="571"/>
                    </a:cubicBezTo>
                    <a:cubicBezTo>
                      <a:pt x="17172" y="1140"/>
                      <a:pt x="17532" y="1680"/>
                      <a:pt x="18012" y="2190"/>
                    </a:cubicBezTo>
                    <a:cubicBezTo>
                      <a:pt x="18302" y="2480"/>
                      <a:pt x="18611" y="2750"/>
                      <a:pt x="18922" y="3019"/>
                    </a:cubicBezTo>
                    <a:cubicBezTo>
                      <a:pt x="18257" y="2667"/>
                      <a:pt x="17516" y="2459"/>
                      <a:pt x="16773" y="2459"/>
                    </a:cubicBezTo>
                    <a:cubicBezTo>
                      <a:pt x="16756" y="2459"/>
                      <a:pt x="16739" y="2459"/>
                      <a:pt x="16723" y="2460"/>
                    </a:cubicBezTo>
                    <a:cubicBezTo>
                      <a:pt x="17292" y="2570"/>
                      <a:pt x="17882" y="2790"/>
                      <a:pt x="18431" y="3070"/>
                    </a:cubicBezTo>
                    <a:cubicBezTo>
                      <a:pt x="17612" y="2700"/>
                      <a:pt x="16672" y="2520"/>
                      <a:pt x="15793" y="2510"/>
                    </a:cubicBezTo>
                    <a:cubicBezTo>
                      <a:pt x="14664" y="2520"/>
                      <a:pt x="13544" y="2650"/>
                      <a:pt x="12414" y="2720"/>
                    </a:cubicBezTo>
                    <a:cubicBezTo>
                      <a:pt x="11125" y="2810"/>
                      <a:pt x="9846" y="2970"/>
                      <a:pt x="8566" y="3170"/>
                    </a:cubicBezTo>
                    <a:cubicBezTo>
                      <a:pt x="7787" y="3279"/>
                      <a:pt x="7007" y="3390"/>
                      <a:pt x="6257" y="3639"/>
                    </a:cubicBezTo>
                    <a:cubicBezTo>
                      <a:pt x="5817" y="3769"/>
                      <a:pt x="5398" y="3949"/>
                      <a:pt x="4988" y="4139"/>
                    </a:cubicBezTo>
                    <a:cubicBezTo>
                      <a:pt x="4658" y="4299"/>
                      <a:pt x="4328" y="4459"/>
                      <a:pt x="4029" y="4669"/>
                    </a:cubicBezTo>
                    <a:cubicBezTo>
                      <a:pt x="5378" y="3989"/>
                      <a:pt x="6877" y="3659"/>
                      <a:pt x="8356" y="3450"/>
                    </a:cubicBezTo>
                    <a:cubicBezTo>
                      <a:pt x="9346" y="3299"/>
                      <a:pt x="10295" y="3170"/>
                      <a:pt x="11285" y="3079"/>
                    </a:cubicBezTo>
                    <a:lnTo>
                      <a:pt x="11285" y="3079"/>
                    </a:lnTo>
                    <a:lnTo>
                      <a:pt x="11045" y="3110"/>
                    </a:lnTo>
                    <a:cubicBezTo>
                      <a:pt x="10246" y="3210"/>
                      <a:pt x="9396" y="3379"/>
                      <a:pt x="8496" y="3499"/>
                    </a:cubicBezTo>
                    <a:cubicBezTo>
                      <a:pt x="7127" y="3679"/>
                      <a:pt x="5768" y="3959"/>
                      <a:pt x="4498" y="4519"/>
                    </a:cubicBezTo>
                    <a:cubicBezTo>
                      <a:pt x="3598" y="4889"/>
                      <a:pt x="2749" y="5369"/>
                      <a:pt x="1899" y="5858"/>
                    </a:cubicBezTo>
                    <a:cubicBezTo>
                      <a:pt x="1260" y="6188"/>
                      <a:pt x="620" y="6498"/>
                      <a:pt x="0" y="6848"/>
                    </a:cubicBezTo>
                    <a:cubicBezTo>
                      <a:pt x="40" y="6838"/>
                      <a:pt x="80" y="6818"/>
                      <a:pt x="120" y="6808"/>
                    </a:cubicBezTo>
                    <a:cubicBezTo>
                      <a:pt x="950" y="6468"/>
                      <a:pt x="1790" y="6178"/>
                      <a:pt x="2589" y="5778"/>
                    </a:cubicBezTo>
                    <a:cubicBezTo>
                      <a:pt x="3529" y="5309"/>
                      <a:pt x="4388" y="4789"/>
                      <a:pt x="5318" y="4479"/>
                    </a:cubicBezTo>
                    <a:cubicBezTo>
                      <a:pt x="6987" y="3919"/>
                      <a:pt x="8307" y="3939"/>
                      <a:pt x="10006" y="3610"/>
                    </a:cubicBezTo>
                    <a:cubicBezTo>
                      <a:pt x="10975" y="3450"/>
                      <a:pt x="11775" y="3279"/>
                      <a:pt x="12705" y="3230"/>
                    </a:cubicBezTo>
                    <a:cubicBezTo>
                      <a:pt x="13063" y="3206"/>
                      <a:pt x="13428" y="3195"/>
                      <a:pt x="13792" y="3195"/>
                    </a:cubicBezTo>
                    <a:cubicBezTo>
                      <a:pt x="14973" y="3195"/>
                      <a:pt x="16141" y="3309"/>
                      <a:pt x="17012" y="3470"/>
                    </a:cubicBezTo>
                    <a:cubicBezTo>
                      <a:pt x="18511" y="3769"/>
                      <a:pt x="19811" y="4529"/>
                      <a:pt x="21070" y="5449"/>
                    </a:cubicBezTo>
                    <a:cubicBezTo>
                      <a:pt x="19521" y="3939"/>
                      <a:pt x="17562" y="3090"/>
                      <a:pt x="15413" y="2910"/>
                    </a:cubicBezTo>
                    <a:cubicBezTo>
                      <a:pt x="15313" y="2899"/>
                      <a:pt x="15203" y="2890"/>
                      <a:pt x="15103" y="2879"/>
                    </a:cubicBezTo>
                    <a:cubicBezTo>
                      <a:pt x="15683" y="2879"/>
                      <a:pt x="16243" y="2910"/>
                      <a:pt x="16732" y="2990"/>
                    </a:cubicBezTo>
                    <a:cubicBezTo>
                      <a:pt x="17642" y="3119"/>
                      <a:pt x="18462" y="3530"/>
                      <a:pt x="18991" y="3759"/>
                    </a:cubicBezTo>
                    <a:cubicBezTo>
                      <a:pt x="19801" y="4169"/>
                      <a:pt x="20541" y="4719"/>
                      <a:pt x="21250" y="5298"/>
                    </a:cubicBezTo>
                    <a:cubicBezTo>
                      <a:pt x="21101" y="5149"/>
                      <a:pt x="20950" y="5009"/>
                      <a:pt x="20801" y="4859"/>
                    </a:cubicBezTo>
                    <a:lnTo>
                      <a:pt x="20801" y="4859"/>
                    </a:lnTo>
                    <a:cubicBezTo>
                      <a:pt x="21880" y="5818"/>
                      <a:pt x="22889" y="6398"/>
                      <a:pt x="24599" y="7097"/>
                    </a:cubicBezTo>
                    <a:cubicBezTo>
                      <a:pt x="23879" y="6698"/>
                      <a:pt x="22909" y="6168"/>
                      <a:pt x="22370" y="5718"/>
                    </a:cubicBezTo>
                    <a:cubicBezTo>
                      <a:pt x="21880" y="5329"/>
                      <a:pt x="21310" y="4859"/>
                      <a:pt x="20790" y="4349"/>
                    </a:cubicBezTo>
                    <a:cubicBezTo>
                      <a:pt x="20341" y="3899"/>
                      <a:pt x="19921" y="3419"/>
                      <a:pt x="19471" y="2970"/>
                    </a:cubicBezTo>
                    <a:cubicBezTo>
                      <a:pt x="19051" y="2540"/>
                      <a:pt x="18562" y="2190"/>
                      <a:pt x="18092" y="1810"/>
                    </a:cubicBezTo>
                    <a:cubicBezTo>
                      <a:pt x="17702" y="1471"/>
                      <a:pt x="17342" y="1091"/>
                      <a:pt x="16992" y="711"/>
                    </a:cubicBezTo>
                    <a:cubicBezTo>
                      <a:pt x="16783" y="491"/>
                      <a:pt x="16512" y="191"/>
                      <a:pt x="163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3" name="Google Shape;12523;p29"/>
              <p:cNvSpPr/>
              <p:nvPr/>
            </p:nvSpPr>
            <p:spPr>
              <a:xfrm>
                <a:off x="2131443" y="1424622"/>
                <a:ext cx="111307" cy="122437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31" extrusionOk="0">
                    <a:moveTo>
                      <a:pt x="0" y="1"/>
                    </a:moveTo>
                    <a:cubicBezTo>
                      <a:pt x="300" y="371"/>
                      <a:pt x="550" y="731"/>
                      <a:pt x="880" y="1140"/>
                    </a:cubicBezTo>
                    <a:cubicBezTo>
                      <a:pt x="1280" y="1620"/>
                      <a:pt x="1759" y="2020"/>
                      <a:pt x="2210" y="2430"/>
                    </a:cubicBezTo>
                    <a:cubicBezTo>
                      <a:pt x="1870" y="1980"/>
                      <a:pt x="1550" y="1510"/>
                      <a:pt x="1170" y="1091"/>
                    </a:cubicBezTo>
                    <a:cubicBezTo>
                      <a:pt x="830" y="700"/>
                      <a:pt x="370" y="291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4" name="Google Shape;12524;p29"/>
              <p:cNvSpPr/>
              <p:nvPr/>
            </p:nvSpPr>
            <p:spPr>
              <a:xfrm>
                <a:off x="1559046" y="1590675"/>
                <a:ext cx="709895" cy="281037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80" extrusionOk="0">
                    <a:moveTo>
                      <a:pt x="8627" y="1"/>
                    </a:moveTo>
                    <a:cubicBezTo>
                      <a:pt x="8068" y="1"/>
                      <a:pt x="7511" y="31"/>
                      <a:pt x="6958" y="82"/>
                    </a:cubicBezTo>
                    <a:cubicBezTo>
                      <a:pt x="5518" y="213"/>
                      <a:pt x="4099" y="452"/>
                      <a:pt x="2729" y="922"/>
                    </a:cubicBezTo>
                    <a:cubicBezTo>
                      <a:pt x="3809" y="712"/>
                      <a:pt x="4779" y="562"/>
                      <a:pt x="5868" y="462"/>
                    </a:cubicBezTo>
                    <a:cubicBezTo>
                      <a:pt x="6418" y="402"/>
                      <a:pt x="6967" y="352"/>
                      <a:pt x="7517" y="322"/>
                    </a:cubicBezTo>
                    <a:lnTo>
                      <a:pt x="7517" y="322"/>
                    </a:lnTo>
                    <a:cubicBezTo>
                      <a:pt x="5638" y="602"/>
                      <a:pt x="3849" y="1412"/>
                      <a:pt x="2340" y="2571"/>
                    </a:cubicBezTo>
                    <a:cubicBezTo>
                      <a:pt x="1340" y="3181"/>
                      <a:pt x="381" y="3831"/>
                      <a:pt x="41" y="5040"/>
                    </a:cubicBezTo>
                    <a:cubicBezTo>
                      <a:pt x="30" y="5070"/>
                      <a:pt x="11" y="5110"/>
                      <a:pt x="1" y="5130"/>
                    </a:cubicBezTo>
                    <a:cubicBezTo>
                      <a:pt x="61" y="5050"/>
                      <a:pt x="121" y="4970"/>
                      <a:pt x="170" y="4880"/>
                    </a:cubicBezTo>
                    <a:cubicBezTo>
                      <a:pt x="441" y="4451"/>
                      <a:pt x="770" y="4120"/>
                      <a:pt x="1190" y="3780"/>
                    </a:cubicBezTo>
                    <a:cubicBezTo>
                      <a:pt x="1620" y="3411"/>
                      <a:pt x="2050" y="3041"/>
                      <a:pt x="2469" y="2661"/>
                    </a:cubicBezTo>
                    <a:cubicBezTo>
                      <a:pt x="2620" y="2571"/>
                      <a:pt x="2769" y="2481"/>
                      <a:pt x="2920" y="2401"/>
                    </a:cubicBezTo>
                    <a:lnTo>
                      <a:pt x="2920" y="2401"/>
                    </a:lnTo>
                    <a:cubicBezTo>
                      <a:pt x="1790" y="3181"/>
                      <a:pt x="930" y="4311"/>
                      <a:pt x="390" y="5580"/>
                    </a:cubicBezTo>
                    <a:cubicBezTo>
                      <a:pt x="1040" y="4451"/>
                      <a:pt x="1970" y="3461"/>
                      <a:pt x="2969" y="2781"/>
                    </a:cubicBezTo>
                    <a:cubicBezTo>
                      <a:pt x="4279" y="1912"/>
                      <a:pt x="5598" y="1422"/>
                      <a:pt x="7167" y="1112"/>
                    </a:cubicBezTo>
                    <a:cubicBezTo>
                      <a:pt x="8277" y="922"/>
                      <a:pt x="8937" y="832"/>
                      <a:pt x="10096" y="752"/>
                    </a:cubicBezTo>
                    <a:cubicBezTo>
                      <a:pt x="10156" y="742"/>
                      <a:pt x="10216" y="742"/>
                      <a:pt x="10266" y="742"/>
                    </a:cubicBezTo>
                    <a:cubicBezTo>
                      <a:pt x="10266" y="742"/>
                      <a:pt x="10256" y="732"/>
                      <a:pt x="10246" y="732"/>
                    </a:cubicBezTo>
                    <a:cubicBezTo>
                      <a:pt x="9757" y="688"/>
                      <a:pt x="9272" y="660"/>
                      <a:pt x="8786" y="660"/>
                    </a:cubicBezTo>
                    <a:cubicBezTo>
                      <a:pt x="8497" y="660"/>
                      <a:pt x="8208" y="670"/>
                      <a:pt x="7917" y="692"/>
                    </a:cubicBezTo>
                    <a:cubicBezTo>
                      <a:pt x="7847" y="692"/>
                      <a:pt x="7767" y="702"/>
                      <a:pt x="7697" y="702"/>
                    </a:cubicBezTo>
                    <a:cubicBezTo>
                      <a:pt x="8375" y="620"/>
                      <a:pt x="9137" y="577"/>
                      <a:pt x="9895" y="577"/>
                    </a:cubicBezTo>
                    <a:cubicBezTo>
                      <a:pt x="10153" y="577"/>
                      <a:pt x="10411" y="582"/>
                      <a:pt x="10666" y="592"/>
                    </a:cubicBezTo>
                    <a:cubicBezTo>
                      <a:pt x="10985" y="602"/>
                      <a:pt x="11276" y="632"/>
                      <a:pt x="11556" y="672"/>
                    </a:cubicBezTo>
                    <a:cubicBezTo>
                      <a:pt x="11885" y="742"/>
                      <a:pt x="12215" y="822"/>
                      <a:pt x="12545" y="902"/>
                    </a:cubicBezTo>
                    <a:cubicBezTo>
                      <a:pt x="13044" y="1032"/>
                      <a:pt x="13544" y="1192"/>
                      <a:pt x="14044" y="1362"/>
                    </a:cubicBezTo>
                    <a:cubicBezTo>
                      <a:pt x="14064" y="1362"/>
                      <a:pt x="14084" y="1372"/>
                      <a:pt x="14094" y="1382"/>
                    </a:cubicBezTo>
                    <a:cubicBezTo>
                      <a:pt x="14084" y="1372"/>
                      <a:pt x="14074" y="1362"/>
                      <a:pt x="14064" y="1362"/>
                    </a:cubicBezTo>
                    <a:cubicBezTo>
                      <a:pt x="13684" y="1152"/>
                      <a:pt x="13295" y="962"/>
                      <a:pt x="12884" y="802"/>
                    </a:cubicBezTo>
                    <a:cubicBezTo>
                      <a:pt x="11835" y="382"/>
                      <a:pt x="10716" y="133"/>
                      <a:pt x="9586" y="33"/>
                    </a:cubicBezTo>
                    <a:cubicBezTo>
                      <a:pt x="9266" y="11"/>
                      <a:pt x="8946" y="1"/>
                      <a:pt x="86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5" name="Google Shape;12525;p29"/>
              <p:cNvSpPr/>
              <p:nvPr/>
            </p:nvSpPr>
            <p:spPr>
              <a:xfrm>
                <a:off x="1567608" y="1629556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5168" y="0"/>
                    </a:moveTo>
                    <a:lnTo>
                      <a:pt x="5168" y="0"/>
                    </a:lnTo>
                    <a:cubicBezTo>
                      <a:pt x="5078" y="10"/>
                      <a:pt x="4978" y="20"/>
                      <a:pt x="4889" y="30"/>
                    </a:cubicBezTo>
                    <a:cubicBezTo>
                      <a:pt x="3739" y="200"/>
                      <a:pt x="2710" y="809"/>
                      <a:pt x="1800" y="1509"/>
                    </a:cubicBezTo>
                    <a:cubicBezTo>
                      <a:pt x="1160" y="1999"/>
                      <a:pt x="531" y="2519"/>
                      <a:pt x="0" y="3128"/>
                    </a:cubicBezTo>
                    <a:cubicBezTo>
                      <a:pt x="730" y="2539"/>
                      <a:pt x="1570" y="2049"/>
                      <a:pt x="2350" y="1509"/>
                    </a:cubicBezTo>
                    <a:cubicBezTo>
                      <a:pt x="3149" y="969"/>
                      <a:pt x="3959" y="400"/>
                      <a:pt x="4829" y="110"/>
                    </a:cubicBezTo>
                    <a:cubicBezTo>
                      <a:pt x="4929" y="70"/>
                      <a:pt x="5128" y="10"/>
                      <a:pt x="5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6" name="Google Shape;12526;p29"/>
              <p:cNvSpPr/>
              <p:nvPr/>
            </p:nvSpPr>
            <p:spPr>
              <a:xfrm>
                <a:off x="1634039" y="163459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2650" y="0"/>
                    </a:moveTo>
                    <a:lnTo>
                      <a:pt x="2650" y="0"/>
                    </a:lnTo>
                    <a:cubicBezTo>
                      <a:pt x="1680" y="210"/>
                      <a:pt x="631" y="729"/>
                      <a:pt x="61" y="1569"/>
                    </a:cubicBezTo>
                    <a:cubicBezTo>
                      <a:pt x="41" y="1599"/>
                      <a:pt x="21" y="1639"/>
                      <a:pt x="1" y="1669"/>
                    </a:cubicBezTo>
                    <a:cubicBezTo>
                      <a:pt x="61" y="1619"/>
                      <a:pt x="111" y="1569"/>
                      <a:pt x="171" y="1520"/>
                    </a:cubicBezTo>
                    <a:cubicBezTo>
                      <a:pt x="481" y="1249"/>
                      <a:pt x="920" y="1009"/>
                      <a:pt x="1331" y="769"/>
                    </a:cubicBezTo>
                    <a:cubicBezTo>
                      <a:pt x="1760" y="500"/>
                      <a:pt x="2180" y="210"/>
                      <a:pt x="26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7" name="Google Shape;12527;p29"/>
              <p:cNvSpPr/>
              <p:nvPr/>
            </p:nvSpPr>
            <p:spPr>
              <a:xfrm>
                <a:off x="1257007" y="2658310"/>
                <a:ext cx="42810" cy="42357"/>
              </a:xfrm>
              <a:custGeom>
                <a:avLst/>
                <a:gdLst/>
                <a:ahLst/>
                <a:cxnLst/>
                <a:rect l="l" t="t" r="r" b="b"/>
                <a:pathLst>
                  <a:path w="850" h="841" extrusionOk="0">
                    <a:moveTo>
                      <a:pt x="432" y="1"/>
                    </a:moveTo>
                    <a:cubicBezTo>
                      <a:pt x="223" y="1"/>
                      <a:pt x="11" y="143"/>
                      <a:pt x="1" y="425"/>
                    </a:cubicBezTo>
                    <a:cubicBezTo>
                      <a:pt x="11" y="703"/>
                      <a:pt x="219" y="840"/>
                      <a:pt x="426" y="840"/>
                    </a:cubicBezTo>
                    <a:cubicBezTo>
                      <a:pt x="636" y="840"/>
                      <a:pt x="845" y="700"/>
                      <a:pt x="850" y="425"/>
                    </a:cubicBezTo>
                    <a:cubicBezTo>
                      <a:pt x="845" y="141"/>
                      <a:pt x="640" y="1"/>
                      <a:pt x="4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2528" name="Google Shape;12528;p29"/>
          <p:cNvGrpSpPr/>
          <p:nvPr/>
        </p:nvGrpSpPr>
        <p:grpSpPr>
          <a:xfrm rot="10800000">
            <a:off x="6984815" y="1576146"/>
            <a:ext cx="2067696" cy="1962214"/>
            <a:chOff x="1121072" y="1073880"/>
            <a:chExt cx="2971681" cy="2820084"/>
          </a:xfrm>
        </p:grpSpPr>
        <p:sp>
          <p:nvSpPr>
            <p:cNvPr id="12529" name="Google Shape;12529;p29"/>
            <p:cNvSpPr/>
            <p:nvPr/>
          </p:nvSpPr>
          <p:spPr>
            <a:xfrm>
              <a:off x="3575757" y="1073880"/>
              <a:ext cx="252580" cy="170586"/>
            </a:xfrm>
            <a:custGeom>
              <a:avLst/>
              <a:gdLst/>
              <a:ahLst/>
              <a:cxnLst/>
              <a:rect l="l" t="t" r="r" b="b"/>
              <a:pathLst>
                <a:path w="5015" h="3387" extrusionOk="0">
                  <a:moveTo>
                    <a:pt x="4780" y="1"/>
                  </a:moveTo>
                  <a:cubicBezTo>
                    <a:pt x="4763" y="1"/>
                    <a:pt x="4745" y="3"/>
                    <a:pt x="4728" y="8"/>
                  </a:cubicBezTo>
                  <a:cubicBezTo>
                    <a:pt x="4488" y="88"/>
                    <a:pt x="4278" y="228"/>
                    <a:pt x="4058" y="348"/>
                  </a:cubicBezTo>
                  <a:cubicBezTo>
                    <a:pt x="2659" y="1187"/>
                    <a:pt x="1309" y="2097"/>
                    <a:pt x="0" y="3067"/>
                  </a:cubicBezTo>
                  <a:cubicBezTo>
                    <a:pt x="120" y="3137"/>
                    <a:pt x="210" y="3257"/>
                    <a:pt x="240" y="3386"/>
                  </a:cubicBezTo>
                  <a:cubicBezTo>
                    <a:pt x="1489" y="2467"/>
                    <a:pt x="2848" y="1567"/>
                    <a:pt x="4208" y="748"/>
                  </a:cubicBezTo>
                  <a:cubicBezTo>
                    <a:pt x="4398" y="638"/>
                    <a:pt x="4588" y="518"/>
                    <a:pt x="4788" y="428"/>
                  </a:cubicBezTo>
                  <a:cubicBezTo>
                    <a:pt x="4808" y="428"/>
                    <a:pt x="4818" y="418"/>
                    <a:pt x="4838" y="408"/>
                  </a:cubicBezTo>
                  <a:cubicBezTo>
                    <a:pt x="4918" y="388"/>
                    <a:pt x="4978" y="318"/>
                    <a:pt x="4987" y="238"/>
                  </a:cubicBezTo>
                  <a:cubicBezTo>
                    <a:pt x="5014" y="116"/>
                    <a:pt x="4902" y="1"/>
                    <a:pt x="47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530" name="Google Shape;12530;p29"/>
            <p:cNvGrpSpPr/>
            <p:nvPr/>
          </p:nvGrpSpPr>
          <p:grpSpPr>
            <a:xfrm>
              <a:off x="1121072" y="1076701"/>
              <a:ext cx="2971681" cy="2817263"/>
              <a:chOff x="1121072" y="1076701"/>
              <a:chExt cx="2971681" cy="2817263"/>
            </a:xfrm>
          </p:grpSpPr>
          <p:sp>
            <p:nvSpPr>
              <p:cNvPr id="12531" name="Google Shape;12531;p29"/>
              <p:cNvSpPr/>
              <p:nvPr/>
            </p:nvSpPr>
            <p:spPr>
              <a:xfrm>
                <a:off x="3321515" y="2993791"/>
                <a:ext cx="58927" cy="3329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661" extrusionOk="0">
                    <a:moveTo>
                      <a:pt x="1170" y="1"/>
                    </a:moveTo>
                    <a:lnTo>
                      <a:pt x="0" y="510"/>
                    </a:lnTo>
                    <a:cubicBezTo>
                      <a:pt x="31" y="560"/>
                      <a:pt x="51" y="610"/>
                      <a:pt x="80" y="660"/>
                    </a:cubicBezTo>
                    <a:cubicBezTo>
                      <a:pt x="440" y="440"/>
                      <a:pt x="810" y="221"/>
                      <a:pt x="1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2" name="Google Shape;12532;p29"/>
              <p:cNvSpPr/>
              <p:nvPr/>
            </p:nvSpPr>
            <p:spPr>
              <a:xfrm>
                <a:off x="2373043" y="3311946"/>
                <a:ext cx="392243" cy="230621"/>
              </a:xfrm>
              <a:custGeom>
                <a:avLst/>
                <a:gdLst/>
                <a:ahLst/>
                <a:cxnLst/>
                <a:rect l="l" t="t" r="r" b="b"/>
                <a:pathLst>
                  <a:path w="7788" h="4579" extrusionOk="0">
                    <a:moveTo>
                      <a:pt x="7777" y="1"/>
                    </a:moveTo>
                    <a:cubicBezTo>
                      <a:pt x="6908" y="480"/>
                      <a:pt x="6049" y="960"/>
                      <a:pt x="5189" y="1440"/>
                    </a:cubicBezTo>
                    <a:cubicBezTo>
                      <a:pt x="3750" y="2249"/>
                      <a:pt x="2340" y="3129"/>
                      <a:pt x="931" y="3999"/>
                    </a:cubicBezTo>
                    <a:cubicBezTo>
                      <a:pt x="621" y="4199"/>
                      <a:pt x="311" y="4388"/>
                      <a:pt x="1" y="4579"/>
                    </a:cubicBezTo>
                    <a:cubicBezTo>
                      <a:pt x="81" y="4539"/>
                      <a:pt x="171" y="4508"/>
                      <a:pt x="251" y="4468"/>
                    </a:cubicBezTo>
                    <a:cubicBezTo>
                      <a:pt x="1830" y="3719"/>
                      <a:pt x="3419" y="2969"/>
                      <a:pt x="4989" y="2169"/>
                    </a:cubicBezTo>
                    <a:cubicBezTo>
                      <a:pt x="5929" y="1700"/>
                      <a:pt x="6858" y="1190"/>
                      <a:pt x="7788" y="680"/>
                    </a:cubicBezTo>
                    <a:cubicBezTo>
                      <a:pt x="7777" y="450"/>
                      <a:pt x="7777" y="230"/>
                      <a:pt x="77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3" name="Google Shape;12533;p29"/>
              <p:cNvSpPr/>
              <p:nvPr/>
            </p:nvSpPr>
            <p:spPr>
              <a:xfrm>
                <a:off x="1884252" y="3579786"/>
                <a:ext cx="420900" cy="230168"/>
              </a:xfrm>
              <a:custGeom>
                <a:avLst/>
                <a:gdLst/>
                <a:ahLst/>
                <a:cxnLst/>
                <a:rect l="l" t="t" r="r" b="b"/>
                <a:pathLst>
                  <a:path w="8357" h="4570" extrusionOk="0">
                    <a:moveTo>
                      <a:pt x="8357" y="0"/>
                    </a:moveTo>
                    <a:lnTo>
                      <a:pt x="8357" y="0"/>
                    </a:lnTo>
                    <a:cubicBezTo>
                      <a:pt x="6918" y="589"/>
                      <a:pt x="5488" y="1209"/>
                      <a:pt x="4119" y="1959"/>
                    </a:cubicBezTo>
                    <a:cubicBezTo>
                      <a:pt x="2720" y="2719"/>
                      <a:pt x="1390" y="3608"/>
                      <a:pt x="81" y="4518"/>
                    </a:cubicBezTo>
                    <a:cubicBezTo>
                      <a:pt x="21" y="4556"/>
                      <a:pt x="0" y="4570"/>
                      <a:pt x="4" y="4570"/>
                    </a:cubicBezTo>
                    <a:cubicBezTo>
                      <a:pt x="12" y="4570"/>
                      <a:pt x="129" y="4505"/>
                      <a:pt x="190" y="4478"/>
                    </a:cubicBezTo>
                    <a:cubicBezTo>
                      <a:pt x="970" y="4118"/>
                      <a:pt x="1750" y="3748"/>
                      <a:pt x="2509" y="3368"/>
                    </a:cubicBezTo>
                    <a:cubicBezTo>
                      <a:pt x="4528" y="2379"/>
                      <a:pt x="6458" y="1209"/>
                      <a:pt x="8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4" name="Google Shape;12534;p29"/>
              <p:cNvSpPr/>
              <p:nvPr/>
            </p:nvSpPr>
            <p:spPr>
              <a:xfrm>
                <a:off x="3027031" y="3343625"/>
                <a:ext cx="62453" cy="41350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821" extrusionOk="0">
                    <a:moveTo>
                      <a:pt x="1060" y="1"/>
                    </a:moveTo>
                    <a:cubicBezTo>
                      <a:pt x="700" y="271"/>
                      <a:pt x="350" y="541"/>
                      <a:pt x="0" y="821"/>
                    </a:cubicBezTo>
                    <a:cubicBezTo>
                      <a:pt x="420" y="611"/>
                      <a:pt x="829" y="411"/>
                      <a:pt x="1240" y="201"/>
                    </a:cubicBezTo>
                    <a:cubicBezTo>
                      <a:pt x="1180" y="131"/>
                      <a:pt x="1120" y="61"/>
                      <a:pt x="10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5" name="Google Shape;12535;p29"/>
              <p:cNvSpPr/>
              <p:nvPr/>
            </p:nvSpPr>
            <p:spPr>
              <a:xfrm>
                <a:off x="2734008" y="2991272"/>
                <a:ext cx="27751" cy="2775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51" extrusionOk="0">
                    <a:moveTo>
                      <a:pt x="550" y="0"/>
                    </a:moveTo>
                    <a:cubicBezTo>
                      <a:pt x="370" y="191"/>
                      <a:pt x="191" y="380"/>
                      <a:pt x="1" y="550"/>
                    </a:cubicBezTo>
                    <a:cubicBezTo>
                      <a:pt x="161" y="470"/>
                      <a:pt x="321" y="380"/>
                      <a:pt x="481" y="300"/>
                    </a:cubicBezTo>
                    <a:lnTo>
                      <a:pt x="541" y="151"/>
                    </a:lnTo>
                    <a:lnTo>
                      <a:pt x="541" y="140"/>
                    </a:lnTo>
                    <a:cubicBezTo>
                      <a:pt x="541" y="91"/>
                      <a:pt x="541" y="51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6" name="Google Shape;12536;p29"/>
              <p:cNvSpPr/>
              <p:nvPr/>
            </p:nvSpPr>
            <p:spPr>
              <a:xfrm>
                <a:off x="3262084" y="2693767"/>
                <a:ext cx="17174" cy="1113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21" extrusionOk="0">
                    <a:moveTo>
                      <a:pt x="341" y="0"/>
                    </a:moveTo>
                    <a:lnTo>
                      <a:pt x="341" y="0"/>
                    </a:lnTo>
                    <a:cubicBezTo>
                      <a:pt x="231" y="50"/>
                      <a:pt x="121" y="110"/>
                      <a:pt x="11" y="170"/>
                    </a:cubicBezTo>
                    <a:cubicBezTo>
                      <a:pt x="11" y="180"/>
                      <a:pt x="1" y="200"/>
                      <a:pt x="1" y="220"/>
                    </a:cubicBezTo>
                    <a:cubicBezTo>
                      <a:pt x="111" y="150"/>
                      <a:pt x="231" y="7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7" name="Google Shape;12537;p29"/>
              <p:cNvSpPr/>
              <p:nvPr/>
            </p:nvSpPr>
            <p:spPr>
              <a:xfrm>
                <a:off x="2818621" y="1858566"/>
                <a:ext cx="434448" cy="232636"/>
              </a:xfrm>
              <a:custGeom>
                <a:avLst/>
                <a:gdLst/>
                <a:ahLst/>
                <a:cxnLst/>
                <a:rect l="l" t="t" r="r" b="b"/>
                <a:pathLst>
                  <a:path w="8626" h="4619" extrusionOk="0">
                    <a:moveTo>
                      <a:pt x="1120" y="1"/>
                    </a:moveTo>
                    <a:cubicBezTo>
                      <a:pt x="1109" y="41"/>
                      <a:pt x="1100" y="71"/>
                      <a:pt x="1069" y="91"/>
                    </a:cubicBezTo>
                    <a:cubicBezTo>
                      <a:pt x="1189" y="141"/>
                      <a:pt x="1309" y="191"/>
                      <a:pt x="1429" y="251"/>
                    </a:cubicBezTo>
                    <a:cubicBezTo>
                      <a:pt x="1530" y="306"/>
                      <a:pt x="1472" y="444"/>
                      <a:pt x="1385" y="444"/>
                    </a:cubicBezTo>
                    <a:cubicBezTo>
                      <a:pt x="1376" y="444"/>
                      <a:pt x="1368" y="443"/>
                      <a:pt x="1360" y="441"/>
                    </a:cubicBezTo>
                    <a:cubicBezTo>
                      <a:pt x="900" y="331"/>
                      <a:pt x="440" y="201"/>
                      <a:pt x="0" y="51"/>
                    </a:cubicBezTo>
                    <a:lnTo>
                      <a:pt x="0" y="51"/>
                    </a:lnTo>
                    <a:cubicBezTo>
                      <a:pt x="390" y="271"/>
                      <a:pt x="780" y="481"/>
                      <a:pt x="1169" y="700"/>
                    </a:cubicBezTo>
                    <a:cubicBezTo>
                      <a:pt x="1869" y="1091"/>
                      <a:pt x="2569" y="1490"/>
                      <a:pt x="3268" y="1880"/>
                    </a:cubicBezTo>
                    <a:cubicBezTo>
                      <a:pt x="3369" y="1768"/>
                      <a:pt x="3505" y="1694"/>
                      <a:pt x="3655" y="1694"/>
                    </a:cubicBezTo>
                    <a:cubicBezTo>
                      <a:pt x="3758" y="1694"/>
                      <a:pt x="3868" y="1729"/>
                      <a:pt x="3978" y="1810"/>
                    </a:cubicBezTo>
                    <a:cubicBezTo>
                      <a:pt x="4168" y="1950"/>
                      <a:pt x="4368" y="2090"/>
                      <a:pt x="4558" y="2220"/>
                    </a:cubicBezTo>
                    <a:cubicBezTo>
                      <a:pt x="4594" y="2214"/>
                      <a:pt x="4631" y="2210"/>
                      <a:pt x="4669" y="2210"/>
                    </a:cubicBezTo>
                    <a:cubicBezTo>
                      <a:pt x="4756" y="2210"/>
                      <a:pt x="4847" y="2228"/>
                      <a:pt x="4938" y="2270"/>
                    </a:cubicBezTo>
                    <a:cubicBezTo>
                      <a:pt x="5727" y="2620"/>
                      <a:pt x="6577" y="3019"/>
                      <a:pt x="7206" y="3619"/>
                    </a:cubicBezTo>
                    <a:cubicBezTo>
                      <a:pt x="7326" y="3739"/>
                      <a:pt x="7357" y="3889"/>
                      <a:pt x="7326" y="4029"/>
                    </a:cubicBezTo>
                    <a:cubicBezTo>
                      <a:pt x="7737" y="4229"/>
                      <a:pt x="8146" y="4429"/>
                      <a:pt x="8556" y="4619"/>
                    </a:cubicBezTo>
                    <a:cubicBezTo>
                      <a:pt x="8546" y="4499"/>
                      <a:pt x="8576" y="4379"/>
                      <a:pt x="8626" y="4269"/>
                    </a:cubicBezTo>
                    <a:cubicBezTo>
                      <a:pt x="6147" y="2810"/>
                      <a:pt x="3628" y="1410"/>
                      <a:pt x="1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8" name="Google Shape;12538;p29"/>
              <p:cNvSpPr/>
              <p:nvPr/>
            </p:nvSpPr>
            <p:spPr>
              <a:xfrm>
                <a:off x="1752396" y="1267584"/>
                <a:ext cx="35759" cy="18182"/>
              </a:xfrm>
              <a:custGeom>
                <a:avLst/>
                <a:gdLst/>
                <a:ahLst/>
                <a:cxnLst/>
                <a:rect l="l" t="t" r="r" b="b"/>
                <a:pathLst>
                  <a:path w="710" h="361" extrusionOk="0">
                    <a:moveTo>
                      <a:pt x="170" y="0"/>
                    </a:moveTo>
                    <a:cubicBezTo>
                      <a:pt x="150" y="11"/>
                      <a:pt x="130" y="11"/>
                      <a:pt x="110" y="11"/>
                    </a:cubicBezTo>
                    <a:lnTo>
                      <a:pt x="0" y="11"/>
                    </a:lnTo>
                    <a:cubicBezTo>
                      <a:pt x="240" y="131"/>
                      <a:pt x="469" y="251"/>
                      <a:pt x="709" y="360"/>
                    </a:cubicBezTo>
                    <a:lnTo>
                      <a:pt x="1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9" name="Google Shape;12539;p29"/>
              <p:cNvSpPr/>
              <p:nvPr/>
            </p:nvSpPr>
            <p:spPr>
              <a:xfrm>
                <a:off x="3027031" y="1758440"/>
                <a:ext cx="24226" cy="1662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30" extrusionOk="0">
                    <a:moveTo>
                      <a:pt x="0" y="0"/>
                    </a:moveTo>
                    <a:cubicBezTo>
                      <a:pt x="140" y="110"/>
                      <a:pt x="280" y="220"/>
                      <a:pt x="410" y="330"/>
                    </a:cubicBezTo>
                    <a:cubicBezTo>
                      <a:pt x="420" y="310"/>
                      <a:pt x="440" y="300"/>
                      <a:pt x="450" y="290"/>
                    </a:cubicBezTo>
                    <a:cubicBezTo>
                      <a:pt x="460" y="270"/>
                      <a:pt x="470" y="260"/>
                      <a:pt x="480" y="24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0" name="Google Shape;12540;p29"/>
              <p:cNvSpPr/>
              <p:nvPr/>
            </p:nvSpPr>
            <p:spPr>
              <a:xfrm>
                <a:off x="3185580" y="1858112"/>
                <a:ext cx="111307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1370" extrusionOk="0">
                    <a:moveTo>
                      <a:pt x="400" y="0"/>
                    </a:moveTo>
                    <a:cubicBezTo>
                      <a:pt x="280" y="110"/>
                      <a:pt x="140" y="190"/>
                      <a:pt x="0" y="240"/>
                    </a:cubicBezTo>
                    <a:cubicBezTo>
                      <a:pt x="720" y="649"/>
                      <a:pt x="1460" y="1009"/>
                      <a:pt x="2210" y="1369"/>
                    </a:cubicBezTo>
                    <a:cubicBezTo>
                      <a:pt x="1620" y="889"/>
                      <a:pt x="1020" y="43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1" name="Google Shape;12541;p29"/>
              <p:cNvSpPr/>
              <p:nvPr/>
            </p:nvSpPr>
            <p:spPr>
              <a:xfrm>
                <a:off x="2975156" y="2259823"/>
                <a:ext cx="123394" cy="89146"/>
              </a:xfrm>
              <a:custGeom>
                <a:avLst/>
                <a:gdLst/>
                <a:ahLst/>
                <a:cxnLst/>
                <a:rect l="l" t="t" r="r" b="b"/>
                <a:pathLst>
                  <a:path w="2450" h="1770" extrusionOk="0">
                    <a:moveTo>
                      <a:pt x="51" y="0"/>
                    </a:moveTo>
                    <a:cubicBezTo>
                      <a:pt x="40" y="180"/>
                      <a:pt x="20" y="360"/>
                      <a:pt x="11" y="540"/>
                    </a:cubicBezTo>
                    <a:cubicBezTo>
                      <a:pt x="11" y="560"/>
                      <a:pt x="11" y="590"/>
                      <a:pt x="0" y="610"/>
                    </a:cubicBezTo>
                    <a:cubicBezTo>
                      <a:pt x="720" y="1000"/>
                      <a:pt x="1430" y="1389"/>
                      <a:pt x="2150" y="1769"/>
                    </a:cubicBezTo>
                    <a:cubicBezTo>
                      <a:pt x="2239" y="1649"/>
                      <a:pt x="2339" y="1549"/>
                      <a:pt x="2450" y="1449"/>
                    </a:cubicBezTo>
                    <a:cubicBezTo>
                      <a:pt x="1650" y="960"/>
                      <a:pt x="860" y="47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2" name="Google Shape;12542;p29"/>
              <p:cNvSpPr/>
              <p:nvPr/>
            </p:nvSpPr>
            <p:spPr>
              <a:xfrm>
                <a:off x="2983214" y="2412831"/>
                <a:ext cx="21204" cy="6598"/>
              </a:xfrm>
              <a:custGeom>
                <a:avLst/>
                <a:gdLst/>
                <a:ahLst/>
                <a:cxnLst/>
                <a:rect l="l" t="t" r="r" b="b"/>
                <a:pathLst>
                  <a:path w="421" h="131" extrusionOk="0">
                    <a:moveTo>
                      <a:pt x="0" y="1"/>
                    </a:moveTo>
                    <a:cubicBezTo>
                      <a:pt x="11" y="21"/>
                      <a:pt x="11" y="41"/>
                      <a:pt x="20" y="71"/>
                    </a:cubicBezTo>
                    <a:cubicBezTo>
                      <a:pt x="151" y="91"/>
                      <a:pt x="280" y="111"/>
                      <a:pt x="420" y="131"/>
                    </a:cubicBezTo>
                    <a:cubicBezTo>
                      <a:pt x="280" y="81"/>
                      <a:pt x="140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3" name="Google Shape;12543;p29"/>
              <p:cNvSpPr/>
              <p:nvPr/>
            </p:nvSpPr>
            <p:spPr>
              <a:xfrm>
                <a:off x="1516235" y="1820339"/>
                <a:ext cx="56459" cy="27197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540" extrusionOk="0">
                    <a:moveTo>
                      <a:pt x="351" y="0"/>
                    </a:moveTo>
                    <a:cubicBezTo>
                      <a:pt x="241" y="50"/>
                      <a:pt x="121" y="100"/>
                      <a:pt x="11" y="150"/>
                    </a:cubicBezTo>
                    <a:cubicBezTo>
                      <a:pt x="11" y="160"/>
                      <a:pt x="1" y="160"/>
                      <a:pt x="1" y="160"/>
                    </a:cubicBezTo>
                    <a:cubicBezTo>
                      <a:pt x="311" y="290"/>
                      <a:pt x="621" y="410"/>
                      <a:pt x="940" y="540"/>
                    </a:cubicBezTo>
                    <a:cubicBezTo>
                      <a:pt x="960" y="500"/>
                      <a:pt x="980" y="450"/>
                      <a:pt x="1011" y="410"/>
                    </a:cubicBezTo>
                    <a:cubicBezTo>
                      <a:pt x="1040" y="350"/>
                      <a:pt x="1080" y="290"/>
                      <a:pt x="1120" y="230"/>
                    </a:cubicBezTo>
                    <a:cubicBezTo>
                      <a:pt x="861" y="150"/>
                      <a:pt x="601" y="80"/>
                      <a:pt x="3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4" name="Google Shape;12544;p29"/>
              <p:cNvSpPr/>
              <p:nvPr/>
            </p:nvSpPr>
            <p:spPr>
              <a:xfrm>
                <a:off x="1121072" y="2958837"/>
                <a:ext cx="1650260" cy="935127"/>
              </a:xfrm>
              <a:custGeom>
                <a:avLst/>
                <a:gdLst/>
                <a:ahLst/>
                <a:cxnLst/>
                <a:rect l="l" t="t" r="r" b="b"/>
                <a:pathLst>
                  <a:path w="32766" h="18567" extrusionOk="0">
                    <a:moveTo>
                      <a:pt x="6678" y="304"/>
                    </a:moveTo>
                    <a:cubicBezTo>
                      <a:pt x="6827" y="555"/>
                      <a:pt x="6938" y="875"/>
                      <a:pt x="7078" y="1144"/>
                    </a:cubicBezTo>
                    <a:cubicBezTo>
                      <a:pt x="7697" y="2414"/>
                      <a:pt x="8437" y="3623"/>
                      <a:pt x="9226" y="4793"/>
                    </a:cubicBezTo>
                    <a:cubicBezTo>
                      <a:pt x="9686" y="5472"/>
                      <a:pt x="10076" y="6192"/>
                      <a:pt x="10646" y="6781"/>
                    </a:cubicBezTo>
                    <a:cubicBezTo>
                      <a:pt x="11016" y="7161"/>
                      <a:pt x="11385" y="7541"/>
                      <a:pt x="11825" y="7841"/>
                    </a:cubicBezTo>
                    <a:cubicBezTo>
                      <a:pt x="12745" y="8461"/>
                      <a:pt x="13744" y="8971"/>
                      <a:pt x="14794" y="9340"/>
                    </a:cubicBezTo>
                    <a:cubicBezTo>
                      <a:pt x="15303" y="9510"/>
                      <a:pt x="15623" y="9640"/>
                      <a:pt x="16123" y="9780"/>
                    </a:cubicBezTo>
                    <a:cubicBezTo>
                      <a:pt x="16777" y="9928"/>
                      <a:pt x="17454" y="9999"/>
                      <a:pt x="18128" y="9999"/>
                    </a:cubicBezTo>
                    <a:cubicBezTo>
                      <a:pt x="18454" y="9999"/>
                      <a:pt x="18780" y="9983"/>
                      <a:pt x="19102" y="9950"/>
                    </a:cubicBezTo>
                    <a:cubicBezTo>
                      <a:pt x="20041" y="9870"/>
                      <a:pt x="20961" y="9630"/>
                      <a:pt x="21860" y="9351"/>
                    </a:cubicBezTo>
                    <a:cubicBezTo>
                      <a:pt x="22560" y="9151"/>
                      <a:pt x="23260" y="8940"/>
                      <a:pt x="23919" y="8640"/>
                    </a:cubicBezTo>
                    <a:cubicBezTo>
                      <a:pt x="24809" y="8231"/>
                      <a:pt x="25689" y="7791"/>
                      <a:pt x="26538" y="7301"/>
                    </a:cubicBezTo>
                    <a:cubicBezTo>
                      <a:pt x="26938" y="7081"/>
                      <a:pt x="27318" y="6841"/>
                      <a:pt x="27718" y="6632"/>
                    </a:cubicBezTo>
                    <a:cubicBezTo>
                      <a:pt x="27977" y="6501"/>
                      <a:pt x="28128" y="6452"/>
                      <a:pt x="28437" y="6282"/>
                    </a:cubicBezTo>
                    <a:cubicBezTo>
                      <a:pt x="28457" y="6272"/>
                      <a:pt x="28457" y="6272"/>
                      <a:pt x="28468" y="6262"/>
                    </a:cubicBezTo>
                    <a:cubicBezTo>
                      <a:pt x="28857" y="6402"/>
                      <a:pt x="29237" y="6552"/>
                      <a:pt x="29527" y="6632"/>
                    </a:cubicBezTo>
                    <a:cubicBezTo>
                      <a:pt x="29947" y="6772"/>
                      <a:pt x="30216" y="6792"/>
                      <a:pt x="30487" y="6832"/>
                    </a:cubicBezTo>
                    <a:cubicBezTo>
                      <a:pt x="30596" y="6861"/>
                      <a:pt x="30756" y="6881"/>
                      <a:pt x="30936" y="6912"/>
                    </a:cubicBezTo>
                    <a:cubicBezTo>
                      <a:pt x="30467" y="7061"/>
                      <a:pt x="30017" y="7301"/>
                      <a:pt x="29577" y="7531"/>
                    </a:cubicBezTo>
                    <a:cubicBezTo>
                      <a:pt x="28397" y="8171"/>
                      <a:pt x="27198" y="9000"/>
                      <a:pt x="26358" y="9730"/>
                    </a:cubicBezTo>
                    <a:cubicBezTo>
                      <a:pt x="25809" y="10210"/>
                      <a:pt x="25189" y="10899"/>
                      <a:pt x="24789" y="11339"/>
                    </a:cubicBezTo>
                    <a:cubicBezTo>
                      <a:pt x="24219" y="11929"/>
                      <a:pt x="23750" y="12309"/>
                      <a:pt x="23240" y="12859"/>
                    </a:cubicBezTo>
                    <a:cubicBezTo>
                      <a:pt x="22710" y="13398"/>
                      <a:pt x="22260" y="13998"/>
                      <a:pt x="21780" y="14578"/>
                    </a:cubicBezTo>
                    <a:cubicBezTo>
                      <a:pt x="21121" y="15368"/>
                      <a:pt x="20461" y="15937"/>
                      <a:pt x="19621" y="16477"/>
                    </a:cubicBezTo>
                    <a:cubicBezTo>
                      <a:pt x="19022" y="16847"/>
                      <a:pt x="18202" y="17207"/>
                      <a:pt x="17813" y="17396"/>
                    </a:cubicBezTo>
                    <a:cubicBezTo>
                      <a:pt x="16556" y="17978"/>
                      <a:pt x="15300" y="18304"/>
                      <a:pt x="13993" y="18304"/>
                    </a:cubicBezTo>
                    <a:cubicBezTo>
                      <a:pt x="13075" y="18304"/>
                      <a:pt x="12131" y="18143"/>
                      <a:pt x="11145" y="17796"/>
                    </a:cubicBezTo>
                    <a:cubicBezTo>
                      <a:pt x="11005" y="17747"/>
                      <a:pt x="10746" y="17627"/>
                      <a:pt x="10606" y="17536"/>
                    </a:cubicBezTo>
                    <a:cubicBezTo>
                      <a:pt x="10708" y="17536"/>
                      <a:pt x="10827" y="17538"/>
                      <a:pt x="10955" y="17538"/>
                    </a:cubicBezTo>
                    <a:cubicBezTo>
                      <a:pt x="11201" y="17538"/>
                      <a:pt x="11479" y="17533"/>
                      <a:pt x="11735" y="17507"/>
                    </a:cubicBezTo>
                    <a:cubicBezTo>
                      <a:pt x="11869" y="17507"/>
                      <a:pt x="12157" y="17406"/>
                      <a:pt x="12366" y="17406"/>
                    </a:cubicBezTo>
                    <a:cubicBezTo>
                      <a:pt x="12376" y="17406"/>
                      <a:pt x="12386" y="17406"/>
                      <a:pt x="12395" y="17407"/>
                    </a:cubicBezTo>
                    <a:cubicBezTo>
                      <a:pt x="12918" y="17434"/>
                      <a:pt x="13446" y="17512"/>
                      <a:pt x="13973" y="17512"/>
                    </a:cubicBezTo>
                    <a:cubicBezTo>
                      <a:pt x="14220" y="17512"/>
                      <a:pt x="14468" y="17495"/>
                      <a:pt x="14714" y="17447"/>
                    </a:cubicBezTo>
                    <a:cubicBezTo>
                      <a:pt x="15634" y="17316"/>
                      <a:pt x="16463" y="16887"/>
                      <a:pt x="17273" y="16457"/>
                    </a:cubicBezTo>
                    <a:cubicBezTo>
                      <a:pt x="17822" y="16167"/>
                      <a:pt x="18352" y="15817"/>
                      <a:pt x="18842" y="15428"/>
                    </a:cubicBezTo>
                    <a:cubicBezTo>
                      <a:pt x="19402" y="15037"/>
                      <a:pt x="19872" y="14528"/>
                      <a:pt x="20221" y="13948"/>
                    </a:cubicBezTo>
                    <a:cubicBezTo>
                      <a:pt x="20351" y="13718"/>
                      <a:pt x="20571" y="13298"/>
                      <a:pt x="20641" y="13229"/>
                    </a:cubicBezTo>
                    <a:cubicBezTo>
                      <a:pt x="20901" y="12918"/>
                      <a:pt x="21211" y="12659"/>
                      <a:pt x="21451" y="12339"/>
                    </a:cubicBezTo>
                    <a:cubicBezTo>
                      <a:pt x="21451" y="12329"/>
                      <a:pt x="21461" y="12329"/>
                      <a:pt x="21461" y="12329"/>
                    </a:cubicBezTo>
                    <a:cubicBezTo>
                      <a:pt x="21631" y="12189"/>
                      <a:pt x="22120" y="11779"/>
                      <a:pt x="22371" y="11519"/>
                    </a:cubicBezTo>
                    <a:cubicBezTo>
                      <a:pt x="22430" y="11459"/>
                      <a:pt x="22510" y="11399"/>
                      <a:pt x="22550" y="11310"/>
                    </a:cubicBezTo>
                    <a:cubicBezTo>
                      <a:pt x="22569" y="11243"/>
                      <a:pt x="22516" y="11159"/>
                      <a:pt x="22433" y="11159"/>
                    </a:cubicBezTo>
                    <a:cubicBezTo>
                      <a:pt x="22429" y="11159"/>
                      <a:pt x="22425" y="11159"/>
                      <a:pt x="22420" y="11159"/>
                    </a:cubicBezTo>
                    <a:cubicBezTo>
                      <a:pt x="22410" y="11099"/>
                      <a:pt x="22360" y="11050"/>
                      <a:pt x="22291" y="11050"/>
                    </a:cubicBezTo>
                    <a:cubicBezTo>
                      <a:pt x="22251" y="11050"/>
                      <a:pt x="22220" y="11059"/>
                      <a:pt x="22191" y="11090"/>
                    </a:cubicBezTo>
                    <a:cubicBezTo>
                      <a:pt x="22080" y="11179"/>
                      <a:pt x="21980" y="11270"/>
                      <a:pt x="21871" y="11359"/>
                    </a:cubicBezTo>
                    <a:cubicBezTo>
                      <a:pt x="21740" y="11470"/>
                      <a:pt x="21211" y="11819"/>
                      <a:pt x="21051" y="11859"/>
                    </a:cubicBezTo>
                    <a:cubicBezTo>
                      <a:pt x="20808" y="11981"/>
                      <a:pt x="20505" y="12025"/>
                      <a:pt x="20162" y="12025"/>
                    </a:cubicBezTo>
                    <a:cubicBezTo>
                      <a:pt x="19940" y="12025"/>
                      <a:pt x="19702" y="12006"/>
                      <a:pt x="19452" y="11979"/>
                    </a:cubicBezTo>
                    <a:cubicBezTo>
                      <a:pt x="18062" y="11879"/>
                      <a:pt x="17333" y="11719"/>
                      <a:pt x="15883" y="11579"/>
                    </a:cubicBezTo>
                    <a:cubicBezTo>
                      <a:pt x="14344" y="11439"/>
                      <a:pt x="12785" y="11419"/>
                      <a:pt x="11245" y="11230"/>
                    </a:cubicBezTo>
                    <a:cubicBezTo>
                      <a:pt x="10666" y="11159"/>
                      <a:pt x="9546" y="10939"/>
                      <a:pt x="8806" y="10670"/>
                    </a:cubicBezTo>
                    <a:cubicBezTo>
                      <a:pt x="7897" y="10320"/>
                      <a:pt x="7347" y="10140"/>
                      <a:pt x="6498" y="9690"/>
                    </a:cubicBezTo>
                    <a:cubicBezTo>
                      <a:pt x="6008" y="9440"/>
                      <a:pt x="5568" y="9111"/>
                      <a:pt x="5119" y="8800"/>
                    </a:cubicBezTo>
                    <a:cubicBezTo>
                      <a:pt x="4639" y="8491"/>
                      <a:pt x="4119" y="8211"/>
                      <a:pt x="3579" y="8011"/>
                    </a:cubicBezTo>
                    <a:cubicBezTo>
                      <a:pt x="2660" y="7671"/>
                      <a:pt x="1960" y="7321"/>
                      <a:pt x="1040" y="7072"/>
                    </a:cubicBezTo>
                    <a:cubicBezTo>
                      <a:pt x="1230" y="7072"/>
                      <a:pt x="1420" y="7072"/>
                      <a:pt x="1610" y="7092"/>
                    </a:cubicBezTo>
                    <a:cubicBezTo>
                      <a:pt x="2340" y="7152"/>
                      <a:pt x="2560" y="7192"/>
                      <a:pt x="3329" y="7361"/>
                    </a:cubicBezTo>
                    <a:cubicBezTo>
                      <a:pt x="4269" y="7571"/>
                      <a:pt x="4908" y="7871"/>
                      <a:pt x="5488" y="8091"/>
                    </a:cubicBezTo>
                    <a:cubicBezTo>
                      <a:pt x="5938" y="8301"/>
                      <a:pt x="6667" y="8760"/>
                      <a:pt x="7238" y="9020"/>
                    </a:cubicBezTo>
                    <a:cubicBezTo>
                      <a:pt x="7997" y="9380"/>
                      <a:pt x="8797" y="9650"/>
                      <a:pt x="9626" y="9760"/>
                    </a:cubicBezTo>
                    <a:cubicBezTo>
                      <a:pt x="9933" y="9804"/>
                      <a:pt x="10246" y="9832"/>
                      <a:pt x="10556" y="9832"/>
                    </a:cubicBezTo>
                    <a:cubicBezTo>
                      <a:pt x="10670" y="9832"/>
                      <a:pt x="10783" y="9828"/>
                      <a:pt x="10896" y="9820"/>
                    </a:cubicBezTo>
                    <a:cubicBezTo>
                      <a:pt x="10976" y="9800"/>
                      <a:pt x="11196" y="9820"/>
                      <a:pt x="11236" y="9700"/>
                    </a:cubicBezTo>
                    <a:cubicBezTo>
                      <a:pt x="11316" y="9670"/>
                      <a:pt x="11345" y="9540"/>
                      <a:pt x="11265" y="9480"/>
                    </a:cubicBezTo>
                    <a:cubicBezTo>
                      <a:pt x="11085" y="9400"/>
                      <a:pt x="10945" y="9391"/>
                      <a:pt x="10816" y="9311"/>
                    </a:cubicBezTo>
                    <a:cubicBezTo>
                      <a:pt x="10596" y="9200"/>
                      <a:pt x="10516" y="9120"/>
                      <a:pt x="10266" y="8880"/>
                    </a:cubicBezTo>
                    <a:cubicBezTo>
                      <a:pt x="9806" y="8441"/>
                      <a:pt x="9676" y="8161"/>
                      <a:pt x="9217" y="7761"/>
                    </a:cubicBezTo>
                    <a:cubicBezTo>
                      <a:pt x="8547" y="7181"/>
                      <a:pt x="7617" y="6641"/>
                      <a:pt x="6918" y="6182"/>
                    </a:cubicBezTo>
                    <a:lnTo>
                      <a:pt x="6918" y="6182"/>
                    </a:lnTo>
                    <a:cubicBezTo>
                      <a:pt x="7327" y="6292"/>
                      <a:pt x="7847" y="6492"/>
                      <a:pt x="8247" y="6612"/>
                    </a:cubicBezTo>
                    <a:cubicBezTo>
                      <a:pt x="8374" y="6639"/>
                      <a:pt x="8584" y="6683"/>
                      <a:pt x="8756" y="6683"/>
                    </a:cubicBezTo>
                    <a:cubicBezTo>
                      <a:pt x="8773" y="6683"/>
                      <a:pt x="8790" y="6682"/>
                      <a:pt x="8806" y="6681"/>
                    </a:cubicBezTo>
                    <a:cubicBezTo>
                      <a:pt x="8837" y="6681"/>
                      <a:pt x="8866" y="6692"/>
                      <a:pt x="8897" y="6692"/>
                    </a:cubicBezTo>
                    <a:cubicBezTo>
                      <a:pt x="9026" y="6721"/>
                      <a:pt x="9157" y="6881"/>
                      <a:pt x="9366" y="7081"/>
                    </a:cubicBezTo>
                    <a:cubicBezTo>
                      <a:pt x="9437" y="7152"/>
                      <a:pt x="9517" y="7221"/>
                      <a:pt x="9596" y="7292"/>
                    </a:cubicBezTo>
                    <a:cubicBezTo>
                      <a:pt x="9637" y="7338"/>
                      <a:pt x="9694" y="7377"/>
                      <a:pt x="9748" y="7377"/>
                    </a:cubicBezTo>
                    <a:cubicBezTo>
                      <a:pt x="9788" y="7377"/>
                      <a:pt x="9827" y="7356"/>
                      <a:pt x="9856" y="7301"/>
                    </a:cubicBezTo>
                    <a:cubicBezTo>
                      <a:pt x="9876" y="7252"/>
                      <a:pt x="9856" y="7192"/>
                      <a:pt x="9826" y="7161"/>
                    </a:cubicBezTo>
                    <a:cubicBezTo>
                      <a:pt x="9746" y="7092"/>
                      <a:pt x="9676" y="7012"/>
                      <a:pt x="9606" y="6941"/>
                    </a:cubicBezTo>
                    <a:cubicBezTo>
                      <a:pt x="9517" y="6852"/>
                      <a:pt x="9446" y="6732"/>
                      <a:pt x="9346" y="6621"/>
                    </a:cubicBezTo>
                    <a:cubicBezTo>
                      <a:pt x="9366" y="6572"/>
                      <a:pt x="9357" y="6521"/>
                      <a:pt x="9337" y="6481"/>
                    </a:cubicBezTo>
                    <a:cubicBezTo>
                      <a:pt x="8746" y="5682"/>
                      <a:pt x="8597" y="4882"/>
                      <a:pt x="8197" y="3943"/>
                    </a:cubicBezTo>
                    <a:cubicBezTo>
                      <a:pt x="7767" y="2894"/>
                      <a:pt x="7227" y="1924"/>
                      <a:pt x="6918" y="1044"/>
                    </a:cubicBezTo>
                    <a:cubicBezTo>
                      <a:pt x="6838" y="824"/>
                      <a:pt x="6707" y="504"/>
                      <a:pt x="6678" y="304"/>
                    </a:cubicBezTo>
                    <a:close/>
                    <a:moveTo>
                      <a:pt x="6622" y="0"/>
                    </a:moveTo>
                    <a:cubicBezTo>
                      <a:pt x="6551" y="0"/>
                      <a:pt x="6483" y="40"/>
                      <a:pt x="6458" y="115"/>
                    </a:cubicBezTo>
                    <a:cubicBezTo>
                      <a:pt x="6398" y="384"/>
                      <a:pt x="6528" y="655"/>
                      <a:pt x="6587" y="915"/>
                    </a:cubicBezTo>
                    <a:cubicBezTo>
                      <a:pt x="6978" y="2274"/>
                      <a:pt x="7457" y="3213"/>
                      <a:pt x="7917" y="4323"/>
                    </a:cubicBezTo>
                    <a:cubicBezTo>
                      <a:pt x="8177" y="4982"/>
                      <a:pt x="8387" y="5662"/>
                      <a:pt x="8757" y="6262"/>
                    </a:cubicBezTo>
                    <a:lnTo>
                      <a:pt x="8817" y="6352"/>
                    </a:lnTo>
                    <a:cubicBezTo>
                      <a:pt x="8617" y="6302"/>
                      <a:pt x="8427" y="6292"/>
                      <a:pt x="8277" y="6262"/>
                    </a:cubicBezTo>
                    <a:cubicBezTo>
                      <a:pt x="8017" y="6222"/>
                      <a:pt x="7757" y="6162"/>
                      <a:pt x="7497" y="6092"/>
                    </a:cubicBezTo>
                    <a:cubicBezTo>
                      <a:pt x="7187" y="5982"/>
                      <a:pt x="6878" y="5882"/>
                      <a:pt x="6548" y="5852"/>
                    </a:cubicBezTo>
                    <a:cubicBezTo>
                      <a:pt x="6543" y="5852"/>
                      <a:pt x="6538" y="5852"/>
                      <a:pt x="6533" y="5852"/>
                    </a:cubicBezTo>
                    <a:cubicBezTo>
                      <a:pt x="6363" y="5852"/>
                      <a:pt x="6292" y="6025"/>
                      <a:pt x="6428" y="6142"/>
                    </a:cubicBezTo>
                    <a:cubicBezTo>
                      <a:pt x="6758" y="6432"/>
                      <a:pt x="7307" y="6741"/>
                      <a:pt x="7757" y="7041"/>
                    </a:cubicBezTo>
                    <a:cubicBezTo>
                      <a:pt x="8277" y="7391"/>
                      <a:pt x="8647" y="7701"/>
                      <a:pt x="9146" y="8151"/>
                    </a:cubicBezTo>
                    <a:cubicBezTo>
                      <a:pt x="9646" y="8591"/>
                      <a:pt x="10196" y="9251"/>
                      <a:pt x="10826" y="9570"/>
                    </a:cubicBezTo>
                    <a:cubicBezTo>
                      <a:pt x="10789" y="9571"/>
                      <a:pt x="10752" y="9572"/>
                      <a:pt x="10715" y="9572"/>
                    </a:cubicBezTo>
                    <a:cubicBezTo>
                      <a:pt x="10313" y="9572"/>
                      <a:pt x="9917" y="9525"/>
                      <a:pt x="9606" y="9471"/>
                    </a:cubicBezTo>
                    <a:cubicBezTo>
                      <a:pt x="8067" y="9220"/>
                      <a:pt x="6967" y="8591"/>
                      <a:pt x="5648" y="7871"/>
                    </a:cubicBezTo>
                    <a:cubicBezTo>
                      <a:pt x="5348" y="7681"/>
                      <a:pt x="4988" y="7441"/>
                      <a:pt x="4568" y="7292"/>
                    </a:cubicBezTo>
                    <a:cubicBezTo>
                      <a:pt x="4049" y="7101"/>
                      <a:pt x="3349" y="6932"/>
                      <a:pt x="2969" y="6892"/>
                    </a:cubicBezTo>
                    <a:cubicBezTo>
                      <a:pt x="2638" y="6847"/>
                      <a:pt x="1977" y="6839"/>
                      <a:pt x="1317" y="6839"/>
                    </a:cubicBezTo>
                    <a:cubicBezTo>
                      <a:pt x="941" y="6839"/>
                      <a:pt x="566" y="6841"/>
                      <a:pt x="250" y="6841"/>
                    </a:cubicBezTo>
                    <a:cubicBezTo>
                      <a:pt x="221" y="6841"/>
                      <a:pt x="201" y="6852"/>
                      <a:pt x="181" y="6861"/>
                    </a:cubicBezTo>
                    <a:cubicBezTo>
                      <a:pt x="141" y="6861"/>
                      <a:pt x="101" y="6872"/>
                      <a:pt x="71" y="6912"/>
                    </a:cubicBezTo>
                    <a:cubicBezTo>
                      <a:pt x="1" y="7092"/>
                      <a:pt x="201" y="7092"/>
                      <a:pt x="330" y="7121"/>
                    </a:cubicBezTo>
                    <a:cubicBezTo>
                      <a:pt x="630" y="7201"/>
                      <a:pt x="941" y="7281"/>
                      <a:pt x="1240" y="7371"/>
                    </a:cubicBezTo>
                    <a:cubicBezTo>
                      <a:pt x="1700" y="7491"/>
                      <a:pt x="2030" y="7641"/>
                      <a:pt x="2449" y="7821"/>
                    </a:cubicBezTo>
                    <a:cubicBezTo>
                      <a:pt x="2949" y="8031"/>
                      <a:pt x="3439" y="8211"/>
                      <a:pt x="3869" y="8401"/>
                    </a:cubicBezTo>
                    <a:cubicBezTo>
                      <a:pt x="4719" y="8811"/>
                      <a:pt x="5498" y="9371"/>
                      <a:pt x="6308" y="9860"/>
                    </a:cubicBezTo>
                    <a:cubicBezTo>
                      <a:pt x="7127" y="10330"/>
                      <a:pt x="7907" y="10750"/>
                      <a:pt x="8697" y="11050"/>
                    </a:cubicBezTo>
                    <a:cubicBezTo>
                      <a:pt x="9537" y="11379"/>
                      <a:pt x="10426" y="11539"/>
                      <a:pt x="11316" y="11649"/>
                    </a:cubicBezTo>
                    <a:cubicBezTo>
                      <a:pt x="12625" y="11809"/>
                      <a:pt x="13934" y="11849"/>
                      <a:pt x="15254" y="11939"/>
                    </a:cubicBezTo>
                    <a:cubicBezTo>
                      <a:pt x="16183" y="11999"/>
                      <a:pt x="17103" y="12099"/>
                      <a:pt x="18042" y="12129"/>
                    </a:cubicBezTo>
                    <a:cubicBezTo>
                      <a:pt x="18422" y="12149"/>
                      <a:pt x="18812" y="12149"/>
                      <a:pt x="19192" y="12179"/>
                    </a:cubicBezTo>
                    <a:cubicBezTo>
                      <a:pt x="19552" y="12209"/>
                      <a:pt x="19912" y="12239"/>
                      <a:pt x="20201" y="12289"/>
                    </a:cubicBezTo>
                    <a:cubicBezTo>
                      <a:pt x="20221" y="12289"/>
                      <a:pt x="20232" y="12289"/>
                      <a:pt x="20252" y="12299"/>
                    </a:cubicBezTo>
                    <a:cubicBezTo>
                      <a:pt x="20359" y="12325"/>
                      <a:pt x="20465" y="12337"/>
                      <a:pt x="20569" y="12337"/>
                    </a:cubicBezTo>
                    <a:cubicBezTo>
                      <a:pt x="20746" y="12337"/>
                      <a:pt x="20917" y="12302"/>
                      <a:pt x="21081" y="12239"/>
                    </a:cubicBezTo>
                    <a:lnTo>
                      <a:pt x="21081" y="12239"/>
                    </a:lnTo>
                    <a:cubicBezTo>
                      <a:pt x="20711" y="12609"/>
                      <a:pt x="20301" y="12938"/>
                      <a:pt x="20052" y="13409"/>
                    </a:cubicBezTo>
                    <a:cubicBezTo>
                      <a:pt x="19772" y="13938"/>
                      <a:pt x="19572" y="14218"/>
                      <a:pt x="19192" y="14618"/>
                    </a:cubicBezTo>
                    <a:cubicBezTo>
                      <a:pt x="18692" y="15077"/>
                      <a:pt x="18402" y="15268"/>
                      <a:pt x="17942" y="15597"/>
                    </a:cubicBezTo>
                    <a:cubicBezTo>
                      <a:pt x="17522" y="15907"/>
                      <a:pt x="17053" y="16157"/>
                      <a:pt x="16593" y="16407"/>
                    </a:cubicBezTo>
                    <a:cubicBezTo>
                      <a:pt x="15963" y="16757"/>
                      <a:pt x="15494" y="16967"/>
                      <a:pt x="14774" y="17117"/>
                    </a:cubicBezTo>
                    <a:cubicBezTo>
                      <a:pt x="14456" y="17193"/>
                      <a:pt x="14077" y="17226"/>
                      <a:pt x="13737" y="17226"/>
                    </a:cubicBezTo>
                    <a:cubicBezTo>
                      <a:pt x="13585" y="17226"/>
                      <a:pt x="13441" y="17219"/>
                      <a:pt x="13315" y="17207"/>
                    </a:cubicBezTo>
                    <a:cubicBezTo>
                      <a:pt x="13123" y="17189"/>
                      <a:pt x="12718" y="17104"/>
                      <a:pt x="12397" y="17104"/>
                    </a:cubicBezTo>
                    <a:cubicBezTo>
                      <a:pt x="12365" y="17104"/>
                      <a:pt x="12335" y="17105"/>
                      <a:pt x="12305" y="17107"/>
                    </a:cubicBezTo>
                    <a:cubicBezTo>
                      <a:pt x="12095" y="17117"/>
                      <a:pt x="11765" y="17216"/>
                      <a:pt x="11676" y="17227"/>
                    </a:cubicBezTo>
                    <a:cubicBezTo>
                      <a:pt x="11445" y="17287"/>
                      <a:pt x="11176" y="17296"/>
                      <a:pt x="11025" y="17296"/>
                    </a:cubicBezTo>
                    <a:cubicBezTo>
                      <a:pt x="10886" y="17289"/>
                      <a:pt x="10740" y="17266"/>
                      <a:pt x="10597" y="17266"/>
                    </a:cubicBezTo>
                    <a:cubicBezTo>
                      <a:pt x="10546" y="17266"/>
                      <a:pt x="10496" y="17269"/>
                      <a:pt x="10446" y="17276"/>
                    </a:cubicBezTo>
                    <a:cubicBezTo>
                      <a:pt x="10196" y="17347"/>
                      <a:pt x="10226" y="17647"/>
                      <a:pt x="10446" y="17747"/>
                    </a:cubicBezTo>
                    <a:cubicBezTo>
                      <a:pt x="11636" y="18286"/>
                      <a:pt x="12855" y="18506"/>
                      <a:pt x="14094" y="18566"/>
                    </a:cubicBezTo>
                    <a:cubicBezTo>
                      <a:pt x="14744" y="18566"/>
                      <a:pt x="15403" y="18496"/>
                      <a:pt x="16043" y="18386"/>
                    </a:cubicBezTo>
                    <a:cubicBezTo>
                      <a:pt x="16573" y="18276"/>
                      <a:pt x="17093" y="18096"/>
                      <a:pt x="17602" y="17907"/>
                    </a:cubicBezTo>
                    <a:cubicBezTo>
                      <a:pt x="18292" y="17647"/>
                      <a:pt x="18692" y="17347"/>
                      <a:pt x="19322" y="16967"/>
                    </a:cubicBezTo>
                    <a:cubicBezTo>
                      <a:pt x="20132" y="16437"/>
                      <a:pt x="20831" y="15977"/>
                      <a:pt x="21521" y="15348"/>
                    </a:cubicBezTo>
                    <a:cubicBezTo>
                      <a:pt x="22111" y="14818"/>
                      <a:pt x="22610" y="14188"/>
                      <a:pt x="23130" y="13578"/>
                    </a:cubicBezTo>
                    <a:cubicBezTo>
                      <a:pt x="23520" y="13129"/>
                      <a:pt x="23930" y="12729"/>
                      <a:pt x="24239" y="12369"/>
                    </a:cubicBezTo>
                    <a:cubicBezTo>
                      <a:pt x="24719" y="11809"/>
                      <a:pt x="25249" y="11299"/>
                      <a:pt x="25779" y="10790"/>
                    </a:cubicBezTo>
                    <a:cubicBezTo>
                      <a:pt x="26598" y="10010"/>
                      <a:pt x="27578" y="9080"/>
                      <a:pt x="28337" y="8551"/>
                    </a:cubicBezTo>
                    <a:cubicBezTo>
                      <a:pt x="29037" y="8071"/>
                      <a:pt x="29827" y="7611"/>
                      <a:pt x="30536" y="7361"/>
                    </a:cubicBezTo>
                    <a:cubicBezTo>
                      <a:pt x="31066" y="7192"/>
                      <a:pt x="31596" y="7052"/>
                      <a:pt x="32046" y="7032"/>
                    </a:cubicBezTo>
                    <a:cubicBezTo>
                      <a:pt x="32086" y="7032"/>
                      <a:pt x="32126" y="7012"/>
                      <a:pt x="32146" y="6981"/>
                    </a:cubicBezTo>
                    <a:cubicBezTo>
                      <a:pt x="32286" y="6981"/>
                      <a:pt x="32421" y="6986"/>
                      <a:pt x="32558" y="6986"/>
                    </a:cubicBezTo>
                    <a:cubicBezTo>
                      <a:pt x="32627" y="6986"/>
                      <a:pt x="32696" y="6985"/>
                      <a:pt x="32766" y="6981"/>
                    </a:cubicBezTo>
                    <a:cubicBezTo>
                      <a:pt x="32755" y="6841"/>
                      <a:pt x="32746" y="6701"/>
                      <a:pt x="32726" y="6572"/>
                    </a:cubicBezTo>
                    <a:cubicBezTo>
                      <a:pt x="32626" y="6577"/>
                      <a:pt x="32518" y="6579"/>
                      <a:pt x="32401" y="6579"/>
                    </a:cubicBezTo>
                    <a:cubicBezTo>
                      <a:pt x="32283" y="6579"/>
                      <a:pt x="32156" y="6577"/>
                      <a:pt x="32016" y="6572"/>
                    </a:cubicBezTo>
                    <a:cubicBezTo>
                      <a:pt x="31802" y="6575"/>
                      <a:pt x="31607" y="6581"/>
                      <a:pt x="31421" y="6581"/>
                    </a:cubicBezTo>
                    <a:cubicBezTo>
                      <a:pt x="31049" y="6581"/>
                      <a:pt x="30716" y="6559"/>
                      <a:pt x="30356" y="6452"/>
                    </a:cubicBezTo>
                    <a:cubicBezTo>
                      <a:pt x="30176" y="6402"/>
                      <a:pt x="29767" y="6272"/>
                      <a:pt x="29447" y="6202"/>
                    </a:cubicBezTo>
                    <a:cubicBezTo>
                      <a:pt x="29217" y="6122"/>
                      <a:pt x="28457" y="5872"/>
                      <a:pt x="28037" y="5712"/>
                    </a:cubicBezTo>
                    <a:cubicBezTo>
                      <a:pt x="27438" y="5512"/>
                      <a:pt x="27108" y="5482"/>
                      <a:pt x="26529" y="5362"/>
                    </a:cubicBezTo>
                    <a:lnTo>
                      <a:pt x="26498" y="5362"/>
                    </a:lnTo>
                    <a:cubicBezTo>
                      <a:pt x="26978" y="5327"/>
                      <a:pt x="27457" y="5299"/>
                      <a:pt x="27935" y="5299"/>
                    </a:cubicBezTo>
                    <a:cubicBezTo>
                      <a:pt x="28284" y="5299"/>
                      <a:pt x="28631" y="5314"/>
                      <a:pt x="28977" y="5352"/>
                    </a:cubicBezTo>
                    <a:cubicBezTo>
                      <a:pt x="29687" y="5412"/>
                      <a:pt x="30516" y="5672"/>
                      <a:pt x="31246" y="5672"/>
                    </a:cubicBezTo>
                    <a:cubicBezTo>
                      <a:pt x="31836" y="5652"/>
                      <a:pt x="32216" y="5542"/>
                      <a:pt x="32635" y="5362"/>
                    </a:cubicBezTo>
                    <a:cubicBezTo>
                      <a:pt x="32626" y="5262"/>
                      <a:pt x="32615" y="5153"/>
                      <a:pt x="32606" y="5053"/>
                    </a:cubicBezTo>
                    <a:cubicBezTo>
                      <a:pt x="32486" y="5082"/>
                      <a:pt x="32355" y="5122"/>
                      <a:pt x="32246" y="5142"/>
                    </a:cubicBezTo>
                    <a:cubicBezTo>
                      <a:pt x="31956" y="5222"/>
                      <a:pt x="31656" y="5282"/>
                      <a:pt x="31366" y="5312"/>
                    </a:cubicBezTo>
                    <a:cubicBezTo>
                      <a:pt x="31476" y="5282"/>
                      <a:pt x="31576" y="5242"/>
                      <a:pt x="31686" y="5212"/>
                    </a:cubicBezTo>
                    <a:cubicBezTo>
                      <a:pt x="31996" y="5102"/>
                      <a:pt x="32295" y="4973"/>
                      <a:pt x="32586" y="4842"/>
                    </a:cubicBezTo>
                    <a:cubicBezTo>
                      <a:pt x="32575" y="4722"/>
                      <a:pt x="32566" y="4613"/>
                      <a:pt x="32555" y="4493"/>
                    </a:cubicBezTo>
                    <a:cubicBezTo>
                      <a:pt x="32235" y="4662"/>
                      <a:pt x="31916" y="4813"/>
                      <a:pt x="31606" y="4922"/>
                    </a:cubicBezTo>
                    <a:cubicBezTo>
                      <a:pt x="31516" y="4962"/>
                      <a:pt x="31116" y="5113"/>
                      <a:pt x="30896" y="5182"/>
                    </a:cubicBezTo>
                    <a:cubicBezTo>
                      <a:pt x="30807" y="5202"/>
                      <a:pt x="30707" y="5232"/>
                      <a:pt x="30607" y="5252"/>
                    </a:cubicBezTo>
                    <a:cubicBezTo>
                      <a:pt x="30567" y="5262"/>
                      <a:pt x="30547" y="5292"/>
                      <a:pt x="30527" y="5322"/>
                    </a:cubicBezTo>
                    <a:cubicBezTo>
                      <a:pt x="30447" y="5312"/>
                      <a:pt x="30356" y="5302"/>
                      <a:pt x="30287" y="5292"/>
                    </a:cubicBezTo>
                    <a:cubicBezTo>
                      <a:pt x="29544" y="5158"/>
                      <a:pt x="28803" y="5048"/>
                      <a:pt x="28060" y="5048"/>
                    </a:cubicBezTo>
                    <a:cubicBezTo>
                      <a:pt x="27973" y="5048"/>
                      <a:pt x="27885" y="5049"/>
                      <a:pt x="27798" y="5053"/>
                    </a:cubicBezTo>
                    <a:cubicBezTo>
                      <a:pt x="26988" y="5073"/>
                      <a:pt x="26178" y="5182"/>
                      <a:pt x="25369" y="5202"/>
                    </a:cubicBezTo>
                    <a:cubicBezTo>
                      <a:pt x="25289" y="5222"/>
                      <a:pt x="25259" y="5342"/>
                      <a:pt x="25319" y="5392"/>
                    </a:cubicBezTo>
                    <a:cubicBezTo>
                      <a:pt x="25369" y="5442"/>
                      <a:pt x="25429" y="5432"/>
                      <a:pt x="25479" y="5442"/>
                    </a:cubicBezTo>
                    <a:cubicBezTo>
                      <a:pt x="25659" y="5472"/>
                      <a:pt x="25838" y="5482"/>
                      <a:pt x="26009" y="5502"/>
                    </a:cubicBezTo>
                    <a:cubicBezTo>
                      <a:pt x="26429" y="5542"/>
                      <a:pt x="27068" y="5742"/>
                      <a:pt x="27408" y="5882"/>
                    </a:cubicBezTo>
                    <a:cubicBezTo>
                      <a:pt x="27578" y="5932"/>
                      <a:pt x="27768" y="6002"/>
                      <a:pt x="27977" y="6072"/>
                    </a:cubicBezTo>
                    <a:cubicBezTo>
                      <a:pt x="27908" y="6122"/>
                      <a:pt x="27838" y="6172"/>
                      <a:pt x="27748" y="6232"/>
                    </a:cubicBezTo>
                    <a:cubicBezTo>
                      <a:pt x="27338" y="6512"/>
                      <a:pt x="26638" y="6952"/>
                      <a:pt x="26069" y="7261"/>
                    </a:cubicBezTo>
                    <a:cubicBezTo>
                      <a:pt x="25389" y="7621"/>
                      <a:pt x="24419" y="8021"/>
                      <a:pt x="23970" y="8231"/>
                    </a:cubicBezTo>
                    <a:cubicBezTo>
                      <a:pt x="22322" y="8931"/>
                      <a:pt x="20314" y="9671"/>
                      <a:pt x="18437" y="9671"/>
                    </a:cubicBezTo>
                    <a:cubicBezTo>
                      <a:pt x="18412" y="9671"/>
                      <a:pt x="18387" y="9671"/>
                      <a:pt x="18362" y="9670"/>
                    </a:cubicBezTo>
                    <a:cubicBezTo>
                      <a:pt x="17593" y="9670"/>
                      <a:pt x="17063" y="9580"/>
                      <a:pt x="16353" y="9451"/>
                    </a:cubicBezTo>
                    <a:cubicBezTo>
                      <a:pt x="15634" y="9340"/>
                      <a:pt x="14774" y="9071"/>
                      <a:pt x="14184" y="8811"/>
                    </a:cubicBezTo>
                    <a:cubicBezTo>
                      <a:pt x="13324" y="8461"/>
                      <a:pt x="12365" y="7911"/>
                      <a:pt x="11755" y="7391"/>
                    </a:cubicBezTo>
                    <a:cubicBezTo>
                      <a:pt x="11305" y="6972"/>
                      <a:pt x="10905" y="6512"/>
                      <a:pt x="10476" y="6062"/>
                    </a:cubicBezTo>
                    <a:cubicBezTo>
                      <a:pt x="9896" y="5332"/>
                      <a:pt x="9286" y="4482"/>
                      <a:pt x="8717" y="3583"/>
                    </a:cubicBezTo>
                    <a:cubicBezTo>
                      <a:pt x="8047" y="2543"/>
                      <a:pt x="7457" y="1464"/>
                      <a:pt x="6947" y="335"/>
                    </a:cubicBezTo>
                    <a:cubicBezTo>
                      <a:pt x="6887" y="235"/>
                      <a:pt x="6838" y="115"/>
                      <a:pt x="6747" y="45"/>
                    </a:cubicBezTo>
                    <a:cubicBezTo>
                      <a:pt x="6710" y="14"/>
                      <a:pt x="6665" y="0"/>
                      <a:pt x="6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5" name="Google Shape;12545;p29"/>
              <p:cNvSpPr/>
              <p:nvPr/>
            </p:nvSpPr>
            <p:spPr>
              <a:xfrm>
                <a:off x="2635344" y="3410107"/>
                <a:ext cx="145051" cy="123797"/>
              </a:xfrm>
              <a:custGeom>
                <a:avLst/>
                <a:gdLst/>
                <a:ahLst/>
                <a:cxnLst/>
                <a:rect l="l" t="t" r="r" b="b"/>
                <a:pathLst>
                  <a:path w="2880" h="2458" extrusionOk="0">
                    <a:moveTo>
                      <a:pt x="2829" y="0"/>
                    </a:moveTo>
                    <a:cubicBezTo>
                      <a:pt x="2460" y="360"/>
                      <a:pt x="2050" y="680"/>
                      <a:pt x="1660" y="1000"/>
                    </a:cubicBezTo>
                    <a:cubicBezTo>
                      <a:pt x="1390" y="1200"/>
                      <a:pt x="1090" y="1440"/>
                      <a:pt x="750" y="1700"/>
                    </a:cubicBezTo>
                    <a:cubicBezTo>
                      <a:pt x="530" y="1850"/>
                      <a:pt x="290" y="1970"/>
                      <a:pt x="81" y="2139"/>
                    </a:cubicBezTo>
                    <a:cubicBezTo>
                      <a:pt x="41" y="2190"/>
                      <a:pt x="1" y="2250"/>
                      <a:pt x="11" y="2310"/>
                    </a:cubicBezTo>
                    <a:cubicBezTo>
                      <a:pt x="21" y="2379"/>
                      <a:pt x="81" y="2430"/>
                      <a:pt x="141" y="2450"/>
                    </a:cubicBezTo>
                    <a:cubicBezTo>
                      <a:pt x="167" y="2455"/>
                      <a:pt x="193" y="2458"/>
                      <a:pt x="219" y="2458"/>
                    </a:cubicBezTo>
                    <a:cubicBezTo>
                      <a:pt x="282" y="2458"/>
                      <a:pt x="344" y="2444"/>
                      <a:pt x="401" y="2430"/>
                    </a:cubicBezTo>
                    <a:cubicBezTo>
                      <a:pt x="960" y="2319"/>
                      <a:pt x="1800" y="2079"/>
                      <a:pt x="2420" y="1770"/>
                    </a:cubicBezTo>
                    <a:cubicBezTo>
                      <a:pt x="2580" y="1690"/>
                      <a:pt x="2729" y="1610"/>
                      <a:pt x="2880" y="1520"/>
                    </a:cubicBezTo>
                    <a:lnTo>
                      <a:pt x="2880" y="1220"/>
                    </a:lnTo>
                    <a:cubicBezTo>
                      <a:pt x="2380" y="1540"/>
                      <a:pt x="1810" y="1790"/>
                      <a:pt x="1170" y="1970"/>
                    </a:cubicBezTo>
                    <a:cubicBezTo>
                      <a:pt x="930" y="2039"/>
                      <a:pt x="630" y="2139"/>
                      <a:pt x="421" y="2190"/>
                    </a:cubicBezTo>
                    <a:cubicBezTo>
                      <a:pt x="550" y="2090"/>
                      <a:pt x="721" y="1970"/>
                      <a:pt x="850" y="1910"/>
                    </a:cubicBezTo>
                    <a:cubicBezTo>
                      <a:pt x="1280" y="1670"/>
                      <a:pt x="1610" y="1520"/>
                      <a:pt x="2050" y="1180"/>
                    </a:cubicBezTo>
                    <a:cubicBezTo>
                      <a:pt x="2349" y="950"/>
                      <a:pt x="2609" y="720"/>
                      <a:pt x="2849" y="480"/>
                    </a:cubicBezTo>
                    <a:cubicBezTo>
                      <a:pt x="2840" y="320"/>
                      <a:pt x="2840" y="160"/>
                      <a:pt x="28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6" name="Google Shape;12546;p29"/>
              <p:cNvSpPr/>
              <p:nvPr/>
            </p:nvSpPr>
            <p:spPr>
              <a:xfrm>
                <a:off x="2736023" y="3453924"/>
                <a:ext cx="43868" cy="28708"/>
              </a:xfrm>
              <a:custGeom>
                <a:avLst/>
                <a:gdLst/>
                <a:ahLst/>
                <a:cxnLst/>
                <a:rect l="l" t="t" r="r" b="b"/>
                <a:pathLst>
                  <a:path w="871" h="570" extrusionOk="0">
                    <a:moveTo>
                      <a:pt x="870" y="0"/>
                    </a:moveTo>
                    <a:cubicBezTo>
                      <a:pt x="601" y="210"/>
                      <a:pt x="330" y="420"/>
                      <a:pt x="1" y="570"/>
                    </a:cubicBezTo>
                    <a:cubicBezTo>
                      <a:pt x="301" y="460"/>
                      <a:pt x="601" y="320"/>
                      <a:pt x="870" y="150"/>
                    </a:cubicBezTo>
                    <a:lnTo>
                      <a:pt x="8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7" name="Google Shape;12547;p29"/>
              <p:cNvSpPr/>
              <p:nvPr/>
            </p:nvSpPr>
            <p:spPr>
              <a:xfrm>
                <a:off x="2633833" y="3220836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1040" y="0"/>
                    </a:moveTo>
                    <a:cubicBezTo>
                      <a:pt x="740" y="0"/>
                      <a:pt x="331" y="50"/>
                      <a:pt x="1" y="90"/>
                    </a:cubicBezTo>
                    <a:cubicBezTo>
                      <a:pt x="96" y="104"/>
                      <a:pt x="191" y="110"/>
                      <a:pt x="286" y="110"/>
                    </a:cubicBezTo>
                    <a:cubicBezTo>
                      <a:pt x="540" y="110"/>
                      <a:pt x="793" y="66"/>
                      <a:pt x="10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8" name="Google Shape;12548;p29"/>
              <p:cNvSpPr/>
              <p:nvPr/>
            </p:nvSpPr>
            <p:spPr>
              <a:xfrm>
                <a:off x="2612226" y="3250551"/>
                <a:ext cx="156081" cy="24679"/>
              </a:xfrm>
              <a:custGeom>
                <a:avLst/>
                <a:gdLst/>
                <a:ahLst/>
                <a:cxnLst/>
                <a:rect l="l" t="t" r="r" b="b"/>
                <a:pathLst>
                  <a:path w="3099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9" y="210"/>
                      <a:pt x="1669" y="390"/>
                      <a:pt x="2459" y="460"/>
                    </a:cubicBezTo>
                    <a:cubicBezTo>
                      <a:pt x="2668" y="480"/>
                      <a:pt x="2888" y="490"/>
                      <a:pt x="3099" y="490"/>
                    </a:cubicBezTo>
                    <a:cubicBezTo>
                      <a:pt x="3088" y="390"/>
                      <a:pt x="3079" y="290"/>
                      <a:pt x="3079" y="180"/>
                    </a:cubicBezTo>
                    <a:lnTo>
                      <a:pt x="2979" y="180"/>
                    </a:lnTo>
                    <a:cubicBezTo>
                      <a:pt x="2539" y="140"/>
                      <a:pt x="2089" y="160"/>
                      <a:pt x="1639" y="140"/>
                    </a:cubicBezTo>
                    <a:cubicBezTo>
                      <a:pt x="1089" y="120"/>
                      <a:pt x="549" y="5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9" name="Google Shape;12549;p29"/>
              <p:cNvSpPr/>
              <p:nvPr/>
            </p:nvSpPr>
            <p:spPr>
              <a:xfrm>
                <a:off x="2512554" y="3236449"/>
                <a:ext cx="257264" cy="56056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13" extrusionOk="0">
                    <a:moveTo>
                      <a:pt x="0" y="0"/>
                    </a:moveTo>
                    <a:cubicBezTo>
                      <a:pt x="940" y="120"/>
                      <a:pt x="1639" y="540"/>
                      <a:pt x="2508" y="820"/>
                    </a:cubicBezTo>
                    <a:cubicBezTo>
                      <a:pt x="3199" y="1029"/>
                      <a:pt x="3688" y="1109"/>
                      <a:pt x="4378" y="1109"/>
                    </a:cubicBezTo>
                    <a:cubicBezTo>
                      <a:pt x="4422" y="1111"/>
                      <a:pt x="4465" y="1112"/>
                      <a:pt x="4509" y="1112"/>
                    </a:cubicBezTo>
                    <a:cubicBezTo>
                      <a:pt x="4705" y="1112"/>
                      <a:pt x="4903" y="1094"/>
                      <a:pt x="5107" y="1069"/>
                    </a:cubicBezTo>
                    <a:cubicBezTo>
                      <a:pt x="5098" y="989"/>
                      <a:pt x="5087" y="920"/>
                      <a:pt x="5087" y="850"/>
                    </a:cubicBezTo>
                    <a:cubicBezTo>
                      <a:pt x="4847" y="840"/>
                      <a:pt x="4598" y="820"/>
                      <a:pt x="4368" y="800"/>
                    </a:cubicBezTo>
                    <a:cubicBezTo>
                      <a:pt x="3618" y="730"/>
                      <a:pt x="3188" y="670"/>
                      <a:pt x="2359" y="490"/>
                    </a:cubicBezTo>
                    <a:cubicBezTo>
                      <a:pt x="1579" y="300"/>
                      <a:pt x="820" y="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0" name="Google Shape;12550;p29"/>
              <p:cNvSpPr/>
              <p:nvPr/>
            </p:nvSpPr>
            <p:spPr>
              <a:xfrm>
                <a:off x="1729682" y="3314968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673" y="1"/>
                    </a:moveTo>
                    <a:cubicBezTo>
                      <a:pt x="17033" y="230"/>
                      <a:pt x="16444" y="590"/>
                      <a:pt x="15864" y="950"/>
                    </a:cubicBezTo>
                    <a:cubicBezTo>
                      <a:pt x="14744" y="1629"/>
                      <a:pt x="13734" y="2479"/>
                      <a:pt x="12815" y="3409"/>
                    </a:cubicBezTo>
                    <a:cubicBezTo>
                      <a:pt x="12026" y="4219"/>
                      <a:pt x="11316" y="5108"/>
                      <a:pt x="10566" y="5958"/>
                    </a:cubicBezTo>
                    <a:cubicBezTo>
                      <a:pt x="10546" y="5978"/>
                      <a:pt x="10526" y="5998"/>
                      <a:pt x="10496" y="6018"/>
                    </a:cubicBezTo>
                    <a:cubicBezTo>
                      <a:pt x="11446" y="4828"/>
                      <a:pt x="12375" y="3609"/>
                      <a:pt x="13505" y="2589"/>
                    </a:cubicBezTo>
                    <a:cubicBezTo>
                      <a:pt x="14385" y="1800"/>
                      <a:pt x="15444" y="1170"/>
                      <a:pt x="16433" y="370"/>
                    </a:cubicBezTo>
                    <a:lnTo>
                      <a:pt x="16433" y="370"/>
                    </a:lnTo>
                    <a:cubicBezTo>
                      <a:pt x="15484" y="920"/>
                      <a:pt x="14494" y="1410"/>
                      <a:pt x="13625" y="2060"/>
                    </a:cubicBezTo>
                    <a:cubicBezTo>
                      <a:pt x="12306" y="3149"/>
                      <a:pt x="11296" y="4548"/>
                      <a:pt x="10227" y="5867"/>
                    </a:cubicBezTo>
                    <a:cubicBezTo>
                      <a:pt x="9487" y="6827"/>
                      <a:pt x="8267" y="8086"/>
                      <a:pt x="7528" y="8606"/>
                    </a:cubicBezTo>
                    <a:cubicBezTo>
                      <a:pt x="6648" y="9266"/>
                      <a:pt x="5689" y="9766"/>
                      <a:pt x="4719" y="10086"/>
                    </a:cubicBezTo>
                    <a:cubicBezTo>
                      <a:pt x="4019" y="10305"/>
                      <a:pt x="3290" y="10465"/>
                      <a:pt x="2560" y="10596"/>
                    </a:cubicBezTo>
                    <a:cubicBezTo>
                      <a:pt x="2040" y="10677"/>
                      <a:pt x="1553" y="10768"/>
                      <a:pt x="1024" y="10768"/>
                    </a:cubicBezTo>
                    <a:cubicBezTo>
                      <a:pt x="974" y="10768"/>
                      <a:pt x="922" y="10767"/>
                      <a:pt x="871" y="10765"/>
                    </a:cubicBezTo>
                    <a:lnTo>
                      <a:pt x="871" y="10765"/>
                    </a:lnTo>
                    <a:cubicBezTo>
                      <a:pt x="1120" y="10799"/>
                      <a:pt x="1370" y="10813"/>
                      <a:pt x="1620" y="10813"/>
                    </a:cubicBezTo>
                    <a:cubicBezTo>
                      <a:pt x="2336" y="10813"/>
                      <a:pt x="3054" y="10697"/>
                      <a:pt x="3750" y="10585"/>
                    </a:cubicBezTo>
                    <a:cubicBezTo>
                      <a:pt x="4619" y="10436"/>
                      <a:pt x="5378" y="10165"/>
                      <a:pt x="6118" y="9806"/>
                    </a:cubicBezTo>
                    <a:lnTo>
                      <a:pt x="6118" y="9806"/>
                    </a:lnTo>
                    <a:cubicBezTo>
                      <a:pt x="5709" y="10016"/>
                      <a:pt x="5278" y="10196"/>
                      <a:pt x="4849" y="10345"/>
                    </a:cubicBezTo>
                    <a:cubicBezTo>
                      <a:pt x="4039" y="10645"/>
                      <a:pt x="3190" y="10816"/>
                      <a:pt x="2350" y="10955"/>
                    </a:cubicBezTo>
                    <a:cubicBezTo>
                      <a:pt x="2059" y="11013"/>
                      <a:pt x="1675" y="11045"/>
                      <a:pt x="1264" y="11045"/>
                    </a:cubicBezTo>
                    <a:cubicBezTo>
                      <a:pt x="886" y="11045"/>
                      <a:pt x="485" y="11018"/>
                      <a:pt x="111" y="10955"/>
                    </a:cubicBezTo>
                    <a:cubicBezTo>
                      <a:pt x="71" y="10955"/>
                      <a:pt x="41" y="10945"/>
                      <a:pt x="1" y="10945"/>
                    </a:cubicBezTo>
                    <a:cubicBezTo>
                      <a:pt x="51" y="10955"/>
                      <a:pt x="121" y="10985"/>
                      <a:pt x="191" y="10995"/>
                    </a:cubicBezTo>
                    <a:cubicBezTo>
                      <a:pt x="728" y="11163"/>
                      <a:pt x="1285" y="11267"/>
                      <a:pt x="1846" y="11267"/>
                    </a:cubicBezTo>
                    <a:cubicBezTo>
                      <a:pt x="1954" y="11267"/>
                      <a:pt x="2062" y="11263"/>
                      <a:pt x="2170" y="11255"/>
                    </a:cubicBezTo>
                    <a:cubicBezTo>
                      <a:pt x="3110" y="11165"/>
                      <a:pt x="4279" y="10836"/>
                      <a:pt x="5278" y="10485"/>
                    </a:cubicBezTo>
                    <a:cubicBezTo>
                      <a:pt x="5969" y="10236"/>
                      <a:pt x="6458" y="10056"/>
                      <a:pt x="7068" y="9726"/>
                    </a:cubicBezTo>
                    <a:cubicBezTo>
                      <a:pt x="7448" y="9496"/>
                      <a:pt x="7808" y="9226"/>
                      <a:pt x="8148" y="8946"/>
                    </a:cubicBezTo>
                    <a:cubicBezTo>
                      <a:pt x="8997" y="8226"/>
                      <a:pt x="9696" y="7337"/>
                      <a:pt x="10456" y="6507"/>
                    </a:cubicBezTo>
                    <a:cubicBezTo>
                      <a:pt x="11566" y="5238"/>
                      <a:pt x="12685" y="3968"/>
                      <a:pt x="13874" y="2759"/>
                    </a:cubicBezTo>
                    <a:cubicBezTo>
                      <a:pt x="14514" y="2129"/>
                      <a:pt x="15234" y="1580"/>
                      <a:pt x="15973" y="1070"/>
                    </a:cubicBezTo>
                    <a:cubicBezTo>
                      <a:pt x="16524" y="690"/>
                      <a:pt x="17073" y="300"/>
                      <a:pt x="176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1" name="Google Shape;12551;p29"/>
              <p:cNvSpPr/>
              <p:nvPr/>
            </p:nvSpPr>
            <p:spPr>
              <a:xfrm>
                <a:off x="2051413" y="3350676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8886" y="1"/>
                    </a:moveTo>
                    <a:cubicBezTo>
                      <a:pt x="7897" y="461"/>
                      <a:pt x="6917" y="1000"/>
                      <a:pt x="6107" y="1740"/>
                    </a:cubicBezTo>
                    <a:cubicBezTo>
                      <a:pt x="5307" y="2510"/>
                      <a:pt x="4878" y="3170"/>
                      <a:pt x="4308" y="3879"/>
                    </a:cubicBezTo>
                    <a:cubicBezTo>
                      <a:pt x="3428" y="4999"/>
                      <a:pt x="2199" y="6318"/>
                      <a:pt x="1089" y="7417"/>
                    </a:cubicBezTo>
                    <a:cubicBezTo>
                      <a:pt x="780" y="7717"/>
                      <a:pt x="440" y="8008"/>
                      <a:pt x="90" y="8267"/>
                    </a:cubicBezTo>
                    <a:cubicBezTo>
                      <a:pt x="60" y="8287"/>
                      <a:pt x="30" y="8307"/>
                      <a:pt x="0" y="8337"/>
                    </a:cubicBezTo>
                    <a:cubicBezTo>
                      <a:pt x="440" y="8077"/>
                      <a:pt x="870" y="7797"/>
                      <a:pt x="1289" y="7508"/>
                    </a:cubicBezTo>
                    <a:cubicBezTo>
                      <a:pt x="2749" y="6498"/>
                      <a:pt x="3739" y="5039"/>
                      <a:pt x="4778" y="3779"/>
                    </a:cubicBezTo>
                    <a:cubicBezTo>
                      <a:pt x="5998" y="2350"/>
                      <a:pt x="7346" y="1011"/>
                      <a:pt x="88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2" name="Google Shape;12552;p29"/>
              <p:cNvSpPr/>
              <p:nvPr/>
            </p:nvSpPr>
            <p:spPr>
              <a:xfrm>
                <a:off x="1281686" y="3322019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20201" y="2789"/>
                    </a:moveTo>
                    <a:lnTo>
                      <a:pt x="20201" y="2789"/>
                    </a:lnTo>
                    <a:cubicBezTo>
                      <a:pt x="20091" y="2909"/>
                      <a:pt x="19961" y="3029"/>
                      <a:pt x="19841" y="3149"/>
                    </a:cubicBezTo>
                    <a:cubicBezTo>
                      <a:pt x="19712" y="3244"/>
                      <a:pt x="19576" y="3338"/>
                      <a:pt x="19438" y="3433"/>
                    </a:cubicBezTo>
                    <a:lnTo>
                      <a:pt x="19438" y="3433"/>
                    </a:lnTo>
                    <a:cubicBezTo>
                      <a:pt x="19464" y="3412"/>
                      <a:pt x="19489" y="3390"/>
                      <a:pt x="19511" y="3369"/>
                    </a:cubicBezTo>
                    <a:cubicBezTo>
                      <a:pt x="19751" y="3189"/>
                      <a:pt x="19981" y="2989"/>
                      <a:pt x="20201" y="2789"/>
                    </a:cubicBezTo>
                    <a:close/>
                    <a:moveTo>
                      <a:pt x="24599" y="1"/>
                    </a:moveTo>
                    <a:cubicBezTo>
                      <a:pt x="22889" y="690"/>
                      <a:pt x="21880" y="1280"/>
                      <a:pt x="20801" y="2229"/>
                    </a:cubicBezTo>
                    <a:cubicBezTo>
                      <a:pt x="20950" y="2089"/>
                      <a:pt x="21101" y="1949"/>
                      <a:pt x="21250" y="1800"/>
                    </a:cubicBezTo>
                    <a:lnTo>
                      <a:pt x="21250" y="1800"/>
                    </a:lnTo>
                    <a:cubicBezTo>
                      <a:pt x="20541" y="2379"/>
                      <a:pt x="19801" y="2929"/>
                      <a:pt x="18991" y="3339"/>
                    </a:cubicBezTo>
                    <a:cubicBezTo>
                      <a:pt x="18462" y="3568"/>
                      <a:pt x="17642" y="3979"/>
                      <a:pt x="16732" y="4099"/>
                    </a:cubicBezTo>
                    <a:cubicBezTo>
                      <a:pt x="16243" y="4188"/>
                      <a:pt x="15683" y="4208"/>
                      <a:pt x="15103" y="4208"/>
                    </a:cubicBezTo>
                    <a:cubicBezTo>
                      <a:pt x="15203" y="4208"/>
                      <a:pt x="15313" y="4199"/>
                      <a:pt x="15413" y="4188"/>
                    </a:cubicBezTo>
                    <a:cubicBezTo>
                      <a:pt x="17562" y="4008"/>
                      <a:pt x="19521" y="3159"/>
                      <a:pt x="21070" y="1640"/>
                    </a:cubicBezTo>
                    <a:lnTo>
                      <a:pt x="21070" y="1640"/>
                    </a:lnTo>
                    <a:cubicBezTo>
                      <a:pt x="19811" y="2569"/>
                      <a:pt x="18511" y="3319"/>
                      <a:pt x="17012" y="3619"/>
                    </a:cubicBezTo>
                    <a:cubicBezTo>
                      <a:pt x="16140" y="3787"/>
                      <a:pt x="14969" y="3903"/>
                      <a:pt x="13786" y="3903"/>
                    </a:cubicBezTo>
                    <a:cubicBezTo>
                      <a:pt x="13424" y="3903"/>
                      <a:pt x="13061" y="3892"/>
                      <a:pt x="12705" y="3868"/>
                    </a:cubicBezTo>
                    <a:cubicBezTo>
                      <a:pt x="11775" y="3808"/>
                      <a:pt x="10975" y="3648"/>
                      <a:pt x="10006" y="3479"/>
                    </a:cubicBezTo>
                    <a:cubicBezTo>
                      <a:pt x="8307" y="3159"/>
                      <a:pt x="6987" y="3169"/>
                      <a:pt x="5318" y="2619"/>
                    </a:cubicBezTo>
                    <a:cubicBezTo>
                      <a:pt x="4388" y="2309"/>
                      <a:pt x="3529" y="1789"/>
                      <a:pt x="2589" y="1320"/>
                    </a:cubicBezTo>
                    <a:cubicBezTo>
                      <a:pt x="1790" y="910"/>
                      <a:pt x="950" y="620"/>
                      <a:pt x="120" y="290"/>
                    </a:cubicBezTo>
                    <a:cubicBezTo>
                      <a:pt x="80" y="280"/>
                      <a:pt x="40" y="260"/>
                      <a:pt x="0" y="240"/>
                    </a:cubicBezTo>
                    <a:lnTo>
                      <a:pt x="0" y="240"/>
                    </a:lnTo>
                    <a:cubicBezTo>
                      <a:pt x="620" y="590"/>
                      <a:pt x="1260" y="910"/>
                      <a:pt x="1899" y="1240"/>
                    </a:cubicBezTo>
                    <a:cubicBezTo>
                      <a:pt x="2749" y="1729"/>
                      <a:pt x="3598" y="2209"/>
                      <a:pt x="4498" y="2579"/>
                    </a:cubicBezTo>
                    <a:cubicBezTo>
                      <a:pt x="5768" y="3129"/>
                      <a:pt x="7127" y="3409"/>
                      <a:pt x="8496" y="3599"/>
                    </a:cubicBezTo>
                    <a:cubicBezTo>
                      <a:pt x="9396" y="3719"/>
                      <a:pt x="10246" y="3888"/>
                      <a:pt x="11045" y="3988"/>
                    </a:cubicBezTo>
                    <a:lnTo>
                      <a:pt x="11285" y="4019"/>
                    </a:lnTo>
                    <a:cubicBezTo>
                      <a:pt x="10295" y="3928"/>
                      <a:pt x="9346" y="3799"/>
                      <a:pt x="8356" y="3648"/>
                    </a:cubicBezTo>
                    <a:cubicBezTo>
                      <a:pt x="6877" y="3429"/>
                      <a:pt x="5378" y="3109"/>
                      <a:pt x="4029" y="2429"/>
                    </a:cubicBezTo>
                    <a:lnTo>
                      <a:pt x="4029" y="2429"/>
                    </a:lnTo>
                    <a:cubicBezTo>
                      <a:pt x="4328" y="2639"/>
                      <a:pt x="4658" y="2799"/>
                      <a:pt x="4988" y="2949"/>
                    </a:cubicBezTo>
                    <a:cubicBezTo>
                      <a:pt x="5398" y="3139"/>
                      <a:pt x="5817" y="3319"/>
                      <a:pt x="6257" y="3449"/>
                    </a:cubicBezTo>
                    <a:cubicBezTo>
                      <a:pt x="7007" y="3708"/>
                      <a:pt x="7787" y="3808"/>
                      <a:pt x="8566" y="3928"/>
                    </a:cubicBezTo>
                    <a:cubicBezTo>
                      <a:pt x="9846" y="4128"/>
                      <a:pt x="11125" y="4279"/>
                      <a:pt x="12414" y="4379"/>
                    </a:cubicBezTo>
                    <a:cubicBezTo>
                      <a:pt x="13544" y="4438"/>
                      <a:pt x="14664" y="4578"/>
                      <a:pt x="15793" y="4578"/>
                    </a:cubicBezTo>
                    <a:cubicBezTo>
                      <a:pt x="16672" y="4578"/>
                      <a:pt x="17612" y="4398"/>
                      <a:pt x="18431" y="4028"/>
                    </a:cubicBezTo>
                    <a:lnTo>
                      <a:pt x="18431" y="4028"/>
                    </a:lnTo>
                    <a:cubicBezTo>
                      <a:pt x="17882" y="4308"/>
                      <a:pt x="17292" y="4528"/>
                      <a:pt x="16723" y="4628"/>
                    </a:cubicBezTo>
                    <a:cubicBezTo>
                      <a:pt x="16756" y="4629"/>
                      <a:pt x="16789" y="4629"/>
                      <a:pt x="16823" y="4629"/>
                    </a:cubicBezTo>
                    <a:cubicBezTo>
                      <a:pt x="17549" y="4629"/>
                      <a:pt x="18272" y="4423"/>
                      <a:pt x="18922" y="4079"/>
                    </a:cubicBezTo>
                    <a:lnTo>
                      <a:pt x="18922" y="4079"/>
                    </a:lnTo>
                    <a:cubicBezTo>
                      <a:pt x="18611" y="4348"/>
                      <a:pt x="18302" y="4608"/>
                      <a:pt x="18012" y="4908"/>
                    </a:cubicBezTo>
                    <a:cubicBezTo>
                      <a:pt x="17532" y="5418"/>
                      <a:pt x="17172" y="5958"/>
                      <a:pt x="16752" y="6518"/>
                    </a:cubicBezTo>
                    <a:cubicBezTo>
                      <a:pt x="16612" y="6717"/>
                      <a:pt x="16483" y="6907"/>
                      <a:pt x="16343" y="7097"/>
                    </a:cubicBezTo>
                    <a:cubicBezTo>
                      <a:pt x="16512" y="6907"/>
                      <a:pt x="16783" y="6607"/>
                      <a:pt x="16992" y="6378"/>
                    </a:cubicBezTo>
                    <a:cubicBezTo>
                      <a:pt x="17342" y="6007"/>
                      <a:pt x="17702" y="5618"/>
                      <a:pt x="18092" y="5288"/>
                    </a:cubicBezTo>
                    <a:cubicBezTo>
                      <a:pt x="18562" y="4908"/>
                      <a:pt x="19051" y="4558"/>
                      <a:pt x="19471" y="4119"/>
                    </a:cubicBezTo>
                    <a:cubicBezTo>
                      <a:pt x="19921" y="3679"/>
                      <a:pt x="20341" y="3189"/>
                      <a:pt x="20790" y="2749"/>
                    </a:cubicBezTo>
                    <a:cubicBezTo>
                      <a:pt x="21310" y="2240"/>
                      <a:pt x="21880" y="1760"/>
                      <a:pt x="22370" y="1380"/>
                    </a:cubicBezTo>
                    <a:cubicBezTo>
                      <a:pt x="22909" y="930"/>
                      <a:pt x="23879" y="400"/>
                      <a:pt x="245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3" name="Google Shape;12553;p29"/>
              <p:cNvSpPr/>
              <p:nvPr/>
            </p:nvSpPr>
            <p:spPr>
              <a:xfrm>
                <a:off x="2131443" y="3555057"/>
                <a:ext cx="111307" cy="121883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20" extrusionOk="0">
                    <a:moveTo>
                      <a:pt x="2210" y="1"/>
                    </a:moveTo>
                    <a:lnTo>
                      <a:pt x="2210" y="1"/>
                    </a:lnTo>
                    <a:cubicBezTo>
                      <a:pt x="1759" y="411"/>
                      <a:pt x="1280" y="811"/>
                      <a:pt x="880" y="1280"/>
                    </a:cubicBezTo>
                    <a:cubicBezTo>
                      <a:pt x="550" y="1691"/>
                      <a:pt x="300" y="2050"/>
                      <a:pt x="0" y="2420"/>
                    </a:cubicBezTo>
                    <a:cubicBezTo>
                      <a:pt x="370" y="2140"/>
                      <a:pt x="830" y="1731"/>
                      <a:pt x="1170" y="1340"/>
                    </a:cubicBezTo>
                    <a:cubicBezTo>
                      <a:pt x="1550" y="911"/>
                      <a:pt x="1870" y="451"/>
                      <a:pt x="2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4" name="Google Shape;12554;p29"/>
              <p:cNvSpPr/>
              <p:nvPr/>
            </p:nvSpPr>
            <p:spPr>
              <a:xfrm>
                <a:off x="1559046" y="3230405"/>
                <a:ext cx="709895" cy="280886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77" extrusionOk="0">
                    <a:moveTo>
                      <a:pt x="390" y="0"/>
                    </a:moveTo>
                    <a:cubicBezTo>
                      <a:pt x="930" y="1269"/>
                      <a:pt x="1790" y="2389"/>
                      <a:pt x="2920" y="3179"/>
                    </a:cubicBezTo>
                    <a:cubicBezTo>
                      <a:pt x="2769" y="3089"/>
                      <a:pt x="2620" y="3009"/>
                      <a:pt x="2469" y="2919"/>
                    </a:cubicBezTo>
                    <a:cubicBezTo>
                      <a:pt x="2050" y="2539"/>
                      <a:pt x="1620" y="2169"/>
                      <a:pt x="1190" y="1800"/>
                    </a:cubicBezTo>
                    <a:cubicBezTo>
                      <a:pt x="770" y="1449"/>
                      <a:pt x="441" y="1129"/>
                      <a:pt x="170" y="690"/>
                    </a:cubicBezTo>
                    <a:cubicBezTo>
                      <a:pt x="121" y="610"/>
                      <a:pt x="61" y="530"/>
                      <a:pt x="1" y="450"/>
                    </a:cubicBezTo>
                    <a:lnTo>
                      <a:pt x="1" y="450"/>
                    </a:lnTo>
                    <a:cubicBezTo>
                      <a:pt x="11" y="470"/>
                      <a:pt x="30" y="500"/>
                      <a:pt x="41" y="530"/>
                    </a:cubicBezTo>
                    <a:cubicBezTo>
                      <a:pt x="381" y="1740"/>
                      <a:pt x="1340" y="2399"/>
                      <a:pt x="2340" y="3009"/>
                    </a:cubicBezTo>
                    <a:cubicBezTo>
                      <a:pt x="3849" y="4168"/>
                      <a:pt x="5638" y="4978"/>
                      <a:pt x="7517" y="5258"/>
                    </a:cubicBezTo>
                    <a:cubicBezTo>
                      <a:pt x="6967" y="5228"/>
                      <a:pt x="6418" y="5178"/>
                      <a:pt x="5868" y="5108"/>
                    </a:cubicBezTo>
                    <a:cubicBezTo>
                      <a:pt x="4779" y="5008"/>
                      <a:pt x="3809" y="4868"/>
                      <a:pt x="2729" y="4648"/>
                    </a:cubicBezTo>
                    <a:lnTo>
                      <a:pt x="2729" y="4648"/>
                    </a:lnTo>
                    <a:cubicBezTo>
                      <a:pt x="4099" y="5128"/>
                      <a:pt x="5518" y="5367"/>
                      <a:pt x="6958" y="5498"/>
                    </a:cubicBezTo>
                    <a:cubicBezTo>
                      <a:pt x="7531" y="5544"/>
                      <a:pt x="8108" y="5577"/>
                      <a:pt x="8687" y="5577"/>
                    </a:cubicBezTo>
                    <a:cubicBezTo>
                      <a:pt x="8986" y="5577"/>
                      <a:pt x="9286" y="5568"/>
                      <a:pt x="9586" y="5547"/>
                    </a:cubicBezTo>
                    <a:cubicBezTo>
                      <a:pt x="10716" y="5447"/>
                      <a:pt x="11835" y="5198"/>
                      <a:pt x="12884" y="4768"/>
                    </a:cubicBezTo>
                    <a:cubicBezTo>
                      <a:pt x="13295" y="4608"/>
                      <a:pt x="13684" y="4428"/>
                      <a:pt x="14064" y="4218"/>
                    </a:cubicBezTo>
                    <a:cubicBezTo>
                      <a:pt x="14074" y="4208"/>
                      <a:pt x="14084" y="4208"/>
                      <a:pt x="14094" y="4198"/>
                    </a:cubicBezTo>
                    <a:cubicBezTo>
                      <a:pt x="14084" y="4198"/>
                      <a:pt x="14064" y="4208"/>
                      <a:pt x="14044" y="4218"/>
                    </a:cubicBezTo>
                    <a:cubicBezTo>
                      <a:pt x="13544" y="4388"/>
                      <a:pt x="13044" y="4538"/>
                      <a:pt x="12545" y="4678"/>
                    </a:cubicBezTo>
                    <a:cubicBezTo>
                      <a:pt x="12215" y="4758"/>
                      <a:pt x="11885" y="4838"/>
                      <a:pt x="11556" y="4908"/>
                    </a:cubicBezTo>
                    <a:cubicBezTo>
                      <a:pt x="11276" y="4948"/>
                      <a:pt x="10985" y="4968"/>
                      <a:pt x="10666" y="4988"/>
                    </a:cubicBezTo>
                    <a:cubicBezTo>
                      <a:pt x="10416" y="4998"/>
                      <a:pt x="10162" y="5003"/>
                      <a:pt x="9908" y="5003"/>
                    </a:cubicBezTo>
                    <a:cubicBezTo>
                      <a:pt x="9155" y="5003"/>
                      <a:pt x="8398" y="4959"/>
                      <a:pt x="7722" y="4871"/>
                    </a:cubicBezTo>
                    <a:lnTo>
                      <a:pt x="7722" y="4871"/>
                    </a:lnTo>
                    <a:cubicBezTo>
                      <a:pt x="7786" y="4878"/>
                      <a:pt x="7855" y="4879"/>
                      <a:pt x="7917" y="4888"/>
                    </a:cubicBezTo>
                    <a:cubicBezTo>
                      <a:pt x="8204" y="4906"/>
                      <a:pt x="8490" y="4915"/>
                      <a:pt x="8775" y="4915"/>
                    </a:cubicBezTo>
                    <a:cubicBezTo>
                      <a:pt x="9264" y="4915"/>
                      <a:pt x="9753" y="4889"/>
                      <a:pt x="10246" y="4838"/>
                    </a:cubicBezTo>
                    <a:lnTo>
                      <a:pt x="10266" y="4838"/>
                    </a:lnTo>
                    <a:cubicBezTo>
                      <a:pt x="10216" y="4838"/>
                      <a:pt x="10156" y="4828"/>
                      <a:pt x="10096" y="4828"/>
                    </a:cubicBezTo>
                    <a:cubicBezTo>
                      <a:pt x="8937" y="4748"/>
                      <a:pt x="8277" y="4648"/>
                      <a:pt x="7167" y="4458"/>
                    </a:cubicBezTo>
                    <a:cubicBezTo>
                      <a:pt x="5598" y="4158"/>
                      <a:pt x="4279" y="3668"/>
                      <a:pt x="2969" y="2799"/>
                    </a:cubicBezTo>
                    <a:cubicBezTo>
                      <a:pt x="1970" y="2119"/>
                      <a:pt x="1040" y="1129"/>
                      <a:pt x="3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5" name="Google Shape;12555;p29"/>
              <p:cNvSpPr/>
              <p:nvPr/>
            </p:nvSpPr>
            <p:spPr>
              <a:xfrm>
                <a:off x="1567608" y="3314968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31" y="610"/>
                      <a:pt x="1160" y="1130"/>
                      <a:pt x="1800" y="1620"/>
                    </a:cubicBezTo>
                    <a:cubicBezTo>
                      <a:pt x="2710" y="2320"/>
                      <a:pt x="3739" y="2929"/>
                      <a:pt x="4889" y="3089"/>
                    </a:cubicBezTo>
                    <a:cubicBezTo>
                      <a:pt x="4978" y="3109"/>
                      <a:pt x="5078" y="3119"/>
                      <a:pt x="5168" y="3129"/>
                    </a:cubicBezTo>
                    <a:cubicBezTo>
                      <a:pt x="5128" y="3109"/>
                      <a:pt x="4929" y="3059"/>
                      <a:pt x="4829" y="3019"/>
                    </a:cubicBezTo>
                    <a:cubicBezTo>
                      <a:pt x="3959" y="2719"/>
                      <a:pt x="3149" y="2149"/>
                      <a:pt x="2350" y="1620"/>
                    </a:cubicBezTo>
                    <a:cubicBezTo>
                      <a:pt x="1570" y="1080"/>
                      <a:pt x="730" y="59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6" name="Google Shape;12556;p29"/>
              <p:cNvSpPr/>
              <p:nvPr/>
            </p:nvSpPr>
            <p:spPr>
              <a:xfrm>
                <a:off x="1634039" y="338341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1" y="1"/>
                    </a:moveTo>
                    <a:lnTo>
                      <a:pt x="61" y="91"/>
                    </a:lnTo>
                    <a:cubicBezTo>
                      <a:pt x="631" y="930"/>
                      <a:pt x="1680" y="1460"/>
                      <a:pt x="2650" y="1670"/>
                    </a:cubicBezTo>
                    <a:cubicBezTo>
                      <a:pt x="2180" y="1460"/>
                      <a:pt x="1760" y="1160"/>
                      <a:pt x="1331" y="901"/>
                    </a:cubicBezTo>
                    <a:cubicBezTo>
                      <a:pt x="920" y="650"/>
                      <a:pt x="481" y="410"/>
                      <a:pt x="171" y="141"/>
                    </a:cubicBezTo>
                    <a:cubicBezTo>
                      <a:pt x="111" y="101"/>
                      <a:pt x="61" y="5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7" name="Google Shape;12557;p29"/>
              <p:cNvSpPr/>
              <p:nvPr/>
            </p:nvSpPr>
            <p:spPr>
              <a:xfrm>
                <a:off x="2884650" y="1751288"/>
                <a:ext cx="729386" cy="1914172"/>
              </a:xfrm>
              <a:custGeom>
                <a:avLst/>
                <a:gdLst/>
                <a:ahLst/>
                <a:cxnLst/>
                <a:rect l="l" t="t" r="r" b="b"/>
                <a:pathLst>
                  <a:path w="14482" h="38006" extrusionOk="0">
                    <a:moveTo>
                      <a:pt x="12619" y="0"/>
                    </a:moveTo>
                    <a:cubicBezTo>
                      <a:pt x="12585" y="0"/>
                      <a:pt x="12547" y="10"/>
                      <a:pt x="12503" y="32"/>
                    </a:cubicBezTo>
                    <a:cubicBezTo>
                      <a:pt x="12332" y="142"/>
                      <a:pt x="12423" y="312"/>
                      <a:pt x="12492" y="452"/>
                    </a:cubicBezTo>
                    <a:cubicBezTo>
                      <a:pt x="12572" y="631"/>
                      <a:pt x="12683" y="882"/>
                      <a:pt x="12692" y="911"/>
                    </a:cubicBezTo>
                    <a:cubicBezTo>
                      <a:pt x="12892" y="1371"/>
                      <a:pt x="13052" y="1851"/>
                      <a:pt x="13192" y="2331"/>
                    </a:cubicBezTo>
                    <a:cubicBezTo>
                      <a:pt x="13522" y="3540"/>
                      <a:pt x="13622" y="4500"/>
                      <a:pt x="13672" y="5729"/>
                    </a:cubicBezTo>
                    <a:cubicBezTo>
                      <a:pt x="13732" y="6979"/>
                      <a:pt x="13652" y="8348"/>
                      <a:pt x="13472" y="9407"/>
                    </a:cubicBezTo>
                    <a:cubicBezTo>
                      <a:pt x="13272" y="10607"/>
                      <a:pt x="12852" y="11846"/>
                      <a:pt x="12412" y="12796"/>
                    </a:cubicBezTo>
                    <a:cubicBezTo>
                      <a:pt x="12143" y="13396"/>
                      <a:pt x="11833" y="13985"/>
                      <a:pt x="11463" y="14525"/>
                    </a:cubicBezTo>
                    <a:lnTo>
                      <a:pt x="11193" y="14915"/>
                    </a:lnTo>
                    <a:cubicBezTo>
                      <a:pt x="11173" y="14935"/>
                      <a:pt x="11153" y="14965"/>
                      <a:pt x="11133" y="14995"/>
                    </a:cubicBezTo>
                    <a:cubicBezTo>
                      <a:pt x="11113" y="15005"/>
                      <a:pt x="11083" y="15015"/>
                      <a:pt x="11073" y="15035"/>
                    </a:cubicBezTo>
                    <a:cubicBezTo>
                      <a:pt x="10903" y="15215"/>
                      <a:pt x="11143" y="15425"/>
                      <a:pt x="11213" y="15595"/>
                    </a:cubicBezTo>
                    <a:cubicBezTo>
                      <a:pt x="11383" y="15924"/>
                      <a:pt x="11443" y="16055"/>
                      <a:pt x="11543" y="16335"/>
                    </a:cubicBezTo>
                    <a:cubicBezTo>
                      <a:pt x="12003" y="17564"/>
                      <a:pt x="12192" y="19003"/>
                      <a:pt x="12033" y="20133"/>
                    </a:cubicBezTo>
                    <a:cubicBezTo>
                      <a:pt x="11953" y="20652"/>
                      <a:pt x="11833" y="21072"/>
                      <a:pt x="11633" y="21442"/>
                    </a:cubicBezTo>
                    <a:cubicBezTo>
                      <a:pt x="11583" y="21522"/>
                      <a:pt x="11593" y="21592"/>
                      <a:pt x="11623" y="21652"/>
                    </a:cubicBezTo>
                    <a:cubicBezTo>
                      <a:pt x="11633" y="21672"/>
                      <a:pt x="11653" y="21692"/>
                      <a:pt x="11673" y="21712"/>
                    </a:cubicBezTo>
                    <a:cubicBezTo>
                      <a:pt x="11803" y="21882"/>
                      <a:pt x="11823" y="21901"/>
                      <a:pt x="11893" y="22001"/>
                    </a:cubicBezTo>
                    <a:cubicBezTo>
                      <a:pt x="12133" y="22321"/>
                      <a:pt x="12343" y="22661"/>
                      <a:pt x="12543" y="23001"/>
                    </a:cubicBezTo>
                    <a:cubicBezTo>
                      <a:pt x="12832" y="23501"/>
                      <a:pt x="13003" y="24040"/>
                      <a:pt x="13132" y="24711"/>
                    </a:cubicBezTo>
                    <a:cubicBezTo>
                      <a:pt x="13232" y="25280"/>
                      <a:pt x="13252" y="26610"/>
                      <a:pt x="13122" y="27189"/>
                    </a:cubicBezTo>
                    <a:cubicBezTo>
                      <a:pt x="12974" y="28129"/>
                      <a:pt x="12463" y="29078"/>
                      <a:pt x="12104" y="29078"/>
                    </a:cubicBezTo>
                    <a:cubicBezTo>
                      <a:pt x="12100" y="29078"/>
                      <a:pt x="12096" y="29078"/>
                      <a:pt x="12093" y="29078"/>
                    </a:cubicBezTo>
                    <a:cubicBezTo>
                      <a:pt x="11853" y="28718"/>
                      <a:pt x="11153" y="26630"/>
                      <a:pt x="10764" y="25550"/>
                    </a:cubicBezTo>
                    <a:cubicBezTo>
                      <a:pt x="9884" y="23091"/>
                      <a:pt x="9134" y="20593"/>
                      <a:pt x="8294" y="18134"/>
                    </a:cubicBezTo>
                    <a:cubicBezTo>
                      <a:pt x="8245" y="17943"/>
                      <a:pt x="8194" y="17754"/>
                      <a:pt x="8134" y="17574"/>
                    </a:cubicBezTo>
                    <a:cubicBezTo>
                      <a:pt x="8114" y="17554"/>
                      <a:pt x="8105" y="17544"/>
                      <a:pt x="8085" y="17534"/>
                    </a:cubicBezTo>
                    <a:cubicBezTo>
                      <a:pt x="8065" y="17464"/>
                      <a:pt x="8045" y="17394"/>
                      <a:pt x="8014" y="17324"/>
                    </a:cubicBezTo>
                    <a:cubicBezTo>
                      <a:pt x="7725" y="16474"/>
                      <a:pt x="7395" y="15664"/>
                      <a:pt x="7115" y="15035"/>
                    </a:cubicBezTo>
                    <a:cubicBezTo>
                      <a:pt x="7085" y="14983"/>
                      <a:pt x="7034" y="14953"/>
                      <a:pt x="6981" y="14953"/>
                    </a:cubicBezTo>
                    <a:cubicBezTo>
                      <a:pt x="6962" y="14953"/>
                      <a:pt x="6943" y="14957"/>
                      <a:pt x="6925" y="14965"/>
                    </a:cubicBezTo>
                    <a:cubicBezTo>
                      <a:pt x="6855" y="14995"/>
                      <a:pt x="6815" y="15075"/>
                      <a:pt x="6835" y="15145"/>
                    </a:cubicBezTo>
                    <a:cubicBezTo>
                      <a:pt x="7205" y="16164"/>
                      <a:pt x="7545" y="17184"/>
                      <a:pt x="7885" y="18214"/>
                    </a:cubicBezTo>
                    <a:cubicBezTo>
                      <a:pt x="8165" y="19413"/>
                      <a:pt x="8025" y="20652"/>
                      <a:pt x="7775" y="21892"/>
                    </a:cubicBezTo>
                    <a:cubicBezTo>
                      <a:pt x="7685" y="22361"/>
                      <a:pt x="7415" y="23171"/>
                      <a:pt x="7325" y="23341"/>
                    </a:cubicBezTo>
                    <a:cubicBezTo>
                      <a:pt x="7305" y="23351"/>
                      <a:pt x="7265" y="23361"/>
                      <a:pt x="7235" y="23391"/>
                    </a:cubicBezTo>
                    <a:cubicBezTo>
                      <a:pt x="7055" y="23591"/>
                      <a:pt x="7305" y="23741"/>
                      <a:pt x="7435" y="23861"/>
                    </a:cubicBezTo>
                    <a:cubicBezTo>
                      <a:pt x="7615" y="24040"/>
                      <a:pt x="7785" y="24231"/>
                      <a:pt x="7945" y="24431"/>
                    </a:cubicBezTo>
                    <a:cubicBezTo>
                      <a:pt x="8605" y="25250"/>
                      <a:pt x="9284" y="26390"/>
                      <a:pt x="9504" y="27539"/>
                    </a:cubicBezTo>
                    <a:cubicBezTo>
                      <a:pt x="9644" y="28249"/>
                      <a:pt x="9694" y="28869"/>
                      <a:pt x="9504" y="29458"/>
                    </a:cubicBezTo>
                    <a:cubicBezTo>
                      <a:pt x="9494" y="29478"/>
                      <a:pt x="9484" y="29498"/>
                      <a:pt x="9484" y="29508"/>
                    </a:cubicBezTo>
                    <a:cubicBezTo>
                      <a:pt x="9474" y="29528"/>
                      <a:pt x="9474" y="29538"/>
                      <a:pt x="9474" y="29538"/>
                    </a:cubicBezTo>
                    <a:cubicBezTo>
                      <a:pt x="9444" y="29588"/>
                      <a:pt x="9414" y="29638"/>
                      <a:pt x="9414" y="29688"/>
                    </a:cubicBezTo>
                    <a:cubicBezTo>
                      <a:pt x="9384" y="29808"/>
                      <a:pt x="9484" y="29888"/>
                      <a:pt x="9584" y="29898"/>
                    </a:cubicBezTo>
                    <a:cubicBezTo>
                      <a:pt x="9584" y="29918"/>
                      <a:pt x="9594" y="29928"/>
                      <a:pt x="9604" y="29948"/>
                    </a:cubicBezTo>
                    <a:cubicBezTo>
                      <a:pt x="9974" y="30268"/>
                      <a:pt x="10573" y="30737"/>
                      <a:pt x="11003" y="31228"/>
                    </a:cubicBezTo>
                    <a:cubicBezTo>
                      <a:pt x="12083" y="32507"/>
                      <a:pt x="12683" y="34446"/>
                      <a:pt x="12133" y="36095"/>
                    </a:cubicBezTo>
                    <a:cubicBezTo>
                      <a:pt x="12023" y="36415"/>
                      <a:pt x="11683" y="37065"/>
                      <a:pt x="11493" y="37134"/>
                    </a:cubicBezTo>
                    <a:cubicBezTo>
                      <a:pt x="11483" y="37134"/>
                      <a:pt x="11473" y="37134"/>
                      <a:pt x="11463" y="37145"/>
                    </a:cubicBezTo>
                    <a:lnTo>
                      <a:pt x="11463" y="37134"/>
                    </a:lnTo>
                    <a:lnTo>
                      <a:pt x="11453" y="37134"/>
                    </a:lnTo>
                    <a:lnTo>
                      <a:pt x="11353" y="37034"/>
                    </a:lnTo>
                    <a:cubicBezTo>
                      <a:pt x="11083" y="36715"/>
                      <a:pt x="10943" y="36515"/>
                      <a:pt x="10664" y="36135"/>
                    </a:cubicBezTo>
                    <a:cubicBezTo>
                      <a:pt x="9504" y="34576"/>
                      <a:pt x="8405" y="32967"/>
                      <a:pt x="7305" y="31357"/>
                    </a:cubicBezTo>
                    <a:cubicBezTo>
                      <a:pt x="6555" y="30228"/>
                      <a:pt x="5536" y="28809"/>
                      <a:pt x="5086" y="27729"/>
                    </a:cubicBezTo>
                    <a:cubicBezTo>
                      <a:pt x="4736" y="26919"/>
                      <a:pt x="4696" y="26290"/>
                      <a:pt x="4606" y="25470"/>
                    </a:cubicBezTo>
                    <a:cubicBezTo>
                      <a:pt x="4496" y="24440"/>
                      <a:pt x="4407" y="23411"/>
                      <a:pt x="4347" y="22392"/>
                    </a:cubicBezTo>
                    <a:cubicBezTo>
                      <a:pt x="4276" y="21302"/>
                      <a:pt x="4256" y="20213"/>
                      <a:pt x="4216" y="19123"/>
                    </a:cubicBezTo>
                    <a:cubicBezTo>
                      <a:pt x="4196" y="18823"/>
                      <a:pt x="4187" y="18513"/>
                      <a:pt x="4167" y="18214"/>
                    </a:cubicBezTo>
                    <a:cubicBezTo>
                      <a:pt x="4156" y="18143"/>
                      <a:pt x="4167" y="18063"/>
                      <a:pt x="4107" y="18014"/>
                    </a:cubicBezTo>
                    <a:cubicBezTo>
                      <a:pt x="4077" y="17981"/>
                      <a:pt x="4037" y="17967"/>
                      <a:pt x="3997" y="17967"/>
                    </a:cubicBezTo>
                    <a:cubicBezTo>
                      <a:pt x="3913" y="17967"/>
                      <a:pt x="3827" y="18029"/>
                      <a:pt x="3827" y="18123"/>
                    </a:cubicBezTo>
                    <a:cubicBezTo>
                      <a:pt x="3896" y="19083"/>
                      <a:pt x="3896" y="20053"/>
                      <a:pt x="3927" y="21022"/>
                    </a:cubicBezTo>
                    <a:cubicBezTo>
                      <a:pt x="3976" y="22192"/>
                      <a:pt x="4047" y="23371"/>
                      <a:pt x="4156" y="24540"/>
                    </a:cubicBezTo>
                    <a:cubicBezTo>
                      <a:pt x="4267" y="25620"/>
                      <a:pt x="4236" y="26730"/>
                      <a:pt x="4656" y="27749"/>
                    </a:cubicBezTo>
                    <a:cubicBezTo>
                      <a:pt x="4906" y="28409"/>
                      <a:pt x="5266" y="29018"/>
                      <a:pt x="5656" y="29618"/>
                    </a:cubicBezTo>
                    <a:cubicBezTo>
                      <a:pt x="6055" y="30248"/>
                      <a:pt x="6475" y="30877"/>
                      <a:pt x="6895" y="31497"/>
                    </a:cubicBezTo>
                    <a:cubicBezTo>
                      <a:pt x="7745" y="32727"/>
                      <a:pt x="8585" y="33956"/>
                      <a:pt x="9444" y="35166"/>
                    </a:cubicBezTo>
                    <a:cubicBezTo>
                      <a:pt x="9444" y="35186"/>
                      <a:pt x="9454" y="35206"/>
                      <a:pt x="9454" y="35215"/>
                    </a:cubicBezTo>
                    <a:cubicBezTo>
                      <a:pt x="9484" y="35406"/>
                      <a:pt x="9474" y="35326"/>
                      <a:pt x="9494" y="35475"/>
                    </a:cubicBezTo>
                    <a:lnTo>
                      <a:pt x="9494" y="35506"/>
                    </a:lnTo>
                    <a:cubicBezTo>
                      <a:pt x="9494" y="35515"/>
                      <a:pt x="9504" y="35535"/>
                      <a:pt x="9504" y="35555"/>
                    </a:cubicBezTo>
                    <a:cubicBezTo>
                      <a:pt x="9534" y="35805"/>
                      <a:pt x="9534" y="36055"/>
                      <a:pt x="9514" y="36305"/>
                    </a:cubicBezTo>
                    <a:cubicBezTo>
                      <a:pt x="9464" y="36934"/>
                      <a:pt x="9264" y="37565"/>
                      <a:pt x="8994" y="37594"/>
                    </a:cubicBezTo>
                    <a:cubicBezTo>
                      <a:pt x="8988" y="37595"/>
                      <a:pt x="8981" y="37596"/>
                      <a:pt x="8975" y="37596"/>
                    </a:cubicBezTo>
                    <a:cubicBezTo>
                      <a:pt x="8910" y="37596"/>
                      <a:pt x="8835" y="37544"/>
                      <a:pt x="8645" y="37345"/>
                    </a:cubicBezTo>
                    <a:cubicBezTo>
                      <a:pt x="7265" y="35745"/>
                      <a:pt x="6235" y="34206"/>
                      <a:pt x="4836" y="32616"/>
                    </a:cubicBezTo>
                    <a:cubicBezTo>
                      <a:pt x="4147" y="31797"/>
                      <a:pt x="3457" y="30988"/>
                      <a:pt x="2787" y="30168"/>
                    </a:cubicBezTo>
                    <a:cubicBezTo>
                      <a:pt x="2197" y="29448"/>
                      <a:pt x="1697" y="28818"/>
                      <a:pt x="1238" y="27929"/>
                    </a:cubicBezTo>
                    <a:cubicBezTo>
                      <a:pt x="968" y="27449"/>
                      <a:pt x="838" y="26530"/>
                      <a:pt x="778" y="25980"/>
                    </a:cubicBezTo>
                    <a:cubicBezTo>
                      <a:pt x="658" y="25020"/>
                      <a:pt x="558" y="24051"/>
                      <a:pt x="488" y="23081"/>
                    </a:cubicBezTo>
                    <a:cubicBezTo>
                      <a:pt x="438" y="22372"/>
                      <a:pt x="368" y="21662"/>
                      <a:pt x="318" y="20952"/>
                    </a:cubicBezTo>
                    <a:cubicBezTo>
                      <a:pt x="308" y="20872"/>
                      <a:pt x="308" y="20782"/>
                      <a:pt x="238" y="20742"/>
                    </a:cubicBezTo>
                    <a:cubicBezTo>
                      <a:pt x="214" y="20728"/>
                      <a:pt x="189" y="20722"/>
                      <a:pt x="163" y="20722"/>
                    </a:cubicBezTo>
                    <a:cubicBezTo>
                      <a:pt x="80" y="20722"/>
                      <a:pt x="1" y="20788"/>
                      <a:pt x="9" y="20872"/>
                    </a:cubicBezTo>
                    <a:cubicBezTo>
                      <a:pt x="89" y="22221"/>
                      <a:pt x="198" y="23991"/>
                      <a:pt x="358" y="25490"/>
                    </a:cubicBezTo>
                    <a:cubicBezTo>
                      <a:pt x="468" y="26470"/>
                      <a:pt x="508" y="27499"/>
                      <a:pt x="1018" y="28369"/>
                    </a:cubicBezTo>
                    <a:cubicBezTo>
                      <a:pt x="1468" y="29188"/>
                      <a:pt x="2057" y="29918"/>
                      <a:pt x="2647" y="30648"/>
                    </a:cubicBezTo>
                    <a:cubicBezTo>
                      <a:pt x="3417" y="31587"/>
                      <a:pt x="4216" y="32517"/>
                      <a:pt x="5006" y="33447"/>
                    </a:cubicBezTo>
                    <a:cubicBezTo>
                      <a:pt x="5866" y="34466"/>
                      <a:pt x="6506" y="35346"/>
                      <a:pt x="7345" y="36405"/>
                    </a:cubicBezTo>
                    <a:cubicBezTo>
                      <a:pt x="7735" y="36885"/>
                      <a:pt x="8085" y="37414"/>
                      <a:pt x="8545" y="37824"/>
                    </a:cubicBezTo>
                    <a:cubicBezTo>
                      <a:pt x="8669" y="37943"/>
                      <a:pt x="8821" y="38005"/>
                      <a:pt x="8976" y="38005"/>
                    </a:cubicBezTo>
                    <a:cubicBezTo>
                      <a:pt x="9083" y="38005"/>
                      <a:pt x="9192" y="37975"/>
                      <a:pt x="9294" y="37914"/>
                    </a:cubicBezTo>
                    <a:cubicBezTo>
                      <a:pt x="9814" y="37574"/>
                      <a:pt x="9914" y="36645"/>
                      <a:pt x="9944" y="36075"/>
                    </a:cubicBezTo>
                    <a:cubicBezTo>
                      <a:pt x="9944" y="35995"/>
                      <a:pt x="9944" y="35925"/>
                      <a:pt x="9934" y="35845"/>
                    </a:cubicBezTo>
                    <a:lnTo>
                      <a:pt x="9934" y="35845"/>
                    </a:lnTo>
                    <a:cubicBezTo>
                      <a:pt x="10173" y="36165"/>
                      <a:pt x="10413" y="36495"/>
                      <a:pt x="10653" y="36815"/>
                    </a:cubicBezTo>
                    <a:cubicBezTo>
                      <a:pt x="10891" y="37084"/>
                      <a:pt x="11122" y="37554"/>
                      <a:pt x="11471" y="37554"/>
                    </a:cubicBezTo>
                    <a:cubicBezTo>
                      <a:pt x="11563" y="37554"/>
                      <a:pt x="11663" y="37521"/>
                      <a:pt x="11773" y="37445"/>
                    </a:cubicBezTo>
                    <a:cubicBezTo>
                      <a:pt x="12013" y="37285"/>
                      <a:pt x="12143" y="37025"/>
                      <a:pt x="12272" y="36785"/>
                    </a:cubicBezTo>
                    <a:cubicBezTo>
                      <a:pt x="12552" y="36295"/>
                      <a:pt x="12692" y="35745"/>
                      <a:pt x="12743" y="35186"/>
                    </a:cubicBezTo>
                    <a:cubicBezTo>
                      <a:pt x="12843" y="33906"/>
                      <a:pt x="12443" y="32616"/>
                      <a:pt x="11753" y="31547"/>
                    </a:cubicBezTo>
                    <a:cubicBezTo>
                      <a:pt x="11353" y="30928"/>
                      <a:pt x="10813" y="30428"/>
                      <a:pt x="10253" y="29958"/>
                    </a:cubicBezTo>
                    <a:cubicBezTo>
                      <a:pt x="10124" y="29868"/>
                      <a:pt x="9984" y="29698"/>
                      <a:pt x="9834" y="29648"/>
                    </a:cubicBezTo>
                    <a:cubicBezTo>
                      <a:pt x="10084" y="29078"/>
                      <a:pt x="10064" y="28429"/>
                      <a:pt x="9974" y="27829"/>
                    </a:cubicBezTo>
                    <a:cubicBezTo>
                      <a:pt x="9774" y="26390"/>
                      <a:pt x="9034" y="25090"/>
                      <a:pt x="8114" y="23991"/>
                    </a:cubicBezTo>
                    <a:cubicBezTo>
                      <a:pt x="7974" y="23821"/>
                      <a:pt x="7825" y="23661"/>
                      <a:pt x="7655" y="23511"/>
                    </a:cubicBezTo>
                    <a:cubicBezTo>
                      <a:pt x="8054" y="22712"/>
                      <a:pt x="8234" y="21822"/>
                      <a:pt x="8354" y="20942"/>
                    </a:cubicBezTo>
                    <a:cubicBezTo>
                      <a:pt x="8405" y="20593"/>
                      <a:pt x="8434" y="20242"/>
                      <a:pt x="8445" y="19893"/>
                    </a:cubicBezTo>
                    <a:cubicBezTo>
                      <a:pt x="8494" y="20042"/>
                      <a:pt x="8545" y="20193"/>
                      <a:pt x="8605" y="20342"/>
                    </a:cubicBezTo>
                    <a:cubicBezTo>
                      <a:pt x="9344" y="22752"/>
                      <a:pt x="10173" y="25150"/>
                      <a:pt x="11023" y="27529"/>
                    </a:cubicBezTo>
                    <a:cubicBezTo>
                      <a:pt x="11223" y="28069"/>
                      <a:pt x="11413" y="28609"/>
                      <a:pt x="11643" y="29129"/>
                    </a:cubicBezTo>
                    <a:cubicBezTo>
                      <a:pt x="11693" y="29248"/>
                      <a:pt x="11763" y="29358"/>
                      <a:pt x="11873" y="29428"/>
                    </a:cubicBezTo>
                    <a:cubicBezTo>
                      <a:pt x="11955" y="29471"/>
                      <a:pt x="12037" y="29489"/>
                      <a:pt x="12117" y="29489"/>
                    </a:cubicBezTo>
                    <a:cubicBezTo>
                      <a:pt x="12474" y="29489"/>
                      <a:pt x="12793" y="29122"/>
                      <a:pt x="12972" y="28829"/>
                    </a:cubicBezTo>
                    <a:cubicBezTo>
                      <a:pt x="13512" y="27929"/>
                      <a:pt x="13642" y="26839"/>
                      <a:pt x="13632" y="25800"/>
                    </a:cubicBezTo>
                    <a:cubicBezTo>
                      <a:pt x="13612" y="25270"/>
                      <a:pt x="13582" y="24740"/>
                      <a:pt x="13452" y="24220"/>
                    </a:cubicBezTo>
                    <a:cubicBezTo>
                      <a:pt x="13282" y="23491"/>
                      <a:pt x="12963" y="22811"/>
                      <a:pt x="12543" y="22201"/>
                    </a:cubicBezTo>
                    <a:cubicBezTo>
                      <a:pt x="12403" y="21981"/>
                      <a:pt x="12252" y="21782"/>
                      <a:pt x="12093" y="21582"/>
                    </a:cubicBezTo>
                    <a:cubicBezTo>
                      <a:pt x="12083" y="21562"/>
                      <a:pt x="12063" y="21542"/>
                      <a:pt x="12053" y="21522"/>
                    </a:cubicBezTo>
                    <a:cubicBezTo>
                      <a:pt x="12892" y="19773"/>
                      <a:pt x="12463" y="17214"/>
                      <a:pt x="11643" y="15524"/>
                    </a:cubicBezTo>
                    <a:cubicBezTo>
                      <a:pt x="11593" y="15425"/>
                      <a:pt x="11533" y="15325"/>
                      <a:pt x="11473" y="15225"/>
                    </a:cubicBezTo>
                    <a:cubicBezTo>
                      <a:pt x="12492" y="13845"/>
                      <a:pt x="13192" y="12256"/>
                      <a:pt x="13642" y="10617"/>
                    </a:cubicBezTo>
                    <a:cubicBezTo>
                      <a:pt x="13972" y="9367"/>
                      <a:pt x="14082" y="8078"/>
                      <a:pt x="14112" y="6799"/>
                    </a:cubicBezTo>
                    <a:cubicBezTo>
                      <a:pt x="14112" y="5280"/>
                      <a:pt x="14012" y="3730"/>
                      <a:pt x="13602" y="2261"/>
                    </a:cubicBezTo>
                    <a:cubicBezTo>
                      <a:pt x="13812" y="1711"/>
                      <a:pt x="14112" y="1191"/>
                      <a:pt x="14482" y="691"/>
                    </a:cubicBezTo>
                    <a:cubicBezTo>
                      <a:pt x="14402" y="631"/>
                      <a:pt x="14342" y="542"/>
                      <a:pt x="14311" y="452"/>
                    </a:cubicBezTo>
                    <a:cubicBezTo>
                      <a:pt x="13992" y="891"/>
                      <a:pt x="13702" y="1362"/>
                      <a:pt x="13482" y="1861"/>
                    </a:cubicBezTo>
                    <a:cubicBezTo>
                      <a:pt x="13332" y="1371"/>
                      <a:pt x="13142" y="902"/>
                      <a:pt x="12932" y="432"/>
                    </a:cubicBezTo>
                    <a:cubicBezTo>
                      <a:pt x="12857" y="280"/>
                      <a:pt x="12802" y="0"/>
                      <a:pt x="126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8" name="Google Shape;12558;p29"/>
              <p:cNvSpPr/>
              <p:nvPr/>
            </p:nvSpPr>
            <p:spPr>
              <a:xfrm>
                <a:off x="3817861" y="1076701"/>
                <a:ext cx="274892" cy="489447"/>
              </a:xfrm>
              <a:custGeom>
                <a:avLst/>
                <a:gdLst/>
                <a:ahLst/>
                <a:cxnLst/>
                <a:rect l="l" t="t" r="r" b="b"/>
                <a:pathLst>
                  <a:path w="5458" h="9718" extrusionOk="0">
                    <a:moveTo>
                      <a:pt x="242" y="1"/>
                    </a:moveTo>
                    <a:cubicBezTo>
                      <a:pt x="154" y="1"/>
                      <a:pt x="76" y="35"/>
                      <a:pt x="41" y="152"/>
                    </a:cubicBezTo>
                    <a:cubicBezTo>
                      <a:pt x="1" y="332"/>
                      <a:pt x="151" y="412"/>
                      <a:pt x="311" y="432"/>
                    </a:cubicBezTo>
                    <a:cubicBezTo>
                      <a:pt x="440" y="462"/>
                      <a:pt x="580" y="502"/>
                      <a:pt x="711" y="542"/>
                    </a:cubicBezTo>
                    <a:cubicBezTo>
                      <a:pt x="1130" y="662"/>
                      <a:pt x="1370" y="752"/>
                      <a:pt x="1680" y="902"/>
                    </a:cubicBezTo>
                    <a:cubicBezTo>
                      <a:pt x="3209" y="1591"/>
                      <a:pt x="4199" y="2951"/>
                      <a:pt x="4718" y="4430"/>
                    </a:cubicBezTo>
                    <a:cubicBezTo>
                      <a:pt x="4938" y="5230"/>
                      <a:pt x="5038" y="5920"/>
                      <a:pt x="4858" y="6629"/>
                    </a:cubicBezTo>
                    <a:cubicBezTo>
                      <a:pt x="4838" y="6729"/>
                      <a:pt x="4769" y="6829"/>
                      <a:pt x="4769" y="6929"/>
                    </a:cubicBezTo>
                    <a:cubicBezTo>
                      <a:pt x="4738" y="6939"/>
                      <a:pt x="4718" y="6949"/>
                      <a:pt x="4698" y="6959"/>
                    </a:cubicBezTo>
                    <a:cubicBezTo>
                      <a:pt x="4349" y="7119"/>
                      <a:pt x="4019" y="7289"/>
                      <a:pt x="3679" y="7469"/>
                    </a:cubicBezTo>
                    <a:cubicBezTo>
                      <a:pt x="2619" y="8039"/>
                      <a:pt x="1570" y="8668"/>
                      <a:pt x="560" y="9348"/>
                    </a:cubicBezTo>
                    <a:cubicBezTo>
                      <a:pt x="640" y="9458"/>
                      <a:pt x="680" y="9588"/>
                      <a:pt x="680" y="9718"/>
                    </a:cubicBezTo>
                    <a:cubicBezTo>
                      <a:pt x="1240" y="9338"/>
                      <a:pt x="1830" y="8968"/>
                      <a:pt x="2470" y="8588"/>
                    </a:cubicBezTo>
                    <a:cubicBezTo>
                      <a:pt x="3089" y="8219"/>
                      <a:pt x="3719" y="7868"/>
                      <a:pt x="4358" y="7559"/>
                    </a:cubicBezTo>
                    <a:cubicBezTo>
                      <a:pt x="4558" y="7459"/>
                      <a:pt x="4769" y="7359"/>
                      <a:pt x="4969" y="7269"/>
                    </a:cubicBezTo>
                    <a:cubicBezTo>
                      <a:pt x="5038" y="7249"/>
                      <a:pt x="5109" y="7199"/>
                      <a:pt x="5129" y="7119"/>
                    </a:cubicBezTo>
                    <a:cubicBezTo>
                      <a:pt x="5138" y="7099"/>
                      <a:pt x="5138" y="7069"/>
                      <a:pt x="5138" y="7049"/>
                    </a:cubicBezTo>
                    <a:cubicBezTo>
                      <a:pt x="5149" y="7029"/>
                      <a:pt x="5168" y="7009"/>
                      <a:pt x="5168" y="6979"/>
                    </a:cubicBezTo>
                    <a:cubicBezTo>
                      <a:pt x="5458" y="6279"/>
                      <a:pt x="5378" y="5500"/>
                      <a:pt x="5238" y="4780"/>
                    </a:cubicBezTo>
                    <a:cubicBezTo>
                      <a:pt x="5058" y="3950"/>
                      <a:pt x="4669" y="3171"/>
                      <a:pt x="4169" y="2471"/>
                    </a:cubicBezTo>
                    <a:cubicBezTo>
                      <a:pt x="3589" y="1631"/>
                      <a:pt x="2790" y="942"/>
                      <a:pt x="1850" y="522"/>
                    </a:cubicBezTo>
                    <a:cubicBezTo>
                      <a:pt x="1420" y="322"/>
                      <a:pt x="960" y="172"/>
                      <a:pt x="500" y="52"/>
                    </a:cubicBezTo>
                    <a:cubicBezTo>
                      <a:pt x="422" y="32"/>
                      <a:pt x="327" y="1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9" name="Google Shape;12559;p29"/>
              <p:cNvSpPr/>
              <p:nvPr/>
            </p:nvSpPr>
            <p:spPr>
              <a:xfrm>
                <a:off x="3461983" y="3621539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0" name="Google Shape;12560;p29"/>
              <p:cNvSpPr/>
              <p:nvPr/>
            </p:nvSpPr>
            <p:spPr>
              <a:xfrm>
                <a:off x="2466722" y="3099003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0"/>
                    </a:move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1" name="Google Shape;12561;p29"/>
              <p:cNvSpPr/>
              <p:nvPr/>
            </p:nvSpPr>
            <p:spPr>
              <a:xfrm>
                <a:off x="2466722" y="3099507"/>
                <a:ext cx="50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21"/>
                    </a:moveTo>
                    <a:lnTo>
                      <a:pt x="0" y="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2" name="Google Shape;12562;p29"/>
              <p:cNvSpPr/>
              <p:nvPr/>
            </p:nvSpPr>
            <p:spPr>
              <a:xfrm>
                <a:off x="2466722" y="3100010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3" name="Google Shape;12563;p29"/>
              <p:cNvSpPr/>
              <p:nvPr/>
            </p:nvSpPr>
            <p:spPr>
              <a:xfrm>
                <a:off x="2466722" y="3100514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4" name="Google Shape;12564;p29"/>
              <p:cNvSpPr/>
              <p:nvPr/>
            </p:nvSpPr>
            <p:spPr>
              <a:xfrm>
                <a:off x="2441036" y="1974909"/>
                <a:ext cx="549784" cy="1854792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36827" extrusionOk="0">
                    <a:moveTo>
                      <a:pt x="520" y="22299"/>
                    </a:moveTo>
                    <a:cubicBezTo>
                      <a:pt x="520" y="22308"/>
                      <a:pt x="513" y="22317"/>
                      <a:pt x="511" y="22319"/>
                    </a:cubicBezTo>
                    <a:lnTo>
                      <a:pt x="511" y="22319"/>
                    </a:lnTo>
                    <a:cubicBezTo>
                      <a:pt x="511" y="22312"/>
                      <a:pt x="514" y="22306"/>
                      <a:pt x="520" y="22299"/>
                    </a:cubicBezTo>
                    <a:close/>
                    <a:moveTo>
                      <a:pt x="6207" y="10345"/>
                    </a:moveTo>
                    <a:cubicBezTo>
                      <a:pt x="6078" y="11695"/>
                      <a:pt x="6027" y="13064"/>
                      <a:pt x="6008" y="14503"/>
                    </a:cubicBezTo>
                    <a:cubicBezTo>
                      <a:pt x="5968" y="15913"/>
                      <a:pt x="5998" y="17332"/>
                      <a:pt x="6027" y="18751"/>
                    </a:cubicBezTo>
                    <a:lnTo>
                      <a:pt x="6027" y="19111"/>
                    </a:lnTo>
                    <a:cubicBezTo>
                      <a:pt x="6008" y="19221"/>
                      <a:pt x="5978" y="19331"/>
                      <a:pt x="5938" y="19441"/>
                    </a:cubicBezTo>
                    <a:cubicBezTo>
                      <a:pt x="5798" y="19880"/>
                      <a:pt x="5728" y="20071"/>
                      <a:pt x="5488" y="20480"/>
                    </a:cubicBezTo>
                    <a:cubicBezTo>
                      <a:pt x="4728" y="21693"/>
                      <a:pt x="3266" y="22833"/>
                      <a:pt x="1853" y="22833"/>
                    </a:cubicBezTo>
                    <a:cubicBezTo>
                      <a:pt x="1613" y="22833"/>
                      <a:pt x="1374" y="22801"/>
                      <a:pt x="1140" y="22729"/>
                    </a:cubicBezTo>
                    <a:cubicBezTo>
                      <a:pt x="850" y="22639"/>
                      <a:pt x="600" y="22519"/>
                      <a:pt x="520" y="22370"/>
                    </a:cubicBezTo>
                    <a:cubicBezTo>
                      <a:pt x="520" y="22370"/>
                      <a:pt x="520" y="22361"/>
                      <a:pt x="513" y="22359"/>
                    </a:cubicBezTo>
                    <a:lnTo>
                      <a:pt x="513" y="22359"/>
                    </a:lnTo>
                    <a:cubicBezTo>
                      <a:pt x="511" y="22357"/>
                      <a:pt x="510" y="22353"/>
                      <a:pt x="510" y="22350"/>
                    </a:cubicBezTo>
                    <a:lnTo>
                      <a:pt x="510" y="22330"/>
                    </a:lnTo>
                    <a:cubicBezTo>
                      <a:pt x="510" y="22326"/>
                      <a:pt x="510" y="22322"/>
                      <a:pt x="511" y="22319"/>
                    </a:cubicBezTo>
                    <a:lnTo>
                      <a:pt x="511" y="22319"/>
                    </a:lnTo>
                    <a:cubicBezTo>
                      <a:pt x="520" y="22309"/>
                      <a:pt x="521" y="22299"/>
                      <a:pt x="530" y="22290"/>
                    </a:cubicBezTo>
                    <a:cubicBezTo>
                      <a:pt x="530" y="22230"/>
                      <a:pt x="790" y="21859"/>
                      <a:pt x="930" y="21670"/>
                    </a:cubicBezTo>
                    <a:cubicBezTo>
                      <a:pt x="2249" y="19811"/>
                      <a:pt x="3499" y="17872"/>
                      <a:pt x="4459" y="15793"/>
                    </a:cubicBezTo>
                    <a:cubicBezTo>
                      <a:pt x="5198" y="14173"/>
                      <a:pt x="5778" y="12244"/>
                      <a:pt x="6207" y="10345"/>
                    </a:cubicBezTo>
                    <a:close/>
                    <a:moveTo>
                      <a:pt x="9931" y="29120"/>
                    </a:moveTo>
                    <a:cubicBezTo>
                      <a:pt x="9931" y="29120"/>
                      <a:pt x="9932" y="29131"/>
                      <a:pt x="9935" y="29159"/>
                    </a:cubicBezTo>
                    <a:lnTo>
                      <a:pt x="9935" y="29159"/>
                    </a:lnTo>
                    <a:cubicBezTo>
                      <a:pt x="9934" y="29138"/>
                      <a:pt x="9932" y="29120"/>
                      <a:pt x="9931" y="29120"/>
                    </a:cubicBezTo>
                    <a:close/>
                    <a:moveTo>
                      <a:pt x="9166" y="0"/>
                    </a:moveTo>
                    <a:cubicBezTo>
                      <a:pt x="9036" y="240"/>
                      <a:pt x="8917" y="480"/>
                      <a:pt x="8797" y="720"/>
                    </a:cubicBezTo>
                    <a:cubicBezTo>
                      <a:pt x="8007" y="2309"/>
                      <a:pt x="7387" y="3988"/>
                      <a:pt x="6957" y="5717"/>
                    </a:cubicBezTo>
                    <a:cubicBezTo>
                      <a:pt x="6778" y="6447"/>
                      <a:pt x="6618" y="7197"/>
                      <a:pt x="6478" y="7936"/>
                    </a:cubicBezTo>
                    <a:cubicBezTo>
                      <a:pt x="6467" y="7986"/>
                      <a:pt x="6458" y="8036"/>
                      <a:pt x="6458" y="8086"/>
                    </a:cubicBezTo>
                    <a:cubicBezTo>
                      <a:pt x="6178" y="9285"/>
                      <a:pt x="5908" y="10485"/>
                      <a:pt x="5558" y="11675"/>
                    </a:cubicBezTo>
                    <a:cubicBezTo>
                      <a:pt x="4978" y="13594"/>
                      <a:pt x="4419" y="15023"/>
                      <a:pt x="3519" y="16772"/>
                    </a:cubicBezTo>
                    <a:cubicBezTo>
                      <a:pt x="2789" y="18161"/>
                      <a:pt x="1940" y="19491"/>
                      <a:pt x="1050" y="20780"/>
                    </a:cubicBezTo>
                    <a:cubicBezTo>
                      <a:pt x="820" y="21120"/>
                      <a:pt x="580" y="21450"/>
                      <a:pt x="341" y="21779"/>
                    </a:cubicBezTo>
                    <a:cubicBezTo>
                      <a:pt x="170" y="22010"/>
                      <a:pt x="1" y="22330"/>
                      <a:pt x="170" y="22609"/>
                    </a:cubicBezTo>
                    <a:cubicBezTo>
                      <a:pt x="290" y="22799"/>
                      <a:pt x="490" y="22909"/>
                      <a:pt x="690" y="22999"/>
                    </a:cubicBezTo>
                    <a:cubicBezTo>
                      <a:pt x="990" y="23129"/>
                      <a:pt x="1310" y="23209"/>
                      <a:pt x="1640" y="23239"/>
                    </a:cubicBezTo>
                    <a:cubicBezTo>
                      <a:pt x="1703" y="23243"/>
                      <a:pt x="1767" y="23245"/>
                      <a:pt x="1831" y="23245"/>
                    </a:cubicBezTo>
                    <a:cubicBezTo>
                      <a:pt x="3558" y="23245"/>
                      <a:pt x="5296" y="21824"/>
                      <a:pt x="6047" y="20311"/>
                    </a:cubicBezTo>
                    <a:cubicBezTo>
                      <a:pt x="6058" y="21000"/>
                      <a:pt x="6067" y="21690"/>
                      <a:pt x="6087" y="22370"/>
                    </a:cubicBezTo>
                    <a:cubicBezTo>
                      <a:pt x="6147" y="25168"/>
                      <a:pt x="6238" y="27967"/>
                      <a:pt x="6378" y="30755"/>
                    </a:cubicBezTo>
                    <a:cubicBezTo>
                      <a:pt x="6438" y="32095"/>
                      <a:pt x="6538" y="33434"/>
                      <a:pt x="6647" y="34764"/>
                    </a:cubicBezTo>
                    <a:cubicBezTo>
                      <a:pt x="6678" y="35224"/>
                      <a:pt x="6718" y="35683"/>
                      <a:pt x="6767" y="36133"/>
                    </a:cubicBezTo>
                    <a:cubicBezTo>
                      <a:pt x="6778" y="36463"/>
                      <a:pt x="6937" y="36752"/>
                      <a:pt x="7277" y="36812"/>
                    </a:cubicBezTo>
                    <a:cubicBezTo>
                      <a:pt x="7320" y="36822"/>
                      <a:pt x="7362" y="36827"/>
                      <a:pt x="7405" y="36827"/>
                    </a:cubicBezTo>
                    <a:cubicBezTo>
                      <a:pt x="7532" y="36827"/>
                      <a:pt x="7660" y="36788"/>
                      <a:pt x="7787" y="36743"/>
                    </a:cubicBezTo>
                    <a:cubicBezTo>
                      <a:pt x="7977" y="36673"/>
                      <a:pt x="8177" y="36583"/>
                      <a:pt x="8346" y="36453"/>
                    </a:cubicBezTo>
                    <a:cubicBezTo>
                      <a:pt x="9256" y="35773"/>
                      <a:pt x="9696" y="34653"/>
                      <a:pt x="10006" y="33594"/>
                    </a:cubicBezTo>
                    <a:cubicBezTo>
                      <a:pt x="10316" y="32365"/>
                      <a:pt x="10376" y="31075"/>
                      <a:pt x="10136" y="29836"/>
                    </a:cubicBezTo>
                    <a:cubicBezTo>
                      <a:pt x="10106" y="29756"/>
                      <a:pt x="10116" y="29646"/>
                      <a:pt x="10056" y="29576"/>
                    </a:cubicBezTo>
                    <a:cubicBezTo>
                      <a:pt x="10046" y="29546"/>
                      <a:pt x="10026" y="29536"/>
                      <a:pt x="10006" y="29526"/>
                    </a:cubicBezTo>
                    <a:cubicBezTo>
                      <a:pt x="9986" y="29416"/>
                      <a:pt x="9966" y="29296"/>
                      <a:pt x="9936" y="29186"/>
                    </a:cubicBezTo>
                    <a:cubicBezTo>
                      <a:pt x="9936" y="29178"/>
                      <a:pt x="9936" y="29169"/>
                      <a:pt x="9935" y="29161"/>
                    </a:cubicBezTo>
                    <a:lnTo>
                      <a:pt x="9935" y="29161"/>
                    </a:lnTo>
                    <a:cubicBezTo>
                      <a:pt x="9936" y="29163"/>
                      <a:pt x="9936" y="29164"/>
                      <a:pt x="9936" y="29166"/>
                    </a:cubicBezTo>
                    <a:cubicBezTo>
                      <a:pt x="9936" y="29164"/>
                      <a:pt x="9935" y="29161"/>
                      <a:pt x="9935" y="29159"/>
                    </a:cubicBezTo>
                    <a:lnTo>
                      <a:pt x="9935" y="29159"/>
                    </a:lnTo>
                    <a:cubicBezTo>
                      <a:pt x="9935" y="29160"/>
                      <a:pt x="9935" y="29160"/>
                      <a:pt x="9935" y="29161"/>
                    </a:cubicBezTo>
                    <a:lnTo>
                      <a:pt x="9935" y="29161"/>
                    </a:lnTo>
                    <a:cubicBezTo>
                      <a:pt x="9925" y="29083"/>
                      <a:pt x="9916" y="29005"/>
                      <a:pt x="9916" y="28927"/>
                    </a:cubicBezTo>
                    <a:cubicBezTo>
                      <a:pt x="9976" y="28816"/>
                      <a:pt x="10156" y="28536"/>
                      <a:pt x="10236" y="28367"/>
                    </a:cubicBezTo>
                    <a:cubicBezTo>
                      <a:pt x="10405" y="28007"/>
                      <a:pt x="10565" y="27647"/>
                      <a:pt x="10665" y="27267"/>
                    </a:cubicBezTo>
                    <a:cubicBezTo>
                      <a:pt x="10845" y="26608"/>
                      <a:pt x="10916" y="25918"/>
                      <a:pt x="10816" y="25248"/>
                    </a:cubicBezTo>
                    <a:cubicBezTo>
                      <a:pt x="10776" y="25028"/>
                      <a:pt x="10765" y="24778"/>
                      <a:pt x="10656" y="24578"/>
                    </a:cubicBezTo>
                    <a:cubicBezTo>
                      <a:pt x="10619" y="24522"/>
                      <a:pt x="10561" y="24496"/>
                      <a:pt x="10501" y="24496"/>
                    </a:cubicBezTo>
                    <a:cubicBezTo>
                      <a:pt x="10412" y="24496"/>
                      <a:pt x="10320" y="24553"/>
                      <a:pt x="10296" y="24649"/>
                    </a:cubicBezTo>
                    <a:cubicBezTo>
                      <a:pt x="10276" y="24808"/>
                      <a:pt x="10385" y="25038"/>
                      <a:pt x="10396" y="25208"/>
                    </a:cubicBezTo>
                    <a:cubicBezTo>
                      <a:pt x="10445" y="25438"/>
                      <a:pt x="10465" y="25968"/>
                      <a:pt x="10416" y="26368"/>
                    </a:cubicBezTo>
                    <a:cubicBezTo>
                      <a:pt x="10396" y="26768"/>
                      <a:pt x="10156" y="27617"/>
                      <a:pt x="9956" y="27997"/>
                    </a:cubicBezTo>
                    <a:cubicBezTo>
                      <a:pt x="9866" y="28207"/>
                      <a:pt x="9746" y="28407"/>
                      <a:pt x="9636" y="28607"/>
                    </a:cubicBezTo>
                    <a:cubicBezTo>
                      <a:pt x="9586" y="28687"/>
                      <a:pt x="9526" y="28776"/>
                      <a:pt x="9516" y="28867"/>
                    </a:cubicBezTo>
                    <a:cubicBezTo>
                      <a:pt x="9516" y="29096"/>
                      <a:pt x="9536" y="29076"/>
                      <a:pt x="9586" y="29326"/>
                    </a:cubicBezTo>
                    <a:cubicBezTo>
                      <a:pt x="9656" y="29636"/>
                      <a:pt x="9726" y="29956"/>
                      <a:pt x="9786" y="30276"/>
                    </a:cubicBezTo>
                    <a:cubicBezTo>
                      <a:pt x="9816" y="30466"/>
                      <a:pt x="9836" y="30626"/>
                      <a:pt x="9856" y="30915"/>
                    </a:cubicBezTo>
                    <a:cubicBezTo>
                      <a:pt x="9896" y="31915"/>
                      <a:pt x="9826" y="32665"/>
                      <a:pt x="9576" y="33594"/>
                    </a:cubicBezTo>
                    <a:cubicBezTo>
                      <a:pt x="9186" y="34993"/>
                      <a:pt x="8406" y="36273"/>
                      <a:pt x="7407" y="36423"/>
                    </a:cubicBezTo>
                    <a:cubicBezTo>
                      <a:pt x="7387" y="36423"/>
                      <a:pt x="7337" y="36403"/>
                      <a:pt x="7307" y="36393"/>
                    </a:cubicBezTo>
                    <a:cubicBezTo>
                      <a:pt x="7287" y="36383"/>
                      <a:pt x="7277" y="36373"/>
                      <a:pt x="7257" y="36373"/>
                    </a:cubicBezTo>
                    <a:cubicBezTo>
                      <a:pt x="7247" y="36353"/>
                      <a:pt x="7237" y="36343"/>
                      <a:pt x="7227" y="36333"/>
                    </a:cubicBezTo>
                    <a:cubicBezTo>
                      <a:pt x="7227" y="36323"/>
                      <a:pt x="7217" y="36323"/>
                      <a:pt x="7217" y="36313"/>
                    </a:cubicBezTo>
                    <a:cubicBezTo>
                      <a:pt x="7147" y="36093"/>
                      <a:pt x="7147" y="35693"/>
                      <a:pt x="7097" y="35333"/>
                    </a:cubicBezTo>
                    <a:cubicBezTo>
                      <a:pt x="6967" y="33914"/>
                      <a:pt x="6867" y="32494"/>
                      <a:pt x="6798" y="31066"/>
                    </a:cubicBezTo>
                    <a:cubicBezTo>
                      <a:pt x="6598" y="27117"/>
                      <a:pt x="6467" y="23159"/>
                      <a:pt x="6398" y="19211"/>
                    </a:cubicBezTo>
                    <a:cubicBezTo>
                      <a:pt x="6407" y="19161"/>
                      <a:pt x="6418" y="19081"/>
                      <a:pt x="6427" y="19051"/>
                    </a:cubicBezTo>
                    <a:cubicBezTo>
                      <a:pt x="6438" y="19001"/>
                      <a:pt x="6438" y="18951"/>
                      <a:pt x="6407" y="18901"/>
                    </a:cubicBezTo>
                    <a:lnTo>
                      <a:pt x="6398" y="18891"/>
                    </a:lnTo>
                    <a:cubicBezTo>
                      <a:pt x="6378" y="17541"/>
                      <a:pt x="6367" y="16202"/>
                      <a:pt x="6367" y="14853"/>
                    </a:cubicBezTo>
                    <a:cubicBezTo>
                      <a:pt x="6378" y="12564"/>
                      <a:pt x="6438" y="10145"/>
                      <a:pt x="6787" y="8006"/>
                    </a:cubicBezTo>
                    <a:cubicBezTo>
                      <a:pt x="6877" y="7417"/>
                      <a:pt x="6987" y="6826"/>
                      <a:pt x="7137" y="6257"/>
                    </a:cubicBezTo>
                    <a:cubicBezTo>
                      <a:pt x="7167" y="6147"/>
                      <a:pt x="7187" y="6037"/>
                      <a:pt x="7217" y="5927"/>
                    </a:cubicBezTo>
                    <a:cubicBezTo>
                      <a:pt x="7437" y="5187"/>
                      <a:pt x="7687" y="4448"/>
                      <a:pt x="7957" y="3728"/>
                    </a:cubicBezTo>
                    <a:cubicBezTo>
                      <a:pt x="8406" y="2508"/>
                      <a:pt x="8837" y="1499"/>
                      <a:pt x="9466" y="300"/>
                    </a:cubicBezTo>
                    <a:cubicBezTo>
                      <a:pt x="9486" y="270"/>
                      <a:pt x="9506" y="240"/>
                      <a:pt x="9526" y="200"/>
                    </a:cubicBezTo>
                    <a:cubicBezTo>
                      <a:pt x="9406" y="140"/>
                      <a:pt x="9286" y="70"/>
                      <a:pt x="9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5" name="Google Shape;12565;p29"/>
              <p:cNvSpPr/>
              <p:nvPr/>
            </p:nvSpPr>
            <p:spPr>
              <a:xfrm>
                <a:off x="2960550" y="1443257"/>
                <a:ext cx="384688" cy="449105"/>
              </a:xfrm>
              <a:custGeom>
                <a:avLst/>
                <a:gdLst/>
                <a:ahLst/>
                <a:cxnLst/>
                <a:rect l="l" t="t" r="r" b="b"/>
                <a:pathLst>
                  <a:path w="7638" h="8917" extrusionOk="0">
                    <a:moveTo>
                      <a:pt x="7047" y="1"/>
                    </a:moveTo>
                    <a:cubicBezTo>
                      <a:pt x="6938" y="91"/>
                      <a:pt x="6838" y="191"/>
                      <a:pt x="6738" y="281"/>
                    </a:cubicBezTo>
                    <a:cubicBezTo>
                      <a:pt x="6228" y="770"/>
                      <a:pt x="5748" y="1290"/>
                      <a:pt x="5258" y="1810"/>
                    </a:cubicBezTo>
                    <a:cubicBezTo>
                      <a:pt x="3539" y="3609"/>
                      <a:pt x="2010" y="5578"/>
                      <a:pt x="630" y="7657"/>
                    </a:cubicBezTo>
                    <a:cubicBezTo>
                      <a:pt x="421" y="7977"/>
                      <a:pt x="210" y="8297"/>
                      <a:pt x="1" y="8627"/>
                    </a:cubicBezTo>
                    <a:cubicBezTo>
                      <a:pt x="101" y="8717"/>
                      <a:pt x="201" y="8817"/>
                      <a:pt x="310" y="8917"/>
                    </a:cubicBezTo>
                    <a:cubicBezTo>
                      <a:pt x="681" y="8317"/>
                      <a:pt x="1070" y="7737"/>
                      <a:pt x="1470" y="7158"/>
                    </a:cubicBezTo>
                    <a:cubicBezTo>
                      <a:pt x="2640" y="5458"/>
                      <a:pt x="3799" y="3989"/>
                      <a:pt x="5248" y="2429"/>
                    </a:cubicBezTo>
                    <a:cubicBezTo>
                      <a:pt x="5738" y="1910"/>
                      <a:pt x="6228" y="1370"/>
                      <a:pt x="6738" y="861"/>
                    </a:cubicBezTo>
                    <a:cubicBezTo>
                      <a:pt x="6998" y="630"/>
                      <a:pt x="7267" y="401"/>
                      <a:pt x="7587" y="111"/>
                    </a:cubicBezTo>
                    <a:lnTo>
                      <a:pt x="7637" y="61"/>
                    </a:lnTo>
                    <a:cubicBezTo>
                      <a:pt x="7507" y="61"/>
                      <a:pt x="7377" y="61"/>
                      <a:pt x="7237" y="51"/>
                    </a:cubicBezTo>
                    <a:cubicBezTo>
                      <a:pt x="7167" y="51"/>
                      <a:pt x="7098" y="31"/>
                      <a:pt x="70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6" name="Google Shape;12566;p29"/>
              <p:cNvSpPr/>
              <p:nvPr/>
            </p:nvSpPr>
            <p:spPr>
              <a:xfrm>
                <a:off x="3424209" y="1762923"/>
                <a:ext cx="142986" cy="747668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14845" extrusionOk="0">
                    <a:moveTo>
                      <a:pt x="1200" y="1"/>
                    </a:moveTo>
                    <a:cubicBezTo>
                      <a:pt x="1579" y="991"/>
                      <a:pt x="1819" y="2040"/>
                      <a:pt x="1990" y="3090"/>
                    </a:cubicBezTo>
                    <a:cubicBezTo>
                      <a:pt x="2230" y="4439"/>
                      <a:pt x="2309" y="5918"/>
                      <a:pt x="2170" y="7417"/>
                    </a:cubicBezTo>
                    <a:cubicBezTo>
                      <a:pt x="2059" y="8967"/>
                      <a:pt x="1799" y="10446"/>
                      <a:pt x="1190" y="11985"/>
                    </a:cubicBezTo>
                    <a:cubicBezTo>
                      <a:pt x="820" y="12985"/>
                      <a:pt x="490" y="13834"/>
                      <a:pt x="40" y="14774"/>
                    </a:cubicBezTo>
                    <a:cubicBezTo>
                      <a:pt x="31" y="14804"/>
                      <a:pt x="0" y="14844"/>
                      <a:pt x="11" y="14844"/>
                    </a:cubicBezTo>
                    <a:cubicBezTo>
                      <a:pt x="100" y="14724"/>
                      <a:pt x="180" y="14604"/>
                      <a:pt x="270" y="14484"/>
                    </a:cubicBezTo>
                    <a:cubicBezTo>
                      <a:pt x="680" y="13885"/>
                      <a:pt x="1050" y="13254"/>
                      <a:pt x="1350" y="12595"/>
                    </a:cubicBezTo>
                    <a:cubicBezTo>
                      <a:pt x="2090" y="11075"/>
                      <a:pt x="2419" y="9387"/>
                      <a:pt x="2559" y="7707"/>
                    </a:cubicBezTo>
                    <a:cubicBezTo>
                      <a:pt x="2839" y="5078"/>
                      <a:pt x="2489" y="2340"/>
                      <a:pt x="1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7" name="Google Shape;12567;p29"/>
              <p:cNvSpPr/>
              <p:nvPr/>
            </p:nvSpPr>
            <p:spPr>
              <a:xfrm>
                <a:off x="3430253" y="1893317"/>
                <a:ext cx="98212" cy="567916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11276" extrusionOk="0">
                    <a:moveTo>
                      <a:pt x="990" y="1"/>
                    </a:moveTo>
                    <a:cubicBezTo>
                      <a:pt x="1000" y="30"/>
                      <a:pt x="1000" y="50"/>
                      <a:pt x="1010" y="81"/>
                    </a:cubicBezTo>
                    <a:cubicBezTo>
                      <a:pt x="1130" y="710"/>
                      <a:pt x="1250" y="1460"/>
                      <a:pt x="1300" y="1900"/>
                    </a:cubicBezTo>
                    <a:cubicBezTo>
                      <a:pt x="1390" y="2669"/>
                      <a:pt x="1439" y="3439"/>
                      <a:pt x="1450" y="4219"/>
                    </a:cubicBezTo>
                    <a:cubicBezTo>
                      <a:pt x="1439" y="5278"/>
                      <a:pt x="1339" y="6218"/>
                      <a:pt x="1160" y="7207"/>
                    </a:cubicBezTo>
                    <a:cubicBezTo>
                      <a:pt x="910" y="8597"/>
                      <a:pt x="550" y="9966"/>
                      <a:pt x="0" y="11276"/>
                    </a:cubicBezTo>
                    <a:cubicBezTo>
                      <a:pt x="360" y="10616"/>
                      <a:pt x="700" y="9936"/>
                      <a:pt x="920" y="9226"/>
                    </a:cubicBezTo>
                    <a:cubicBezTo>
                      <a:pt x="1220" y="8317"/>
                      <a:pt x="1390" y="7367"/>
                      <a:pt x="1539" y="6418"/>
                    </a:cubicBezTo>
                    <a:cubicBezTo>
                      <a:pt x="1790" y="4859"/>
                      <a:pt x="1950" y="2969"/>
                      <a:pt x="1450" y="1320"/>
                    </a:cubicBezTo>
                    <a:cubicBezTo>
                      <a:pt x="1320" y="870"/>
                      <a:pt x="1170" y="430"/>
                      <a:pt x="9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8" name="Google Shape;12568;p29"/>
              <p:cNvSpPr/>
              <p:nvPr/>
            </p:nvSpPr>
            <p:spPr>
              <a:xfrm>
                <a:off x="3439319" y="2571934"/>
                <a:ext cx="53387" cy="239133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47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0" y="150"/>
                      <a:pt x="90" y="300"/>
                      <a:pt x="130" y="440"/>
                    </a:cubicBezTo>
                    <a:cubicBezTo>
                      <a:pt x="550" y="1869"/>
                      <a:pt x="640" y="3219"/>
                      <a:pt x="560" y="4748"/>
                    </a:cubicBezTo>
                    <a:cubicBezTo>
                      <a:pt x="1060" y="3219"/>
                      <a:pt x="1010" y="1720"/>
                      <a:pt x="180" y="310"/>
                    </a:cubicBezTo>
                    <a:cubicBezTo>
                      <a:pt x="120" y="210"/>
                      <a:pt x="60" y="1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9" name="Google Shape;12569;p29"/>
              <p:cNvSpPr/>
              <p:nvPr/>
            </p:nvSpPr>
            <p:spPr>
              <a:xfrm>
                <a:off x="3459414" y="2855841"/>
                <a:ext cx="104306" cy="325257"/>
              </a:xfrm>
              <a:custGeom>
                <a:avLst/>
                <a:gdLst/>
                <a:ahLst/>
                <a:cxnLst/>
                <a:rect l="l" t="t" r="r" b="b"/>
                <a:pathLst>
                  <a:path w="2071" h="645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1" y="980"/>
                      <a:pt x="1011" y="1990"/>
                      <a:pt x="1211" y="3169"/>
                    </a:cubicBezTo>
                    <a:cubicBezTo>
                      <a:pt x="1340" y="3859"/>
                      <a:pt x="1400" y="4579"/>
                      <a:pt x="1311" y="5388"/>
                    </a:cubicBezTo>
                    <a:cubicBezTo>
                      <a:pt x="1271" y="5738"/>
                      <a:pt x="1251" y="5948"/>
                      <a:pt x="1180" y="6288"/>
                    </a:cubicBezTo>
                    <a:cubicBezTo>
                      <a:pt x="1180" y="6348"/>
                      <a:pt x="1151" y="6427"/>
                      <a:pt x="1151" y="6458"/>
                    </a:cubicBezTo>
                    <a:cubicBezTo>
                      <a:pt x="1271" y="6178"/>
                      <a:pt x="1371" y="5898"/>
                      <a:pt x="1460" y="5598"/>
                    </a:cubicBezTo>
                    <a:cubicBezTo>
                      <a:pt x="2070" y="3569"/>
                      <a:pt x="1451" y="148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0" name="Google Shape;12570;p29"/>
              <p:cNvSpPr/>
              <p:nvPr/>
            </p:nvSpPr>
            <p:spPr>
              <a:xfrm>
                <a:off x="3487618" y="2947959"/>
                <a:ext cx="32284" cy="17678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11"/>
                      <a:pt x="51" y="221"/>
                      <a:pt x="71" y="331"/>
                    </a:cubicBezTo>
                    <a:cubicBezTo>
                      <a:pt x="300" y="1540"/>
                      <a:pt x="440" y="2350"/>
                      <a:pt x="531" y="3509"/>
                    </a:cubicBezTo>
                    <a:cubicBezTo>
                      <a:pt x="600" y="2950"/>
                      <a:pt x="640" y="2380"/>
                      <a:pt x="580" y="1810"/>
                    </a:cubicBezTo>
                    <a:cubicBezTo>
                      <a:pt x="500" y="1220"/>
                      <a:pt x="300" y="651"/>
                      <a:pt x="61" y="111"/>
                    </a:cubicBezTo>
                    <a:cubicBezTo>
                      <a:pt x="41" y="71"/>
                      <a:pt x="21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1" name="Google Shape;12571;p29"/>
              <p:cNvSpPr/>
              <p:nvPr/>
            </p:nvSpPr>
            <p:spPr>
              <a:xfrm>
                <a:off x="3444859" y="2664052"/>
                <a:ext cx="17628" cy="104256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" y="790"/>
                      <a:pt x="150" y="1460"/>
                      <a:pt x="220" y="2070"/>
                    </a:cubicBezTo>
                    <a:cubicBezTo>
                      <a:pt x="350" y="1400"/>
                      <a:pt x="200" y="56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2" name="Google Shape;12572;p29"/>
              <p:cNvSpPr/>
              <p:nvPr/>
            </p:nvSpPr>
            <p:spPr>
              <a:xfrm>
                <a:off x="3370822" y="3299858"/>
                <a:ext cx="121380" cy="282447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5608" extrusionOk="0">
                    <a:moveTo>
                      <a:pt x="1" y="1"/>
                    </a:moveTo>
                    <a:cubicBezTo>
                      <a:pt x="21" y="21"/>
                      <a:pt x="41" y="41"/>
                      <a:pt x="51" y="61"/>
                    </a:cubicBezTo>
                    <a:cubicBezTo>
                      <a:pt x="460" y="510"/>
                      <a:pt x="760" y="950"/>
                      <a:pt x="1080" y="1480"/>
                    </a:cubicBezTo>
                    <a:cubicBezTo>
                      <a:pt x="1810" y="2749"/>
                      <a:pt x="2310" y="4128"/>
                      <a:pt x="2010" y="5608"/>
                    </a:cubicBezTo>
                    <a:cubicBezTo>
                      <a:pt x="2400" y="4759"/>
                      <a:pt x="2410" y="3769"/>
                      <a:pt x="2160" y="2879"/>
                    </a:cubicBezTo>
                    <a:cubicBezTo>
                      <a:pt x="1940" y="2149"/>
                      <a:pt x="1530" y="1480"/>
                      <a:pt x="1031" y="910"/>
                    </a:cubicBezTo>
                    <a:cubicBezTo>
                      <a:pt x="731" y="570"/>
                      <a:pt x="380" y="2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3" name="Google Shape;12573;p29"/>
              <p:cNvSpPr/>
              <p:nvPr/>
            </p:nvSpPr>
            <p:spPr>
              <a:xfrm>
                <a:off x="3251004" y="2981199"/>
                <a:ext cx="107781" cy="250717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49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1" y="160"/>
                      <a:pt x="251" y="311"/>
                      <a:pt x="371" y="490"/>
                    </a:cubicBezTo>
                    <a:cubicBezTo>
                      <a:pt x="720" y="1000"/>
                      <a:pt x="1000" y="1540"/>
                      <a:pt x="1271" y="2090"/>
                    </a:cubicBezTo>
                    <a:cubicBezTo>
                      <a:pt x="1650" y="2829"/>
                      <a:pt x="1960" y="3909"/>
                      <a:pt x="1880" y="4978"/>
                    </a:cubicBezTo>
                    <a:cubicBezTo>
                      <a:pt x="2140" y="4169"/>
                      <a:pt x="2130" y="3259"/>
                      <a:pt x="1840" y="2459"/>
                    </a:cubicBezTo>
                    <a:cubicBezTo>
                      <a:pt x="1520" y="1610"/>
                      <a:pt x="971" y="860"/>
                      <a:pt x="311" y="251"/>
                    </a:cubicBezTo>
                    <a:cubicBezTo>
                      <a:pt x="211" y="160"/>
                      <a:pt x="91" y="6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4" name="Google Shape;12574;p29"/>
              <p:cNvSpPr/>
              <p:nvPr/>
            </p:nvSpPr>
            <p:spPr>
              <a:xfrm>
                <a:off x="3286260" y="3065258"/>
                <a:ext cx="54394" cy="144044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286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0" y="71"/>
                      <a:pt x="71" y="150"/>
                      <a:pt x="100" y="230"/>
                    </a:cubicBezTo>
                    <a:cubicBezTo>
                      <a:pt x="320" y="761"/>
                      <a:pt x="520" y="1290"/>
                      <a:pt x="680" y="1830"/>
                    </a:cubicBezTo>
                    <a:cubicBezTo>
                      <a:pt x="780" y="2180"/>
                      <a:pt x="880" y="2520"/>
                      <a:pt x="880" y="2860"/>
                    </a:cubicBezTo>
                    <a:cubicBezTo>
                      <a:pt x="1080" y="1840"/>
                      <a:pt x="711" y="861"/>
                      <a:pt x="40" y="51"/>
                    </a:cubicBezTo>
                    <a:cubicBezTo>
                      <a:pt x="31" y="31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5" name="Google Shape;12575;p29"/>
              <p:cNvSpPr/>
              <p:nvPr/>
            </p:nvSpPr>
            <p:spPr>
              <a:xfrm>
                <a:off x="3414136" y="3386939"/>
                <a:ext cx="57970" cy="154621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3070" extrusionOk="0">
                    <a:moveTo>
                      <a:pt x="0" y="1"/>
                    </a:moveTo>
                    <a:cubicBezTo>
                      <a:pt x="60" y="120"/>
                      <a:pt x="131" y="291"/>
                      <a:pt x="151" y="340"/>
                    </a:cubicBezTo>
                    <a:cubicBezTo>
                      <a:pt x="370" y="871"/>
                      <a:pt x="460" y="1040"/>
                      <a:pt x="710" y="1730"/>
                    </a:cubicBezTo>
                    <a:cubicBezTo>
                      <a:pt x="870" y="2170"/>
                      <a:pt x="1040" y="2619"/>
                      <a:pt x="1060" y="3070"/>
                    </a:cubicBezTo>
                    <a:cubicBezTo>
                      <a:pt x="1150" y="2530"/>
                      <a:pt x="1040" y="1960"/>
                      <a:pt x="870" y="1430"/>
                    </a:cubicBezTo>
                    <a:cubicBezTo>
                      <a:pt x="690" y="920"/>
                      <a:pt x="311" y="37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6" name="Google Shape;12576;p29"/>
              <p:cNvSpPr/>
              <p:nvPr/>
            </p:nvSpPr>
            <p:spPr>
              <a:xfrm>
                <a:off x="3242946" y="2682183"/>
                <a:ext cx="45379" cy="2220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4409" extrusionOk="0">
                    <a:moveTo>
                      <a:pt x="561" y="0"/>
                    </a:moveTo>
                    <a:lnTo>
                      <a:pt x="561" y="0"/>
                    </a:lnTo>
                    <a:cubicBezTo>
                      <a:pt x="501" y="1539"/>
                      <a:pt x="391" y="2719"/>
                      <a:pt x="81" y="4129"/>
                    </a:cubicBezTo>
                    <a:cubicBezTo>
                      <a:pt x="61" y="4218"/>
                      <a:pt x="21" y="4328"/>
                      <a:pt x="1" y="4408"/>
                    </a:cubicBezTo>
                    <a:cubicBezTo>
                      <a:pt x="51" y="4338"/>
                      <a:pt x="91" y="4269"/>
                      <a:pt x="121" y="4198"/>
                    </a:cubicBezTo>
                    <a:cubicBezTo>
                      <a:pt x="831" y="2829"/>
                      <a:pt x="900" y="1479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7" name="Google Shape;12577;p29"/>
              <p:cNvSpPr/>
              <p:nvPr/>
            </p:nvSpPr>
            <p:spPr>
              <a:xfrm>
                <a:off x="3236902" y="3348208"/>
                <a:ext cx="131503" cy="270863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5378" extrusionOk="0">
                    <a:moveTo>
                      <a:pt x="1" y="0"/>
                    </a:moveTo>
                    <a:cubicBezTo>
                      <a:pt x="141" y="220"/>
                      <a:pt x="261" y="460"/>
                      <a:pt x="401" y="690"/>
                    </a:cubicBezTo>
                    <a:cubicBezTo>
                      <a:pt x="1331" y="2289"/>
                      <a:pt x="2150" y="3519"/>
                      <a:pt x="2060" y="5378"/>
                    </a:cubicBezTo>
                    <a:cubicBezTo>
                      <a:pt x="2610" y="3348"/>
                      <a:pt x="1691" y="1889"/>
                      <a:pt x="391" y="430"/>
                    </a:cubicBezTo>
                    <a:cubicBezTo>
                      <a:pt x="261" y="280"/>
                      <a:pt x="121" y="12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8" name="Google Shape;12578;p29"/>
              <p:cNvSpPr/>
              <p:nvPr/>
            </p:nvSpPr>
            <p:spPr>
              <a:xfrm>
                <a:off x="3275481" y="3457954"/>
                <a:ext cx="47091" cy="12490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480" extrusionOk="0">
                    <a:moveTo>
                      <a:pt x="19" y="0"/>
                    </a:moveTo>
                    <a:cubicBezTo>
                      <a:pt x="0" y="0"/>
                      <a:pt x="99" y="205"/>
                      <a:pt x="115" y="280"/>
                    </a:cubicBezTo>
                    <a:cubicBezTo>
                      <a:pt x="265" y="650"/>
                      <a:pt x="385" y="1020"/>
                      <a:pt x="514" y="1400"/>
                    </a:cubicBezTo>
                    <a:cubicBezTo>
                      <a:pt x="634" y="1749"/>
                      <a:pt x="754" y="2119"/>
                      <a:pt x="794" y="2479"/>
                    </a:cubicBezTo>
                    <a:cubicBezTo>
                      <a:pt x="934" y="1620"/>
                      <a:pt x="594" y="750"/>
                      <a:pt x="85" y="80"/>
                    </a:cubicBezTo>
                    <a:cubicBezTo>
                      <a:pt x="45" y="23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9" name="Google Shape;12579;p29"/>
              <p:cNvSpPr/>
              <p:nvPr/>
            </p:nvSpPr>
            <p:spPr>
              <a:xfrm>
                <a:off x="2844761" y="3432267"/>
                <a:ext cx="88139" cy="343338"/>
              </a:xfrm>
              <a:custGeom>
                <a:avLst/>
                <a:gdLst/>
                <a:ahLst/>
                <a:cxnLst/>
                <a:rect l="l" t="t" r="r" b="b"/>
                <a:pathLst>
                  <a:path w="1750" h="6817" extrusionOk="0">
                    <a:moveTo>
                      <a:pt x="981" y="0"/>
                    </a:moveTo>
                    <a:lnTo>
                      <a:pt x="981" y="0"/>
                    </a:lnTo>
                    <a:cubicBezTo>
                      <a:pt x="1050" y="320"/>
                      <a:pt x="1090" y="610"/>
                      <a:pt x="1120" y="910"/>
                    </a:cubicBezTo>
                    <a:cubicBezTo>
                      <a:pt x="1260" y="1799"/>
                      <a:pt x="1190" y="3379"/>
                      <a:pt x="1100" y="3878"/>
                    </a:cubicBezTo>
                    <a:cubicBezTo>
                      <a:pt x="981" y="4998"/>
                      <a:pt x="581" y="5877"/>
                      <a:pt x="1" y="6817"/>
                    </a:cubicBezTo>
                    <a:cubicBezTo>
                      <a:pt x="470" y="6268"/>
                      <a:pt x="941" y="5688"/>
                      <a:pt x="1210" y="5008"/>
                    </a:cubicBezTo>
                    <a:cubicBezTo>
                      <a:pt x="1750" y="3618"/>
                      <a:pt x="1660" y="2050"/>
                      <a:pt x="1220" y="640"/>
                    </a:cubicBezTo>
                    <a:cubicBezTo>
                      <a:pt x="1150" y="430"/>
                      <a:pt x="1070" y="200"/>
                      <a:pt x="9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0" name="Google Shape;12580;p29"/>
              <p:cNvSpPr/>
              <p:nvPr/>
            </p:nvSpPr>
            <p:spPr>
              <a:xfrm>
                <a:off x="2909228" y="3223857"/>
                <a:ext cx="42810" cy="180760"/>
              </a:xfrm>
              <a:custGeom>
                <a:avLst/>
                <a:gdLst/>
                <a:ahLst/>
                <a:cxnLst/>
                <a:rect l="l" t="t" r="r" b="b"/>
                <a:pathLst>
                  <a:path w="850" h="3589" extrusionOk="0">
                    <a:moveTo>
                      <a:pt x="550" y="0"/>
                    </a:moveTo>
                    <a:lnTo>
                      <a:pt x="550" y="480"/>
                    </a:lnTo>
                    <a:cubicBezTo>
                      <a:pt x="540" y="1279"/>
                      <a:pt x="470" y="1890"/>
                      <a:pt x="350" y="2529"/>
                    </a:cubicBezTo>
                    <a:cubicBezTo>
                      <a:pt x="270" y="2899"/>
                      <a:pt x="190" y="3279"/>
                      <a:pt x="0" y="3589"/>
                    </a:cubicBezTo>
                    <a:cubicBezTo>
                      <a:pt x="250" y="3349"/>
                      <a:pt x="400" y="3039"/>
                      <a:pt x="530" y="2719"/>
                    </a:cubicBezTo>
                    <a:cubicBezTo>
                      <a:pt x="850" y="1950"/>
                      <a:pt x="830" y="1070"/>
                      <a:pt x="620" y="270"/>
                    </a:cubicBezTo>
                    <a:cubicBezTo>
                      <a:pt x="600" y="180"/>
                      <a:pt x="570" y="70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1" name="Google Shape;12581;p29"/>
              <p:cNvSpPr/>
              <p:nvPr/>
            </p:nvSpPr>
            <p:spPr>
              <a:xfrm>
                <a:off x="2913257" y="3216806"/>
                <a:ext cx="18635" cy="131453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610" extrusionOk="0">
                    <a:moveTo>
                      <a:pt x="40" y="0"/>
                    </a:moveTo>
                    <a:lnTo>
                      <a:pt x="40" y="0"/>
                    </a:lnTo>
                    <a:cubicBezTo>
                      <a:pt x="50" y="870"/>
                      <a:pt x="80" y="1739"/>
                      <a:pt x="0" y="2609"/>
                    </a:cubicBezTo>
                    <a:cubicBezTo>
                      <a:pt x="370" y="1790"/>
                      <a:pt x="340" y="79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2" name="Google Shape;12582;p29"/>
              <p:cNvSpPr/>
              <p:nvPr/>
            </p:nvSpPr>
            <p:spPr>
              <a:xfrm>
                <a:off x="2862389" y="3544531"/>
                <a:ext cx="31780" cy="161118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199" extrusionOk="0">
                    <a:moveTo>
                      <a:pt x="371" y="0"/>
                    </a:moveTo>
                    <a:cubicBezTo>
                      <a:pt x="360" y="150"/>
                      <a:pt x="351" y="310"/>
                      <a:pt x="351" y="470"/>
                    </a:cubicBezTo>
                    <a:cubicBezTo>
                      <a:pt x="331" y="880"/>
                      <a:pt x="280" y="1289"/>
                      <a:pt x="260" y="1700"/>
                    </a:cubicBezTo>
                    <a:cubicBezTo>
                      <a:pt x="220" y="2219"/>
                      <a:pt x="191" y="2669"/>
                      <a:pt x="0" y="3199"/>
                    </a:cubicBezTo>
                    <a:cubicBezTo>
                      <a:pt x="611" y="2309"/>
                      <a:pt x="631" y="1160"/>
                      <a:pt x="400" y="140"/>
                    </a:cubicBezTo>
                    <a:cubicBezTo>
                      <a:pt x="391" y="90"/>
                      <a:pt x="380" y="30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3" name="Google Shape;12583;p29"/>
              <p:cNvSpPr/>
              <p:nvPr/>
            </p:nvSpPr>
            <p:spPr>
              <a:xfrm>
                <a:off x="2559343" y="2835746"/>
                <a:ext cx="191840" cy="270359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5368" extrusionOk="0">
                    <a:moveTo>
                      <a:pt x="3809" y="0"/>
                    </a:moveTo>
                    <a:lnTo>
                      <a:pt x="3809" y="0"/>
                    </a:lnTo>
                    <a:cubicBezTo>
                      <a:pt x="3749" y="290"/>
                      <a:pt x="3678" y="580"/>
                      <a:pt x="3609" y="869"/>
                    </a:cubicBezTo>
                    <a:cubicBezTo>
                      <a:pt x="3289" y="2109"/>
                      <a:pt x="2549" y="3088"/>
                      <a:pt x="1810" y="3918"/>
                    </a:cubicBezTo>
                    <a:cubicBezTo>
                      <a:pt x="1520" y="4218"/>
                      <a:pt x="1230" y="4528"/>
                      <a:pt x="900" y="4787"/>
                    </a:cubicBezTo>
                    <a:cubicBezTo>
                      <a:pt x="730" y="4918"/>
                      <a:pt x="270" y="5207"/>
                      <a:pt x="0" y="5367"/>
                    </a:cubicBezTo>
                    <a:cubicBezTo>
                      <a:pt x="350" y="5247"/>
                      <a:pt x="700" y="5118"/>
                      <a:pt x="1030" y="4938"/>
                    </a:cubicBezTo>
                    <a:cubicBezTo>
                      <a:pt x="1380" y="4738"/>
                      <a:pt x="1699" y="4488"/>
                      <a:pt x="1999" y="4218"/>
                    </a:cubicBezTo>
                    <a:cubicBezTo>
                      <a:pt x="3039" y="3319"/>
                      <a:pt x="3749" y="2009"/>
                      <a:pt x="3789" y="629"/>
                    </a:cubicBezTo>
                    <a:cubicBezTo>
                      <a:pt x="3809" y="420"/>
                      <a:pt x="3809" y="210"/>
                      <a:pt x="3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4" name="Google Shape;12584;p29"/>
              <p:cNvSpPr/>
              <p:nvPr/>
            </p:nvSpPr>
            <p:spPr>
              <a:xfrm>
                <a:off x="2597117" y="2851812"/>
                <a:ext cx="128380" cy="203475"/>
              </a:xfrm>
              <a:custGeom>
                <a:avLst/>
                <a:gdLst/>
                <a:ahLst/>
                <a:cxnLst/>
                <a:rect l="l" t="t" r="r" b="b"/>
                <a:pathLst>
                  <a:path w="2549" h="4040" extrusionOk="0">
                    <a:moveTo>
                      <a:pt x="2549" y="1"/>
                    </a:moveTo>
                    <a:cubicBezTo>
                      <a:pt x="2489" y="161"/>
                      <a:pt x="2439" y="321"/>
                      <a:pt x="2369" y="490"/>
                    </a:cubicBezTo>
                    <a:cubicBezTo>
                      <a:pt x="1839" y="1900"/>
                      <a:pt x="960" y="2849"/>
                      <a:pt x="0" y="4039"/>
                    </a:cubicBezTo>
                    <a:cubicBezTo>
                      <a:pt x="1389" y="3009"/>
                      <a:pt x="2329" y="2060"/>
                      <a:pt x="2529" y="250"/>
                    </a:cubicBezTo>
                    <a:cubicBezTo>
                      <a:pt x="2539" y="170"/>
                      <a:pt x="2539" y="81"/>
                      <a:pt x="2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5" name="Google Shape;12585;p29"/>
              <p:cNvSpPr/>
              <p:nvPr/>
            </p:nvSpPr>
            <p:spPr>
              <a:xfrm>
                <a:off x="3860671" y="1409512"/>
                <a:ext cx="189826" cy="115840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00" extrusionOk="0">
                    <a:moveTo>
                      <a:pt x="3768" y="1"/>
                    </a:moveTo>
                    <a:lnTo>
                      <a:pt x="3768" y="1"/>
                    </a:lnTo>
                    <a:cubicBezTo>
                      <a:pt x="3699" y="11"/>
                      <a:pt x="3639" y="31"/>
                      <a:pt x="3579" y="51"/>
                    </a:cubicBezTo>
                    <a:cubicBezTo>
                      <a:pt x="2949" y="241"/>
                      <a:pt x="2319" y="461"/>
                      <a:pt x="1760" y="811"/>
                    </a:cubicBezTo>
                    <a:cubicBezTo>
                      <a:pt x="1110" y="1220"/>
                      <a:pt x="520" y="1740"/>
                      <a:pt x="1" y="2300"/>
                    </a:cubicBezTo>
                    <a:cubicBezTo>
                      <a:pt x="1110" y="1491"/>
                      <a:pt x="2329" y="851"/>
                      <a:pt x="3508" y="151"/>
                    </a:cubicBezTo>
                    <a:cubicBezTo>
                      <a:pt x="3588" y="101"/>
                      <a:pt x="3719" y="31"/>
                      <a:pt x="3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6" name="Google Shape;12586;p29"/>
              <p:cNvSpPr/>
              <p:nvPr/>
            </p:nvSpPr>
            <p:spPr>
              <a:xfrm>
                <a:off x="3860168" y="1387906"/>
                <a:ext cx="189826" cy="119869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80" extrusionOk="0">
                    <a:moveTo>
                      <a:pt x="3769" y="1"/>
                    </a:moveTo>
                    <a:cubicBezTo>
                      <a:pt x="3698" y="21"/>
                      <a:pt x="3638" y="30"/>
                      <a:pt x="3569" y="50"/>
                    </a:cubicBezTo>
                    <a:cubicBezTo>
                      <a:pt x="1659" y="520"/>
                      <a:pt x="1240" y="990"/>
                      <a:pt x="0" y="2379"/>
                    </a:cubicBezTo>
                    <a:cubicBezTo>
                      <a:pt x="1020" y="1529"/>
                      <a:pt x="2179" y="810"/>
                      <a:pt x="3399" y="190"/>
                    </a:cubicBezTo>
                    <a:cubicBezTo>
                      <a:pt x="3518" y="130"/>
                      <a:pt x="3678" y="50"/>
                      <a:pt x="37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7" name="Google Shape;12587;p29"/>
              <p:cNvSpPr/>
              <p:nvPr/>
            </p:nvSpPr>
            <p:spPr>
              <a:xfrm>
                <a:off x="3891344" y="1373803"/>
                <a:ext cx="149080" cy="81591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1620" extrusionOk="0">
                    <a:moveTo>
                      <a:pt x="2959" y="1"/>
                    </a:moveTo>
                    <a:lnTo>
                      <a:pt x="2959" y="1"/>
                    </a:lnTo>
                    <a:cubicBezTo>
                      <a:pt x="2910" y="10"/>
                      <a:pt x="2859" y="10"/>
                      <a:pt x="2810" y="21"/>
                    </a:cubicBezTo>
                    <a:cubicBezTo>
                      <a:pt x="1710" y="130"/>
                      <a:pt x="561" y="630"/>
                      <a:pt x="1" y="1620"/>
                    </a:cubicBezTo>
                    <a:cubicBezTo>
                      <a:pt x="301" y="1290"/>
                      <a:pt x="671" y="1080"/>
                      <a:pt x="1071" y="860"/>
                    </a:cubicBezTo>
                    <a:cubicBezTo>
                      <a:pt x="1540" y="620"/>
                      <a:pt x="2100" y="360"/>
                      <a:pt x="2530" y="170"/>
                    </a:cubicBezTo>
                    <a:cubicBezTo>
                      <a:pt x="2650" y="121"/>
                      <a:pt x="2770" y="81"/>
                      <a:pt x="2890" y="30"/>
                    </a:cubicBezTo>
                    <a:cubicBezTo>
                      <a:pt x="2919" y="21"/>
                      <a:pt x="2950" y="10"/>
                      <a:pt x="29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8" name="Google Shape;12588;p29"/>
              <p:cNvSpPr/>
              <p:nvPr/>
            </p:nvSpPr>
            <p:spPr>
              <a:xfrm>
                <a:off x="2786892" y="1668489"/>
                <a:ext cx="539711" cy="775218"/>
              </a:xfrm>
              <a:custGeom>
                <a:avLst/>
                <a:gdLst/>
                <a:ahLst/>
                <a:cxnLst/>
                <a:rect l="l" t="t" r="r" b="b"/>
                <a:pathLst>
                  <a:path w="10716" h="15392" extrusionOk="0">
                    <a:moveTo>
                      <a:pt x="8234" y="0"/>
                    </a:moveTo>
                    <a:cubicBezTo>
                      <a:pt x="7503" y="0"/>
                      <a:pt x="6705" y="456"/>
                      <a:pt x="6108" y="1016"/>
                    </a:cubicBezTo>
                    <a:cubicBezTo>
                      <a:pt x="5518" y="1506"/>
                      <a:pt x="4978" y="2076"/>
                      <a:pt x="4578" y="2706"/>
                    </a:cubicBezTo>
                    <a:cubicBezTo>
                      <a:pt x="4568" y="2755"/>
                      <a:pt x="4598" y="2795"/>
                      <a:pt x="4638" y="2815"/>
                    </a:cubicBezTo>
                    <a:cubicBezTo>
                      <a:pt x="4645" y="2817"/>
                      <a:pt x="4652" y="2818"/>
                      <a:pt x="4660" y="2818"/>
                    </a:cubicBezTo>
                    <a:cubicBezTo>
                      <a:pt x="4695" y="2818"/>
                      <a:pt x="4732" y="2799"/>
                      <a:pt x="4748" y="2766"/>
                    </a:cubicBezTo>
                    <a:cubicBezTo>
                      <a:pt x="4808" y="2686"/>
                      <a:pt x="4878" y="2595"/>
                      <a:pt x="4948" y="2515"/>
                    </a:cubicBezTo>
                    <a:cubicBezTo>
                      <a:pt x="5308" y="2026"/>
                      <a:pt x="5748" y="1586"/>
                      <a:pt x="6217" y="1206"/>
                    </a:cubicBezTo>
                    <a:cubicBezTo>
                      <a:pt x="6407" y="1056"/>
                      <a:pt x="6517" y="956"/>
                      <a:pt x="6717" y="827"/>
                    </a:cubicBezTo>
                    <a:cubicBezTo>
                      <a:pt x="6867" y="716"/>
                      <a:pt x="7167" y="596"/>
                      <a:pt x="7217" y="567"/>
                    </a:cubicBezTo>
                    <a:cubicBezTo>
                      <a:pt x="7257" y="556"/>
                      <a:pt x="7647" y="396"/>
                      <a:pt x="7827" y="387"/>
                    </a:cubicBezTo>
                    <a:cubicBezTo>
                      <a:pt x="7880" y="369"/>
                      <a:pt x="7930" y="365"/>
                      <a:pt x="8001" y="365"/>
                    </a:cubicBezTo>
                    <a:cubicBezTo>
                      <a:pt x="8050" y="365"/>
                      <a:pt x="8109" y="367"/>
                      <a:pt x="8187" y="367"/>
                    </a:cubicBezTo>
                    <a:lnTo>
                      <a:pt x="8336" y="367"/>
                    </a:lnTo>
                    <a:cubicBezTo>
                      <a:pt x="8336" y="376"/>
                      <a:pt x="8336" y="376"/>
                      <a:pt x="8347" y="376"/>
                    </a:cubicBezTo>
                    <a:cubicBezTo>
                      <a:pt x="8676" y="447"/>
                      <a:pt x="8756" y="476"/>
                      <a:pt x="9016" y="616"/>
                    </a:cubicBezTo>
                    <a:cubicBezTo>
                      <a:pt x="9246" y="756"/>
                      <a:pt x="9266" y="756"/>
                      <a:pt x="9436" y="936"/>
                    </a:cubicBezTo>
                    <a:cubicBezTo>
                      <a:pt x="9325" y="907"/>
                      <a:pt x="9212" y="894"/>
                      <a:pt x="9100" y="894"/>
                    </a:cubicBezTo>
                    <a:cubicBezTo>
                      <a:pt x="8827" y="894"/>
                      <a:pt x="8554" y="970"/>
                      <a:pt x="8307" y="1076"/>
                    </a:cubicBezTo>
                    <a:cubicBezTo>
                      <a:pt x="7707" y="1316"/>
                      <a:pt x="7197" y="1726"/>
                      <a:pt x="6737" y="2175"/>
                    </a:cubicBezTo>
                    <a:cubicBezTo>
                      <a:pt x="5837" y="3015"/>
                      <a:pt x="5108" y="4005"/>
                      <a:pt x="4458" y="5054"/>
                    </a:cubicBezTo>
                    <a:cubicBezTo>
                      <a:pt x="4528" y="5114"/>
                      <a:pt x="4608" y="5174"/>
                      <a:pt x="4688" y="5234"/>
                    </a:cubicBezTo>
                    <a:cubicBezTo>
                      <a:pt x="5608" y="3815"/>
                      <a:pt x="6627" y="2506"/>
                      <a:pt x="8047" y="1656"/>
                    </a:cubicBezTo>
                    <a:cubicBezTo>
                      <a:pt x="8459" y="1430"/>
                      <a:pt x="8853" y="1293"/>
                      <a:pt x="9187" y="1293"/>
                    </a:cubicBezTo>
                    <a:cubicBezTo>
                      <a:pt x="9444" y="1293"/>
                      <a:pt x="9666" y="1373"/>
                      <a:pt x="9835" y="1556"/>
                    </a:cubicBezTo>
                    <a:cubicBezTo>
                      <a:pt x="10386" y="2866"/>
                      <a:pt x="9855" y="4925"/>
                      <a:pt x="9406" y="6434"/>
                    </a:cubicBezTo>
                    <a:cubicBezTo>
                      <a:pt x="8816" y="8353"/>
                      <a:pt x="8047" y="10022"/>
                      <a:pt x="6917" y="11751"/>
                    </a:cubicBezTo>
                    <a:cubicBezTo>
                      <a:pt x="6077" y="13030"/>
                      <a:pt x="4818" y="14420"/>
                      <a:pt x="3469" y="14870"/>
                    </a:cubicBezTo>
                    <a:cubicBezTo>
                      <a:pt x="3269" y="14940"/>
                      <a:pt x="3069" y="14970"/>
                      <a:pt x="2859" y="14980"/>
                    </a:cubicBezTo>
                    <a:cubicBezTo>
                      <a:pt x="2859" y="14970"/>
                      <a:pt x="2839" y="14950"/>
                      <a:pt x="2829" y="14950"/>
                    </a:cubicBezTo>
                    <a:cubicBezTo>
                      <a:pt x="1070" y="13161"/>
                      <a:pt x="2419" y="9312"/>
                      <a:pt x="3729" y="6864"/>
                    </a:cubicBezTo>
                    <a:cubicBezTo>
                      <a:pt x="3649" y="6813"/>
                      <a:pt x="3569" y="6773"/>
                      <a:pt x="3489" y="6733"/>
                    </a:cubicBezTo>
                    <a:cubicBezTo>
                      <a:pt x="2439" y="8772"/>
                      <a:pt x="1439" y="11402"/>
                      <a:pt x="1859" y="13601"/>
                    </a:cubicBezTo>
                    <a:cubicBezTo>
                      <a:pt x="1970" y="14080"/>
                      <a:pt x="2169" y="14560"/>
                      <a:pt x="2469" y="14960"/>
                    </a:cubicBezTo>
                    <a:cubicBezTo>
                      <a:pt x="2199" y="14920"/>
                      <a:pt x="1950" y="14840"/>
                      <a:pt x="1719" y="14720"/>
                    </a:cubicBezTo>
                    <a:cubicBezTo>
                      <a:pt x="1200" y="14420"/>
                      <a:pt x="1010" y="13820"/>
                      <a:pt x="840" y="13070"/>
                    </a:cubicBezTo>
                    <a:cubicBezTo>
                      <a:pt x="680" y="12351"/>
                      <a:pt x="790" y="11522"/>
                      <a:pt x="940" y="10731"/>
                    </a:cubicBezTo>
                    <a:cubicBezTo>
                      <a:pt x="1030" y="10212"/>
                      <a:pt x="1160" y="9692"/>
                      <a:pt x="1290" y="9183"/>
                    </a:cubicBezTo>
                    <a:cubicBezTo>
                      <a:pt x="1314" y="9098"/>
                      <a:pt x="1247" y="9043"/>
                      <a:pt x="1182" y="9043"/>
                    </a:cubicBezTo>
                    <a:cubicBezTo>
                      <a:pt x="1138" y="9043"/>
                      <a:pt x="1095" y="9067"/>
                      <a:pt x="1080" y="9123"/>
                    </a:cubicBezTo>
                    <a:cubicBezTo>
                      <a:pt x="620" y="10982"/>
                      <a:pt x="0" y="12781"/>
                      <a:pt x="940" y="14520"/>
                    </a:cubicBezTo>
                    <a:cubicBezTo>
                      <a:pt x="1190" y="14920"/>
                      <a:pt x="1599" y="15180"/>
                      <a:pt x="2059" y="15289"/>
                    </a:cubicBezTo>
                    <a:cubicBezTo>
                      <a:pt x="2312" y="15353"/>
                      <a:pt x="2574" y="15391"/>
                      <a:pt x="2836" y="15391"/>
                    </a:cubicBezTo>
                    <a:cubicBezTo>
                      <a:pt x="2947" y="15391"/>
                      <a:pt x="3059" y="15384"/>
                      <a:pt x="3169" y="15369"/>
                    </a:cubicBezTo>
                    <a:cubicBezTo>
                      <a:pt x="4408" y="15160"/>
                      <a:pt x="5428" y="14210"/>
                      <a:pt x="6248" y="13321"/>
                    </a:cubicBezTo>
                    <a:cubicBezTo>
                      <a:pt x="6847" y="12651"/>
                      <a:pt x="7347" y="11891"/>
                      <a:pt x="7807" y="11111"/>
                    </a:cubicBezTo>
                    <a:cubicBezTo>
                      <a:pt x="8407" y="10072"/>
                      <a:pt x="8926" y="8992"/>
                      <a:pt x="9356" y="7873"/>
                    </a:cubicBezTo>
                    <a:cubicBezTo>
                      <a:pt x="9895" y="6334"/>
                      <a:pt x="10715" y="3935"/>
                      <a:pt x="10415" y="2116"/>
                    </a:cubicBezTo>
                    <a:cubicBezTo>
                      <a:pt x="10426" y="2076"/>
                      <a:pt x="10415" y="2046"/>
                      <a:pt x="10406" y="2026"/>
                    </a:cubicBezTo>
                    <a:cubicBezTo>
                      <a:pt x="10406" y="2026"/>
                      <a:pt x="10406" y="2016"/>
                      <a:pt x="10395" y="2016"/>
                    </a:cubicBezTo>
                    <a:cubicBezTo>
                      <a:pt x="10335" y="1676"/>
                      <a:pt x="10226" y="1356"/>
                      <a:pt x="10066" y="1076"/>
                    </a:cubicBezTo>
                    <a:cubicBezTo>
                      <a:pt x="9706" y="487"/>
                      <a:pt x="9086" y="36"/>
                      <a:pt x="8387" y="7"/>
                    </a:cubicBezTo>
                    <a:cubicBezTo>
                      <a:pt x="8336" y="2"/>
                      <a:pt x="8285" y="0"/>
                      <a:pt x="8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9" name="Google Shape;12589;p29"/>
              <p:cNvSpPr/>
              <p:nvPr/>
            </p:nvSpPr>
            <p:spPr>
              <a:xfrm>
                <a:off x="2823104" y="2006588"/>
                <a:ext cx="123445" cy="396725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7877" extrusionOk="0">
                    <a:moveTo>
                      <a:pt x="2450" y="0"/>
                    </a:moveTo>
                    <a:lnTo>
                      <a:pt x="2450" y="0"/>
                    </a:lnTo>
                    <a:cubicBezTo>
                      <a:pt x="1870" y="1000"/>
                      <a:pt x="1391" y="2010"/>
                      <a:pt x="1060" y="3099"/>
                    </a:cubicBezTo>
                    <a:cubicBezTo>
                      <a:pt x="1171" y="2659"/>
                      <a:pt x="1291" y="2230"/>
                      <a:pt x="1430" y="1810"/>
                    </a:cubicBezTo>
                    <a:cubicBezTo>
                      <a:pt x="1510" y="1560"/>
                      <a:pt x="1600" y="1310"/>
                      <a:pt x="1680" y="1070"/>
                    </a:cubicBezTo>
                    <a:lnTo>
                      <a:pt x="1680" y="1070"/>
                    </a:lnTo>
                    <a:cubicBezTo>
                      <a:pt x="1580" y="1260"/>
                      <a:pt x="1470" y="1450"/>
                      <a:pt x="1371" y="1640"/>
                    </a:cubicBezTo>
                    <a:cubicBezTo>
                      <a:pt x="991" y="2350"/>
                      <a:pt x="691" y="3119"/>
                      <a:pt x="541" y="3909"/>
                    </a:cubicBezTo>
                    <a:cubicBezTo>
                      <a:pt x="640" y="3229"/>
                      <a:pt x="820" y="2579"/>
                      <a:pt x="1131" y="1740"/>
                    </a:cubicBezTo>
                    <a:lnTo>
                      <a:pt x="1131" y="1740"/>
                    </a:lnTo>
                    <a:cubicBezTo>
                      <a:pt x="691" y="2510"/>
                      <a:pt x="291" y="3339"/>
                      <a:pt x="141" y="4218"/>
                    </a:cubicBezTo>
                    <a:cubicBezTo>
                      <a:pt x="1" y="5178"/>
                      <a:pt x="101" y="6208"/>
                      <a:pt x="541" y="7077"/>
                    </a:cubicBezTo>
                    <a:cubicBezTo>
                      <a:pt x="591" y="7187"/>
                      <a:pt x="680" y="7337"/>
                      <a:pt x="731" y="7417"/>
                    </a:cubicBezTo>
                    <a:cubicBezTo>
                      <a:pt x="671" y="7227"/>
                      <a:pt x="611" y="7027"/>
                      <a:pt x="560" y="6828"/>
                    </a:cubicBezTo>
                    <a:cubicBezTo>
                      <a:pt x="451" y="6317"/>
                      <a:pt x="431" y="5758"/>
                      <a:pt x="441" y="5178"/>
                    </a:cubicBezTo>
                    <a:lnTo>
                      <a:pt x="441" y="5178"/>
                    </a:lnTo>
                    <a:cubicBezTo>
                      <a:pt x="481" y="6078"/>
                      <a:pt x="691" y="6977"/>
                      <a:pt x="1091" y="7797"/>
                    </a:cubicBezTo>
                    <a:cubicBezTo>
                      <a:pt x="931" y="7257"/>
                      <a:pt x="831" y="6717"/>
                      <a:pt x="791" y="6168"/>
                    </a:cubicBezTo>
                    <a:lnTo>
                      <a:pt x="791" y="6168"/>
                    </a:lnTo>
                    <a:cubicBezTo>
                      <a:pt x="860" y="6608"/>
                      <a:pt x="971" y="7047"/>
                      <a:pt x="1131" y="7457"/>
                    </a:cubicBezTo>
                    <a:cubicBezTo>
                      <a:pt x="1180" y="7597"/>
                      <a:pt x="1271" y="7787"/>
                      <a:pt x="1331" y="7877"/>
                    </a:cubicBezTo>
                    <a:cubicBezTo>
                      <a:pt x="1251" y="7657"/>
                      <a:pt x="1200" y="7427"/>
                      <a:pt x="1171" y="7197"/>
                    </a:cubicBezTo>
                    <a:cubicBezTo>
                      <a:pt x="820" y="4749"/>
                      <a:pt x="1440" y="2310"/>
                      <a:pt x="24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0" name="Google Shape;12590;p29"/>
              <p:cNvSpPr/>
              <p:nvPr/>
            </p:nvSpPr>
            <p:spPr>
              <a:xfrm>
                <a:off x="2987243" y="1692462"/>
                <a:ext cx="237672" cy="225081"/>
              </a:xfrm>
              <a:custGeom>
                <a:avLst/>
                <a:gdLst/>
                <a:ahLst/>
                <a:cxnLst/>
                <a:rect l="l" t="t" r="r" b="b"/>
                <a:pathLst>
                  <a:path w="4719" h="4469" extrusionOk="0">
                    <a:moveTo>
                      <a:pt x="3998" y="0"/>
                    </a:moveTo>
                    <a:lnTo>
                      <a:pt x="3998" y="0"/>
                    </a:lnTo>
                    <a:cubicBezTo>
                      <a:pt x="2310" y="430"/>
                      <a:pt x="1360" y="1570"/>
                      <a:pt x="490" y="2999"/>
                    </a:cubicBezTo>
                    <a:cubicBezTo>
                      <a:pt x="420" y="3119"/>
                      <a:pt x="340" y="3259"/>
                      <a:pt x="280" y="3379"/>
                    </a:cubicBezTo>
                    <a:cubicBezTo>
                      <a:pt x="380" y="3259"/>
                      <a:pt x="490" y="3149"/>
                      <a:pt x="590" y="3029"/>
                    </a:cubicBezTo>
                    <a:cubicBezTo>
                      <a:pt x="700" y="2929"/>
                      <a:pt x="800" y="2819"/>
                      <a:pt x="900" y="2719"/>
                    </a:cubicBezTo>
                    <a:lnTo>
                      <a:pt x="900" y="2719"/>
                    </a:lnTo>
                    <a:cubicBezTo>
                      <a:pt x="560" y="3179"/>
                      <a:pt x="260" y="3669"/>
                      <a:pt x="0" y="4169"/>
                    </a:cubicBezTo>
                    <a:cubicBezTo>
                      <a:pt x="20" y="4189"/>
                      <a:pt x="31" y="4198"/>
                      <a:pt x="51" y="4209"/>
                    </a:cubicBezTo>
                    <a:cubicBezTo>
                      <a:pt x="60" y="4189"/>
                      <a:pt x="80" y="4169"/>
                      <a:pt x="91" y="4149"/>
                    </a:cubicBezTo>
                    <a:cubicBezTo>
                      <a:pt x="440" y="3739"/>
                      <a:pt x="800" y="3329"/>
                      <a:pt x="1160" y="2929"/>
                    </a:cubicBezTo>
                    <a:lnTo>
                      <a:pt x="1160" y="2929"/>
                    </a:lnTo>
                    <a:cubicBezTo>
                      <a:pt x="820" y="3389"/>
                      <a:pt x="510" y="3869"/>
                      <a:pt x="231" y="4369"/>
                    </a:cubicBezTo>
                    <a:cubicBezTo>
                      <a:pt x="271" y="4398"/>
                      <a:pt x="310" y="4438"/>
                      <a:pt x="350" y="4469"/>
                    </a:cubicBezTo>
                    <a:cubicBezTo>
                      <a:pt x="690" y="4018"/>
                      <a:pt x="1050" y="3589"/>
                      <a:pt x="1430" y="3129"/>
                    </a:cubicBezTo>
                    <a:cubicBezTo>
                      <a:pt x="2279" y="2139"/>
                      <a:pt x="3089" y="1270"/>
                      <a:pt x="4198" y="630"/>
                    </a:cubicBezTo>
                    <a:cubicBezTo>
                      <a:pt x="4369" y="540"/>
                      <a:pt x="4549" y="460"/>
                      <a:pt x="4718" y="391"/>
                    </a:cubicBezTo>
                    <a:lnTo>
                      <a:pt x="4718" y="391"/>
                    </a:lnTo>
                    <a:cubicBezTo>
                      <a:pt x="4618" y="410"/>
                      <a:pt x="4529" y="430"/>
                      <a:pt x="4429" y="450"/>
                    </a:cubicBezTo>
                    <a:cubicBezTo>
                      <a:pt x="3909" y="580"/>
                      <a:pt x="3429" y="840"/>
                      <a:pt x="2979" y="1130"/>
                    </a:cubicBezTo>
                    <a:cubicBezTo>
                      <a:pt x="2869" y="1200"/>
                      <a:pt x="2769" y="1280"/>
                      <a:pt x="2669" y="1350"/>
                    </a:cubicBezTo>
                    <a:cubicBezTo>
                      <a:pt x="3159" y="910"/>
                      <a:pt x="3679" y="540"/>
                      <a:pt x="4318" y="240"/>
                    </a:cubicBezTo>
                    <a:lnTo>
                      <a:pt x="4318" y="240"/>
                    </a:lnTo>
                    <a:cubicBezTo>
                      <a:pt x="3619" y="410"/>
                      <a:pt x="2989" y="730"/>
                      <a:pt x="2429" y="1150"/>
                    </a:cubicBezTo>
                    <a:cubicBezTo>
                      <a:pt x="2899" y="700"/>
                      <a:pt x="3409" y="311"/>
                      <a:pt x="39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1" name="Google Shape;12591;p29"/>
              <p:cNvSpPr/>
              <p:nvPr/>
            </p:nvSpPr>
            <p:spPr>
              <a:xfrm>
                <a:off x="2895126" y="2137486"/>
                <a:ext cx="43818" cy="243666"/>
              </a:xfrm>
              <a:custGeom>
                <a:avLst/>
                <a:gdLst/>
                <a:ahLst/>
                <a:cxnLst/>
                <a:rect l="l" t="t" r="r" b="b"/>
                <a:pathLst>
                  <a:path w="870" h="4838" extrusionOk="0">
                    <a:moveTo>
                      <a:pt x="870" y="0"/>
                    </a:moveTo>
                    <a:lnTo>
                      <a:pt x="870" y="0"/>
                    </a:lnTo>
                    <a:cubicBezTo>
                      <a:pt x="170" y="1410"/>
                      <a:pt x="0" y="3109"/>
                      <a:pt x="460" y="4618"/>
                    </a:cubicBezTo>
                    <a:cubicBezTo>
                      <a:pt x="490" y="4688"/>
                      <a:pt x="510" y="4778"/>
                      <a:pt x="530" y="4838"/>
                    </a:cubicBezTo>
                    <a:cubicBezTo>
                      <a:pt x="520" y="4678"/>
                      <a:pt x="520" y="4518"/>
                      <a:pt x="510" y="4369"/>
                    </a:cubicBezTo>
                    <a:cubicBezTo>
                      <a:pt x="470" y="3678"/>
                      <a:pt x="510" y="2999"/>
                      <a:pt x="530" y="2319"/>
                    </a:cubicBezTo>
                    <a:cubicBezTo>
                      <a:pt x="540" y="1930"/>
                      <a:pt x="610" y="1330"/>
                      <a:pt x="640" y="1080"/>
                    </a:cubicBezTo>
                    <a:cubicBezTo>
                      <a:pt x="700" y="720"/>
                      <a:pt x="740" y="35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2" name="Google Shape;12592;p29"/>
              <p:cNvSpPr/>
              <p:nvPr/>
            </p:nvSpPr>
            <p:spPr>
              <a:xfrm>
                <a:off x="2895629" y="2224567"/>
                <a:ext cx="9066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600" extrusionOk="0">
                    <a:moveTo>
                      <a:pt x="180" y="1"/>
                    </a:moveTo>
                    <a:cubicBezTo>
                      <a:pt x="30" y="510"/>
                      <a:pt x="0" y="1070"/>
                      <a:pt x="70" y="1600"/>
                    </a:cubicBezTo>
                    <a:cubicBezTo>
                      <a:pt x="90" y="1310"/>
                      <a:pt x="130" y="1030"/>
                      <a:pt x="140" y="740"/>
                    </a:cubicBezTo>
                    <a:cubicBezTo>
                      <a:pt x="150" y="501"/>
                      <a:pt x="140" y="250"/>
                      <a:pt x="1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3" name="Google Shape;12593;p29"/>
              <p:cNvSpPr/>
              <p:nvPr/>
            </p:nvSpPr>
            <p:spPr>
              <a:xfrm>
                <a:off x="2919754" y="2062946"/>
                <a:ext cx="132964" cy="362024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7188" extrusionOk="0">
                    <a:moveTo>
                      <a:pt x="2360" y="1"/>
                    </a:moveTo>
                    <a:cubicBezTo>
                      <a:pt x="2150" y="411"/>
                      <a:pt x="1960" y="840"/>
                      <a:pt x="1810" y="1271"/>
                    </a:cubicBezTo>
                    <a:cubicBezTo>
                      <a:pt x="1800" y="1300"/>
                      <a:pt x="1790" y="1331"/>
                      <a:pt x="1780" y="1351"/>
                    </a:cubicBezTo>
                    <a:cubicBezTo>
                      <a:pt x="1631" y="1660"/>
                      <a:pt x="1511" y="1950"/>
                      <a:pt x="1400" y="2200"/>
                    </a:cubicBezTo>
                    <a:cubicBezTo>
                      <a:pt x="1480" y="1890"/>
                      <a:pt x="1571" y="1571"/>
                      <a:pt x="1670" y="1251"/>
                    </a:cubicBezTo>
                    <a:cubicBezTo>
                      <a:pt x="1740" y="1031"/>
                      <a:pt x="1820" y="791"/>
                      <a:pt x="1890" y="581"/>
                    </a:cubicBezTo>
                    <a:lnTo>
                      <a:pt x="1890" y="581"/>
                    </a:lnTo>
                    <a:cubicBezTo>
                      <a:pt x="1810" y="721"/>
                      <a:pt x="1730" y="860"/>
                      <a:pt x="1660" y="991"/>
                    </a:cubicBezTo>
                    <a:cubicBezTo>
                      <a:pt x="1400" y="1460"/>
                      <a:pt x="1171" y="1950"/>
                      <a:pt x="1000" y="2460"/>
                    </a:cubicBezTo>
                    <a:cubicBezTo>
                      <a:pt x="1111" y="1970"/>
                      <a:pt x="1240" y="1471"/>
                      <a:pt x="1400" y="951"/>
                    </a:cubicBezTo>
                    <a:cubicBezTo>
                      <a:pt x="1471" y="711"/>
                      <a:pt x="1551" y="441"/>
                      <a:pt x="1620" y="231"/>
                    </a:cubicBezTo>
                    <a:lnTo>
                      <a:pt x="1620" y="231"/>
                    </a:lnTo>
                    <a:cubicBezTo>
                      <a:pt x="1531" y="421"/>
                      <a:pt x="1431" y="601"/>
                      <a:pt x="1331" y="791"/>
                    </a:cubicBezTo>
                    <a:cubicBezTo>
                      <a:pt x="1000" y="1380"/>
                      <a:pt x="741" y="2010"/>
                      <a:pt x="571" y="2660"/>
                    </a:cubicBezTo>
                    <a:cubicBezTo>
                      <a:pt x="661" y="1970"/>
                      <a:pt x="800" y="1300"/>
                      <a:pt x="1000" y="561"/>
                    </a:cubicBezTo>
                    <a:lnTo>
                      <a:pt x="1000" y="561"/>
                    </a:lnTo>
                    <a:cubicBezTo>
                      <a:pt x="561" y="1551"/>
                      <a:pt x="181" y="2590"/>
                      <a:pt x="71" y="3690"/>
                    </a:cubicBezTo>
                    <a:cubicBezTo>
                      <a:pt x="1" y="4629"/>
                      <a:pt x="51" y="5609"/>
                      <a:pt x="411" y="6488"/>
                    </a:cubicBezTo>
                    <a:cubicBezTo>
                      <a:pt x="441" y="6558"/>
                      <a:pt x="471" y="6638"/>
                      <a:pt x="491" y="6688"/>
                    </a:cubicBezTo>
                    <a:cubicBezTo>
                      <a:pt x="461" y="6548"/>
                      <a:pt x="421" y="6308"/>
                      <a:pt x="411" y="6208"/>
                    </a:cubicBezTo>
                    <a:cubicBezTo>
                      <a:pt x="351" y="5709"/>
                      <a:pt x="361" y="5209"/>
                      <a:pt x="391" y="4709"/>
                    </a:cubicBezTo>
                    <a:lnTo>
                      <a:pt x="391" y="4709"/>
                    </a:lnTo>
                    <a:cubicBezTo>
                      <a:pt x="441" y="5398"/>
                      <a:pt x="621" y="6068"/>
                      <a:pt x="800" y="6738"/>
                    </a:cubicBezTo>
                    <a:cubicBezTo>
                      <a:pt x="731" y="6168"/>
                      <a:pt x="701" y="5629"/>
                      <a:pt x="711" y="5109"/>
                    </a:cubicBezTo>
                    <a:lnTo>
                      <a:pt x="711" y="5109"/>
                    </a:lnTo>
                    <a:cubicBezTo>
                      <a:pt x="731" y="5358"/>
                      <a:pt x="771" y="5609"/>
                      <a:pt x="820" y="5858"/>
                    </a:cubicBezTo>
                    <a:cubicBezTo>
                      <a:pt x="891" y="6158"/>
                      <a:pt x="940" y="6458"/>
                      <a:pt x="1071" y="6738"/>
                    </a:cubicBezTo>
                    <a:cubicBezTo>
                      <a:pt x="991" y="6448"/>
                      <a:pt x="991" y="6138"/>
                      <a:pt x="980" y="5829"/>
                    </a:cubicBezTo>
                    <a:cubicBezTo>
                      <a:pt x="971" y="5678"/>
                      <a:pt x="971" y="5538"/>
                      <a:pt x="980" y="5389"/>
                    </a:cubicBezTo>
                    <a:cubicBezTo>
                      <a:pt x="991" y="5598"/>
                      <a:pt x="1020" y="5809"/>
                      <a:pt x="1051" y="6018"/>
                    </a:cubicBezTo>
                    <a:cubicBezTo>
                      <a:pt x="1111" y="6418"/>
                      <a:pt x="1220" y="6818"/>
                      <a:pt x="1371" y="7188"/>
                    </a:cubicBezTo>
                    <a:cubicBezTo>
                      <a:pt x="1460" y="7118"/>
                      <a:pt x="1560" y="7058"/>
                      <a:pt x="1660" y="6988"/>
                    </a:cubicBezTo>
                    <a:cubicBezTo>
                      <a:pt x="1471" y="6288"/>
                      <a:pt x="1451" y="5938"/>
                      <a:pt x="1380" y="5249"/>
                    </a:cubicBezTo>
                    <a:cubicBezTo>
                      <a:pt x="1291" y="4019"/>
                      <a:pt x="1511" y="2970"/>
                      <a:pt x="1970" y="1770"/>
                    </a:cubicBezTo>
                    <a:cubicBezTo>
                      <a:pt x="2160" y="1251"/>
                      <a:pt x="2380" y="731"/>
                      <a:pt x="2640" y="211"/>
                    </a:cubicBezTo>
                    <a:cubicBezTo>
                      <a:pt x="2540" y="141"/>
                      <a:pt x="2450" y="71"/>
                      <a:pt x="23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4" name="Google Shape;12594;p29"/>
              <p:cNvSpPr/>
              <p:nvPr/>
            </p:nvSpPr>
            <p:spPr>
              <a:xfrm>
                <a:off x="3063747" y="1767959"/>
                <a:ext cx="240191" cy="218030"/>
              </a:xfrm>
              <a:custGeom>
                <a:avLst/>
                <a:gdLst/>
                <a:ahLst/>
                <a:cxnLst/>
                <a:rect l="l" t="t" r="r" b="b"/>
                <a:pathLst>
                  <a:path w="4769" h="4329" extrusionOk="0">
                    <a:moveTo>
                      <a:pt x="4169" y="1"/>
                    </a:moveTo>
                    <a:lnTo>
                      <a:pt x="4169" y="1"/>
                    </a:lnTo>
                    <a:cubicBezTo>
                      <a:pt x="4109" y="11"/>
                      <a:pt x="4059" y="21"/>
                      <a:pt x="3999" y="31"/>
                    </a:cubicBezTo>
                    <a:cubicBezTo>
                      <a:pt x="2190" y="391"/>
                      <a:pt x="1020" y="2000"/>
                      <a:pt x="80" y="3439"/>
                    </a:cubicBezTo>
                    <a:cubicBezTo>
                      <a:pt x="480" y="2979"/>
                      <a:pt x="900" y="2539"/>
                      <a:pt x="1320" y="2110"/>
                    </a:cubicBezTo>
                    <a:lnTo>
                      <a:pt x="1320" y="2110"/>
                    </a:lnTo>
                    <a:cubicBezTo>
                      <a:pt x="1280" y="2160"/>
                      <a:pt x="1230" y="2220"/>
                      <a:pt x="1180" y="2270"/>
                    </a:cubicBezTo>
                    <a:cubicBezTo>
                      <a:pt x="760" y="2770"/>
                      <a:pt x="360" y="3299"/>
                      <a:pt x="1" y="3839"/>
                    </a:cubicBezTo>
                    <a:cubicBezTo>
                      <a:pt x="21" y="3859"/>
                      <a:pt x="41" y="3869"/>
                      <a:pt x="60" y="3879"/>
                    </a:cubicBezTo>
                    <a:cubicBezTo>
                      <a:pt x="611" y="3219"/>
                      <a:pt x="1260" y="2530"/>
                      <a:pt x="1960" y="1920"/>
                    </a:cubicBezTo>
                    <a:lnTo>
                      <a:pt x="1960" y="1920"/>
                    </a:lnTo>
                    <a:cubicBezTo>
                      <a:pt x="1380" y="2499"/>
                      <a:pt x="860" y="3150"/>
                      <a:pt x="460" y="3859"/>
                    </a:cubicBezTo>
                    <a:cubicBezTo>
                      <a:pt x="811" y="3409"/>
                      <a:pt x="1250" y="2959"/>
                      <a:pt x="1700" y="2559"/>
                    </a:cubicBezTo>
                    <a:lnTo>
                      <a:pt x="1700" y="2559"/>
                    </a:lnTo>
                    <a:cubicBezTo>
                      <a:pt x="1250" y="3050"/>
                      <a:pt x="860" y="3589"/>
                      <a:pt x="491" y="4149"/>
                    </a:cubicBezTo>
                    <a:cubicBezTo>
                      <a:pt x="591" y="4209"/>
                      <a:pt x="700" y="4269"/>
                      <a:pt x="800" y="4329"/>
                    </a:cubicBezTo>
                    <a:cubicBezTo>
                      <a:pt x="1670" y="3039"/>
                      <a:pt x="2639" y="1870"/>
                      <a:pt x="3969" y="1100"/>
                    </a:cubicBezTo>
                    <a:cubicBezTo>
                      <a:pt x="4219" y="951"/>
                      <a:pt x="4469" y="820"/>
                      <a:pt x="4718" y="711"/>
                    </a:cubicBezTo>
                    <a:cubicBezTo>
                      <a:pt x="4698" y="671"/>
                      <a:pt x="4689" y="620"/>
                      <a:pt x="4678" y="560"/>
                    </a:cubicBezTo>
                    <a:cubicBezTo>
                      <a:pt x="4498" y="600"/>
                      <a:pt x="4329" y="660"/>
                      <a:pt x="4159" y="731"/>
                    </a:cubicBezTo>
                    <a:cubicBezTo>
                      <a:pt x="4329" y="640"/>
                      <a:pt x="4498" y="560"/>
                      <a:pt x="4669" y="491"/>
                    </a:cubicBezTo>
                    <a:cubicBezTo>
                      <a:pt x="4669" y="431"/>
                      <a:pt x="4669" y="360"/>
                      <a:pt x="4678" y="300"/>
                    </a:cubicBezTo>
                    <a:lnTo>
                      <a:pt x="4678" y="300"/>
                    </a:lnTo>
                    <a:cubicBezTo>
                      <a:pt x="4358" y="371"/>
                      <a:pt x="4039" y="471"/>
                      <a:pt x="3749" y="611"/>
                    </a:cubicBezTo>
                    <a:cubicBezTo>
                      <a:pt x="4069" y="420"/>
                      <a:pt x="4398" y="271"/>
                      <a:pt x="4709" y="161"/>
                    </a:cubicBezTo>
                    <a:cubicBezTo>
                      <a:pt x="4729" y="121"/>
                      <a:pt x="4749" y="71"/>
                      <a:pt x="4769" y="31"/>
                    </a:cubicBezTo>
                    <a:lnTo>
                      <a:pt x="4769" y="31"/>
                    </a:lnTo>
                    <a:cubicBezTo>
                      <a:pt x="3919" y="151"/>
                      <a:pt x="3179" y="500"/>
                      <a:pt x="2530" y="971"/>
                    </a:cubicBezTo>
                    <a:cubicBezTo>
                      <a:pt x="2630" y="891"/>
                      <a:pt x="2719" y="820"/>
                      <a:pt x="2799" y="760"/>
                    </a:cubicBezTo>
                    <a:cubicBezTo>
                      <a:pt x="2919" y="651"/>
                      <a:pt x="3519" y="251"/>
                      <a:pt x="3879" y="111"/>
                    </a:cubicBezTo>
                    <a:cubicBezTo>
                      <a:pt x="3959" y="81"/>
                      <a:pt x="4069" y="31"/>
                      <a:pt x="4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5" name="Google Shape;12595;p29"/>
              <p:cNvSpPr/>
              <p:nvPr/>
            </p:nvSpPr>
            <p:spPr>
              <a:xfrm>
                <a:off x="3072309" y="1758440"/>
                <a:ext cx="191387" cy="154067"/>
              </a:xfrm>
              <a:custGeom>
                <a:avLst/>
                <a:gdLst/>
                <a:ahLst/>
                <a:cxnLst/>
                <a:rect l="l" t="t" r="r" b="b"/>
                <a:pathLst>
                  <a:path w="3800" h="3059" extrusionOk="0">
                    <a:moveTo>
                      <a:pt x="3799" y="0"/>
                    </a:moveTo>
                    <a:lnTo>
                      <a:pt x="3799" y="0"/>
                    </a:lnTo>
                    <a:cubicBezTo>
                      <a:pt x="3109" y="170"/>
                      <a:pt x="2460" y="480"/>
                      <a:pt x="1890" y="900"/>
                    </a:cubicBezTo>
                    <a:cubicBezTo>
                      <a:pt x="1230" y="1429"/>
                      <a:pt x="661" y="2059"/>
                      <a:pt x="190" y="2759"/>
                    </a:cubicBezTo>
                    <a:cubicBezTo>
                      <a:pt x="130" y="2859"/>
                      <a:pt x="61" y="2959"/>
                      <a:pt x="1" y="3059"/>
                    </a:cubicBezTo>
                    <a:cubicBezTo>
                      <a:pt x="110" y="2939"/>
                      <a:pt x="210" y="2819"/>
                      <a:pt x="321" y="2708"/>
                    </a:cubicBezTo>
                    <a:cubicBezTo>
                      <a:pt x="850" y="2139"/>
                      <a:pt x="1430" y="1599"/>
                      <a:pt x="2010" y="1080"/>
                    </a:cubicBezTo>
                    <a:cubicBezTo>
                      <a:pt x="2500" y="669"/>
                      <a:pt x="3149" y="280"/>
                      <a:pt x="37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6" name="Google Shape;12596;p29"/>
              <p:cNvSpPr/>
              <p:nvPr/>
            </p:nvSpPr>
            <p:spPr>
              <a:xfrm>
                <a:off x="3077850" y="1758894"/>
                <a:ext cx="140518" cy="123394"/>
              </a:xfrm>
              <a:custGeom>
                <a:avLst/>
                <a:gdLst/>
                <a:ahLst/>
                <a:cxnLst/>
                <a:rect l="l" t="t" r="r" b="b"/>
                <a:pathLst>
                  <a:path w="2790" h="2450" extrusionOk="0">
                    <a:moveTo>
                      <a:pt x="2789" y="1"/>
                    </a:moveTo>
                    <a:lnTo>
                      <a:pt x="2789" y="1"/>
                    </a:lnTo>
                    <a:cubicBezTo>
                      <a:pt x="1640" y="440"/>
                      <a:pt x="660" y="1280"/>
                      <a:pt x="51" y="2350"/>
                    </a:cubicBezTo>
                    <a:cubicBezTo>
                      <a:pt x="31" y="2380"/>
                      <a:pt x="11" y="2420"/>
                      <a:pt x="0" y="2450"/>
                    </a:cubicBezTo>
                    <a:cubicBezTo>
                      <a:pt x="80" y="2360"/>
                      <a:pt x="160" y="2280"/>
                      <a:pt x="240" y="2200"/>
                    </a:cubicBezTo>
                    <a:cubicBezTo>
                      <a:pt x="640" y="1770"/>
                      <a:pt x="1070" y="1380"/>
                      <a:pt x="1510" y="1000"/>
                    </a:cubicBezTo>
                    <a:cubicBezTo>
                      <a:pt x="1959" y="591"/>
                      <a:pt x="2279" y="331"/>
                      <a:pt x="27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7" name="Google Shape;12597;p29"/>
              <p:cNvSpPr/>
              <p:nvPr/>
            </p:nvSpPr>
            <p:spPr>
              <a:xfrm>
                <a:off x="3575203" y="1609410"/>
                <a:ext cx="328833" cy="256106"/>
              </a:xfrm>
              <a:custGeom>
                <a:avLst/>
                <a:gdLst/>
                <a:ahLst/>
                <a:cxnLst/>
                <a:rect l="l" t="t" r="r" b="b"/>
                <a:pathLst>
                  <a:path w="6529" h="5085" extrusionOk="0">
                    <a:moveTo>
                      <a:pt x="5418" y="0"/>
                    </a:moveTo>
                    <a:cubicBezTo>
                      <a:pt x="5409" y="140"/>
                      <a:pt x="5349" y="280"/>
                      <a:pt x="5249" y="370"/>
                    </a:cubicBezTo>
                    <a:cubicBezTo>
                      <a:pt x="5278" y="400"/>
                      <a:pt x="5309" y="420"/>
                      <a:pt x="5338" y="450"/>
                    </a:cubicBezTo>
                    <a:cubicBezTo>
                      <a:pt x="5489" y="610"/>
                      <a:pt x="5609" y="800"/>
                      <a:pt x="5748" y="1090"/>
                    </a:cubicBezTo>
                    <a:cubicBezTo>
                      <a:pt x="5798" y="1220"/>
                      <a:pt x="5838" y="1349"/>
                      <a:pt x="5868" y="1480"/>
                    </a:cubicBezTo>
                    <a:cubicBezTo>
                      <a:pt x="5878" y="1509"/>
                      <a:pt x="5898" y="1629"/>
                      <a:pt x="5908" y="1669"/>
                    </a:cubicBezTo>
                    <a:cubicBezTo>
                      <a:pt x="5968" y="2219"/>
                      <a:pt x="5828" y="2749"/>
                      <a:pt x="5678" y="3049"/>
                    </a:cubicBezTo>
                    <a:cubicBezTo>
                      <a:pt x="5669" y="3089"/>
                      <a:pt x="5649" y="3119"/>
                      <a:pt x="5629" y="3169"/>
                    </a:cubicBezTo>
                    <a:cubicBezTo>
                      <a:pt x="5438" y="3499"/>
                      <a:pt x="5318" y="3608"/>
                      <a:pt x="4989" y="3939"/>
                    </a:cubicBezTo>
                    <a:cubicBezTo>
                      <a:pt x="4538" y="4414"/>
                      <a:pt x="3689" y="4702"/>
                      <a:pt x="3025" y="4702"/>
                    </a:cubicBezTo>
                    <a:cubicBezTo>
                      <a:pt x="2895" y="4702"/>
                      <a:pt x="2771" y="4691"/>
                      <a:pt x="2660" y="4668"/>
                    </a:cubicBezTo>
                    <a:cubicBezTo>
                      <a:pt x="1970" y="4528"/>
                      <a:pt x="1570" y="4268"/>
                      <a:pt x="1091" y="3779"/>
                    </a:cubicBezTo>
                    <a:cubicBezTo>
                      <a:pt x="611" y="3229"/>
                      <a:pt x="431" y="2449"/>
                      <a:pt x="700" y="1629"/>
                    </a:cubicBezTo>
                    <a:cubicBezTo>
                      <a:pt x="561" y="1629"/>
                      <a:pt x="421" y="1580"/>
                      <a:pt x="321" y="1489"/>
                    </a:cubicBezTo>
                    <a:lnTo>
                      <a:pt x="321" y="1489"/>
                    </a:lnTo>
                    <a:cubicBezTo>
                      <a:pt x="1" y="2429"/>
                      <a:pt x="141" y="3479"/>
                      <a:pt x="980" y="4248"/>
                    </a:cubicBezTo>
                    <a:cubicBezTo>
                      <a:pt x="1011" y="4278"/>
                      <a:pt x="1040" y="4308"/>
                      <a:pt x="1071" y="4328"/>
                    </a:cubicBezTo>
                    <a:cubicBezTo>
                      <a:pt x="1280" y="4598"/>
                      <a:pt x="1610" y="4758"/>
                      <a:pt x="1940" y="4878"/>
                    </a:cubicBezTo>
                    <a:cubicBezTo>
                      <a:pt x="2285" y="5018"/>
                      <a:pt x="2648" y="5084"/>
                      <a:pt x="3013" y="5084"/>
                    </a:cubicBezTo>
                    <a:cubicBezTo>
                      <a:pt x="3430" y="5084"/>
                      <a:pt x="3849" y="4998"/>
                      <a:pt x="4249" y="4838"/>
                    </a:cubicBezTo>
                    <a:cubicBezTo>
                      <a:pt x="4359" y="4798"/>
                      <a:pt x="4469" y="4748"/>
                      <a:pt x="4569" y="4698"/>
                    </a:cubicBezTo>
                    <a:cubicBezTo>
                      <a:pt x="4859" y="4558"/>
                      <a:pt x="5129" y="4378"/>
                      <a:pt x="5349" y="4148"/>
                    </a:cubicBezTo>
                    <a:cubicBezTo>
                      <a:pt x="5618" y="3868"/>
                      <a:pt x="5818" y="3528"/>
                      <a:pt x="5978" y="3179"/>
                    </a:cubicBezTo>
                    <a:cubicBezTo>
                      <a:pt x="6528" y="2059"/>
                      <a:pt x="6288" y="780"/>
                      <a:pt x="5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8" name="Google Shape;12598;p29"/>
              <p:cNvSpPr/>
              <p:nvPr/>
            </p:nvSpPr>
            <p:spPr>
              <a:xfrm>
                <a:off x="3545538" y="1454841"/>
                <a:ext cx="334776" cy="285821"/>
              </a:xfrm>
              <a:custGeom>
                <a:avLst/>
                <a:gdLst/>
                <a:ahLst/>
                <a:cxnLst/>
                <a:rect l="l" t="t" r="r" b="b"/>
                <a:pathLst>
                  <a:path w="6647" h="5675" extrusionOk="0">
                    <a:moveTo>
                      <a:pt x="4298" y="0"/>
                    </a:moveTo>
                    <a:cubicBezTo>
                      <a:pt x="4318" y="51"/>
                      <a:pt x="4328" y="100"/>
                      <a:pt x="4348" y="151"/>
                    </a:cubicBezTo>
                    <a:lnTo>
                      <a:pt x="4348" y="171"/>
                    </a:lnTo>
                    <a:cubicBezTo>
                      <a:pt x="4358" y="211"/>
                      <a:pt x="4358" y="251"/>
                      <a:pt x="4368" y="291"/>
                    </a:cubicBezTo>
                    <a:cubicBezTo>
                      <a:pt x="4368" y="340"/>
                      <a:pt x="4368" y="380"/>
                      <a:pt x="4358" y="420"/>
                    </a:cubicBezTo>
                    <a:cubicBezTo>
                      <a:pt x="4738" y="551"/>
                      <a:pt x="5048" y="760"/>
                      <a:pt x="5338" y="1040"/>
                    </a:cubicBezTo>
                    <a:cubicBezTo>
                      <a:pt x="5487" y="1200"/>
                      <a:pt x="5607" y="1390"/>
                      <a:pt x="5747" y="1680"/>
                    </a:cubicBezTo>
                    <a:cubicBezTo>
                      <a:pt x="5798" y="1810"/>
                      <a:pt x="5827" y="1940"/>
                      <a:pt x="5867" y="2070"/>
                    </a:cubicBezTo>
                    <a:cubicBezTo>
                      <a:pt x="5878" y="2100"/>
                      <a:pt x="5898" y="2219"/>
                      <a:pt x="5898" y="2259"/>
                    </a:cubicBezTo>
                    <a:cubicBezTo>
                      <a:pt x="5967" y="2810"/>
                      <a:pt x="5818" y="3339"/>
                      <a:pt x="5678" y="3639"/>
                    </a:cubicBezTo>
                    <a:cubicBezTo>
                      <a:pt x="5658" y="3679"/>
                      <a:pt x="5638" y="3709"/>
                      <a:pt x="5618" y="3759"/>
                    </a:cubicBezTo>
                    <a:cubicBezTo>
                      <a:pt x="5428" y="4089"/>
                      <a:pt x="5308" y="4209"/>
                      <a:pt x="4978" y="4529"/>
                    </a:cubicBezTo>
                    <a:cubicBezTo>
                      <a:pt x="4535" y="5005"/>
                      <a:pt x="3688" y="5292"/>
                      <a:pt x="3019" y="5292"/>
                    </a:cubicBezTo>
                    <a:cubicBezTo>
                      <a:pt x="2887" y="5292"/>
                      <a:pt x="2762" y="5281"/>
                      <a:pt x="2649" y="5258"/>
                    </a:cubicBezTo>
                    <a:cubicBezTo>
                      <a:pt x="1969" y="5118"/>
                      <a:pt x="1569" y="4869"/>
                      <a:pt x="1090" y="4369"/>
                    </a:cubicBezTo>
                    <a:cubicBezTo>
                      <a:pt x="630" y="3849"/>
                      <a:pt x="440" y="3109"/>
                      <a:pt x="660" y="2330"/>
                    </a:cubicBezTo>
                    <a:cubicBezTo>
                      <a:pt x="630" y="2330"/>
                      <a:pt x="600" y="2319"/>
                      <a:pt x="570" y="2310"/>
                    </a:cubicBezTo>
                    <a:cubicBezTo>
                      <a:pt x="460" y="2290"/>
                      <a:pt x="380" y="2230"/>
                      <a:pt x="330" y="2159"/>
                    </a:cubicBezTo>
                    <a:cubicBezTo>
                      <a:pt x="320" y="2150"/>
                      <a:pt x="300" y="2150"/>
                      <a:pt x="290" y="2139"/>
                    </a:cubicBezTo>
                    <a:lnTo>
                      <a:pt x="290" y="2139"/>
                    </a:lnTo>
                    <a:cubicBezTo>
                      <a:pt x="0" y="3059"/>
                      <a:pt x="160" y="4089"/>
                      <a:pt x="970" y="4838"/>
                    </a:cubicBezTo>
                    <a:cubicBezTo>
                      <a:pt x="1000" y="4869"/>
                      <a:pt x="1030" y="4898"/>
                      <a:pt x="1060" y="4918"/>
                    </a:cubicBezTo>
                    <a:cubicBezTo>
                      <a:pt x="1280" y="5188"/>
                      <a:pt x="1600" y="5358"/>
                      <a:pt x="1929" y="5468"/>
                    </a:cubicBezTo>
                    <a:cubicBezTo>
                      <a:pt x="2274" y="5608"/>
                      <a:pt x="2637" y="5674"/>
                      <a:pt x="3003" y="5674"/>
                    </a:cubicBezTo>
                    <a:cubicBezTo>
                      <a:pt x="3421" y="5674"/>
                      <a:pt x="3843" y="5588"/>
                      <a:pt x="4248" y="5428"/>
                    </a:cubicBezTo>
                    <a:cubicBezTo>
                      <a:pt x="4358" y="5388"/>
                      <a:pt x="4458" y="5338"/>
                      <a:pt x="4568" y="5288"/>
                    </a:cubicBezTo>
                    <a:cubicBezTo>
                      <a:pt x="4848" y="5148"/>
                      <a:pt x="5118" y="4969"/>
                      <a:pt x="5348" y="4738"/>
                    </a:cubicBezTo>
                    <a:cubicBezTo>
                      <a:pt x="5607" y="4458"/>
                      <a:pt x="5807" y="4119"/>
                      <a:pt x="5978" y="3769"/>
                    </a:cubicBezTo>
                    <a:cubicBezTo>
                      <a:pt x="6647" y="2390"/>
                      <a:pt x="6127" y="771"/>
                      <a:pt x="4718" y="151"/>
                    </a:cubicBezTo>
                    <a:cubicBezTo>
                      <a:pt x="4568" y="80"/>
                      <a:pt x="4428" y="31"/>
                      <a:pt x="42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9" name="Google Shape;12599;p29"/>
              <p:cNvSpPr/>
              <p:nvPr/>
            </p:nvSpPr>
            <p:spPr>
              <a:xfrm>
                <a:off x="3445312" y="1304804"/>
                <a:ext cx="355023" cy="290505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5768" extrusionOk="0">
                    <a:moveTo>
                      <a:pt x="3821" y="387"/>
                    </a:moveTo>
                    <a:cubicBezTo>
                      <a:pt x="4104" y="387"/>
                      <a:pt x="4371" y="408"/>
                      <a:pt x="4409" y="421"/>
                    </a:cubicBezTo>
                    <a:cubicBezTo>
                      <a:pt x="4969" y="531"/>
                      <a:pt x="5369" y="781"/>
                      <a:pt x="5738" y="1140"/>
                    </a:cubicBezTo>
                    <a:cubicBezTo>
                      <a:pt x="5889" y="1300"/>
                      <a:pt x="6009" y="1491"/>
                      <a:pt x="6149" y="1780"/>
                    </a:cubicBezTo>
                    <a:cubicBezTo>
                      <a:pt x="6198" y="1900"/>
                      <a:pt x="6238" y="2040"/>
                      <a:pt x="6268" y="2170"/>
                    </a:cubicBezTo>
                    <a:cubicBezTo>
                      <a:pt x="6278" y="2200"/>
                      <a:pt x="6298" y="2310"/>
                      <a:pt x="6308" y="2360"/>
                    </a:cubicBezTo>
                    <a:cubicBezTo>
                      <a:pt x="6368" y="2900"/>
                      <a:pt x="6228" y="3430"/>
                      <a:pt x="6078" y="3739"/>
                    </a:cubicBezTo>
                    <a:cubicBezTo>
                      <a:pt x="6058" y="3770"/>
                      <a:pt x="6038" y="3810"/>
                      <a:pt x="6018" y="3849"/>
                    </a:cubicBezTo>
                    <a:cubicBezTo>
                      <a:pt x="5829" y="4179"/>
                      <a:pt x="5718" y="4299"/>
                      <a:pt x="5389" y="4629"/>
                    </a:cubicBezTo>
                    <a:cubicBezTo>
                      <a:pt x="4940" y="5103"/>
                      <a:pt x="4095" y="5384"/>
                      <a:pt x="3427" y="5384"/>
                    </a:cubicBezTo>
                    <a:cubicBezTo>
                      <a:pt x="3293" y="5384"/>
                      <a:pt x="3165" y="5372"/>
                      <a:pt x="3050" y="5349"/>
                    </a:cubicBezTo>
                    <a:cubicBezTo>
                      <a:pt x="2370" y="5218"/>
                      <a:pt x="1970" y="4959"/>
                      <a:pt x="1491" y="4459"/>
                    </a:cubicBezTo>
                    <a:cubicBezTo>
                      <a:pt x="971" y="3879"/>
                      <a:pt x="801" y="3030"/>
                      <a:pt x="1160" y="2150"/>
                    </a:cubicBezTo>
                    <a:cubicBezTo>
                      <a:pt x="1391" y="1571"/>
                      <a:pt x="1940" y="900"/>
                      <a:pt x="2660" y="601"/>
                    </a:cubicBezTo>
                    <a:cubicBezTo>
                      <a:pt x="2680" y="591"/>
                      <a:pt x="2690" y="591"/>
                      <a:pt x="2690" y="591"/>
                    </a:cubicBezTo>
                    <a:cubicBezTo>
                      <a:pt x="2790" y="551"/>
                      <a:pt x="2900" y="511"/>
                      <a:pt x="3000" y="481"/>
                    </a:cubicBezTo>
                    <a:cubicBezTo>
                      <a:pt x="3110" y="451"/>
                      <a:pt x="3219" y="441"/>
                      <a:pt x="3330" y="421"/>
                    </a:cubicBezTo>
                    <a:cubicBezTo>
                      <a:pt x="3330" y="421"/>
                      <a:pt x="3339" y="421"/>
                      <a:pt x="3370" y="411"/>
                    </a:cubicBezTo>
                    <a:cubicBezTo>
                      <a:pt x="3501" y="393"/>
                      <a:pt x="3664" y="387"/>
                      <a:pt x="3821" y="387"/>
                    </a:cubicBezTo>
                    <a:close/>
                    <a:moveTo>
                      <a:pt x="3699" y="1"/>
                    </a:moveTo>
                    <a:cubicBezTo>
                      <a:pt x="2950" y="31"/>
                      <a:pt x="2400" y="191"/>
                      <a:pt x="1860" y="611"/>
                    </a:cubicBezTo>
                    <a:cubicBezTo>
                      <a:pt x="511" y="1620"/>
                      <a:pt x="1" y="3670"/>
                      <a:pt x="1380" y="4939"/>
                    </a:cubicBezTo>
                    <a:cubicBezTo>
                      <a:pt x="1411" y="4969"/>
                      <a:pt x="1440" y="4989"/>
                      <a:pt x="1471" y="5019"/>
                    </a:cubicBezTo>
                    <a:cubicBezTo>
                      <a:pt x="1680" y="5278"/>
                      <a:pt x="2010" y="5449"/>
                      <a:pt x="2330" y="5558"/>
                    </a:cubicBezTo>
                    <a:cubicBezTo>
                      <a:pt x="2679" y="5700"/>
                      <a:pt x="3046" y="5768"/>
                      <a:pt x="3415" y="5768"/>
                    </a:cubicBezTo>
                    <a:cubicBezTo>
                      <a:pt x="3830" y="5768"/>
                      <a:pt x="4248" y="5682"/>
                      <a:pt x="4649" y="5518"/>
                    </a:cubicBezTo>
                    <a:cubicBezTo>
                      <a:pt x="4759" y="5478"/>
                      <a:pt x="4869" y="5438"/>
                      <a:pt x="4969" y="5389"/>
                    </a:cubicBezTo>
                    <a:cubicBezTo>
                      <a:pt x="5259" y="5238"/>
                      <a:pt x="5518" y="5059"/>
                      <a:pt x="5749" y="4839"/>
                    </a:cubicBezTo>
                    <a:cubicBezTo>
                      <a:pt x="6018" y="4549"/>
                      <a:pt x="6218" y="4219"/>
                      <a:pt x="6378" y="3859"/>
                    </a:cubicBezTo>
                    <a:cubicBezTo>
                      <a:pt x="7048" y="2490"/>
                      <a:pt x="6528" y="871"/>
                      <a:pt x="5119" y="241"/>
                    </a:cubicBezTo>
                    <a:cubicBezTo>
                      <a:pt x="4589" y="11"/>
                      <a:pt x="4259" y="1"/>
                      <a:pt x="3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0" name="Google Shape;12600;p29"/>
              <p:cNvSpPr/>
              <p:nvPr/>
            </p:nvSpPr>
            <p:spPr>
              <a:xfrm>
                <a:off x="3612977" y="1325504"/>
                <a:ext cx="2065" cy="504"/>
              </a:xfrm>
              <a:custGeom>
                <a:avLst/>
                <a:gdLst/>
                <a:ahLst/>
                <a:cxnLst/>
                <a:rect l="l" t="t" r="r" b="b"/>
                <a:pathLst>
                  <a:path w="41" h="10" extrusionOk="0">
                    <a:moveTo>
                      <a:pt x="41" y="0"/>
                    </a:moveTo>
                    <a:cubicBezTo>
                      <a:pt x="10" y="10"/>
                      <a:pt x="1" y="10"/>
                      <a:pt x="1" y="10"/>
                    </a:cubicBezTo>
                    <a:cubicBezTo>
                      <a:pt x="10" y="10"/>
                      <a:pt x="21" y="10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1" name="Google Shape;12601;p29"/>
              <p:cNvSpPr/>
              <p:nvPr/>
            </p:nvSpPr>
            <p:spPr>
              <a:xfrm>
                <a:off x="3315471" y="1200095"/>
                <a:ext cx="335330" cy="290556"/>
              </a:xfrm>
              <a:custGeom>
                <a:avLst/>
                <a:gdLst/>
                <a:ahLst/>
                <a:cxnLst/>
                <a:rect l="l" t="t" r="r" b="b"/>
                <a:pathLst>
                  <a:path w="6658" h="5769" extrusionOk="0">
                    <a:moveTo>
                      <a:pt x="3698" y="1"/>
                    </a:moveTo>
                    <a:cubicBezTo>
                      <a:pt x="2949" y="21"/>
                      <a:pt x="2399" y="191"/>
                      <a:pt x="1859" y="601"/>
                    </a:cubicBezTo>
                    <a:cubicBezTo>
                      <a:pt x="510" y="1620"/>
                      <a:pt x="0" y="3659"/>
                      <a:pt x="1380" y="4929"/>
                    </a:cubicBezTo>
                    <a:cubicBezTo>
                      <a:pt x="1410" y="4959"/>
                      <a:pt x="1440" y="4989"/>
                      <a:pt x="1470" y="5009"/>
                    </a:cubicBezTo>
                    <a:cubicBezTo>
                      <a:pt x="1679" y="5278"/>
                      <a:pt x="2010" y="5449"/>
                      <a:pt x="2339" y="5558"/>
                    </a:cubicBezTo>
                    <a:cubicBezTo>
                      <a:pt x="2679" y="5698"/>
                      <a:pt x="3029" y="5758"/>
                      <a:pt x="3389" y="5769"/>
                    </a:cubicBezTo>
                    <a:cubicBezTo>
                      <a:pt x="3349" y="5638"/>
                      <a:pt x="3359" y="5498"/>
                      <a:pt x="3409" y="5378"/>
                    </a:cubicBezTo>
                    <a:cubicBezTo>
                      <a:pt x="3279" y="5378"/>
                      <a:pt x="3159" y="5369"/>
                      <a:pt x="3049" y="5349"/>
                    </a:cubicBezTo>
                    <a:cubicBezTo>
                      <a:pt x="2369" y="5218"/>
                      <a:pt x="1970" y="4959"/>
                      <a:pt x="1490" y="4459"/>
                    </a:cubicBezTo>
                    <a:cubicBezTo>
                      <a:pt x="970" y="3879"/>
                      <a:pt x="800" y="3019"/>
                      <a:pt x="1160" y="2150"/>
                    </a:cubicBezTo>
                    <a:cubicBezTo>
                      <a:pt x="1390" y="1571"/>
                      <a:pt x="1939" y="891"/>
                      <a:pt x="2659" y="601"/>
                    </a:cubicBezTo>
                    <a:cubicBezTo>
                      <a:pt x="2679" y="591"/>
                      <a:pt x="2689" y="581"/>
                      <a:pt x="2689" y="581"/>
                    </a:cubicBezTo>
                    <a:cubicBezTo>
                      <a:pt x="2799" y="541"/>
                      <a:pt x="2899" y="511"/>
                      <a:pt x="2999" y="481"/>
                    </a:cubicBezTo>
                    <a:cubicBezTo>
                      <a:pt x="3109" y="451"/>
                      <a:pt x="3219" y="431"/>
                      <a:pt x="3329" y="421"/>
                    </a:cubicBezTo>
                    <a:cubicBezTo>
                      <a:pt x="3329" y="421"/>
                      <a:pt x="3339" y="411"/>
                      <a:pt x="3369" y="411"/>
                    </a:cubicBezTo>
                    <a:cubicBezTo>
                      <a:pt x="3501" y="393"/>
                      <a:pt x="3664" y="387"/>
                      <a:pt x="3822" y="387"/>
                    </a:cubicBezTo>
                    <a:cubicBezTo>
                      <a:pt x="4108" y="387"/>
                      <a:pt x="4376" y="408"/>
                      <a:pt x="4409" y="421"/>
                    </a:cubicBezTo>
                    <a:cubicBezTo>
                      <a:pt x="4968" y="521"/>
                      <a:pt x="5368" y="771"/>
                      <a:pt x="5738" y="1140"/>
                    </a:cubicBezTo>
                    <a:cubicBezTo>
                      <a:pt x="5888" y="1291"/>
                      <a:pt x="6008" y="1491"/>
                      <a:pt x="6148" y="1780"/>
                    </a:cubicBezTo>
                    <a:cubicBezTo>
                      <a:pt x="6197" y="1900"/>
                      <a:pt x="6237" y="2030"/>
                      <a:pt x="6268" y="2160"/>
                    </a:cubicBezTo>
                    <a:cubicBezTo>
                      <a:pt x="6277" y="2200"/>
                      <a:pt x="6297" y="2310"/>
                      <a:pt x="6308" y="2350"/>
                    </a:cubicBezTo>
                    <a:lnTo>
                      <a:pt x="6308" y="2420"/>
                    </a:lnTo>
                    <a:cubicBezTo>
                      <a:pt x="6428" y="2390"/>
                      <a:pt x="6537" y="2370"/>
                      <a:pt x="6657" y="2360"/>
                    </a:cubicBezTo>
                    <a:cubicBezTo>
                      <a:pt x="6568" y="1460"/>
                      <a:pt x="6028" y="641"/>
                      <a:pt x="5128" y="241"/>
                    </a:cubicBezTo>
                    <a:cubicBezTo>
                      <a:pt x="4588" y="11"/>
                      <a:pt x="4258" y="1"/>
                      <a:pt x="36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2" name="Google Shape;12602;p29"/>
              <p:cNvSpPr/>
              <p:nvPr/>
            </p:nvSpPr>
            <p:spPr>
              <a:xfrm>
                <a:off x="3195653" y="1174963"/>
                <a:ext cx="281490" cy="290606"/>
              </a:xfrm>
              <a:custGeom>
                <a:avLst/>
                <a:gdLst/>
                <a:ahLst/>
                <a:cxnLst/>
                <a:rect l="l" t="t" r="r" b="b"/>
                <a:pathLst>
                  <a:path w="5589" h="5770" extrusionOk="0">
                    <a:moveTo>
                      <a:pt x="3699" y="0"/>
                    </a:moveTo>
                    <a:cubicBezTo>
                      <a:pt x="2949" y="30"/>
                      <a:pt x="2399" y="190"/>
                      <a:pt x="1859" y="610"/>
                    </a:cubicBezTo>
                    <a:cubicBezTo>
                      <a:pt x="510" y="1619"/>
                      <a:pt x="0" y="3669"/>
                      <a:pt x="1380" y="4938"/>
                    </a:cubicBezTo>
                    <a:cubicBezTo>
                      <a:pt x="1410" y="4968"/>
                      <a:pt x="1440" y="4988"/>
                      <a:pt x="1470" y="5018"/>
                    </a:cubicBezTo>
                    <a:cubicBezTo>
                      <a:pt x="1680" y="5288"/>
                      <a:pt x="2010" y="5448"/>
                      <a:pt x="2330" y="5557"/>
                    </a:cubicBezTo>
                    <a:cubicBezTo>
                      <a:pt x="2679" y="5701"/>
                      <a:pt x="3044" y="5769"/>
                      <a:pt x="3413" y="5769"/>
                    </a:cubicBezTo>
                    <a:cubicBezTo>
                      <a:pt x="3814" y="5769"/>
                      <a:pt x="4218" y="5689"/>
                      <a:pt x="4609" y="5538"/>
                    </a:cubicBezTo>
                    <a:cubicBezTo>
                      <a:pt x="4369" y="5538"/>
                      <a:pt x="4129" y="5478"/>
                      <a:pt x="3869" y="5348"/>
                    </a:cubicBezTo>
                    <a:cubicBezTo>
                      <a:pt x="3716" y="5374"/>
                      <a:pt x="3563" y="5386"/>
                      <a:pt x="3418" y="5386"/>
                    </a:cubicBezTo>
                    <a:cubicBezTo>
                      <a:pt x="3287" y="5386"/>
                      <a:pt x="3163" y="5377"/>
                      <a:pt x="3049" y="5358"/>
                    </a:cubicBezTo>
                    <a:cubicBezTo>
                      <a:pt x="2370" y="5218"/>
                      <a:pt x="1970" y="4958"/>
                      <a:pt x="1490" y="4458"/>
                    </a:cubicBezTo>
                    <a:cubicBezTo>
                      <a:pt x="970" y="3878"/>
                      <a:pt x="800" y="3029"/>
                      <a:pt x="1160" y="2149"/>
                    </a:cubicBezTo>
                    <a:cubicBezTo>
                      <a:pt x="1390" y="1570"/>
                      <a:pt x="1939" y="900"/>
                      <a:pt x="2659" y="600"/>
                    </a:cubicBezTo>
                    <a:cubicBezTo>
                      <a:pt x="2679" y="590"/>
                      <a:pt x="2689" y="590"/>
                      <a:pt x="2689" y="590"/>
                    </a:cubicBezTo>
                    <a:cubicBezTo>
                      <a:pt x="2789" y="550"/>
                      <a:pt x="2899" y="510"/>
                      <a:pt x="2999" y="480"/>
                    </a:cubicBezTo>
                    <a:lnTo>
                      <a:pt x="3329" y="420"/>
                    </a:lnTo>
                    <a:lnTo>
                      <a:pt x="3369" y="420"/>
                    </a:lnTo>
                    <a:lnTo>
                      <a:pt x="3369" y="410"/>
                    </a:lnTo>
                    <a:cubicBezTo>
                      <a:pt x="3501" y="392"/>
                      <a:pt x="3663" y="386"/>
                      <a:pt x="3820" y="386"/>
                    </a:cubicBezTo>
                    <a:cubicBezTo>
                      <a:pt x="4103" y="386"/>
                      <a:pt x="4370" y="407"/>
                      <a:pt x="4409" y="420"/>
                    </a:cubicBezTo>
                    <a:cubicBezTo>
                      <a:pt x="4798" y="490"/>
                      <a:pt x="5098" y="640"/>
                      <a:pt x="5378" y="840"/>
                    </a:cubicBezTo>
                    <a:cubicBezTo>
                      <a:pt x="5398" y="710"/>
                      <a:pt x="5478" y="590"/>
                      <a:pt x="5588" y="510"/>
                    </a:cubicBezTo>
                    <a:cubicBezTo>
                      <a:pt x="5448" y="410"/>
                      <a:pt x="5288" y="320"/>
                      <a:pt x="5128" y="250"/>
                    </a:cubicBezTo>
                    <a:cubicBezTo>
                      <a:pt x="4589" y="10"/>
                      <a:pt x="4258" y="0"/>
                      <a:pt x="36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3" name="Google Shape;12603;p29"/>
              <p:cNvSpPr/>
              <p:nvPr/>
            </p:nvSpPr>
            <p:spPr>
              <a:xfrm>
                <a:off x="3585830" y="1832376"/>
                <a:ext cx="207453" cy="13044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590" extrusionOk="0">
                    <a:moveTo>
                      <a:pt x="4118" y="1"/>
                    </a:moveTo>
                    <a:cubicBezTo>
                      <a:pt x="3988" y="61"/>
                      <a:pt x="3848" y="121"/>
                      <a:pt x="3718" y="191"/>
                    </a:cubicBezTo>
                    <a:cubicBezTo>
                      <a:pt x="3678" y="331"/>
                      <a:pt x="3638" y="461"/>
                      <a:pt x="3588" y="561"/>
                    </a:cubicBezTo>
                    <a:cubicBezTo>
                      <a:pt x="3568" y="591"/>
                      <a:pt x="3548" y="631"/>
                      <a:pt x="3528" y="671"/>
                    </a:cubicBezTo>
                    <a:cubicBezTo>
                      <a:pt x="3339" y="1001"/>
                      <a:pt x="3219" y="1120"/>
                      <a:pt x="2888" y="1451"/>
                    </a:cubicBezTo>
                    <a:cubicBezTo>
                      <a:pt x="2448" y="1925"/>
                      <a:pt x="1605" y="2205"/>
                      <a:pt x="937" y="2205"/>
                    </a:cubicBezTo>
                    <a:cubicBezTo>
                      <a:pt x="803" y="2205"/>
                      <a:pt x="675" y="2194"/>
                      <a:pt x="560" y="2170"/>
                    </a:cubicBezTo>
                    <a:cubicBezTo>
                      <a:pt x="350" y="2130"/>
                      <a:pt x="170" y="2080"/>
                      <a:pt x="0" y="2010"/>
                    </a:cubicBezTo>
                    <a:lnTo>
                      <a:pt x="0" y="2010"/>
                    </a:lnTo>
                    <a:cubicBezTo>
                      <a:pt x="10" y="2090"/>
                      <a:pt x="20" y="2180"/>
                      <a:pt x="30" y="2260"/>
                    </a:cubicBezTo>
                    <a:cubicBezTo>
                      <a:pt x="40" y="2330"/>
                      <a:pt x="50" y="2390"/>
                      <a:pt x="60" y="2460"/>
                    </a:cubicBezTo>
                    <a:cubicBezTo>
                      <a:pt x="341" y="2547"/>
                      <a:pt x="631" y="2589"/>
                      <a:pt x="923" y="2589"/>
                    </a:cubicBezTo>
                    <a:cubicBezTo>
                      <a:pt x="1336" y="2589"/>
                      <a:pt x="1754" y="2504"/>
                      <a:pt x="2159" y="2340"/>
                    </a:cubicBezTo>
                    <a:cubicBezTo>
                      <a:pt x="2269" y="2300"/>
                      <a:pt x="2369" y="2260"/>
                      <a:pt x="2479" y="2210"/>
                    </a:cubicBezTo>
                    <a:cubicBezTo>
                      <a:pt x="2759" y="2060"/>
                      <a:pt x="3028" y="1880"/>
                      <a:pt x="3259" y="1660"/>
                    </a:cubicBezTo>
                    <a:cubicBezTo>
                      <a:pt x="3518" y="1371"/>
                      <a:pt x="3718" y="1031"/>
                      <a:pt x="3888" y="681"/>
                    </a:cubicBezTo>
                    <a:cubicBezTo>
                      <a:pt x="3998" y="461"/>
                      <a:pt x="4068" y="231"/>
                      <a:pt x="4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4" name="Google Shape;12604;p29"/>
              <p:cNvSpPr/>
              <p:nvPr/>
            </p:nvSpPr>
            <p:spPr>
              <a:xfrm>
                <a:off x="3130733" y="1297752"/>
                <a:ext cx="113825" cy="246738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899" extrusionOk="0">
                    <a:moveTo>
                      <a:pt x="2209" y="1"/>
                    </a:moveTo>
                    <a:lnTo>
                      <a:pt x="2209" y="1"/>
                    </a:lnTo>
                    <a:cubicBezTo>
                      <a:pt x="2089" y="71"/>
                      <a:pt x="1979" y="151"/>
                      <a:pt x="1859" y="241"/>
                    </a:cubicBezTo>
                    <a:cubicBezTo>
                      <a:pt x="510" y="1251"/>
                      <a:pt x="0" y="3290"/>
                      <a:pt x="1380" y="4569"/>
                    </a:cubicBezTo>
                    <a:cubicBezTo>
                      <a:pt x="1409" y="4599"/>
                      <a:pt x="1440" y="4619"/>
                      <a:pt x="1469" y="4649"/>
                    </a:cubicBezTo>
                    <a:cubicBezTo>
                      <a:pt x="1540" y="4739"/>
                      <a:pt x="1629" y="4819"/>
                      <a:pt x="1729" y="4899"/>
                    </a:cubicBezTo>
                    <a:cubicBezTo>
                      <a:pt x="1809" y="4799"/>
                      <a:pt x="1899" y="4699"/>
                      <a:pt x="1979" y="4599"/>
                    </a:cubicBezTo>
                    <a:lnTo>
                      <a:pt x="2019" y="4559"/>
                    </a:lnTo>
                    <a:cubicBezTo>
                      <a:pt x="1839" y="4429"/>
                      <a:pt x="1669" y="4279"/>
                      <a:pt x="1489" y="4089"/>
                    </a:cubicBezTo>
                    <a:cubicBezTo>
                      <a:pt x="969" y="3510"/>
                      <a:pt x="800" y="2660"/>
                      <a:pt x="1160" y="1780"/>
                    </a:cubicBezTo>
                    <a:cubicBezTo>
                      <a:pt x="1340" y="1320"/>
                      <a:pt x="1739" y="791"/>
                      <a:pt x="2259" y="451"/>
                    </a:cubicBezTo>
                    <a:cubicBezTo>
                      <a:pt x="2169" y="331"/>
                      <a:pt x="2139" y="171"/>
                      <a:pt x="2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5" name="Google Shape;12605;p29"/>
              <p:cNvSpPr/>
              <p:nvPr/>
            </p:nvSpPr>
            <p:spPr>
              <a:xfrm>
                <a:off x="3598875" y="1875186"/>
                <a:ext cx="142533" cy="58776"/>
              </a:xfrm>
              <a:custGeom>
                <a:avLst/>
                <a:gdLst/>
                <a:ahLst/>
                <a:cxnLst/>
                <a:rect l="l" t="t" r="r" b="b"/>
                <a:pathLst>
                  <a:path w="2830" h="1167" extrusionOk="0">
                    <a:moveTo>
                      <a:pt x="2829" y="1"/>
                    </a:moveTo>
                    <a:lnTo>
                      <a:pt x="2829" y="1"/>
                    </a:lnTo>
                    <a:cubicBezTo>
                      <a:pt x="2689" y="101"/>
                      <a:pt x="2549" y="181"/>
                      <a:pt x="2409" y="261"/>
                    </a:cubicBezTo>
                    <a:cubicBezTo>
                      <a:pt x="2260" y="350"/>
                      <a:pt x="2080" y="441"/>
                      <a:pt x="1910" y="521"/>
                    </a:cubicBezTo>
                    <a:cubicBezTo>
                      <a:pt x="2080" y="401"/>
                      <a:pt x="2220" y="241"/>
                      <a:pt x="2320" y="61"/>
                    </a:cubicBezTo>
                    <a:cubicBezTo>
                      <a:pt x="2328" y="52"/>
                      <a:pt x="2344" y="29"/>
                      <a:pt x="2336" y="29"/>
                    </a:cubicBezTo>
                    <a:cubicBezTo>
                      <a:pt x="2334" y="29"/>
                      <a:pt x="2332" y="29"/>
                      <a:pt x="2329" y="31"/>
                    </a:cubicBezTo>
                    <a:cubicBezTo>
                      <a:pt x="2250" y="101"/>
                      <a:pt x="2150" y="151"/>
                      <a:pt x="2060" y="210"/>
                    </a:cubicBezTo>
                    <a:cubicBezTo>
                      <a:pt x="1860" y="341"/>
                      <a:pt x="1630" y="441"/>
                      <a:pt x="1420" y="550"/>
                    </a:cubicBezTo>
                    <a:cubicBezTo>
                      <a:pt x="1180" y="661"/>
                      <a:pt x="1000" y="750"/>
                      <a:pt x="690" y="821"/>
                    </a:cubicBezTo>
                    <a:cubicBezTo>
                      <a:pt x="778" y="837"/>
                      <a:pt x="865" y="845"/>
                      <a:pt x="952" y="845"/>
                    </a:cubicBezTo>
                    <a:cubicBezTo>
                      <a:pt x="1075" y="845"/>
                      <a:pt x="1198" y="830"/>
                      <a:pt x="1320" y="801"/>
                    </a:cubicBezTo>
                    <a:lnTo>
                      <a:pt x="1320" y="801"/>
                    </a:lnTo>
                    <a:cubicBezTo>
                      <a:pt x="1280" y="821"/>
                      <a:pt x="1240" y="841"/>
                      <a:pt x="1210" y="850"/>
                    </a:cubicBezTo>
                    <a:cubicBezTo>
                      <a:pt x="890" y="978"/>
                      <a:pt x="577" y="1068"/>
                      <a:pt x="250" y="1068"/>
                    </a:cubicBezTo>
                    <a:cubicBezTo>
                      <a:pt x="168" y="1068"/>
                      <a:pt x="85" y="1062"/>
                      <a:pt x="1" y="1050"/>
                    </a:cubicBezTo>
                    <a:lnTo>
                      <a:pt x="1" y="1050"/>
                    </a:lnTo>
                    <a:cubicBezTo>
                      <a:pt x="230" y="1129"/>
                      <a:pt x="471" y="1166"/>
                      <a:pt x="712" y="1166"/>
                    </a:cubicBezTo>
                    <a:cubicBezTo>
                      <a:pt x="1479" y="1166"/>
                      <a:pt x="2253" y="789"/>
                      <a:pt x="2709" y="181"/>
                    </a:cubicBezTo>
                    <a:cubicBezTo>
                      <a:pt x="2749" y="131"/>
                      <a:pt x="2820" y="31"/>
                      <a:pt x="2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6" name="Google Shape;12606;p29"/>
              <p:cNvSpPr/>
              <p:nvPr/>
            </p:nvSpPr>
            <p:spPr>
              <a:xfrm>
                <a:off x="3646721" y="1885763"/>
                <a:ext cx="31226" cy="12541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49" extrusionOk="0">
                    <a:moveTo>
                      <a:pt x="620" y="0"/>
                    </a:moveTo>
                    <a:lnTo>
                      <a:pt x="620" y="0"/>
                    </a:lnTo>
                    <a:cubicBezTo>
                      <a:pt x="540" y="20"/>
                      <a:pt x="400" y="80"/>
                      <a:pt x="350" y="100"/>
                    </a:cubicBezTo>
                    <a:cubicBezTo>
                      <a:pt x="220" y="151"/>
                      <a:pt x="130" y="200"/>
                      <a:pt x="0" y="240"/>
                    </a:cubicBezTo>
                    <a:cubicBezTo>
                      <a:pt x="32" y="246"/>
                      <a:pt x="63" y="248"/>
                      <a:pt x="94" y="248"/>
                    </a:cubicBezTo>
                    <a:cubicBezTo>
                      <a:pt x="297" y="248"/>
                      <a:pt x="481" y="139"/>
                      <a:pt x="6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7" name="Google Shape;12607;p29"/>
              <p:cNvSpPr/>
              <p:nvPr/>
            </p:nvSpPr>
            <p:spPr>
              <a:xfrm>
                <a:off x="3673868" y="1651717"/>
                <a:ext cx="221102" cy="192344"/>
              </a:xfrm>
              <a:custGeom>
                <a:avLst/>
                <a:gdLst/>
                <a:ahLst/>
                <a:cxnLst/>
                <a:rect l="l" t="t" r="r" b="b"/>
                <a:pathLst>
                  <a:path w="4390" h="3819" extrusionOk="0">
                    <a:moveTo>
                      <a:pt x="3490" y="0"/>
                    </a:moveTo>
                    <a:lnTo>
                      <a:pt x="3490" y="0"/>
                    </a:lnTo>
                    <a:cubicBezTo>
                      <a:pt x="3699" y="909"/>
                      <a:pt x="3430" y="1599"/>
                      <a:pt x="3019" y="2109"/>
                    </a:cubicBezTo>
                    <a:cubicBezTo>
                      <a:pt x="3190" y="1809"/>
                      <a:pt x="3290" y="1479"/>
                      <a:pt x="3299" y="1129"/>
                    </a:cubicBezTo>
                    <a:cubicBezTo>
                      <a:pt x="3310" y="1029"/>
                      <a:pt x="3310" y="929"/>
                      <a:pt x="3299" y="829"/>
                    </a:cubicBezTo>
                    <a:lnTo>
                      <a:pt x="3299" y="849"/>
                    </a:lnTo>
                    <a:cubicBezTo>
                      <a:pt x="3210" y="1080"/>
                      <a:pt x="3099" y="1309"/>
                      <a:pt x="2970" y="1539"/>
                    </a:cubicBezTo>
                    <a:cubicBezTo>
                      <a:pt x="2760" y="1889"/>
                      <a:pt x="2450" y="2189"/>
                      <a:pt x="2090" y="2499"/>
                    </a:cubicBezTo>
                    <a:cubicBezTo>
                      <a:pt x="2250" y="2319"/>
                      <a:pt x="2390" y="2119"/>
                      <a:pt x="2490" y="1909"/>
                    </a:cubicBezTo>
                    <a:cubicBezTo>
                      <a:pt x="2509" y="1870"/>
                      <a:pt x="2575" y="1748"/>
                      <a:pt x="2561" y="1748"/>
                    </a:cubicBezTo>
                    <a:lnTo>
                      <a:pt x="2561" y="1748"/>
                    </a:lnTo>
                    <a:cubicBezTo>
                      <a:pt x="2561" y="1748"/>
                      <a:pt x="2560" y="1749"/>
                      <a:pt x="2560" y="1749"/>
                    </a:cubicBezTo>
                    <a:cubicBezTo>
                      <a:pt x="2440" y="1859"/>
                      <a:pt x="2320" y="1979"/>
                      <a:pt x="2190" y="2089"/>
                    </a:cubicBezTo>
                    <a:cubicBezTo>
                      <a:pt x="1780" y="2429"/>
                      <a:pt x="1640" y="2548"/>
                      <a:pt x="1291" y="2799"/>
                    </a:cubicBezTo>
                    <a:cubicBezTo>
                      <a:pt x="1100" y="2919"/>
                      <a:pt x="960" y="3008"/>
                      <a:pt x="761" y="3048"/>
                    </a:cubicBezTo>
                    <a:cubicBezTo>
                      <a:pt x="820" y="3062"/>
                      <a:pt x="882" y="3068"/>
                      <a:pt x="944" y="3068"/>
                    </a:cubicBezTo>
                    <a:cubicBezTo>
                      <a:pt x="1109" y="3068"/>
                      <a:pt x="1278" y="3024"/>
                      <a:pt x="1431" y="2959"/>
                    </a:cubicBezTo>
                    <a:cubicBezTo>
                      <a:pt x="1500" y="2928"/>
                      <a:pt x="1560" y="2899"/>
                      <a:pt x="1620" y="2868"/>
                    </a:cubicBezTo>
                    <a:lnTo>
                      <a:pt x="1620" y="2868"/>
                    </a:lnTo>
                    <a:cubicBezTo>
                      <a:pt x="1291" y="3108"/>
                      <a:pt x="780" y="3388"/>
                      <a:pt x="281" y="3438"/>
                    </a:cubicBezTo>
                    <a:cubicBezTo>
                      <a:pt x="433" y="3473"/>
                      <a:pt x="584" y="3488"/>
                      <a:pt x="734" y="3488"/>
                    </a:cubicBezTo>
                    <a:cubicBezTo>
                      <a:pt x="841" y="3488"/>
                      <a:pt x="947" y="3481"/>
                      <a:pt x="1051" y="3468"/>
                    </a:cubicBezTo>
                    <a:lnTo>
                      <a:pt x="1051" y="3468"/>
                    </a:lnTo>
                    <a:cubicBezTo>
                      <a:pt x="838" y="3529"/>
                      <a:pt x="608" y="3572"/>
                      <a:pt x="383" y="3572"/>
                    </a:cubicBezTo>
                    <a:cubicBezTo>
                      <a:pt x="312" y="3572"/>
                      <a:pt x="241" y="3568"/>
                      <a:pt x="171" y="3558"/>
                    </a:cubicBezTo>
                    <a:cubicBezTo>
                      <a:pt x="111" y="3558"/>
                      <a:pt x="31" y="3538"/>
                      <a:pt x="1" y="3538"/>
                    </a:cubicBezTo>
                    <a:cubicBezTo>
                      <a:pt x="121" y="3608"/>
                      <a:pt x="241" y="3668"/>
                      <a:pt x="371" y="3708"/>
                    </a:cubicBezTo>
                    <a:cubicBezTo>
                      <a:pt x="621" y="3788"/>
                      <a:pt x="880" y="3818"/>
                      <a:pt x="1140" y="3818"/>
                    </a:cubicBezTo>
                    <a:cubicBezTo>
                      <a:pt x="3079" y="3748"/>
                      <a:pt x="4389" y="1779"/>
                      <a:pt x="34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8" name="Google Shape;12608;p29"/>
              <p:cNvSpPr/>
              <p:nvPr/>
            </p:nvSpPr>
            <p:spPr>
              <a:xfrm>
                <a:off x="3698043" y="1498154"/>
                <a:ext cx="148073" cy="216267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4294" extrusionOk="0">
                    <a:moveTo>
                      <a:pt x="1760" y="0"/>
                    </a:moveTo>
                    <a:cubicBezTo>
                      <a:pt x="1830" y="100"/>
                      <a:pt x="1890" y="210"/>
                      <a:pt x="1940" y="320"/>
                    </a:cubicBezTo>
                    <a:cubicBezTo>
                      <a:pt x="2110" y="650"/>
                      <a:pt x="2250" y="1060"/>
                      <a:pt x="2270" y="1379"/>
                    </a:cubicBezTo>
                    <a:cubicBezTo>
                      <a:pt x="2270" y="1550"/>
                      <a:pt x="2260" y="1710"/>
                      <a:pt x="2230" y="1890"/>
                    </a:cubicBezTo>
                    <a:cubicBezTo>
                      <a:pt x="2250" y="1570"/>
                      <a:pt x="2190" y="1260"/>
                      <a:pt x="2030" y="980"/>
                    </a:cubicBezTo>
                    <a:cubicBezTo>
                      <a:pt x="1970" y="870"/>
                      <a:pt x="1910" y="760"/>
                      <a:pt x="1840" y="660"/>
                    </a:cubicBezTo>
                    <a:lnTo>
                      <a:pt x="1840" y="660"/>
                    </a:lnTo>
                    <a:cubicBezTo>
                      <a:pt x="1880" y="900"/>
                      <a:pt x="1920" y="1060"/>
                      <a:pt x="1930" y="1260"/>
                    </a:cubicBezTo>
                    <a:cubicBezTo>
                      <a:pt x="1970" y="1579"/>
                      <a:pt x="1760" y="2189"/>
                      <a:pt x="1680" y="2379"/>
                    </a:cubicBezTo>
                    <a:cubicBezTo>
                      <a:pt x="1730" y="2159"/>
                      <a:pt x="1730" y="1930"/>
                      <a:pt x="1710" y="1710"/>
                    </a:cubicBezTo>
                    <a:cubicBezTo>
                      <a:pt x="1700" y="1670"/>
                      <a:pt x="1680" y="1559"/>
                      <a:pt x="1670" y="1559"/>
                    </a:cubicBezTo>
                    <a:cubicBezTo>
                      <a:pt x="1650" y="1679"/>
                      <a:pt x="1620" y="1799"/>
                      <a:pt x="1590" y="1910"/>
                    </a:cubicBezTo>
                    <a:cubicBezTo>
                      <a:pt x="1450" y="2349"/>
                      <a:pt x="1390" y="2509"/>
                      <a:pt x="1190" y="2869"/>
                    </a:cubicBezTo>
                    <a:cubicBezTo>
                      <a:pt x="1131" y="2979"/>
                      <a:pt x="1040" y="3099"/>
                      <a:pt x="1011" y="3149"/>
                    </a:cubicBezTo>
                    <a:cubicBezTo>
                      <a:pt x="940" y="3229"/>
                      <a:pt x="880" y="3309"/>
                      <a:pt x="791" y="3359"/>
                    </a:cubicBezTo>
                    <a:cubicBezTo>
                      <a:pt x="1020" y="3319"/>
                      <a:pt x="1210" y="3159"/>
                      <a:pt x="1370" y="2989"/>
                    </a:cubicBezTo>
                    <a:lnTo>
                      <a:pt x="1370" y="2989"/>
                    </a:lnTo>
                    <a:cubicBezTo>
                      <a:pt x="1120" y="3379"/>
                      <a:pt x="780" y="3778"/>
                      <a:pt x="380" y="4009"/>
                    </a:cubicBezTo>
                    <a:cubicBezTo>
                      <a:pt x="660" y="3958"/>
                      <a:pt x="920" y="3849"/>
                      <a:pt x="1150" y="3698"/>
                    </a:cubicBezTo>
                    <a:lnTo>
                      <a:pt x="1150" y="3698"/>
                    </a:lnTo>
                    <a:cubicBezTo>
                      <a:pt x="820" y="3978"/>
                      <a:pt x="431" y="4178"/>
                      <a:pt x="1" y="4258"/>
                    </a:cubicBezTo>
                    <a:cubicBezTo>
                      <a:pt x="124" y="4282"/>
                      <a:pt x="249" y="4294"/>
                      <a:pt x="372" y="4294"/>
                    </a:cubicBezTo>
                    <a:cubicBezTo>
                      <a:pt x="1166" y="4294"/>
                      <a:pt x="1930" y="3817"/>
                      <a:pt x="2380" y="3169"/>
                    </a:cubicBezTo>
                    <a:cubicBezTo>
                      <a:pt x="2819" y="2509"/>
                      <a:pt x="2939" y="1599"/>
                      <a:pt x="2550" y="890"/>
                    </a:cubicBezTo>
                    <a:cubicBezTo>
                      <a:pt x="2360" y="550"/>
                      <a:pt x="2070" y="210"/>
                      <a:pt x="17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9" name="Google Shape;12609;p29"/>
              <p:cNvSpPr/>
              <p:nvPr/>
            </p:nvSpPr>
            <p:spPr>
              <a:xfrm>
                <a:off x="3746897" y="1617469"/>
                <a:ext cx="1012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70" extrusionOk="0">
                    <a:moveTo>
                      <a:pt x="200" y="0"/>
                    </a:moveTo>
                    <a:lnTo>
                      <a:pt x="200" y="0"/>
                    </a:lnTo>
                    <a:cubicBezTo>
                      <a:pt x="121" y="110"/>
                      <a:pt x="61" y="240"/>
                      <a:pt x="1" y="370"/>
                    </a:cubicBezTo>
                    <a:cubicBezTo>
                      <a:pt x="121" y="270"/>
                      <a:pt x="190" y="14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0" name="Google Shape;12610;p29"/>
              <p:cNvSpPr/>
              <p:nvPr/>
            </p:nvSpPr>
            <p:spPr>
              <a:xfrm>
                <a:off x="3559086" y="1337037"/>
                <a:ext cx="195920" cy="228355"/>
              </a:xfrm>
              <a:custGeom>
                <a:avLst/>
                <a:gdLst/>
                <a:ahLst/>
                <a:cxnLst/>
                <a:rect l="l" t="t" r="r" b="b"/>
                <a:pathLst>
                  <a:path w="3890" h="4534" extrusionOk="0">
                    <a:moveTo>
                      <a:pt x="2290" y="1"/>
                    </a:moveTo>
                    <a:cubicBezTo>
                      <a:pt x="2380" y="51"/>
                      <a:pt x="2470" y="101"/>
                      <a:pt x="2550" y="161"/>
                    </a:cubicBezTo>
                    <a:cubicBezTo>
                      <a:pt x="2650" y="211"/>
                      <a:pt x="2850" y="440"/>
                      <a:pt x="2880" y="480"/>
                    </a:cubicBezTo>
                    <a:cubicBezTo>
                      <a:pt x="2970" y="611"/>
                      <a:pt x="3040" y="751"/>
                      <a:pt x="3090" y="880"/>
                    </a:cubicBezTo>
                    <a:cubicBezTo>
                      <a:pt x="3050" y="820"/>
                      <a:pt x="3010" y="771"/>
                      <a:pt x="2960" y="711"/>
                    </a:cubicBezTo>
                    <a:cubicBezTo>
                      <a:pt x="2810" y="500"/>
                      <a:pt x="2610" y="331"/>
                      <a:pt x="2360" y="251"/>
                    </a:cubicBezTo>
                    <a:cubicBezTo>
                      <a:pt x="2317" y="237"/>
                      <a:pt x="2166" y="176"/>
                      <a:pt x="2136" y="176"/>
                    </a:cubicBezTo>
                    <a:cubicBezTo>
                      <a:pt x="2124" y="176"/>
                      <a:pt x="2131" y="185"/>
                      <a:pt x="2170" y="211"/>
                    </a:cubicBezTo>
                    <a:cubicBezTo>
                      <a:pt x="2530" y="471"/>
                      <a:pt x="2640" y="691"/>
                      <a:pt x="2730" y="971"/>
                    </a:cubicBezTo>
                    <a:cubicBezTo>
                      <a:pt x="2850" y="1320"/>
                      <a:pt x="2850" y="1600"/>
                      <a:pt x="2790" y="1870"/>
                    </a:cubicBezTo>
                    <a:cubicBezTo>
                      <a:pt x="2780" y="1380"/>
                      <a:pt x="2590" y="871"/>
                      <a:pt x="2180" y="580"/>
                    </a:cubicBezTo>
                    <a:lnTo>
                      <a:pt x="2180" y="580"/>
                    </a:lnTo>
                    <a:cubicBezTo>
                      <a:pt x="2420" y="991"/>
                      <a:pt x="2430" y="1220"/>
                      <a:pt x="2420" y="1660"/>
                    </a:cubicBezTo>
                    <a:cubicBezTo>
                      <a:pt x="2380" y="2180"/>
                      <a:pt x="2220" y="2530"/>
                      <a:pt x="1920" y="2939"/>
                    </a:cubicBezTo>
                    <a:cubicBezTo>
                      <a:pt x="1640" y="3249"/>
                      <a:pt x="1411" y="3449"/>
                      <a:pt x="1060" y="3639"/>
                    </a:cubicBezTo>
                    <a:cubicBezTo>
                      <a:pt x="986" y="3672"/>
                      <a:pt x="976" y="3681"/>
                      <a:pt x="996" y="3681"/>
                    </a:cubicBezTo>
                    <a:cubicBezTo>
                      <a:pt x="1018" y="3681"/>
                      <a:pt x="1078" y="3669"/>
                      <a:pt x="1120" y="3669"/>
                    </a:cubicBezTo>
                    <a:cubicBezTo>
                      <a:pt x="1351" y="3639"/>
                      <a:pt x="1571" y="3559"/>
                      <a:pt x="1780" y="3459"/>
                    </a:cubicBezTo>
                    <a:cubicBezTo>
                      <a:pt x="1830" y="3429"/>
                      <a:pt x="1890" y="3399"/>
                      <a:pt x="1940" y="3369"/>
                    </a:cubicBezTo>
                    <a:lnTo>
                      <a:pt x="1940" y="3369"/>
                    </a:lnTo>
                    <a:cubicBezTo>
                      <a:pt x="1870" y="3439"/>
                      <a:pt x="1790" y="3519"/>
                      <a:pt x="1700" y="3599"/>
                    </a:cubicBezTo>
                    <a:cubicBezTo>
                      <a:pt x="1460" y="3809"/>
                      <a:pt x="1151" y="4069"/>
                      <a:pt x="691" y="4179"/>
                    </a:cubicBezTo>
                    <a:cubicBezTo>
                      <a:pt x="723" y="4180"/>
                      <a:pt x="754" y="4181"/>
                      <a:pt x="786" y="4181"/>
                    </a:cubicBezTo>
                    <a:cubicBezTo>
                      <a:pt x="1222" y="4181"/>
                      <a:pt x="1648" y="4054"/>
                      <a:pt x="2030" y="3839"/>
                    </a:cubicBezTo>
                    <a:lnTo>
                      <a:pt x="2030" y="3839"/>
                    </a:lnTo>
                    <a:cubicBezTo>
                      <a:pt x="1629" y="4128"/>
                      <a:pt x="1153" y="4312"/>
                      <a:pt x="648" y="4312"/>
                    </a:cubicBezTo>
                    <a:cubicBezTo>
                      <a:pt x="436" y="4312"/>
                      <a:pt x="220" y="4280"/>
                      <a:pt x="1" y="4209"/>
                    </a:cubicBezTo>
                    <a:lnTo>
                      <a:pt x="1" y="4209"/>
                    </a:lnTo>
                    <a:cubicBezTo>
                      <a:pt x="335" y="4440"/>
                      <a:pt x="733" y="4534"/>
                      <a:pt x="1134" y="4534"/>
                    </a:cubicBezTo>
                    <a:cubicBezTo>
                      <a:pt x="1429" y="4534"/>
                      <a:pt x="1725" y="4483"/>
                      <a:pt x="2000" y="4399"/>
                    </a:cubicBezTo>
                    <a:cubicBezTo>
                      <a:pt x="2710" y="4189"/>
                      <a:pt x="3379" y="3739"/>
                      <a:pt x="3690" y="2879"/>
                    </a:cubicBezTo>
                    <a:cubicBezTo>
                      <a:pt x="3890" y="2359"/>
                      <a:pt x="3890" y="1780"/>
                      <a:pt x="3699" y="1250"/>
                    </a:cubicBezTo>
                    <a:cubicBezTo>
                      <a:pt x="3519" y="691"/>
                      <a:pt x="3099" y="161"/>
                      <a:pt x="2500" y="41"/>
                    </a:cubicBezTo>
                    <a:cubicBezTo>
                      <a:pt x="2430" y="21"/>
                      <a:pt x="2340" y="1"/>
                      <a:pt x="2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1" name="Google Shape;12611;p29"/>
              <p:cNvSpPr/>
              <p:nvPr/>
            </p:nvSpPr>
            <p:spPr>
              <a:xfrm>
                <a:off x="3612473" y="1414095"/>
                <a:ext cx="58977" cy="97154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929" extrusionOk="0">
                    <a:moveTo>
                      <a:pt x="1030" y="0"/>
                    </a:moveTo>
                    <a:cubicBezTo>
                      <a:pt x="1020" y="110"/>
                      <a:pt x="1020" y="230"/>
                      <a:pt x="1000" y="310"/>
                    </a:cubicBezTo>
                    <a:cubicBezTo>
                      <a:pt x="830" y="889"/>
                      <a:pt x="500" y="1449"/>
                      <a:pt x="0" y="1929"/>
                    </a:cubicBezTo>
                    <a:cubicBezTo>
                      <a:pt x="391" y="1779"/>
                      <a:pt x="740" y="1529"/>
                      <a:pt x="940" y="1160"/>
                    </a:cubicBezTo>
                    <a:cubicBezTo>
                      <a:pt x="1080" y="880"/>
                      <a:pt x="1170" y="540"/>
                      <a:pt x="1100" y="220"/>
                    </a:cubicBezTo>
                    <a:cubicBezTo>
                      <a:pt x="1080" y="150"/>
                      <a:pt x="1060" y="60"/>
                      <a:pt x="10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2" name="Google Shape;12612;p29"/>
              <p:cNvSpPr/>
              <p:nvPr/>
            </p:nvSpPr>
            <p:spPr>
              <a:xfrm>
                <a:off x="3622042" y="1448092"/>
                <a:ext cx="18685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371" h="745" extrusionOk="0">
                    <a:moveTo>
                      <a:pt x="369" y="1"/>
                    </a:moveTo>
                    <a:cubicBezTo>
                      <a:pt x="367" y="1"/>
                      <a:pt x="362" y="21"/>
                      <a:pt x="350" y="45"/>
                    </a:cubicBezTo>
                    <a:cubicBezTo>
                      <a:pt x="321" y="134"/>
                      <a:pt x="270" y="225"/>
                      <a:pt x="221" y="314"/>
                    </a:cubicBezTo>
                    <a:cubicBezTo>
                      <a:pt x="141" y="474"/>
                      <a:pt x="121" y="574"/>
                      <a:pt x="1" y="745"/>
                    </a:cubicBezTo>
                    <a:cubicBezTo>
                      <a:pt x="241" y="614"/>
                      <a:pt x="370" y="305"/>
                      <a:pt x="370" y="35"/>
                    </a:cubicBezTo>
                    <a:cubicBezTo>
                      <a:pt x="370" y="10"/>
                      <a:pt x="370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3" name="Google Shape;12613;p29"/>
              <p:cNvSpPr/>
              <p:nvPr/>
            </p:nvSpPr>
            <p:spPr>
              <a:xfrm>
                <a:off x="3610458" y="1458870"/>
                <a:ext cx="5087" cy="96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91" extrusionOk="0">
                    <a:moveTo>
                      <a:pt x="100" y="0"/>
                    </a:moveTo>
                    <a:cubicBezTo>
                      <a:pt x="51" y="60"/>
                      <a:pt x="31" y="120"/>
                      <a:pt x="0" y="191"/>
                    </a:cubicBezTo>
                    <a:cubicBezTo>
                      <a:pt x="60" y="140"/>
                      <a:pt x="91" y="71"/>
                      <a:pt x="1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4" name="Google Shape;12614;p29"/>
              <p:cNvSpPr/>
              <p:nvPr/>
            </p:nvSpPr>
            <p:spPr>
              <a:xfrm>
                <a:off x="3434282" y="1225630"/>
                <a:ext cx="186300" cy="76202"/>
              </a:xfrm>
              <a:custGeom>
                <a:avLst/>
                <a:gdLst/>
                <a:ahLst/>
                <a:cxnLst/>
                <a:rect l="l" t="t" r="r" b="b"/>
                <a:pathLst>
                  <a:path w="3699" h="1513" extrusionOk="0">
                    <a:moveTo>
                      <a:pt x="1579" y="0"/>
                    </a:moveTo>
                    <a:cubicBezTo>
                      <a:pt x="1010" y="0"/>
                      <a:pt x="440" y="232"/>
                      <a:pt x="0" y="593"/>
                    </a:cubicBezTo>
                    <a:cubicBezTo>
                      <a:pt x="427" y="409"/>
                      <a:pt x="811" y="332"/>
                      <a:pt x="1168" y="332"/>
                    </a:cubicBezTo>
                    <a:cubicBezTo>
                      <a:pt x="1564" y="332"/>
                      <a:pt x="1927" y="426"/>
                      <a:pt x="2279" y="573"/>
                    </a:cubicBezTo>
                    <a:cubicBezTo>
                      <a:pt x="2144" y="543"/>
                      <a:pt x="2006" y="528"/>
                      <a:pt x="1867" y="528"/>
                    </a:cubicBezTo>
                    <a:cubicBezTo>
                      <a:pt x="1593" y="528"/>
                      <a:pt x="1315" y="588"/>
                      <a:pt x="1050" y="713"/>
                    </a:cubicBezTo>
                    <a:cubicBezTo>
                      <a:pt x="970" y="753"/>
                      <a:pt x="880" y="804"/>
                      <a:pt x="810" y="844"/>
                    </a:cubicBezTo>
                    <a:cubicBezTo>
                      <a:pt x="960" y="824"/>
                      <a:pt x="1110" y="804"/>
                      <a:pt x="1250" y="804"/>
                    </a:cubicBezTo>
                    <a:cubicBezTo>
                      <a:pt x="2090" y="804"/>
                      <a:pt x="2769" y="953"/>
                      <a:pt x="3438" y="1443"/>
                    </a:cubicBezTo>
                    <a:cubicBezTo>
                      <a:pt x="3339" y="1263"/>
                      <a:pt x="3199" y="1104"/>
                      <a:pt x="3049" y="973"/>
                    </a:cubicBezTo>
                    <a:lnTo>
                      <a:pt x="3049" y="973"/>
                    </a:lnTo>
                    <a:cubicBezTo>
                      <a:pt x="3239" y="1093"/>
                      <a:pt x="3349" y="1173"/>
                      <a:pt x="3509" y="1323"/>
                    </a:cubicBezTo>
                    <a:cubicBezTo>
                      <a:pt x="3578" y="1383"/>
                      <a:pt x="3658" y="1463"/>
                      <a:pt x="3698" y="1513"/>
                    </a:cubicBezTo>
                    <a:cubicBezTo>
                      <a:pt x="3669" y="1423"/>
                      <a:pt x="3629" y="1343"/>
                      <a:pt x="3589" y="1253"/>
                    </a:cubicBezTo>
                    <a:cubicBezTo>
                      <a:pt x="3279" y="653"/>
                      <a:pt x="2689" y="214"/>
                      <a:pt x="2039" y="54"/>
                    </a:cubicBezTo>
                    <a:cubicBezTo>
                      <a:pt x="1888" y="17"/>
                      <a:pt x="1733" y="0"/>
                      <a:pt x="15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5" name="Google Shape;12615;p29"/>
              <p:cNvSpPr/>
              <p:nvPr/>
            </p:nvSpPr>
            <p:spPr>
              <a:xfrm>
                <a:off x="3495173" y="1268893"/>
                <a:ext cx="86124" cy="28910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574" extrusionOk="0">
                    <a:moveTo>
                      <a:pt x="559" y="0"/>
                    </a:moveTo>
                    <a:cubicBezTo>
                      <a:pt x="341" y="0"/>
                      <a:pt x="140" y="55"/>
                      <a:pt x="1" y="174"/>
                    </a:cubicBezTo>
                    <a:lnTo>
                      <a:pt x="1" y="174"/>
                    </a:lnTo>
                    <a:cubicBezTo>
                      <a:pt x="31" y="165"/>
                      <a:pt x="81" y="154"/>
                      <a:pt x="110" y="154"/>
                    </a:cubicBezTo>
                    <a:cubicBezTo>
                      <a:pt x="151" y="149"/>
                      <a:pt x="191" y="147"/>
                      <a:pt x="230" y="147"/>
                    </a:cubicBezTo>
                    <a:cubicBezTo>
                      <a:pt x="428" y="147"/>
                      <a:pt x="603" y="204"/>
                      <a:pt x="821" y="254"/>
                    </a:cubicBezTo>
                    <a:cubicBezTo>
                      <a:pt x="1150" y="334"/>
                      <a:pt x="1450" y="394"/>
                      <a:pt x="1710" y="574"/>
                    </a:cubicBezTo>
                    <a:cubicBezTo>
                      <a:pt x="1503" y="220"/>
                      <a:pt x="997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6" name="Google Shape;12616;p29"/>
              <p:cNvSpPr/>
              <p:nvPr/>
            </p:nvSpPr>
            <p:spPr>
              <a:xfrm>
                <a:off x="3507261" y="1291306"/>
                <a:ext cx="41853" cy="9519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89" extrusionOk="0">
                    <a:moveTo>
                      <a:pt x="329" y="0"/>
                    </a:moveTo>
                    <a:cubicBezTo>
                      <a:pt x="218" y="0"/>
                      <a:pt x="106" y="19"/>
                      <a:pt x="1" y="49"/>
                    </a:cubicBezTo>
                    <a:cubicBezTo>
                      <a:pt x="101" y="69"/>
                      <a:pt x="250" y="89"/>
                      <a:pt x="290" y="89"/>
                    </a:cubicBezTo>
                    <a:cubicBezTo>
                      <a:pt x="470" y="119"/>
                      <a:pt x="601" y="119"/>
                      <a:pt x="830" y="189"/>
                    </a:cubicBezTo>
                    <a:cubicBezTo>
                      <a:pt x="693" y="52"/>
                      <a:pt x="513" y="0"/>
                      <a:pt x="3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7" name="Google Shape;12617;p29"/>
              <p:cNvSpPr/>
              <p:nvPr/>
            </p:nvSpPr>
            <p:spPr>
              <a:xfrm>
                <a:off x="3513808" y="1311653"/>
                <a:ext cx="8109" cy="80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" extrusionOk="0">
                    <a:moveTo>
                      <a:pt x="77" y="0"/>
                    </a:moveTo>
                    <a:cubicBezTo>
                      <a:pt x="48" y="0"/>
                      <a:pt x="20" y="5"/>
                      <a:pt x="0" y="15"/>
                    </a:cubicBezTo>
                    <a:lnTo>
                      <a:pt x="160" y="15"/>
                    </a:lnTo>
                    <a:cubicBezTo>
                      <a:pt x="135" y="5"/>
                      <a:pt x="105" y="0"/>
                      <a:pt x="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8" name="Google Shape;12618;p29"/>
              <p:cNvSpPr/>
              <p:nvPr/>
            </p:nvSpPr>
            <p:spPr>
              <a:xfrm>
                <a:off x="3264754" y="1200800"/>
                <a:ext cx="168572" cy="119315"/>
              </a:xfrm>
              <a:custGeom>
                <a:avLst/>
                <a:gdLst/>
                <a:ahLst/>
                <a:cxnLst/>
                <a:rect l="l" t="t" r="r" b="b"/>
                <a:pathLst>
                  <a:path w="3347" h="2369" extrusionOk="0">
                    <a:moveTo>
                      <a:pt x="2398" y="1"/>
                    </a:moveTo>
                    <a:cubicBezTo>
                      <a:pt x="2079" y="1"/>
                      <a:pt x="1758" y="53"/>
                      <a:pt x="1457" y="147"/>
                    </a:cubicBezTo>
                    <a:cubicBezTo>
                      <a:pt x="647" y="427"/>
                      <a:pt x="148" y="1246"/>
                      <a:pt x="28" y="2066"/>
                    </a:cubicBezTo>
                    <a:cubicBezTo>
                      <a:pt x="19" y="2123"/>
                      <a:pt x="0" y="2368"/>
                      <a:pt x="23" y="2368"/>
                    </a:cubicBezTo>
                    <a:cubicBezTo>
                      <a:pt x="25" y="2368"/>
                      <a:pt x="26" y="2367"/>
                      <a:pt x="28" y="2366"/>
                    </a:cubicBezTo>
                    <a:cubicBezTo>
                      <a:pt x="98" y="2166"/>
                      <a:pt x="198" y="1976"/>
                      <a:pt x="318" y="1786"/>
                    </a:cubicBezTo>
                    <a:cubicBezTo>
                      <a:pt x="638" y="1317"/>
                      <a:pt x="1007" y="917"/>
                      <a:pt x="1587" y="607"/>
                    </a:cubicBezTo>
                    <a:cubicBezTo>
                      <a:pt x="1927" y="407"/>
                      <a:pt x="2107" y="337"/>
                      <a:pt x="2517" y="237"/>
                    </a:cubicBezTo>
                    <a:cubicBezTo>
                      <a:pt x="2725" y="200"/>
                      <a:pt x="2911" y="163"/>
                      <a:pt x="3121" y="163"/>
                    </a:cubicBezTo>
                    <a:cubicBezTo>
                      <a:pt x="3192" y="163"/>
                      <a:pt x="3267" y="167"/>
                      <a:pt x="3346" y="177"/>
                    </a:cubicBezTo>
                    <a:cubicBezTo>
                      <a:pt x="3048" y="56"/>
                      <a:pt x="2724" y="1"/>
                      <a:pt x="23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9" name="Google Shape;12619;p29"/>
              <p:cNvSpPr/>
              <p:nvPr/>
            </p:nvSpPr>
            <p:spPr>
              <a:xfrm>
                <a:off x="3300865" y="1220039"/>
                <a:ext cx="101234" cy="65726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1305" extrusionOk="0">
                    <a:moveTo>
                      <a:pt x="1783" y="0"/>
                    </a:moveTo>
                    <a:cubicBezTo>
                      <a:pt x="1018" y="0"/>
                      <a:pt x="276" y="496"/>
                      <a:pt x="30" y="1224"/>
                    </a:cubicBezTo>
                    <a:cubicBezTo>
                      <a:pt x="22" y="1241"/>
                      <a:pt x="0" y="1305"/>
                      <a:pt x="4" y="1305"/>
                    </a:cubicBezTo>
                    <a:cubicBezTo>
                      <a:pt x="5" y="1305"/>
                      <a:pt x="7" y="1302"/>
                      <a:pt x="10" y="1294"/>
                    </a:cubicBezTo>
                    <a:cubicBezTo>
                      <a:pt x="70" y="1224"/>
                      <a:pt x="141" y="1164"/>
                      <a:pt x="201" y="1104"/>
                    </a:cubicBezTo>
                    <a:cubicBezTo>
                      <a:pt x="510" y="804"/>
                      <a:pt x="660" y="715"/>
                      <a:pt x="1040" y="475"/>
                    </a:cubicBezTo>
                    <a:cubicBezTo>
                      <a:pt x="1360" y="275"/>
                      <a:pt x="1660" y="105"/>
                      <a:pt x="2009" y="15"/>
                    </a:cubicBezTo>
                    <a:cubicBezTo>
                      <a:pt x="1934" y="5"/>
                      <a:pt x="1858" y="0"/>
                      <a:pt x="17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0" name="Google Shape;12620;p29"/>
              <p:cNvSpPr/>
              <p:nvPr/>
            </p:nvSpPr>
            <p:spPr>
              <a:xfrm>
                <a:off x="3180040" y="1357687"/>
                <a:ext cx="46839" cy="14832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945" extrusionOk="0">
                    <a:moveTo>
                      <a:pt x="701" y="1"/>
                    </a:moveTo>
                    <a:lnTo>
                      <a:pt x="701" y="1"/>
                    </a:lnTo>
                    <a:cubicBezTo>
                      <a:pt x="250" y="501"/>
                      <a:pt x="1" y="1190"/>
                      <a:pt x="141" y="1860"/>
                    </a:cubicBezTo>
                    <a:cubicBezTo>
                      <a:pt x="230" y="2289"/>
                      <a:pt x="530" y="2640"/>
                      <a:pt x="870" y="2899"/>
                    </a:cubicBezTo>
                    <a:cubicBezTo>
                      <a:pt x="885" y="2914"/>
                      <a:pt x="920" y="2944"/>
                      <a:pt x="927" y="2944"/>
                    </a:cubicBezTo>
                    <a:cubicBezTo>
                      <a:pt x="930" y="2944"/>
                      <a:pt x="928" y="2940"/>
                      <a:pt x="920" y="2929"/>
                    </a:cubicBezTo>
                    <a:cubicBezTo>
                      <a:pt x="820" y="2749"/>
                      <a:pt x="701" y="2520"/>
                      <a:pt x="641" y="2389"/>
                    </a:cubicBezTo>
                    <a:cubicBezTo>
                      <a:pt x="521" y="2089"/>
                      <a:pt x="481" y="1880"/>
                      <a:pt x="470" y="1530"/>
                    </a:cubicBezTo>
                    <a:lnTo>
                      <a:pt x="470" y="1530"/>
                    </a:lnTo>
                    <a:cubicBezTo>
                      <a:pt x="490" y="1680"/>
                      <a:pt x="521" y="1830"/>
                      <a:pt x="581" y="1969"/>
                    </a:cubicBezTo>
                    <a:cubicBezTo>
                      <a:pt x="641" y="2120"/>
                      <a:pt x="721" y="2269"/>
                      <a:pt x="820" y="2400"/>
                    </a:cubicBezTo>
                    <a:cubicBezTo>
                      <a:pt x="810" y="2369"/>
                      <a:pt x="810" y="2340"/>
                      <a:pt x="800" y="2300"/>
                    </a:cubicBezTo>
                    <a:cubicBezTo>
                      <a:pt x="730" y="1969"/>
                      <a:pt x="721" y="1750"/>
                      <a:pt x="690" y="1370"/>
                    </a:cubicBezTo>
                    <a:cubicBezTo>
                      <a:pt x="681" y="1070"/>
                      <a:pt x="670" y="760"/>
                      <a:pt x="740" y="481"/>
                    </a:cubicBezTo>
                    <a:lnTo>
                      <a:pt x="740" y="481"/>
                    </a:lnTo>
                    <a:cubicBezTo>
                      <a:pt x="601" y="670"/>
                      <a:pt x="521" y="880"/>
                      <a:pt x="481" y="1100"/>
                    </a:cubicBezTo>
                    <a:cubicBezTo>
                      <a:pt x="501" y="720"/>
                      <a:pt x="550" y="401"/>
                      <a:pt x="7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1" name="Google Shape;12621;p29"/>
              <p:cNvSpPr/>
              <p:nvPr/>
            </p:nvSpPr>
            <p:spPr>
              <a:xfrm>
                <a:off x="3218317" y="1411527"/>
                <a:ext cx="8109" cy="3379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671" extrusionOk="0">
                    <a:moveTo>
                      <a:pt x="120" y="1"/>
                    </a:moveTo>
                    <a:lnTo>
                      <a:pt x="120" y="1"/>
                    </a:lnTo>
                    <a:cubicBezTo>
                      <a:pt x="0" y="191"/>
                      <a:pt x="60" y="561"/>
                      <a:pt x="150" y="671"/>
                    </a:cubicBezTo>
                    <a:cubicBezTo>
                      <a:pt x="160" y="451"/>
                      <a:pt x="110" y="231"/>
                      <a:pt x="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2" name="Google Shape;12622;p29"/>
              <p:cNvSpPr/>
              <p:nvPr/>
            </p:nvSpPr>
            <p:spPr>
              <a:xfrm>
                <a:off x="3236449" y="1424168"/>
                <a:ext cx="3072" cy="15160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1" extrusionOk="0">
                    <a:moveTo>
                      <a:pt x="40" y="0"/>
                    </a:moveTo>
                    <a:cubicBezTo>
                      <a:pt x="0" y="90"/>
                      <a:pt x="20" y="220"/>
                      <a:pt x="60" y="300"/>
                    </a:cubicBezTo>
                    <a:cubicBezTo>
                      <a:pt x="60" y="190"/>
                      <a:pt x="40" y="10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3" name="Google Shape;12623;p29"/>
              <p:cNvSpPr/>
              <p:nvPr/>
            </p:nvSpPr>
            <p:spPr>
              <a:xfrm>
                <a:off x="1121072" y="1208153"/>
                <a:ext cx="2094781" cy="967512"/>
              </a:xfrm>
              <a:custGeom>
                <a:avLst/>
                <a:gdLst/>
                <a:ahLst/>
                <a:cxnLst/>
                <a:rect l="l" t="t" r="r" b="b"/>
                <a:pathLst>
                  <a:path w="41592" h="19210" extrusionOk="0">
                    <a:moveTo>
                      <a:pt x="13981" y="261"/>
                    </a:moveTo>
                    <a:cubicBezTo>
                      <a:pt x="15292" y="261"/>
                      <a:pt x="16552" y="587"/>
                      <a:pt x="17813" y="1171"/>
                    </a:cubicBezTo>
                    <a:cubicBezTo>
                      <a:pt x="18202" y="1351"/>
                      <a:pt x="19022" y="1710"/>
                      <a:pt x="19621" y="2090"/>
                    </a:cubicBezTo>
                    <a:cubicBezTo>
                      <a:pt x="20461" y="2620"/>
                      <a:pt x="21121" y="3190"/>
                      <a:pt x="21780" y="3989"/>
                    </a:cubicBezTo>
                    <a:cubicBezTo>
                      <a:pt x="22260" y="4559"/>
                      <a:pt x="22710" y="5158"/>
                      <a:pt x="23240" y="5709"/>
                    </a:cubicBezTo>
                    <a:cubicBezTo>
                      <a:pt x="23750" y="6258"/>
                      <a:pt x="24219" y="6638"/>
                      <a:pt x="24789" y="7217"/>
                    </a:cubicBezTo>
                    <a:cubicBezTo>
                      <a:pt x="25189" y="7657"/>
                      <a:pt x="25809" y="8357"/>
                      <a:pt x="26358" y="8837"/>
                    </a:cubicBezTo>
                    <a:cubicBezTo>
                      <a:pt x="27198" y="9556"/>
                      <a:pt x="28397" y="10386"/>
                      <a:pt x="29577" y="11036"/>
                    </a:cubicBezTo>
                    <a:cubicBezTo>
                      <a:pt x="30017" y="11266"/>
                      <a:pt x="30467" y="11495"/>
                      <a:pt x="30936" y="11655"/>
                    </a:cubicBezTo>
                    <a:cubicBezTo>
                      <a:pt x="30756" y="11675"/>
                      <a:pt x="30596" y="11706"/>
                      <a:pt x="30487" y="11726"/>
                    </a:cubicBezTo>
                    <a:cubicBezTo>
                      <a:pt x="30216" y="11775"/>
                      <a:pt x="29947" y="11795"/>
                      <a:pt x="29527" y="11926"/>
                    </a:cubicBezTo>
                    <a:cubicBezTo>
                      <a:pt x="29237" y="12015"/>
                      <a:pt x="28857" y="12155"/>
                      <a:pt x="28468" y="12305"/>
                    </a:cubicBezTo>
                    <a:cubicBezTo>
                      <a:pt x="28457" y="12295"/>
                      <a:pt x="28457" y="12295"/>
                      <a:pt x="28437" y="12285"/>
                    </a:cubicBezTo>
                    <a:cubicBezTo>
                      <a:pt x="28128" y="12115"/>
                      <a:pt x="27977" y="12055"/>
                      <a:pt x="27718" y="11926"/>
                    </a:cubicBezTo>
                    <a:cubicBezTo>
                      <a:pt x="27318" y="11726"/>
                      <a:pt x="26938" y="11486"/>
                      <a:pt x="26538" y="11266"/>
                    </a:cubicBezTo>
                    <a:cubicBezTo>
                      <a:pt x="25689" y="10776"/>
                      <a:pt x="24809" y="10336"/>
                      <a:pt x="23919" y="9927"/>
                    </a:cubicBezTo>
                    <a:cubicBezTo>
                      <a:pt x="23260" y="9627"/>
                      <a:pt x="22560" y="9416"/>
                      <a:pt x="21860" y="9216"/>
                    </a:cubicBezTo>
                    <a:cubicBezTo>
                      <a:pt x="20961" y="8937"/>
                      <a:pt x="20041" y="8697"/>
                      <a:pt x="19102" y="8617"/>
                    </a:cubicBezTo>
                    <a:cubicBezTo>
                      <a:pt x="18769" y="8583"/>
                      <a:pt x="18432" y="8565"/>
                      <a:pt x="18095" y="8565"/>
                    </a:cubicBezTo>
                    <a:cubicBezTo>
                      <a:pt x="17432" y="8565"/>
                      <a:pt x="16766" y="8634"/>
                      <a:pt x="16123" y="8787"/>
                    </a:cubicBezTo>
                    <a:cubicBezTo>
                      <a:pt x="15623" y="8927"/>
                      <a:pt x="15303" y="9057"/>
                      <a:pt x="14794" y="9216"/>
                    </a:cubicBezTo>
                    <a:cubicBezTo>
                      <a:pt x="13744" y="9587"/>
                      <a:pt x="12745" y="10096"/>
                      <a:pt x="11825" y="10716"/>
                    </a:cubicBezTo>
                    <a:cubicBezTo>
                      <a:pt x="11385" y="11016"/>
                      <a:pt x="11016" y="11395"/>
                      <a:pt x="10646" y="11775"/>
                    </a:cubicBezTo>
                    <a:cubicBezTo>
                      <a:pt x="10076" y="12365"/>
                      <a:pt x="9686" y="13095"/>
                      <a:pt x="9226" y="13765"/>
                    </a:cubicBezTo>
                    <a:cubicBezTo>
                      <a:pt x="8437" y="14944"/>
                      <a:pt x="7697" y="16153"/>
                      <a:pt x="7078" y="17423"/>
                    </a:cubicBezTo>
                    <a:cubicBezTo>
                      <a:pt x="6938" y="17693"/>
                      <a:pt x="6827" y="18003"/>
                      <a:pt x="6678" y="18252"/>
                    </a:cubicBezTo>
                    <a:cubicBezTo>
                      <a:pt x="6707" y="18063"/>
                      <a:pt x="6838" y="17743"/>
                      <a:pt x="6918" y="17523"/>
                    </a:cubicBezTo>
                    <a:cubicBezTo>
                      <a:pt x="7227" y="16643"/>
                      <a:pt x="7767" y="15673"/>
                      <a:pt x="8197" y="14624"/>
                    </a:cubicBezTo>
                    <a:cubicBezTo>
                      <a:pt x="8597" y="13685"/>
                      <a:pt x="8746" y="12885"/>
                      <a:pt x="9337" y="12086"/>
                    </a:cubicBezTo>
                    <a:cubicBezTo>
                      <a:pt x="9357" y="12035"/>
                      <a:pt x="9366" y="11986"/>
                      <a:pt x="9346" y="11946"/>
                    </a:cubicBezTo>
                    <a:cubicBezTo>
                      <a:pt x="9446" y="11835"/>
                      <a:pt x="9517" y="11715"/>
                      <a:pt x="9606" y="11626"/>
                    </a:cubicBezTo>
                    <a:cubicBezTo>
                      <a:pt x="9676" y="11546"/>
                      <a:pt x="9746" y="11475"/>
                      <a:pt x="9826" y="11406"/>
                    </a:cubicBezTo>
                    <a:cubicBezTo>
                      <a:pt x="9856" y="11375"/>
                      <a:pt x="9876" y="11306"/>
                      <a:pt x="9856" y="11266"/>
                    </a:cubicBezTo>
                    <a:cubicBezTo>
                      <a:pt x="9826" y="11209"/>
                      <a:pt x="9786" y="11187"/>
                      <a:pt x="9745" y="11187"/>
                    </a:cubicBezTo>
                    <a:cubicBezTo>
                      <a:pt x="9691" y="11187"/>
                      <a:pt x="9636" y="11225"/>
                      <a:pt x="9596" y="11276"/>
                    </a:cubicBezTo>
                    <a:cubicBezTo>
                      <a:pt x="9517" y="11346"/>
                      <a:pt x="9437" y="11406"/>
                      <a:pt x="9366" y="11475"/>
                    </a:cubicBezTo>
                    <a:cubicBezTo>
                      <a:pt x="9157" y="11686"/>
                      <a:pt x="9026" y="11846"/>
                      <a:pt x="8897" y="11866"/>
                    </a:cubicBezTo>
                    <a:cubicBezTo>
                      <a:pt x="8866" y="11875"/>
                      <a:pt x="8837" y="11886"/>
                      <a:pt x="8806" y="11886"/>
                    </a:cubicBezTo>
                    <a:cubicBezTo>
                      <a:pt x="8790" y="11885"/>
                      <a:pt x="8773" y="11884"/>
                      <a:pt x="8756" y="11884"/>
                    </a:cubicBezTo>
                    <a:cubicBezTo>
                      <a:pt x="8584" y="11884"/>
                      <a:pt x="8374" y="11928"/>
                      <a:pt x="8247" y="11955"/>
                    </a:cubicBezTo>
                    <a:cubicBezTo>
                      <a:pt x="7847" y="12066"/>
                      <a:pt x="7327" y="12275"/>
                      <a:pt x="6918" y="12385"/>
                    </a:cubicBezTo>
                    <a:cubicBezTo>
                      <a:pt x="7617" y="11926"/>
                      <a:pt x="8547" y="11386"/>
                      <a:pt x="9217" y="10806"/>
                    </a:cubicBezTo>
                    <a:cubicBezTo>
                      <a:pt x="9676" y="10406"/>
                      <a:pt x="9806" y="10126"/>
                      <a:pt x="10266" y="9676"/>
                    </a:cubicBezTo>
                    <a:cubicBezTo>
                      <a:pt x="10516" y="9447"/>
                      <a:pt x="10596" y="9367"/>
                      <a:pt x="10816" y="9247"/>
                    </a:cubicBezTo>
                    <a:cubicBezTo>
                      <a:pt x="10945" y="9176"/>
                      <a:pt x="11085" y="9157"/>
                      <a:pt x="11265" y="9077"/>
                    </a:cubicBezTo>
                    <a:cubicBezTo>
                      <a:pt x="11345" y="9017"/>
                      <a:pt x="11316" y="8897"/>
                      <a:pt x="11236" y="8867"/>
                    </a:cubicBezTo>
                    <a:cubicBezTo>
                      <a:pt x="11196" y="8737"/>
                      <a:pt x="10976" y="8767"/>
                      <a:pt x="10896" y="8747"/>
                    </a:cubicBezTo>
                    <a:cubicBezTo>
                      <a:pt x="10783" y="8739"/>
                      <a:pt x="10670" y="8735"/>
                      <a:pt x="10556" y="8735"/>
                    </a:cubicBezTo>
                    <a:cubicBezTo>
                      <a:pt x="10246" y="8735"/>
                      <a:pt x="9933" y="8763"/>
                      <a:pt x="9626" y="8807"/>
                    </a:cubicBezTo>
                    <a:cubicBezTo>
                      <a:pt x="8797" y="8917"/>
                      <a:pt x="7997" y="9187"/>
                      <a:pt x="7238" y="9547"/>
                    </a:cubicBezTo>
                    <a:cubicBezTo>
                      <a:pt x="6667" y="9807"/>
                      <a:pt x="5938" y="10266"/>
                      <a:pt x="5488" y="10476"/>
                    </a:cubicBezTo>
                    <a:cubicBezTo>
                      <a:pt x="4908" y="10686"/>
                      <a:pt x="4269" y="10996"/>
                      <a:pt x="3329" y="11206"/>
                    </a:cubicBezTo>
                    <a:cubicBezTo>
                      <a:pt x="2560" y="11375"/>
                      <a:pt x="2340" y="11415"/>
                      <a:pt x="1610" y="11475"/>
                    </a:cubicBezTo>
                    <a:cubicBezTo>
                      <a:pt x="1498" y="11487"/>
                      <a:pt x="1386" y="11492"/>
                      <a:pt x="1273" y="11492"/>
                    </a:cubicBezTo>
                    <a:cubicBezTo>
                      <a:pt x="1196" y="11492"/>
                      <a:pt x="1118" y="11490"/>
                      <a:pt x="1040" y="11486"/>
                    </a:cubicBezTo>
                    <a:cubicBezTo>
                      <a:pt x="1960" y="11246"/>
                      <a:pt x="2660" y="10886"/>
                      <a:pt x="3579" y="10556"/>
                    </a:cubicBezTo>
                    <a:cubicBezTo>
                      <a:pt x="4119" y="10346"/>
                      <a:pt x="4639" y="10076"/>
                      <a:pt x="5119" y="9756"/>
                    </a:cubicBezTo>
                    <a:cubicBezTo>
                      <a:pt x="5568" y="9456"/>
                      <a:pt x="6008" y="9127"/>
                      <a:pt x="6498" y="8877"/>
                    </a:cubicBezTo>
                    <a:cubicBezTo>
                      <a:pt x="7347" y="8427"/>
                      <a:pt x="7897" y="8247"/>
                      <a:pt x="8806" y="7897"/>
                    </a:cubicBezTo>
                    <a:cubicBezTo>
                      <a:pt x="9546" y="7617"/>
                      <a:pt x="10666" y="7397"/>
                      <a:pt x="11245" y="7337"/>
                    </a:cubicBezTo>
                    <a:cubicBezTo>
                      <a:pt x="12785" y="7148"/>
                      <a:pt x="14344" y="7128"/>
                      <a:pt x="15883" y="6988"/>
                    </a:cubicBezTo>
                    <a:cubicBezTo>
                      <a:pt x="17333" y="6848"/>
                      <a:pt x="18062" y="6688"/>
                      <a:pt x="19452" y="6588"/>
                    </a:cubicBezTo>
                    <a:cubicBezTo>
                      <a:pt x="19707" y="6560"/>
                      <a:pt x="19949" y="6542"/>
                      <a:pt x="20173" y="6542"/>
                    </a:cubicBezTo>
                    <a:cubicBezTo>
                      <a:pt x="20512" y="6542"/>
                      <a:pt x="20811" y="6584"/>
                      <a:pt x="21051" y="6698"/>
                    </a:cubicBezTo>
                    <a:cubicBezTo>
                      <a:pt x="21211" y="6748"/>
                      <a:pt x="21740" y="7097"/>
                      <a:pt x="21871" y="7208"/>
                    </a:cubicBezTo>
                    <a:cubicBezTo>
                      <a:pt x="21980" y="7288"/>
                      <a:pt x="22080" y="7388"/>
                      <a:pt x="22191" y="7477"/>
                    </a:cubicBezTo>
                    <a:cubicBezTo>
                      <a:pt x="22220" y="7497"/>
                      <a:pt x="22251" y="7517"/>
                      <a:pt x="22291" y="7517"/>
                    </a:cubicBezTo>
                    <a:cubicBezTo>
                      <a:pt x="22360" y="7517"/>
                      <a:pt x="22410" y="7468"/>
                      <a:pt x="22420" y="7408"/>
                    </a:cubicBezTo>
                    <a:cubicBezTo>
                      <a:pt x="22510" y="7408"/>
                      <a:pt x="22570" y="7328"/>
                      <a:pt x="22550" y="7248"/>
                    </a:cubicBezTo>
                    <a:cubicBezTo>
                      <a:pt x="22510" y="7168"/>
                      <a:pt x="22430" y="7108"/>
                      <a:pt x="22371" y="7037"/>
                    </a:cubicBezTo>
                    <a:cubicBezTo>
                      <a:pt x="22120" y="6788"/>
                      <a:pt x="21631" y="6378"/>
                      <a:pt x="21461" y="6238"/>
                    </a:cubicBezTo>
                    <a:lnTo>
                      <a:pt x="21451" y="6228"/>
                    </a:lnTo>
                    <a:cubicBezTo>
                      <a:pt x="21211" y="5908"/>
                      <a:pt x="20901" y="5638"/>
                      <a:pt x="20641" y="5329"/>
                    </a:cubicBezTo>
                    <a:cubicBezTo>
                      <a:pt x="20571" y="5269"/>
                      <a:pt x="20351" y="4849"/>
                      <a:pt x="20221" y="4619"/>
                    </a:cubicBezTo>
                    <a:cubicBezTo>
                      <a:pt x="19872" y="4029"/>
                      <a:pt x="19402" y="3530"/>
                      <a:pt x="18842" y="3139"/>
                    </a:cubicBezTo>
                    <a:cubicBezTo>
                      <a:pt x="18352" y="2750"/>
                      <a:pt x="17822" y="2400"/>
                      <a:pt x="17273" y="2110"/>
                    </a:cubicBezTo>
                    <a:cubicBezTo>
                      <a:pt x="16463" y="1680"/>
                      <a:pt x="15634" y="1240"/>
                      <a:pt x="14714" y="1120"/>
                    </a:cubicBezTo>
                    <a:cubicBezTo>
                      <a:pt x="14468" y="1072"/>
                      <a:pt x="14220" y="1055"/>
                      <a:pt x="13973" y="1055"/>
                    </a:cubicBezTo>
                    <a:cubicBezTo>
                      <a:pt x="13446" y="1055"/>
                      <a:pt x="12918" y="1133"/>
                      <a:pt x="12395" y="1160"/>
                    </a:cubicBezTo>
                    <a:cubicBezTo>
                      <a:pt x="12386" y="1161"/>
                      <a:pt x="12376" y="1161"/>
                      <a:pt x="12366" y="1161"/>
                    </a:cubicBezTo>
                    <a:cubicBezTo>
                      <a:pt x="12157" y="1161"/>
                      <a:pt x="11869" y="1060"/>
                      <a:pt x="11735" y="1060"/>
                    </a:cubicBezTo>
                    <a:cubicBezTo>
                      <a:pt x="11345" y="1020"/>
                      <a:pt x="10905" y="1031"/>
                      <a:pt x="10606" y="1020"/>
                    </a:cubicBezTo>
                    <a:cubicBezTo>
                      <a:pt x="10746" y="940"/>
                      <a:pt x="11005" y="820"/>
                      <a:pt x="11145" y="760"/>
                    </a:cubicBezTo>
                    <a:cubicBezTo>
                      <a:pt x="12127" y="420"/>
                      <a:pt x="13066" y="261"/>
                      <a:pt x="13981" y="261"/>
                    </a:cubicBezTo>
                    <a:close/>
                    <a:moveTo>
                      <a:pt x="30487" y="7417"/>
                    </a:moveTo>
                    <a:lnTo>
                      <a:pt x="30487" y="7417"/>
                    </a:lnTo>
                    <a:cubicBezTo>
                      <a:pt x="30696" y="7468"/>
                      <a:pt x="30996" y="7557"/>
                      <a:pt x="31236" y="7637"/>
                    </a:cubicBezTo>
                    <a:cubicBezTo>
                      <a:pt x="33375" y="8217"/>
                      <a:pt x="34634" y="9656"/>
                      <a:pt x="35544" y="11526"/>
                    </a:cubicBezTo>
                    <a:cubicBezTo>
                      <a:pt x="35824" y="12106"/>
                      <a:pt x="36274" y="13345"/>
                      <a:pt x="36524" y="13554"/>
                    </a:cubicBezTo>
                    <a:cubicBezTo>
                      <a:pt x="36904" y="14025"/>
                      <a:pt x="37273" y="14544"/>
                      <a:pt x="37833" y="15044"/>
                    </a:cubicBezTo>
                    <a:cubicBezTo>
                      <a:pt x="38553" y="15613"/>
                      <a:pt x="39283" y="15833"/>
                      <a:pt x="40202" y="16144"/>
                    </a:cubicBezTo>
                    <a:cubicBezTo>
                      <a:pt x="40352" y="16204"/>
                      <a:pt x="40412" y="16204"/>
                      <a:pt x="40582" y="16333"/>
                    </a:cubicBezTo>
                    <a:cubicBezTo>
                      <a:pt x="40602" y="16344"/>
                      <a:pt x="40622" y="16364"/>
                      <a:pt x="40642" y="16384"/>
                    </a:cubicBezTo>
                    <a:cubicBezTo>
                      <a:pt x="40702" y="16453"/>
                      <a:pt x="40831" y="16693"/>
                      <a:pt x="40842" y="16753"/>
                    </a:cubicBezTo>
                    <a:cubicBezTo>
                      <a:pt x="40891" y="16903"/>
                      <a:pt x="40882" y="16973"/>
                      <a:pt x="40862" y="17113"/>
                    </a:cubicBezTo>
                    <a:cubicBezTo>
                      <a:pt x="40762" y="17583"/>
                      <a:pt x="40542" y="17872"/>
                      <a:pt x="40282" y="18192"/>
                    </a:cubicBezTo>
                    <a:cubicBezTo>
                      <a:pt x="40232" y="18292"/>
                      <a:pt x="40172" y="18392"/>
                      <a:pt x="40072" y="18483"/>
                    </a:cubicBezTo>
                    <a:cubicBezTo>
                      <a:pt x="39922" y="18672"/>
                      <a:pt x="39612" y="18802"/>
                      <a:pt x="39502" y="18822"/>
                    </a:cubicBezTo>
                    <a:cubicBezTo>
                      <a:pt x="39472" y="18822"/>
                      <a:pt x="39443" y="18832"/>
                      <a:pt x="39432" y="18832"/>
                    </a:cubicBezTo>
                    <a:cubicBezTo>
                      <a:pt x="39397" y="18837"/>
                      <a:pt x="39357" y="18837"/>
                      <a:pt x="39327" y="18837"/>
                    </a:cubicBezTo>
                    <a:cubicBezTo>
                      <a:pt x="39297" y="18837"/>
                      <a:pt x="39277" y="18837"/>
                      <a:pt x="39283" y="18842"/>
                    </a:cubicBezTo>
                    <a:cubicBezTo>
                      <a:pt x="39163" y="18802"/>
                      <a:pt x="39212" y="18842"/>
                      <a:pt x="39083" y="18772"/>
                    </a:cubicBezTo>
                    <a:cubicBezTo>
                      <a:pt x="38892" y="18662"/>
                      <a:pt x="38763" y="18412"/>
                      <a:pt x="38672" y="18063"/>
                    </a:cubicBezTo>
                    <a:cubicBezTo>
                      <a:pt x="38683" y="18032"/>
                      <a:pt x="38683" y="18003"/>
                      <a:pt x="38672" y="17972"/>
                    </a:cubicBezTo>
                    <a:cubicBezTo>
                      <a:pt x="38652" y="17863"/>
                      <a:pt x="38663" y="17812"/>
                      <a:pt x="38593" y="17633"/>
                    </a:cubicBezTo>
                    <a:cubicBezTo>
                      <a:pt x="38573" y="17503"/>
                      <a:pt x="38583" y="17353"/>
                      <a:pt x="38463" y="17283"/>
                    </a:cubicBezTo>
                    <a:cubicBezTo>
                      <a:pt x="38443" y="17263"/>
                      <a:pt x="38413" y="17253"/>
                      <a:pt x="38393" y="17253"/>
                    </a:cubicBezTo>
                    <a:cubicBezTo>
                      <a:pt x="38303" y="17113"/>
                      <a:pt x="38193" y="16983"/>
                      <a:pt x="38073" y="16863"/>
                    </a:cubicBezTo>
                    <a:cubicBezTo>
                      <a:pt x="37433" y="16293"/>
                      <a:pt x="36613" y="16044"/>
                      <a:pt x="35714" y="15554"/>
                    </a:cubicBezTo>
                    <a:cubicBezTo>
                      <a:pt x="35205" y="15294"/>
                      <a:pt x="34745" y="14964"/>
                      <a:pt x="34255" y="14654"/>
                    </a:cubicBezTo>
                    <a:cubicBezTo>
                      <a:pt x="33445" y="14145"/>
                      <a:pt x="32595" y="13665"/>
                      <a:pt x="31686" y="13355"/>
                    </a:cubicBezTo>
                    <a:cubicBezTo>
                      <a:pt x="31576" y="13325"/>
                      <a:pt x="31476" y="13285"/>
                      <a:pt x="31366" y="13255"/>
                    </a:cubicBezTo>
                    <a:lnTo>
                      <a:pt x="31366" y="13255"/>
                    </a:lnTo>
                    <a:cubicBezTo>
                      <a:pt x="31656" y="13285"/>
                      <a:pt x="31956" y="13335"/>
                      <a:pt x="32246" y="13425"/>
                    </a:cubicBezTo>
                    <a:cubicBezTo>
                      <a:pt x="32826" y="13545"/>
                      <a:pt x="33495" y="13825"/>
                      <a:pt x="34185" y="14214"/>
                    </a:cubicBezTo>
                    <a:cubicBezTo>
                      <a:pt x="34625" y="14444"/>
                      <a:pt x="34925" y="14714"/>
                      <a:pt x="35214" y="14914"/>
                    </a:cubicBezTo>
                    <a:cubicBezTo>
                      <a:pt x="35227" y="14917"/>
                      <a:pt x="35239" y="14919"/>
                      <a:pt x="35250" y="14919"/>
                    </a:cubicBezTo>
                    <a:cubicBezTo>
                      <a:pt x="35370" y="14919"/>
                      <a:pt x="35441" y="14747"/>
                      <a:pt x="35314" y="14674"/>
                    </a:cubicBezTo>
                    <a:cubicBezTo>
                      <a:pt x="34794" y="14254"/>
                      <a:pt x="33985" y="13845"/>
                      <a:pt x="33285" y="13505"/>
                    </a:cubicBezTo>
                    <a:cubicBezTo>
                      <a:pt x="32555" y="13155"/>
                      <a:pt x="32126" y="12925"/>
                      <a:pt x="31246" y="12885"/>
                    </a:cubicBezTo>
                    <a:cubicBezTo>
                      <a:pt x="30516" y="12885"/>
                      <a:pt x="29687" y="13155"/>
                      <a:pt x="28977" y="13215"/>
                    </a:cubicBezTo>
                    <a:cubicBezTo>
                      <a:pt x="28631" y="13253"/>
                      <a:pt x="28284" y="13268"/>
                      <a:pt x="27935" y="13268"/>
                    </a:cubicBezTo>
                    <a:cubicBezTo>
                      <a:pt x="27457" y="13268"/>
                      <a:pt x="26978" y="13240"/>
                      <a:pt x="26498" y="13205"/>
                    </a:cubicBezTo>
                    <a:lnTo>
                      <a:pt x="26529" y="13205"/>
                    </a:lnTo>
                    <a:cubicBezTo>
                      <a:pt x="27108" y="13075"/>
                      <a:pt x="27438" y="13055"/>
                      <a:pt x="28037" y="12845"/>
                    </a:cubicBezTo>
                    <a:cubicBezTo>
                      <a:pt x="28457" y="12695"/>
                      <a:pt x="29217" y="12435"/>
                      <a:pt x="29447" y="12365"/>
                    </a:cubicBezTo>
                    <a:cubicBezTo>
                      <a:pt x="29767" y="12285"/>
                      <a:pt x="30176" y="12165"/>
                      <a:pt x="30356" y="12115"/>
                    </a:cubicBezTo>
                    <a:cubicBezTo>
                      <a:pt x="30739" y="12002"/>
                      <a:pt x="31092" y="11979"/>
                      <a:pt x="31494" y="11979"/>
                    </a:cubicBezTo>
                    <a:cubicBezTo>
                      <a:pt x="31658" y="11979"/>
                      <a:pt x="31830" y="11983"/>
                      <a:pt x="32016" y="11986"/>
                    </a:cubicBezTo>
                    <a:cubicBezTo>
                      <a:pt x="32826" y="11986"/>
                      <a:pt x="33195" y="11995"/>
                      <a:pt x="33885" y="12146"/>
                    </a:cubicBezTo>
                    <a:cubicBezTo>
                      <a:pt x="34055" y="12205"/>
                      <a:pt x="34065" y="12205"/>
                      <a:pt x="34215" y="12275"/>
                    </a:cubicBezTo>
                    <a:cubicBezTo>
                      <a:pt x="34295" y="12295"/>
                      <a:pt x="34465" y="12435"/>
                      <a:pt x="34565" y="12505"/>
                    </a:cubicBezTo>
                    <a:cubicBezTo>
                      <a:pt x="34694" y="12815"/>
                      <a:pt x="34854" y="13125"/>
                      <a:pt x="35054" y="13415"/>
                    </a:cubicBezTo>
                    <a:cubicBezTo>
                      <a:pt x="35085" y="13465"/>
                      <a:pt x="35125" y="13514"/>
                      <a:pt x="35165" y="13574"/>
                    </a:cubicBezTo>
                    <a:cubicBezTo>
                      <a:pt x="35165" y="13572"/>
                      <a:pt x="35165" y="13570"/>
                      <a:pt x="35165" y="13570"/>
                    </a:cubicBezTo>
                    <a:cubicBezTo>
                      <a:pt x="35165" y="13570"/>
                      <a:pt x="35167" y="13577"/>
                      <a:pt x="35174" y="13585"/>
                    </a:cubicBezTo>
                    <a:cubicBezTo>
                      <a:pt x="35200" y="13626"/>
                      <a:pt x="35239" y="13647"/>
                      <a:pt x="35280" y="13647"/>
                    </a:cubicBezTo>
                    <a:cubicBezTo>
                      <a:pt x="35288" y="13647"/>
                      <a:pt x="35296" y="13646"/>
                      <a:pt x="35304" y="13645"/>
                    </a:cubicBezTo>
                    <a:cubicBezTo>
                      <a:pt x="35434" y="13625"/>
                      <a:pt x="35434" y="13485"/>
                      <a:pt x="35354" y="13405"/>
                    </a:cubicBezTo>
                    <a:cubicBezTo>
                      <a:pt x="35274" y="13285"/>
                      <a:pt x="35205" y="13175"/>
                      <a:pt x="35134" y="13045"/>
                    </a:cubicBezTo>
                    <a:cubicBezTo>
                      <a:pt x="34925" y="12645"/>
                      <a:pt x="34865" y="12475"/>
                      <a:pt x="34694" y="11995"/>
                    </a:cubicBezTo>
                    <a:cubicBezTo>
                      <a:pt x="34594" y="11706"/>
                      <a:pt x="34505" y="11415"/>
                      <a:pt x="34394" y="11126"/>
                    </a:cubicBezTo>
                    <a:cubicBezTo>
                      <a:pt x="34305" y="10926"/>
                      <a:pt x="34115" y="10556"/>
                      <a:pt x="34075" y="10516"/>
                    </a:cubicBezTo>
                    <a:cubicBezTo>
                      <a:pt x="33495" y="9667"/>
                      <a:pt x="32926" y="9067"/>
                      <a:pt x="32116" y="8417"/>
                    </a:cubicBezTo>
                    <a:cubicBezTo>
                      <a:pt x="31676" y="8087"/>
                      <a:pt x="31346" y="7937"/>
                      <a:pt x="30916" y="7697"/>
                    </a:cubicBezTo>
                    <a:cubicBezTo>
                      <a:pt x="30787" y="7628"/>
                      <a:pt x="30616" y="7508"/>
                      <a:pt x="30487" y="7417"/>
                    </a:cubicBezTo>
                    <a:close/>
                    <a:moveTo>
                      <a:pt x="14094" y="1"/>
                    </a:moveTo>
                    <a:cubicBezTo>
                      <a:pt x="12855" y="61"/>
                      <a:pt x="11636" y="281"/>
                      <a:pt x="10446" y="820"/>
                    </a:cubicBezTo>
                    <a:cubicBezTo>
                      <a:pt x="10226" y="911"/>
                      <a:pt x="10196" y="1220"/>
                      <a:pt x="10446" y="1291"/>
                    </a:cubicBezTo>
                    <a:cubicBezTo>
                      <a:pt x="10490" y="1295"/>
                      <a:pt x="10534" y="1297"/>
                      <a:pt x="10579" y="1297"/>
                    </a:cubicBezTo>
                    <a:cubicBezTo>
                      <a:pt x="10728" y="1297"/>
                      <a:pt x="10880" y="1276"/>
                      <a:pt x="11025" y="1260"/>
                    </a:cubicBezTo>
                    <a:cubicBezTo>
                      <a:pt x="11176" y="1271"/>
                      <a:pt x="11445" y="1271"/>
                      <a:pt x="11676" y="1331"/>
                    </a:cubicBezTo>
                    <a:cubicBezTo>
                      <a:pt x="11765" y="1351"/>
                      <a:pt x="12095" y="1451"/>
                      <a:pt x="12305" y="1460"/>
                    </a:cubicBezTo>
                    <a:cubicBezTo>
                      <a:pt x="12323" y="1461"/>
                      <a:pt x="12341" y="1461"/>
                      <a:pt x="12360" y="1461"/>
                    </a:cubicBezTo>
                    <a:cubicBezTo>
                      <a:pt x="12685" y="1461"/>
                      <a:pt x="13116" y="1379"/>
                      <a:pt x="13315" y="1360"/>
                    </a:cubicBezTo>
                    <a:cubicBezTo>
                      <a:pt x="13445" y="1344"/>
                      <a:pt x="13594" y="1337"/>
                      <a:pt x="13751" y="1337"/>
                    </a:cubicBezTo>
                    <a:cubicBezTo>
                      <a:pt x="14087" y="1337"/>
                      <a:pt x="14461" y="1372"/>
                      <a:pt x="14774" y="1440"/>
                    </a:cubicBezTo>
                    <a:cubicBezTo>
                      <a:pt x="15494" y="1600"/>
                      <a:pt x="15963" y="1810"/>
                      <a:pt x="16593" y="2150"/>
                    </a:cubicBezTo>
                    <a:cubicBezTo>
                      <a:pt x="17053" y="2400"/>
                      <a:pt x="17522" y="2660"/>
                      <a:pt x="17942" y="2959"/>
                    </a:cubicBezTo>
                    <a:cubicBezTo>
                      <a:pt x="18402" y="3299"/>
                      <a:pt x="18692" y="3490"/>
                      <a:pt x="19192" y="3949"/>
                    </a:cubicBezTo>
                    <a:cubicBezTo>
                      <a:pt x="19572" y="4339"/>
                      <a:pt x="19772" y="4629"/>
                      <a:pt x="20052" y="5158"/>
                    </a:cubicBezTo>
                    <a:cubicBezTo>
                      <a:pt x="20301" y="5618"/>
                      <a:pt x="20711" y="5948"/>
                      <a:pt x="21081" y="6328"/>
                    </a:cubicBezTo>
                    <a:cubicBezTo>
                      <a:pt x="20916" y="6265"/>
                      <a:pt x="20744" y="6226"/>
                      <a:pt x="20566" y="6226"/>
                    </a:cubicBezTo>
                    <a:cubicBezTo>
                      <a:pt x="20463" y="6226"/>
                      <a:pt x="20358" y="6239"/>
                      <a:pt x="20252" y="6268"/>
                    </a:cubicBezTo>
                    <a:cubicBezTo>
                      <a:pt x="20232" y="6268"/>
                      <a:pt x="20221" y="6278"/>
                      <a:pt x="20201" y="6278"/>
                    </a:cubicBezTo>
                    <a:cubicBezTo>
                      <a:pt x="19912" y="6328"/>
                      <a:pt x="19552" y="6348"/>
                      <a:pt x="19192" y="6388"/>
                    </a:cubicBezTo>
                    <a:cubicBezTo>
                      <a:pt x="18812" y="6408"/>
                      <a:pt x="18422" y="6418"/>
                      <a:pt x="18042" y="6438"/>
                    </a:cubicBezTo>
                    <a:cubicBezTo>
                      <a:pt x="17103" y="6468"/>
                      <a:pt x="16183" y="6568"/>
                      <a:pt x="15254" y="6628"/>
                    </a:cubicBezTo>
                    <a:cubicBezTo>
                      <a:pt x="13934" y="6718"/>
                      <a:pt x="12625" y="6758"/>
                      <a:pt x="11316" y="6908"/>
                    </a:cubicBezTo>
                    <a:cubicBezTo>
                      <a:pt x="10426" y="7028"/>
                      <a:pt x="9537" y="7188"/>
                      <a:pt x="8697" y="7508"/>
                    </a:cubicBezTo>
                    <a:cubicBezTo>
                      <a:pt x="7907" y="7817"/>
                      <a:pt x="7127" y="8227"/>
                      <a:pt x="6308" y="8707"/>
                    </a:cubicBezTo>
                    <a:cubicBezTo>
                      <a:pt x="5498" y="9196"/>
                      <a:pt x="4719" y="9756"/>
                      <a:pt x="3869" y="10166"/>
                    </a:cubicBezTo>
                    <a:cubicBezTo>
                      <a:pt x="3439" y="10356"/>
                      <a:pt x="2949" y="10536"/>
                      <a:pt x="2449" y="10746"/>
                    </a:cubicBezTo>
                    <a:cubicBezTo>
                      <a:pt x="2030" y="10926"/>
                      <a:pt x="1700" y="11076"/>
                      <a:pt x="1240" y="11196"/>
                    </a:cubicBezTo>
                    <a:cubicBezTo>
                      <a:pt x="941" y="11286"/>
                      <a:pt x="630" y="11366"/>
                      <a:pt x="330" y="11435"/>
                    </a:cubicBezTo>
                    <a:cubicBezTo>
                      <a:pt x="201" y="11475"/>
                      <a:pt x="1" y="11466"/>
                      <a:pt x="71" y="11646"/>
                    </a:cubicBezTo>
                    <a:cubicBezTo>
                      <a:pt x="101" y="11695"/>
                      <a:pt x="141" y="11706"/>
                      <a:pt x="181" y="11706"/>
                    </a:cubicBezTo>
                    <a:cubicBezTo>
                      <a:pt x="201" y="11715"/>
                      <a:pt x="221" y="11726"/>
                      <a:pt x="250" y="11726"/>
                    </a:cubicBezTo>
                    <a:cubicBezTo>
                      <a:pt x="461" y="11726"/>
                      <a:pt x="699" y="11726"/>
                      <a:pt x="946" y="11726"/>
                    </a:cubicBezTo>
                    <a:cubicBezTo>
                      <a:pt x="1717" y="11726"/>
                      <a:pt x="2575" y="11721"/>
                      <a:pt x="2969" y="11675"/>
                    </a:cubicBezTo>
                    <a:cubicBezTo>
                      <a:pt x="3349" y="11626"/>
                      <a:pt x="4049" y="11466"/>
                      <a:pt x="4568" y="11266"/>
                    </a:cubicBezTo>
                    <a:cubicBezTo>
                      <a:pt x="4988" y="11126"/>
                      <a:pt x="5348" y="10876"/>
                      <a:pt x="5648" y="10686"/>
                    </a:cubicBezTo>
                    <a:cubicBezTo>
                      <a:pt x="6967" y="9976"/>
                      <a:pt x="8067" y="9347"/>
                      <a:pt x="9606" y="9087"/>
                    </a:cubicBezTo>
                    <a:cubicBezTo>
                      <a:pt x="9917" y="9041"/>
                      <a:pt x="10312" y="8995"/>
                      <a:pt x="10714" y="8995"/>
                    </a:cubicBezTo>
                    <a:cubicBezTo>
                      <a:pt x="10751" y="8995"/>
                      <a:pt x="10788" y="8996"/>
                      <a:pt x="10826" y="8997"/>
                    </a:cubicBezTo>
                    <a:cubicBezTo>
                      <a:pt x="10196" y="9307"/>
                      <a:pt x="9646" y="9976"/>
                      <a:pt x="9146" y="10416"/>
                    </a:cubicBezTo>
                    <a:cubicBezTo>
                      <a:pt x="8647" y="10856"/>
                      <a:pt x="8277" y="11176"/>
                      <a:pt x="7757" y="11515"/>
                    </a:cubicBezTo>
                    <a:cubicBezTo>
                      <a:pt x="7307" y="11826"/>
                      <a:pt x="6758" y="12135"/>
                      <a:pt x="6428" y="12425"/>
                    </a:cubicBezTo>
                    <a:cubicBezTo>
                      <a:pt x="6292" y="12542"/>
                      <a:pt x="6363" y="12715"/>
                      <a:pt x="6533" y="12715"/>
                    </a:cubicBezTo>
                    <a:cubicBezTo>
                      <a:pt x="6538" y="12715"/>
                      <a:pt x="6543" y="12715"/>
                      <a:pt x="6548" y="12715"/>
                    </a:cubicBezTo>
                    <a:cubicBezTo>
                      <a:pt x="6878" y="12685"/>
                      <a:pt x="7187" y="12585"/>
                      <a:pt x="7497" y="12475"/>
                    </a:cubicBezTo>
                    <a:cubicBezTo>
                      <a:pt x="7757" y="12405"/>
                      <a:pt x="8017" y="12345"/>
                      <a:pt x="8277" y="12305"/>
                    </a:cubicBezTo>
                    <a:cubicBezTo>
                      <a:pt x="8427" y="12265"/>
                      <a:pt x="8617" y="12255"/>
                      <a:pt x="8817" y="12215"/>
                    </a:cubicBezTo>
                    <a:lnTo>
                      <a:pt x="8817" y="12215"/>
                    </a:lnTo>
                    <a:lnTo>
                      <a:pt x="8757" y="12305"/>
                    </a:lnTo>
                    <a:cubicBezTo>
                      <a:pt x="8387" y="12905"/>
                      <a:pt x="8177" y="13585"/>
                      <a:pt x="7917" y="14245"/>
                    </a:cubicBezTo>
                    <a:cubicBezTo>
                      <a:pt x="7457" y="15354"/>
                      <a:pt x="6978" y="16284"/>
                      <a:pt x="6587" y="17653"/>
                    </a:cubicBezTo>
                    <a:cubicBezTo>
                      <a:pt x="6528" y="17912"/>
                      <a:pt x="6398" y="18183"/>
                      <a:pt x="6458" y="18443"/>
                    </a:cubicBezTo>
                    <a:cubicBezTo>
                      <a:pt x="6483" y="18524"/>
                      <a:pt x="6551" y="18562"/>
                      <a:pt x="6623" y="18562"/>
                    </a:cubicBezTo>
                    <a:cubicBezTo>
                      <a:pt x="6666" y="18562"/>
                      <a:pt x="6710" y="18548"/>
                      <a:pt x="6747" y="18523"/>
                    </a:cubicBezTo>
                    <a:cubicBezTo>
                      <a:pt x="6838" y="18452"/>
                      <a:pt x="6887" y="18332"/>
                      <a:pt x="6947" y="18223"/>
                    </a:cubicBezTo>
                    <a:cubicBezTo>
                      <a:pt x="7457" y="17103"/>
                      <a:pt x="8047" y="16024"/>
                      <a:pt x="8717" y="14984"/>
                    </a:cubicBezTo>
                    <a:cubicBezTo>
                      <a:pt x="9286" y="14085"/>
                      <a:pt x="9896" y="13235"/>
                      <a:pt x="10476" y="12505"/>
                    </a:cubicBezTo>
                    <a:cubicBezTo>
                      <a:pt x="10905" y="12055"/>
                      <a:pt x="11305" y="11586"/>
                      <a:pt x="11755" y="11166"/>
                    </a:cubicBezTo>
                    <a:cubicBezTo>
                      <a:pt x="12365" y="10656"/>
                      <a:pt x="13324" y="10106"/>
                      <a:pt x="14184" y="9756"/>
                    </a:cubicBezTo>
                    <a:cubicBezTo>
                      <a:pt x="14774" y="9496"/>
                      <a:pt x="15634" y="9227"/>
                      <a:pt x="16353" y="9117"/>
                    </a:cubicBezTo>
                    <a:cubicBezTo>
                      <a:pt x="17031" y="8993"/>
                      <a:pt x="17545" y="8896"/>
                      <a:pt x="18261" y="8896"/>
                    </a:cubicBezTo>
                    <a:cubicBezTo>
                      <a:pt x="18294" y="8896"/>
                      <a:pt x="18328" y="8896"/>
                      <a:pt x="18362" y="8897"/>
                    </a:cubicBezTo>
                    <a:cubicBezTo>
                      <a:pt x="18387" y="8896"/>
                      <a:pt x="18412" y="8896"/>
                      <a:pt x="18438" y="8896"/>
                    </a:cubicBezTo>
                    <a:cubicBezTo>
                      <a:pt x="20315" y="8896"/>
                      <a:pt x="22322" y="9626"/>
                      <a:pt x="23970" y="10336"/>
                    </a:cubicBezTo>
                    <a:cubicBezTo>
                      <a:pt x="24419" y="10536"/>
                      <a:pt x="25389" y="10946"/>
                      <a:pt x="26069" y="11306"/>
                    </a:cubicBezTo>
                    <a:cubicBezTo>
                      <a:pt x="26638" y="11606"/>
                      <a:pt x="27338" y="12055"/>
                      <a:pt x="27748" y="12325"/>
                    </a:cubicBezTo>
                    <a:cubicBezTo>
                      <a:pt x="27838" y="12395"/>
                      <a:pt x="27908" y="12445"/>
                      <a:pt x="27977" y="12495"/>
                    </a:cubicBezTo>
                    <a:cubicBezTo>
                      <a:pt x="27768" y="12565"/>
                      <a:pt x="27578" y="12635"/>
                      <a:pt x="27408" y="12685"/>
                    </a:cubicBezTo>
                    <a:cubicBezTo>
                      <a:pt x="27068" y="12825"/>
                      <a:pt x="26429" y="13025"/>
                      <a:pt x="26009" y="13055"/>
                    </a:cubicBezTo>
                    <a:cubicBezTo>
                      <a:pt x="25838" y="13075"/>
                      <a:pt x="25659" y="13095"/>
                      <a:pt x="25479" y="13115"/>
                    </a:cubicBezTo>
                    <a:cubicBezTo>
                      <a:pt x="25429" y="13125"/>
                      <a:pt x="25369" y="13125"/>
                      <a:pt x="25319" y="13165"/>
                    </a:cubicBezTo>
                    <a:cubicBezTo>
                      <a:pt x="25259" y="13225"/>
                      <a:pt x="25289" y="13335"/>
                      <a:pt x="25369" y="13355"/>
                    </a:cubicBezTo>
                    <a:cubicBezTo>
                      <a:pt x="26178" y="13375"/>
                      <a:pt x="26988" y="13494"/>
                      <a:pt x="27798" y="13505"/>
                    </a:cubicBezTo>
                    <a:cubicBezTo>
                      <a:pt x="27884" y="13508"/>
                      <a:pt x="27970" y="13509"/>
                      <a:pt x="28055" y="13509"/>
                    </a:cubicBezTo>
                    <a:cubicBezTo>
                      <a:pt x="28799" y="13509"/>
                      <a:pt x="29543" y="13400"/>
                      <a:pt x="30287" y="13275"/>
                    </a:cubicBezTo>
                    <a:cubicBezTo>
                      <a:pt x="30356" y="13265"/>
                      <a:pt x="30447" y="13255"/>
                      <a:pt x="30527" y="13245"/>
                    </a:cubicBezTo>
                    <a:cubicBezTo>
                      <a:pt x="30547" y="13275"/>
                      <a:pt x="30567" y="13305"/>
                      <a:pt x="30607" y="13315"/>
                    </a:cubicBezTo>
                    <a:cubicBezTo>
                      <a:pt x="30707" y="13335"/>
                      <a:pt x="30807" y="13355"/>
                      <a:pt x="30896" y="13385"/>
                    </a:cubicBezTo>
                    <a:cubicBezTo>
                      <a:pt x="31116" y="13445"/>
                      <a:pt x="31516" y="13605"/>
                      <a:pt x="31606" y="13634"/>
                    </a:cubicBezTo>
                    <a:cubicBezTo>
                      <a:pt x="32526" y="13974"/>
                      <a:pt x="33565" y="14624"/>
                      <a:pt x="34514" y="15184"/>
                    </a:cubicBezTo>
                    <a:cubicBezTo>
                      <a:pt x="35354" y="15664"/>
                      <a:pt x="36254" y="16033"/>
                      <a:pt x="37073" y="16533"/>
                    </a:cubicBezTo>
                    <a:cubicBezTo>
                      <a:pt x="37373" y="16723"/>
                      <a:pt x="37923" y="17153"/>
                      <a:pt x="38173" y="17603"/>
                    </a:cubicBezTo>
                    <a:cubicBezTo>
                      <a:pt x="38243" y="18072"/>
                      <a:pt x="38323" y="18563"/>
                      <a:pt x="38643" y="18932"/>
                    </a:cubicBezTo>
                    <a:cubicBezTo>
                      <a:pt x="38782" y="19098"/>
                      <a:pt x="38982" y="19210"/>
                      <a:pt x="39196" y="19210"/>
                    </a:cubicBezTo>
                    <a:cubicBezTo>
                      <a:pt x="39228" y="19210"/>
                      <a:pt x="39260" y="19207"/>
                      <a:pt x="39292" y="19202"/>
                    </a:cubicBezTo>
                    <a:lnTo>
                      <a:pt x="39312" y="19202"/>
                    </a:lnTo>
                    <a:cubicBezTo>
                      <a:pt x="39412" y="19192"/>
                      <a:pt x="39522" y="19162"/>
                      <a:pt x="39602" y="19112"/>
                    </a:cubicBezTo>
                    <a:cubicBezTo>
                      <a:pt x="39602" y="19112"/>
                      <a:pt x="39622" y="19112"/>
                      <a:pt x="39672" y="19092"/>
                    </a:cubicBezTo>
                    <a:cubicBezTo>
                      <a:pt x="39932" y="18992"/>
                      <a:pt x="40142" y="18802"/>
                      <a:pt x="40342" y="18612"/>
                    </a:cubicBezTo>
                    <a:cubicBezTo>
                      <a:pt x="40352" y="18612"/>
                      <a:pt x="40352" y="18602"/>
                      <a:pt x="40362" y="18602"/>
                    </a:cubicBezTo>
                    <a:cubicBezTo>
                      <a:pt x="40372" y="18602"/>
                      <a:pt x="40372" y="18592"/>
                      <a:pt x="40382" y="18582"/>
                    </a:cubicBezTo>
                    <a:cubicBezTo>
                      <a:pt x="40582" y="18443"/>
                      <a:pt x="40612" y="18412"/>
                      <a:pt x="40791" y="18192"/>
                    </a:cubicBezTo>
                    <a:cubicBezTo>
                      <a:pt x="41211" y="17683"/>
                      <a:pt x="41591" y="16643"/>
                      <a:pt x="40902" y="16193"/>
                    </a:cubicBezTo>
                    <a:cubicBezTo>
                      <a:pt x="40882" y="16173"/>
                      <a:pt x="40851" y="16153"/>
                      <a:pt x="40822" y="16144"/>
                    </a:cubicBezTo>
                    <a:cubicBezTo>
                      <a:pt x="40811" y="16133"/>
                      <a:pt x="40802" y="16124"/>
                      <a:pt x="40782" y="16113"/>
                    </a:cubicBezTo>
                    <a:cubicBezTo>
                      <a:pt x="40632" y="16024"/>
                      <a:pt x="40592" y="16024"/>
                      <a:pt x="40492" y="15973"/>
                    </a:cubicBezTo>
                    <a:cubicBezTo>
                      <a:pt x="40122" y="15813"/>
                      <a:pt x="39502" y="15514"/>
                      <a:pt x="38963" y="15254"/>
                    </a:cubicBezTo>
                    <a:cubicBezTo>
                      <a:pt x="38663" y="15104"/>
                      <a:pt x="38363" y="14964"/>
                      <a:pt x="38083" y="14794"/>
                    </a:cubicBezTo>
                    <a:cubicBezTo>
                      <a:pt x="37793" y="14594"/>
                      <a:pt x="37653" y="14474"/>
                      <a:pt x="37373" y="14205"/>
                    </a:cubicBezTo>
                    <a:cubicBezTo>
                      <a:pt x="37164" y="13974"/>
                      <a:pt x="37044" y="13814"/>
                      <a:pt x="36864" y="13525"/>
                    </a:cubicBezTo>
                    <a:cubicBezTo>
                      <a:pt x="36833" y="13474"/>
                      <a:pt x="36804" y="13405"/>
                      <a:pt x="36793" y="13385"/>
                    </a:cubicBezTo>
                    <a:cubicBezTo>
                      <a:pt x="36773" y="13315"/>
                      <a:pt x="36724" y="13245"/>
                      <a:pt x="36693" y="13175"/>
                    </a:cubicBezTo>
                    <a:cubicBezTo>
                      <a:pt x="36644" y="13075"/>
                      <a:pt x="36493" y="12725"/>
                      <a:pt x="36384" y="12485"/>
                    </a:cubicBezTo>
                    <a:cubicBezTo>
                      <a:pt x="35484" y="10636"/>
                      <a:pt x="34505" y="8787"/>
                      <a:pt x="32486" y="7837"/>
                    </a:cubicBezTo>
                    <a:cubicBezTo>
                      <a:pt x="31866" y="7528"/>
                      <a:pt x="31026" y="7288"/>
                      <a:pt x="30467" y="7168"/>
                    </a:cubicBezTo>
                    <a:cubicBezTo>
                      <a:pt x="30411" y="7161"/>
                      <a:pt x="30351" y="7149"/>
                      <a:pt x="30290" y="7149"/>
                    </a:cubicBezTo>
                    <a:cubicBezTo>
                      <a:pt x="30262" y="7149"/>
                      <a:pt x="30235" y="7151"/>
                      <a:pt x="30207" y="7157"/>
                    </a:cubicBezTo>
                    <a:cubicBezTo>
                      <a:pt x="30147" y="7177"/>
                      <a:pt x="30087" y="7228"/>
                      <a:pt x="30077" y="7297"/>
                    </a:cubicBezTo>
                    <a:cubicBezTo>
                      <a:pt x="30067" y="7357"/>
                      <a:pt x="30107" y="7417"/>
                      <a:pt x="30147" y="7457"/>
                    </a:cubicBezTo>
                    <a:cubicBezTo>
                      <a:pt x="30356" y="7637"/>
                      <a:pt x="30596" y="7757"/>
                      <a:pt x="30816" y="7907"/>
                    </a:cubicBezTo>
                    <a:cubicBezTo>
                      <a:pt x="31156" y="8167"/>
                      <a:pt x="31456" y="8407"/>
                      <a:pt x="31726" y="8607"/>
                    </a:cubicBezTo>
                    <a:cubicBezTo>
                      <a:pt x="32266" y="9047"/>
                      <a:pt x="32835" y="9467"/>
                      <a:pt x="33265" y="10016"/>
                    </a:cubicBezTo>
                    <a:cubicBezTo>
                      <a:pt x="33595" y="10396"/>
                      <a:pt x="34105" y="11375"/>
                      <a:pt x="34374" y="12035"/>
                    </a:cubicBezTo>
                    <a:cubicBezTo>
                      <a:pt x="34374" y="12046"/>
                      <a:pt x="34385" y="12055"/>
                      <a:pt x="34385" y="12075"/>
                    </a:cubicBezTo>
                    <a:cubicBezTo>
                      <a:pt x="34265" y="11995"/>
                      <a:pt x="34125" y="11935"/>
                      <a:pt x="33985" y="11875"/>
                    </a:cubicBezTo>
                    <a:cubicBezTo>
                      <a:pt x="33935" y="11855"/>
                      <a:pt x="33825" y="11795"/>
                      <a:pt x="33785" y="11786"/>
                    </a:cubicBezTo>
                    <a:cubicBezTo>
                      <a:pt x="33705" y="11746"/>
                      <a:pt x="33195" y="11626"/>
                      <a:pt x="32946" y="11595"/>
                    </a:cubicBezTo>
                    <a:cubicBezTo>
                      <a:pt x="32795" y="11584"/>
                      <a:pt x="32640" y="11579"/>
                      <a:pt x="32484" y="11579"/>
                    </a:cubicBezTo>
                    <a:cubicBezTo>
                      <a:pt x="32372" y="11579"/>
                      <a:pt x="32259" y="11581"/>
                      <a:pt x="32146" y="11586"/>
                    </a:cubicBezTo>
                    <a:cubicBezTo>
                      <a:pt x="32126" y="11555"/>
                      <a:pt x="32086" y="11535"/>
                      <a:pt x="32046" y="11535"/>
                    </a:cubicBezTo>
                    <a:cubicBezTo>
                      <a:pt x="31596" y="11515"/>
                      <a:pt x="31066" y="11366"/>
                      <a:pt x="30536" y="11206"/>
                    </a:cubicBezTo>
                    <a:cubicBezTo>
                      <a:pt x="29827" y="10956"/>
                      <a:pt x="29037" y="10496"/>
                      <a:pt x="28337" y="10016"/>
                    </a:cubicBezTo>
                    <a:cubicBezTo>
                      <a:pt x="27578" y="9487"/>
                      <a:pt x="26598" y="8547"/>
                      <a:pt x="25779" y="7768"/>
                    </a:cubicBezTo>
                    <a:cubicBezTo>
                      <a:pt x="25249" y="7268"/>
                      <a:pt x="24719" y="6758"/>
                      <a:pt x="24239" y="6198"/>
                    </a:cubicBezTo>
                    <a:cubicBezTo>
                      <a:pt x="23930" y="5838"/>
                      <a:pt x="23520" y="5438"/>
                      <a:pt x="23130" y="4978"/>
                    </a:cubicBezTo>
                    <a:cubicBezTo>
                      <a:pt x="22610" y="4379"/>
                      <a:pt x="22111" y="3749"/>
                      <a:pt x="21521" y="3219"/>
                    </a:cubicBezTo>
                    <a:cubicBezTo>
                      <a:pt x="20831" y="2580"/>
                      <a:pt x="20132" y="2130"/>
                      <a:pt x="19322" y="1600"/>
                    </a:cubicBezTo>
                    <a:cubicBezTo>
                      <a:pt x="18692" y="1211"/>
                      <a:pt x="18292" y="920"/>
                      <a:pt x="17602" y="660"/>
                    </a:cubicBezTo>
                    <a:cubicBezTo>
                      <a:pt x="17093" y="461"/>
                      <a:pt x="16573" y="281"/>
                      <a:pt x="16043" y="171"/>
                    </a:cubicBezTo>
                    <a:cubicBezTo>
                      <a:pt x="15403" y="61"/>
                      <a:pt x="14744" y="1"/>
                      <a:pt x="140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4" name="Google Shape;12624;p29"/>
              <p:cNvSpPr/>
              <p:nvPr/>
            </p:nvSpPr>
            <p:spPr>
              <a:xfrm>
                <a:off x="2736023" y="1619483"/>
                <a:ext cx="370082" cy="41183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817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1" y="190"/>
                      <a:pt x="750" y="470"/>
                      <a:pt x="1090" y="750"/>
                    </a:cubicBezTo>
                    <a:cubicBezTo>
                      <a:pt x="1500" y="1120"/>
                      <a:pt x="1820" y="1449"/>
                      <a:pt x="2080" y="1889"/>
                    </a:cubicBezTo>
                    <a:cubicBezTo>
                      <a:pt x="2560" y="2679"/>
                      <a:pt x="2840" y="3319"/>
                      <a:pt x="3199" y="4108"/>
                    </a:cubicBezTo>
                    <a:cubicBezTo>
                      <a:pt x="3419" y="4598"/>
                      <a:pt x="3629" y="5088"/>
                      <a:pt x="3899" y="5558"/>
                    </a:cubicBezTo>
                    <a:cubicBezTo>
                      <a:pt x="3509" y="4978"/>
                      <a:pt x="3159" y="4358"/>
                      <a:pt x="2800" y="3688"/>
                    </a:cubicBezTo>
                    <a:lnTo>
                      <a:pt x="2800" y="3688"/>
                    </a:lnTo>
                    <a:cubicBezTo>
                      <a:pt x="3069" y="4408"/>
                      <a:pt x="3289" y="5068"/>
                      <a:pt x="3689" y="5707"/>
                    </a:cubicBezTo>
                    <a:cubicBezTo>
                      <a:pt x="4119" y="6397"/>
                      <a:pt x="4719" y="6977"/>
                      <a:pt x="5408" y="7387"/>
                    </a:cubicBezTo>
                    <a:cubicBezTo>
                      <a:pt x="5488" y="7437"/>
                      <a:pt x="5588" y="7497"/>
                      <a:pt x="5658" y="7537"/>
                    </a:cubicBezTo>
                    <a:cubicBezTo>
                      <a:pt x="5558" y="7457"/>
                      <a:pt x="5448" y="7367"/>
                      <a:pt x="5348" y="7277"/>
                    </a:cubicBezTo>
                    <a:lnTo>
                      <a:pt x="5228" y="7157"/>
                    </a:lnTo>
                    <a:lnTo>
                      <a:pt x="5228" y="7157"/>
                    </a:lnTo>
                    <a:cubicBezTo>
                      <a:pt x="5838" y="7606"/>
                      <a:pt x="6578" y="7877"/>
                      <a:pt x="7347" y="8177"/>
                    </a:cubicBezTo>
                    <a:cubicBezTo>
                      <a:pt x="6378" y="7677"/>
                      <a:pt x="5518" y="7247"/>
                      <a:pt x="4879" y="6387"/>
                    </a:cubicBezTo>
                    <a:cubicBezTo>
                      <a:pt x="4599" y="6058"/>
                      <a:pt x="4219" y="5447"/>
                      <a:pt x="3959" y="4938"/>
                    </a:cubicBezTo>
                    <a:cubicBezTo>
                      <a:pt x="3689" y="4408"/>
                      <a:pt x="3489" y="3839"/>
                      <a:pt x="3209" y="3319"/>
                    </a:cubicBezTo>
                    <a:cubicBezTo>
                      <a:pt x="2820" y="2689"/>
                      <a:pt x="2489" y="2019"/>
                      <a:pt x="2040" y="1440"/>
                    </a:cubicBezTo>
                    <a:cubicBezTo>
                      <a:pt x="1490" y="800"/>
                      <a:pt x="790" y="27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5" name="Google Shape;12625;p29"/>
              <p:cNvSpPr/>
              <p:nvPr/>
            </p:nvSpPr>
            <p:spPr>
              <a:xfrm>
                <a:off x="2879009" y="1745345"/>
                <a:ext cx="228607" cy="278921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553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20" y="1249"/>
                      <a:pt x="1100" y="2599"/>
                      <a:pt x="1940" y="3728"/>
                    </a:cubicBezTo>
                    <a:cubicBezTo>
                      <a:pt x="2529" y="4468"/>
                      <a:pt x="3309" y="5027"/>
                      <a:pt x="4188" y="5387"/>
                    </a:cubicBezTo>
                    <a:cubicBezTo>
                      <a:pt x="4299" y="5438"/>
                      <a:pt x="4448" y="5498"/>
                      <a:pt x="4539" y="5538"/>
                    </a:cubicBezTo>
                    <a:cubicBezTo>
                      <a:pt x="4339" y="5427"/>
                      <a:pt x="4148" y="5307"/>
                      <a:pt x="3948" y="5187"/>
                    </a:cubicBezTo>
                    <a:cubicBezTo>
                      <a:pt x="3229" y="4748"/>
                      <a:pt x="2529" y="4038"/>
                      <a:pt x="2060" y="3428"/>
                    </a:cubicBezTo>
                    <a:cubicBezTo>
                      <a:pt x="1270" y="2349"/>
                      <a:pt x="720" y="112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6" name="Google Shape;12626;p29"/>
              <p:cNvSpPr/>
              <p:nvPr/>
            </p:nvSpPr>
            <p:spPr>
              <a:xfrm>
                <a:off x="3028492" y="2005077"/>
                <a:ext cx="158146" cy="9519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189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1" y="470"/>
                      <a:pt x="1460" y="880"/>
                      <a:pt x="2210" y="1290"/>
                    </a:cubicBezTo>
                    <a:cubicBezTo>
                      <a:pt x="2240" y="1300"/>
                      <a:pt x="2260" y="1310"/>
                      <a:pt x="2290" y="1330"/>
                    </a:cubicBezTo>
                    <a:cubicBezTo>
                      <a:pt x="2250" y="1310"/>
                      <a:pt x="2200" y="1290"/>
                      <a:pt x="2160" y="1270"/>
                    </a:cubicBezTo>
                    <a:lnTo>
                      <a:pt x="2160" y="1270"/>
                    </a:lnTo>
                    <a:cubicBezTo>
                      <a:pt x="2470" y="1520"/>
                      <a:pt x="2730" y="1710"/>
                      <a:pt x="2959" y="1889"/>
                    </a:cubicBezTo>
                    <a:cubicBezTo>
                      <a:pt x="3050" y="1630"/>
                      <a:pt x="3110" y="1360"/>
                      <a:pt x="3139" y="1070"/>
                    </a:cubicBezTo>
                    <a:cubicBezTo>
                      <a:pt x="2700" y="770"/>
                      <a:pt x="2220" y="530"/>
                      <a:pt x="1700" y="421"/>
                    </a:cubicBezTo>
                    <a:lnTo>
                      <a:pt x="1700" y="421"/>
                    </a:lnTo>
                    <a:cubicBezTo>
                      <a:pt x="1950" y="550"/>
                      <a:pt x="2190" y="710"/>
                      <a:pt x="2420" y="870"/>
                    </a:cubicBezTo>
                    <a:cubicBezTo>
                      <a:pt x="2220" y="780"/>
                      <a:pt x="2010" y="710"/>
                      <a:pt x="1760" y="640"/>
                    </a:cubicBezTo>
                    <a:lnTo>
                      <a:pt x="1760" y="640"/>
                    </a:lnTo>
                    <a:cubicBezTo>
                      <a:pt x="1970" y="770"/>
                      <a:pt x="2180" y="910"/>
                      <a:pt x="2380" y="1050"/>
                    </a:cubicBezTo>
                    <a:cubicBezTo>
                      <a:pt x="1600" y="700"/>
                      <a:pt x="871" y="41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7" name="Google Shape;12627;p29"/>
              <p:cNvSpPr/>
              <p:nvPr/>
            </p:nvSpPr>
            <p:spPr>
              <a:xfrm>
                <a:off x="3113105" y="2016661"/>
                <a:ext cx="74037" cy="38831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10" y="220"/>
                      <a:pt x="990" y="490"/>
                      <a:pt x="1459" y="770"/>
                    </a:cubicBezTo>
                    <a:cubicBezTo>
                      <a:pt x="1470" y="690"/>
                      <a:pt x="1470" y="600"/>
                      <a:pt x="1470" y="500"/>
                    </a:cubicBezTo>
                    <a:cubicBezTo>
                      <a:pt x="1459" y="500"/>
                      <a:pt x="1459" y="490"/>
                      <a:pt x="1450" y="490"/>
                    </a:cubicBezTo>
                    <a:cubicBezTo>
                      <a:pt x="1010" y="211"/>
                      <a:pt x="510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8" name="Google Shape;12628;p29"/>
              <p:cNvSpPr/>
              <p:nvPr/>
            </p:nvSpPr>
            <p:spPr>
              <a:xfrm>
                <a:off x="2801951" y="1912456"/>
                <a:ext cx="311205" cy="257818"/>
              </a:xfrm>
              <a:custGeom>
                <a:avLst/>
                <a:gdLst/>
                <a:ahLst/>
                <a:cxnLst/>
                <a:rect l="l" t="t" r="r" b="b"/>
                <a:pathLst>
                  <a:path w="6179" h="511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71" y="241"/>
                      <a:pt x="761" y="450"/>
                      <a:pt x="1120" y="710"/>
                    </a:cubicBezTo>
                    <a:cubicBezTo>
                      <a:pt x="1751" y="1160"/>
                      <a:pt x="2390" y="1600"/>
                      <a:pt x="3070" y="1980"/>
                    </a:cubicBezTo>
                    <a:cubicBezTo>
                      <a:pt x="3550" y="2260"/>
                      <a:pt x="4069" y="2479"/>
                      <a:pt x="4539" y="2789"/>
                    </a:cubicBezTo>
                    <a:cubicBezTo>
                      <a:pt x="4589" y="2829"/>
                      <a:pt x="4649" y="2869"/>
                      <a:pt x="4699" y="2909"/>
                    </a:cubicBezTo>
                    <a:cubicBezTo>
                      <a:pt x="4939" y="3169"/>
                      <a:pt x="5099" y="3449"/>
                      <a:pt x="5309" y="3779"/>
                    </a:cubicBezTo>
                    <a:cubicBezTo>
                      <a:pt x="5489" y="4088"/>
                      <a:pt x="5658" y="4408"/>
                      <a:pt x="5758" y="4658"/>
                    </a:cubicBezTo>
                    <a:cubicBezTo>
                      <a:pt x="5809" y="4808"/>
                      <a:pt x="5849" y="4958"/>
                      <a:pt x="5889" y="5118"/>
                    </a:cubicBezTo>
                    <a:cubicBezTo>
                      <a:pt x="5989" y="5058"/>
                      <a:pt x="6078" y="4998"/>
                      <a:pt x="6178" y="4938"/>
                    </a:cubicBezTo>
                    <a:cubicBezTo>
                      <a:pt x="6098" y="4448"/>
                      <a:pt x="5858" y="3999"/>
                      <a:pt x="5529" y="3599"/>
                    </a:cubicBezTo>
                    <a:cubicBezTo>
                      <a:pt x="4959" y="2649"/>
                      <a:pt x="4029" y="2189"/>
                      <a:pt x="3040" y="1680"/>
                    </a:cubicBezTo>
                    <a:cubicBezTo>
                      <a:pt x="2410" y="1340"/>
                      <a:pt x="1800" y="960"/>
                      <a:pt x="1180" y="590"/>
                    </a:cubicBezTo>
                    <a:cubicBezTo>
                      <a:pt x="801" y="370"/>
                      <a:pt x="391" y="20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9" name="Google Shape;12629;p29"/>
              <p:cNvSpPr/>
              <p:nvPr/>
            </p:nvSpPr>
            <p:spPr>
              <a:xfrm>
                <a:off x="2906659" y="1958238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w="250" cap="rnd" cmpd="sng">
                <a:solidFill>
                  <a:srgbClr val="FFCFA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0" name="Google Shape;12630;p29"/>
              <p:cNvSpPr/>
              <p:nvPr/>
            </p:nvSpPr>
            <p:spPr>
              <a:xfrm>
                <a:off x="2807541" y="1904398"/>
                <a:ext cx="181264" cy="99219"/>
              </a:xfrm>
              <a:custGeom>
                <a:avLst/>
                <a:gdLst/>
                <a:ahLst/>
                <a:cxnLst/>
                <a:rect l="l" t="t" r="r" b="b"/>
                <a:pathLst>
                  <a:path w="3599" h="197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0" y="301"/>
                      <a:pt x="920" y="570"/>
                      <a:pt x="1380" y="850"/>
                    </a:cubicBezTo>
                    <a:cubicBezTo>
                      <a:pt x="2079" y="1300"/>
                      <a:pt x="2809" y="1710"/>
                      <a:pt x="3599" y="1969"/>
                    </a:cubicBezTo>
                    <a:cubicBezTo>
                      <a:pt x="2939" y="1600"/>
                      <a:pt x="2379" y="1070"/>
                      <a:pt x="1729" y="690"/>
                    </a:cubicBezTo>
                    <a:cubicBezTo>
                      <a:pt x="1209" y="390"/>
                      <a:pt x="480" y="170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1" name="Google Shape;12631;p29"/>
              <p:cNvSpPr/>
              <p:nvPr/>
            </p:nvSpPr>
            <p:spPr>
              <a:xfrm>
                <a:off x="2999331" y="2009106"/>
                <a:ext cx="131453" cy="149534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29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0" y="210"/>
                      <a:pt x="690" y="510"/>
                      <a:pt x="1020" y="810"/>
                    </a:cubicBezTo>
                    <a:cubicBezTo>
                      <a:pt x="1659" y="1430"/>
                      <a:pt x="2119" y="2169"/>
                      <a:pt x="2339" y="2969"/>
                    </a:cubicBezTo>
                    <a:cubicBezTo>
                      <a:pt x="2429" y="2919"/>
                      <a:pt x="2519" y="2869"/>
                      <a:pt x="2609" y="2829"/>
                    </a:cubicBezTo>
                    <a:cubicBezTo>
                      <a:pt x="2439" y="2160"/>
                      <a:pt x="2059" y="1530"/>
                      <a:pt x="1570" y="1050"/>
                    </a:cubicBezTo>
                    <a:cubicBezTo>
                      <a:pt x="1100" y="630"/>
                      <a:pt x="580" y="241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2" name="Google Shape;12632;p29"/>
              <p:cNvSpPr/>
              <p:nvPr/>
            </p:nvSpPr>
            <p:spPr>
              <a:xfrm>
                <a:off x="3071302" y="2117341"/>
                <a:ext cx="24226" cy="5797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1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0" y="371"/>
                      <a:pt x="241" y="750"/>
                      <a:pt x="310" y="1140"/>
                    </a:cubicBezTo>
                    <a:cubicBezTo>
                      <a:pt x="330" y="1140"/>
                      <a:pt x="350" y="1150"/>
                      <a:pt x="381" y="1150"/>
                    </a:cubicBezTo>
                    <a:cubicBezTo>
                      <a:pt x="410" y="1130"/>
                      <a:pt x="450" y="1110"/>
                      <a:pt x="481" y="1080"/>
                    </a:cubicBezTo>
                    <a:cubicBezTo>
                      <a:pt x="410" y="700"/>
                      <a:pt x="261" y="331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3" name="Google Shape;12633;p29"/>
              <p:cNvSpPr/>
              <p:nvPr/>
            </p:nvSpPr>
            <p:spPr>
              <a:xfrm>
                <a:off x="2978681" y="1983924"/>
                <a:ext cx="183329" cy="165197"/>
              </a:xfrm>
              <a:custGeom>
                <a:avLst/>
                <a:gdLst/>
                <a:ahLst/>
                <a:cxnLst/>
                <a:rect l="l" t="t" r="r" b="b"/>
                <a:pathLst>
                  <a:path w="3640" h="3280" extrusionOk="0">
                    <a:moveTo>
                      <a:pt x="1" y="1"/>
                    </a:moveTo>
                    <a:cubicBezTo>
                      <a:pt x="640" y="501"/>
                      <a:pt x="1360" y="821"/>
                      <a:pt x="1900" y="1390"/>
                    </a:cubicBezTo>
                    <a:cubicBezTo>
                      <a:pt x="2240" y="1720"/>
                      <a:pt x="2469" y="2080"/>
                      <a:pt x="2739" y="2529"/>
                    </a:cubicBezTo>
                    <a:cubicBezTo>
                      <a:pt x="2899" y="2800"/>
                      <a:pt x="3019" y="3040"/>
                      <a:pt x="3129" y="3279"/>
                    </a:cubicBezTo>
                    <a:cubicBezTo>
                      <a:pt x="3229" y="3229"/>
                      <a:pt x="3339" y="3189"/>
                      <a:pt x="3449" y="3149"/>
                    </a:cubicBezTo>
                    <a:cubicBezTo>
                      <a:pt x="3489" y="3129"/>
                      <a:pt x="3529" y="3109"/>
                      <a:pt x="3569" y="3080"/>
                    </a:cubicBezTo>
                    <a:cubicBezTo>
                      <a:pt x="3589" y="3060"/>
                      <a:pt x="3619" y="3029"/>
                      <a:pt x="3639" y="3000"/>
                    </a:cubicBezTo>
                    <a:cubicBezTo>
                      <a:pt x="3339" y="2280"/>
                      <a:pt x="2819" y="1630"/>
                      <a:pt x="2140" y="1220"/>
                    </a:cubicBezTo>
                    <a:lnTo>
                      <a:pt x="2140" y="1220"/>
                    </a:lnTo>
                    <a:cubicBezTo>
                      <a:pt x="2420" y="1480"/>
                      <a:pt x="2649" y="1770"/>
                      <a:pt x="2839" y="2100"/>
                    </a:cubicBezTo>
                    <a:cubicBezTo>
                      <a:pt x="2619" y="1780"/>
                      <a:pt x="2360" y="1500"/>
                      <a:pt x="2080" y="1250"/>
                    </a:cubicBezTo>
                    <a:cubicBezTo>
                      <a:pt x="1470" y="701"/>
                      <a:pt x="690" y="43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4" name="Google Shape;12634;p29"/>
              <p:cNvSpPr/>
              <p:nvPr/>
            </p:nvSpPr>
            <p:spPr>
              <a:xfrm>
                <a:off x="3110083" y="2055442"/>
                <a:ext cx="64467" cy="76555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52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0" y="330"/>
                      <a:pt x="640" y="670"/>
                      <a:pt x="830" y="929"/>
                    </a:cubicBezTo>
                    <a:cubicBezTo>
                      <a:pt x="760" y="860"/>
                      <a:pt x="680" y="800"/>
                      <a:pt x="590" y="740"/>
                    </a:cubicBezTo>
                    <a:lnTo>
                      <a:pt x="590" y="740"/>
                    </a:lnTo>
                    <a:cubicBezTo>
                      <a:pt x="790" y="960"/>
                      <a:pt x="930" y="1240"/>
                      <a:pt x="1070" y="1520"/>
                    </a:cubicBezTo>
                    <a:cubicBezTo>
                      <a:pt x="1140" y="1369"/>
                      <a:pt x="1220" y="1220"/>
                      <a:pt x="1279" y="1069"/>
                    </a:cubicBezTo>
                    <a:cubicBezTo>
                      <a:pt x="1210" y="980"/>
                      <a:pt x="1140" y="889"/>
                      <a:pt x="1060" y="810"/>
                    </a:cubicBezTo>
                    <a:cubicBezTo>
                      <a:pt x="750" y="480"/>
                      <a:pt x="360" y="26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5" name="Google Shape;12635;p29"/>
              <p:cNvSpPr/>
              <p:nvPr/>
            </p:nvSpPr>
            <p:spPr>
              <a:xfrm>
                <a:off x="2633833" y="1875690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286" y="1"/>
                    </a:moveTo>
                    <a:cubicBezTo>
                      <a:pt x="191" y="1"/>
                      <a:pt x="96" y="7"/>
                      <a:pt x="1" y="21"/>
                    </a:cubicBezTo>
                    <a:cubicBezTo>
                      <a:pt x="331" y="61"/>
                      <a:pt x="740" y="111"/>
                      <a:pt x="1040" y="111"/>
                    </a:cubicBezTo>
                    <a:cubicBezTo>
                      <a:pt x="793" y="45"/>
                      <a:pt x="540" y="1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6" name="Google Shape;12636;p29"/>
              <p:cNvSpPr/>
              <p:nvPr/>
            </p:nvSpPr>
            <p:spPr>
              <a:xfrm>
                <a:off x="2512554" y="1809258"/>
                <a:ext cx="458120" cy="168169"/>
              </a:xfrm>
              <a:custGeom>
                <a:avLst/>
                <a:gdLst/>
                <a:ahLst/>
                <a:cxnLst/>
                <a:rect l="l" t="t" r="r" b="b"/>
                <a:pathLst>
                  <a:path w="9096" h="3339" extrusionOk="0">
                    <a:moveTo>
                      <a:pt x="7080" y="1212"/>
                    </a:moveTo>
                    <a:lnTo>
                      <a:pt x="7080" y="1212"/>
                    </a:lnTo>
                    <a:cubicBezTo>
                      <a:pt x="7165" y="1265"/>
                      <a:pt x="7254" y="1319"/>
                      <a:pt x="7337" y="1380"/>
                    </a:cubicBezTo>
                    <a:cubicBezTo>
                      <a:pt x="7386" y="1410"/>
                      <a:pt x="7437" y="1450"/>
                      <a:pt x="7486" y="1490"/>
                    </a:cubicBezTo>
                    <a:cubicBezTo>
                      <a:pt x="7497" y="1510"/>
                      <a:pt x="7497" y="1530"/>
                      <a:pt x="7506" y="1539"/>
                    </a:cubicBezTo>
                    <a:cubicBezTo>
                      <a:pt x="7380" y="1421"/>
                      <a:pt x="7231" y="1310"/>
                      <a:pt x="7080" y="1212"/>
                    </a:cubicBezTo>
                    <a:close/>
                    <a:moveTo>
                      <a:pt x="8601" y="2911"/>
                    </a:moveTo>
                    <a:cubicBezTo>
                      <a:pt x="8603" y="2913"/>
                      <a:pt x="8604" y="2916"/>
                      <a:pt x="8606" y="2919"/>
                    </a:cubicBezTo>
                    <a:cubicBezTo>
                      <a:pt x="8606" y="2915"/>
                      <a:pt x="8604" y="2912"/>
                      <a:pt x="8601" y="2911"/>
                    </a:cubicBezTo>
                    <a:close/>
                    <a:moveTo>
                      <a:pt x="4378" y="0"/>
                    </a:moveTo>
                    <a:cubicBezTo>
                      <a:pt x="3688" y="11"/>
                      <a:pt x="3199" y="91"/>
                      <a:pt x="2508" y="300"/>
                    </a:cubicBezTo>
                    <a:cubicBezTo>
                      <a:pt x="1639" y="580"/>
                      <a:pt x="940" y="990"/>
                      <a:pt x="0" y="1110"/>
                    </a:cubicBezTo>
                    <a:cubicBezTo>
                      <a:pt x="13" y="1110"/>
                      <a:pt x="25" y="1110"/>
                      <a:pt x="37" y="1110"/>
                    </a:cubicBezTo>
                    <a:cubicBezTo>
                      <a:pt x="843" y="1110"/>
                      <a:pt x="1591" y="807"/>
                      <a:pt x="2359" y="630"/>
                    </a:cubicBezTo>
                    <a:cubicBezTo>
                      <a:pt x="3188" y="440"/>
                      <a:pt x="3618" y="390"/>
                      <a:pt x="4368" y="320"/>
                    </a:cubicBezTo>
                    <a:cubicBezTo>
                      <a:pt x="4683" y="291"/>
                      <a:pt x="5014" y="268"/>
                      <a:pt x="5334" y="268"/>
                    </a:cubicBezTo>
                    <a:cubicBezTo>
                      <a:pt x="5461" y="268"/>
                      <a:pt x="5585" y="272"/>
                      <a:pt x="5707" y="280"/>
                    </a:cubicBezTo>
                    <a:cubicBezTo>
                      <a:pt x="5967" y="360"/>
                      <a:pt x="6207" y="450"/>
                      <a:pt x="6387" y="530"/>
                    </a:cubicBezTo>
                    <a:cubicBezTo>
                      <a:pt x="6717" y="680"/>
                      <a:pt x="7026" y="840"/>
                      <a:pt x="7217" y="1030"/>
                    </a:cubicBezTo>
                    <a:cubicBezTo>
                      <a:pt x="7286" y="1090"/>
                      <a:pt x="7337" y="1150"/>
                      <a:pt x="7386" y="1220"/>
                    </a:cubicBezTo>
                    <a:lnTo>
                      <a:pt x="7477" y="1460"/>
                    </a:lnTo>
                    <a:cubicBezTo>
                      <a:pt x="7457" y="1430"/>
                      <a:pt x="7437" y="1400"/>
                      <a:pt x="7406" y="1370"/>
                    </a:cubicBezTo>
                    <a:cubicBezTo>
                      <a:pt x="7106" y="990"/>
                      <a:pt x="6687" y="700"/>
                      <a:pt x="6217" y="560"/>
                    </a:cubicBezTo>
                    <a:cubicBezTo>
                      <a:pt x="5857" y="400"/>
                      <a:pt x="5448" y="347"/>
                      <a:pt x="5041" y="347"/>
                    </a:cubicBezTo>
                    <a:cubicBezTo>
                      <a:pt x="4838" y="347"/>
                      <a:pt x="4634" y="360"/>
                      <a:pt x="4438" y="380"/>
                    </a:cubicBezTo>
                    <a:cubicBezTo>
                      <a:pt x="3648" y="450"/>
                      <a:pt x="2828" y="630"/>
                      <a:pt x="1979" y="830"/>
                    </a:cubicBezTo>
                    <a:cubicBezTo>
                      <a:pt x="2528" y="780"/>
                      <a:pt x="3068" y="720"/>
                      <a:pt x="3618" y="700"/>
                    </a:cubicBezTo>
                    <a:cubicBezTo>
                      <a:pt x="4068" y="670"/>
                      <a:pt x="4518" y="690"/>
                      <a:pt x="4958" y="660"/>
                    </a:cubicBezTo>
                    <a:cubicBezTo>
                      <a:pt x="5198" y="640"/>
                      <a:pt x="5418" y="630"/>
                      <a:pt x="5637" y="630"/>
                    </a:cubicBezTo>
                    <a:cubicBezTo>
                      <a:pt x="5757" y="660"/>
                      <a:pt x="5897" y="700"/>
                      <a:pt x="6047" y="750"/>
                    </a:cubicBezTo>
                    <a:lnTo>
                      <a:pt x="6227" y="810"/>
                    </a:lnTo>
                    <a:cubicBezTo>
                      <a:pt x="5954" y="724"/>
                      <a:pt x="5679" y="679"/>
                      <a:pt x="5394" y="679"/>
                    </a:cubicBezTo>
                    <a:cubicBezTo>
                      <a:pt x="5219" y="679"/>
                      <a:pt x="5041" y="696"/>
                      <a:pt x="4858" y="730"/>
                    </a:cubicBezTo>
                    <a:cubicBezTo>
                      <a:pt x="4898" y="728"/>
                      <a:pt x="4937" y="727"/>
                      <a:pt x="4976" y="727"/>
                    </a:cubicBezTo>
                    <a:cubicBezTo>
                      <a:pt x="5405" y="727"/>
                      <a:pt x="5780" y="875"/>
                      <a:pt x="6147" y="1040"/>
                    </a:cubicBezTo>
                    <a:lnTo>
                      <a:pt x="6027" y="1010"/>
                    </a:lnTo>
                    <a:cubicBezTo>
                      <a:pt x="5831" y="971"/>
                      <a:pt x="5631" y="936"/>
                      <a:pt x="5432" y="936"/>
                    </a:cubicBezTo>
                    <a:cubicBezTo>
                      <a:pt x="5327" y="936"/>
                      <a:pt x="5222" y="946"/>
                      <a:pt x="5118" y="970"/>
                    </a:cubicBezTo>
                    <a:cubicBezTo>
                      <a:pt x="5487" y="980"/>
                      <a:pt x="5947" y="1200"/>
                      <a:pt x="6147" y="1270"/>
                    </a:cubicBezTo>
                    <a:cubicBezTo>
                      <a:pt x="6387" y="1380"/>
                      <a:pt x="7057" y="1679"/>
                      <a:pt x="7517" y="1950"/>
                    </a:cubicBezTo>
                    <a:cubicBezTo>
                      <a:pt x="7406" y="1890"/>
                      <a:pt x="7286" y="1830"/>
                      <a:pt x="7157" y="1790"/>
                    </a:cubicBezTo>
                    <a:cubicBezTo>
                      <a:pt x="6726" y="1539"/>
                      <a:pt x="6257" y="1350"/>
                      <a:pt x="5747" y="1300"/>
                    </a:cubicBezTo>
                    <a:lnTo>
                      <a:pt x="5747" y="1300"/>
                    </a:lnTo>
                    <a:cubicBezTo>
                      <a:pt x="6087" y="1450"/>
                      <a:pt x="6407" y="1630"/>
                      <a:pt x="6726" y="1819"/>
                    </a:cubicBezTo>
                    <a:cubicBezTo>
                      <a:pt x="6527" y="1739"/>
                      <a:pt x="6337" y="1659"/>
                      <a:pt x="6137" y="1579"/>
                    </a:cubicBezTo>
                    <a:lnTo>
                      <a:pt x="6137" y="1579"/>
                    </a:lnTo>
                    <a:cubicBezTo>
                      <a:pt x="6677" y="1879"/>
                      <a:pt x="7166" y="2250"/>
                      <a:pt x="7686" y="2579"/>
                    </a:cubicBezTo>
                    <a:cubicBezTo>
                      <a:pt x="8146" y="2859"/>
                      <a:pt x="8646" y="3069"/>
                      <a:pt x="9096" y="3339"/>
                    </a:cubicBezTo>
                    <a:cubicBezTo>
                      <a:pt x="8936" y="3189"/>
                      <a:pt x="8766" y="3039"/>
                      <a:pt x="8586" y="2909"/>
                    </a:cubicBezTo>
                    <a:cubicBezTo>
                      <a:pt x="8592" y="2909"/>
                      <a:pt x="8597" y="2909"/>
                      <a:pt x="8601" y="2911"/>
                    </a:cubicBezTo>
                    <a:lnTo>
                      <a:pt x="8601" y="2911"/>
                    </a:lnTo>
                    <a:cubicBezTo>
                      <a:pt x="8591" y="2896"/>
                      <a:pt x="8575" y="2886"/>
                      <a:pt x="8566" y="2869"/>
                    </a:cubicBezTo>
                    <a:lnTo>
                      <a:pt x="8566" y="2869"/>
                    </a:lnTo>
                    <a:cubicBezTo>
                      <a:pt x="8666" y="2949"/>
                      <a:pt x="8776" y="3019"/>
                      <a:pt x="8885" y="3089"/>
                    </a:cubicBezTo>
                    <a:cubicBezTo>
                      <a:pt x="8136" y="2409"/>
                      <a:pt x="7786" y="1420"/>
                      <a:pt x="7237" y="500"/>
                    </a:cubicBezTo>
                    <a:cubicBezTo>
                      <a:pt x="7177" y="400"/>
                      <a:pt x="7117" y="290"/>
                      <a:pt x="7057" y="200"/>
                    </a:cubicBezTo>
                    <a:lnTo>
                      <a:pt x="7057" y="200"/>
                    </a:lnTo>
                    <a:cubicBezTo>
                      <a:pt x="7097" y="300"/>
                      <a:pt x="7126" y="400"/>
                      <a:pt x="7166" y="500"/>
                    </a:cubicBezTo>
                    <a:lnTo>
                      <a:pt x="7317" y="980"/>
                    </a:lnTo>
                    <a:cubicBezTo>
                      <a:pt x="7186" y="770"/>
                      <a:pt x="6986" y="600"/>
                      <a:pt x="6777" y="470"/>
                    </a:cubicBezTo>
                    <a:cubicBezTo>
                      <a:pt x="6362" y="179"/>
                      <a:pt x="5853" y="44"/>
                      <a:pt x="5347" y="44"/>
                    </a:cubicBezTo>
                    <a:cubicBezTo>
                      <a:pt x="5281" y="44"/>
                      <a:pt x="5214" y="46"/>
                      <a:pt x="5147" y="51"/>
                    </a:cubicBezTo>
                    <a:cubicBezTo>
                      <a:pt x="4887" y="20"/>
                      <a:pt x="4627" y="0"/>
                      <a:pt x="43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7" name="Google Shape;12637;p29"/>
              <p:cNvSpPr/>
              <p:nvPr/>
            </p:nvSpPr>
            <p:spPr>
              <a:xfrm>
                <a:off x="1729682" y="1219636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" y="319"/>
                    </a:moveTo>
                    <a:lnTo>
                      <a:pt x="17" y="319"/>
                    </a:lnTo>
                    <a:cubicBezTo>
                      <a:pt x="12" y="320"/>
                      <a:pt x="6" y="322"/>
                      <a:pt x="1" y="323"/>
                    </a:cubicBezTo>
                    <a:cubicBezTo>
                      <a:pt x="6" y="322"/>
                      <a:pt x="11" y="321"/>
                      <a:pt x="17" y="319"/>
                    </a:cubicBezTo>
                    <a:close/>
                    <a:moveTo>
                      <a:pt x="1846" y="1"/>
                    </a:moveTo>
                    <a:cubicBezTo>
                      <a:pt x="1285" y="1"/>
                      <a:pt x="728" y="105"/>
                      <a:pt x="191" y="273"/>
                    </a:cubicBezTo>
                    <a:cubicBezTo>
                      <a:pt x="128" y="282"/>
                      <a:pt x="65" y="307"/>
                      <a:pt x="17" y="319"/>
                    </a:cubicBezTo>
                    <a:lnTo>
                      <a:pt x="17" y="319"/>
                    </a:lnTo>
                    <a:cubicBezTo>
                      <a:pt x="49" y="313"/>
                      <a:pt x="77" y="313"/>
                      <a:pt x="111" y="313"/>
                    </a:cubicBezTo>
                    <a:cubicBezTo>
                      <a:pt x="493" y="244"/>
                      <a:pt x="904" y="214"/>
                      <a:pt x="1289" y="214"/>
                    </a:cubicBezTo>
                    <a:cubicBezTo>
                      <a:pt x="1690" y="214"/>
                      <a:pt x="2065" y="247"/>
                      <a:pt x="2350" y="303"/>
                    </a:cubicBezTo>
                    <a:cubicBezTo>
                      <a:pt x="3190" y="452"/>
                      <a:pt x="4039" y="623"/>
                      <a:pt x="4849" y="912"/>
                    </a:cubicBezTo>
                    <a:cubicBezTo>
                      <a:pt x="5278" y="1063"/>
                      <a:pt x="5709" y="1252"/>
                      <a:pt x="6118" y="1462"/>
                    </a:cubicBezTo>
                    <a:cubicBezTo>
                      <a:pt x="5378" y="1103"/>
                      <a:pt x="4619" y="823"/>
                      <a:pt x="3750" y="672"/>
                    </a:cubicBezTo>
                    <a:cubicBezTo>
                      <a:pt x="3062" y="563"/>
                      <a:pt x="2353" y="453"/>
                      <a:pt x="1646" y="453"/>
                    </a:cubicBezTo>
                    <a:cubicBezTo>
                      <a:pt x="1387" y="453"/>
                      <a:pt x="1128" y="468"/>
                      <a:pt x="871" y="503"/>
                    </a:cubicBezTo>
                    <a:cubicBezTo>
                      <a:pt x="944" y="499"/>
                      <a:pt x="1016" y="497"/>
                      <a:pt x="1088" y="497"/>
                    </a:cubicBezTo>
                    <a:cubicBezTo>
                      <a:pt x="1593" y="497"/>
                      <a:pt x="2061" y="585"/>
                      <a:pt x="2560" y="672"/>
                    </a:cubicBezTo>
                    <a:cubicBezTo>
                      <a:pt x="3290" y="803"/>
                      <a:pt x="4019" y="963"/>
                      <a:pt x="4719" y="1183"/>
                    </a:cubicBezTo>
                    <a:cubicBezTo>
                      <a:pt x="5689" y="1502"/>
                      <a:pt x="6648" y="2002"/>
                      <a:pt x="7528" y="2662"/>
                    </a:cubicBezTo>
                    <a:cubicBezTo>
                      <a:pt x="8267" y="3182"/>
                      <a:pt x="9487" y="4441"/>
                      <a:pt x="10227" y="5401"/>
                    </a:cubicBezTo>
                    <a:cubicBezTo>
                      <a:pt x="11296" y="6720"/>
                      <a:pt x="12306" y="8119"/>
                      <a:pt x="13625" y="9199"/>
                    </a:cubicBezTo>
                    <a:cubicBezTo>
                      <a:pt x="14494" y="9858"/>
                      <a:pt x="15484" y="10348"/>
                      <a:pt x="16433" y="10898"/>
                    </a:cubicBezTo>
                    <a:cubicBezTo>
                      <a:pt x="15444" y="10098"/>
                      <a:pt x="14385" y="9459"/>
                      <a:pt x="13505" y="8679"/>
                    </a:cubicBezTo>
                    <a:cubicBezTo>
                      <a:pt x="12375" y="7649"/>
                      <a:pt x="11446" y="6440"/>
                      <a:pt x="10496" y="5241"/>
                    </a:cubicBezTo>
                    <a:lnTo>
                      <a:pt x="10496" y="5241"/>
                    </a:lnTo>
                    <a:cubicBezTo>
                      <a:pt x="10526" y="5261"/>
                      <a:pt x="10546" y="5290"/>
                      <a:pt x="10566" y="5310"/>
                    </a:cubicBezTo>
                    <a:cubicBezTo>
                      <a:pt x="11316" y="6160"/>
                      <a:pt x="12026" y="7040"/>
                      <a:pt x="12815" y="7849"/>
                    </a:cubicBezTo>
                    <a:cubicBezTo>
                      <a:pt x="13734" y="8789"/>
                      <a:pt x="14744" y="9639"/>
                      <a:pt x="15864" y="10318"/>
                    </a:cubicBezTo>
                    <a:cubicBezTo>
                      <a:pt x="16444" y="10678"/>
                      <a:pt x="17033" y="11028"/>
                      <a:pt x="17673" y="11267"/>
                    </a:cubicBezTo>
                    <a:cubicBezTo>
                      <a:pt x="17073" y="10968"/>
                      <a:pt x="16524" y="10568"/>
                      <a:pt x="15973" y="10188"/>
                    </a:cubicBezTo>
                    <a:cubicBezTo>
                      <a:pt x="15234" y="9688"/>
                      <a:pt x="14514" y="9139"/>
                      <a:pt x="13874" y="8499"/>
                    </a:cubicBezTo>
                    <a:cubicBezTo>
                      <a:pt x="12685" y="7300"/>
                      <a:pt x="11566" y="6030"/>
                      <a:pt x="10456" y="4761"/>
                    </a:cubicBezTo>
                    <a:cubicBezTo>
                      <a:pt x="9696" y="3931"/>
                      <a:pt x="8997" y="3042"/>
                      <a:pt x="8148" y="2312"/>
                    </a:cubicBezTo>
                    <a:cubicBezTo>
                      <a:pt x="7808" y="2032"/>
                      <a:pt x="7448" y="1762"/>
                      <a:pt x="7068" y="1542"/>
                    </a:cubicBezTo>
                    <a:cubicBezTo>
                      <a:pt x="6458" y="1203"/>
                      <a:pt x="5969" y="1032"/>
                      <a:pt x="5278" y="783"/>
                    </a:cubicBezTo>
                    <a:cubicBezTo>
                      <a:pt x="4279" y="423"/>
                      <a:pt x="3110" y="93"/>
                      <a:pt x="2170" y="13"/>
                    </a:cubicBezTo>
                    <a:cubicBezTo>
                      <a:pt x="2062" y="5"/>
                      <a:pt x="1954" y="1"/>
                      <a:pt x="18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8" name="Google Shape;12638;p29"/>
              <p:cNvSpPr/>
              <p:nvPr/>
            </p:nvSpPr>
            <p:spPr>
              <a:xfrm>
                <a:off x="2051413" y="1331547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0" y="0"/>
                    </a:moveTo>
                    <a:cubicBezTo>
                      <a:pt x="30" y="20"/>
                      <a:pt x="60" y="50"/>
                      <a:pt x="90" y="70"/>
                    </a:cubicBezTo>
                    <a:cubicBezTo>
                      <a:pt x="440" y="329"/>
                      <a:pt x="780" y="620"/>
                      <a:pt x="1089" y="920"/>
                    </a:cubicBezTo>
                    <a:cubicBezTo>
                      <a:pt x="2199" y="2009"/>
                      <a:pt x="3428" y="3338"/>
                      <a:pt x="4308" y="4448"/>
                    </a:cubicBezTo>
                    <a:cubicBezTo>
                      <a:pt x="4878" y="5158"/>
                      <a:pt x="5307" y="5827"/>
                      <a:pt x="6107" y="6587"/>
                    </a:cubicBezTo>
                    <a:cubicBezTo>
                      <a:pt x="6917" y="7337"/>
                      <a:pt x="7897" y="7876"/>
                      <a:pt x="8886" y="8336"/>
                    </a:cubicBezTo>
                    <a:cubicBezTo>
                      <a:pt x="7346" y="7326"/>
                      <a:pt x="5998" y="5987"/>
                      <a:pt x="4778" y="4558"/>
                    </a:cubicBezTo>
                    <a:cubicBezTo>
                      <a:pt x="3739" y="3298"/>
                      <a:pt x="2749" y="1839"/>
                      <a:pt x="1289" y="829"/>
                    </a:cubicBezTo>
                    <a:cubicBezTo>
                      <a:pt x="870" y="529"/>
                      <a:pt x="440" y="25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9" name="Google Shape;12639;p29"/>
              <p:cNvSpPr/>
              <p:nvPr/>
            </p:nvSpPr>
            <p:spPr>
              <a:xfrm>
                <a:off x="1281686" y="1422607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19371" y="3610"/>
                    </a:moveTo>
                    <a:cubicBezTo>
                      <a:pt x="19531" y="3719"/>
                      <a:pt x="19691" y="3829"/>
                      <a:pt x="19841" y="3939"/>
                    </a:cubicBezTo>
                    <a:cubicBezTo>
                      <a:pt x="19961" y="4069"/>
                      <a:pt x="20091" y="4189"/>
                      <a:pt x="20201" y="4309"/>
                    </a:cubicBezTo>
                    <a:cubicBezTo>
                      <a:pt x="19981" y="4109"/>
                      <a:pt x="19751" y="3909"/>
                      <a:pt x="19511" y="3719"/>
                    </a:cubicBezTo>
                    <a:cubicBezTo>
                      <a:pt x="19471" y="3689"/>
                      <a:pt x="19421" y="3649"/>
                      <a:pt x="19371" y="3610"/>
                    </a:cubicBezTo>
                    <a:close/>
                    <a:moveTo>
                      <a:pt x="16343" y="1"/>
                    </a:moveTo>
                    <a:cubicBezTo>
                      <a:pt x="16483" y="191"/>
                      <a:pt x="16612" y="381"/>
                      <a:pt x="16752" y="571"/>
                    </a:cubicBezTo>
                    <a:cubicBezTo>
                      <a:pt x="17172" y="1140"/>
                      <a:pt x="17532" y="1680"/>
                      <a:pt x="18012" y="2190"/>
                    </a:cubicBezTo>
                    <a:cubicBezTo>
                      <a:pt x="18302" y="2480"/>
                      <a:pt x="18611" y="2750"/>
                      <a:pt x="18922" y="3019"/>
                    </a:cubicBezTo>
                    <a:cubicBezTo>
                      <a:pt x="18257" y="2667"/>
                      <a:pt x="17516" y="2459"/>
                      <a:pt x="16773" y="2459"/>
                    </a:cubicBezTo>
                    <a:cubicBezTo>
                      <a:pt x="16756" y="2459"/>
                      <a:pt x="16739" y="2459"/>
                      <a:pt x="16723" y="2460"/>
                    </a:cubicBezTo>
                    <a:cubicBezTo>
                      <a:pt x="17292" y="2570"/>
                      <a:pt x="17882" y="2790"/>
                      <a:pt x="18431" y="3070"/>
                    </a:cubicBezTo>
                    <a:cubicBezTo>
                      <a:pt x="17612" y="2700"/>
                      <a:pt x="16672" y="2520"/>
                      <a:pt x="15793" y="2510"/>
                    </a:cubicBezTo>
                    <a:cubicBezTo>
                      <a:pt x="14664" y="2520"/>
                      <a:pt x="13544" y="2650"/>
                      <a:pt x="12414" y="2720"/>
                    </a:cubicBezTo>
                    <a:cubicBezTo>
                      <a:pt x="11125" y="2810"/>
                      <a:pt x="9846" y="2970"/>
                      <a:pt x="8566" y="3170"/>
                    </a:cubicBezTo>
                    <a:cubicBezTo>
                      <a:pt x="7787" y="3279"/>
                      <a:pt x="7007" y="3390"/>
                      <a:pt x="6257" y="3639"/>
                    </a:cubicBezTo>
                    <a:cubicBezTo>
                      <a:pt x="5817" y="3769"/>
                      <a:pt x="5398" y="3949"/>
                      <a:pt x="4988" y="4139"/>
                    </a:cubicBezTo>
                    <a:cubicBezTo>
                      <a:pt x="4658" y="4299"/>
                      <a:pt x="4328" y="4459"/>
                      <a:pt x="4029" y="4669"/>
                    </a:cubicBezTo>
                    <a:cubicBezTo>
                      <a:pt x="5378" y="3989"/>
                      <a:pt x="6877" y="3659"/>
                      <a:pt x="8356" y="3450"/>
                    </a:cubicBezTo>
                    <a:cubicBezTo>
                      <a:pt x="9346" y="3299"/>
                      <a:pt x="10295" y="3170"/>
                      <a:pt x="11285" y="3079"/>
                    </a:cubicBezTo>
                    <a:lnTo>
                      <a:pt x="11285" y="3079"/>
                    </a:lnTo>
                    <a:lnTo>
                      <a:pt x="11045" y="3110"/>
                    </a:lnTo>
                    <a:cubicBezTo>
                      <a:pt x="10246" y="3210"/>
                      <a:pt x="9396" y="3379"/>
                      <a:pt x="8496" y="3499"/>
                    </a:cubicBezTo>
                    <a:cubicBezTo>
                      <a:pt x="7127" y="3679"/>
                      <a:pt x="5768" y="3959"/>
                      <a:pt x="4498" y="4519"/>
                    </a:cubicBezTo>
                    <a:cubicBezTo>
                      <a:pt x="3598" y="4889"/>
                      <a:pt x="2749" y="5369"/>
                      <a:pt x="1899" y="5858"/>
                    </a:cubicBezTo>
                    <a:cubicBezTo>
                      <a:pt x="1260" y="6188"/>
                      <a:pt x="620" y="6498"/>
                      <a:pt x="0" y="6848"/>
                    </a:cubicBezTo>
                    <a:cubicBezTo>
                      <a:pt x="40" y="6838"/>
                      <a:pt x="80" y="6818"/>
                      <a:pt x="120" y="6808"/>
                    </a:cubicBezTo>
                    <a:cubicBezTo>
                      <a:pt x="950" y="6468"/>
                      <a:pt x="1790" y="6178"/>
                      <a:pt x="2589" y="5778"/>
                    </a:cubicBezTo>
                    <a:cubicBezTo>
                      <a:pt x="3529" y="5309"/>
                      <a:pt x="4388" y="4789"/>
                      <a:pt x="5318" y="4479"/>
                    </a:cubicBezTo>
                    <a:cubicBezTo>
                      <a:pt x="6987" y="3919"/>
                      <a:pt x="8307" y="3939"/>
                      <a:pt x="10006" y="3610"/>
                    </a:cubicBezTo>
                    <a:cubicBezTo>
                      <a:pt x="10975" y="3450"/>
                      <a:pt x="11775" y="3279"/>
                      <a:pt x="12705" y="3230"/>
                    </a:cubicBezTo>
                    <a:cubicBezTo>
                      <a:pt x="13063" y="3206"/>
                      <a:pt x="13428" y="3195"/>
                      <a:pt x="13792" y="3195"/>
                    </a:cubicBezTo>
                    <a:cubicBezTo>
                      <a:pt x="14973" y="3195"/>
                      <a:pt x="16141" y="3309"/>
                      <a:pt x="17012" y="3470"/>
                    </a:cubicBezTo>
                    <a:cubicBezTo>
                      <a:pt x="18511" y="3769"/>
                      <a:pt x="19811" y="4529"/>
                      <a:pt x="21070" y="5449"/>
                    </a:cubicBezTo>
                    <a:cubicBezTo>
                      <a:pt x="19521" y="3939"/>
                      <a:pt x="17562" y="3090"/>
                      <a:pt x="15413" y="2910"/>
                    </a:cubicBezTo>
                    <a:cubicBezTo>
                      <a:pt x="15313" y="2899"/>
                      <a:pt x="15203" y="2890"/>
                      <a:pt x="15103" y="2879"/>
                    </a:cubicBezTo>
                    <a:cubicBezTo>
                      <a:pt x="15683" y="2879"/>
                      <a:pt x="16243" y="2910"/>
                      <a:pt x="16732" y="2990"/>
                    </a:cubicBezTo>
                    <a:cubicBezTo>
                      <a:pt x="17642" y="3119"/>
                      <a:pt x="18462" y="3530"/>
                      <a:pt x="18991" y="3759"/>
                    </a:cubicBezTo>
                    <a:cubicBezTo>
                      <a:pt x="19801" y="4169"/>
                      <a:pt x="20541" y="4719"/>
                      <a:pt x="21250" y="5298"/>
                    </a:cubicBezTo>
                    <a:cubicBezTo>
                      <a:pt x="21101" y="5149"/>
                      <a:pt x="20950" y="5009"/>
                      <a:pt x="20801" y="4859"/>
                    </a:cubicBezTo>
                    <a:lnTo>
                      <a:pt x="20801" y="4859"/>
                    </a:lnTo>
                    <a:cubicBezTo>
                      <a:pt x="21880" y="5818"/>
                      <a:pt x="22889" y="6398"/>
                      <a:pt x="24599" y="7097"/>
                    </a:cubicBezTo>
                    <a:cubicBezTo>
                      <a:pt x="23879" y="6698"/>
                      <a:pt x="22909" y="6168"/>
                      <a:pt x="22370" y="5718"/>
                    </a:cubicBezTo>
                    <a:cubicBezTo>
                      <a:pt x="21880" y="5329"/>
                      <a:pt x="21310" y="4859"/>
                      <a:pt x="20790" y="4349"/>
                    </a:cubicBezTo>
                    <a:cubicBezTo>
                      <a:pt x="20341" y="3899"/>
                      <a:pt x="19921" y="3419"/>
                      <a:pt x="19471" y="2970"/>
                    </a:cubicBezTo>
                    <a:cubicBezTo>
                      <a:pt x="19051" y="2540"/>
                      <a:pt x="18562" y="2190"/>
                      <a:pt x="18092" y="1810"/>
                    </a:cubicBezTo>
                    <a:cubicBezTo>
                      <a:pt x="17702" y="1471"/>
                      <a:pt x="17342" y="1091"/>
                      <a:pt x="16992" y="711"/>
                    </a:cubicBezTo>
                    <a:cubicBezTo>
                      <a:pt x="16783" y="491"/>
                      <a:pt x="16512" y="191"/>
                      <a:pt x="163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0" name="Google Shape;12640;p29"/>
              <p:cNvSpPr/>
              <p:nvPr/>
            </p:nvSpPr>
            <p:spPr>
              <a:xfrm>
                <a:off x="2131443" y="1424622"/>
                <a:ext cx="111307" cy="122437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31" extrusionOk="0">
                    <a:moveTo>
                      <a:pt x="0" y="1"/>
                    </a:moveTo>
                    <a:cubicBezTo>
                      <a:pt x="300" y="371"/>
                      <a:pt x="550" y="731"/>
                      <a:pt x="880" y="1140"/>
                    </a:cubicBezTo>
                    <a:cubicBezTo>
                      <a:pt x="1280" y="1620"/>
                      <a:pt x="1759" y="2020"/>
                      <a:pt x="2210" y="2430"/>
                    </a:cubicBezTo>
                    <a:cubicBezTo>
                      <a:pt x="1870" y="1980"/>
                      <a:pt x="1550" y="1510"/>
                      <a:pt x="1170" y="1091"/>
                    </a:cubicBezTo>
                    <a:cubicBezTo>
                      <a:pt x="830" y="700"/>
                      <a:pt x="370" y="29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1" name="Google Shape;12641;p29"/>
              <p:cNvSpPr/>
              <p:nvPr/>
            </p:nvSpPr>
            <p:spPr>
              <a:xfrm>
                <a:off x="1559046" y="1590675"/>
                <a:ext cx="709895" cy="281037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80" extrusionOk="0">
                    <a:moveTo>
                      <a:pt x="8627" y="1"/>
                    </a:moveTo>
                    <a:cubicBezTo>
                      <a:pt x="8068" y="1"/>
                      <a:pt x="7511" y="31"/>
                      <a:pt x="6958" y="82"/>
                    </a:cubicBezTo>
                    <a:cubicBezTo>
                      <a:pt x="5518" y="213"/>
                      <a:pt x="4099" y="452"/>
                      <a:pt x="2729" y="922"/>
                    </a:cubicBezTo>
                    <a:cubicBezTo>
                      <a:pt x="3809" y="712"/>
                      <a:pt x="4779" y="562"/>
                      <a:pt x="5868" y="462"/>
                    </a:cubicBezTo>
                    <a:cubicBezTo>
                      <a:pt x="6418" y="402"/>
                      <a:pt x="6967" y="352"/>
                      <a:pt x="7517" y="322"/>
                    </a:cubicBezTo>
                    <a:lnTo>
                      <a:pt x="7517" y="322"/>
                    </a:lnTo>
                    <a:cubicBezTo>
                      <a:pt x="5638" y="602"/>
                      <a:pt x="3849" y="1412"/>
                      <a:pt x="2340" y="2571"/>
                    </a:cubicBezTo>
                    <a:cubicBezTo>
                      <a:pt x="1340" y="3181"/>
                      <a:pt x="381" y="3831"/>
                      <a:pt x="41" y="5040"/>
                    </a:cubicBezTo>
                    <a:cubicBezTo>
                      <a:pt x="30" y="5070"/>
                      <a:pt x="11" y="5110"/>
                      <a:pt x="1" y="5130"/>
                    </a:cubicBezTo>
                    <a:cubicBezTo>
                      <a:pt x="61" y="5050"/>
                      <a:pt x="121" y="4970"/>
                      <a:pt x="170" y="4880"/>
                    </a:cubicBezTo>
                    <a:cubicBezTo>
                      <a:pt x="441" y="4451"/>
                      <a:pt x="770" y="4120"/>
                      <a:pt x="1190" y="3780"/>
                    </a:cubicBezTo>
                    <a:cubicBezTo>
                      <a:pt x="1620" y="3411"/>
                      <a:pt x="2050" y="3041"/>
                      <a:pt x="2469" y="2661"/>
                    </a:cubicBezTo>
                    <a:cubicBezTo>
                      <a:pt x="2620" y="2571"/>
                      <a:pt x="2769" y="2481"/>
                      <a:pt x="2920" y="2401"/>
                    </a:cubicBezTo>
                    <a:lnTo>
                      <a:pt x="2920" y="2401"/>
                    </a:lnTo>
                    <a:cubicBezTo>
                      <a:pt x="1790" y="3181"/>
                      <a:pt x="930" y="4311"/>
                      <a:pt x="390" y="5580"/>
                    </a:cubicBezTo>
                    <a:cubicBezTo>
                      <a:pt x="1040" y="4451"/>
                      <a:pt x="1970" y="3461"/>
                      <a:pt x="2969" y="2781"/>
                    </a:cubicBezTo>
                    <a:cubicBezTo>
                      <a:pt x="4279" y="1912"/>
                      <a:pt x="5598" y="1422"/>
                      <a:pt x="7167" y="1112"/>
                    </a:cubicBezTo>
                    <a:cubicBezTo>
                      <a:pt x="8277" y="922"/>
                      <a:pt x="8937" y="832"/>
                      <a:pt x="10096" y="752"/>
                    </a:cubicBezTo>
                    <a:cubicBezTo>
                      <a:pt x="10156" y="742"/>
                      <a:pt x="10216" y="742"/>
                      <a:pt x="10266" y="742"/>
                    </a:cubicBezTo>
                    <a:cubicBezTo>
                      <a:pt x="10266" y="742"/>
                      <a:pt x="10256" y="732"/>
                      <a:pt x="10246" y="732"/>
                    </a:cubicBezTo>
                    <a:cubicBezTo>
                      <a:pt x="9757" y="688"/>
                      <a:pt x="9272" y="660"/>
                      <a:pt x="8786" y="660"/>
                    </a:cubicBezTo>
                    <a:cubicBezTo>
                      <a:pt x="8497" y="660"/>
                      <a:pt x="8208" y="670"/>
                      <a:pt x="7917" y="692"/>
                    </a:cubicBezTo>
                    <a:cubicBezTo>
                      <a:pt x="7847" y="692"/>
                      <a:pt x="7767" y="702"/>
                      <a:pt x="7697" y="702"/>
                    </a:cubicBezTo>
                    <a:cubicBezTo>
                      <a:pt x="8375" y="620"/>
                      <a:pt x="9137" y="577"/>
                      <a:pt x="9895" y="577"/>
                    </a:cubicBezTo>
                    <a:cubicBezTo>
                      <a:pt x="10153" y="577"/>
                      <a:pt x="10411" y="582"/>
                      <a:pt x="10666" y="592"/>
                    </a:cubicBezTo>
                    <a:cubicBezTo>
                      <a:pt x="10985" y="602"/>
                      <a:pt x="11276" y="632"/>
                      <a:pt x="11556" y="672"/>
                    </a:cubicBezTo>
                    <a:cubicBezTo>
                      <a:pt x="11885" y="742"/>
                      <a:pt x="12215" y="822"/>
                      <a:pt x="12545" y="902"/>
                    </a:cubicBezTo>
                    <a:cubicBezTo>
                      <a:pt x="13044" y="1032"/>
                      <a:pt x="13544" y="1192"/>
                      <a:pt x="14044" y="1362"/>
                    </a:cubicBezTo>
                    <a:cubicBezTo>
                      <a:pt x="14064" y="1362"/>
                      <a:pt x="14084" y="1372"/>
                      <a:pt x="14094" y="1382"/>
                    </a:cubicBezTo>
                    <a:cubicBezTo>
                      <a:pt x="14084" y="1372"/>
                      <a:pt x="14074" y="1362"/>
                      <a:pt x="14064" y="1362"/>
                    </a:cubicBezTo>
                    <a:cubicBezTo>
                      <a:pt x="13684" y="1152"/>
                      <a:pt x="13295" y="962"/>
                      <a:pt x="12884" y="802"/>
                    </a:cubicBezTo>
                    <a:cubicBezTo>
                      <a:pt x="11835" y="382"/>
                      <a:pt x="10716" y="133"/>
                      <a:pt x="9586" y="33"/>
                    </a:cubicBezTo>
                    <a:cubicBezTo>
                      <a:pt x="9266" y="11"/>
                      <a:pt x="8946" y="1"/>
                      <a:pt x="86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2" name="Google Shape;12642;p29"/>
              <p:cNvSpPr/>
              <p:nvPr/>
            </p:nvSpPr>
            <p:spPr>
              <a:xfrm>
                <a:off x="1567608" y="1629556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5168" y="0"/>
                    </a:moveTo>
                    <a:lnTo>
                      <a:pt x="5168" y="0"/>
                    </a:lnTo>
                    <a:cubicBezTo>
                      <a:pt x="5078" y="10"/>
                      <a:pt x="4978" y="20"/>
                      <a:pt x="4889" y="30"/>
                    </a:cubicBezTo>
                    <a:cubicBezTo>
                      <a:pt x="3739" y="200"/>
                      <a:pt x="2710" y="809"/>
                      <a:pt x="1800" y="1509"/>
                    </a:cubicBezTo>
                    <a:cubicBezTo>
                      <a:pt x="1160" y="1999"/>
                      <a:pt x="531" y="2519"/>
                      <a:pt x="0" y="3128"/>
                    </a:cubicBezTo>
                    <a:cubicBezTo>
                      <a:pt x="730" y="2539"/>
                      <a:pt x="1570" y="2049"/>
                      <a:pt x="2350" y="1509"/>
                    </a:cubicBezTo>
                    <a:cubicBezTo>
                      <a:pt x="3149" y="969"/>
                      <a:pt x="3959" y="400"/>
                      <a:pt x="4829" y="110"/>
                    </a:cubicBezTo>
                    <a:cubicBezTo>
                      <a:pt x="4929" y="70"/>
                      <a:pt x="5128" y="10"/>
                      <a:pt x="5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3" name="Google Shape;12643;p29"/>
              <p:cNvSpPr/>
              <p:nvPr/>
            </p:nvSpPr>
            <p:spPr>
              <a:xfrm>
                <a:off x="1634039" y="163459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2650" y="0"/>
                    </a:moveTo>
                    <a:lnTo>
                      <a:pt x="2650" y="0"/>
                    </a:lnTo>
                    <a:cubicBezTo>
                      <a:pt x="1680" y="210"/>
                      <a:pt x="631" y="729"/>
                      <a:pt x="61" y="1569"/>
                    </a:cubicBezTo>
                    <a:cubicBezTo>
                      <a:pt x="41" y="1599"/>
                      <a:pt x="21" y="1639"/>
                      <a:pt x="1" y="1669"/>
                    </a:cubicBezTo>
                    <a:cubicBezTo>
                      <a:pt x="61" y="1619"/>
                      <a:pt x="111" y="1569"/>
                      <a:pt x="171" y="1520"/>
                    </a:cubicBezTo>
                    <a:cubicBezTo>
                      <a:pt x="481" y="1249"/>
                      <a:pt x="920" y="1009"/>
                      <a:pt x="1331" y="769"/>
                    </a:cubicBezTo>
                    <a:cubicBezTo>
                      <a:pt x="1760" y="500"/>
                      <a:pt x="2180" y="210"/>
                      <a:pt x="26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4" name="Google Shape;12644;p29"/>
              <p:cNvSpPr/>
              <p:nvPr/>
            </p:nvSpPr>
            <p:spPr>
              <a:xfrm>
                <a:off x="1257007" y="2658310"/>
                <a:ext cx="42810" cy="42357"/>
              </a:xfrm>
              <a:custGeom>
                <a:avLst/>
                <a:gdLst/>
                <a:ahLst/>
                <a:cxnLst/>
                <a:rect l="l" t="t" r="r" b="b"/>
                <a:pathLst>
                  <a:path w="850" h="841" extrusionOk="0">
                    <a:moveTo>
                      <a:pt x="432" y="1"/>
                    </a:moveTo>
                    <a:cubicBezTo>
                      <a:pt x="223" y="1"/>
                      <a:pt x="11" y="143"/>
                      <a:pt x="1" y="425"/>
                    </a:cubicBezTo>
                    <a:cubicBezTo>
                      <a:pt x="11" y="703"/>
                      <a:pt x="219" y="840"/>
                      <a:pt x="426" y="840"/>
                    </a:cubicBezTo>
                    <a:cubicBezTo>
                      <a:pt x="636" y="840"/>
                      <a:pt x="845" y="700"/>
                      <a:pt x="850" y="425"/>
                    </a:cubicBezTo>
                    <a:cubicBezTo>
                      <a:pt x="845" y="141"/>
                      <a:pt x="640" y="1"/>
                      <a:pt x="4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0" name="Google Shape;16100;p58"/>
          <p:cNvSpPr txBox="1">
            <a:spLocks noGrp="1"/>
          </p:cNvSpPr>
          <p:nvPr>
            <p:ph type="ctrTitle"/>
          </p:nvPr>
        </p:nvSpPr>
        <p:spPr>
          <a:xfrm>
            <a:off x="2493900" y="228553"/>
            <a:ext cx="4156200" cy="74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Литература:</a:t>
            </a:r>
            <a:endParaRPr dirty="0"/>
          </a:p>
        </p:txBody>
      </p:sp>
      <p:grpSp>
        <p:nvGrpSpPr>
          <p:cNvPr id="16113" name="Google Shape;16113;p58"/>
          <p:cNvGrpSpPr/>
          <p:nvPr/>
        </p:nvGrpSpPr>
        <p:grpSpPr>
          <a:xfrm>
            <a:off x="91490" y="1576146"/>
            <a:ext cx="2067696" cy="1962214"/>
            <a:chOff x="1121072" y="1073880"/>
            <a:chExt cx="2971681" cy="2820084"/>
          </a:xfrm>
        </p:grpSpPr>
        <p:sp>
          <p:nvSpPr>
            <p:cNvPr id="16114" name="Google Shape;16114;p58"/>
            <p:cNvSpPr/>
            <p:nvPr/>
          </p:nvSpPr>
          <p:spPr>
            <a:xfrm>
              <a:off x="3575757" y="1073880"/>
              <a:ext cx="252580" cy="170586"/>
            </a:xfrm>
            <a:custGeom>
              <a:avLst/>
              <a:gdLst/>
              <a:ahLst/>
              <a:cxnLst/>
              <a:rect l="l" t="t" r="r" b="b"/>
              <a:pathLst>
                <a:path w="5015" h="3387" extrusionOk="0">
                  <a:moveTo>
                    <a:pt x="4780" y="1"/>
                  </a:moveTo>
                  <a:cubicBezTo>
                    <a:pt x="4763" y="1"/>
                    <a:pt x="4745" y="3"/>
                    <a:pt x="4728" y="8"/>
                  </a:cubicBezTo>
                  <a:cubicBezTo>
                    <a:pt x="4488" y="88"/>
                    <a:pt x="4278" y="228"/>
                    <a:pt x="4058" y="348"/>
                  </a:cubicBezTo>
                  <a:cubicBezTo>
                    <a:pt x="2659" y="1187"/>
                    <a:pt x="1309" y="2097"/>
                    <a:pt x="0" y="3067"/>
                  </a:cubicBezTo>
                  <a:cubicBezTo>
                    <a:pt x="120" y="3137"/>
                    <a:pt x="210" y="3257"/>
                    <a:pt x="240" y="3386"/>
                  </a:cubicBezTo>
                  <a:cubicBezTo>
                    <a:pt x="1489" y="2467"/>
                    <a:pt x="2848" y="1567"/>
                    <a:pt x="4208" y="748"/>
                  </a:cubicBezTo>
                  <a:cubicBezTo>
                    <a:pt x="4398" y="638"/>
                    <a:pt x="4588" y="518"/>
                    <a:pt x="4788" y="428"/>
                  </a:cubicBezTo>
                  <a:cubicBezTo>
                    <a:pt x="4808" y="428"/>
                    <a:pt x="4818" y="418"/>
                    <a:pt x="4838" y="408"/>
                  </a:cubicBezTo>
                  <a:cubicBezTo>
                    <a:pt x="4918" y="388"/>
                    <a:pt x="4978" y="318"/>
                    <a:pt x="4987" y="238"/>
                  </a:cubicBezTo>
                  <a:cubicBezTo>
                    <a:pt x="5014" y="116"/>
                    <a:pt x="4902" y="1"/>
                    <a:pt x="47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115" name="Google Shape;16115;p58"/>
            <p:cNvGrpSpPr/>
            <p:nvPr/>
          </p:nvGrpSpPr>
          <p:grpSpPr>
            <a:xfrm>
              <a:off x="1121072" y="1076701"/>
              <a:ext cx="2971681" cy="2817263"/>
              <a:chOff x="1121072" y="1076701"/>
              <a:chExt cx="2971681" cy="2817263"/>
            </a:xfrm>
          </p:grpSpPr>
          <p:sp>
            <p:nvSpPr>
              <p:cNvPr id="16116" name="Google Shape;16116;p58"/>
              <p:cNvSpPr/>
              <p:nvPr/>
            </p:nvSpPr>
            <p:spPr>
              <a:xfrm>
                <a:off x="3321515" y="2993791"/>
                <a:ext cx="58927" cy="3329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661" extrusionOk="0">
                    <a:moveTo>
                      <a:pt x="1170" y="1"/>
                    </a:moveTo>
                    <a:lnTo>
                      <a:pt x="0" y="510"/>
                    </a:lnTo>
                    <a:cubicBezTo>
                      <a:pt x="31" y="560"/>
                      <a:pt x="51" y="610"/>
                      <a:pt x="80" y="660"/>
                    </a:cubicBezTo>
                    <a:cubicBezTo>
                      <a:pt x="440" y="440"/>
                      <a:pt x="810" y="221"/>
                      <a:pt x="1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7" name="Google Shape;16117;p58"/>
              <p:cNvSpPr/>
              <p:nvPr/>
            </p:nvSpPr>
            <p:spPr>
              <a:xfrm>
                <a:off x="2373043" y="3311946"/>
                <a:ext cx="392243" cy="230621"/>
              </a:xfrm>
              <a:custGeom>
                <a:avLst/>
                <a:gdLst/>
                <a:ahLst/>
                <a:cxnLst/>
                <a:rect l="l" t="t" r="r" b="b"/>
                <a:pathLst>
                  <a:path w="7788" h="4579" extrusionOk="0">
                    <a:moveTo>
                      <a:pt x="7777" y="1"/>
                    </a:moveTo>
                    <a:cubicBezTo>
                      <a:pt x="6908" y="480"/>
                      <a:pt x="6049" y="960"/>
                      <a:pt x="5189" y="1440"/>
                    </a:cubicBezTo>
                    <a:cubicBezTo>
                      <a:pt x="3750" y="2249"/>
                      <a:pt x="2340" y="3129"/>
                      <a:pt x="931" y="3999"/>
                    </a:cubicBezTo>
                    <a:cubicBezTo>
                      <a:pt x="621" y="4199"/>
                      <a:pt x="311" y="4388"/>
                      <a:pt x="1" y="4579"/>
                    </a:cubicBezTo>
                    <a:cubicBezTo>
                      <a:pt x="81" y="4539"/>
                      <a:pt x="171" y="4508"/>
                      <a:pt x="251" y="4468"/>
                    </a:cubicBezTo>
                    <a:cubicBezTo>
                      <a:pt x="1830" y="3719"/>
                      <a:pt x="3419" y="2969"/>
                      <a:pt x="4989" y="2169"/>
                    </a:cubicBezTo>
                    <a:cubicBezTo>
                      <a:pt x="5929" y="1700"/>
                      <a:pt x="6858" y="1190"/>
                      <a:pt x="7788" y="680"/>
                    </a:cubicBezTo>
                    <a:cubicBezTo>
                      <a:pt x="7777" y="450"/>
                      <a:pt x="7777" y="230"/>
                      <a:pt x="77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8" name="Google Shape;16118;p58"/>
              <p:cNvSpPr/>
              <p:nvPr/>
            </p:nvSpPr>
            <p:spPr>
              <a:xfrm>
                <a:off x="1884252" y="3579786"/>
                <a:ext cx="420900" cy="230168"/>
              </a:xfrm>
              <a:custGeom>
                <a:avLst/>
                <a:gdLst/>
                <a:ahLst/>
                <a:cxnLst/>
                <a:rect l="l" t="t" r="r" b="b"/>
                <a:pathLst>
                  <a:path w="8357" h="4570" extrusionOk="0">
                    <a:moveTo>
                      <a:pt x="8357" y="0"/>
                    </a:moveTo>
                    <a:lnTo>
                      <a:pt x="8357" y="0"/>
                    </a:lnTo>
                    <a:cubicBezTo>
                      <a:pt x="6918" y="589"/>
                      <a:pt x="5488" y="1209"/>
                      <a:pt x="4119" y="1959"/>
                    </a:cubicBezTo>
                    <a:cubicBezTo>
                      <a:pt x="2720" y="2719"/>
                      <a:pt x="1390" y="3608"/>
                      <a:pt x="81" y="4518"/>
                    </a:cubicBezTo>
                    <a:cubicBezTo>
                      <a:pt x="21" y="4556"/>
                      <a:pt x="0" y="4570"/>
                      <a:pt x="4" y="4570"/>
                    </a:cubicBezTo>
                    <a:cubicBezTo>
                      <a:pt x="12" y="4570"/>
                      <a:pt x="129" y="4505"/>
                      <a:pt x="190" y="4478"/>
                    </a:cubicBezTo>
                    <a:cubicBezTo>
                      <a:pt x="970" y="4118"/>
                      <a:pt x="1750" y="3748"/>
                      <a:pt x="2509" y="3368"/>
                    </a:cubicBezTo>
                    <a:cubicBezTo>
                      <a:pt x="4528" y="2379"/>
                      <a:pt x="6458" y="1209"/>
                      <a:pt x="8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19" name="Google Shape;16119;p58"/>
              <p:cNvSpPr/>
              <p:nvPr/>
            </p:nvSpPr>
            <p:spPr>
              <a:xfrm>
                <a:off x="3027031" y="3343625"/>
                <a:ext cx="62453" cy="41350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821" extrusionOk="0">
                    <a:moveTo>
                      <a:pt x="1060" y="1"/>
                    </a:moveTo>
                    <a:cubicBezTo>
                      <a:pt x="700" y="271"/>
                      <a:pt x="350" y="541"/>
                      <a:pt x="0" y="821"/>
                    </a:cubicBezTo>
                    <a:cubicBezTo>
                      <a:pt x="420" y="611"/>
                      <a:pt x="829" y="411"/>
                      <a:pt x="1240" y="201"/>
                    </a:cubicBezTo>
                    <a:cubicBezTo>
                      <a:pt x="1180" y="131"/>
                      <a:pt x="1120" y="61"/>
                      <a:pt x="10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0" name="Google Shape;16120;p58"/>
              <p:cNvSpPr/>
              <p:nvPr/>
            </p:nvSpPr>
            <p:spPr>
              <a:xfrm>
                <a:off x="2734008" y="2991272"/>
                <a:ext cx="27751" cy="2775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51" extrusionOk="0">
                    <a:moveTo>
                      <a:pt x="550" y="0"/>
                    </a:moveTo>
                    <a:cubicBezTo>
                      <a:pt x="370" y="191"/>
                      <a:pt x="191" y="380"/>
                      <a:pt x="1" y="550"/>
                    </a:cubicBezTo>
                    <a:cubicBezTo>
                      <a:pt x="161" y="470"/>
                      <a:pt x="321" y="380"/>
                      <a:pt x="481" y="300"/>
                    </a:cubicBezTo>
                    <a:lnTo>
                      <a:pt x="541" y="151"/>
                    </a:lnTo>
                    <a:lnTo>
                      <a:pt x="541" y="140"/>
                    </a:lnTo>
                    <a:cubicBezTo>
                      <a:pt x="541" y="91"/>
                      <a:pt x="541" y="51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1" name="Google Shape;16121;p58"/>
              <p:cNvSpPr/>
              <p:nvPr/>
            </p:nvSpPr>
            <p:spPr>
              <a:xfrm>
                <a:off x="3262084" y="2693767"/>
                <a:ext cx="17174" cy="1113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21" extrusionOk="0">
                    <a:moveTo>
                      <a:pt x="341" y="0"/>
                    </a:moveTo>
                    <a:lnTo>
                      <a:pt x="341" y="0"/>
                    </a:lnTo>
                    <a:cubicBezTo>
                      <a:pt x="231" y="50"/>
                      <a:pt x="121" y="110"/>
                      <a:pt x="11" y="170"/>
                    </a:cubicBezTo>
                    <a:cubicBezTo>
                      <a:pt x="11" y="180"/>
                      <a:pt x="1" y="200"/>
                      <a:pt x="1" y="220"/>
                    </a:cubicBezTo>
                    <a:cubicBezTo>
                      <a:pt x="111" y="150"/>
                      <a:pt x="231" y="7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2" name="Google Shape;16122;p58"/>
              <p:cNvSpPr/>
              <p:nvPr/>
            </p:nvSpPr>
            <p:spPr>
              <a:xfrm>
                <a:off x="2818621" y="1858566"/>
                <a:ext cx="434448" cy="232636"/>
              </a:xfrm>
              <a:custGeom>
                <a:avLst/>
                <a:gdLst/>
                <a:ahLst/>
                <a:cxnLst/>
                <a:rect l="l" t="t" r="r" b="b"/>
                <a:pathLst>
                  <a:path w="8626" h="4619" extrusionOk="0">
                    <a:moveTo>
                      <a:pt x="1120" y="1"/>
                    </a:moveTo>
                    <a:cubicBezTo>
                      <a:pt x="1109" y="41"/>
                      <a:pt x="1100" y="71"/>
                      <a:pt x="1069" y="91"/>
                    </a:cubicBezTo>
                    <a:cubicBezTo>
                      <a:pt x="1189" y="141"/>
                      <a:pt x="1309" y="191"/>
                      <a:pt x="1429" y="251"/>
                    </a:cubicBezTo>
                    <a:cubicBezTo>
                      <a:pt x="1530" y="306"/>
                      <a:pt x="1472" y="444"/>
                      <a:pt x="1385" y="444"/>
                    </a:cubicBezTo>
                    <a:cubicBezTo>
                      <a:pt x="1376" y="444"/>
                      <a:pt x="1368" y="443"/>
                      <a:pt x="1360" y="441"/>
                    </a:cubicBezTo>
                    <a:cubicBezTo>
                      <a:pt x="900" y="331"/>
                      <a:pt x="440" y="201"/>
                      <a:pt x="0" y="51"/>
                    </a:cubicBezTo>
                    <a:lnTo>
                      <a:pt x="0" y="51"/>
                    </a:lnTo>
                    <a:cubicBezTo>
                      <a:pt x="390" y="271"/>
                      <a:pt x="780" y="481"/>
                      <a:pt x="1169" y="700"/>
                    </a:cubicBezTo>
                    <a:cubicBezTo>
                      <a:pt x="1869" y="1091"/>
                      <a:pt x="2569" y="1490"/>
                      <a:pt x="3268" y="1880"/>
                    </a:cubicBezTo>
                    <a:cubicBezTo>
                      <a:pt x="3369" y="1768"/>
                      <a:pt x="3505" y="1694"/>
                      <a:pt x="3655" y="1694"/>
                    </a:cubicBezTo>
                    <a:cubicBezTo>
                      <a:pt x="3758" y="1694"/>
                      <a:pt x="3868" y="1729"/>
                      <a:pt x="3978" y="1810"/>
                    </a:cubicBezTo>
                    <a:cubicBezTo>
                      <a:pt x="4168" y="1950"/>
                      <a:pt x="4368" y="2090"/>
                      <a:pt x="4558" y="2220"/>
                    </a:cubicBezTo>
                    <a:cubicBezTo>
                      <a:pt x="4594" y="2214"/>
                      <a:pt x="4631" y="2210"/>
                      <a:pt x="4669" y="2210"/>
                    </a:cubicBezTo>
                    <a:cubicBezTo>
                      <a:pt x="4756" y="2210"/>
                      <a:pt x="4847" y="2228"/>
                      <a:pt x="4938" y="2270"/>
                    </a:cubicBezTo>
                    <a:cubicBezTo>
                      <a:pt x="5727" y="2620"/>
                      <a:pt x="6577" y="3019"/>
                      <a:pt x="7206" y="3619"/>
                    </a:cubicBezTo>
                    <a:cubicBezTo>
                      <a:pt x="7326" y="3739"/>
                      <a:pt x="7357" y="3889"/>
                      <a:pt x="7326" y="4029"/>
                    </a:cubicBezTo>
                    <a:cubicBezTo>
                      <a:pt x="7737" y="4229"/>
                      <a:pt x="8146" y="4429"/>
                      <a:pt x="8556" y="4619"/>
                    </a:cubicBezTo>
                    <a:cubicBezTo>
                      <a:pt x="8546" y="4499"/>
                      <a:pt x="8576" y="4379"/>
                      <a:pt x="8626" y="4269"/>
                    </a:cubicBezTo>
                    <a:cubicBezTo>
                      <a:pt x="6147" y="2810"/>
                      <a:pt x="3628" y="1410"/>
                      <a:pt x="1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3" name="Google Shape;16123;p58"/>
              <p:cNvSpPr/>
              <p:nvPr/>
            </p:nvSpPr>
            <p:spPr>
              <a:xfrm>
                <a:off x="1752396" y="1267584"/>
                <a:ext cx="35759" cy="18182"/>
              </a:xfrm>
              <a:custGeom>
                <a:avLst/>
                <a:gdLst/>
                <a:ahLst/>
                <a:cxnLst/>
                <a:rect l="l" t="t" r="r" b="b"/>
                <a:pathLst>
                  <a:path w="710" h="361" extrusionOk="0">
                    <a:moveTo>
                      <a:pt x="170" y="0"/>
                    </a:moveTo>
                    <a:cubicBezTo>
                      <a:pt x="150" y="11"/>
                      <a:pt x="130" y="11"/>
                      <a:pt x="110" y="11"/>
                    </a:cubicBezTo>
                    <a:lnTo>
                      <a:pt x="0" y="11"/>
                    </a:lnTo>
                    <a:cubicBezTo>
                      <a:pt x="240" y="131"/>
                      <a:pt x="469" y="251"/>
                      <a:pt x="709" y="360"/>
                    </a:cubicBezTo>
                    <a:lnTo>
                      <a:pt x="1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4" name="Google Shape;16124;p58"/>
              <p:cNvSpPr/>
              <p:nvPr/>
            </p:nvSpPr>
            <p:spPr>
              <a:xfrm>
                <a:off x="3027031" y="1758440"/>
                <a:ext cx="24226" cy="1662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30" extrusionOk="0">
                    <a:moveTo>
                      <a:pt x="0" y="0"/>
                    </a:moveTo>
                    <a:cubicBezTo>
                      <a:pt x="140" y="110"/>
                      <a:pt x="280" y="220"/>
                      <a:pt x="410" y="330"/>
                    </a:cubicBezTo>
                    <a:cubicBezTo>
                      <a:pt x="420" y="310"/>
                      <a:pt x="440" y="300"/>
                      <a:pt x="450" y="290"/>
                    </a:cubicBezTo>
                    <a:cubicBezTo>
                      <a:pt x="460" y="270"/>
                      <a:pt x="470" y="260"/>
                      <a:pt x="480" y="24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5" name="Google Shape;16125;p58"/>
              <p:cNvSpPr/>
              <p:nvPr/>
            </p:nvSpPr>
            <p:spPr>
              <a:xfrm>
                <a:off x="3185580" y="1858112"/>
                <a:ext cx="111307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1370" extrusionOk="0">
                    <a:moveTo>
                      <a:pt x="400" y="0"/>
                    </a:moveTo>
                    <a:cubicBezTo>
                      <a:pt x="280" y="110"/>
                      <a:pt x="140" y="190"/>
                      <a:pt x="0" y="240"/>
                    </a:cubicBezTo>
                    <a:cubicBezTo>
                      <a:pt x="720" y="649"/>
                      <a:pt x="1460" y="1009"/>
                      <a:pt x="2210" y="1369"/>
                    </a:cubicBezTo>
                    <a:cubicBezTo>
                      <a:pt x="1620" y="889"/>
                      <a:pt x="1020" y="43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6" name="Google Shape;16126;p58"/>
              <p:cNvSpPr/>
              <p:nvPr/>
            </p:nvSpPr>
            <p:spPr>
              <a:xfrm>
                <a:off x="2975156" y="2259823"/>
                <a:ext cx="123394" cy="89146"/>
              </a:xfrm>
              <a:custGeom>
                <a:avLst/>
                <a:gdLst/>
                <a:ahLst/>
                <a:cxnLst/>
                <a:rect l="l" t="t" r="r" b="b"/>
                <a:pathLst>
                  <a:path w="2450" h="1770" extrusionOk="0">
                    <a:moveTo>
                      <a:pt x="51" y="0"/>
                    </a:moveTo>
                    <a:cubicBezTo>
                      <a:pt x="40" y="180"/>
                      <a:pt x="20" y="360"/>
                      <a:pt x="11" y="540"/>
                    </a:cubicBezTo>
                    <a:cubicBezTo>
                      <a:pt x="11" y="560"/>
                      <a:pt x="11" y="590"/>
                      <a:pt x="0" y="610"/>
                    </a:cubicBezTo>
                    <a:cubicBezTo>
                      <a:pt x="720" y="1000"/>
                      <a:pt x="1430" y="1389"/>
                      <a:pt x="2150" y="1769"/>
                    </a:cubicBezTo>
                    <a:cubicBezTo>
                      <a:pt x="2239" y="1649"/>
                      <a:pt x="2339" y="1549"/>
                      <a:pt x="2450" y="1449"/>
                    </a:cubicBezTo>
                    <a:cubicBezTo>
                      <a:pt x="1650" y="960"/>
                      <a:pt x="860" y="47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7" name="Google Shape;16127;p58"/>
              <p:cNvSpPr/>
              <p:nvPr/>
            </p:nvSpPr>
            <p:spPr>
              <a:xfrm>
                <a:off x="2983214" y="2412831"/>
                <a:ext cx="21204" cy="6598"/>
              </a:xfrm>
              <a:custGeom>
                <a:avLst/>
                <a:gdLst/>
                <a:ahLst/>
                <a:cxnLst/>
                <a:rect l="l" t="t" r="r" b="b"/>
                <a:pathLst>
                  <a:path w="421" h="131" extrusionOk="0">
                    <a:moveTo>
                      <a:pt x="0" y="1"/>
                    </a:moveTo>
                    <a:cubicBezTo>
                      <a:pt x="11" y="21"/>
                      <a:pt x="11" y="41"/>
                      <a:pt x="20" y="71"/>
                    </a:cubicBezTo>
                    <a:cubicBezTo>
                      <a:pt x="151" y="91"/>
                      <a:pt x="280" y="111"/>
                      <a:pt x="420" y="131"/>
                    </a:cubicBezTo>
                    <a:cubicBezTo>
                      <a:pt x="280" y="81"/>
                      <a:pt x="140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8" name="Google Shape;16128;p58"/>
              <p:cNvSpPr/>
              <p:nvPr/>
            </p:nvSpPr>
            <p:spPr>
              <a:xfrm>
                <a:off x="1516235" y="1820339"/>
                <a:ext cx="56459" cy="27197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540" extrusionOk="0">
                    <a:moveTo>
                      <a:pt x="351" y="0"/>
                    </a:moveTo>
                    <a:cubicBezTo>
                      <a:pt x="241" y="50"/>
                      <a:pt x="121" y="100"/>
                      <a:pt x="11" y="150"/>
                    </a:cubicBezTo>
                    <a:cubicBezTo>
                      <a:pt x="11" y="160"/>
                      <a:pt x="1" y="160"/>
                      <a:pt x="1" y="160"/>
                    </a:cubicBezTo>
                    <a:cubicBezTo>
                      <a:pt x="311" y="290"/>
                      <a:pt x="621" y="410"/>
                      <a:pt x="940" y="540"/>
                    </a:cubicBezTo>
                    <a:cubicBezTo>
                      <a:pt x="960" y="500"/>
                      <a:pt x="980" y="450"/>
                      <a:pt x="1011" y="410"/>
                    </a:cubicBezTo>
                    <a:cubicBezTo>
                      <a:pt x="1040" y="350"/>
                      <a:pt x="1080" y="290"/>
                      <a:pt x="1120" y="230"/>
                    </a:cubicBezTo>
                    <a:cubicBezTo>
                      <a:pt x="861" y="150"/>
                      <a:pt x="601" y="80"/>
                      <a:pt x="3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29" name="Google Shape;16129;p58"/>
              <p:cNvSpPr/>
              <p:nvPr/>
            </p:nvSpPr>
            <p:spPr>
              <a:xfrm>
                <a:off x="1410066" y="1785083"/>
                <a:ext cx="85117" cy="31277"/>
              </a:xfrm>
              <a:custGeom>
                <a:avLst/>
                <a:gdLst/>
                <a:ahLst/>
                <a:cxnLst/>
                <a:rect l="l" t="t" r="r" b="b"/>
                <a:pathLst>
                  <a:path w="1690" h="62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50" y="60"/>
                      <a:pt x="300" y="120"/>
                      <a:pt x="460" y="191"/>
                    </a:cubicBezTo>
                    <a:cubicBezTo>
                      <a:pt x="810" y="331"/>
                      <a:pt x="1160" y="471"/>
                      <a:pt x="1509" y="620"/>
                    </a:cubicBezTo>
                    <a:cubicBezTo>
                      <a:pt x="1560" y="551"/>
                      <a:pt x="1620" y="511"/>
                      <a:pt x="1689" y="480"/>
                    </a:cubicBezTo>
                    <a:cubicBezTo>
                      <a:pt x="1289" y="360"/>
                      <a:pt x="880" y="240"/>
                      <a:pt x="480" y="131"/>
                    </a:cubicBezTo>
                    <a:cubicBezTo>
                      <a:pt x="320" y="80"/>
                      <a:pt x="160" y="4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0" name="Google Shape;16130;p58"/>
              <p:cNvSpPr/>
              <p:nvPr/>
            </p:nvSpPr>
            <p:spPr>
              <a:xfrm>
                <a:off x="1121072" y="2958837"/>
                <a:ext cx="1650260" cy="935127"/>
              </a:xfrm>
              <a:custGeom>
                <a:avLst/>
                <a:gdLst/>
                <a:ahLst/>
                <a:cxnLst/>
                <a:rect l="l" t="t" r="r" b="b"/>
                <a:pathLst>
                  <a:path w="32766" h="18567" extrusionOk="0">
                    <a:moveTo>
                      <a:pt x="6678" y="304"/>
                    </a:moveTo>
                    <a:cubicBezTo>
                      <a:pt x="6827" y="555"/>
                      <a:pt x="6938" y="875"/>
                      <a:pt x="7078" y="1144"/>
                    </a:cubicBezTo>
                    <a:cubicBezTo>
                      <a:pt x="7697" y="2414"/>
                      <a:pt x="8437" y="3623"/>
                      <a:pt x="9226" y="4793"/>
                    </a:cubicBezTo>
                    <a:cubicBezTo>
                      <a:pt x="9686" y="5472"/>
                      <a:pt x="10076" y="6192"/>
                      <a:pt x="10646" y="6781"/>
                    </a:cubicBezTo>
                    <a:cubicBezTo>
                      <a:pt x="11016" y="7161"/>
                      <a:pt x="11385" y="7541"/>
                      <a:pt x="11825" y="7841"/>
                    </a:cubicBezTo>
                    <a:cubicBezTo>
                      <a:pt x="12745" y="8461"/>
                      <a:pt x="13744" y="8971"/>
                      <a:pt x="14794" y="9340"/>
                    </a:cubicBezTo>
                    <a:cubicBezTo>
                      <a:pt x="15303" y="9510"/>
                      <a:pt x="15623" y="9640"/>
                      <a:pt x="16123" y="9780"/>
                    </a:cubicBezTo>
                    <a:cubicBezTo>
                      <a:pt x="16777" y="9928"/>
                      <a:pt x="17454" y="9999"/>
                      <a:pt x="18128" y="9999"/>
                    </a:cubicBezTo>
                    <a:cubicBezTo>
                      <a:pt x="18454" y="9999"/>
                      <a:pt x="18780" y="9983"/>
                      <a:pt x="19102" y="9950"/>
                    </a:cubicBezTo>
                    <a:cubicBezTo>
                      <a:pt x="20041" y="9870"/>
                      <a:pt x="20961" y="9630"/>
                      <a:pt x="21860" y="9351"/>
                    </a:cubicBezTo>
                    <a:cubicBezTo>
                      <a:pt x="22560" y="9151"/>
                      <a:pt x="23260" y="8940"/>
                      <a:pt x="23919" y="8640"/>
                    </a:cubicBezTo>
                    <a:cubicBezTo>
                      <a:pt x="24809" y="8231"/>
                      <a:pt x="25689" y="7791"/>
                      <a:pt x="26538" y="7301"/>
                    </a:cubicBezTo>
                    <a:cubicBezTo>
                      <a:pt x="26938" y="7081"/>
                      <a:pt x="27318" y="6841"/>
                      <a:pt x="27718" y="6632"/>
                    </a:cubicBezTo>
                    <a:cubicBezTo>
                      <a:pt x="27977" y="6501"/>
                      <a:pt x="28128" y="6452"/>
                      <a:pt x="28437" y="6282"/>
                    </a:cubicBezTo>
                    <a:cubicBezTo>
                      <a:pt x="28457" y="6272"/>
                      <a:pt x="28457" y="6272"/>
                      <a:pt x="28468" y="6262"/>
                    </a:cubicBezTo>
                    <a:cubicBezTo>
                      <a:pt x="28857" y="6402"/>
                      <a:pt x="29237" y="6552"/>
                      <a:pt x="29527" y="6632"/>
                    </a:cubicBezTo>
                    <a:cubicBezTo>
                      <a:pt x="29947" y="6772"/>
                      <a:pt x="30216" y="6792"/>
                      <a:pt x="30487" y="6832"/>
                    </a:cubicBezTo>
                    <a:cubicBezTo>
                      <a:pt x="30596" y="6861"/>
                      <a:pt x="30756" y="6881"/>
                      <a:pt x="30936" y="6912"/>
                    </a:cubicBezTo>
                    <a:cubicBezTo>
                      <a:pt x="30467" y="7061"/>
                      <a:pt x="30017" y="7301"/>
                      <a:pt x="29577" y="7531"/>
                    </a:cubicBezTo>
                    <a:cubicBezTo>
                      <a:pt x="28397" y="8171"/>
                      <a:pt x="27198" y="9000"/>
                      <a:pt x="26358" y="9730"/>
                    </a:cubicBezTo>
                    <a:cubicBezTo>
                      <a:pt x="25809" y="10210"/>
                      <a:pt x="25189" y="10899"/>
                      <a:pt x="24789" y="11339"/>
                    </a:cubicBezTo>
                    <a:cubicBezTo>
                      <a:pt x="24219" y="11929"/>
                      <a:pt x="23750" y="12309"/>
                      <a:pt x="23240" y="12859"/>
                    </a:cubicBezTo>
                    <a:cubicBezTo>
                      <a:pt x="22710" y="13398"/>
                      <a:pt x="22260" y="13998"/>
                      <a:pt x="21780" y="14578"/>
                    </a:cubicBezTo>
                    <a:cubicBezTo>
                      <a:pt x="21121" y="15368"/>
                      <a:pt x="20461" y="15937"/>
                      <a:pt x="19621" y="16477"/>
                    </a:cubicBezTo>
                    <a:cubicBezTo>
                      <a:pt x="19022" y="16847"/>
                      <a:pt x="18202" y="17207"/>
                      <a:pt x="17813" y="17396"/>
                    </a:cubicBezTo>
                    <a:cubicBezTo>
                      <a:pt x="16556" y="17978"/>
                      <a:pt x="15300" y="18304"/>
                      <a:pt x="13993" y="18304"/>
                    </a:cubicBezTo>
                    <a:cubicBezTo>
                      <a:pt x="13075" y="18304"/>
                      <a:pt x="12131" y="18143"/>
                      <a:pt x="11145" y="17796"/>
                    </a:cubicBezTo>
                    <a:cubicBezTo>
                      <a:pt x="11005" y="17747"/>
                      <a:pt x="10746" y="17627"/>
                      <a:pt x="10606" y="17536"/>
                    </a:cubicBezTo>
                    <a:cubicBezTo>
                      <a:pt x="10708" y="17536"/>
                      <a:pt x="10827" y="17538"/>
                      <a:pt x="10955" y="17538"/>
                    </a:cubicBezTo>
                    <a:cubicBezTo>
                      <a:pt x="11201" y="17538"/>
                      <a:pt x="11479" y="17533"/>
                      <a:pt x="11735" y="17507"/>
                    </a:cubicBezTo>
                    <a:cubicBezTo>
                      <a:pt x="11869" y="17507"/>
                      <a:pt x="12157" y="17406"/>
                      <a:pt x="12366" y="17406"/>
                    </a:cubicBezTo>
                    <a:cubicBezTo>
                      <a:pt x="12376" y="17406"/>
                      <a:pt x="12386" y="17406"/>
                      <a:pt x="12395" y="17407"/>
                    </a:cubicBezTo>
                    <a:cubicBezTo>
                      <a:pt x="12918" y="17434"/>
                      <a:pt x="13446" y="17512"/>
                      <a:pt x="13973" y="17512"/>
                    </a:cubicBezTo>
                    <a:cubicBezTo>
                      <a:pt x="14220" y="17512"/>
                      <a:pt x="14468" y="17495"/>
                      <a:pt x="14714" y="17447"/>
                    </a:cubicBezTo>
                    <a:cubicBezTo>
                      <a:pt x="15634" y="17316"/>
                      <a:pt x="16463" y="16887"/>
                      <a:pt x="17273" y="16457"/>
                    </a:cubicBezTo>
                    <a:cubicBezTo>
                      <a:pt x="17822" y="16167"/>
                      <a:pt x="18352" y="15817"/>
                      <a:pt x="18842" y="15428"/>
                    </a:cubicBezTo>
                    <a:cubicBezTo>
                      <a:pt x="19402" y="15037"/>
                      <a:pt x="19872" y="14528"/>
                      <a:pt x="20221" y="13948"/>
                    </a:cubicBezTo>
                    <a:cubicBezTo>
                      <a:pt x="20351" y="13718"/>
                      <a:pt x="20571" y="13298"/>
                      <a:pt x="20641" y="13229"/>
                    </a:cubicBezTo>
                    <a:cubicBezTo>
                      <a:pt x="20901" y="12918"/>
                      <a:pt x="21211" y="12659"/>
                      <a:pt x="21451" y="12339"/>
                    </a:cubicBezTo>
                    <a:cubicBezTo>
                      <a:pt x="21451" y="12329"/>
                      <a:pt x="21461" y="12329"/>
                      <a:pt x="21461" y="12329"/>
                    </a:cubicBezTo>
                    <a:cubicBezTo>
                      <a:pt x="21631" y="12189"/>
                      <a:pt x="22120" y="11779"/>
                      <a:pt x="22371" y="11519"/>
                    </a:cubicBezTo>
                    <a:cubicBezTo>
                      <a:pt x="22430" y="11459"/>
                      <a:pt x="22510" y="11399"/>
                      <a:pt x="22550" y="11310"/>
                    </a:cubicBezTo>
                    <a:cubicBezTo>
                      <a:pt x="22569" y="11243"/>
                      <a:pt x="22516" y="11159"/>
                      <a:pt x="22433" y="11159"/>
                    </a:cubicBezTo>
                    <a:cubicBezTo>
                      <a:pt x="22429" y="11159"/>
                      <a:pt x="22425" y="11159"/>
                      <a:pt x="22420" y="11159"/>
                    </a:cubicBezTo>
                    <a:cubicBezTo>
                      <a:pt x="22410" y="11099"/>
                      <a:pt x="22360" y="11050"/>
                      <a:pt x="22291" y="11050"/>
                    </a:cubicBezTo>
                    <a:cubicBezTo>
                      <a:pt x="22251" y="11050"/>
                      <a:pt x="22220" y="11059"/>
                      <a:pt x="22191" y="11090"/>
                    </a:cubicBezTo>
                    <a:cubicBezTo>
                      <a:pt x="22080" y="11179"/>
                      <a:pt x="21980" y="11270"/>
                      <a:pt x="21871" y="11359"/>
                    </a:cubicBezTo>
                    <a:cubicBezTo>
                      <a:pt x="21740" y="11470"/>
                      <a:pt x="21211" y="11819"/>
                      <a:pt x="21051" y="11859"/>
                    </a:cubicBezTo>
                    <a:cubicBezTo>
                      <a:pt x="20808" y="11981"/>
                      <a:pt x="20505" y="12025"/>
                      <a:pt x="20162" y="12025"/>
                    </a:cubicBezTo>
                    <a:cubicBezTo>
                      <a:pt x="19940" y="12025"/>
                      <a:pt x="19702" y="12006"/>
                      <a:pt x="19452" y="11979"/>
                    </a:cubicBezTo>
                    <a:cubicBezTo>
                      <a:pt x="18062" y="11879"/>
                      <a:pt x="17333" y="11719"/>
                      <a:pt x="15883" y="11579"/>
                    </a:cubicBezTo>
                    <a:cubicBezTo>
                      <a:pt x="14344" y="11439"/>
                      <a:pt x="12785" y="11419"/>
                      <a:pt x="11245" y="11230"/>
                    </a:cubicBezTo>
                    <a:cubicBezTo>
                      <a:pt x="10666" y="11159"/>
                      <a:pt x="9546" y="10939"/>
                      <a:pt x="8806" y="10670"/>
                    </a:cubicBezTo>
                    <a:cubicBezTo>
                      <a:pt x="7897" y="10320"/>
                      <a:pt x="7347" y="10140"/>
                      <a:pt x="6498" y="9690"/>
                    </a:cubicBezTo>
                    <a:cubicBezTo>
                      <a:pt x="6008" y="9440"/>
                      <a:pt x="5568" y="9111"/>
                      <a:pt x="5119" y="8800"/>
                    </a:cubicBezTo>
                    <a:cubicBezTo>
                      <a:pt x="4639" y="8491"/>
                      <a:pt x="4119" y="8211"/>
                      <a:pt x="3579" y="8011"/>
                    </a:cubicBezTo>
                    <a:cubicBezTo>
                      <a:pt x="2660" y="7671"/>
                      <a:pt x="1960" y="7321"/>
                      <a:pt x="1040" y="7072"/>
                    </a:cubicBezTo>
                    <a:cubicBezTo>
                      <a:pt x="1230" y="7072"/>
                      <a:pt x="1420" y="7072"/>
                      <a:pt x="1610" y="7092"/>
                    </a:cubicBezTo>
                    <a:cubicBezTo>
                      <a:pt x="2340" y="7152"/>
                      <a:pt x="2560" y="7192"/>
                      <a:pt x="3329" y="7361"/>
                    </a:cubicBezTo>
                    <a:cubicBezTo>
                      <a:pt x="4269" y="7571"/>
                      <a:pt x="4908" y="7871"/>
                      <a:pt x="5488" y="8091"/>
                    </a:cubicBezTo>
                    <a:cubicBezTo>
                      <a:pt x="5938" y="8301"/>
                      <a:pt x="6667" y="8760"/>
                      <a:pt x="7238" y="9020"/>
                    </a:cubicBezTo>
                    <a:cubicBezTo>
                      <a:pt x="7997" y="9380"/>
                      <a:pt x="8797" y="9650"/>
                      <a:pt x="9626" y="9760"/>
                    </a:cubicBezTo>
                    <a:cubicBezTo>
                      <a:pt x="9933" y="9804"/>
                      <a:pt x="10246" y="9832"/>
                      <a:pt x="10556" y="9832"/>
                    </a:cubicBezTo>
                    <a:cubicBezTo>
                      <a:pt x="10670" y="9832"/>
                      <a:pt x="10783" y="9828"/>
                      <a:pt x="10896" y="9820"/>
                    </a:cubicBezTo>
                    <a:cubicBezTo>
                      <a:pt x="10976" y="9800"/>
                      <a:pt x="11196" y="9820"/>
                      <a:pt x="11236" y="9700"/>
                    </a:cubicBezTo>
                    <a:cubicBezTo>
                      <a:pt x="11316" y="9670"/>
                      <a:pt x="11345" y="9540"/>
                      <a:pt x="11265" y="9480"/>
                    </a:cubicBezTo>
                    <a:cubicBezTo>
                      <a:pt x="11085" y="9400"/>
                      <a:pt x="10945" y="9391"/>
                      <a:pt x="10816" y="9311"/>
                    </a:cubicBezTo>
                    <a:cubicBezTo>
                      <a:pt x="10596" y="9200"/>
                      <a:pt x="10516" y="9120"/>
                      <a:pt x="10266" y="8880"/>
                    </a:cubicBezTo>
                    <a:cubicBezTo>
                      <a:pt x="9806" y="8441"/>
                      <a:pt x="9676" y="8161"/>
                      <a:pt x="9217" y="7761"/>
                    </a:cubicBezTo>
                    <a:cubicBezTo>
                      <a:pt x="8547" y="7181"/>
                      <a:pt x="7617" y="6641"/>
                      <a:pt x="6918" y="6182"/>
                    </a:cubicBezTo>
                    <a:lnTo>
                      <a:pt x="6918" y="6182"/>
                    </a:lnTo>
                    <a:cubicBezTo>
                      <a:pt x="7327" y="6292"/>
                      <a:pt x="7847" y="6492"/>
                      <a:pt x="8247" y="6612"/>
                    </a:cubicBezTo>
                    <a:cubicBezTo>
                      <a:pt x="8374" y="6639"/>
                      <a:pt x="8584" y="6683"/>
                      <a:pt x="8756" y="6683"/>
                    </a:cubicBezTo>
                    <a:cubicBezTo>
                      <a:pt x="8773" y="6683"/>
                      <a:pt x="8790" y="6682"/>
                      <a:pt x="8806" y="6681"/>
                    </a:cubicBezTo>
                    <a:cubicBezTo>
                      <a:pt x="8837" y="6681"/>
                      <a:pt x="8866" y="6692"/>
                      <a:pt x="8897" y="6692"/>
                    </a:cubicBezTo>
                    <a:cubicBezTo>
                      <a:pt x="9026" y="6721"/>
                      <a:pt x="9157" y="6881"/>
                      <a:pt x="9366" y="7081"/>
                    </a:cubicBezTo>
                    <a:cubicBezTo>
                      <a:pt x="9437" y="7152"/>
                      <a:pt x="9517" y="7221"/>
                      <a:pt x="9596" y="7292"/>
                    </a:cubicBezTo>
                    <a:cubicBezTo>
                      <a:pt x="9637" y="7338"/>
                      <a:pt x="9694" y="7377"/>
                      <a:pt x="9748" y="7377"/>
                    </a:cubicBezTo>
                    <a:cubicBezTo>
                      <a:pt x="9788" y="7377"/>
                      <a:pt x="9827" y="7356"/>
                      <a:pt x="9856" y="7301"/>
                    </a:cubicBezTo>
                    <a:cubicBezTo>
                      <a:pt x="9876" y="7252"/>
                      <a:pt x="9856" y="7192"/>
                      <a:pt x="9826" y="7161"/>
                    </a:cubicBezTo>
                    <a:cubicBezTo>
                      <a:pt x="9746" y="7092"/>
                      <a:pt x="9676" y="7012"/>
                      <a:pt x="9606" y="6941"/>
                    </a:cubicBezTo>
                    <a:cubicBezTo>
                      <a:pt x="9517" y="6852"/>
                      <a:pt x="9446" y="6732"/>
                      <a:pt x="9346" y="6621"/>
                    </a:cubicBezTo>
                    <a:cubicBezTo>
                      <a:pt x="9366" y="6572"/>
                      <a:pt x="9357" y="6521"/>
                      <a:pt x="9337" y="6481"/>
                    </a:cubicBezTo>
                    <a:cubicBezTo>
                      <a:pt x="8746" y="5682"/>
                      <a:pt x="8597" y="4882"/>
                      <a:pt x="8197" y="3943"/>
                    </a:cubicBezTo>
                    <a:cubicBezTo>
                      <a:pt x="7767" y="2894"/>
                      <a:pt x="7227" y="1924"/>
                      <a:pt x="6918" y="1044"/>
                    </a:cubicBezTo>
                    <a:cubicBezTo>
                      <a:pt x="6838" y="824"/>
                      <a:pt x="6707" y="504"/>
                      <a:pt x="6678" y="304"/>
                    </a:cubicBezTo>
                    <a:close/>
                    <a:moveTo>
                      <a:pt x="6622" y="0"/>
                    </a:moveTo>
                    <a:cubicBezTo>
                      <a:pt x="6551" y="0"/>
                      <a:pt x="6483" y="40"/>
                      <a:pt x="6458" y="115"/>
                    </a:cubicBezTo>
                    <a:cubicBezTo>
                      <a:pt x="6398" y="384"/>
                      <a:pt x="6528" y="655"/>
                      <a:pt x="6587" y="915"/>
                    </a:cubicBezTo>
                    <a:cubicBezTo>
                      <a:pt x="6978" y="2274"/>
                      <a:pt x="7457" y="3213"/>
                      <a:pt x="7917" y="4323"/>
                    </a:cubicBezTo>
                    <a:cubicBezTo>
                      <a:pt x="8177" y="4982"/>
                      <a:pt x="8387" y="5662"/>
                      <a:pt x="8757" y="6262"/>
                    </a:cubicBezTo>
                    <a:lnTo>
                      <a:pt x="8817" y="6352"/>
                    </a:lnTo>
                    <a:cubicBezTo>
                      <a:pt x="8617" y="6302"/>
                      <a:pt x="8427" y="6292"/>
                      <a:pt x="8277" y="6262"/>
                    </a:cubicBezTo>
                    <a:cubicBezTo>
                      <a:pt x="8017" y="6222"/>
                      <a:pt x="7757" y="6162"/>
                      <a:pt x="7497" y="6092"/>
                    </a:cubicBezTo>
                    <a:cubicBezTo>
                      <a:pt x="7187" y="5982"/>
                      <a:pt x="6878" y="5882"/>
                      <a:pt x="6548" y="5852"/>
                    </a:cubicBezTo>
                    <a:cubicBezTo>
                      <a:pt x="6543" y="5852"/>
                      <a:pt x="6538" y="5852"/>
                      <a:pt x="6533" y="5852"/>
                    </a:cubicBezTo>
                    <a:cubicBezTo>
                      <a:pt x="6363" y="5852"/>
                      <a:pt x="6292" y="6025"/>
                      <a:pt x="6428" y="6142"/>
                    </a:cubicBezTo>
                    <a:cubicBezTo>
                      <a:pt x="6758" y="6432"/>
                      <a:pt x="7307" y="6741"/>
                      <a:pt x="7757" y="7041"/>
                    </a:cubicBezTo>
                    <a:cubicBezTo>
                      <a:pt x="8277" y="7391"/>
                      <a:pt x="8647" y="7701"/>
                      <a:pt x="9146" y="8151"/>
                    </a:cubicBezTo>
                    <a:cubicBezTo>
                      <a:pt x="9646" y="8591"/>
                      <a:pt x="10196" y="9251"/>
                      <a:pt x="10826" y="9570"/>
                    </a:cubicBezTo>
                    <a:cubicBezTo>
                      <a:pt x="10789" y="9571"/>
                      <a:pt x="10752" y="9572"/>
                      <a:pt x="10715" y="9572"/>
                    </a:cubicBezTo>
                    <a:cubicBezTo>
                      <a:pt x="10313" y="9572"/>
                      <a:pt x="9917" y="9525"/>
                      <a:pt x="9606" y="9471"/>
                    </a:cubicBezTo>
                    <a:cubicBezTo>
                      <a:pt x="8067" y="9220"/>
                      <a:pt x="6967" y="8591"/>
                      <a:pt x="5648" y="7871"/>
                    </a:cubicBezTo>
                    <a:cubicBezTo>
                      <a:pt x="5348" y="7681"/>
                      <a:pt x="4988" y="7441"/>
                      <a:pt x="4568" y="7292"/>
                    </a:cubicBezTo>
                    <a:cubicBezTo>
                      <a:pt x="4049" y="7101"/>
                      <a:pt x="3349" y="6932"/>
                      <a:pt x="2969" y="6892"/>
                    </a:cubicBezTo>
                    <a:cubicBezTo>
                      <a:pt x="2638" y="6847"/>
                      <a:pt x="1977" y="6839"/>
                      <a:pt x="1317" y="6839"/>
                    </a:cubicBezTo>
                    <a:cubicBezTo>
                      <a:pt x="941" y="6839"/>
                      <a:pt x="566" y="6841"/>
                      <a:pt x="250" y="6841"/>
                    </a:cubicBezTo>
                    <a:cubicBezTo>
                      <a:pt x="221" y="6841"/>
                      <a:pt x="201" y="6852"/>
                      <a:pt x="181" y="6861"/>
                    </a:cubicBezTo>
                    <a:cubicBezTo>
                      <a:pt x="141" y="6861"/>
                      <a:pt x="101" y="6872"/>
                      <a:pt x="71" y="6912"/>
                    </a:cubicBezTo>
                    <a:cubicBezTo>
                      <a:pt x="1" y="7092"/>
                      <a:pt x="201" y="7092"/>
                      <a:pt x="330" y="7121"/>
                    </a:cubicBezTo>
                    <a:cubicBezTo>
                      <a:pt x="630" y="7201"/>
                      <a:pt x="941" y="7281"/>
                      <a:pt x="1240" y="7371"/>
                    </a:cubicBezTo>
                    <a:cubicBezTo>
                      <a:pt x="1700" y="7491"/>
                      <a:pt x="2030" y="7641"/>
                      <a:pt x="2449" y="7821"/>
                    </a:cubicBezTo>
                    <a:cubicBezTo>
                      <a:pt x="2949" y="8031"/>
                      <a:pt x="3439" y="8211"/>
                      <a:pt x="3869" y="8401"/>
                    </a:cubicBezTo>
                    <a:cubicBezTo>
                      <a:pt x="4719" y="8811"/>
                      <a:pt x="5498" y="9371"/>
                      <a:pt x="6308" y="9860"/>
                    </a:cubicBezTo>
                    <a:cubicBezTo>
                      <a:pt x="7127" y="10330"/>
                      <a:pt x="7907" y="10750"/>
                      <a:pt x="8697" y="11050"/>
                    </a:cubicBezTo>
                    <a:cubicBezTo>
                      <a:pt x="9537" y="11379"/>
                      <a:pt x="10426" y="11539"/>
                      <a:pt x="11316" y="11649"/>
                    </a:cubicBezTo>
                    <a:cubicBezTo>
                      <a:pt x="12625" y="11809"/>
                      <a:pt x="13934" y="11849"/>
                      <a:pt x="15254" y="11939"/>
                    </a:cubicBezTo>
                    <a:cubicBezTo>
                      <a:pt x="16183" y="11999"/>
                      <a:pt x="17103" y="12099"/>
                      <a:pt x="18042" y="12129"/>
                    </a:cubicBezTo>
                    <a:cubicBezTo>
                      <a:pt x="18422" y="12149"/>
                      <a:pt x="18812" y="12149"/>
                      <a:pt x="19192" y="12179"/>
                    </a:cubicBezTo>
                    <a:cubicBezTo>
                      <a:pt x="19552" y="12209"/>
                      <a:pt x="19912" y="12239"/>
                      <a:pt x="20201" y="12289"/>
                    </a:cubicBezTo>
                    <a:cubicBezTo>
                      <a:pt x="20221" y="12289"/>
                      <a:pt x="20232" y="12289"/>
                      <a:pt x="20252" y="12299"/>
                    </a:cubicBezTo>
                    <a:cubicBezTo>
                      <a:pt x="20359" y="12325"/>
                      <a:pt x="20465" y="12337"/>
                      <a:pt x="20569" y="12337"/>
                    </a:cubicBezTo>
                    <a:cubicBezTo>
                      <a:pt x="20746" y="12337"/>
                      <a:pt x="20917" y="12302"/>
                      <a:pt x="21081" y="12239"/>
                    </a:cubicBezTo>
                    <a:lnTo>
                      <a:pt x="21081" y="12239"/>
                    </a:lnTo>
                    <a:cubicBezTo>
                      <a:pt x="20711" y="12609"/>
                      <a:pt x="20301" y="12938"/>
                      <a:pt x="20052" y="13409"/>
                    </a:cubicBezTo>
                    <a:cubicBezTo>
                      <a:pt x="19772" y="13938"/>
                      <a:pt x="19572" y="14218"/>
                      <a:pt x="19192" y="14618"/>
                    </a:cubicBezTo>
                    <a:cubicBezTo>
                      <a:pt x="18692" y="15077"/>
                      <a:pt x="18402" y="15268"/>
                      <a:pt x="17942" y="15597"/>
                    </a:cubicBezTo>
                    <a:cubicBezTo>
                      <a:pt x="17522" y="15907"/>
                      <a:pt x="17053" y="16157"/>
                      <a:pt x="16593" y="16407"/>
                    </a:cubicBezTo>
                    <a:cubicBezTo>
                      <a:pt x="15963" y="16757"/>
                      <a:pt x="15494" y="16967"/>
                      <a:pt x="14774" y="17117"/>
                    </a:cubicBezTo>
                    <a:cubicBezTo>
                      <a:pt x="14456" y="17193"/>
                      <a:pt x="14077" y="17226"/>
                      <a:pt x="13737" y="17226"/>
                    </a:cubicBezTo>
                    <a:cubicBezTo>
                      <a:pt x="13585" y="17226"/>
                      <a:pt x="13441" y="17219"/>
                      <a:pt x="13315" y="17207"/>
                    </a:cubicBezTo>
                    <a:cubicBezTo>
                      <a:pt x="13123" y="17189"/>
                      <a:pt x="12718" y="17104"/>
                      <a:pt x="12397" y="17104"/>
                    </a:cubicBezTo>
                    <a:cubicBezTo>
                      <a:pt x="12365" y="17104"/>
                      <a:pt x="12335" y="17105"/>
                      <a:pt x="12305" y="17107"/>
                    </a:cubicBezTo>
                    <a:cubicBezTo>
                      <a:pt x="12095" y="17117"/>
                      <a:pt x="11765" y="17216"/>
                      <a:pt x="11676" y="17227"/>
                    </a:cubicBezTo>
                    <a:cubicBezTo>
                      <a:pt x="11445" y="17287"/>
                      <a:pt x="11176" y="17296"/>
                      <a:pt x="11025" y="17296"/>
                    </a:cubicBezTo>
                    <a:cubicBezTo>
                      <a:pt x="10886" y="17289"/>
                      <a:pt x="10740" y="17266"/>
                      <a:pt x="10597" y="17266"/>
                    </a:cubicBezTo>
                    <a:cubicBezTo>
                      <a:pt x="10546" y="17266"/>
                      <a:pt x="10496" y="17269"/>
                      <a:pt x="10446" y="17276"/>
                    </a:cubicBezTo>
                    <a:cubicBezTo>
                      <a:pt x="10196" y="17347"/>
                      <a:pt x="10226" y="17647"/>
                      <a:pt x="10446" y="17747"/>
                    </a:cubicBezTo>
                    <a:cubicBezTo>
                      <a:pt x="11636" y="18286"/>
                      <a:pt x="12855" y="18506"/>
                      <a:pt x="14094" y="18566"/>
                    </a:cubicBezTo>
                    <a:cubicBezTo>
                      <a:pt x="14744" y="18566"/>
                      <a:pt x="15403" y="18496"/>
                      <a:pt x="16043" y="18386"/>
                    </a:cubicBezTo>
                    <a:cubicBezTo>
                      <a:pt x="16573" y="18276"/>
                      <a:pt x="17093" y="18096"/>
                      <a:pt x="17602" y="17907"/>
                    </a:cubicBezTo>
                    <a:cubicBezTo>
                      <a:pt x="18292" y="17647"/>
                      <a:pt x="18692" y="17347"/>
                      <a:pt x="19322" y="16967"/>
                    </a:cubicBezTo>
                    <a:cubicBezTo>
                      <a:pt x="20132" y="16437"/>
                      <a:pt x="20831" y="15977"/>
                      <a:pt x="21521" y="15348"/>
                    </a:cubicBezTo>
                    <a:cubicBezTo>
                      <a:pt x="22111" y="14818"/>
                      <a:pt x="22610" y="14188"/>
                      <a:pt x="23130" y="13578"/>
                    </a:cubicBezTo>
                    <a:cubicBezTo>
                      <a:pt x="23520" y="13129"/>
                      <a:pt x="23930" y="12729"/>
                      <a:pt x="24239" y="12369"/>
                    </a:cubicBezTo>
                    <a:cubicBezTo>
                      <a:pt x="24719" y="11809"/>
                      <a:pt x="25249" y="11299"/>
                      <a:pt x="25779" y="10790"/>
                    </a:cubicBezTo>
                    <a:cubicBezTo>
                      <a:pt x="26598" y="10010"/>
                      <a:pt x="27578" y="9080"/>
                      <a:pt x="28337" y="8551"/>
                    </a:cubicBezTo>
                    <a:cubicBezTo>
                      <a:pt x="29037" y="8071"/>
                      <a:pt x="29827" y="7611"/>
                      <a:pt x="30536" y="7361"/>
                    </a:cubicBezTo>
                    <a:cubicBezTo>
                      <a:pt x="31066" y="7192"/>
                      <a:pt x="31596" y="7052"/>
                      <a:pt x="32046" y="7032"/>
                    </a:cubicBezTo>
                    <a:cubicBezTo>
                      <a:pt x="32086" y="7032"/>
                      <a:pt x="32126" y="7012"/>
                      <a:pt x="32146" y="6981"/>
                    </a:cubicBezTo>
                    <a:cubicBezTo>
                      <a:pt x="32286" y="6981"/>
                      <a:pt x="32421" y="6986"/>
                      <a:pt x="32558" y="6986"/>
                    </a:cubicBezTo>
                    <a:cubicBezTo>
                      <a:pt x="32627" y="6986"/>
                      <a:pt x="32696" y="6985"/>
                      <a:pt x="32766" y="6981"/>
                    </a:cubicBezTo>
                    <a:cubicBezTo>
                      <a:pt x="32755" y="6841"/>
                      <a:pt x="32746" y="6701"/>
                      <a:pt x="32726" y="6572"/>
                    </a:cubicBezTo>
                    <a:cubicBezTo>
                      <a:pt x="32626" y="6577"/>
                      <a:pt x="32518" y="6579"/>
                      <a:pt x="32401" y="6579"/>
                    </a:cubicBezTo>
                    <a:cubicBezTo>
                      <a:pt x="32283" y="6579"/>
                      <a:pt x="32156" y="6577"/>
                      <a:pt x="32016" y="6572"/>
                    </a:cubicBezTo>
                    <a:cubicBezTo>
                      <a:pt x="31802" y="6575"/>
                      <a:pt x="31607" y="6581"/>
                      <a:pt x="31421" y="6581"/>
                    </a:cubicBezTo>
                    <a:cubicBezTo>
                      <a:pt x="31049" y="6581"/>
                      <a:pt x="30716" y="6559"/>
                      <a:pt x="30356" y="6452"/>
                    </a:cubicBezTo>
                    <a:cubicBezTo>
                      <a:pt x="30176" y="6402"/>
                      <a:pt x="29767" y="6272"/>
                      <a:pt x="29447" y="6202"/>
                    </a:cubicBezTo>
                    <a:cubicBezTo>
                      <a:pt x="29217" y="6122"/>
                      <a:pt x="28457" y="5872"/>
                      <a:pt x="28037" y="5712"/>
                    </a:cubicBezTo>
                    <a:cubicBezTo>
                      <a:pt x="27438" y="5512"/>
                      <a:pt x="27108" y="5482"/>
                      <a:pt x="26529" y="5362"/>
                    </a:cubicBezTo>
                    <a:lnTo>
                      <a:pt x="26498" y="5362"/>
                    </a:lnTo>
                    <a:cubicBezTo>
                      <a:pt x="26978" y="5327"/>
                      <a:pt x="27457" y="5299"/>
                      <a:pt x="27935" y="5299"/>
                    </a:cubicBezTo>
                    <a:cubicBezTo>
                      <a:pt x="28284" y="5299"/>
                      <a:pt x="28631" y="5314"/>
                      <a:pt x="28977" y="5352"/>
                    </a:cubicBezTo>
                    <a:cubicBezTo>
                      <a:pt x="29687" y="5412"/>
                      <a:pt x="30516" y="5672"/>
                      <a:pt x="31246" y="5672"/>
                    </a:cubicBezTo>
                    <a:cubicBezTo>
                      <a:pt x="31836" y="5652"/>
                      <a:pt x="32216" y="5542"/>
                      <a:pt x="32635" y="5362"/>
                    </a:cubicBezTo>
                    <a:cubicBezTo>
                      <a:pt x="32626" y="5262"/>
                      <a:pt x="32615" y="5153"/>
                      <a:pt x="32606" y="5053"/>
                    </a:cubicBezTo>
                    <a:cubicBezTo>
                      <a:pt x="32486" y="5082"/>
                      <a:pt x="32355" y="5122"/>
                      <a:pt x="32246" y="5142"/>
                    </a:cubicBezTo>
                    <a:cubicBezTo>
                      <a:pt x="31956" y="5222"/>
                      <a:pt x="31656" y="5282"/>
                      <a:pt x="31366" y="5312"/>
                    </a:cubicBezTo>
                    <a:cubicBezTo>
                      <a:pt x="31476" y="5282"/>
                      <a:pt x="31576" y="5242"/>
                      <a:pt x="31686" y="5212"/>
                    </a:cubicBezTo>
                    <a:cubicBezTo>
                      <a:pt x="31996" y="5102"/>
                      <a:pt x="32295" y="4973"/>
                      <a:pt x="32586" y="4842"/>
                    </a:cubicBezTo>
                    <a:cubicBezTo>
                      <a:pt x="32575" y="4722"/>
                      <a:pt x="32566" y="4613"/>
                      <a:pt x="32555" y="4493"/>
                    </a:cubicBezTo>
                    <a:cubicBezTo>
                      <a:pt x="32235" y="4662"/>
                      <a:pt x="31916" y="4813"/>
                      <a:pt x="31606" y="4922"/>
                    </a:cubicBezTo>
                    <a:cubicBezTo>
                      <a:pt x="31516" y="4962"/>
                      <a:pt x="31116" y="5113"/>
                      <a:pt x="30896" y="5182"/>
                    </a:cubicBezTo>
                    <a:cubicBezTo>
                      <a:pt x="30807" y="5202"/>
                      <a:pt x="30707" y="5232"/>
                      <a:pt x="30607" y="5252"/>
                    </a:cubicBezTo>
                    <a:cubicBezTo>
                      <a:pt x="30567" y="5262"/>
                      <a:pt x="30547" y="5292"/>
                      <a:pt x="30527" y="5322"/>
                    </a:cubicBezTo>
                    <a:cubicBezTo>
                      <a:pt x="30447" y="5312"/>
                      <a:pt x="30356" y="5302"/>
                      <a:pt x="30287" y="5292"/>
                    </a:cubicBezTo>
                    <a:cubicBezTo>
                      <a:pt x="29544" y="5158"/>
                      <a:pt x="28803" y="5048"/>
                      <a:pt x="28060" y="5048"/>
                    </a:cubicBezTo>
                    <a:cubicBezTo>
                      <a:pt x="27973" y="5048"/>
                      <a:pt x="27885" y="5049"/>
                      <a:pt x="27798" y="5053"/>
                    </a:cubicBezTo>
                    <a:cubicBezTo>
                      <a:pt x="26988" y="5073"/>
                      <a:pt x="26178" y="5182"/>
                      <a:pt x="25369" y="5202"/>
                    </a:cubicBezTo>
                    <a:cubicBezTo>
                      <a:pt x="25289" y="5222"/>
                      <a:pt x="25259" y="5342"/>
                      <a:pt x="25319" y="5392"/>
                    </a:cubicBezTo>
                    <a:cubicBezTo>
                      <a:pt x="25369" y="5442"/>
                      <a:pt x="25429" y="5432"/>
                      <a:pt x="25479" y="5442"/>
                    </a:cubicBezTo>
                    <a:cubicBezTo>
                      <a:pt x="25659" y="5472"/>
                      <a:pt x="25838" y="5482"/>
                      <a:pt x="26009" y="5502"/>
                    </a:cubicBezTo>
                    <a:cubicBezTo>
                      <a:pt x="26429" y="5542"/>
                      <a:pt x="27068" y="5742"/>
                      <a:pt x="27408" y="5882"/>
                    </a:cubicBezTo>
                    <a:cubicBezTo>
                      <a:pt x="27578" y="5932"/>
                      <a:pt x="27768" y="6002"/>
                      <a:pt x="27977" y="6072"/>
                    </a:cubicBezTo>
                    <a:cubicBezTo>
                      <a:pt x="27908" y="6122"/>
                      <a:pt x="27838" y="6172"/>
                      <a:pt x="27748" y="6232"/>
                    </a:cubicBezTo>
                    <a:cubicBezTo>
                      <a:pt x="27338" y="6512"/>
                      <a:pt x="26638" y="6952"/>
                      <a:pt x="26069" y="7261"/>
                    </a:cubicBezTo>
                    <a:cubicBezTo>
                      <a:pt x="25389" y="7621"/>
                      <a:pt x="24419" y="8021"/>
                      <a:pt x="23970" y="8231"/>
                    </a:cubicBezTo>
                    <a:cubicBezTo>
                      <a:pt x="22322" y="8931"/>
                      <a:pt x="20314" y="9671"/>
                      <a:pt x="18437" y="9671"/>
                    </a:cubicBezTo>
                    <a:cubicBezTo>
                      <a:pt x="18412" y="9671"/>
                      <a:pt x="18387" y="9671"/>
                      <a:pt x="18362" y="9670"/>
                    </a:cubicBezTo>
                    <a:cubicBezTo>
                      <a:pt x="17593" y="9670"/>
                      <a:pt x="17063" y="9580"/>
                      <a:pt x="16353" y="9451"/>
                    </a:cubicBezTo>
                    <a:cubicBezTo>
                      <a:pt x="15634" y="9340"/>
                      <a:pt x="14774" y="9071"/>
                      <a:pt x="14184" y="8811"/>
                    </a:cubicBezTo>
                    <a:cubicBezTo>
                      <a:pt x="13324" y="8461"/>
                      <a:pt x="12365" y="7911"/>
                      <a:pt x="11755" y="7391"/>
                    </a:cubicBezTo>
                    <a:cubicBezTo>
                      <a:pt x="11305" y="6972"/>
                      <a:pt x="10905" y="6512"/>
                      <a:pt x="10476" y="6062"/>
                    </a:cubicBezTo>
                    <a:cubicBezTo>
                      <a:pt x="9896" y="5332"/>
                      <a:pt x="9286" y="4482"/>
                      <a:pt x="8717" y="3583"/>
                    </a:cubicBezTo>
                    <a:cubicBezTo>
                      <a:pt x="8047" y="2543"/>
                      <a:pt x="7457" y="1464"/>
                      <a:pt x="6947" y="335"/>
                    </a:cubicBezTo>
                    <a:cubicBezTo>
                      <a:pt x="6887" y="235"/>
                      <a:pt x="6838" y="115"/>
                      <a:pt x="6747" y="45"/>
                    </a:cubicBezTo>
                    <a:cubicBezTo>
                      <a:pt x="6710" y="14"/>
                      <a:pt x="6665" y="0"/>
                      <a:pt x="6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1" name="Google Shape;16131;p58"/>
              <p:cNvSpPr/>
              <p:nvPr/>
            </p:nvSpPr>
            <p:spPr>
              <a:xfrm>
                <a:off x="2635344" y="3410107"/>
                <a:ext cx="145051" cy="123797"/>
              </a:xfrm>
              <a:custGeom>
                <a:avLst/>
                <a:gdLst/>
                <a:ahLst/>
                <a:cxnLst/>
                <a:rect l="l" t="t" r="r" b="b"/>
                <a:pathLst>
                  <a:path w="2880" h="2458" extrusionOk="0">
                    <a:moveTo>
                      <a:pt x="2829" y="0"/>
                    </a:moveTo>
                    <a:cubicBezTo>
                      <a:pt x="2460" y="360"/>
                      <a:pt x="2050" y="680"/>
                      <a:pt x="1660" y="1000"/>
                    </a:cubicBezTo>
                    <a:cubicBezTo>
                      <a:pt x="1390" y="1200"/>
                      <a:pt x="1090" y="1440"/>
                      <a:pt x="750" y="1700"/>
                    </a:cubicBezTo>
                    <a:cubicBezTo>
                      <a:pt x="530" y="1850"/>
                      <a:pt x="290" y="1970"/>
                      <a:pt x="81" y="2139"/>
                    </a:cubicBezTo>
                    <a:cubicBezTo>
                      <a:pt x="41" y="2190"/>
                      <a:pt x="1" y="2250"/>
                      <a:pt x="11" y="2310"/>
                    </a:cubicBezTo>
                    <a:cubicBezTo>
                      <a:pt x="21" y="2379"/>
                      <a:pt x="81" y="2430"/>
                      <a:pt x="141" y="2450"/>
                    </a:cubicBezTo>
                    <a:cubicBezTo>
                      <a:pt x="167" y="2455"/>
                      <a:pt x="193" y="2458"/>
                      <a:pt x="219" y="2458"/>
                    </a:cubicBezTo>
                    <a:cubicBezTo>
                      <a:pt x="282" y="2458"/>
                      <a:pt x="344" y="2444"/>
                      <a:pt x="401" y="2430"/>
                    </a:cubicBezTo>
                    <a:cubicBezTo>
                      <a:pt x="960" y="2319"/>
                      <a:pt x="1800" y="2079"/>
                      <a:pt x="2420" y="1770"/>
                    </a:cubicBezTo>
                    <a:cubicBezTo>
                      <a:pt x="2580" y="1690"/>
                      <a:pt x="2729" y="1610"/>
                      <a:pt x="2880" y="1520"/>
                    </a:cubicBezTo>
                    <a:lnTo>
                      <a:pt x="2880" y="1220"/>
                    </a:lnTo>
                    <a:cubicBezTo>
                      <a:pt x="2380" y="1540"/>
                      <a:pt x="1810" y="1790"/>
                      <a:pt x="1170" y="1970"/>
                    </a:cubicBezTo>
                    <a:cubicBezTo>
                      <a:pt x="930" y="2039"/>
                      <a:pt x="630" y="2139"/>
                      <a:pt x="421" y="2190"/>
                    </a:cubicBezTo>
                    <a:cubicBezTo>
                      <a:pt x="550" y="2090"/>
                      <a:pt x="721" y="1970"/>
                      <a:pt x="850" y="1910"/>
                    </a:cubicBezTo>
                    <a:cubicBezTo>
                      <a:pt x="1280" y="1670"/>
                      <a:pt x="1610" y="1520"/>
                      <a:pt x="2050" y="1180"/>
                    </a:cubicBezTo>
                    <a:cubicBezTo>
                      <a:pt x="2349" y="950"/>
                      <a:pt x="2609" y="720"/>
                      <a:pt x="2849" y="480"/>
                    </a:cubicBezTo>
                    <a:cubicBezTo>
                      <a:pt x="2840" y="320"/>
                      <a:pt x="2840" y="160"/>
                      <a:pt x="28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2" name="Google Shape;16132;p58"/>
              <p:cNvSpPr/>
              <p:nvPr/>
            </p:nvSpPr>
            <p:spPr>
              <a:xfrm>
                <a:off x="2736023" y="3453924"/>
                <a:ext cx="43868" cy="28708"/>
              </a:xfrm>
              <a:custGeom>
                <a:avLst/>
                <a:gdLst/>
                <a:ahLst/>
                <a:cxnLst/>
                <a:rect l="l" t="t" r="r" b="b"/>
                <a:pathLst>
                  <a:path w="871" h="570" extrusionOk="0">
                    <a:moveTo>
                      <a:pt x="870" y="0"/>
                    </a:moveTo>
                    <a:cubicBezTo>
                      <a:pt x="601" y="210"/>
                      <a:pt x="330" y="420"/>
                      <a:pt x="1" y="570"/>
                    </a:cubicBezTo>
                    <a:cubicBezTo>
                      <a:pt x="301" y="460"/>
                      <a:pt x="601" y="320"/>
                      <a:pt x="870" y="150"/>
                    </a:cubicBezTo>
                    <a:lnTo>
                      <a:pt x="8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3" name="Google Shape;16133;p58"/>
              <p:cNvSpPr/>
              <p:nvPr/>
            </p:nvSpPr>
            <p:spPr>
              <a:xfrm>
                <a:off x="2633833" y="3220836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1040" y="0"/>
                    </a:moveTo>
                    <a:cubicBezTo>
                      <a:pt x="740" y="0"/>
                      <a:pt x="331" y="50"/>
                      <a:pt x="1" y="90"/>
                    </a:cubicBezTo>
                    <a:cubicBezTo>
                      <a:pt x="96" y="104"/>
                      <a:pt x="191" y="110"/>
                      <a:pt x="286" y="110"/>
                    </a:cubicBezTo>
                    <a:cubicBezTo>
                      <a:pt x="540" y="110"/>
                      <a:pt x="793" y="66"/>
                      <a:pt x="10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4" name="Google Shape;16134;p58"/>
              <p:cNvSpPr/>
              <p:nvPr/>
            </p:nvSpPr>
            <p:spPr>
              <a:xfrm>
                <a:off x="2612226" y="3250551"/>
                <a:ext cx="156081" cy="24679"/>
              </a:xfrm>
              <a:custGeom>
                <a:avLst/>
                <a:gdLst/>
                <a:ahLst/>
                <a:cxnLst/>
                <a:rect l="l" t="t" r="r" b="b"/>
                <a:pathLst>
                  <a:path w="3099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9" y="210"/>
                      <a:pt x="1669" y="390"/>
                      <a:pt x="2459" y="460"/>
                    </a:cubicBezTo>
                    <a:cubicBezTo>
                      <a:pt x="2668" y="480"/>
                      <a:pt x="2888" y="490"/>
                      <a:pt x="3099" y="490"/>
                    </a:cubicBezTo>
                    <a:cubicBezTo>
                      <a:pt x="3088" y="390"/>
                      <a:pt x="3079" y="290"/>
                      <a:pt x="3079" y="180"/>
                    </a:cubicBezTo>
                    <a:lnTo>
                      <a:pt x="2979" y="180"/>
                    </a:lnTo>
                    <a:cubicBezTo>
                      <a:pt x="2539" y="140"/>
                      <a:pt x="2089" y="160"/>
                      <a:pt x="1639" y="140"/>
                    </a:cubicBezTo>
                    <a:cubicBezTo>
                      <a:pt x="1089" y="120"/>
                      <a:pt x="549" y="5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5" name="Google Shape;16135;p58"/>
              <p:cNvSpPr/>
              <p:nvPr/>
            </p:nvSpPr>
            <p:spPr>
              <a:xfrm>
                <a:off x="2512554" y="3236449"/>
                <a:ext cx="257264" cy="56056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13" extrusionOk="0">
                    <a:moveTo>
                      <a:pt x="0" y="0"/>
                    </a:moveTo>
                    <a:cubicBezTo>
                      <a:pt x="940" y="120"/>
                      <a:pt x="1639" y="540"/>
                      <a:pt x="2508" y="820"/>
                    </a:cubicBezTo>
                    <a:cubicBezTo>
                      <a:pt x="3199" y="1029"/>
                      <a:pt x="3688" y="1109"/>
                      <a:pt x="4378" y="1109"/>
                    </a:cubicBezTo>
                    <a:cubicBezTo>
                      <a:pt x="4422" y="1111"/>
                      <a:pt x="4465" y="1112"/>
                      <a:pt x="4509" y="1112"/>
                    </a:cubicBezTo>
                    <a:cubicBezTo>
                      <a:pt x="4705" y="1112"/>
                      <a:pt x="4903" y="1094"/>
                      <a:pt x="5107" y="1069"/>
                    </a:cubicBezTo>
                    <a:cubicBezTo>
                      <a:pt x="5098" y="989"/>
                      <a:pt x="5087" y="920"/>
                      <a:pt x="5087" y="850"/>
                    </a:cubicBezTo>
                    <a:cubicBezTo>
                      <a:pt x="4847" y="840"/>
                      <a:pt x="4598" y="820"/>
                      <a:pt x="4368" y="800"/>
                    </a:cubicBezTo>
                    <a:cubicBezTo>
                      <a:pt x="3618" y="730"/>
                      <a:pt x="3188" y="670"/>
                      <a:pt x="2359" y="490"/>
                    </a:cubicBezTo>
                    <a:cubicBezTo>
                      <a:pt x="1579" y="300"/>
                      <a:pt x="820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6" name="Google Shape;16136;p58"/>
              <p:cNvSpPr/>
              <p:nvPr/>
            </p:nvSpPr>
            <p:spPr>
              <a:xfrm>
                <a:off x="1729682" y="3314968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673" y="1"/>
                    </a:moveTo>
                    <a:cubicBezTo>
                      <a:pt x="17033" y="230"/>
                      <a:pt x="16444" y="590"/>
                      <a:pt x="15864" y="950"/>
                    </a:cubicBezTo>
                    <a:cubicBezTo>
                      <a:pt x="14744" y="1629"/>
                      <a:pt x="13734" y="2479"/>
                      <a:pt x="12815" y="3409"/>
                    </a:cubicBezTo>
                    <a:cubicBezTo>
                      <a:pt x="12026" y="4219"/>
                      <a:pt x="11316" y="5108"/>
                      <a:pt x="10566" y="5958"/>
                    </a:cubicBezTo>
                    <a:cubicBezTo>
                      <a:pt x="10546" y="5978"/>
                      <a:pt x="10526" y="5998"/>
                      <a:pt x="10496" y="6018"/>
                    </a:cubicBezTo>
                    <a:cubicBezTo>
                      <a:pt x="11446" y="4828"/>
                      <a:pt x="12375" y="3609"/>
                      <a:pt x="13505" y="2589"/>
                    </a:cubicBezTo>
                    <a:cubicBezTo>
                      <a:pt x="14385" y="1800"/>
                      <a:pt x="15444" y="1170"/>
                      <a:pt x="16433" y="370"/>
                    </a:cubicBezTo>
                    <a:lnTo>
                      <a:pt x="16433" y="370"/>
                    </a:lnTo>
                    <a:cubicBezTo>
                      <a:pt x="15484" y="920"/>
                      <a:pt x="14494" y="1410"/>
                      <a:pt x="13625" y="2060"/>
                    </a:cubicBezTo>
                    <a:cubicBezTo>
                      <a:pt x="12306" y="3149"/>
                      <a:pt x="11296" y="4548"/>
                      <a:pt x="10227" y="5867"/>
                    </a:cubicBezTo>
                    <a:cubicBezTo>
                      <a:pt x="9487" y="6827"/>
                      <a:pt x="8267" y="8086"/>
                      <a:pt x="7528" y="8606"/>
                    </a:cubicBezTo>
                    <a:cubicBezTo>
                      <a:pt x="6648" y="9266"/>
                      <a:pt x="5689" y="9766"/>
                      <a:pt x="4719" y="10086"/>
                    </a:cubicBezTo>
                    <a:cubicBezTo>
                      <a:pt x="4019" y="10305"/>
                      <a:pt x="3290" y="10465"/>
                      <a:pt x="2560" y="10596"/>
                    </a:cubicBezTo>
                    <a:cubicBezTo>
                      <a:pt x="2040" y="10677"/>
                      <a:pt x="1553" y="10768"/>
                      <a:pt x="1024" y="10768"/>
                    </a:cubicBezTo>
                    <a:cubicBezTo>
                      <a:pt x="974" y="10768"/>
                      <a:pt x="922" y="10767"/>
                      <a:pt x="871" y="10765"/>
                    </a:cubicBezTo>
                    <a:lnTo>
                      <a:pt x="871" y="10765"/>
                    </a:lnTo>
                    <a:cubicBezTo>
                      <a:pt x="1120" y="10799"/>
                      <a:pt x="1370" y="10813"/>
                      <a:pt x="1620" y="10813"/>
                    </a:cubicBezTo>
                    <a:cubicBezTo>
                      <a:pt x="2336" y="10813"/>
                      <a:pt x="3054" y="10697"/>
                      <a:pt x="3750" y="10585"/>
                    </a:cubicBezTo>
                    <a:cubicBezTo>
                      <a:pt x="4619" y="10436"/>
                      <a:pt x="5378" y="10165"/>
                      <a:pt x="6118" y="9806"/>
                    </a:cubicBezTo>
                    <a:lnTo>
                      <a:pt x="6118" y="9806"/>
                    </a:lnTo>
                    <a:cubicBezTo>
                      <a:pt x="5709" y="10016"/>
                      <a:pt x="5278" y="10196"/>
                      <a:pt x="4849" y="10345"/>
                    </a:cubicBezTo>
                    <a:cubicBezTo>
                      <a:pt x="4039" y="10645"/>
                      <a:pt x="3190" y="10816"/>
                      <a:pt x="2350" y="10955"/>
                    </a:cubicBezTo>
                    <a:cubicBezTo>
                      <a:pt x="2059" y="11013"/>
                      <a:pt x="1675" y="11045"/>
                      <a:pt x="1264" y="11045"/>
                    </a:cubicBezTo>
                    <a:cubicBezTo>
                      <a:pt x="886" y="11045"/>
                      <a:pt x="485" y="11018"/>
                      <a:pt x="111" y="10955"/>
                    </a:cubicBezTo>
                    <a:cubicBezTo>
                      <a:pt x="71" y="10955"/>
                      <a:pt x="41" y="10945"/>
                      <a:pt x="1" y="10945"/>
                    </a:cubicBezTo>
                    <a:cubicBezTo>
                      <a:pt x="51" y="10955"/>
                      <a:pt x="121" y="10985"/>
                      <a:pt x="191" y="10995"/>
                    </a:cubicBezTo>
                    <a:cubicBezTo>
                      <a:pt x="728" y="11163"/>
                      <a:pt x="1285" y="11267"/>
                      <a:pt x="1846" y="11267"/>
                    </a:cubicBezTo>
                    <a:cubicBezTo>
                      <a:pt x="1954" y="11267"/>
                      <a:pt x="2062" y="11263"/>
                      <a:pt x="2170" y="11255"/>
                    </a:cubicBezTo>
                    <a:cubicBezTo>
                      <a:pt x="3110" y="11165"/>
                      <a:pt x="4279" y="10836"/>
                      <a:pt x="5278" y="10485"/>
                    </a:cubicBezTo>
                    <a:cubicBezTo>
                      <a:pt x="5969" y="10236"/>
                      <a:pt x="6458" y="10056"/>
                      <a:pt x="7068" y="9726"/>
                    </a:cubicBezTo>
                    <a:cubicBezTo>
                      <a:pt x="7448" y="9496"/>
                      <a:pt x="7808" y="9226"/>
                      <a:pt x="8148" y="8946"/>
                    </a:cubicBezTo>
                    <a:cubicBezTo>
                      <a:pt x="8997" y="8226"/>
                      <a:pt x="9696" y="7337"/>
                      <a:pt x="10456" y="6507"/>
                    </a:cubicBezTo>
                    <a:cubicBezTo>
                      <a:pt x="11566" y="5238"/>
                      <a:pt x="12685" y="3968"/>
                      <a:pt x="13874" y="2759"/>
                    </a:cubicBezTo>
                    <a:cubicBezTo>
                      <a:pt x="14514" y="2129"/>
                      <a:pt x="15234" y="1580"/>
                      <a:pt x="15973" y="1070"/>
                    </a:cubicBezTo>
                    <a:cubicBezTo>
                      <a:pt x="16524" y="690"/>
                      <a:pt x="17073" y="300"/>
                      <a:pt x="176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7" name="Google Shape;16137;p58"/>
              <p:cNvSpPr/>
              <p:nvPr/>
            </p:nvSpPr>
            <p:spPr>
              <a:xfrm>
                <a:off x="2051413" y="3350676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8886" y="1"/>
                    </a:moveTo>
                    <a:cubicBezTo>
                      <a:pt x="7897" y="461"/>
                      <a:pt x="6917" y="1000"/>
                      <a:pt x="6107" y="1740"/>
                    </a:cubicBezTo>
                    <a:cubicBezTo>
                      <a:pt x="5307" y="2510"/>
                      <a:pt x="4878" y="3170"/>
                      <a:pt x="4308" y="3879"/>
                    </a:cubicBezTo>
                    <a:cubicBezTo>
                      <a:pt x="3428" y="4999"/>
                      <a:pt x="2199" y="6318"/>
                      <a:pt x="1089" y="7417"/>
                    </a:cubicBezTo>
                    <a:cubicBezTo>
                      <a:pt x="780" y="7717"/>
                      <a:pt x="440" y="8008"/>
                      <a:pt x="90" y="8267"/>
                    </a:cubicBezTo>
                    <a:cubicBezTo>
                      <a:pt x="60" y="8287"/>
                      <a:pt x="30" y="8307"/>
                      <a:pt x="0" y="8337"/>
                    </a:cubicBezTo>
                    <a:cubicBezTo>
                      <a:pt x="440" y="8077"/>
                      <a:pt x="870" y="7797"/>
                      <a:pt x="1289" y="7508"/>
                    </a:cubicBezTo>
                    <a:cubicBezTo>
                      <a:pt x="2749" y="6498"/>
                      <a:pt x="3739" y="5039"/>
                      <a:pt x="4778" y="3779"/>
                    </a:cubicBezTo>
                    <a:cubicBezTo>
                      <a:pt x="5998" y="2350"/>
                      <a:pt x="7346" y="1011"/>
                      <a:pt x="88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8" name="Google Shape;16138;p58"/>
              <p:cNvSpPr/>
              <p:nvPr/>
            </p:nvSpPr>
            <p:spPr>
              <a:xfrm>
                <a:off x="1281686" y="3322019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20201" y="2789"/>
                    </a:moveTo>
                    <a:lnTo>
                      <a:pt x="20201" y="2789"/>
                    </a:lnTo>
                    <a:cubicBezTo>
                      <a:pt x="20091" y="2909"/>
                      <a:pt x="19961" y="3029"/>
                      <a:pt x="19841" y="3149"/>
                    </a:cubicBezTo>
                    <a:cubicBezTo>
                      <a:pt x="19712" y="3244"/>
                      <a:pt x="19576" y="3338"/>
                      <a:pt x="19438" y="3433"/>
                    </a:cubicBezTo>
                    <a:lnTo>
                      <a:pt x="19438" y="3433"/>
                    </a:lnTo>
                    <a:cubicBezTo>
                      <a:pt x="19464" y="3412"/>
                      <a:pt x="19489" y="3390"/>
                      <a:pt x="19511" y="3369"/>
                    </a:cubicBezTo>
                    <a:cubicBezTo>
                      <a:pt x="19751" y="3189"/>
                      <a:pt x="19981" y="2989"/>
                      <a:pt x="20201" y="2789"/>
                    </a:cubicBezTo>
                    <a:close/>
                    <a:moveTo>
                      <a:pt x="24599" y="1"/>
                    </a:moveTo>
                    <a:cubicBezTo>
                      <a:pt x="22889" y="690"/>
                      <a:pt x="21880" y="1280"/>
                      <a:pt x="20801" y="2229"/>
                    </a:cubicBezTo>
                    <a:cubicBezTo>
                      <a:pt x="20950" y="2089"/>
                      <a:pt x="21101" y="1949"/>
                      <a:pt x="21250" y="1800"/>
                    </a:cubicBezTo>
                    <a:lnTo>
                      <a:pt x="21250" y="1800"/>
                    </a:lnTo>
                    <a:cubicBezTo>
                      <a:pt x="20541" y="2379"/>
                      <a:pt x="19801" y="2929"/>
                      <a:pt x="18991" y="3339"/>
                    </a:cubicBezTo>
                    <a:cubicBezTo>
                      <a:pt x="18462" y="3568"/>
                      <a:pt x="17642" y="3979"/>
                      <a:pt x="16732" y="4099"/>
                    </a:cubicBezTo>
                    <a:cubicBezTo>
                      <a:pt x="16243" y="4188"/>
                      <a:pt x="15683" y="4208"/>
                      <a:pt x="15103" y="4208"/>
                    </a:cubicBezTo>
                    <a:cubicBezTo>
                      <a:pt x="15203" y="4208"/>
                      <a:pt x="15313" y="4199"/>
                      <a:pt x="15413" y="4188"/>
                    </a:cubicBezTo>
                    <a:cubicBezTo>
                      <a:pt x="17562" y="4008"/>
                      <a:pt x="19521" y="3159"/>
                      <a:pt x="21070" y="1640"/>
                    </a:cubicBezTo>
                    <a:lnTo>
                      <a:pt x="21070" y="1640"/>
                    </a:lnTo>
                    <a:cubicBezTo>
                      <a:pt x="19811" y="2569"/>
                      <a:pt x="18511" y="3319"/>
                      <a:pt x="17012" y="3619"/>
                    </a:cubicBezTo>
                    <a:cubicBezTo>
                      <a:pt x="16140" y="3787"/>
                      <a:pt x="14969" y="3903"/>
                      <a:pt x="13786" y="3903"/>
                    </a:cubicBezTo>
                    <a:cubicBezTo>
                      <a:pt x="13424" y="3903"/>
                      <a:pt x="13061" y="3892"/>
                      <a:pt x="12705" y="3868"/>
                    </a:cubicBezTo>
                    <a:cubicBezTo>
                      <a:pt x="11775" y="3808"/>
                      <a:pt x="10975" y="3648"/>
                      <a:pt x="10006" y="3479"/>
                    </a:cubicBezTo>
                    <a:cubicBezTo>
                      <a:pt x="8307" y="3159"/>
                      <a:pt x="6987" y="3169"/>
                      <a:pt x="5318" y="2619"/>
                    </a:cubicBezTo>
                    <a:cubicBezTo>
                      <a:pt x="4388" y="2309"/>
                      <a:pt x="3529" y="1789"/>
                      <a:pt x="2589" y="1320"/>
                    </a:cubicBezTo>
                    <a:cubicBezTo>
                      <a:pt x="1790" y="910"/>
                      <a:pt x="950" y="620"/>
                      <a:pt x="120" y="290"/>
                    </a:cubicBezTo>
                    <a:cubicBezTo>
                      <a:pt x="80" y="280"/>
                      <a:pt x="40" y="260"/>
                      <a:pt x="0" y="240"/>
                    </a:cubicBezTo>
                    <a:lnTo>
                      <a:pt x="0" y="240"/>
                    </a:lnTo>
                    <a:cubicBezTo>
                      <a:pt x="620" y="590"/>
                      <a:pt x="1260" y="910"/>
                      <a:pt x="1899" y="1240"/>
                    </a:cubicBezTo>
                    <a:cubicBezTo>
                      <a:pt x="2749" y="1729"/>
                      <a:pt x="3598" y="2209"/>
                      <a:pt x="4498" y="2579"/>
                    </a:cubicBezTo>
                    <a:cubicBezTo>
                      <a:pt x="5768" y="3129"/>
                      <a:pt x="7127" y="3409"/>
                      <a:pt x="8496" y="3599"/>
                    </a:cubicBezTo>
                    <a:cubicBezTo>
                      <a:pt x="9396" y="3719"/>
                      <a:pt x="10246" y="3888"/>
                      <a:pt x="11045" y="3988"/>
                    </a:cubicBezTo>
                    <a:lnTo>
                      <a:pt x="11285" y="4019"/>
                    </a:lnTo>
                    <a:cubicBezTo>
                      <a:pt x="10295" y="3928"/>
                      <a:pt x="9346" y="3799"/>
                      <a:pt x="8356" y="3648"/>
                    </a:cubicBezTo>
                    <a:cubicBezTo>
                      <a:pt x="6877" y="3429"/>
                      <a:pt x="5378" y="3109"/>
                      <a:pt x="4029" y="2429"/>
                    </a:cubicBezTo>
                    <a:lnTo>
                      <a:pt x="4029" y="2429"/>
                    </a:lnTo>
                    <a:cubicBezTo>
                      <a:pt x="4328" y="2639"/>
                      <a:pt x="4658" y="2799"/>
                      <a:pt x="4988" y="2949"/>
                    </a:cubicBezTo>
                    <a:cubicBezTo>
                      <a:pt x="5398" y="3139"/>
                      <a:pt x="5817" y="3319"/>
                      <a:pt x="6257" y="3449"/>
                    </a:cubicBezTo>
                    <a:cubicBezTo>
                      <a:pt x="7007" y="3708"/>
                      <a:pt x="7787" y="3808"/>
                      <a:pt x="8566" y="3928"/>
                    </a:cubicBezTo>
                    <a:cubicBezTo>
                      <a:pt x="9846" y="4128"/>
                      <a:pt x="11125" y="4279"/>
                      <a:pt x="12414" y="4379"/>
                    </a:cubicBezTo>
                    <a:cubicBezTo>
                      <a:pt x="13544" y="4438"/>
                      <a:pt x="14664" y="4578"/>
                      <a:pt x="15793" y="4578"/>
                    </a:cubicBezTo>
                    <a:cubicBezTo>
                      <a:pt x="16672" y="4578"/>
                      <a:pt x="17612" y="4398"/>
                      <a:pt x="18431" y="4028"/>
                    </a:cubicBezTo>
                    <a:lnTo>
                      <a:pt x="18431" y="4028"/>
                    </a:lnTo>
                    <a:cubicBezTo>
                      <a:pt x="17882" y="4308"/>
                      <a:pt x="17292" y="4528"/>
                      <a:pt x="16723" y="4628"/>
                    </a:cubicBezTo>
                    <a:cubicBezTo>
                      <a:pt x="16756" y="4629"/>
                      <a:pt x="16789" y="4629"/>
                      <a:pt x="16823" y="4629"/>
                    </a:cubicBezTo>
                    <a:cubicBezTo>
                      <a:pt x="17549" y="4629"/>
                      <a:pt x="18272" y="4423"/>
                      <a:pt x="18922" y="4079"/>
                    </a:cubicBezTo>
                    <a:lnTo>
                      <a:pt x="18922" y="4079"/>
                    </a:lnTo>
                    <a:cubicBezTo>
                      <a:pt x="18611" y="4348"/>
                      <a:pt x="18302" y="4608"/>
                      <a:pt x="18012" y="4908"/>
                    </a:cubicBezTo>
                    <a:cubicBezTo>
                      <a:pt x="17532" y="5418"/>
                      <a:pt x="17172" y="5958"/>
                      <a:pt x="16752" y="6518"/>
                    </a:cubicBezTo>
                    <a:cubicBezTo>
                      <a:pt x="16612" y="6717"/>
                      <a:pt x="16483" y="6907"/>
                      <a:pt x="16343" y="7097"/>
                    </a:cubicBezTo>
                    <a:cubicBezTo>
                      <a:pt x="16512" y="6907"/>
                      <a:pt x="16783" y="6607"/>
                      <a:pt x="16992" y="6378"/>
                    </a:cubicBezTo>
                    <a:cubicBezTo>
                      <a:pt x="17342" y="6007"/>
                      <a:pt x="17702" y="5618"/>
                      <a:pt x="18092" y="5288"/>
                    </a:cubicBezTo>
                    <a:cubicBezTo>
                      <a:pt x="18562" y="4908"/>
                      <a:pt x="19051" y="4558"/>
                      <a:pt x="19471" y="4119"/>
                    </a:cubicBezTo>
                    <a:cubicBezTo>
                      <a:pt x="19921" y="3679"/>
                      <a:pt x="20341" y="3189"/>
                      <a:pt x="20790" y="2749"/>
                    </a:cubicBezTo>
                    <a:cubicBezTo>
                      <a:pt x="21310" y="2240"/>
                      <a:pt x="21880" y="1760"/>
                      <a:pt x="22370" y="1380"/>
                    </a:cubicBezTo>
                    <a:cubicBezTo>
                      <a:pt x="22909" y="930"/>
                      <a:pt x="23879" y="400"/>
                      <a:pt x="245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39" name="Google Shape;16139;p58"/>
              <p:cNvSpPr/>
              <p:nvPr/>
            </p:nvSpPr>
            <p:spPr>
              <a:xfrm>
                <a:off x="2131443" y="3555057"/>
                <a:ext cx="111307" cy="121883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20" extrusionOk="0">
                    <a:moveTo>
                      <a:pt x="2210" y="1"/>
                    </a:moveTo>
                    <a:lnTo>
                      <a:pt x="2210" y="1"/>
                    </a:lnTo>
                    <a:cubicBezTo>
                      <a:pt x="1759" y="411"/>
                      <a:pt x="1280" y="811"/>
                      <a:pt x="880" y="1280"/>
                    </a:cubicBezTo>
                    <a:cubicBezTo>
                      <a:pt x="550" y="1691"/>
                      <a:pt x="300" y="2050"/>
                      <a:pt x="0" y="2420"/>
                    </a:cubicBezTo>
                    <a:cubicBezTo>
                      <a:pt x="370" y="2140"/>
                      <a:pt x="830" y="1731"/>
                      <a:pt x="1170" y="1340"/>
                    </a:cubicBezTo>
                    <a:cubicBezTo>
                      <a:pt x="1550" y="911"/>
                      <a:pt x="1870" y="451"/>
                      <a:pt x="2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0" name="Google Shape;16140;p58"/>
              <p:cNvSpPr/>
              <p:nvPr/>
            </p:nvSpPr>
            <p:spPr>
              <a:xfrm>
                <a:off x="1559046" y="3230405"/>
                <a:ext cx="709895" cy="280886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77" extrusionOk="0">
                    <a:moveTo>
                      <a:pt x="390" y="0"/>
                    </a:moveTo>
                    <a:cubicBezTo>
                      <a:pt x="930" y="1269"/>
                      <a:pt x="1790" y="2389"/>
                      <a:pt x="2920" y="3179"/>
                    </a:cubicBezTo>
                    <a:cubicBezTo>
                      <a:pt x="2769" y="3089"/>
                      <a:pt x="2620" y="3009"/>
                      <a:pt x="2469" y="2919"/>
                    </a:cubicBezTo>
                    <a:cubicBezTo>
                      <a:pt x="2050" y="2539"/>
                      <a:pt x="1620" y="2169"/>
                      <a:pt x="1190" y="1800"/>
                    </a:cubicBezTo>
                    <a:cubicBezTo>
                      <a:pt x="770" y="1449"/>
                      <a:pt x="441" y="1129"/>
                      <a:pt x="170" y="690"/>
                    </a:cubicBezTo>
                    <a:cubicBezTo>
                      <a:pt x="121" y="610"/>
                      <a:pt x="61" y="530"/>
                      <a:pt x="1" y="450"/>
                    </a:cubicBezTo>
                    <a:lnTo>
                      <a:pt x="1" y="450"/>
                    </a:lnTo>
                    <a:cubicBezTo>
                      <a:pt x="11" y="470"/>
                      <a:pt x="30" y="500"/>
                      <a:pt x="41" y="530"/>
                    </a:cubicBezTo>
                    <a:cubicBezTo>
                      <a:pt x="381" y="1740"/>
                      <a:pt x="1340" y="2399"/>
                      <a:pt x="2340" y="3009"/>
                    </a:cubicBezTo>
                    <a:cubicBezTo>
                      <a:pt x="3849" y="4168"/>
                      <a:pt x="5638" y="4978"/>
                      <a:pt x="7517" y="5258"/>
                    </a:cubicBezTo>
                    <a:cubicBezTo>
                      <a:pt x="6967" y="5228"/>
                      <a:pt x="6418" y="5178"/>
                      <a:pt x="5868" y="5108"/>
                    </a:cubicBezTo>
                    <a:cubicBezTo>
                      <a:pt x="4779" y="5008"/>
                      <a:pt x="3809" y="4868"/>
                      <a:pt x="2729" y="4648"/>
                    </a:cubicBezTo>
                    <a:lnTo>
                      <a:pt x="2729" y="4648"/>
                    </a:lnTo>
                    <a:cubicBezTo>
                      <a:pt x="4099" y="5128"/>
                      <a:pt x="5518" y="5367"/>
                      <a:pt x="6958" y="5498"/>
                    </a:cubicBezTo>
                    <a:cubicBezTo>
                      <a:pt x="7531" y="5544"/>
                      <a:pt x="8108" y="5577"/>
                      <a:pt x="8687" y="5577"/>
                    </a:cubicBezTo>
                    <a:cubicBezTo>
                      <a:pt x="8986" y="5577"/>
                      <a:pt x="9286" y="5568"/>
                      <a:pt x="9586" y="5547"/>
                    </a:cubicBezTo>
                    <a:cubicBezTo>
                      <a:pt x="10716" y="5447"/>
                      <a:pt x="11835" y="5198"/>
                      <a:pt x="12884" y="4768"/>
                    </a:cubicBezTo>
                    <a:cubicBezTo>
                      <a:pt x="13295" y="4608"/>
                      <a:pt x="13684" y="4428"/>
                      <a:pt x="14064" y="4218"/>
                    </a:cubicBezTo>
                    <a:cubicBezTo>
                      <a:pt x="14074" y="4208"/>
                      <a:pt x="14084" y="4208"/>
                      <a:pt x="14094" y="4198"/>
                    </a:cubicBezTo>
                    <a:cubicBezTo>
                      <a:pt x="14084" y="4198"/>
                      <a:pt x="14064" y="4208"/>
                      <a:pt x="14044" y="4218"/>
                    </a:cubicBezTo>
                    <a:cubicBezTo>
                      <a:pt x="13544" y="4388"/>
                      <a:pt x="13044" y="4538"/>
                      <a:pt x="12545" y="4678"/>
                    </a:cubicBezTo>
                    <a:cubicBezTo>
                      <a:pt x="12215" y="4758"/>
                      <a:pt x="11885" y="4838"/>
                      <a:pt x="11556" y="4908"/>
                    </a:cubicBezTo>
                    <a:cubicBezTo>
                      <a:pt x="11276" y="4948"/>
                      <a:pt x="10985" y="4968"/>
                      <a:pt x="10666" y="4988"/>
                    </a:cubicBezTo>
                    <a:cubicBezTo>
                      <a:pt x="10416" y="4998"/>
                      <a:pt x="10162" y="5003"/>
                      <a:pt x="9908" y="5003"/>
                    </a:cubicBezTo>
                    <a:cubicBezTo>
                      <a:pt x="9155" y="5003"/>
                      <a:pt x="8398" y="4959"/>
                      <a:pt x="7722" y="4871"/>
                    </a:cubicBezTo>
                    <a:lnTo>
                      <a:pt x="7722" y="4871"/>
                    </a:lnTo>
                    <a:cubicBezTo>
                      <a:pt x="7786" y="4878"/>
                      <a:pt x="7855" y="4879"/>
                      <a:pt x="7917" y="4888"/>
                    </a:cubicBezTo>
                    <a:cubicBezTo>
                      <a:pt x="8204" y="4906"/>
                      <a:pt x="8490" y="4915"/>
                      <a:pt x="8775" y="4915"/>
                    </a:cubicBezTo>
                    <a:cubicBezTo>
                      <a:pt x="9264" y="4915"/>
                      <a:pt x="9753" y="4889"/>
                      <a:pt x="10246" y="4838"/>
                    </a:cubicBezTo>
                    <a:lnTo>
                      <a:pt x="10266" y="4838"/>
                    </a:lnTo>
                    <a:cubicBezTo>
                      <a:pt x="10216" y="4838"/>
                      <a:pt x="10156" y="4828"/>
                      <a:pt x="10096" y="4828"/>
                    </a:cubicBezTo>
                    <a:cubicBezTo>
                      <a:pt x="8937" y="4748"/>
                      <a:pt x="8277" y="4648"/>
                      <a:pt x="7167" y="4458"/>
                    </a:cubicBezTo>
                    <a:cubicBezTo>
                      <a:pt x="5598" y="4158"/>
                      <a:pt x="4279" y="3668"/>
                      <a:pt x="2969" y="2799"/>
                    </a:cubicBezTo>
                    <a:cubicBezTo>
                      <a:pt x="1970" y="2119"/>
                      <a:pt x="1040" y="1129"/>
                      <a:pt x="3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1" name="Google Shape;16141;p58"/>
              <p:cNvSpPr/>
              <p:nvPr/>
            </p:nvSpPr>
            <p:spPr>
              <a:xfrm>
                <a:off x="1567608" y="3314968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31" y="610"/>
                      <a:pt x="1160" y="1130"/>
                      <a:pt x="1800" y="1620"/>
                    </a:cubicBezTo>
                    <a:cubicBezTo>
                      <a:pt x="2710" y="2320"/>
                      <a:pt x="3739" y="2929"/>
                      <a:pt x="4889" y="3089"/>
                    </a:cubicBezTo>
                    <a:cubicBezTo>
                      <a:pt x="4978" y="3109"/>
                      <a:pt x="5078" y="3119"/>
                      <a:pt x="5168" y="3129"/>
                    </a:cubicBezTo>
                    <a:cubicBezTo>
                      <a:pt x="5128" y="3109"/>
                      <a:pt x="4929" y="3059"/>
                      <a:pt x="4829" y="3019"/>
                    </a:cubicBezTo>
                    <a:cubicBezTo>
                      <a:pt x="3959" y="2719"/>
                      <a:pt x="3149" y="2149"/>
                      <a:pt x="2350" y="1620"/>
                    </a:cubicBezTo>
                    <a:cubicBezTo>
                      <a:pt x="1570" y="1080"/>
                      <a:pt x="730" y="59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2" name="Google Shape;16142;p58"/>
              <p:cNvSpPr/>
              <p:nvPr/>
            </p:nvSpPr>
            <p:spPr>
              <a:xfrm>
                <a:off x="1634039" y="338341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1" y="1"/>
                    </a:moveTo>
                    <a:lnTo>
                      <a:pt x="61" y="91"/>
                    </a:lnTo>
                    <a:cubicBezTo>
                      <a:pt x="631" y="930"/>
                      <a:pt x="1680" y="1460"/>
                      <a:pt x="2650" y="1670"/>
                    </a:cubicBezTo>
                    <a:cubicBezTo>
                      <a:pt x="2180" y="1460"/>
                      <a:pt x="1760" y="1160"/>
                      <a:pt x="1331" y="901"/>
                    </a:cubicBezTo>
                    <a:cubicBezTo>
                      <a:pt x="920" y="650"/>
                      <a:pt x="481" y="410"/>
                      <a:pt x="171" y="141"/>
                    </a:cubicBezTo>
                    <a:cubicBezTo>
                      <a:pt x="111" y="101"/>
                      <a:pt x="61" y="5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3" name="Google Shape;16143;p58"/>
              <p:cNvSpPr/>
              <p:nvPr/>
            </p:nvSpPr>
            <p:spPr>
              <a:xfrm>
                <a:off x="2884650" y="1751288"/>
                <a:ext cx="729386" cy="1914172"/>
              </a:xfrm>
              <a:custGeom>
                <a:avLst/>
                <a:gdLst/>
                <a:ahLst/>
                <a:cxnLst/>
                <a:rect l="l" t="t" r="r" b="b"/>
                <a:pathLst>
                  <a:path w="14482" h="38006" extrusionOk="0">
                    <a:moveTo>
                      <a:pt x="12619" y="0"/>
                    </a:moveTo>
                    <a:cubicBezTo>
                      <a:pt x="12585" y="0"/>
                      <a:pt x="12547" y="10"/>
                      <a:pt x="12503" y="32"/>
                    </a:cubicBezTo>
                    <a:cubicBezTo>
                      <a:pt x="12332" y="142"/>
                      <a:pt x="12423" y="312"/>
                      <a:pt x="12492" y="452"/>
                    </a:cubicBezTo>
                    <a:cubicBezTo>
                      <a:pt x="12572" y="631"/>
                      <a:pt x="12683" y="882"/>
                      <a:pt x="12692" y="911"/>
                    </a:cubicBezTo>
                    <a:cubicBezTo>
                      <a:pt x="12892" y="1371"/>
                      <a:pt x="13052" y="1851"/>
                      <a:pt x="13192" y="2331"/>
                    </a:cubicBezTo>
                    <a:cubicBezTo>
                      <a:pt x="13522" y="3540"/>
                      <a:pt x="13622" y="4500"/>
                      <a:pt x="13672" y="5729"/>
                    </a:cubicBezTo>
                    <a:cubicBezTo>
                      <a:pt x="13732" y="6979"/>
                      <a:pt x="13652" y="8348"/>
                      <a:pt x="13472" y="9407"/>
                    </a:cubicBezTo>
                    <a:cubicBezTo>
                      <a:pt x="13272" y="10607"/>
                      <a:pt x="12852" y="11846"/>
                      <a:pt x="12412" y="12796"/>
                    </a:cubicBezTo>
                    <a:cubicBezTo>
                      <a:pt x="12143" y="13396"/>
                      <a:pt x="11833" y="13985"/>
                      <a:pt x="11463" y="14525"/>
                    </a:cubicBezTo>
                    <a:lnTo>
                      <a:pt x="11193" y="14915"/>
                    </a:lnTo>
                    <a:cubicBezTo>
                      <a:pt x="11173" y="14935"/>
                      <a:pt x="11153" y="14965"/>
                      <a:pt x="11133" y="14995"/>
                    </a:cubicBezTo>
                    <a:cubicBezTo>
                      <a:pt x="11113" y="15005"/>
                      <a:pt x="11083" y="15015"/>
                      <a:pt x="11073" y="15035"/>
                    </a:cubicBezTo>
                    <a:cubicBezTo>
                      <a:pt x="10903" y="15215"/>
                      <a:pt x="11143" y="15425"/>
                      <a:pt x="11213" y="15595"/>
                    </a:cubicBezTo>
                    <a:cubicBezTo>
                      <a:pt x="11383" y="15924"/>
                      <a:pt x="11443" y="16055"/>
                      <a:pt x="11543" y="16335"/>
                    </a:cubicBezTo>
                    <a:cubicBezTo>
                      <a:pt x="12003" y="17564"/>
                      <a:pt x="12192" y="19003"/>
                      <a:pt x="12033" y="20133"/>
                    </a:cubicBezTo>
                    <a:cubicBezTo>
                      <a:pt x="11953" y="20652"/>
                      <a:pt x="11833" y="21072"/>
                      <a:pt x="11633" y="21442"/>
                    </a:cubicBezTo>
                    <a:cubicBezTo>
                      <a:pt x="11583" y="21522"/>
                      <a:pt x="11593" y="21592"/>
                      <a:pt x="11623" y="21652"/>
                    </a:cubicBezTo>
                    <a:cubicBezTo>
                      <a:pt x="11633" y="21672"/>
                      <a:pt x="11653" y="21692"/>
                      <a:pt x="11673" y="21712"/>
                    </a:cubicBezTo>
                    <a:cubicBezTo>
                      <a:pt x="11803" y="21882"/>
                      <a:pt x="11823" y="21901"/>
                      <a:pt x="11893" y="22001"/>
                    </a:cubicBezTo>
                    <a:cubicBezTo>
                      <a:pt x="12133" y="22321"/>
                      <a:pt x="12343" y="22661"/>
                      <a:pt x="12543" y="23001"/>
                    </a:cubicBezTo>
                    <a:cubicBezTo>
                      <a:pt x="12832" y="23501"/>
                      <a:pt x="13003" y="24040"/>
                      <a:pt x="13132" y="24711"/>
                    </a:cubicBezTo>
                    <a:cubicBezTo>
                      <a:pt x="13232" y="25280"/>
                      <a:pt x="13252" y="26610"/>
                      <a:pt x="13122" y="27189"/>
                    </a:cubicBezTo>
                    <a:cubicBezTo>
                      <a:pt x="12974" y="28129"/>
                      <a:pt x="12463" y="29078"/>
                      <a:pt x="12104" y="29078"/>
                    </a:cubicBezTo>
                    <a:cubicBezTo>
                      <a:pt x="12100" y="29078"/>
                      <a:pt x="12096" y="29078"/>
                      <a:pt x="12093" y="29078"/>
                    </a:cubicBezTo>
                    <a:cubicBezTo>
                      <a:pt x="11853" y="28718"/>
                      <a:pt x="11153" y="26630"/>
                      <a:pt x="10764" y="25550"/>
                    </a:cubicBezTo>
                    <a:cubicBezTo>
                      <a:pt x="9884" y="23091"/>
                      <a:pt x="9134" y="20593"/>
                      <a:pt x="8294" y="18134"/>
                    </a:cubicBezTo>
                    <a:cubicBezTo>
                      <a:pt x="8245" y="17943"/>
                      <a:pt x="8194" y="17754"/>
                      <a:pt x="8134" y="17574"/>
                    </a:cubicBezTo>
                    <a:cubicBezTo>
                      <a:pt x="8114" y="17554"/>
                      <a:pt x="8105" y="17544"/>
                      <a:pt x="8085" y="17534"/>
                    </a:cubicBezTo>
                    <a:cubicBezTo>
                      <a:pt x="8065" y="17464"/>
                      <a:pt x="8045" y="17394"/>
                      <a:pt x="8014" y="17324"/>
                    </a:cubicBezTo>
                    <a:cubicBezTo>
                      <a:pt x="7725" y="16474"/>
                      <a:pt x="7395" y="15664"/>
                      <a:pt x="7115" y="15035"/>
                    </a:cubicBezTo>
                    <a:cubicBezTo>
                      <a:pt x="7085" y="14983"/>
                      <a:pt x="7034" y="14953"/>
                      <a:pt x="6981" y="14953"/>
                    </a:cubicBezTo>
                    <a:cubicBezTo>
                      <a:pt x="6962" y="14953"/>
                      <a:pt x="6943" y="14957"/>
                      <a:pt x="6925" y="14965"/>
                    </a:cubicBezTo>
                    <a:cubicBezTo>
                      <a:pt x="6855" y="14995"/>
                      <a:pt x="6815" y="15075"/>
                      <a:pt x="6835" y="15145"/>
                    </a:cubicBezTo>
                    <a:cubicBezTo>
                      <a:pt x="7205" y="16164"/>
                      <a:pt x="7545" y="17184"/>
                      <a:pt x="7885" y="18214"/>
                    </a:cubicBezTo>
                    <a:cubicBezTo>
                      <a:pt x="8165" y="19413"/>
                      <a:pt x="8025" y="20652"/>
                      <a:pt x="7775" y="21892"/>
                    </a:cubicBezTo>
                    <a:cubicBezTo>
                      <a:pt x="7685" y="22361"/>
                      <a:pt x="7415" y="23171"/>
                      <a:pt x="7325" y="23341"/>
                    </a:cubicBezTo>
                    <a:cubicBezTo>
                      <a:pt x="7305" y="23351"/>
                      <a:pt x="7265" y="23361"/>
                      <a:pt x="7235" y="23391"/>
                    </a:cubicBezTo>
                    <a:cubicBezTo>
                      <a:pt x="7055" y="23591"/>
                      <a:pt x="7305" y="23741"/>
                      <a:pt x="7435" y="23861"/>
                    </a:cubicBezTo>
                    <a:cubicBezTo>
                      <a:pt x="7615" y="24040"/>
                      <a:pt x="7785" y="24231"/>
                      <a:pt x="7945" y="24431"/>
                    </a:cubicBezTo>
                    <a:cubicBezTo>
                      <a:pt x="8605" y="25250"/>
                      <a:pt x="9284" y="26390"/>
                      <a:pt x="9504" y="27539"/>
                    </a:cubicBezTo>
                    <a:cubicBezTo>
                      <a:pt x="9644" y="28249"/>
                      <a:pt x="9694" y="28869"/>
                      <a:pt x="9504" y="29458"/>
                    </a:cubicBezTo>
                    <a:cubicBezTo>
                      <a:pt x="9494" y="29478"/>
                      <a:pt x="9484" y="29498"/>
                      <a:pt x="9484" y="29508"/>
                    </a:cubicBezTo>
                    <a:cubicBezTo>
                      <a:pt x="9474" y="29528"/>
                      <a:pt x="9474" y="29538"/>
                      <a:pt x="9474" y="29538"/>
                    </a:cubicBezTo>
                    <a:cubicBezTo>
                      <a:pt x="9444" y="29588"/>
                      <a:pt x="9414" y="29638"/>
                      <a:pt x="9414" y="29688"/>
                    </a:cubicBezTo>
                    <a:cubicBezTo>
                      <a:pt x="9384" y="29808"/>
                      <a:pt x="9484" y="29888"/>
                      <a:pt x="9584" y="29898"/>
                    </a:cubicBezTo>
                    <a:cubicBezTo>
                      <a:pt x="9584" y="29918"/>
                      <a:pt x="9594" y="29928"/>
                      <a:pt x="9604" y="29948"/>
                    </a:cubicBezTo>
                    <a:cubicBezTo>
                      <a:pt x="9974" y="30268"/>
                      <a:pt x="10573" y="30737"/>
                      <a:pt x="11003" y="31228"/>
                    </a:cubicBezTo>
                    <a:cubicBezTo>
                      <a:pt x="12083" y="32507"/>
                      <a:pt x="12683" y="34446"/>
                      <a:pt x="12133" y="36095"/>
                    </a:cubicBezTo>
                    <a:cubicBezTo>
                      <a:pt x="12023" y="36415"/>
                      <a:pt x="11683" y="37065"/>
                      <a:pt x="11493" y="37134"/>
                    </a:cubicBezTo>
                    <a:cubicBezTo>
                      <a:pt x="11483" y="37134"/>
                      <a:pt x="11473" y="37134"/>
                      <a:pt x="11463" y="37145"/>
                    </a:cubicBezTo>
                    <a:lnTo>
                      <a:pt x="11463" y="37134"/>
                    </a:lnTo>
                    <a:lnTo>
                      <a:pt x="11453" y="37134"/>
                    </a:lnTo>
                    <a:lnTo>
                      <a:pt x="11353" y="37034"/>
                    </a:lnTo>
                    <a:cubicBezTo>
                      <a:pt x="11083" y="36715"/>
                      <a:pt x="10943" y="36515"/>
                      <a:pt x="10664" y="36135"/>
                    </a:cubicBezTo>
                    <a:cubicBezTo>
                      <a:pt x="9504" y="34576"/>
                      <a:pt x="8405" y="32967"/>
                      <a:pt x="7305" y="31357"/>
                    </a:cubicBezTo>
                    <a:cubicBezTo>
                      <a:pt x="6555" y="30228"/>
                      <a:pt x="5536" y="28809"/>
                      <a:pt x="5086" y="27729"/>
                    </a:cubicBezTo>
                    <a:cubicBezTo>
                      <a:pt x="4736" y="26919"/>
                      <a:pt x="4696" y="26290"/>
                      <a:pt x="4606" y="25470"/>
                    </a:cubicBezTo>
                    <a:cubicBezTo>
                      <a:pt x="4496" y="24440"/>
                      <a:pt x="4407" y="23411"/>
                      <a:pt x="4347" y="22392"/>
                    </a:cubicBezTo>
                    <a:cubicBezTo>
                      <a:pt x="4276" y="21302"/>
                      <a:pt x="4256" y="20213"/>
                      <a:pt x="4216" y="19123"/>
                    </a:cubicBezTo>
                    <a:cubicBezTo>
                      <a:pt x="4196" y="18823"/>
                      <a:pt x="4187" y="18513"/>
                      <a:pt x="4167" y="18214"/>
                    </a:cubicBezTo>
                    <a:cubicBezTo>
                      <a:pt x="4156" y="18143"/>
                      <a:pt x="4167" y="18063"/>
                      <a:pt x="4107" y="18014"/>
                    </a:cubicBezTo>
                    <a:cubicBezTo>
                      <a:pt x="4077" y="17981"/>
                      <a:pt x="4037" y="17967"/>
                      <a:pt x="3997" y="17967"/>
                    </a:cubicBezTo>
                    <a:cubicBezTo>
                      <a:pt x="3913" y="17967"/>
                      <a:pt x="3827" y="18029"/>
                      <a:pt x="3827" y="18123"/>
                    </a:cubicBezTo>
                    <a:cubicBezTo>
                      <a:pt x="3896" y="19083"/>
                      <a:pt x="3896" y="20053"/>
                      <a:pt x="3927" y="21022"/>
                    </a:cubicBezTo>
                    <a:cubicBezTo>
                      <a:pt x="3976" y="22192"/>
                      <a:pt x="4047" y="23371"/>
                      <a:pt x="4156" y="24540"/>
                    </a:cubicBezTo>
                    <a:cubicBezTo>
                      <a:pt x="4267" y="25620"/>
                      <a:pt x="4236" y="26730"/>
                      <a:pt x="4656" y="27749"/>
                    </a:cubicBezTo>
                    <a:cubicBezTo>
                      <a:pt x="4906" y="28409"/>
                      <a:pt x="5266" y="29018"/>
                      <a:pt x="5656" y="29618"/>
                    </a:cubicBezTo>
                    <a:cubicBezTo>
                      <a:pt x="6055" y="30248"/>
                      <a:pt x="6475" y="30877"/>
                      <a:pt x="6895" y="31497"/>
                    </a:cubicBezTo>
                    <a:cubicBezTo>
                      <a:pt x="7745" y="32727"/>
                      <a:pt x="8585" y="33956"/>
                      <a:pt x="9444" y="35166"/>
                    </a:cubicBezTo>
                    <a:cubicBezTo>
                      <a:pt x="9444" y="35186"/>
                      <a:pt x="9454" y="35206"/>
                      <a:pt x="9454" y="35215"/>
                    </a:cubicBezTo>
                    <a:cubicBezTo>
                      <a:pt x="9484" y="35406"/>
                      <a:pt x="9474" y="35326"/>
                      <a:pt x="9494" y="35475"/>
                    </a:cubicBezTo>
                    <a:lnTo>
                      <a:pt x="9494" y="35506"/>
                    </a:lnTo>
                    <a:cubicBezTo>
                      <a:pt x="9494" y="35515"/>
                      <a:pt x="9504" y="35535"/>
                      <a:pt x="9504" y="35555"/>
                    </a:cubicBezTo>
                    <a:cubicBezTo>
                      <a:pt x="9534" y="35805"/>
                      <a:pt x="9534" y="36055"/>
                      <a:pt x="9514" y="36305"/>
                    </a:cubicBezTo>
                    <a:cubicBezTo>
                      <a:pt x="9464" y="36934"/>
                      <a:pt x="9264" y="37565"/>
                      <a:pt x="8994" y="37594"/>
                    </a:cubicBezTo>
                    <a:cubicBezTo>
                      <a:pt x="8988" y="37595"/>
                      <a:pt x="8981" y="37596"/>
                      <a:pt x="8975" y="37596"/>
                    </a:cubicBezTo>
                    <a:cubicBezTo>
                      <a:pt x="8910" y="37596"/>
                      <a:pt x="8835" y="37544"/>
                      <a:pt x="8645" y="37345"/>
                    </a:cubicBezTo>
                    <a:cubicBezTo>
                      <a:pt x="7265" y="35745"/>
                      <a:pt x="6235" y="34206"/>
                      <a:pt x="4836" y="32616"/>
                    </a:cubicBezTo>
                    <a:cubicBezTo>
                      <a:pt x="4147" y="31797"/>
                      <a:pt x="3457" y="30988"/>
                      <a:pt x="2787" y="30168"/>
                    </a:cubicBezTo>
                    <a:cubicBezTo>
                      <a:pt x="2197" y="29448"/>
                      <a:pt x="1697" y="28818"/>
                      <a:pt x="1238" y="27929"/>
                    </a:cubicBezTo>
                    <a:cubicBezTo>
                      <a:pt x="968" y="27449"/>
                      <a:pt x="838" y="26530"/>
                      <a:pt x="778" y="25980"/>
                    </a:cubicBezTo>
                    <a:cubicBezTo>
                      <a:pt x="658" y="25020"/>
                      <a:pt x="558" y="24051"/>
                      <a:pt x="488" y="23081"/>
                    </a:cubicBezTo>
                    <a:cubicBezTo>
                      <a:pt x="438" y="22372"/>
                      <a:pt x="368" y="21662"/>
                      <a:pt x="318" y="20952"/>
                    </a:cubicBezTo>
                    <a:cubicBezTo>
                      <a:pt x="308" y="20872"/>
                      <a:pt x="308" y="20782"/>
                      <a:pt x="238" y="20742"/>
                    </a:cubicBezTo>
                    <a:cubicBezTo>
                      <a:pt x="214" y="20728"/>
                      <a:pt x="189" y="20722"/>
                      <a:pt x="163" y="20722"/>
                    </a:cubicBezTo>
                    <a:cubicBezTo>
                      <a:pt x="80" y="20722"/>
                      <a:pt x="1" y="20788"/>
                      <a:pt x="9" y="20872"/>
                    </a:cubicBezTo>
                    <a:cubicBezTo>
                      <a:pt x="89" y="22221"/>
                      <a:pt x="198" y="23991"/>
                      <a:pt x="358" y="25490"/>
                    </a:cubicBezTo>
                    <a:cubicBezTo>
                      <a:pt x="468" y="26470"/>
                      <a:pt x="508" y="27499"/>
                      <a:pt x="1018" y="28369"/>
                    </a:cubicBezTo>
                    <a:cubicBezTo>
                      <a:pt x="1468" y="29188"/>
                      <a:pt x="2057" y="29918"/>
                      <a:pt x="2647" y="30648"/>
                    </a:cubicBezTo>
                    <a:cubicBezTo>
                      <a:pt x="3417" y="31587"/>
                      <a:pt x="4216" y="32517"/>
                      <a:pt x="5006" y="33447"/>
                    </a:cubicBezTo>
                    <a:cubicBezTo>
                      <a:pt x="5866" y="34466"/>
                      <a:pt x="6506" y="35346"/>
                      <a:pt x="7345" y="36405"/>
                    </a:cubicBezTo>
                    <a:cubicBezTo>
                      <a:pt x="7735" y="36885"/>
                      <a:pt x="8085" y="37414"/>
                      <a:pt x="8545" y="37824"/>
                    </a:cubicBezTo>
                    <a:cubicBezTo>
                      <a:pt x="8669" y="37943"/>
                      <a:pt x="8821" y="38005"/>
                      <a:pt x="8976" y="38005"/>
                    </a:cubicBezTo>
                    <a:cubicBezTo>
                      <a:pt x="9083" y="38005"/>
                      <a:pt x="9192" y="37975"/>
                      <a:pt x="9294" y="37914"/>
                    </a:cubicBezTo>
                    <a:cubicBezTo>
                      <a:pt x="9814" y="37574"/>
                      <a:pt x="9914" y="36645"/>
                      <a:pt x="9944" y="36075"/>
                    </a:cubicBezTo>
                    <a:cubicBezTo>
                      <a:pt x="9944" y="35995"/>
                      <a:pt x="9944" y="35925"/>
                      <a:pt x="9934" y="35845"/>
                    </a:cubicBezTo>
                    <a:lnTo>
                      <a:pt x="9934" y="35845"/>
                    </a:lnTo>
                    <a:cubicBezTo>
                      <a:pt x="10173" y="36165"/>
                      <a:pt x="10413" y="36495"/>
                      <a:pt x="10653" y="36815"/>
                    </a:cubicBezTo>
                    <a:cubicBezTo>
                      <a:pt x="10891" y="37084"/>
                      <a:pt x="11122" y="37554"/>
                      <a:pt x="11471" y="37554"/>
                    </a:cubicBezTo>
                    <a:cubicBezTo>
                      <a:pt x="11563" y="37554"/>
                      <a:pt x="11663" y="37521"/>
                      <a:pt x="11773" y="37445"/>
                    </a:cubicBezTo>
                    <a:cubicBezTo>
                      <a:pt x="12013" y="37285"/>
                      <a:pt x="12143" y="37025"/>
                      <a:pt x="12272" y="36785"/>
                    </a:cubicBezTo>
                    <a:cubicBezTo>
                      <a:pt x="12552" y="36295"/>
                      <a:pt x="12692" y="35745"/>
                      <a:pt x="12743" y="35186"/>
                    </a:cubicBezTo>
                    <a:cubicBezTo>
                      <a:pt x="12843" y="33906"/>
                      <a:pt x="12443" y="32616"/>
                      <a:pt x="11753" y="31547"/>
                    </a:cubicBezTo>
                    <a:cubicBezTo>
                      <a:pt x="11353" y="30928"/>
                      <a:pt x="10813" y="30428"/>
                      <a:pt x="10253" y="29958"/>
                    </a:cubicBezTo>
                    <a:cubicBezTo>
                      <a:pt x="10124" y="29868"/>
                      <a:pt x="9984" y="29698"/>
                      <a:pt x="9834" y="29648"/>
                    </a:cubicBezTo>
                    <a:cubicBezTo>
                      <a:pt x="10084" y="29078"/>
                      <a:pt x="10064" y="28429"/>
                      <a:pt x="9974" y="27829"/>
                    </a:cubicBezTo>
                    <a:cubicBezTo>
                      <a:pt x="9774" y="26390"/>
                      <a:pt x="9034" y="25090"/>
                      <a:pt x="8114" y="23991"/>
                    </a:cubicBezTo>
                    <a:cubicBezTo>
                      <a:pt x="7974" y="23821"/>
                      <a:pt x="7825" y="23661"/>
                      <a:pt x="7655" y="23511"/>
                    </a:cubicBezTo>
                    <a:cubicBezTo>
                      <a:pt x="8054" y="22712"/>
                      <a:pt x="8234" y="21822"/>
                      <a:pt x="8354" y="20942"/>
                    </a:cubicBezTo>
                    <a:cubicBezTo>
                      <a:pt x="8405" y="20593"/>
                      <a:pt x="8434" y="20242"/>
                      <a:pt x="8445" y="19893"/>
                    </a:cubicBezTo>
                    <a:cubicBezTo>
                      <a:pt x="8494" y="20042"/>
                      <a:pt x="8545" y="20193"/>
                      <a:pt x="8605" y="20342"/>
                    </a:cubicBezTo>
                    <a:cubicBezTo>
                      <a:pt x="9344" y="22752"/>
                      <a:pt x="10173" y="25150"/>
                      <a:pt x="11023" y="27529"/>
                    </a:cubicBezTo>
                    <a:cubicBezTo>
                      <a:pt x="11223" y="28069"/>
                      <a:pt x="11413" y="28609"/>
                      <a:pt x="11643" y="29129"/>
                    </a:cubicBezTo>
                    <a:cubicBezTo>
                      <a:pt x="11693" y="29248"/>
                      <a:pt x="11763" y="29358"/>
                      <a:pt x="11873" y="29428"/>
                    </a:cubicBezTo>
                    <a:cubicBezTo>
                      <a:pt x="11955" y="29471"/>
                      <a:pt x="12037" y="29489"/>
                      <a:pt x="12117" y="29489"/>
                    </a:cubicBezTo>
                    <a:cubicBezTo>
                      <a:pt x="12474" y="29489"/>
                      <a:pt x="12793" y="29122"/>
                      <a:pt x="12972" y="28829"/>
                    </a:cubicBezTo>
                    <a:cubicBezTo>
                      <a:pt x="13512" y="27929"/>
                      <a:pt x="13642" y="26839"/>
                      <a:pt x="13632" y="25800"/>
                    </a:cubicBezTo>
                    <a:cubicBezTo>
                      <a:pt x="13612" y="25270"/>
                      <a:pt x="13582" y="24740"/>
                      <a:pt x="13452" y="24220"/>
                    </a:cubicBezTo>
                    <a:cubicBezTo>
                      <a:pt x="13282" y="23491"/>
                      <a:pt x="12963" y="22811"/>
                      <a:pt x="12543" y="22201"/>
                    </a:cubicBezTo>
                    <a:cubicBezTo>
                      <a:pt x="12403" y="21981"/>
                      <a:pt x="12252" y="21782"/>
                      <a:pt x="12093" y="21582"/>
                    </a:cubicBezTo>
                    <a:cubicBezTo>
                      <a:pt x="12083" y="21562"/>
                      <a:pt x="12063" y="21542"/>
                      <a:pt x="12053" y="21522"/>
                    </a:cubicBezTo>
                    <a:cubicBezTo>
                      <a:pt x="12892" y="19773"/>
                      <a:pt x="12463" y="17214"/>
                      <a:pt x="11643" y="15524"/>
                    </a:cubicBezTo>
                    <a:cubicBezTo>
                      <a:pt x="11593" y="15425"/>
                      <a:pt x="11533" y="15325"/>
                      <a:pt x="11473" y="15225"/>
                    </a:cubicBezTo>
                    <a:cubicBezTo>
                      <a:pt x="12492" y="13845"/>
                      <a:pt x="13192" y="12256"/>
                      <a:pt x="13642" y="10617"/>
                    </a:cubicBezTo>
                    <a:cubicBezTo>
                      <a:pt x="13972" y="9367"/>
                      <a:pt x="14082" y="8078"/>
                      <a:pt x="14112" y="6799"/>
                    </a:cubicBezTo>
                    <a:cubicBezTo>
                      <a:pt x="14112" y="5280"/>
                      <a:pt x="14012" y="3730"/>
                      <a:pt x="13602" y="2261"/>
                    </a:cubicBezTo>
                    <a:cubicBezTo>
                      <a:pt x="13812" y="1711"/>
                      <a:pt x="14112" y="1191"/>
                      <a:pt x="14482" y="691"/>
                    </a:cubicBezTo>
                    <a:cubicBezTo>
                      <a:pt x="14402" y="631"/>
                      <a:pt x="14342" y="542"/>
                      <a:pt x="14311" y="452"/>
                    </a:cubicBezTo>
                    <a:cubicBezTo>
                      <a:pt x="13992" y="891"/>
                      <a:pt x="13702" y="1362"/>
                      <a:pt x="13482" y="1861"/>
                    </a:cubicBezTo>
                    <a:cubicBezTo>
                      <a:pt x="13332" y="1371"/>
                      <a:pt x="13142" y="902"/>
                      <a:pt x="12932" y="432"/>
                    </a:cubicBezTo>
                    <a:cubicBezTo>
                      <a:pt x="12857" y="280"/>
                      <a:pt x="12802" y="0"/>
                      <a:pt x="126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4" name="Google Shape;16144;p58"/>
              <p:cNvSpPr/>
              <p:nvPr/>
            </p:nvSpPr>
            <p:spPr>
              <a:xfrm>
                <a:off x="3817861" y="1076701"/>
                <a:ext cx="274892" cy="489447"/>
              </a:xfrm>
              <a:custGeom>
                <a:avLst/>
                <a:gdLst/>
                <a:ahLst/>
                <a:cxnLst/>
                <a:rect l="l" t="t" r="r" b="b"/>
                <a:pathLst>
                  <a:path w="5458" h="9718" extrusionOk="0">
                    <a:moveTo>
                      <a:pt x="242" y="1"/>
                    </a:moveTo>
                    <a:cubicBezTo>
                      <a:pt x="154" y="1"/>
                      <a:pt x="76" y="35"/>
                      <a:pt x="41" y="152"/>
                    </a:cubicBezTo>
                    <a:cubicBezTo>
                      <a:pt x="1" y="332"/>
                      <a:pt x="151" y="412"/>
                      <a:pt x="311" y="432"/>
                    </a:cubicBezTo>
                    <a:cubicBezTo>
                      <a:pt x="440" y="462"/>
                      <a:pt x="580" y="502"/>
                      <a:pt x="711" y="542"/>
                    </a:cubicBezTo>
                    <a:cubicBezTo>
                      <a:pt x="1130" y="662"/>
                      <a:pt x="1370" y="752"/>
                      <a:pt x="1680" y="902"/>
                    </a:cubicBezTo>
                    <a:cubicBezTo>
                      <a:pt x="3209" y="1591"/>
                      <a:pt x="4199" y="2951"/>
                      <a:pt x="4718" y="4430"/>
                    </a:cubicBezTo>
                    <a:cubicBezTo>
                      <a:pt x="4938" y="5230"/>
                      <a:pt x="5038" y="5920"/>
                      <a:pt x="4858" y="6629"/>
                    </a:cubicBezTo>
                    <a:cubicBezTo>
                      <a:pt x="4838" y="6729"/>
                      <a:pt x="4769" y="6829"/>
                      <a:pt x="4769" y="6929"/>
                    </a:cubicBezTo>
                    <a:cubicBezTo>
                      <a:pt x="4738" y="6939"/>
                      <a:pt x="4718" y="6949"/>
                      <a:pt x="4698" y="6959"/>
                    </a:cubicBezTo>
                    <a:cubicBezTo>
                      <a:pt x="4349" y="7119"/>
                      <a:pt x="4019" y="7289"/>
                      <a:pt x="3679" y="7469"/>
                    </a:cubicBezTo>
                    <a:cubicBezTo>
                      <a:pt x="2619" y="8039"/>
                      <a:pt x="1570" y="8668"/>
                      <a:pt x="560" y="9348"/>
                    </a:cubicBezTo>
                    <a:cubicBezTo>
                      <a:pt x="640" y="9458"/>
                      <a:pt x="680" y="9588"/>
                      <a:pt x="680" y="9718"/>
                    </a:cubicBezTo>
                    <a:cubicBezTo>
                      <a:pt x="1240" y="9338"/>
                      <a:pt x="1830" y="8968"/>
                      <a:pt x="2470" y="8588"/>
                    </a:cubicBezTo>
                    <a:cubicBezTo>
                      <a:pt x="3089" y="8219"/>
                      <a:pt x="3719" y="7868"/>
                      <a:pt x="4358" y="7559"/>
                    </a:cubicBezTo>
                    <a:cubicBezTo>
                      <a:pt x="4558" y="7459"/>
                      <a:pt x="4769" y="7359"/>
                      <a:pt x="4969" y="7269"/>
                    </a:cubicBezTo>
                    <a:cubicBezTo>
                      <a:pt x="5038" y="7249"/>
                      <a:pt x="5109" y="7199"/>
                      <a:pt x="5129" y="7119"/>
                    </a:cubicBezTo>
                    <a:cubicBezTo>
                      <a:pt x="5138" y="7099"/>
                      <a:pt x="5138" y="7069"/>
                      <a:pt x="5138" y="7049"/>
                    </a:cubicBezTo>
                    <a:cubicBezTo>
                      <a:pt x="5149" y="7029"/>
                      <a:pt x="5168" y="7009"/>
                      <a:pt x="5168" y="6979"/>
                    </a:cubicBezTo>
                    <a:cubicBezTo>
                      <a:pt x="5458" y="6279"/>
                      <a:pt x="5378" y="5500"/>
                      <a:pt x="5238" y="4780"/>
                    </a:cubicBezTo>
                    <a:cubicBezTo>
                      <a:pt x="5058" y="3950"/>
                      <a:pt x="4669" y="3171"/>
                      <a:pt x="4169" y="2471"/>
                    </a:cubicBezTo>
                    <a:cubicBezTo>
                      <a:pt x="3589" y="1631"/>
                      <a:pt x="2790" y="942"/>
                      <a:pt x="1850" y="522"/>
                    </a:cubicBezTo>
                    <a:cubicBezTo>
                      <a:pt x="1420" y="322"/>
                      <a:pt x="960" y="172"/>
                      <a:pt x="500" y="52"/>
                    </a:cubicBezTo>
                    <a:cubicBezTo>
                      <a:pt x="422" y="32"/>
                      <a:pt x="327" y="1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5" name="Google Shape;16145;p58"/>
              <p:cNvSpPr/>
              <p:nvPr/>
            </p:nvSpPr>
            <p:spPr>
              <a:xfrm>
                <a:off x="3461983" y="3621539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6" name="Google Shape;16146;p58"/>
              <p:cNvSpPr/>
              <p:nvPr/>
            </p:nvSpPr>
            <p:spPr>
              <a:xfrm>
                <a:off x="2466722" y="3099003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0"/>
                    </a:move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7" name="Google Shape;16147;p58"/>
              <p:cNvSpPr/>
              <p:nvPr/>
            </p:nvSpPr>
            <p:spPr>
              <a:xfrm>
                <a:off x="2466722" y="3099507"/>
                <a:ext cx="50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21"/>
                    </a:moveTo>
                    <a:lnTo>
                      <a:pt x="0" y="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8" name="Google Shape;16148;p58"/>
              <p:cNvSpPr/>
              <p:nvPr/>
            </p:nvSpPr>
            <p:spPr>
              <a:xfrm>
                <a:off x="2466722" y="3100010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49" name="Google Shape;16149;p58"/>
              <p:cNvSpPr/>
              <p:nvPr/>
            </p:nvSpPr>
            <p:spPr>
              <a:xfrm>
                <a:off x="2466722" y="3100514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0" name="Google Shape;16150;p58"/>
              <p:cNvSpPr/>
              <p:nvPr/>
            </p:nvSpPr>
            <p:spPr>
              <a:xfrm>
                <a:off x="2441036" y="1974909"/>
                <a:ext cx="549784" cy="1854792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36827" extrusionOk="0">
                    <a:moveTo>
                      <a:pt x="520" y="22299"/>
                    </a:moveTo>
                    <a:cubicBezTo>
                      <a:pt x="520" y="22308"/>
                      <a:pt x="513" y="22317"/>
                      <a:pt x="511" y="22319"/>
                    </a:cubicBezTo>
                    <a:lnTo>
                      <a:pt x="511" y="22319"/>
                    </a:lnTo>
                    <a:cubicBezTo>
                      <a:pt x="511" y="22312"/>
                      <a:pt x="514" y="22306"/>
                      <a:pt x="520" y="22299"/>
                    </a:cubicBezTo>
                    <a:close/>
                    <a:moveTo>
                      <a:pt x="6207" y="10345"/>
                    </a:moveTo>
                    <a:cubicBezTo>
                      <a:pt x="6078" y="11695"/>
                      <a:pt x="6027" y="13064"/>
                      <a:pt x="6008" y="14503"/>
                    </a:cubicBezTo>
                    <a:cubicBezTo>
                      <a:pt x="5968" y="15913"/>
                      <a:pt x="5998" y="17332"/>
                      <a:pt x="6027" y="18751"/>
                    </a:cubicBezTo>
                    <a:lnTo>
                      <a:pt x="6027" y="19111"/>
                    </a:lnTo>
                    <a:cubicBezTo>
                      <a:pt x="6008" y="19221"/>
                      <a:pt x="5978" y="19331"/>
                      <a:pt x="5938" y="19441"/>
                    </a:cubicBezTo>
                    <a:cubicBezTo>
                      <a:pt x="5798" y="19880"/>
                      <a:pt x="5728" y="20071"/>
                      <a:pt x="5488" y="20480"/>
                    </a:cubicBezTo>
                    <a:cubicBezTo>
                      <a:pt x="4728" y="21693"/>
                      <a:pt x="3266" y="22833"/>
                      <a:pt x="1853" y="22833"/>
                    </a:cubicBezTo>
                    <a:cubicBezTo>
                      <a:pt x="1613" y="22833"/>
                      <a:pt x="1374" y="22801"/>
                      <a:pt x="1140" y="22729"/>
                    </a:cubicBezTo>
                    <a:cubicBezTo>
                      <a:pt x="850" y="22639"/>
                      <a:pt x="600" y="22519"/>
                      <a:pt x="520" y="22370"/>
                    </a:cubicBezTo>
                    <a:cubicBezTo>
                      <a:pt x="520" y="22370"/>
                      <a:pt x="520" y="22361"/>
                      <a:pt x="513" y="22359"/>
                    </a:cubicBezTo>
                    <a:lnTo>
                      <a:pt x="513" y="22359"/>
                    </a:lnTo>
                    <a:cubicBezTo>
                      <a:pt x="511" y="22357"/>
                      <a:pt x="510" y="22353"/>
                      <a:pt x="510" y="22350"/>
                    </a:cubicBezTo>
                    <a:lnTo>
                      <a:pt x="510" y="22330"/>
                    </a:lnTo>
                    <a:cubicBezTo>
                      <a:pt x="510" y="22326"/>
                      <a:pt x="510" y="22322"/>
                      <a:pt x="511" y="22319"/>
                    </a:cubicBezTo>
                    <a:lnTo>
                      <a:pt x="511" y="22319"/>
                    </a:lnTo>
                    <a:cubicBezTo>
                      <a:pt x="520" y="22309"/>
                      <a:pt x="521" y="22299"/>
                      <a:pt x="530" y="22290"/>
                    </a:cubicBezTo>
                    <a:cubicBezTo>
                      <a:pt x="530" y="22230"/>
                      <a:pt x="790" y="21859"/>
                      <a:pt x="930" y="21670"/>
                    </a:cubicBezTo>
                    <a:cubicBezTo>
                      <a:pt x="2249" y="19811"/>
                      <a:pt x="3499" y="17872"/>
                      <a:pt x="4459" y="15793"/>
                    </a:cubicBezTo>
                    <a:cubicBezTo>
                      <a:pt x="5198" y="14173"/>
                      <a:pt x="5778" y="12244"/>
                      <a:pt x="6207" y="10345"/>
                    </a:cubicBezTo>
                    <a:close/>
                    <a:moveTo>
                      <a:pt x="9931" y="29120"/>
                    </a:moveTo>
                    <a:cubicBezTo>
                      <a:pt x="9931" y="29120"/>
                      <a:pt x="9932" y="29131"/>
                      <a:pt x="9935" y="29159"/>
                    </a:cubicBezTo>
                    <a:lnTo>
                      <a:pt x="9935" y="29159"/>
                    </a:lnTo>
                    <a:cubicBezTo>
                      <a:pt x="9934" y="29138"/>
                      <a:pt x="9932" y="29120"/>
                      <a:pt x="9931" y="29120"/>
                    </a:cubicBezTo>
                    <a:close/>
                    <a:moveTo>
                      <a:pt x="9166" y="0"/>
                    </a:moveTo>
                    <a:cubicBezTo>
                      <a:pt x="9036" y="240"/>
                      <a:pt x="8917" y="480"/>
                      <a:pt x="8797" y="720"/>
                    </a:cubicBezTo>
                    <a:cubicBezTo>
                      <a:pt x="8007" y="2309"/>
                      <a:pt x="7387" y="3988"/>
                      <a:pt x="6957" y="5717"/>
                    </a:cubicBezTo>
                    <a:cubicBezTo>
                      <a:pt x="6778" y="6447"/>
                      <a:pt x="6618" y="7197"/>
                      <a:pt x="6478" y="7936"/>
                    </a:cubicBezTo>
                    <a:cubicBezTo>
                      <a:pt x="6467" y="7986"/>
                      <a:pt x="6458" y="8036"/>
                      <a:pt x="6458" y="8086"/>
                    </a:cubicBezTo>
                    <a:cubicBezTo>
                      <a:pt x="6178" y="9285"/>
                      <a:pt x="5908" y="10485"/>
                      <a:pt x="5558" y="11675"/>
                    </a:cubicBezTo>
                    <a:cubicBezTo>
                      <a:pt x="4978" y="13594"/>
                      <a:pt x="4419" y="15023"/>
                      <a:pt x="3519" y="16772"/>
                    </a:cubicBezTo>
                    <a:cubicBezTo>
                      <a:pt x="2789" y="18161"/>
                      <a:pt x="1940" y="19491"/>
                      <a:pt x="1050" y="20780"/>
                    </a:cubicBezTo>
                    <a:cubicBezTo>
                      <a:pt x="820" y="21120"/>
                      <a:pt x="580" y="21450"/>
                      <a:pt x="341" y="21779"/>
                    </a:cubicBezTo>
                    <a:cubicBezTo>
                      <a:pt x="170" y="22010"/>
                      <a:pt x="1" y="22330"/>
                      <a:pt x="170" y="22609"/>
                    </a:cubicBezTo>
                    <a:cubicBezTo>
                      <a:pt x="290" y="22799"/>
                      <a:pt x="490" y="22909"/>
                      <a:pt x="690" y="22999"/>
                    </a:cubicBezTo>
                    <a:cubicBezTo>
                      <a:pt x="990" y="23129"/>
                      <a:pt x="1310" y="23209"/>
                      <a:pt x="1640" y="23239"/>
                    </a:cubicBezTo>
                    <a:cubicBezTo>
                      <a:pt x="1703" y="23243"/>
                      <a:pt x="1767" y="23245"/>
                      <a:pt x="1831" y="23245"/>
                    </a:cubicBezTo>
                    <a:cubicBezTo>
                      <a:pt x="3558" y="23245"/>
                      <a:pt x="5296" y="21824"/>
                      <a:pt x="6047" y="20311"/>
                    </a:cubicBezTo>
                    <a:cubicBezTo>
                      <a:pt x="6058" y="21000"/>
                      <a:pt x="6067" y="21690"/>
                      <a:pt x="6087" y="22370"/>
                    </a:cubicBezTo>
                    <a:cubicBezTo>
                      <a:pt x="6147" y="25168"/>
                      <a:pt x="6238" y="27967"/>
                      <a:pt x="6378" y="30755"/>
                    </a:cubicBezTo>
                    <a:cubicBezTo>
                      <a:pt x="6438" y="32095"/>
                      <a:pt x="6538" y="33434"/>
                      <a:pt x="6647" y="34764"/>
                    </a:cubicBezTo>
                    <a:cubicBezTo>
                      <a:pt x="6678" y="35224"/>
                      <a:pt x="6718" y="35683"/>
                      <a:pt x="6767" y="36133"/>
                    </a:cubicBezTo>
                    <a:cubicBezTo>
                      <a:pt x="6778" y="36463"/>
                      <a:pt x="6937" y="36752"/>
                      <a:pt x="7277" y="36812"/>
                    </a:cubicBezTo>
                    <a:cubicBezTo>
                      <a:pt x="7320" y="36822"/>
                      <a:pt x="7362" y="36827"/>
                      <a:pt x="7405" y="36827"/>
                    </a:cubicBezTo>
                    <a:cubicBezTo>
                      <a:pt x="7532" y="36827"/>
                      <a:pt x="7660" y="36788"/>
                      <a:pt x="7787" y="36743"/>
                    </a:cubicBezTo>
                    <a:cubicBezTo>
                      <a:pt x="7977" y="36673"/>
                      <a:pt x="8177" y="36583"/>
                      <a:pt x="8346" y="36453"/>
                    </a:cubicBezTo>
                    <a:cubicBezTo>
                      <a:pt x="9256" y="35773"/>
                      <a:pt x="9696" y="34653"/>
                      <a:pt x="10006" y="33594"/>
                    </a:cubicBezTo>
                    <a:cubicBezTo>
                      <a:pt x="10316" y="32365"/>
                      <a:pt x="10376" y="31075"/>
                      <a:pt x="10136" y="29836"/>
                    </a:cubicBezTo>
                    <a:cubicBezTo>
                      <a:pt x="10106" y="29756"/>
                      <a:pt x="10116" y="29646"/>
                      <a:pt x="10056" y="29576"/>
                    </a:cubicBezTo>
                    <a:cubicBezTo>
                      <a:pt x="10046" y="29546"/>
                      <a:pt x="10026" y="29536"/>
                      <a:pt x="10006" y="29526"/>
                    </a:cubicBezTo>
                    <a:cubicBezTo>
                      <a:pt x="9986" y="29416"/>
                      <a:pt x="9966" y="29296"/>
                      <a:pt x="9936" y="29186"/>
                    </a:cubicBezTo>
                    <a:cubicBezTo>
                      <a:pt x="9936" y="29178"/>
                      <a:pt x="9936" y="29169"/>
                      <a:pt x="9935" y="29161"/>
                    </a:cubicBezTo>
                    <a:lnTo>
                      <a:pt x="9935" y="29161"/>
                    </a:lnTo>
                    <a:cubicBezTo>
                      <a:pt x="9936" y="29163"/>
                      <a:pt x="9936" y="29164"/>
                      <a:pt x="9936" y="29166"/>
                    </a:cubicBezTo>
                    <a:cubicBezTo>
                      <a:pt x="9936" y="29164"/>
                      <a:pt x="9935" y="29161"/>
                      <a:pt x="9935" y="29159"/>
                    </a:cubicBezTo>
                    <a:lnTo>
                      <a:pt x="9935" y="29159"/>
                    </a:lnTo>
                    <a:cubicBezTo>
                      <a:pt x="9935" y="29160"/>
                      <a:pt x="9935" y="29160"/>
                      <a:pt x="9935" y="29161"/>
                    </a:cubicBezTo>
                    <a:lnTo>
                      <a:pt x="9935" y="29161"/>
                    </a:lnTo>
                    <a:cubicBezTo>
                      <a:pt x="9925" y="29083"/>
                      <a:pt x="9916" y="29005"/>
                      <a:pt x="9916" y="28927"/>
                    </a:cubicBezTo>
                    <a:cubicBezTo>
                      <a:pt x="9976" y="28816"/>
                      <a:pt x="10156" y="28536"/>
                      <a:pt x="10236" y="28367"/>
                    </a:cubicBezTo>
                    <a:cubicBezTo>
                      <a:pt x="10405" y="28007"/>
                      <a:pt x="10565" y="27647"/>
                      <a:pt x="10665" y="27267"/>
                    </a:cubicBezTo>
                    <a:cubicBezTo>
                      <a:pt x="10845" y="26608"/>
                      <a:pt x="10916" y="25918"/>
                      <a:pt x="10816" y="25248"/>
                    </a:cubicBezTo>
                    <a:cubicBezTo>
                      <a:pt x="10776" y="25028"/>
                      <a:pt x="10765" y="24778"/>
                      <a:pt x="10656" y="24578"/>
                    </a:cubicBezTo>
                    <a:cubicBezTo>
                      <a:pt x="10619" y="24522"/>
                      <a:pt x="10561" y="24496"/>
                      <a:pt x="10501" y="24496"/>
                    </a:cubicBezTo>
                    <a:cubicBezTo>
                      <a:pt x="10412" y="24496"/>
                      <a:pt x="10320" y="24553"/>
                      <a:pt x="10296" y="24649"/>
                    </a:cubicBezTo>
                    <a:cubicBezTo>
                      <a:pt x="10276" y="24808"/>
                      <a:pt x="10385" y="25038"/>
                      <a:pt x="10396" y="25208"/>
                    </a:cubicBezTo>
                    <a:cubicBezTo>
                      <a:pt x="10445" y="25438"/>
                      <a:pt x="10465" y="25968"/>
                      <a:pt x="10416" y="26368"/>
                    </a:cubicBezTo>
                    <a:cubicBezTo>
                      <a:pt x="10396" y="26768"/>
                      <a:pt x="10156" y="27617"/>
                      <a:pt x="9956" y="27997"/>
                    </a:cubicBezTo>
                    <a:cubicBezTo>
                      <a:pt x="9866" y="28207"/>
                      <a:pt x="9746" y="28407"/>
                      <a:pt x="9636" y="28607"/>
                    </a:cubicBezTo>
                    <a:cubicBezTo>
                      <a:pt x="9586" y="28687"/>
                      <a:pt x="9526" y="28776"/>
                      <a:pt x="9516" y="28867"/>
                    </a:cubicBezTo>
                    <a:cubicBezTo>
                      <a:pt x="9516" y="29096"/>
                      <a:pt x="9536" y="29076"/>
                      <a:pt x="9586" y="29326"/>
                    </a:cubicBezTo>
                    <a:cubicBezTo>
                      <a:pt x="9656" y="29636"/>
                      <a:pt x="9726" y="29956"/>
                      <a:pt x="9786" y="30276"/>
                    </a:cubicBezTo>
                    <a:cubicBezTo>
                      <a:pt x="9816" y="30466"/>
                      <a:pt x="9836" y="30626"/>
                      <a:pt x="9856" y="30915"/>
                    </a:cubicBezTo>
                    <a:cubicBezTo>
                      <a:pt x="9896" y="31915"/>
                      <a:pt x="9826" y="32665"/>
                      <a:pt x="9576" y="33594"/>
                    </a:cubicBezTo>
                    <a:cubicBezTo>
                      <a:pt x="9186" y="34993"/>
                      <a:pt x="8406" y="36273"/>
                      <a:pt x="7407" y="36423"/>
                    </a:cubicBezTo>
                    <a:cubicBezTo>
                      <a:pt x="7387" y="36423"/>
                      <a:pt x="7337" y="36403"/>
                      <a:pt x="7307" y="36393"/>
                    </a:cubicBezTo>
                    <a:cubicBezTo>
                      <a:pt x="7287" y="36383"/>
                      <a:pt x="7277" y="36373"/>
                      <a:pt x="7257" y="36373"/>
                    </a:cubicBezTo>
                    <a:cubicBezTo>
                      <a:pt x="7247" y="36353"/>
                      <a:pt x="7237" y="36343"/>
                      <a:pt x="7227" y="36333"/>
                    </a:cubicBezTo>
                    <a:cubicBezTo>
                      <a:pt x="7227" y="36323"/>
                      <a:pt x="7217" y="36323"/>
                      <a:pt x="7217" y="36313"/>
                    </a:cubicBezTo>
                    <a:cubicBezTo>
                      <a:pt x="7147" y="36093"/>
                      <a:pt x="7147" y="35693"/>
                      <a:pt x="7097" y="35333"/>
                    </a:cubicBezTo>
                    <a:cubicBezTo>
                      <a:pt x="6967" y="33914"/>
                      <a:pt x="6867" y="32494"/>
                      <a:pt x="6798" y="31066"/>
                    </a:cubicBezTo>
                    <a:cubicBezTo>
                      <a:pt x="6598" y="27117"/>
                      <a:pt x="6467" y="23159"/>
                      <a:pt x="6398" y="19211"/>
                    </a:cubicBezTo>
                    <a:cubicBezTo>
                      <a:pt x="6407" y="19161"/>
                      <a:pt x="6418" y="19081"/>
                      <a:pt x="6427" y="19051"/>
                    </a:cubicBezTo>
                    <a:cubicBezTo>
                      <a:pt x="6438" y="19001"/>
                      <a:pt x="6438" y="18951"/>
                      <a:pt x="6407" y="18901"/>
                    </a:cubicBezTo>
                    <a:lnTo>
                      <a:pt x="6398" y="18891"/>
                    </a:lnTo>
                    <a:cubicBezTo>
                      <a:pt x="6378" y="17541"/>
                      <a:pt x="6367" y="16202"/>
                      <a:pt x="6367" y="14853"/>
                    </a:cubicBezTo>
                    <a:cubicBezTo>
                      <a:pt x="6378" y="12564"/>
                      <a:pt x="6438" y="10145"/>
                      <a:pt x="6787" y="8006"/>
                    </a:cubicBezTo>
                    <a:cubicBezTo>
                      <a:pt x="6877" y="7417"/>
                      <a:pt x="6987" y="6826"/>
                      <a:pt x="7137" y="6257"/>
                    </a:cubicBezTo>
                    <a:cubicBezTo>
                      <a:pt x="7167" y="6147"/>
                      <a:pt x="7187" y="6037"/>
                      <a:pt x="7217" y="5927"/>
                    </a:cubicBezTo>
                    <a:cubicBezTo>
                      <a:pt x="7437" y="5187"/>
                      <a:pt x="7687" y="4448"/>
                      <a:pt x="7957" y="3728"/>
                    </a:cubicBezTo>
                    <a:cubicBezTo>
                      <a:pt x="8406" y="2508"/>
                      <a:pt x="8837" y="1499"/>
                      <a:pt x="9466" y="300"/>
                    </a:cubicBezTo>
                    <a:cubicBezTo>
                      <a:pt x="9486" y="270"/>
                      <a:pt x="9506" y="240"/>
                      <a:pt x="9526" y="200"/>
                    </a:cubicBezTo>
                    <a:cubicBezTo>
                      <a:pt x="9406" y="140"/>
                      <a:pt x="9286" y="70"/>
                      <a:pt x="9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1" name="Google Shape;16151;p58"/>
              <p:cNvSpPr/>
              <p:nvPr/>
            </p:nvSpPr>
            <p:spPr>
              <a:xfrm>
                <a:off x="2960550" y="1443257"/>
                <a:ext cx="384688" cy="449105"/>
              </a:xfrm>
              <a:custGeom>
                <a:avLst/>
                <a:gdLst/>
                <a:ahLst/>
                <a:cxnLst/>
                <a:rect l="l" t="t" r="r" b="b"/>
                <a:pathLst>
                  <a:path w="7638" h="8917" extrusionOk="0">
                    <a:moveTo>
                      <a:pt x="7047" y="1"/>
                    </a:moveTo>
                    <a:cubicBezTo>
                      <a:pt x="6938" y="91"/>
                      <a:pt x="6838" y="191"/>
                      <a:pt x="6738" y="281"/>
                    </a:cubicBezTo>
                    <a:cubicBezTo>
                      <a:pt x="6228" y="770"/>
                      <a:pt x="5748" y="1290"/>
                      <a:pt x="5258" y="1810"/>
                    </a:cubicBezTo>
                    <a:cubicBezTo>
                      <a:pt x="3539" y="3609"/>
                      <a:pt x="2010" y="5578"/>
                      <a:pt x="630" y="7657"/>
                    </a:cubicBezTo>
                    <a:cubicBezTo>
                      <a:pt x="421" y="7977"/>
                      <a:pt x="210" y="8297"/>
                      <a:pt x="1" y="8627"/>
                    </a:cubicBezTo>
                    <a:cubicBezTo>
                      <a:pt x="101" y="8717"/>
                      <a:pt x="201" y="8817"/>
                      <a:pt x="310" y="8917"/>
                    </a:cubicBezTo>
                    <a:cubicBezTo>
                      <a:pt x="681" y="8317"/>
                      <a:pt x="1070" y="7737"/>
                      <a:pt x="1470" y="7158"/>
                    </a:cubicBezTo>
                    <a:cubicBezTo>
                      <a:pt x="2640" y="5458"/>
                      <a:pt x="3799" y="3989"/>
                      <a:pt x="5248" y="2429"/>
                    </a:cubicBezTo>
                    <a:cubicBezTo>
                      <a:pt x="5738" y="1910"/>
                      <a:pt x="6228" y="1370"/>
                      <a:pt x="6738" y="861"/>
                    </a:cubicBezTo>
                    <a:cubicBezTo>
                      <a:pt x="6998" y="630"/>
                      <a:pt x="7267" y="401"/>
                      <a:pt x="7587" y="111"/>
                    </a:cubicBezTo>
                    <a:lnTo>
                      <a:pt x="7637" y="61"/>
                    </a:lnTo>
                    <a:cubicBezTo>
                      <a:pt x="7507" y="61"/>
                      <a:pt x="7377" y="61"/>
                      <a:pt x="7237" y="51"/>
                    </a:cubicBezTo>
                    <a:cubicBezTo>
                      <a:pt x="7167" y="51"/>
                      <a:pt x="7098" y="31"/>
                      <a:pt x="70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2" name="Google Shape;16152;p58"/>
              <p:cNvSpPr/>
              <p:nvPr/>
            </p:nvSpPr>
            <p:spPr>
              <a:xfrm>
                <a:off x="3424209" y="1762923"/>
                <a:ext cx="142986" cy="747668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14845" extrusionOk="0">
                    <a:moveTo>
                      <a:pt x="1200" y="1"/>
                    </a:moveTo>
                    <a:cubicBezTo>
                      <a:pt x="1579" y="991"/>
                      <a:pt x="1819" y="2040"/>
                      <a:pt x="1990" y="3090"/>
                    </a:cubicBezTo>
                    <a:cubicBezTo>
                      <a:pt x="2230" y="4439"/>
                      <a:pt x="2309" y="5918"/>
                      <a:pt x="2170" y="7417"/>
                    </a:cubicBezTo>
                    <a:cubicBezTo>
                      <a:pt x="2059" y="8967"/>
                      <a:pt x="1799" y="10446"/>
                      <a:pt x="1190" y="11985"/>
                    </a:cubicBezTo>
                    <a:cubicBezTo>
                      <a:pt x="820" y="12985"/>
                      <a:pt x="490" y="13834"/>
                      <a:pt x="40" y="14774"/>
                    </a:cubicBezTo>
                    <a:cubicBezTo>
                      <a:pt x="31" y="14804"/>
                      <a:pt x="0" y="14844"/>
                      <a:pt x="11" y="14844"/>
                    </a:cubicBezTo>
                    <a:cubicBezTo>
                      <a:pt x="100" y="14724"/>
                      <a:pt x="180" y="14604"/>
                      <a:pt x="270" y="14484"/>
                    </a:cubicBezTo>
                    <a:cubicBezTo>
                      <a:pt x="680" y="13885"/>
                      <a:pt x="1050" y="13254"/>
                      <a:pt x="1350" y="12595"/>
                    </a:cubicBezTo>
                    <a:cubicBezTo>
                      <a:pt x="2090" y="11075"/>
                      <a:pt x="2419" y="9387"/>
                      <a:pt x="2559" y="7707"/>
                    </a:cubicBezTo>
                    <a:cubicBezTo>
                      <a:pt x="2839" y="5078"/>
                      <a:pt x="2489" y="2340"/>
                      <a:pt x="1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3" name="Google Shape;16153;p58"/>
              <p:cNvSpPr/>
              <p:nvPr/>
            </p:nvSpPr>
            <p:spPr>
              <a:xfrm>
                <a:off x="3430253" y="1893317"/>
                <a:ext cx="98212" cy="567916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11276" extrusionOk="0">
                    <a:moveTo>
                      <a:pt x="990" y="1"/>
                    </a:moveTo>
                    <a:cubicBezTo>
                      <a:pt x="1000" y="30"/>
                      <a:pt x="1000" y="50"/>
                      <a:pt x="1010" y="81"/>
                    </a:cubicBezTo>
                    <a:cubicBezTo>
                      <a:pt x="1130" y="710"/>
                      <a:pt x="1250" y="1460"/>
                      <a:pt x="1300" y="1900"/>
                    </a:cubicBezTo>
                    <a:cubicBezTo>
                      <a:pt x="1390" y="2669"/>
                      <a:pt x="1439" y="3439"/>
                      <a:pt x="1450" y="4219"/>
                    </a:cubicBezTo>
                    <a:cubicBezTo>
                      <a:pt x="1439" y="5278"/>
                      <a:pt x="1339" y="6218"/>
                      <a:pt x="1160" y="7207"/>
                    </a:cubicBezTo>
                    <a:cubicBezTo>
                      <a:pt x="910" y="8597"/>
                      <a:pt x="550" y="9966"/>
                      <a:pt x="0" y="11276"/>
                    </a:cubicBezTo>
                    <a:cubicBezTo>
                      <a:pt x="360" y="10616"/>
                      <a:pt x="700" y="9936"/>
                      <a:pt x="920" y="9226"/>
                    </a:cubicBezTo>
                    <a:cubicBezTo>
                      <a:pt x="1220" y="8317"/>
                      <a:pt x="1390" y="7367"/>
                      <a:pt x="1539" y="6418"/>
                    </a:cubicBezTo>
                    <a:cubicBezTo>
                      <a:pt x="1790" y="4859"/>
                      <a:pt x="1950" y="2969"/>
                      <a:pt x="1450" y="1320"/>
                    </a:cubicBezTo>
                    <a:cubicBezTo>
                      <a:pt x="1320" y="870"/>
                      <a:pt x="1170" y="430"/>
                      <a:pt x="9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4" name="Google Shape;16154;p58"/>
              <p:cNvSpPr/>
              <p:nvPr/>
            </p:nvSpPr>
            <p:spPr>
              <a:xfrm>
                <a:off x="3439319" y="2571934"/>
                <a:ext cx="53387" cy="239133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47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0" y="150"/>
                      <a:pt x="90" y="300"/>
                      <a:pt x="130" y="440"/>
                    </a:cubicBezTo>
                    <a:cubicBezTo>
                      <a:pt x="550" y="1869"/>
                      <a:pt x="640" y="3219"/>
                      <a:pt x="560" y="4748"/>
                    </a:cubicBezTo>
                    <a:cubicBezTo>
                      <a:pt x="1060" y="3219"/>
                      <a:pt x="1010" y="1720"/>
                      <a:pt x="180" y="310"/>
                    </a:cubicBezTo>
                    <a:cubicBezTo>
                      <a:pt x="120" y="210"/>
                      <a:pt x="60" y="1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5" name="Google Shape;16155;p58"/>
              <p:cNvSpPr/>
              <p:nvPr/>
            </p:nvSpPr>
            <p:spPr>
              <a:xfrm>
                <a:off x="3459414" y="2855841"/>
                <a:ext cx="104306" cy="325257"/>
              </a:xfrm>
              <a:custGeom>
                <a:avLst/>
                <a:gdLst/>
                <a:ahLst/>
                <a:cxnLst/>
                <a:rect l="l" t="t" r="r" b="b"/>
                <a:pathLst>
                  <a:path w="2071" h="645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1" y="980"/>
                      <a:pt x="1011" y="1990"/>
                      <a:pt x="1211" y="3169"/>
                    </a:cubicBezTo>
                    <a:cubicBezTo>
                      <a:pt x="1340" y="3859"/>
                      <a:pt x="1400" y="4579"/>
                      <a:pt x="1311" y="5388"/>
                    </a:cubicBezTo>
                    <a:cubicBezTo>
                      <a:pt x="1271" y="5738"/>
                      <a:pt x="1251" y="5948"/>
                      <a:pt x="1180" y="6288"/>
                    </a:cubicBezTo>
                    <a:cubicBezTo>
                      <a:pt x="1180" y="6348"/>
                      <a:pt x="1151" y="6427"/>
                      <a:pt x="1151" y="6458"/>
                    </a:cubicBezTo>
                    <a:cubicBezTo>
                      <a:pt x="1271" y="6178"/>
                      <a:pt x="1371" y="5898"/>
                      <a:pt x="1460" y="5598"/>
                    </a:cubicBezTo>
                    <a:cubicBezTo>
                      <a:pt x="2070" y="3569"/>
                      <a:pt x="1451" y="148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6" name="Google Shape;16156;p58"/>
              <p:cNvSpPr/>
              <p:nvPr/>
            </p:nvSpPr>
            <p:spPr>
              <a:xfrm>
                <a:off x="3487618" y="2947959"/>
                <a:ext cx="32284" cy="17678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11"/>
                      <a:pt x="51" y="221"/>
                      <a:pt x="71" y="331"/>
                    </a:cubicBezTo>
                    <a:cubicBezTo>
                      <a:pt x="300" y="1540"/>
                      <a:pt x="440" y="2350"/>
                      <a:pt x="531" y="3509"/>
                    </a:cubicBezTo>
                    <a:cubicBezTo>
                      <a:pt x="600" y="2950"/>
                      <a:pt x="640" y="2380"/>
                      <a:pt x="580" y="1810"/>
                    </a:cubicBezTo>
                    <a:cubicBezTo>
                      <a:pt x="500" y="1220"/>
                      <a:pt x="300" y="651"/>
                      <a:pt x="61" y="111"/>
                    </a:cubicBezTo>
                    <a:cubicBezTo>
                      <a:pt x="41" y="71"/>
                      <a:pt x="21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7" name="Google Shape;16157;p58"/>
              <p:cNvSpPr/>
              <p:nvPr/>
            </p:nvSpPr>
            <p:spPr>
              <a:xfrm>
                <a:off x="3444859" y="2664052"/>
                <a:ext cx="17628" cy="104256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" y="790"/>
                      <a:pt x="150" y="1460"/>
                      <a:pt x="220" y="2070"/>
                    </a:cubicBezTo>
                    <a:cubicBezTo>
                      <a:pt x="350" y="1400"/>
                      <a:pt x="200" y="56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8" name="Google Shape;16158;p58"/>
              <p:cNvSpPr/>
              <p:nvPr/>
            </p:nvSpPr>
            <p:spPr>
              <a:xfrm>
                <a:off x="3370822" y="3299858"/>
                <a:ext cx="121380" cy="282447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5608" extrusionOk="0">
                    <a:moveTo>
                      <a:pt x="1" y="1"/>
                    </a:moveTo>
                    <a:cubicBezTo>
                      <a:pt x="21" y="21"/>
                      <a:pt x="41" y="41"/>
                      <a:pt x="51" y="61"/>
                    </a:cubicBezTo>
                    <a:cubicBezTo>
                      <a:pt x="460" y="510"/>
                      <a:pt x="760" y="950"/>
                      <a:pt x="1080" y="1480"/>
                    </a:cubicBezTo>
                    <a:cubicBezTo>
                      <a:pt x="1810" y="2749"/>
                      <a:pt x="2310" y="4128"/>
                      <a:pt x="2010" y="5608"/>
                    </a:cubicBezTo>
                    <a:cubicBezTo>
                      <a:pt x="2400" y="4759"/>
                      <a:pt x="2410" y="3769"/>
                      <a:pt x="2160" y="2879"/>
                    </a:cubicBezTo>
                    <a:cubicBezTo>
                      <a:pt x="1940" y="2149"/>
                      <a:pt x="1530" y="1480"/>
                      <a:pt x="1031" y="910"/>
                    </a:cubicBezTo>
                    <a:cubicBezTo>
                      <a:pt x="731" y="570"/>
                      <a:pt x="380" y="2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59" name="Google Shape;16159;p58"/>
              <p:cNvSpPr/>
              <p:nvPr/>
            </p:nvSpPr>
            <p:spPr>
              <a:xfrm>
                <a:off x="3251004" y="2981199"/>
                <a:ext cx="107781" cy="250717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49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1" y="160"/>
                      <a:pt x="251" y="311"/>
                      <a:pt x="371" y="490"/>
                    </a:cubicBezTo>
                    <a:cubicBezTo>
                      <a:pt x="720" y="1000"/>
                      <a:pt x="1000" y="1540"/>
                      <a:pt x="1271" y="2090"/>
                    </a:cubicBezTo>
                    <a:cubicBezTo>
                      <a:pt x="1650" y="2829"/>
                      <a:pt x="1960" y="3909"/>
                      <a:pt x="1880" y="4978"/>
                    </a:cubicBezTo>
                    <a:cubicBezTo>
                      <a:pt x="2140" y="4169"/>
                      <a:pt x="2130" y="3259"/>
                      <a:pt x="1840" y="2459"/>
                    </a:cubicBezTo>
                    <a:cubicBezTo>
                      <a:pt x="1520" y="1610"/>
                      <a:pt x="971" y="860"/>
                      <a:pt x="311" y="251"/>
                    </a:cubicBezTo>
                    <a:cubicBezTo>
                      <a:pt x="211" y="160"/>
                      <a:pt x="91" y="6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0" name="Google Shape;16160;p58"/>
              <p:cNvSpPr/>
              <p:nvPr/>
            </p:nvSpPr>
            <p:spPr>
              <a:xfrm>
                <a:off x="3286260" y="3065258"/>
                <a:ext cx="54394" cy="144044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286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0" y="71"/>
                      <a:pt x="71" y="150"/>
                      <a:pt x="100" y="230"/>
                    </a:cubicBezTo>
                    <a:cubicBezTo>
                      <a:pt x="320" y="761"/>
                      <a:pt x="520" y="1290"/>
                      <a:pt x="680" y="1830"/>
                    </a:cubicBezTo>
                    <a:cubicBezTo>
                      <a:pt x="780" y="2180"/>
                      <a:pt x="880" y="2520"/>
                      <a:pt x="880" y="2860"/>
                    </a:cubicBezTo>
                    <a:cubicBezTo>
                      <a:pt x="1080" y="1840"/>
                      <a:pt x="711" y="861"/>
                      <a:pt x="40" y="51"/>
                    </a:cubicBezTo>
                    <a:cubicBezTo>
                      <a:pt x="31" y="31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1" name="Google Shape;16161;p58"/>
              <p:cNvSpPr/>
              <p:nvPr/>
            </p:nvSpPr>
            <p:spPr>
              <a:xfrm>
                <a:off x="3414136" y="3386939"/>
                <a:ext cx="57970" cy="154621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3070" extrusionOk="0">
                    <a:moveTo>
                      <a:pt x="0" y="1"/>
                    </a:moveTo>
                    <a:cubicBezTo>
                      <a:pt x="60" y="120"/>
                      <a:pt x="131" y="291"/>
                      <a:pt x="151" y="340"/>
                    </a:cubicBezTo>
                    <a:cubicBezTo>
                      <a:pt x="370" y="871"/>
                      <a:pt x="460" y="1040"/>
                      <a:pt x="710" y="1730"/>
                    </a:cubicBezTo>
                    <a:cubicBezTo>
                      <a:pt x="870" y="2170"/>
                      <a:pt x="1040" y="2619"/>
                      <a:pt x="1060" y="3070"/>
                    </a:cubicBezTo>
                    <a:cubicBezTo>
                      <a:pt x="1150" y="2530"/>
                      <a:pt x="1040" y="1960"/>
                      <a:pt x="870" y="1430"/>
                    </a:cubicBezTo>
                    <a:cubicBezTo>
                      <a:pt x="690" y="920"/>
                      <a:pt x="311" y="37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2" name="Google Shape;16162;p58"/>
              <p:cNvSpPr/>
              <p:nvPr/>
            </p:nvSpPr>
            <p:spPr>
              <a:xfrm>
                <a:off x="3242946" y="2682183"/>
                <a:ext cx="45379" cy="2220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4409" extrusionOk="0">
                    <a:moveTo>
                      <a:pt x="561" y="0"/>
                    </a:moveTo>
                    <a:lnTo>
                      <a:pt x="561" y="0"/>
                    </a:lnTo>
                    <a:cubicBezTo>
                      <a:pt x="501" y="1539"/>
                      <a:pt x="391" y="2719"/>
                      <a:pt x="81" y="4129"/>
                    </a:cubicBezTo>
                    <a:cubicBezTo>
                      <a:pt x="61" y="4218"/>
                      <a:pt x="21" y="4328"/>
                      <a:pt x="1" y="4408"/>
                    </a:cubicBezTo>
                    <a:cubicBezTo>
                      <a:pt x="51" y="4338"/>
                      <a:pt x="91" y="4269"/>
                      <a:pt x="121" y="4198"/>
                    </a:cubicBezTo>
                    <a:cubicBezTo>
                      <a:pt x="831" y="2829"/>
                      <a:pt x="900" y="1479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3" name="Google Shape;16163;p58"/>
              <p:cNvSpPr/>
              <p:nvPr/>
            </p:nvSpPr>
            <p:spPr>
              <a:xfrm>
                <a:off x="3236902" y="3348208"/>
                <a:ext cx="131503" cy="270863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5378" extrusionOk="0">
                    <a:moveTo>
                      <a:pt x="1" y="0"/>
                    </a:moveTo>
                    <a:cubicBezTo>
                      <a:pt x="141" y="220"/>
                      <a:pt x="261" y="460"/>
                      <a:pt x="401" y="690"/>
                    </a:cubicBezTo>
                    <a:cubicBezTo>
                      <a:pt x="1331" y="2289"/>
                      <a:pt x="2150" y="3519"/>
                      <a:pt x="2060" y="5378"/>
                    </a:cubicBezTo>
                    <a:cubicBezTo>
                      <a:pt x="2610" y="3348"/>
                      <a:pt x="1691" y="1889"/>
                      <a:pt x="391" y="430"/>
                    </a:cubicBezTo>
                    <a:cubicBezTo>
                      <a:pt x="261" y="280"/>
                      <a:pt x="121" y="12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4" name="Google Shape;16164;p58"/>
              <p:cNvSpPr/>
              <p:nvPr/>
            </p:nvSpPr>
            <p:spPr>
              <a:xfrm>
                <a:off x="3275481" y="3457954"/>
                <a:ext cx="47091" cy="12490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480" extrusionOk="0">
                    <a:moveTo>
                      <a:pt x="19" y="0"/>
                    </a:moveTo>
                    <a:cubicBezTo>
                      <a:pt x="0" y="0"/>
                      <a:pt x="99" y="205"/>
                      <a:pt x="115" y="280"/>
                    </a:cubicBezTo>
                    <a:cubicBezTo>
                      <a:pt x="265" y="650"/>
                      <a:pt x="385" y="1020"/>
                      <a:pt x="514" y="1400"/>
                    </a:cubicBezTo>
                    <a:cubicBezTo>
                      <a:pt x="634" y="1749"/>
                      <a:pt x="754" y="2119"/>
                      <a:pt x="794" y="2479"/>
                    </a:cubicBezTo>
                    <a:cubicBezTo>
                      <a:pt x="934" y="1620"/>
                      <a:pt x="594" y="750"/>
                      <a:pt x="85" y="80"/>
                    </a:cubicBezTo>
                    <a:cubicBezTo>
                      <a:pt x="45" y="23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5" name="Google Shape;16165;p58"/>
              <p:cNvSpPr/>
              <p:nvPr/>
            </p:nvSpPr>
            <p:spPr>
              <a:xfrm>
                <a:off x="2844761" y="3432267"/>
                <a:ext cx="88139" cy="343338"/>
              </a:xfrm>
              <a:custGeom>
                <a:avLst/>
                <a:gdLst/>
                <a:ahLst/>
                <a:cxnLst/>
                <a:rect l="l" t="t" r="r" b="b"/>
                <a:pathLst>
                  <a:path w="1750" h="6817" extrusionOk="0">
                    <a:moveTo>
                      <a:pt x="981" y="0"/>
                    </a:moveTo>
                    <a:lnTo>
                      <a:pt x="981" y="0"/>
                    </a:lnTo>
                    <a:cubicBezTo>
                      <a:pt x="1050" y="320"/>
                      <a:pt x="1090" y="610"/>
                      <a:pt x="1120" y="910"/>
                    </a:cubicBezTo>
                    <a:cubicBezTo>
                      <a:pt x="1260" y="1799"/>
                      <a:pt x="1190" y="3379"/>
                      <a:pt x="1100" y="3878"/>
                    </a:cubicBezTo>
                    <a:cubicBezTo>
                      <a:pt x="981" y="4998"/>
                      <a:pt x="581" y="5877"/>
                      <a:pt x="1" y="6817"/>
                    </a:cubicBezTo>
                    <a:cubicBezTo>
                      <a:pt x="470" y="6268"/>
                      <a:pt x="941" y="5688"/>
                      <a:pt x="1210" y="5008"/>
                    </a:cubicBezTo>
                    <a:cubicBezTo>
                      <a:pt x="1750" y="3618"/>
                      <a:pt x="1660" y="2050"/>
                      <a:pt x="1220" y="640"/>
                    </a:cubicBezTo>
                    <a:cubicBezTo>
                      <a:pt x="1150" y="430"/>
                      <a:pt x="1070" y="200"/>
                      <a:pt x="9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6" name="Google Shape;16166;p58"/>
              <p:cNvSpPr/>
              <p:nvPr/>
            </p:nvSpPr>
            <p:spPr>
              <a:xfrm>
                <a:off x="2909228" y="3223857"/>
                <a:ext cx="42810" cy="180760"/>
              </a:xfrm>
              <a:custGeom>
                <a:avLst/>
                <a:gdLst/>
                <a:ahLst/>
                <a:cxnLst/>
                <a:rect l="l" t="t" r="r" b="b"/>
                <a:pathLst>
                  <a:path w="850" h="3589" extrusionOk="0">
                    <a:moveTo>
                      <a:pt x="550" y="0"/>
                    </a:moveTo>
                    <a:lnTo>
                      <a:pt x="550" y="480"/>
                    </a:lnTo>
                    <a:cubicBezTo>
                      <a:pt x="540" y="1279"/>
                      <a:pt x="470" y="1890"/>
                      <a:pt x="350" y="2529"/>
                    </a:cubicBezTo>
                    <a:cubicBezTo>
                      <a:pt x="270" y="2899"/>
                      <a:pt x="190" y="3279"/>
                      <a:pt x="0" y="3589"/>
                    </a:cubicBezTo>
                    <a:cubicBezTo>
                      <a:pt x="250" y="3349"/>
                      <a:pt x="400" y="3039"/>
                      <a:pt x="530" y="2719"/>
                    </a:cubicBezTo>
                    <a:cubicBezTo>
                      <a:pt x="850" y="1950"/>
                      <a:pt x="830" y="1070"/>
                      <a:pt x="620" y="270"/>
                    </a:cubicBezTo>
                    <a:cubicBezTo>
                      <a:pt x="600" y="180"/>
                      <a:pt x="570" y="70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7" name="Google Shape;16167;p58"/>
              <p:cNvSpPr/>
              <p:nvPr/>
            </p:nvSpPr>
            <p:spPr>
              <a:xfrm>
                <a:off x="2913257" y="3216806"/>
                <a:ext cx="18635" cy="131453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610" extrusionOk="0">
                    <a:moveTo>
                      <a:pt x="40" y="0"/>
                    </a:moveTo>
                    <a:lnTo>
                      <a:pt x="40" y="0"/>
                    </a:lnTo>
                    <a:cubicBezTo>
                      <a:pt x="50" y="870"/>
                      <a:pt x="80" y="1739"/>
                      <a:pt x="0" y="2609"/>
                    </a:cubicBezTo>
                    <a:cubicBezTo>
                      <a:pt x="370" y="1790"/>
                      <a:pt x="340" y="79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8" name="Google Shape;16168;p58"/>
              <p:cNvSpPr/>
              <p:nvPr/>
            </p:nvSpPr>
            <p:spPr>
              <a:xfrm>
                <a:off x="2862389" y="3544531"/>
                <a:ext cx="31780" cy="161118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199" extrusionOk="0">
                    <a:moveTo>
                      <a:pt x="371" y="0"/>
                    </a:moveTo>
                    <a:cubicBezTo>
                      <a:pt x="360" y="150"/>
                      <a:pt x="351" y="310"/>
                      <a:pt x="351" y="470"/>
                    </a:cubicBezTo>
                    <a:cubicBezTo>
                      <a:pt x="331" y="880"/>
                      <a:pt x="280" y="1289"/>
                      <a:pt x="260" y="1700"/>
                    </a:cubicBezTo>
                    <a:cubicBezTo>
                      <a:pt x="220" y="2219"/>
                      <a:pt x="191" y="2669"/>
                      <a:pt x="0" y="3199"/>
                    </a:cubicBezTo>
                    <a:cubicBezTo>
                      <a:pt x="611" y="2309"/>
                      <a:pt x="631" y="1160"/>
                      <a:pt x="400" y="140"/>
                    </a:cubicBezTo>
                    <a:cubicBezTo>
                      <a:pt x="391" y="90"/>
                      <a:pt x="380" y="30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69" name="Google Shape;16169;p58"/>
              <p:cNvSpPr/>
              <p:nvPr/>
            </p:nvSpPr>
            <p:spPr>
              <a:xfrm>
                <a:off x="2559343" y="2835746"/>
                <a:ext cx="191840" cy="270359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5368" extrusionOk="0">
                    <a:moveTo>
                      <a:pt x="3809" y="0"/>
                    </a:moveTo>
                    <a:lnTo>
                      <a:pt x="3809" y="0"/>
                    </a:lnTo>
                    <a:cubicBezTo>
                      <a:pt x="3749" y="290"/>
                      <a:pt x="3678" y="580"/>
                      <a:pt x="3609" y="869"/>
                    </a:cubicBezTo>
                    <a:cubicBezTo>
                      <a:pt x="3289" y="2109"/>
                      <a:pt x="2549" y="3088"/>
                      <a:pt x="1810" y="3918"/>
                    </a:cubicBezTo>
                    <a:cubicBezTo>
                      <a:pt x="1520" y="4218"/>
                      <a:pt x="1230" y="4528"/>
                      <a:pt x="900" y="4787"/>
                    </a:cubicBezTo>
                    <a:cubicBezTo>
                      <a:pt x="730" y="4918"/>
                      <a:pt x="270" y="5207"/>
                      <a:pt x="0" y="5367"/>
                    </a:cubicBezTo>
                    <a:cubicBezTo>
                      <a:pt x="350" y="5247"/>
                      <a:pt x="700" y="5118"/>
                      <a:pt x="1030" y="4938"/>
                    </a:cubicBezTo>
                    <a:cubicBezTo>
                      <a:pt x="1380" y="4738"/>
                      <a:pt x="1699" y="4488"/>
                      <a:pt x="1999" y="4218"/>
                    </a:cubicBezTo>
                    <a:cubicBezTo>
                      <a:pt x="3039" y="3319"/>
                      <a:pt x="3749" y="2009"/>
                      <a:pt x="3789" y="629"/>
                    </a:cubicBezTo>
                    <a:cubicBezTo>
                      <a:pt x="3809" y="420"/>
                      <a:pt x="3809" y="210"/>
                      <a:pt x="3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0" name="Google Shape;16170;p58"/>
              <p:cNvSpPr/>
              <p:nvPr/>
            </p:nvSpPr>
            <p:spPr>
              <a:xfrm>
                <a:off x="2597117" y="2851812"/>
                <a:ext cx="128380" cy="203475"/>
              </a:xfrm>
              <a:custGeom>
                <a:avLst/>
                <a:gdLst/>
                <a:ahLst/>
                <a:cxnLst/>
                <a:rect l="l" t="t" r="r" b="b"/>
                <a:pathLst>
                  <a:path w="2549" h="4040" extrusionOk="0">
                    <a:moveTo>
                      <a:pt x="2549" y="1"/>
                    </a:moveTo>
                    <a:cubicBezTo>
                      <a:pt x="2489" y="161"/>
                      <a:pt x="2439" y="321"/>
                      <a:pt x="2369" y="490"/>
                    </a:cubicBezTo>
                    <a:cubicBezTo>
                      <a:pt x="1839" y="1900"/>
                      <a:pt x="960" y="2849"/>
                      <a:pt x="0" y="4039"/>
                    </a:cubicBezTo>
                    <a:cubicBezTo>
                      <a:pt x="1389" y="3009"/>
                      <a:pt x="2329" y="2060"/>
                      <a:pt x="2529" y="250"/>
                    </a:cubicBezTo>
                    <a:cubicBezTo>
                      <a:pt x="2539" y="170"/>
                      <a:pt x="2539" y="81"/>
                      <a:pt x="2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1" name="Google Shape;16171;p58"/>
              <p:cNvSpPr/>
              <p:nvPr/>
            </p:nvSpPr>
            <p:spPr>
              <a:xfrm>
                <a:off x="3860671" y="1409512"/>
                <a:ext cx="189826" cy="115840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00" extrusionOk="0">
                    <a:moveTo>
                      <a:pt x="3768" y="1"/>
                    </a:moveTo>
                    <a:lnTo>
                      <a:pt x="3768" y="1"/>
                    </a:lnTo>
                    <a:cubicBezTo>
                      <a:pt x="3699" y="11"/>
                      <a:pt x="3639" y="31"/>
                      <a:pt x="3579" y="51"/>
                    </a:cubicBezTo>
                    <a:cubicBezTo>
                      <a:pt x="2949" y="241"/>
                      <a:pt x="2319" y="461"/>
                      <a:pt x="1760" y="811"/>
                    </a:cubicBezTo>
                    <a:cubicBezTo>
                      <a:pt x="1110" y="1220"/>
                      <a:pt x="520" y="1740"/>
                      <a:pt x="1" y="2300"/>
                    </a:cubicBezTo>
                    <a:cubicBezTo>
                      <a:pt x="1110" y="1491"/>
                      <a:pt x="2329" y="851"/>
                      <a:pt x="3508" y="151"/>
                    </a:cubicBezTo>
                    <a:cubicBezTo>
                      <a:pt x="3588" y="101"/>
                      <a:pt x="3719" y="31"/>
                      <a:pt x="3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2" name="Google Shape;16172;p58"/>
              <p:cNvSpPr/>
              <p:nvPr/>
            </p:nvSpPr>
            <p:spPr>
              <a:xfrm>
                <a:off x="3860168" y="1387906"/>
                <a:ext cx="189826" cy="119869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80" extrusionOk="0">
                    <a:moveTo>
                      <a:pt x="3769" y="1"/>
                    </a:moveTo>
                    <a:cubicBezTo>
                      <a:pt x="3698" y="21"/>
                      <a:pt x="3638" y="30"/>
                      <a:pt x="3569" y="50"/>
                    </a:cubicBezTo>
                    <a:cubicBezTo>
                      <a:pt x="1659" y="520"/>
                      <a:pt x="1240" y="990"/>
                      <a:pt x="0" y="2379"/>
                    </a:cubicBezTo>
                    <a:cubicBezTo>
                      <a:pt x="1020" y="1529"/>
                      <a:pt x="2179" y="810"/>
                      <a:pt x="3399" y="190"/>
                    </a:cubicBezTo>
                    <a:cubicBezTo>
                      <a:pt x="3518" y="130"/>
                      <a:pt x="3678" y="50"/>
                      <a:pt x="37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3" name="Google Shape;16173;p58"/>
              <p:cNvSpPr/>
              <p:nvPr/>
            </p:nvSpPr>
            <p:spPr>
              <a:xfrm>
                <a:off x="3891344" y="1373803"/>
                <a:ext cx="149080" cy="81591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1620" extrusionOk="0">
                    <a:moveTo>
                      <a:pt x="2959" y="1"/>
                    </a:moveTo>
                    <a:lnTo>
                      <a:pt x="2959" y="1"/>
                    </a:lnTo>
                    <a:cubicBezTo>
                      <a:pt x="2910" y="10"/>
                      <a:pt x="2859" y="10"/>
                      <a:pt x="2810" y="21"/>
                    </a:cubicBezTo>
                    <a:cubicBezTo>
                      <a:pt x="1710" y="130"/>
                      <a:pt x="561" y="630"/>
                      <a:pt x="1" y="1620"/>
                    </a:cubicBezTo>
                    <a:cubicBezTo>
                      <a:pt x="301" y="1290"/>
                      <a:pt x="671" y="1080"/>
                      <a:pt x="1071" y="860"/>
                    </a:cubicBezTo>
                    <a:cubicBezTo>
                      <a:pt x="1540" y="620"/>
                      <a:pt x="2100" y="360"/>
                      <a:pt x="2530" y="170"/>
                    </a:cubicBezTo>
                    <a:cubicBezTo>
                      <a:pt x="2650" y="121"/>
                      <a:pt x="2770" y="81"/>
                      <a:pt x="2890" y="30"/>
                    </a:cubicBezTo>
                    <a:cubicBezTo>
                      <a:pt x="2919" y="21"/>
                      <a:pt x="2950" y="10"/>
                      <a:pt x="29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4" name="Google Shape;16174;p58"/>
              <p:cNvSpPr/>
              <p:nvPr/>
            </p:nvSpPr>
            <p:spPr>
              <a:xfrm>
                <a:off x="2786892" y="1668489"/>
                <a:ext cx="539711" cy="775218"/>
              </a:xfrm>
              <a:custGeom>
                <a:avLst/>
                <a:gdLst/>
                <a:ahLst/>
                <a:cxnLst/>
                <a:rect l="l" t="t" r="r" b="b"/>
                <a:pathLst>
                  <a:path w="10716" h="15392" extrusionOk="0">
                    <a:moveTo>
                      <a:pt x="8234" y="0"/>
                    </a:moveTo>
                    <a:cubicBezTo>
                      <a:pt x="7503" y="0"/>
                      <a:pt x="6705" y="456"/>
                      <a:pt x="6108" y="1016"/>
                    </a:cubicBezTo>
                    <a:cubicBezTo>
                      <a:pt x="5518" y="1506"/>
                      <a:pt x="4978" y="2076"/>
                      <a:pt x="4578" y="2706"/>
                    </a:cubicBezTo>
                    <a:cubicBezTo>
                      <a:pt x="4568" y="2755"/>
                      <a:pt x="4598" y="2795"/>
                      <a:pt x="4638" y="2815"/>
                    </a:cubicBezTo>
                    <a:cubicBezTo>
                      <a:pt x="4645" y="2817"/>
                      <a:pt x="4652" y="2818"/>
                      <a:pt x="4660" y="2818"/>
                    </a:cubicBezTo>
                    <a:cubicBezTo>
                      <a:pt x="4695" y="2818"/>
                      <a:pt x="4732" y="2799"/>
                      <a:pt x="4748" y="2766"/>
                    </a:cubicBezTo>
                    <a:cubicBezTo>
                      <a:pt x="4808" y="2686"/>
                      <a:pt x="4878" y="2595"/>
                      <a:pt x="4948" y="2515"/>
                    </a:cubicBezTo>
                    <a:cubicBezTo>
                      <a:pt x="5308" y="2026"/>
                      <a:pt x="5748" y="1586"/>
                      <a:pt x="6217" y="1206"/>
                    </a:cubicBezTo>
                    <a:cubicBezTo>
                      <a:pt x="6407" y="1056"/>
                      <a:pt x="6517" y="956"/>
                      <a:pt x="6717" y="827"/>
                    </a:cubicBezTo>
                    <a:cubicBezTo>
                      <a:pt x="6867" y="716"/>
                      <a:pt x="7167" y="596"/>
                      <a:pt x="7217" y="567"/>
                    </a:cubicBezTo>
                    <a:cubicBezTo>
                      <a:pt x="7257" y="556"/>
                      <a:pt x="7647" y="396"/>
                      <a:pt x="7827" y="387"/>
                    </a:cubicBezTo>
                    <a:cubicBezTo>
                      <a:pt x="7880" y="369"/>
                      <a:pt x="7930" y="365"/>
                      <a:pt x="8001" y="365"/>
                    </a:cubicBezTo>
                    <a:cubicBezTo>
                      <a:pt x="8050" y="365"/>
                      <a:pt x="8109" y="367"/>
                      <a:pt x="8187" y="367"/>
                    </a:cubicBezTo>
                    <a:lnTo>
                      <a:pt x="8336" y="367"/>
                    </a:lnTo>
                    <a:cubicBezTo>
                      <a:pt x="8336" y="376"/>
                      <a:pt x="8336" y="376"/>
                      <a:pt x="8347" y="376"/>
                    </a:cubicBezTo>
                    <a:cubicBezTo>
                      <a:pt x="8676" y="447"/>
                      <a:pt x="8756" y="476"/>
                      <a:pt x="9016" y="616"/>
                    </a:cubicBezTo>
                    <a:cubicBezTo>
                      <a:pt x="9246" y="756"/>
                      <a:pt x="9266" y="756"/>
                      <a:pt x="9436" y="936"/>
                    </a:cubicBezTo>
                    <a:cubicBezTo>
                      <a:pt x="9325" y="907"/>
                      <a:pt x="9212" y="894"/>
                      <a:pt x="9100" y="894"/>
                    </a:cubicBezTo>
                    <a:cubicBezTo>
                      <a:pt x="8827" y="894"/>
                      <a:pt x="8554" y="970"/>
                      <a:pt x="8307" y="1076"/>
                    </a:cubicBezTo>
                    <a:cubicBezTo>
                      <a:pt x="7707" y="1316"/>
                      <a:pt x="7197" y="1726"/>
                      <a:pt x="6737" y="2175"/>
                    </a:cubicBezTo>
                    <a:cubicBezTo>
                      <a:pt x="5837" y="3015"/>
                      <a:pt x="5108" y="4005"/>
                      <a:pt x="4458" y="5054"/>
                    </a:cubicBezTo>
                    <a:cubicBezTo>
                      <a:pt x="4528" y="5114"/>
                      <a:pt x="4608" y="5174"/>
                      <a:pt x="4688" y="5234"/>
                    </a:cubicBezTo>
                    <a:cubicBezTo>
                      <a:pt x="5608" y="3815"/>
                      <a:pt x="6627" y="2506"/>
                      <a:pt x="8047" y="1656"/>
                    </a:cubicBezTo>
                    <a:cubicBezTo>
                      <a:pt x="8459" y="1430"/>
                      <a:pt x="8853" y="1293"/>
                      <a:pt x="9187" y="1293"/>
                    </a:cubicBezTo>
                    <a:cubicBezTo>
                      <a:pt x="9444" y="1293"/>
                      <a:pt x="9666" y="1373"/>
                      <a:pt x="9835" y="1556"/>
                    </a:cubicBezTo>
                    <a:cubicBezTo>
                      <a:pt x="10386" y="2866"/>
                      <a:pt x="9855" y="4925"/>
                      <a:pt x="9406" y="6434"/>
                    </a:cubicBezTo>
                    <a:cubicBezTo>
                      <a:pt x="8816" y="8353"/>
                      <a:pt x="8047" y="10022"/>
                      <a:pt x="6917" y="11751"/>
                    </a:cubicBezTo>
                    <a:cubicBezTo>
                      <a:pt x="6077" y="13030"/>
                      <a:pt x="4818" y="14420"/>
                      <a:pt x="3469" y="14870"/>
                    </a:cubicBezTo>
                    <a:cubicBezTo>
                      <a:pt x="3269" y="14940"/>
                      <a:pt x="3069" y="14970"/>
                      <a:pt x="2859" y="14980"/>
                    </a:cubicBezTo>
                    <a:cubicBezTo>
                      <a:pt x="2859" y="14970"/>
                      <a:pt x="2839" y="14950"/>
                      <a:pt x="2829" y="14950"/>
                    </a:cubicBezTo>
                    <a:cubicBezTo>
                      <a:pt x="1070" y="13161"/>
                      <a:pt x="2419" y="9312"/>
                      <a:pt x="3729" y="6864"/>
                    </a:cubicBezTo>
                    <a:cubicBezTo>
                      <a:pt x="3649" y="6813"/>
                      <a:pt x="3569" y="6773"/>
                      <a:pt x="3489" y="6733"/>
                    </a:cubicBezTo>
                    <a:cubicBezTo>
                      <a:pt x="2439" y="8772"/>
                      <a:pt x="1439" y="11402"/>
                      <a:pt x="1859" y="13601"/>
                    </a:cubicBezTo>
                    <a:cubicBezTo>
                      <a:pt x="1970" y="14080"/>
                      <a:pt x="2169" y="14560"/>
                      <a:pt x="2469" y="14960"/>
                    </a:cubicBezTo>
                    <a:cubicBezTo>
                      <a:pt x="2199" y="14920"/>
                      <a:pt x="1950" y="14840"/>
                      <a:pt x="1719" y="14720"/>
                    </a:cubicBezTo>
                    <a:cubicBezTo>
                      <a:pt x="1200" y="14420"/>
                      <a:pt x="1010" y="13820"/>
                      <a:pt x="840" y="13070"/>
                    </a:cubicBezTo>
                    <a:cubicBezTo>
                      <a:pt x="680" y="12351"/>
                      <a:pt x="790" y="11522"/>
                      <a:pt x="940" y="10731"/>
                    </a:cubicBezTo>
                    <a:cubicBezTo>
                      <a:pt x="1030" y="10212"/>
                      <a:pt x="1160" y="9692"/>
                      <a:pt x="1290" y="9183"/>
                    </a:cubicBezTo>
                    <a:cubicBezTo>
                      <a:pt x="1314" y="9098"/>
                      <a:pt x="1247" y="9043"/>
                      <a:pt x="1182" y="9043"/>
                    </a:cubicBezTo>
                    <a:cubicBezTo>
                      <a:pt x="1138" y="9043"/>
                      <a:pt x="1095" y="9067"/>
                      <a:pt x="1080" y="9123"/>
                    </a:cubicBezTo>
                    <a:cubicBezTo>
                      <a:pt x="620" y="10982"/>
                      <a:pt x="0" y="12781"/>
                      <a:pt x="940" y="14520"/>
                    </a:cubicBezTo>
                    <a:cubicBezTo>
                      <a:pt x="1190" y="14920"/>
                      <a:pt x="1599" y="15180"/>
                      <a:pt x="2059" y="15289"/>
                    </a:cubicBezTo>
                    <a:cubicBezTo>
                      <a:pt x="2312" y="15353"/>
                      <a:pt x="2574" y="15391"/>
                      <a:pt x="2836" y="15391"/>
                    </a:cubicBezTo>
                    <a:cubicBezTo>
                      <a:pt x="2947" y="15391"/>
                      <a:pt x="3059" y="15384"/>
                      <a:pt x="3169" y="15369"/>
                    </a:cubicBezTo>
                    <a:cubicBezTo>
                      <a:pt x="4408" y="15160"/>
                      <a:pt x="5428" y="14210"/>
                      <a:pt x="6248" y="13321"/>
                    </a:cubicBezTo>
                    <a:cubicBezTo>
                      <a:pt x="6847" y="12651"/>
                      <a:pt x="7347" y="11891"/>
                      <a:pt x="7807" y="11111"/>
                    </a:cubicBezTo>
                    <a:cubicBezTo>
                      <a:pt x="8407" y="10072"/>
                      <a:pt x="8926" y="8992"/>
                      <a:pt x="9356" y="7873"/>
                    </a:cubicBezTo>
                    <a:cubicBezTo>
                      <a:pt x="9895" y="6334"/>
                      <a:pt x="10715" y="3935"/>
                      <a:pt x="10415" y="2116"/>
                    </a:cubicBezTo>
                    <a:cubicBezTo>
                      <a:pt x="10426" y="2076"/>
                      <a:pt x="10415" y="2046"/>
                      <a:pt x="10406" y="2026"/>
                    </a:cubicBezTo>
                    <a:cubicBezTo>
                      <a:pt x="10406" y="2026"/>
                      <a:pt x="10406" y="2016"/>
                      <a:pt x="10395" y="2016"/>
                    </a:cubicBezTo>
                    <a:cubicBezTo>
                      <a:pt x="10335" y="1676"/>
                      <a:pt x="10226" y="1356"/>
                      <a:pt x="10066" y="1076"/>
                    </a:cubicBezTo>
                    <a:cubicBezTo>
                      <a:pt x="9706" y="487"/>
                      <a:pt x="9086" y="36"/>
                      <a:pt x="8387" y="7"/>
                    </a:cubicBezTo>
                    <a:cubicBezTo>
                      <a:pt x="8336" y="2"/>
                      <a:pt x="8285" y="0"/>
                      <a:pt x="8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5" name="Google Shape;16175;p58"/>
              <p:cNvSpPr/>
              <p:nvPr/>
            </p:nvSpPr>
            <p:spPr>
              <a:xfrm>
                <a:off x="2823104" y="2006588"/>
                <a:ext cx="123445" cy="396725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7877" extrusionOk="0">
                    <a:moveTo>
                      <a:pt x="2450" y="0"/>
                    </a:moveTo>
                    <a:lnTo>
                      <a:pt x="2450" y="0"/>
                    </a:lnTo>
                    <a:cubicBezTo>
                      <a:pt x="1870" y="1000"/>
                      <a:pt x="1391" y="2010"/>
                      <a:pt x="1060" y="3099"/>
                    </a:cubicBezTo>
                    <a:cubicBezTo>
                      <a:pt x="1171" y="2659"/>
                      <a:pt x="1291" y="2230"/>
                      <a:pt x="1430" y="1810"/>
                    </a:cubicBezTo>
                    <a:cubicBezTo>
                      <a:pt x="1510" y="1560"/>
                      <a:pt x="1600" y="1310"/>
                      <a:pt x="1680" y="1070"/>
                    </a:cubicBezTo>
                    <a:lnTo>
                      <a:pt x="1680" y="1070"/>
                    </a:lnTo>
                    <a:cubicBezTo>
                      <a:pt x="1580" y="1260"/>
                      <a:pt x="1470" y="1450"/>
                      <a:pt x="1371" y="1640"/>
                    </a:cubicBezTo>
                    <a:cubicBezTo>
                      <a:pt x="991" y="2350"/>
                      <a:pt x="691" y="3119"/>
                      <a:pt x="541" y="3909"/>
                    </a:cubicBezTo>
                    <a:cubicBezTo>
                      <a:pt x="640" y="3229"/>
                      <a:pt x="820" y="2579"/>
                      <a:pt x="1131" y="1740"/>
                    </a:cubicBezTo>
                    <a:lnTo>
                      <a:pt x="1131" y="1740"/>
                    </a:lnTo>
                    <a:cubicBezTo>
                      <a:pt x="691" y="2510"/>
                      <a:pt x="291" y="3339"/>
                      <a:pt x="141" y="4218"/>
                    </a:cubicBezTo>
                    <a:cubicBezTo>
                      <a:pt x="1" y="5178"/>
                      <a:pt x="101" y="6208"/>
                      <a:pt x="541" y="7077"/>
                    </a:cubicBezTo>
                    <a:cubicBezTo>
                      <a:pt x="591" y="7187"/>
                      <a:pt x="680" y="7337"/>
                      <a:pt x="731" y="7417"/>
                    </a:cubicBezTo>
                    <a:cubicBezTo>
                      <a:pt x="671" y="7227"/>
                      <a:pt x="611" y="7027"/>
                      <a:pt x="560" y="6828"/>
                    </a:cubicBezTo>
                    <a:cubicBezTo>
                      <a:pt x="451" y="6317"/>
                      <a:pt x="431" y="5758"/>
                      <a:pt x="441" y="5178"/>
                    </a:cubicBezTo>
                    <a:lnTo>
                      <a:pt x="441" y="5178"/>
                    </a:lnTo>
                    <a:cubicBezTo>
                      <a:pt x="481" y="6078"/>
                      <a:pt x="691" y="6977"/>
                      <a:pt x="1091" y="7797"/>
                    </a:cubicBezTo>
                    <a:cubicBezTo>
                      <a:pt x="931" y="7257"/>
                      <a:pt x="831" y="6717"/>
                      <a:pt x="791" y="6168"/>
                    </a:cubicBezTo>
                    <a:lnTo>
                      <a:pt x="791" y="6168"/>
                    </a:lnTo>
                    <a:cubicBezTo>
                      <a:pt x="860" y="6608"/>
                      <a:pt x="971" y="7047"/>
                      <a:pt x="1131" y="7457"/>
                    </a:cubicBezTo>
                    <a:cubicBezTo>
                      <a:pt x="1180" y="7597"/>
                      <a:pt x="1271" y="7787"/>
                      <a:pt x="1331" y="7877"/>
                    </a:cubicBezTo>
                    <a:cubicBezTo>
                      <a:pt x="1251" y="7657"/>
                      <a:pt x="1200" y="7427"/>
                      <a:pt x="1171" y="7197"/>
                    </a:cubicBezTo>
                    <a:cubicBezTo>
                      <a:pt x="820" y="4749"/>
                      <a:pt x="1440" y="2310"/>
                      <a:pt x="24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6" name="Google Shape;16176;p58"/>
              <p:cNvSpPr/>
              <p:nvPr/>
            </p:nvSpPr>
            <p:spPr>
              <a:xfrm>
                <a:off x="2987243" y="1692462"/>
                <a:ext cx="237672" cy="225081"/>
              </a:xfrm>
              <a:custGeom>
                <a:avLst/>
                <a:gdLst/>
                <a:ahLst/>
                <a:cxnLst/>
                <a:rect l="l" t="t" r="r" b="b"/>
                <a:pathLst>
                  <a:path w="4719" h="4469" extrusionOk="0">
                    <a:moveTo>
                      <a:pt x="3998" y="0"/>
                    </a:moveTo>
                    <a:lnTo>
                      <a:pt x="3998" y="0"/>
                    </a:lnTo>
                    <a:cubicBezTo>
                      <a:pt x="2310" y="430"/>
                      <a:pt x="1360" y="1570"/>
                      <a:pt x="490" y="2999"/>
                    </a:cubicBezTo>
                    <a:cubicBezTo>
                      <a:pt x="420" y="3119"/>
                      <a:pt x="340" y="3259"/>
                      <a:pt x="280" y="3379"/>
                    </a:cubicBezTo>
                    <a:cubicBezTo>
                      <a:pt x="380" y="3259"/>
                      <a:pt x="490" y="3149"/>
                      <a:pt x="590" y="3029"/>
                    </a:cubicBezTo>
                    <a:cubicBezTo>
                      <a:pt x="700" y="2929"/>
                      <a:pt x="800" y="2819"/>
                      <a:pt x="900" y="2719"/>
                    </a:cubicBezTo>
                    <a:lnTo>
                      <a:pt x="900" y="2719"/>
                    </a:lnTo>
                    <a:cubicBezTo>
                      <a:pt x="560" y="3179"/>
                      <a:pt x="260" y="3669"/>
                      <a:pt x="0" y="4169"/>
                    </a:cubicBezTo>
                    <a:cubicBezTo>
                      <a:pt x="20" y="4189"/>
                      <a:pt x="31" y="4198"/>
                      <a:pt x="51" y="4209"/>
                    </a:cubicBezTo>
                    <a:cubicBezTo>
                      <a:pt x="60" y="4189"/>
                      <a:pt x="80" y="4169"/>
                      <a:pt x="91" y="4149"/>
                    </a:cubicBezTo>
                    <a:cubicBezTo>
                      <a:pt x="440" y="3739"/>
                      <a:pt x="800" y="3329"/>
                      <a:pt x="1160" y="2929"/>
                    </a:cubicBezTo>
                    <a:lnTo>
                      <a:pt x="1160" y="2929"/>
                    </a:lnTo>
                    <a:cubicBezTo>
                      <a:pt x="820" y="3389"/>
                      <a:pt x="510" y="3869"/>
                      <a:pt x="231" y="4369"/>
                    </a:cubicBezTo>
                    <a:cubicBezTo>
                      <a:pt x="271" y="4398"/>
                      <a:pt x="310" y="4438"/>
                      <a:pt x="350" y="4469"/>
                    </a:cubicBezTo>
                    <a:cubicBezTo>
                      <a:pt x="690" y="4018"/>
                      <a:pt x="1050" y="3589"/>
                      <a:pt x="1430" y="3129"/>
                    </a:cubicBezTo>
                    <a:cubicBezTo>
                      <a:pt x="2279" y="2139"/>
                      <a:pt x="3089" y="1270"/>
                      <a:pt x="4198" y="630"/>
                    </a:cubicBezTo>
                    <a:cubicBezTo>
                      <a:pt x="4369" y="540"/>
                      <a:pt x="4549" y="460"/>
                      <a:pt x="4718" y="391"/>
                    </a:cubicBezTo>
                    <a:lnTo>
                      <a:pt x="4718" y="391"/>
                    </a:lnTo>
                    <a:cubicBezTo>
                      <a:pt x="4618" y="410"/>
                      <a:pt x="4529" y="430"/>
                      <a:pt x="4429" y="450"/>
                    </a:cubicBezTo>
                    <a:cubicBezTo>
                      <a:pt x="3909" y="580"/>
                      <a:pt x="3429" y="840"/>
                      <a:pt x="2979" y="1130"/>
                    </a:cubicBezTo>
                    <a:cubicBezTo>
                      <a:pt x="2869" y="1200"/>
                      <a:pt x="2769" y="1280"/>
                      <a:pt x="2669" y="1350"/>
                    </a:cubicBezTo>
                    <a:cubicBezTo>
                      <a:pt x="3159" y="910"/>
                      <a:pt x="3679" y="540"/>
                      <a:pt x="4318" y="240"/>
                    </a:cubicBezTo>
                    <a:lnTo>
                      <a:pt x="4318" y="240"/>
                    </a:lnTo>
                    <a:cubicBezTo>
                      <a:pt x="3619" y="410"/>
                      <a:pt x="2989" y="730"/>
                      <a:pt x="2429" y="1150"/>
                    </a:cubicBezTo>
                    <a:cubicBezTo>
                      <a:pt x="2899" y="700"/>
                      <a:pt x="3409" y="311"/>
                      <a:pt x="39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7" name="Google Shape;16177;p58"/>
              <p:cNvSpPr/>
              <p:nvPr/>
            </p:nvSpPr>
            <p:spPr>
              <a:xfrm>
                <a:off x="2895126" y="2137486"/>
                <a:ext cx="43818" cy="243666"/>
              </a:xfrm>
              <a:custGeom>
                <a:avLst/>
                <a:gdLst/>
                <a:ahLst/>
                <a:cxnLst/>
                <a:rect l="l" t="t" r="r" b="b"/>
                <a:pathLst>
                  <a:path w="870" h="4838" extrusionOk="0">
                    <a:moveTo>
                      <a:pt x="870" y="0"/>
                    </a:moveTo>
                    <a:lnTo>
                      <a:pt x="870" y="0"/>
                    </a:lnTo>
                    <a:cubicBezTo>
                      <a:pt x="170" y="1410"/>
                      <a:pt x="0" y="3109"/>
                      <a:pt x="460" y="4618"/>
                    </a:cubicBezTo>
                    <a:cubicBezTo>
                      <a:pt x="490" y="4688"/>
                      <a:pt x="510" y="4778"/>
                      <a:pt x="530" y="4838"/>
                    </a:cubicBezTo>
                    <a:cubicBezTo>
                      <a:pt x="520" y="4678"/>
                      <a:pt x="520" y="4518"/>
                      <a:pt x="510" y="4369"/>
                    </a:cubicBezTo>
                    <a:cubicBezTo>
                      <a:pt x="470" y="3678"/>
                      <a:pt x="510" y="2999"/>
                      <a:pt x="530" y="2319"/>
                    </a:cubicBezTo>
                    <a:cubicBezTo>
                      <a:pt x="540" y="1930"/>
                      <a:pt x="610" y="1330"/>
                      <a:pt x="640" y="1080"/>
                    </a:cubicBezTo>
                    <a:cubicBezTo>
                      <a:pt x="700" y="720"/>
                      <a:pt x="740" y="35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8" name="Google Shape;16178;p58"/>
              <p:cNvSpPr/>
              <p:nvPr/>
            </p:nvSpPr>
            <p:spPr>
              <a:xfrm>
                <a:off x="2895629" y="2224567"/>
                <a:ext cx="9066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600" extrusionOk="0">
                    <a:moveTo>
                      <a:pt x="180" y="1"/>
                    </a:moveTo>
                    <a:cubicBezTo>
                      <a:pt x="30" y="510"/>
                      <a:pt x="0" y="1070"/>
                      <a:pt x="70" y="1600"/>
                    </a:cubicBezTo>
                    <a:cubicBezTo>
                      <a:pt x="90" y="1310"/>
                      <a:pt x="130" y="1030"/>
                      <a:pt x="140" y="740"/>
                    </a:cubicBezTo>
                    <a:cubicBezTo>
                      <a:pt x="150" y="501"/>
                      <a:pt x="140" y="250"/>
                      <a:pt x="1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79" name="Google Shape;16179;p58"/>
              <p:cNvSpPr/>
              <p:nvPr/>
            </p:nvSpPr>
            <p:spPr>
              <a:xfrm>
                <a:off x="2919754" y="2062946"/>
                <a:ext cx="132964" cy="362024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7188" extrusionOk="0">
                    <a:moveTo>
                      <a:pt x="2360" y="1"/>
                    </a:moveTo>
                    <a:cubicBezTo>
                      <a:pt x="2150" y="411"/>
                      <a:pt x="1960" y="840"/>
                      <a:pt x="1810" y="1271"/>
                    </a:cubicBezTo>
                    <a:cubicBezTo>
                      <a:pt x="1800" y="1300"/>
                      <a:pt x="1790" y="1331"/>
                      <a:pt x="1780" y="1351"/>
                    </a:cubicBezTo>
                    <a:cubicBezTo>
                      <a:pt x="1631" y="1660"/>
                      <a:pt x="1511" y="1950"/>
                      <a:pt x="1400" y="2200"/>
                    </a:cubicBezTo>
                    <a:cubicBezTo>
                      <a:pt x="1480" y="1890"/>
                      <a:pt x="1571" y="1571"/>
                      <a:pt x="1670" y="1251"/>
                    </a:cubicBezTo>
                    <a:cubicBezTo>
                      <a:pt x="1740" y="1031"/>
                      <a:pt x="1820" y="791"/>
                      <a:pt x="1890" y="581"/>
                    </a:cubicBezTo>
                    <a:lnTo>
                      <a:pt x="1890" y="581"/>
                    </a:lnTo>
                    <a:cubicBezTo>
                      <a:pt x="1810" y="721"/>
                      <a:pt x="1730" y="860"/>
                      <a:pt x="1660" y="991"/>
                    </a:cubicBezTo>
                    <a:cubicBezTo>
                      <a:pt x="1400" y="1460"/>
                      <a:pt x="1171" y="1950"/>
                      <a:pt x="1000" y="2460"/>
                    </a:cubicBezTo>
                    <a:cubicBezTo>
                      <a:pt x="1111" y="1970"/>
                      <a:pt x="1240" y="1471"/>
                      <a:pt x="1400" y="951"/>
                    </a:cubicBezTo>
                    <a:cubicBezTo>
                      <a:pt x="1471" y="711"/>
                      <a:pt x="1551" y="441"/>
                      <a:pt x="1620" y="231"/>
                    </a:cubicBezTo>
                    <a:lnTo>
                      <a:pt x="1620" y="231"/>
                    </a:lnTo>
                    <a:cubicBezTo>
                      <a:pt x="1531" y="421"/>
                      <a:pt x="1431" y="601"/>
                      <a:pt x="1331" y="791"/>
                    </a:cubicBezTo>
                    <a:cubicBezTo>
                      <a:pt x="1000" y="1380"/>
                      <a:pt x="741" y="2010"/>
                      <a:pt x="571" y="2660"/>
                    </a:cubicBezTo>
                    <a:cubicBezTo>
                      <a:pt x="661" y="1970"/>
                      <a:pt x="800" y="1300"/>
                      <a:pt x="1000" y="561"/>
                    </a:cubicBezTo>
                    <a:lnTo>
                      <a:pt x="1000" y="561"/>
                    </a:lnTo>
                    <a:cubicBezTo>
                      <a:pt x="561" y="1551"/>
                      <a:pt x="181" y="2590"/>
                      <a:pt x="71" y="3690"/>
                    </a:cubicBezTo>
                    <a:cubicBezTo>
                      <a:pt x="1" y="4629"/>
                      <a:pt x="51" y="5609"/>
                      <a:pt x="411" y="6488"/>
                    </a:cubicBezTo>
                    <a:cubicBezTo>
                      <a:pt x="441" y="6558"/>
                      <a:pt x="471" y="6638"/>
                      <a:pt x="491" y="6688"/>
                    </a:cubicBezTo>
                    <a:cubicBezTo>
                      <a:pt x="461" y="6548"/>
                      <a:pt x="421" y="6308"/>
                      <a:pt x="411" y="6208"/>
                    </a:cubicBezTo>
                    <a:cubicBezTo>
                      <a:pt x="351" y="5709"/>
                      <a:pt x="361" y="5209"/>
                      <a:pt x="391" y="4709"/>
                    </a:cubicBezTo>
                    <a:lnTo>
                      <a:pt x="391" y="4709"/>
                    </a:lnTo>
                    <a:cubicBezTo>
                      <a:pt x="441" y="5398"/>
                      <a:pt x="621" y="6068"/>
                      <a:pt x="800" y="6738"/>
                    </a:cubicBezTo>
                    <a:cubicBezTo>
                      <a:pt x="731" y="6168"/>
                      <a:pt x="701" y="5629"/>
                      <a:pt x="711" y="5109"/>
                    </a:cubicBezTo>
                    <a:lnTo>
                      <a:pt x="711" y="5109"/>
                    </a:lnTo>
                    <a:cubicBezTo>
                      <a:pt x="731" y="5358"/>
                      <a:pt x="771" y="5609"/>
                      <a:pt x="820" y="5858"/>
                    </a:cubicBezTo>
                    <a:cubicBezTo>
                      <a:pt x="891" y="6158"/>
                      <a:pt x="940" y="6458"/>
                      <a:pt x="1071" y="6738"/>
                    </a:cubicBezTo>
                    <a:cubicBezTo>
                      <a:pt x="991" y="6448"/>
                      <a:pt x="991" y="6138"/>
                      <a:pt x="980" y="5829"/>
                    </a:cubicBezTo>
                    <a:cubicBezTo>
                      <a:pt x="971" y="5678"/>
                      <a:pt x="971" y="5538"/>
                      <a:pt x="980" y="5389"/>
                    </a:cubicBezTo>
                    <a:cubicBezTo>
                      <a:pt x="991" y="5598"/>
                      <a:pt x="1020" y="5809"/>
                      <a:pt x="1051" y="6018"/>
                    </a:cubicBezTo>
                    <a:cubicBezTo>
                      <a:pt x="1111" y="6418"/>
                      <a:pt x="1220" y="6818"/>
                      <a:pt x="1371" y="7188"/>
                    </a:cubicBezTo>
                    <a:cubicBezTo>
                      <a:pt x="1460" y="7118"/>
                      <a:pt x="1560" y="7058"/>
                      <a:pt x="1660" y="6988"/>
                    </a:cubicBezTo>
                    <a:cubicBezTo>
                      <a:pt x="1471" y="6288"/>
                      <a:pt x="1451" y="5938"/>
                      <a:pt x="1380" y="5249"/>
                    </a:cubicBezTo>
                    <a:cubicBezTo>
                      <a:pt x="1291" y="4019"/>
                      <a:pt x="1511" y="2970"/>
                      <a:pt x="1970" y="1770"/>
                    </a:cubicBezTo>
                    <a:cubicBezTo>
                      <a:pt x="2160" y="1251"/>
                      <a:pt x="2380" y="731"/>
                      <a:pt x="2640" y="211"/>
                    </a:cubicBezTo>
                    <a:cubicBezTo>
                      <a:pt x="2540" y="141"/>
                      <a:pt x="2450" y="71"/>
                      <a:pt x="23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0" name="Google Shape;16180;p58"/>
              <p:cNvSpPr/>
              <p:nvPr/>
            </p:nvSpPr>
            <p:spPr>
              <a:xfrm>
                <a:off x="3063747" y="1767959"/>
                <a:ext cx="240191" cy="218030"/>
              </a:xfrm>
              <a:custGeom>
                <a:avLst/>
                <a:gdLst/>
                <a:ahLst/>
                <a:cxnLst/>
                <a:rect l="l" t="t" r="r" b="b"/>
                <a:pathLst>
                  <a:path w="4769" h="4329" extrusionOk="0">
                    <a:moveTo>
                      <a:pt x="4169" y="1"/>
                    </a:moveTo>
                    <a:lnTo>
                      <a:pt x="4169" y="1"/>
                    </a:lnTo>
                    <a:cubicBezTo>
                      <a:pt x="4109" y="11"/>
                      <a:pt x="4059" y="21"/>
                      <a:pt x="3999" y="31"/>
                    </a:cubicBezTo>
                    <a:cubicBezTo>
                      <a:pt x="2190" y="391"/>
                      <a:pt x="1020" y="2000"/>
                      <a:pt x="80" y="3439"/>
                    </a:cubicBezTo>
                    <a:cubicBezTo>
                      <a:pt x="480" y="2979"/>
                      <a:pt x="900" y="2539"/>
                      <a:pt x="1320" y="2110"/>
                    </a:cubicBezTo>
                    <a:lnTo>
                      <a:pt x="1320" y="2110"/>
                    </a:lnTo>
                    <a:cubicBezTo>
                      <a:pt x="1280" y="2160"/>
                      <a:pt x="1230" y="2220"/>
                      <a:pt x="1180" y="2270"/>
                    </a:cubicBezTo>
                    <a:cubicBezTo>
                      <a:pt x="760" y="2770"/>
                      <a:pt x="360" y="3299"/>
                      <a:pt x="1" y="3839"/>
                    </a:cubicBezTo>
                    <a:cubicBezTo>
                      <a:pt x="21" y="3859"/>
                      <a:pt x="41" y="3869"/>
                      <a:pt x="60" y="3879"/>
                    </a:cubicBezTo>
                    <a:cubicBezTo>
                      <a:pt x="611" y="3219"/>
                      <a:pt x="1260" y="2530"/>
                      <a:pt x="1960" y="1920"/>
                    </a:cubicBezTo>
                    <a:lnTo>
                      <a:pt x="1960" y="1920"/>
                    </a:lnTo>
                    <a:cubicBezTo>
                      <a:pt x="1380" y="2499"/>
                      <a:pt x="860" y="3150"/>
                      <a:pt x="460" y="3859"/>
                    </a:cubicBezTo>
                    <a:cubicBezTo>
                      <a:pt x="811" y="3409"/>
                      <a:pt x="1250" y="2959"/>
                      <a:pt x="1700" y="2559"/>
                    </a:cubicBezTo>
                    <a:lnTo>
                      <a:pt x="1700" y="2559"/>
                    </a:lnTo>
                    <a:cubicBezTo>
                      <a:pt x="1250" y="3050"/>
                      <a:pt x="860" y="3589"/>
                      <a:pt x="491" y="4149"/>
                    </a:cubicBezTo>
                    <a:cubicBezTo>
                      <a:pt x="591" y="4209"/>
                      <a:pt x="700" y="4269"/>
                      <a:pt x="800" y="4329"/>
                    </a:cubicBezTo>
                    <a:cubicBezTo>
                      <a:pt x="1670" y="3039"/>
                      <a:pt x="2639" y="1870"/>
                      <a:pt x="3969" y="1100"/>
                    </a:cubicBezTo>
                    <a:cubicBezTo>
                      <a:pt x="4219" y="951"/>
                      <a:pt x="4469" y="820"/>
                      <a:pt x="4718" y="711"/>
                    </a:cubicBezTo>
                    <a:cubicBezTo>
                      <a:pt x="4698" y="671"/>
                      <a:pt x="4689" y="620"/>
                      <a:pt x="4678" y="560"/>
                    </a:cubicBezTo>
                    <a:cubicBezTo>
                      <a:pt x="4498" y="600"/>
                      <a:pt x="4329" y="660"/>
                      <a:pt x="4159" y="731"/>
                    </a:cubicBezTo>
                    <a:cubicBezTo>
                      <a:pt x="4329" y="640"/>
                      <a:pt x="4498" y="560"/>
                      <a:pt x="4669" y="491"/>
                    </a:cubicBezTo>
                    <a:cubicBezTo>
                      <a:pt x="4669" y="431"/>
                      <a:pt x="4669" y="360"/>
                      <a:pt x="4678" y="300"/>
                    </a:cubicBezTo>
                    <a:lnTo>
                      <a:pt x="4678" y="300"/>
                    </a:lnTo>
                    <a:cubicBezTo>
                      <a:pt x="4358" y="371"/>
                      <a:pt x="4039" y="471"/>
                      <a:pt x="3749" y="611"/>
                    </a:cubicBezTo>
                    <a:cubicBezTo>
                      <a:pt x="4069" y="420"/>
                      <a:pt x="4398" y="271"/>
                      <a:pt x="4709" y="161"/>
                    </a:cubicBezTo>
                    <a:cubicBezTo>
                      <a:pt x="4729" y="121"/>
                      <a:pt x="4749" y="71"/>
                      <a:pt x="4769" y="31"/>
                    </a:cubicBezTo>
                    <a:lnTo>
                      <a:pt x="4769" y="31"/>
                    </a:lnTo>
                    <a:cubicBezTo>
                      <a:pt x="3919" y="151"/>
                      <a:pt x="3179" y="500"/>
                      <a:pt x="2530" y="971"/>
                    </a:cubicBezTo>
                    <a:cubicBezTo>
                      <a:pt x="2630" y="891"/>
                      <a:pt x="2719" y="820"/>
                      <a:pt x="2799" y="760"/>
                    </a:cubicBezTo>
                    <a:cubicBezTo>
                      <a:pt x="2919" y="651"/>
                      <a:pt x="3519" y="251"/>
                      <a:pt x="3879" y="111"/>
                    </a:cubicBezTo>
                    <a:cubicBezTo>
                      <a:pt x="3959" y="81"/>
                      <a:pt x="4069" y="31"/>
                      <a:pt x="4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1" name="Google Shape;16181;p58"/>
              <p:cNvSpPr/>
              <p:nvPr/>
            </p:nvSpPr>
            <p:spPr>
              <a:xfrm>
                <a:off x="3072309" y="1758440"/>
                <a:ext cx="191387" cy="154067"/>
              </a:xfrm>
              <a:custGeom>
                <a:avLst/>
                <a:gdLst/>
                <a:ahLst/>
                <a:cxnLst/>
                <a:rect l="l" t="t" r="r" b="b"/>
                <a:pathLst>
                  <a:path w="3800" h="3059" extrusionOk="0">
                    <a:moveTo>
                      <a:pt x="3799" y="0"/>
                    </a:moveTo>
                    <a:lnTo>
                      <a:pt x="3799" y="0"/>
                    </a:lnTo>
                    <a:cubicBezTo>
                      <a:pt x="3109" y="170"/>
                      <a:pt x="2460" y="480"/>
                      <a:pt x="1890" y="900"/>
                    </a:cubicBezTo>
                    <a:cubicBezTo>
                      <a:pt x="1230" y="1429"/>
                      <a:pt x="661" y="2059"/>
                      <a:pt x="190" y="2759"/>
                    </a:cubicBezTo>
                    <a:cubicBezTo>
                      <a:pt x="130" y="2859"/>
                      <a:pt x="61" y="2959"/>
                      <a:pt x="1" y="3059"/>
                    </a:cubicBezTo>
                    <a:cubicBezTo>
                      <a:pt x="110" y="2939"/>
                      <a:pt x="210" y="2819"/>
                      <a:pt x="321" y="2708"/>
                    </a:cubicBezTo>
                    <a:cubicBezTo>
                      <a:pt x="850" y="2139"/>
                      <a:pt x="1430" y="1599"/>
                      <a:pt x="2010" y="1080"/>
                    </a:cubicBezTo>
                    <a:cubicBezTo>
                      <a:pt x="2500" y="669"/>
                      <a:pt x="3149" y="280"/>
                      <a:pt x="37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2" name="Google Shape;16182;p58"/>
              <p:cNvSpPr/>
              <p:nvPr/>
            </p:nvSpPr>
            <p:spPr>
              <a:xfrm>
                <a:off x="3077850" y="1758894"/>
                <a:ext cx="140518" cy="123394"/>
              </a:xfrm>
              <a:custGeom>
                <a:avLst/>
                <a:gdLst/>
                <a:ahLst/>
                <a:cxnLst/>
                <a:rect l="l" t="t" r="r" b="b"/>
                <a:pathLst>
                  <a:path w="2790" h="2450" extrusionOk="0">
                    <a:moveTo>
                      <a:pt x="2789" y="1"/>
                    </a:moveTo>
                    <a:lnTo>
                      <a:pt x="2789" y="1"/>
                    </a:lnTo>
                    <a:cubicBezTo>
                      <a:pt x="1640" y="440"/>
                      <a:pt x="660" y="1280"/>
                      <a:pt x="51" y="2350"/>
                    </a:cubicBezTo>
                    <a:cubicBezTo>
                      <a:pt x="31" y="2380"/>
                      <a:pt x="11" y="2420"/>
                      <a:pt x="0" y="2450"/>
                    </a:cubicBezTo>
                    <a:cubicBezTo>
                      <a:pt x="80" y="2360"/>
                      <a:pt x="160" y="2280"/>
                      <a:pt x="240" y="2200"/>
                    </a:cubicBezTo>
                    <a:cubicBezTo>
                      <a:pt x="640" y="1770"/>
                      <a:pt x="1070" y="1380"/>
                      <a:pt x="1510" y="1000"/>
                    </a:cubicBezTo>
                    <a:cubicBezTo>
                      <a:pt x="1959" y="591"/>
                      <a:pt x="2279" y="331"/>
                      <a:pt x="27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3" name="Google Shape;16183;p58"/>
              <p:cNvSpPr/>
              <p:nvPr/>
            </p:nvSpPr>
            <p:spPr>
              <a:xfrm>
                <a:off x="3575203" y="1609410"/>
                <a:ext cx="328833" cy="256106"/>
              </a:xfrm>
              <a:custGeom>
                <a:avLst/>
                <a:gdLst/>
                <a:ahLst/>
                <a:cxnLst/>
                <a:rect l="l" t="t" r="r" b="b"/>
                <a:pathLst>
                  <a:path w="6529" h="5085" extrusionOk="0">
                    <a:moveTo>
                      <a:pt x="5418" y="0"/>
                    </a:moveTo>
                    <a:cubicBezTo>
                      <a:pt x="5409" y="140"/>
                      <a:pt x="5349" y="280"/>
                      <a:pt x="5249" y="370"/>
                    </a:cubicBezTo>
                    <a:cubicBezTo>
                      <a:pt x="5278" y="400"/>
                      <a:pt x="5309" y="420"/>
                      <a:pt x="5338" y="450"/>
                    </a:cubicBezTo>
                    <a:cubicBezTo>
                      <a:pt x="5489" y="610"/>
                      <a:pt x="5609" y="800"/>
                      <a:pt x="5748" y="1090"/>
                    </a:cubicBezTo>
                    <a:cubicBezTo>
                      <a:pt x="5798" y="1220"/>
                      <a:pt x="5838" y="1349"/>
                      <a:pt x="5868" y="1480"/>
                    </a:cubicBezTo>
                    <a:cubicBezTo>
                      <a:pt x="5878" y="1509"/>
                      <a:pt x="5898" y="1629"/>
                      <a:pt x="5908" y="1669"/>
                    </a:cubicBezTo>
                    <a:cubicBezTo>
                      <a:pt x="5968" y="2219"/>
                      <a:pt x="5828" y="2749"/>
                      <a:pt x="5678" y="3049"/>
                    </a:cubicBezTo>
                    <a:cubicBezTo>
                      <a:pt x="5669" y="3089"/>
                      <a:pt x="5649" y="3119"/>
                      <a:pt x="5629" y="3169"/>
                    </a:cubicBezTo>
                    <a:cubicBezTo>
                      <a:pt x="5438" y="3499"/>
                      <a:pt x="5318" y="3608"/>
                      <a:pt x="4989" y="3939"/>
                    </a:cubicBezTo>
                    <a:cubicBezTo>
                      <a:pt x="4538" y="4414"/>
                      <a:pt x="3689" y="4702"/>
                      <a:pt x="3025" y="4702"/>
                    </a:cubicBezTo>
                    <a:cubicBezTo>
                      <a:pt x="2895" y="4702"/>
                      <a:pt x="2771" y="4691"/>
                      <a:pt x="2660" y="4668"/>
                    </a:cubicBezTo>
                    <a:cubicBezTo>
                      <a:pt x="1970" y="4528"/>
                      <a:pt x="1570" y="4268"/>
                      <a:pt x="1091" y="3779"/>
                    </a:cubicBezTo>
                    <a:cubicBezTo>
                      <a:pt x="611" y="3229"/>
                      <a:pt x="431" y="2449"/>
                      <a:pt x="700" y="1629"/>
                    </a:cubicBezTo>
                    <a:cubicBezTo>
                      <a:pt x="561" y="1629"/>
                      <a:pt x="421" y="1580"/>
                      <a:pt x="321" y="1489"/>
                    </a:cubicBezTo>
                    <a:lnTo>
                      <a:pt x="321" y="1489"/>
                    </a:lnTo>
                    <a:cubicBezTo>
                      <a:pt x="1" y="2429"/>
                      <a:pt x="141" y="3479"/>
                      <a:pt x="980" y="4248"/>
                    </a:cubicBezTo>
                    <a:cubicBezTo>
                      <a:pt x="1011" y="4278"/>
                      <a:pt x="1040" y="4308"/>
                      <a:pt x="1071" y="4328"/>
                    </a:cubicBezTo>
                    <a:cubicBezTo>
                      <a:pt x="1280" y="4598"/>
                      <a:pt x="1610" y="4758"/>
                      <a:pt x="1940" y="4878"/>
                    </a:cubicBezTo>
                    <a:cubicBezTo>
                      <a:pt x="2285" y="5018"/>
                      <a:pt x="2648" y="5084"/>
                      <a:pt x="3013" y="5084"/>
                    </a:cubicBezTo>
                    <a:cubicBezTo>
                      <a:pt x="3430" y="5084"/>
                      <a:pt x="3849" y="4998"/>
                      <a:pt x="4249" y="4838"/>
                    </a:cubicBezTo>
                    <a:cubicBezTo>
                      <a:pt x="4359" y="4798"/>
                      <a:pt x="4469" y="4748"/>
                      <a:pt x="4569" y="4698"/>
                    </a:cubicBezTo>
                    <a:cubicBezTo>
                      <a:pt x="4859" y="4558"/>
                      <a:pt x="5129" y="4378"/>
                      <a:pt x="5349" y="4148"/>
                    </a:cubicBezTo>
                    <a:cubicBezTo>
                      <a:pt x="5618" y="3868"/>
                      <a:pt x="5818" y="3528"/>
                      <a:pt x="5978" y="3179"/>
                    </a:cubicBezTo>
                    <a:cubicBezTo>
                      <a:pt x="6528" y="2059"/>
                      <a:pt x="6288" y="780"/>
                      <a:pt x="5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4" name="Google Shape;16184;p58"/>
              <p:cNvSpPr/>
              <p:nvPr/>
            </p:nvSpPr>
            <p:spPr>
              <a:xfrm>
                <a:off x="3545538" y="1454841"/>
                <a:ext cx="334776" cy="285821"/>
              </a:xfrm>
              <a:custGeom>
                <a:avLst/>
                <a:gdLst/>
                <a:ahLst/>
                <a:cxnLst/>
                <a:rect l="l" t="t" r="r" b="b"/>
                <a:pathLst>
                  <a:path w="6647" h="5675" extrusionOk="0">
                    <a:moveTo>
                      <a:pt x="4298" y="0"/>
                    </a:moveTo>
                    <a:cubicBezTo>
                      <a:pt x="4318" y="51"/>
                      <a:pt x="4328" y="100"/>
                      <a:pt x="4348" y="151"/>
                    </a:cubicBezTo>
                    <a:lnTo>
                      <a:pt x="4348" y="171"/>
                    </a:lnTo>
                    <a:cubicBezTo>
                      <a:pt x="4358" y="211"/>
                      <a:pt x="4358" y="251"/>
                      <a:pt x="4368" y="291"/>
                    </a:cubicBezTo>
                    <a:cubicBezTo>
                      <a:pt x="4368" y="340"/>
                      <a:pt x="4368" y="380"/>
                      <a:pt x="4358" y="420"/>
                    </a:cubicBezTo>
                    <a:cubicBezTo>
                      <a:pt x="4738" y="551"/>
                      <a:pt x="5048" y="760"/>
                      <a:pt x="5338" y="1040"/>
                    </a:cubicBezTo>
                    <a:cubicBezTo>
                      <a:pt x="5487" y="1200"/>
                      <a:pt x="5607" y="1390"/>
                      <a:pt x="5747" y="1680"/>
                    </a:cubicBezTo>
                    <a:cubicBezTo>
                      <a:pt x="5798" y="1810"/>
                      <a:pt x="5827" y="1940"/>
                      <a:pt x="5867" y="2070"/>
                    </a:cubicBezTo>
                    <a:cubicBezTo>
                      <a:pt x="5878" y="2100"/>
                      <a:pt x="5898" y="2219"/>
                      <a:pt x="5898" y="2259"/>
                    </a:cubicBezTo>
                    <a:cubicBezTo>
                      <a:pt x="5967" y="2810"/>
                      <a:pt x="5818" y="3339"/>
                      <a:pt x="5678" y="3639"/>
                    </a:cubicBezTo>
                    <a:cubicBezTo>
                      <a:pt x="5658" y="3679"/>
                      <a:pt x="5638" y="3709"/>
                      <a:pt x="5618" y="3759"/>
                    </a:cubicBezTo>
                    <a:cubicBezTo>
                      <a:pt x="5428" y="4089"/>
                      <a:pt x="5308" y="4209"/>
                      <a:pt x="4978" y="4529"/>
                    </a:cubicBezTo>
                    <a:cubicBezTo>
                      <a:pt x="4535" y="5005"/>
                      <a:pt x="3688" y="5292"/>
                      <a:pt x="3019" y="5292"/>
                    </a:cubicBezTo>
                    <a:cubicBezTo>
                      <a:pt x="2887" y="5292"/>
                      <a:pt x="2762" y="5281"/>
                      <a:pt x="2649" y="5258"/>
                    </a:cubicBezTo>
                    <a:cubicBezTo>
                      <a:pt x="1969" y="5118"/>
                      <a:pt x="1569" y="4869"/>
                      <a:pt x="1090" y="4369"/>
                    </a:cubicBezTo>
                    <a:cubicBezTo>
                      <a:pt x="630" y="3849"/>
                      <a:pt x="440" y="3109"/>
                      <a:pt x="660" y="2330"/>
                    </a:cubicBezTo>
                    <a:cubicBezTo>
                      <a:pt x="630" y="2330"/>
                      <a:pt x="600" y="2319"/>
                      <a:pt x="570" y="2310"/>
                    </a:cubicBezTo>
                    <a:cubicBezTo>
                      <a:pt x="460" y="2290"/>
                      <a:pt x="380" y="2230"/>
                      <a:pt x="330" y="2159"/>
                    </a:cubicBezTo>
                    <a:cubicBezTo>
                      <a:pt x="320" y="2150"/>
                      <a:pt x="300" y="2150"/>
                      <a:pt x="290" y="2139"/>
                    </a:cubicBezTo>
                    <a:lnTo>
                      <a:pt x="290" y="2139"/>
                    </a:lnTo>
                    <a:cubicBezTo>
                      <a:pt x="0" y="3059"/>
                      <a:pt x="160" y="4089"/>
                      <a:pt x="970" y="4838"/>
                    </a:cubicBezTo>
                    <a:cubicBezTo>
                      <a:pt x="1000" y="4869"/>
                      <a:pt x="1030" y="4898"/>
                      <a:pt x="1060" y="4918"/>
                    </a:cubicBezTo>
                    <a:cubicBezTo>
                      <a:pt x="1280" y="5188"/>
                      <a:pt x="1600" y="5358"/>
                      <a:pt x="1929" y="5468"/>
                    </a:cubicBezTo>
                    <a:cubicBezTo>
                      <a:pt x="2274" y="5608"/>
                      <a:pt x="2637" y="5674"/>
                      <a:pt x="3003" y="5674"/>
                    </a:cubicBezTo>
                    <a:cubicBezTo>
                      <a:pt x="3421" y="5674"/>
                      <a:pt x="3843" y="5588"/>
                      <a:pt x="4248" y="5428"/>
                    </a:cubicBezTo>
                    <a:cubicBezTo>
                      <a:pt x="4358" y="5388"/>
                      <a:pt x="4458" y="5338"/>
                      <a:pt x="4568" y="5288"/>
                    </a:cubicBezTo>
                    <a:cubicBezTo>
                      <a:pt x="4848" y="5148"/>
                      <a:pt x="5118" y="4969"/>
                      <a:pt x="5348" y="4738"/>
                    </a:cubicBezTo>
                    <a:cubicBezTo>
                      <a:pt x="5607" y="4458"/>
                      <a:pt x="5807" y="4119"/>
                      <a:pt x="5978" y="3769"/>
                    </a:cubicBezTo>
                    <a:cubicBezTo>
                      <a:pt x="6647" y="2390"/>
                      <a:pt x="6127" y="771"/>
                      <a:pt x="4718" y="151"/>
                    </a:cubicBezTo>
                    <a:cubicBezTo>
                      <a:pt x="4568" y="80"/>
                      <a:pt x="4428" y="31"/>
                      <a:pt x="42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5" name="Google Shape;16185;p58"/>
              <p:cNvSpPr/>
              <p:nvPr/>
            </p:nvSpPr>
            <p:spPr>
              <a:xfrm>
                <a:off x="3445312" y="1304804"/>
                <a:ext cx="355023" cy="290505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5768" extrusionOk="0">
                    <a:moveTo>
                      <a:pt x="3821" y="387"/>
                    </a:moveTo>
                    <a:cubicBezTo>
                      <a:pt x="4104" y="387"/>
                      <a:pt x="4371" y="408"/>
                      <a:pt x="4409" y="421"/>
                    </a:cubicBezTo>
                    <a:cubicBezTo>
                      <a:pt x="4969" y="531"/>
                      <a:pt x="5369" y="781"/>
                      <a:pt x="5738" y="1140"/>
                    </a:cubicBezTo>
                    <a:cubicBezTo>
                      <a:pt x="5889" y="1300"/>
                      <a:pt x="6009" y="1491"/>
                      <a:pt x="6149" y="1780"/>
                    </a:cubicBezTo>
                    <a:cubicBezTo>
                      <a:pt x="6198" y="1900"/>
                      <a:pt x="6238" y="2040"/>
                      <a:pt x="6268" y="2170"/>
                    </a:cubicBezTo>
                    <a:cubicBezTo>
                      <a:pt x="6278" y="2200"/>
                      <a:pt x="6298" y="2310"/>
                      <a:pt x="6308" y="2360"/>
                    </a:cubicBezTo>
                    <a:cubicBezTo>
                      <a:pt x="6368" y="2900"/>
                      <a:pt x="6228" y="3430"/>
                      <a:pt x="6078" y="3739"/>
                    </a:cubicBezTo>
                    <a:cubicBezTo>
                      <a:pt x="6058" y="3770"/>
                      <a:pt x="6038" y="3810"/>
                      <a:pt x="6018" y="3849"/>
                    </a:cubicBezTo>
                    <a:cubicBezTo>
                      <a:pt x="5829" y="4179"/>
                      <a:pt x="5718" y="4299"/>
                      <a:pt x="5389" y="4629"/>
                    </a:cubicBezTo>
                    <a:cubicBezTo>
                      <a:pt x="4940" y="5103"/>
                      <a:pt x="4095" y="5384"/>
                      <a:pt x="3427" y="5384"/>
                    </a:cubicBezTo>
                    <a:cubicBezTo>
                      <a:pt x="3293" y="5384"/>
                      <a:pt x="3165" y="5372"/>
                      <a:pt x="3050" y="5349"/>
                    </a:cubicBezTo>
                    <a:cubicBezTo>
                      <a:pt x="2370" y="5218"/>
                      <a:pt x="1970" y="4959"/>
                      <a:pt x="1491" y="4459"/>
                    </a:cubicBezTo>
                    <a:cubicBezTo>
                      <a:pt x="971" y="3879"/>
                      <a:pt x="801" y="3030"/>
                      <a:pt x="1160" y="2150"/>
                    </a:cubicBezTo>
                    <a:cubicBezTo>
                      <a:pt x="1391" y="1571"/>
                      <a:pt x="1940" y="900"/>
                      <a:pt x="2660" y="601"/>
                    </a:cubicBezTo>
                    <a:cubicBezTo>
                      <a:pt x="2680" y="591"/>
                      <a:pt x="2690" y="591"/>
                      <a:pt x="2690" y="591"/>
                    </a:cubicBezTo>
                    <a:cubicBezTo>
                      <a:pt x="2790" y="551"/>
                      <a:pt x="2900" y="511"/>
                      <a:pt x="3000" y="481"/>
                    </a:cubicBezTo>
                    <a:cubicBezTo>
                      <a:pt x="3110" y="451"/>
                      <a:pt x="3219" y="441"/>
                      <a:pt x="3330" y="421"/>
                    </a:cubicBezTo>
                    <a:cubicBezTo>
                      <a:pt x="3330" y="421"/>
                      <a:pt x="3339" y="421"/>
                      <a:pt x="3370" y="411"/>
                    </a:cubicBezTo>
                    <a:cubicBezTo>
                      <a:pt x="3501" y="393"/>
                      <a:pt x="3664" y="387"/>
                      <a:pt x="3821" y="387"/>
                    </a:cubicBezTo>
                    <a:close/>
                    <a:moveTo>
                      <a:pt x="3699" y="1"/>
                    </a:moveTo>
                    <a:cubicBezTo>
                      <a:pt x="2950" y="31"/>
                      <a:pt x="2400" y="191"/>
                      <a:pt x="1860" y="611"/>
                    </a:cubicBezTo>
                    <a:cubicBezTo>
                      <a:pt x="511" y="1620"/>
                      <a:pt x="1" y="3670"/>
                      <a:pt x="1380" y="4939"/>
                    </a:cubicBezTo>
                    <a:cubicBezTo>
                      <a:pt x="1411" y="4969"/>
                      <a:pt x="1440" y="4989"/>
                      <a:pt x="1471" y="5019"/>
                    </a:cubicBezTo>
                    <a:cubicBezTo>
                      <a:pt x="1680" y="5278"/>
                      <a:pt x="2010" y="5449"/>
                      <a:pt x="2330" y="5558"/>
                    </a:cubicBezTo>
                    <a:cubicBezTo>
                      <a:pt x="2679" y="5700"/>
                      <a:pt x="3046" y="5768"/>
                      <a:pt x="3415" y="5768"/>
                    </a:cubicBezTo>
                    <a:cubicBezTo>
                      <a:pt x="3830" y="5768"/>
                      <a:pt x="4248" y="5682"/>
                      <a:pt x="4649" y="5518"/>
                    </a:cubicBezTo>
                    <a:cubicBezTo>
                      <a:pt x="4759" y="5478"/>
                      <a:pt x="4869" y="5438"/>
                      <a:pt x="4969" y="5389"/>
                    </a:cubicBezTo>
                    <a:cubicBezTo>
                      <a:pt x="5259" y="5238"/>
                      <a:pt x="5518" y="5059"/>
                      <a:pt x="5749" y="4839"/>
                    </a:cubicBezTo>
                    <a:cubicBezTo>
                      <a:pt x="6018" y="4549"/>
                      <a:pt x="6218" y="4219"/>
                      <a:pt x="6378" y="3859"/>
                    </a:cubicBezTo>
                    <a:cubicBezTo>
                      <a:pt x="7048" y="2490"/>
                      <a:pt x="6528" y="871"/>
                      <a:pt x="5119" y="241"/>
                    </a:cubicBezTo>
                    <a:cubicBezTo>
                      <a:pt x="4589" y="11"/>
                      <a:pt x="4259" y="1"/>
                      <a:pt x="3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6" name="Google Shape;16186;p58"/>
              <p:cNvSpPr/>
              <p:nvPr/>
            </p:nvSpPr>
            <p:spPr>
              <a:xfrm>
                <a:off x="3612977" y="1325504"/>
                <a:ext cx="2065" cy="504"/>
              </a:xfrm>
              <a:custGeom>
                <a:avLst/>
                <a:gdLst/>
                <a:ahLst/>
                <a:cxnLst/>
                <a:rect l="l" t="t" r="r" b="b"/>
                <a:pathLst>
                  <a:path w="41" h="10" extrusionOk="0">
                    <a:moveTo>
                      <a:pt x="41" y="0"/>
                    </a:moveTo>
                    <a:cubicBezTo>
                      <a:pt x="10" y="10"/>
                      <a:pt x="1" y="10"/>
                      <a:pt x="1" y="10"/>
                    </a:cubicBezTo>
                    <a:cubicBezTo>
                      <a:pt x="10" y="10"/>
                      <a:pt x="21" y="10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7" name="Google Shape;16187;p58"/>
              <p:cNvSpPr/>
              <p:nvPr/>
            </p:nvSpPr>
            <p:spPr>
              <a:xfrm>
                <a:off x="3315471" y="1200095"/>
                <a:ext cx="335330" cy="290556"/>
              </a:xfrm>
              <a:custGeom>
                <a:avLst/>
                <a:gdLst/>
                <a:ahLst/>
                <a:cxnLst/>
                <a:rect l="l" t="t" r="r" b="b"/>
                <a:pathLst>
                  <a:path w="6658" h="5769" extrusionOk="0">
                    <a:moveTo>
                      <a:pt x="3698" y="1"/>
                    </a:moveTo>
                    <a:cubicBezTo>
                      <a:pt x="2949" y="21"/>
                      <a:pt x="2399" y="191"/>
                      <a:pt x="1859" y="601"/>
                    </a:cubicBezTo>
                    <a:cubicBezTo>
                      <a:pt x="510" y="1620"/>
                      <a:pt x="0" y="3659"/>
                      <a:pt x="1380" y="4929"/>
                    </a:cubicBezTo>
                    <a:cubicBezTo>
                      <a:pt x="1410" y="4959"/>
                      <a:pt x="1440" y="4989"/>
                      <a:pt x="1470" y="5009"/>
                    </a:cubicBezTo>
                    <a:cubicBezTo>
                      <a:pt x="1679" y="5278"/>
                      <a:pt x="2010" y="5449"/>
                      <a:pt x="2339" y="5558"/>
                    </a:cubicBezTo>
                    <a:cubicBezTo>
                      <a:pt x="2679" y="5698"/>
                      <a:pt x="3029" y="5758"/>
                      <a:pt x="3389" y="5769"/>
                    </a:cubicBezTo>
                    <a:cubicBezTo>
                      <a:pt x="3349" y="5638"/>
                      <a:pt x="3359" y="5498"/>
                      <a:pt x="3409" y="5378"/>
                    </a:cubicBezTo>
                    <a:cubicBezTo>
                      <a:pt x="3279" y="5378"/>
                      <a:pt x="3159" y="5369"/>
                      <a:pt x="3049" y="5349"/>
                    </a:cubicBezTo>
                    <a:cubicBezTo>
                      <a:pt x="2369" y="5218"/>
                      <a:pt x="1970" y="4959"/>
                      <a:pt x="1490" y="4459"/>
                    </a:cubicBezTo>
                    <a:cubicBezTo>
                      <a:pt x="970" y="3879"/>
                      <a:pt x="800" y="3019"/>
                      <a:pt x="1160" y="2150"/>
                    </a:cubicBezTo>
                    <a:cubicBezTo>
                      <a:pt x="1390" y="1571"/>
                      <a:pt x="1939" y="891"/>
                      <a:pt x="2659" y="601"/>
                    </a:cubicBezTo>
                    <a:cubicBezTo>
                      <a:pt x="2679" y="591"/>
                      <a:pt x="2689" y="581"/>
                      <a:pt x="2689" y="581"/>
                    </a:cubicBezTo>
                    <a:cubicBezTo>
                      <a:pt x="2799" y="541"/>
                      <a:pt x="2899" y="511"/>
                      <a:pt x="2999" y="481"/>
                    </a:cubicBezTo>
                    <a:cubicBezTo>
                      <a:pt x="3109" y="451"/>
                      <a:pt x="3219" y="431"/>
                      <a:pt x="3329" y="421"/>
                    </a:cubicBezTo>
                    <a:cubicBezTo>
                      <a:pt x="3329" y="421"/>
                      <a:pt x="3339" y="411"/>
                      <a:pt x="3369" y="411"/>
                    </a:cubicBezTo>
                    <a:cubicBezTo>
                      <a:pt x="3501" y="393"/>
                      <a:pt x="3664" y="387"/>
                      <a:pt x="3822" y="387"/>
                    </a:cubicBezTo>
                    <a:cubicBezTo>
                      <a:pt x="4108" y="387"/>
                      <a:pt x="4376" y="408"/>
                      <a:pt x="4409" y="421"/>
                    </a:cubicBezTo>
                    <a:cubicBezTo>
                      <a:pt x="4968" y="521"/>
                      <a:pt x="5368" y="771"/>
                      <a:pt x="5738" y="1140"/>
                    </a:cubicBezTo>
                    <a:cubicBezTo>
                      <a:pt x="5888" y="1291"/>
                      <a:pt x="6008" y="1491"/>
                      <a:pt x="6148" y="1780"/>
                    </a:cubicBezTo>
                    <a:cubicBezTo>
                      <a:pt x="6197" y="1900"/>
                      <a:pt x="6237" y="2030"/>
                      <a:pt x="6268" y="2160"/>
                    </a:cubicBezTo>
                    <a:cubicBezTo>
                      <a:pt x="6277" y="2200"/>
                      <a:pt x="6297" y="2310"/>
                      <a:pt x="6308" y="2350"/>
                    </a:cubicBezTo>
                    <a:lnTo>
                      <a:pt x="6308" y="2420"/>
                    </a:lnTo>
                    <a:cubicBezTo>
                      <a:pt x="6428" y="2390"/>
                      <a:pt x="6537" y="2370"/>
                      <a:pt x="6657" y="2360"/>
                    </a:cubicBezTo>
                    <a:cubicBezTo>
                      <a:pt x="6568" y="1460"/>
                      <a:pt x="6028" y="641"/>
                      <a:pt x="5128" y="241"/>
                    </a:cubicBezTo>
                    <a:cubicBezTo>
                      <a:pt x="4588" y="11"/>
                      <a:pt x="4258" y="1"/>
                      <a:pt x="36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8" name="Google Shape;16188;p58"/>
              <p:cNvSpPr/>
              <p:nvPr/>
            </p:nvSpPr>
            <p:spPr>
              <a:xfrm>
                <a:off x="3195653" y="1174963"/>
                <a:ext cx="281490" cy="290606"/>
              </a:xfrm>
              <a:custGeom>
                <a:avLst/>
                <a:gdLst/>
                <a:ahLst/>
                <a:cxnLst/>
                <a:rect l="l" t="t" r="r" b="b"/>
                <a:pathLst>
                  <a:path w="5589" h="5770" extrusionOk="0">
                    <a:moveTo>
                      <a:pt x="3699" y="0"/>
                    </a:moveTo>
                    <a:cubicBezTo>
                      <a:pt x="2949" y="30"/>
                      <a:pt x="2399" y="190"/>
                      <a:pt x="1859" y="610"/>
                    </a:cubicBezTo>
                    <a:cubicBezTo>
                      <a:pt x="510" y="1619"/>
                      <a:pt x="0" y="3669"/>
                      <a:pt x="1380" y="4938"/>
                    </a:cubicBezTo>
                    <a:cubicBezTo>
                      <a:pt x="1410" y="4968"/>
                      <a:pt x="1440" y="4988"/>
                      <a:pt x="1470" y="5018"/>
                    </a:cubicBezTo>
                    <a:cubicBezTo>
                      <a:pt x="1680" y="5288"/>
                      <a:pt x="2010" y="5448"/>
                      <a:pt x="2330" y="5557"/>
                    </a:cubicBezTo>
                    <a:cubicBezTo>
                      <a:pt x="2679" y="5701"/>
                      <a:pt x="3044" y="5769"/>
                      <a:pt x="3413" y="5769"/>
                    </a:cubicBezTo>
                    <a:cubicBezTo>
                      <a:pt x="3814" y="5769"/>
                      <a:pt x="4218" y="5689"/>
                      <a:pt x="4609" y="5538"/>
                    </a:cubicBezTo>
                    <a:cubicBezTo>
                      <a:pt x="4369" y="5538"/>
                      <a:pt x="4129" y="5478"/>
                      <a:pt x="3869" y="5348"/>
                    </a:cubicBezTo>
                    <a:cubicBezTo>
                      <a:pt x="3716" y="5374"/>
                      <a:pt x="3563" y="5386"/>
                      <a:pt x="3418" y="5386"/>
                    </a:cubicBezTo>
                    <a:cubicBezTo>
                      <a:pt x="3287" y="5386"/>
                      <a:pt x="3163" y="5377"/>
                      <a:pt x="3049" y="5358"/>
                    </a:cubicBezTo>
                    <a:cubicBezTo>
                      <a:pt x="2370" y="5218"/>
                      <a:pt x="1970" y="4958"/>
                      <a:pt x="1490" y="4458"/>
                    </a:cubicBezTo>
                    <a:cubicBezTo>
                      <a:pt x="970" y="3878"/>
                      <a:pt x="800" y="3029"/>
                      <a:pt x="1160" y="2149"/>
                    </a:cubicBezTo>
                    <a:cubicBezTo>
                      <a:pt x="1390" y="1570"/>
                      <a:pt x="1939" y="900"/>
                      <a:pt x="2659" y="600"/>
                    </a:cubicBezTo>
                    <a:cubicBezTo>
                      <a:pt x="2679" y="590"/>
                      <a:pt x="2689" y="590"/>
                      <a:pt x="2689" y="590"/>
                    </a:cubicBezTo>
                    <a:cubicBezTo>
                      <a:pt x="2789" y="550"/>
                      <a:pt x="2899" y="510"/>
                      <a:pt x="2999" y="480"/>
                    </a:cubicBezTo>
                    <a:lnTo>
                      <a:pt x="3329" y="420"/>
                    </a:lnTo>
                    <a:lnTo>
                      <a:pt x="3369" y="420"/>
                    </a:lnTo>
                    <a:lnTo>
                      <a:pt x="3369" y="410"/>
                    </a:lnTo>
                    <a:cubicBezTo>
                      <a:pt x="3501" y="392"/>
                      <a:pt x="3663" y="386"/>
                      <a:pt x="3820" y="386"/>
                    </a:cubicBezTo>
                    <a:cubicBezTo>
                      <a:pt x="4103" y="386"/>
                      <a:pt x="4370" y="407"/>
                      <a:pt x="4409" y="420"/>
                    </a:cubicBezTo>
                    <a:cubicBezTo>
                      <a:pt x="4798" y="490"/>
                      <a:pt x="5098" y="640"/>
                      <a:pt x="5378" y="840"/>
                    </a:cubicBezTo>
                    <a:cubicBezTo>
                      <a:pt x="5398" y="710"/>
                      <a:pt x="5478" y="590"/>
                      <a:pt x="5588" y="510"/>
                    </a:cubicBezTo>
                    <a:cubicBezTo>
                      <a:pt x="5448" y="410"/>
                      <a:pt x="5288" y="320"/>
                      <a:pt x="5128" y="250"/>
                    </a:cubicBezTo>
                    <a:cubicBezTo>
                      <a:pt x="4589" y="10"/>
                      <a:pt x="4258" y="0"/>
                      <a:pt x="36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89" name="Google Shape;16189;p58"/>
              <p:cNvSpPr/>
              <p:nvPr/>
            </p:nvSpPr>
            <p:spPr>
              <a:xfrm>
                <a:off x="3585830" y="1832376"/>
                <a:ext cx="207453" cy="13044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590" extrusionOk="0">
                    <a:moveTo>
                      <a:pt x="4118" y="1"/>
                    </a:moveTo>
                    <a:cubicBezTo>
                      <a:pt x="3988" y="61"/>
                      <a:pt x="3848" y="121"/>
                      <a:pt x="3718" y="191"/>
                    </a:cubicBezTo>
                    <a:cubicBezTo>
                      <a:pt x="3678" y="331"/>
                      <a:pt x="3638" y="461"/>
                      <a:pt x="3588" y="561"/>
                    </a:cubicBezTo>
                    <a:cubicBezTo>
                      <a:pt x="3568" y="591"/>
                      <a:pt x="3548" y="631"/>
                      <a:pt x="3528" y="671"/>
                    </a:cubicBezTo>
                    <a:cubicBezTo>
                      <a:pt x="3339" y="1001"/>
                      <a:pt x="3219" y="1120"/>
                      <a:pt x="2888" y="1451"/>
                    </a:cubicBezTo>
                    <a:cubicBezTo>
                      <a:pt x="2448" y="1925"/>
                      <a:pt x="1605" y="2205"/>
                      <a:pt x="937" y="2205"/>
                    </a:cubicBezTo>
                    <a:cubicBezTo>
                      <a:pt x="803" y="2205"/>
                      <a:pt x="675" y="2194"/>
                      <a:pt x="560" y="2170"/>
                    </a:cubicBezTo>
                    <a:cubicBezTo>
                      <a:pt x="350" y="2130"/>
                      <a:pt x="170" y="2080"/>
                      <a:pt x="0" y="2010"/>
                    </a:cubicBezTo>
                    <a:lnTo>
                      <a:pt x="0" y="2010"/>
                    </a:lnTo>
                    <a:cubicBezTo>
                      <a:pt x="10" y="2090"/>
                      <a:pt x="20" y="2180"/>
                      <a:pt x="30" y="2260"/>
                    </a:cubicBezTo>
                    <a:cubicBezTo>
                      <a:pt x="40" y="2330"/>
                      <a:pt x="50" y="2390"/>
                      <a:pt x="60" y="2460"/>
                    </a:cubicBezTo>
                    <a:cubicBezTo>
                      <a:pt x="341" y="2547"/>
                      <a:pt x="631" y="2589"/>
                      <a:pt x="923" y="2589"/>
                    </a:cubicBezTo>
                    <a:cubicBezTo>
                      <a:pt x="1336" y="2589"/>
                      <a:pt x="1754" y="2504"/>
                      <a:pt x="2159" y="2340"/>
                    </a:cubicBezTo>
                    <a:cubicBezTo>
                      <a:pt x="2269" y="2300"/>
                      <a:pt x="2369" y="2260"/>
                      <a:pt x="2479" y="2210"/>
                    </a:cubicBezTo>
                    <a:cubicBezTo>
                      <a:pt x="2759" y="2060"/>
                      <a:pt x="3028" y="1880"/>
                      <a:pt x="3259" y="1660"/>
                    </a:cubicBezTo>
                    <a:cubicBezTo>
                      <a:pt x="3518" y="1371"/>
                      <a:pt x="3718" y="1031"/>
                      <a:pt x="3888" y="681"/>
                    </a:cubicBezTo>
                    <a:cubicBezTo>
                      <a:pt x="3998" y="461"/>
                      <a:pt x="4068" y="231"/>
                      <a:pt x="4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0" name="Google Shape;16190;p58"/>
              <p:cNvSpPr/>
              <p:nvPr/>
            </p:nvSpPr>
            <p:spPr>
              <a:xfrm>
                <a:off x="3130733" y="1297752"/>
                <a:ext cx="113825" cy="246738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899" extrusionOk="0">
                    <a:moveTo>
                      <a:pt x="2209" y="1"/>
                    </a:moveTo>
                    <a:lnTo>
                      <a:pt x="2209" y="1"/>
                    </a:lnTo>
                    <a:cubicBezTo>
                      <a:pt x="2089" y="71"/>
                      <a:pt x="1979" y="151"/>
                      <a:pt x="1859" y="241"/>
                    </a:cubicBezTo>
                    <a:cubicBezTo>
                      <a:pt x="510" y="1251"/>
                      <a:pt x="0" y="3290"/>
                      <a:pt x="1380" y="4569"/>
                    </a:cubicBezTo>
                    <a:cubicBezTo>
                      <a:pt x="1409" y="4599"/>
                      <a:pt x="1440" y="4619"/>
                      <a:pt x="1469" y="4649"/>
                    </a:cubicBezTo>
                    <a:cubicBezTo>
                      <a:pt x="1540" y="4739"/>
                      <a:pt x="1629" y="4819"/>
                      <a:pt x="1729" y="4899"/>
                    </a:cubicBezTo>
                    <a:cubicBezTo>
                      <a:pt x="1809" y="4799"/>
                      <a:pt x="1899" y="4699"/>
                      <a:pt x="1979" y="4599"/>
                    </a:cubicBezTo>
                    <a:lnTo>
                      <a:pt x="2019" y="4559"/>
                    </a:lnTo>
                    <a:cubicBezTo>
                      <a:pt x="1839" y="4429"/>
                      <a:pt x="1669" y="4279"/>
                      <a:pt x="1489" y="4089"/>
                    </a:cubicBezTo>
                    <a:cubicBezTo>
                      <a:pt x="969" y="3510"/>
                      <a:pt x="800" y="2660"/>
                      <a:pt x="1160" y="1780"/>
                    </a:cubicBezTo>
                    <a:cubicBezTo>
                      <a:pt x="1340" y="1320"/>
                      <a:pt x="1739" y="791"/>
                      <a:pt x="2259" y="451"/>
                    </a:cubicBezTo>
                    <a:cubicBezTo>
                      <a:pt x="2169" y="331"/>
                      <a:pt x="2139" y="171"/>
                      <a:pt x="2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1" name="Google Shape;16191;p58"/>
              <p:cNvSpPr/>
              <p:nvPr/>
            </p:nvSpPr>
            <p:spPr>
              <a:xfrm>
                <a:off x="3598875" y="1875186"/>
                <a:ext cx="142533" cy="58776"/>
              </a:xfrm>
              <a:custGeom>
                <a:avLst/>
                <a:gdLst/>
                <a:ahLst/>
                <a:cxnLst/>
                <a:rect l="l" t="t" r="r" b="b"/>
                <a:pathLst>
                  <a:path w="2830" h="1167" extrusionOk="0">
                    <a:moveTo>
                      <a:pt x="2829" y="1"/>
                    </a:moveTo>
                    <a:lnTo>
                      <a:pt x="2829" y="1"/>
                    </a:lnTo>
                    <a:cubicBezTo>
                      <a:pt x="2689" y="101"/>
                      <a:pt x="2549" y="181"/>
                      <a:pt x="2409" y="261"/>
                    </a:cubicBezTo>
                    <a:cubicBezTo>
                      <a:pt x="2260" y="350"/>
                      <a:pt x="2080" y="441"/>
                      <a:pt x="1910" y="521"/>
                    </a:cubicBezTo>
                    <a:cubicBezTo>
                      <a:pt x="2080" y="401"/>
                      <a:pt x="2220" y="241"/>
                      <a:pt x="2320" y="61"/>
                    </a:cubicBezTo>
                    <a:cubicBezTo>
                      <a:pt x="2328" y="52"/>
                      <a:pt x="2344" y="29"/>
                      <a:pt x="2336" y="29"/>
                    </a:cubicBezTo>
                    <a:cubicBezTo>
                      <a:pt x="2334" y="29"/>
                      <a:pt x="2332" y="29"/>
                      <a:pt x="2329" y="31"/>
                    </a:cubicBezTo>
                    <a:cubicBezTo>
                      <a:pt x="2250" y="101"/>
                      <a:pt x="2150" y="151"/>
                      <a:pt x="2060" y="210"/>
                    </a:cubicBezTo>
                    <a:cubicBezTo>
                      <a:pt x="1860" y="341"/>
                      <a:pt x="1630" y="441"/>
                      <a:pt x="1420" y="550"/>
                    </a:cubicBezTo>
                    <a:cubicBezTo>
                      <a:pt x="1180" y="661"/>
                      <a:pt x="1000" y="750"/>
                      <a:pt x="690" y="821"/>
                    </a:cubicBezTo>
                    <a:cubicBezTo>
                      <a:pt x="778" y="837"/>
                      <a:pt x="865" y="845"/>
                      <a:pt x="952" y="845"/>
                    </a:cubicBezTo>
                    <a:cubicBezTo>
                      <a:pt x="1075" y="845"/>
                      <a:pt x="1198" y="830"/>
                      <a:pt x="1320" y="801"/>
                    </a:cubicBezTo>
                    <a:lnTo>
                      <a:pt x="1320" y="801"/>
                    </a:lnTo>
                    <a:cubicBezTo>
                      <a:pt x="1280" y="821"/>
                      <a:pt x="1240" y="841"/>
                      <a:pt x="1210" y="850"/>
                    </a:cubicBezTo>
                    <a:cubicBezTo>
                      <a:pt x="890" y="978"/>
                      <a:pt x="577" y="1068"/>
                      <a:pt x="250" y="1068"/>
                    </a:cubicBezTo>
                    <a:cubicBezTo>
                      <a:pt x="168" y="1068"/>
                      <a:pt x="85" y="1062"/>
                      <a:pt x="1" y="1050"/>
                    </a:cubicBezTo>
                    <a:lnTo>
                      <a:pt x="1" y="1050"/>
                    </a:lnTo>
                    <a:cubicBezTo>
                      <a:pt x="230" y="1129"/>
                      <a:pt x="471" y="1166"/>
                      <a:pt x="712" y="1166"/>
                    </a:cubicBezTo>
                    <a:cubicBezTo>
                      <a:pt x="1479" y="1166"/>
                      <a:pt x="2253" y="789"/>
                      <a:pt x="2709" y="181"/>
                    </a:cubicBezTo>
                    <a:cubicBezTo>
                      <a:pt x="2749" y="131"/>
                      <a:pt x="2820" y="31"/>
                      <a:pt x="2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2" name="Google Shape;16192;p58"/>
              <p:cNvSpPr/>
              <p:nvPr/>
            </p:nvSpPr>
            <p:spPr>
              <a:xfrm>
                <a:off x="3646721" y="1885763"/>
                <a:ext cx="31226" cy="12541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49" extrusionOk="0">
                    <a:moveTo>
                      <a:pt x="620" y="0"/>
                    </a:moveTo>
                    <a:lnTo>
                      <a:pt x="620" y="0"/>
                    </a:lnTo>
                    <a:cubicBezTo>
                      <a:pt x="540" y="20"/>
                      <a:pt x="400" y="80"/>
                      <a:pt x="350" y="100"/>
                    </a:cubicBezTo>
                    <a:cubicBezTo>
                      <a:pt x="220" y="151"/>
                      <a:pt x="130" y="200"/>
                      <a:pt x="0" y="240"/>
                    </a:cubicBezTo>
                    <a:cubicBezTo>
                      <a:pt x="32" y="246"/>
                      <a:pt x="63" y="248"/>
                      <a:pt x="94" y="248"/>
                    </a:cubicBezTo>
                    <a:cubicBezTo>
                      <a:pt x="297" y="248"/>
                      <a:pt x="481" y="139"/>
                      <a:pt x="6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3" name="Google Shape;16193;p58"/>
              <p:cNvSpPr/>
              <p:nvPr/>
            </p:nvSpPr>
            <p:spPr>
              <a:xfrm>
                <a:off x="3673868" y="1651717"/>
                <a:ext cx="221102" cy="192344"/>
              </a:xfrm>
              <a:custGeom>
                <a:avLst/>
                <a:gdLst/>
                <a:ahLst/>
                <a:cxnLst/>
                <a:rect l="l" t="t" r="r" b="b"/>
                <a:pathLst>
                  <a:path w="4390" h="3819" extrusionOk="0">
                    <a:moveTo>
                      <a:pt x="3490" y="0"/>
                    </a:moveTo>
                    <a:lnTo>
                      <a:pt x="3490" y="0"/>
                    </a:lnTo>
                    <a:cubicBezTo>
                      <a:pt x="3699" y="909"/>
                      <a:pt x="3430" y="1599"/>
                      <a:pt x="3019" y="2109"/>
                    </a:cubicBezTo>
                    <a:cubicBezTo>
                      <a:pt x="3190" y="1809"/>
                      <a:pt x="3290" y="1479"/>
                      <a:pt x="3299" y="1129"/>
                    </a:cubicBezTo>
                    <a:cubicBezTo>
                      <a:pt x="3310" y="1029"/>
                      <a:pt x="3310" y="929"/>
                      <a:pt x="3299" y="829"/>
                    </a:cubicBezTo>
                    <a:lnTo>
                      <a:pt x="3299" y="849"/>
                    </a:lnTo>
                    <a:cubicBezTo>
                      <a:pt x="3210" y="1080"/>
                      <a:pt x="3099" y="1309"/>
                      <a:pt x="2970" y="1539"/>
                    </a:cubicBezTo>
                    <a:cubicBezTo>
                      <a:pt x="2760" y="1889"/>
                      <a:pt x="2450" y="2189"/>
                      <a:pt x="2090" y="2499"/>
                    </a:cubicBezTo>
                    <a:cubicBezTo>
                      <a:pt x="2250" y="2319"/>
                      <a:pt x="2390" y="2119"/>
                      <a:pt x="2490" y="1909"/>
                    </a:cubicBezTo>
                    <a:cubicBezTo>
                      <a:pt x="2509" y="1870"/>
                      <a:pt x="2575" y="1748"/>
                      <a:pt x="2561" y="1748"/>
                    </a:cubicBezTo>
                    <a:lnTo>
                      <a:pt x="2561" y="1748"/>
                    </a:lnTo>
                    <a:cubicBezTo>
                      <a:pt x="2561" y="1748"/>
                      <a:pt x="2560" y="1749"/>
                      <a:pt x="2560" y="1749"/>
                    </a:cubicBezTo>
                    <a:cubicBezTo>
                      <a:pt x="2440" y="1859"/>
                      <a:pt x="2320" y="1979"/>
                      <a:pt x="2190" y="2089"/>
                    </a:cubicBezTo>
                    <a:cubicBezTo>
                      <a:pt x="1780" y="2429"/>
                      <a:pt x="1640" y="2548"/>
                      <a:pt x="1291" y="2799"/>
                    </a:cubicBezTo>
                    <a:cubicBezTo>
                      <a:pt x="1100" y="2919"/>
                      <a:pt x="960" y="3008"/>
                      <a:pt x="761" y="3048"/>
                    </a:cubicBezTo>
                    <a:cubicBezTo>
                      <a:pt x="820" y="3062"/>
                      <a:pt x="882" y="3068"/>
                      <a:pt x="944" y="3068"/>
                    </a:cubicBezTo>
                    <a:cubicBezTo>
                      <a:pt x="1109" y="3068"/>
                      <a:pt x="1278" y="3024"/>
                      <a:pt x="1431" y="2959"/>
                    </a:cubicBezTo>
                    <a:cubicBezTo>
                      <a:pt x="1500" y="2928"/>
                      <a:pt x="1560" y="2899"/>
                      <a:pt x="1620" y="2868"/>
                    </a:cubicBezTo>
                    <a:lnTo>
                      <a:pt x="1620" y="2868"/>
                    </a:lnTo>
                    <a:cubicBezTo>
                      <a:pt x="1291" y="3108"/>
                      <a:pt x="780" y="3388"/>
                      <a:pt x="281" y="3438"/>
                    </a:cubicBezTo>
                    <a:cubicBezTo>
                      <a:pt x="433" y="3473"/>
                      <a:pt x="584" y="3488"/>
                      <a:pt x="734" y="3488"/>
                    </a:cubicBezTo>
                    <a:cubicBezTo>
                      <a:pt x="841" y="3488"/>
                      <a:pt x="947" y="3481"/>
                      <a:pt x="1051" y="3468"/>
                    </a:cubicBezTo>
                    <a:lnTo>
                      <a:pt x="1051" y="3468"/>
                    </a:lnTo>
                    <a:cubicBezTo>
                      <a:pt x="838" y="3529"/>
                      <a:pt x="608" y="3572"/>
                      <a:pt x="383" y="3572"/>
                    </a:cubicBezTo>
                    <a:cubicBezTo>
                      <a:pt x="312" y="3572"/>
                      <a:pt x="241" y="3568"/>
                      <a:pt x="171" y="3558"/>
                    </a:cubicBezTo>
                    <a:cubicBezTo>
                      <a:pt x="111" y="3558"/>
                      <a:pt x="31" y="3538"/>
                      <a:pt x="1" y="3538"/>
                    </a:cubicBezTo>
                    <a:cubicBezTo>
                      <a:pt x="121" y="3608"/>
                      <a:pt x="241" y="3668"/>
                      <a:pt x="371" y="3708"/>
                    </a:cubicBezTo>
                    <a:cubicBezTo>
                      <a:pt x="621" y="3788"/>
                      <a:pt x="880" y="3818"/>
                      <a:pt x="1140" y="3818"/>
                    </a:cubicBezTo>
                    <a:cubicBezTo>
                      <a:pt x="3079" y="3748"/>
                      <a:pt x="4389" y="1779"/>
                      <a:pt x="34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4" name="Google Shape;16194;p58"/>
              <p:cNvSpPr/>
              <p:nvPr/>
            </p:nvSpPr>
            <p:spPr>
              <a:xfrm>
                <a:off x="3698043" y="1498154"/>
                <a:ext cx="148073" cy="216267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4294" extrusionOk="0">
                    <a:moveTo>
                      <a:pt x="1760" y="0"/>
                    </a:moveTo>
                    <a:cubicBezTo>
                      <a:pt x="1830" y="100"/>
                      <a:pt x="1890" y="210"/>
                      <a:pt x="1940" y="320"/>
                    </a:cubicBezTo>
                    <a:cubicBezTo>
                      <a:pt x="2110" y="650"/>
                      <a:pt x="2250" y="1060"/>
                      <a:pt x="2270" y="1379"/>
                    </a:cubicBezTo>
                    <a:cubicBezTo>
                      <a:pt x="2270" y="1550"/>
                      <a:pt x="2260" y="1710"/>
                      <a:pt x="2230" y="1890"/>
                    </a:cubicBezTo>
                    <a:cubicBezTo>
                      <a:pt x="2250" y="1570"/>
                      <a:pt x="2190" y="1260"/>
                      <a:pt x="2030" y="980"/>
                    </a:cubicBezTo>
                    <a:cubicBezTo>
                      <a:pt x="1970" y="870"/>
                      <a:pt x="1910" y="760"/>
                      <a:pt x="1840" y="660"/>
                    </a:cubicBezTo>
                    <a:lnTo>
                      <a:pt x="1840" y="660"/>
                    </a:lnTo>
                    <a:cubicBezTo>
                      <a:pt x="1880" y="900"/>
                      <a:pt x="1920" y="1060"/>
                      <a:pt x="1930" y="1260"/>
                    </a:cubicBezTo>
                    <a:cubicBezTo>
                      <a:pt x="1970" y="1579"/>
                      <a:pt x="1760" y="2189"/>
                      <a:pt x="1680" y="2379"/>
                    </a:cubicBezTo>
                    <a:cubicBezTo>
                      <a:pt x="1730" y="2159"/>
                      <a:pt x="1730" y="1930"/>
                      <a:pt x="1710" y="1710"/>
                    </a:cubicBezTo>
                    <a:cubicBezTo>
                      <a:pt x="1700" y="1670"/>
                      <a:pt x="1680" y="1559"/>
                      <a:pt x="1670" y="1559"/>
                    </a:cubicBezTo>
                    <a:cubicBezTo>
                      <a:pt x="1650" y="1679"/>
                      <a:pt x="1620" y="1799"/>
                      <a:pt x="1590" y="1910"/>
                    </a:cubicBezTo>
                    <a:cubicBezTo>
                      <a:pt x="1450" y="2349"/>
                      <a:pt x="1390" y="2509"/>
                      <a:pt x="1190" y="2869"/>
                    </a:cubicBezTo>
                    <a:cubicBezTo>
                      <a:pt x="1131" y="2979"/>
                      <a:pt x="1040" y="3099"/>
                      <a:pt x="1011" y="3149"/>
                    </a:cubicBezTo>
                    <a:cubicBezTo>
                      <a:pt x="940" y="3229"/>
                      <a:pt x="880" y="3309"/>
                      <a:pt x="791" y="3359"/>
                    </a:cubicBezTo>
                    <a:cubicBezTo>
                      <a:pt x="1020" y="3319"/>
                      <a:pt x="1210" y="3159"/>
                      <a:pt x="1370" y="2989"/>
                    </a:cubicBezTo>
                    <a:lnTo>
                      <a:pt x="1370" y="2989"/>
                    </a:lnTo>
                    <a:cubicBezTo>
                      <a:pt x="1120" y="3379"/>
                      <a:pt x="780" y="3778"/>
                      <a:pt x="380" y="4009"/>
                    </a:cubicBezTo>
                    <a:cubicBezTo>
                      <a:pt x="660" y="3958"/>
                      <a:pt x="920" y="3849"/>
                      <a:pt x="1150" y="3698"/>
                    </a:cubicBezTo>
                    <a:lnTo>
                      <a:pt x="1150" y="3698"/>
                    </a:lnTo>
                    <a:cubicBezTo>
                      <a:pt x="820" y="3978"/>
                      <a:pt x="431" y="4178"/>
                      <a:pt x="1" y="4258"/>
                    </a:cubicBezTo>
                    <a:cubicBezTo>
                      <a:pt x="124" y="4282"/>
                      <a:pt x="249" y="4294"/>
                      <a:pt x="372" y="4294"/>
                    </a:cubicBezTo>
                    <a:cubicBezTo>
                      <a:pt x="1166" y="4294"/>
                      <a:pt x="1930" y="3817"/>
                      <a:pt x="2380" y="3169"/>
                    </a:cubicBezTo>
                    <a:cubicBezTo>
                      <a:pt x="2819" y="2509"/>
                      <a:pt x="2939" y="1599"/>
                      <a:pt x="2550" y="890"/>
                    </a:cubicBezTo>
                    <a:cubicBezTo>
                      <a:pt x="2360" y="550"/>
                      <a:pt x="2070" y="210"/>
                      <a:pt x="17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5" name="Google Shape;16195;p58"/>
              <p:cNvSpPr/>
              <p:nvPr/>
            </p:nvSpPr>
            <p:spPr>
              <a:xfrm>
                <a:off x="3746897" y="1617469"/>
                <a:ext cx="1012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70" extrusionOk="0">
                    <a:moveTo>
                      <a:pt x="200" y="0"/>
                    </a:moveTo>
                    <a:lnTo>
                      <a:pt x="200" y="0"/>
                    </a:lnTo>
                    <a:cubicBezTo>
                      <a:pt x="121" y="110"/>
                      <a:pt x="61" y="240"/>
                      <a:pt x="1" y="370"/>
                    </a:cubicBezTo>
                    <a:cubicBezTo>
                      <a:pt x="121" y="270"/>
                      <a:pt x="190" y="14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6" name="Google Shape;16196;p58"/>
              <p:cNvSpPr/>
              <p:nvPr/>
            </p:nvSpPr>
            <p:spPr>
              <a:xfrm>
                <a:off x="3559086" y="1337037"/>
                <a:ext cx="195920" cy="228355"/>
              </a:xfrm>
              <a:custGeom>
                <a:avLst/>
                <a:gdLst/>
                <a:ahLst/>
                <a:cxnLst/>
                <a:rect l="l" t="t" r="r" b="b"/>
                <a:pathLst>
                  <a:path w="3890" h="4534" extrusionOk="0">
                    <a:moveTo>
                      <a:pt x="2290" y="1"/>
                    </a:moveTo>
                    <a:cubicBezTo>
                      <a:pt x="2380" y="51"/>
                      <a:pt x="2470" y="101"/>
                      <a:pt x="2550" y="161"/>
                    </a:cubicBezTo>
                    <a:cubicBezTo>
                      <a:pt x="2650" y="211"/>
                      <a:pt x="2850" y="440"/>
                      <a:pt x="2880" y="480"/>
                    </a:cubicBezTo>
                    <a:cubicBezTo>
                      <a:pt x="2970" y="611"/>
                      <a:pt x="3040" y="751"/>
                      <a:pt x="3090" y="880"/>
                    </a:cubicBezTo>
                    <a:cubicBezTo>
                      <a:pt x="3050" y="820"/>
                      <a:pt x="3010" y="771"/>
                      <a:pt x="2960" y="711"/>
                    </a:cubicBezTo>
                    <a:cubicBezTo>
                      <a:pt x="2810" y="500"/>
                      <a:pt x="2610" y="331"/>
                      <a:pt x="2360" y="251"/>
                    </a:cubicBezTo>
                    <a:cubicBezTo>
                      <a:pt x="2317" y="237"/>
                      <a:pt x="2166" y="176"/>
                      <a:pt x="2136" y="176"/>
                    </a:cubicBezTo>
                    <a:cubicBezTo>
                      <a:pt x="2124" y="176"/>
                      <a:pt x="2131" y="185"/>
                      <a:pt x="2170" y="211"/>
                    </a:cubicBezTo>
                    <a:cubicBezTo>
                      <a:pt x="2530" y="471"/>
                      <a:pt x="2640" y="691"/>
                      <a:pt x="2730" y="971"/>
                    </a:cubicBezTo>
                    <a:cubicBezTo>
                      <a:pt x="2850" y="1320"/>
                      <a:pt x="2850" y="1600"/>
                      <a:pt x="2790" y="1870"/>
                    </a:cubicBezTo>
                    <a:cubicBezTo>
                      <a:pt x="2780" y="1380"/>
                      <a:pt x="2590" y="871"/>
                      <a:pt x="2180" y="580"/>
                    </a:cubicBezTo>
                    <a:lnTo>
                      <a:pt x="2180" y="580"/>
                    </a:lnTo>
                    <a:cubicBezTo>
                      <a:pt x="2420" y="991"/>
                      <a:pt x="2430" y="1220"/>
                      <a:pt x="2420" y="1660"/>
                    </a:cubicBezTo>
                    <a:cubicBezTo>
                      <a:pt x="2380" y="2180"/>
                      <a:pt x="2220" y="2530"/>
                      <a:pt x="1920" y="2939"/>
                    </a:cubicBezTo>
                    <a:cubicBezTo>
                      <a:pt x="1640" y="3249"/>
                      <a:pt x="1411" y="3449"/>
                      <a:pt x="1060" y="3639"/>
                    </a:cubicBezTo>
                    <a:cubicBezTo>
                      <a:pt x="986" y="3672"/>
                      <a:pt x="976" y="3681"/>
                      <a:pt x="996" y="3681"/>
                    </a:cubicBezTo>
                    <a:cubicBezTo>
                      <a:pt x="1018" y="3681"/>
                      <a:pt x="1078" y="3669"/>
                      <a:pt x="1120" y="3669"/>
                    </a:cubicBezTo>
                    <a:cubicBezTo>
                      <a:pt x="1351" y="3639"/>
                      <a:pt x="1571" y="3559"/>
                      <a:pt x="1780" y="3459"/>
                    </a:cubicBezTo>
                    <a:cubicBezTo>
                      <a:pt x="1830" y="3429"/>
                      <a:pt x="1890" y="3399"/>
                      <a:pt x="1940" y="3369"/>
                    </a:cubicBezTo>
                    <a:lnTo>
                      <a:pt x="1940" y="3369"/>
                    </a:lnTo>
                    <a:cubicBezTo>
                      <a:pt x="1870" y="3439"/>
                      <a:pt x="1790" y="3519"/>
                      <a:pt x="1700" y="3599"/>
                    </a:cubicBezTo>
                    <a:cubicBezTo>
                      <a:pt x="1460" y="3809"/>
                      <a:pt x="1151" y="4069"/>
                      <a:pt x="691" y="4179"/>
                    </a:cubicBezTo>
                    <a:cubicBezTo>
                      <a:pt x="723" y="4180"/>
                      <a:pt x="754" y="4181"/>
                      <a:pt x="786" y="4181"/>
                    </a:cubicBezTo>
                    <a:cubicBezTo>
                      <a:pt x="1222" y="4181"/>
                      <a:pt x="1648" y="4054"/>
                      <a:pt x="2030" y="3839"/>
                    </a:cubicBezTo>
                    <a:lnTo>
                      <a:pt x="2030" y="3839"/>
                    </a:lnTo>
                    <a:cubicBezTo>
                      <a:pt x="1629" y="4128"/>
                      <a:pt x="1153" y="4312"/>
                      <a:pt x="648" y="4312"/>
                    </a:cubicBezTo>
                    <a:cubicBezTo>
                      <a:pt x="436" y="4312"/>
                      <a:pt x="220" y="4280"/>
                      <a:pt x="1" y="4209"/>
                    </a:cubicBezTo>
                    <a:lnTo>
                      <a:pt x="1" y="4209"/>
                    </a:lnTo>
                    <a:cubicBezTo>
                      <a:pt x="335" y="4440"/>
                      <a:pt x="733" y="4534"/>
                      <a:pt x="1134" y="4534"/>
                    </a:cubicBezTo>
                    <a:cubicBezTo>
                      <a:pt x="1429" y="4534"/>
                      <a:pt x="1725" y="4483"/>
                      <a:pt x="2000" y="4399"/>
                    </a:cubicBezTo>
                    <a:cubicBezTo>
                      <a:pt x="2710" y="4189"/>
                      <a:pt x="3379" y="3739"/>
                      <a:pt x="3690" y="2879"/>
                    </a:cubicBezTo>
                    <a:cubicBezTo>
                      <a:pt x="3890" y="2359"/>
                      <a:pt x="3890" y="1780"/>
                      <a:pt x="3699" y="1250"/>
                    </a:cubicBezTo>
                    <a:cubicBezTo>
                      <a:pt x="3519" y="691"/>
                      <a:pt x="3099" y="161"/>
                      <a:pt x="2500" y="41"/>
                    </a:cubicBezTo>
                    <a:cubicBezTo>
                      <a:pt x="2430" y="21"/>
                      <a:pt x="2340" y="1"/>
                      <a:pt x="2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7" name="Google Shape;16197;p58"/>
              <p:cNvSpPr/>
              <p:nvPr/>
            </p:nvSpPr>
            <p:spPr>
              <a:xfrm>
                <a:off x="3612473" y="1414095"/>
                <a:ext cx="58977" cy="97154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929" extrusionOk="0">
                    <a:moveTo>
                      <a:pt x="1030" y="0"/>
                    </a:moveTo>
                    <a:cubicBezTo>
                      <a:pt x="1020" y="110"/>
                      <a:pt x="1020" y="230"/>
                      <a:pt x="1000" y="310"/>
                    </a:cubicBezTo>
                    <a:cubicBezTo>
                      <a:pt x="830" y="889"/>
                      <a:pt x="500" y="1449"/>
                      <a:pt x="0" y="1929"/>
                    </a:cubicBezTo>
                    <a:cubicBezTo>
                      <a:pt x="391" y="1779"/>
                      <a:pt x="740" y="1529"/>
                      <a:pt x="940" y="1160"/>
                    </a:cubicBezTo>
                    <a:cubicBezTo>
                      <a:pt x="1080" y="880"/>
                      <a:pt x="1170" y="540"/>
                      <a:pt x="1100" y="220"/>
                    </a:cubicBezTo>
                    <a:cubicBezTo>
                      <a:pt x="1080" y="150"/>
                      <a:pt x="1060" y="60"/>
                      <a:pt x="10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8" name="Google Shape;16198;p58"/>
              <p:cNvSpPr/>
              <p:nvPr/>
            </p:nvSpPr>
            <p:spPr>
              <a:xfrm>
                <a:off x="3622042" y="1448092"/>
                <a:ext cx="18685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371" h="745" extrusionOk="0">
                    <a:moveTo>
                      <a:pt x="369" y="1"/>
                    </a:moveTo>
                    <a:cubicBezTo>
                      <a:pt x="367" y="1"/>
                      <a:pt x="362" y="21"/>
                      <a:pt x="350" y="45"/>
                    </a:cubicBezTo>
                    <a:cubicBezTo>
                      <a:pt x="321" y="134"/>
                      <a:pt x="270" y="225"/>
                      <a:pt x="221" y="314"/>
                    </a:cubicBezTo>
                    <a:cubicBezTo>
                      <a:pt x="141" y="474"/>
                      <a:pt x="121" y="574"/>
                      <a:pt x="1" y="745"/>
                    </a:cubicBezTo>
                    <a:cubicBezTo>
                      <a:pt x="241" y="614"/>
                      <a:pt x="370" y="305"/>
                      <a:pt x="370" y="35"/>
                    </a:cubicBezTo>
                    <a:cubicBezTo>
                      <a:pt x="370" y="10"/>
                      <a:pt x="370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99" name="Google Shape;16199;p58"/>
              <p:cNvSpPr/>
              <p:nvPr/>
            </p:nvSpPr>
            <p:spPr>
              <a:xfrm>
                <a:off x="3610458" y="1458870"/>
                <a:ext cx="5087" cy="96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91" extrusionOk="0">
                    <a:moveTo>
                      <a:pt x="100" y="0"/>
                    </a:moveTo>
                    <a:cubicBezTo>
                      <a:pt x="51" y="60"/>
                      <a:pt x="31" y="120"/>
                      <a:pt x="0" y="191"/>
                    </a:cubicBezTo>
                    <a:cubicBezTo>
                      <a:pt x="60" y="140"/>
                      <a:pt x="91" y="71"/>
                      <a:pt x="1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0" name="Google Shape;16200;p58"/>
              <p:cNvSpPr/>
              <p:nvPr/>
            </p:nvSpPr>
            <p:spPr>
              <a:xfrm>
                <a:off x="3434282" y="1225630"/>
                <a:ext cx="186300" cy="76202"/>
              </a:xfrm>
              <a:custGeom>
                <a:avLst/>
                <a:gdLst/>
                <a:ahLst/>
                <a:cxnLst/>
                <a:rect l="l" t="t" r="r" b="b"/>
                <a:pathLst>
                  <a:path w="3699" h="1513" extrusionOk="0">
                    <a:moveTo>
                      <a:pt x="1579" y="0"/>
                    </a:moveTo>
                    <a:cubicBezTo>
                      <a:pt x="1010" y="0"/>
                      <a:pt x="440" y="232"/>
                      <a:pt x="0" y="593"/>
                    </a:cubicBezTo>
                    <a:cubicBezTo>
                      <a:pt x="427" y="409"/>
                      <a:pt x="811" y="332"/>
                      <a:pt x="1168" y="332"/>
                    </a:cubicBezTo>
                    <a:cubicBezTo>
                      <a:pt x="1564" y="332"/>
                      <a:pt x="1927" y="426"/>
                      <a:pt x="2279" y="573"/>
                    </a:cubicBezTo>
                    <a:cubicBezTo>
                      <a:pt x="2144" y="543"/>
                      <a:pt x="2006" y="528"/>
                      <a:pt x="1867" y="528"/>
                    </a:cubicBezTo>
                    <a:cubicBezTo>
                      <a:pt x="1593" y="528"/>
                      <a:pt x="1315" y="588"/>
                      <a:pt x="1050" y="713"/>
                    </a:cubicBezTo>
                    <a:cubicBezTo>
                      <a:pt x="970" y="753"/>
                      <a:pt x="880" y="804"/>
                      <a:pt x="810" y="844"/>
                    </a:cubicBezTo>
                    <a:cubicBezTo>
                      <a:pt x="960" y="824"/>
                      <a:pt x="1110" y="804"/>
                      <a:pt x="1250" y="804"/>
                    </a:cubicBezTo>
                    <a:cubicBezTo>
                      <a:pt x="2090" y="804"/>
                      <a:pt x="2769" y="953"/>
                      <a:pt x="3438" y="1443"/>
                    </a:cubicBezTo>
                    <a:cubicBezTo>
                      <a:pt x="3339" y="1263"/>
                      <a:pt x="3199" y="1104"/>
                      <a:pt x="3049" y="973"/>
                    </a:cubicBezTo>
                    <a:lnTo>
                      <a:pt x="3049" y="973"/>
                    </a:lnTo>
                    <a:cubicBezTo>
                      <a:pt x="3239" y="1093"/>
                      <a:pt x="3349" y="1173"/>
                      <a:pt x="3509" y="1323"/>
                    </a:cubicBezTo>
                    <a:cubicBezTo>
                      <a:pt x="3578" y="1383"/>
                      <a:pt x="3658" y="1463"/>
                      <a:pt x="3698" y="1513"/>
                    </a:cubicBezTo>
                    <a:cubicBezTo>
                      <a:pt x="3669" y="1423"/>
                      <a:pt x="3629" y="1343"/>
                      <a:pt x="3589" y="1253"/>
                    </a:cubicBezTo>
                    <a:cubicBezTo>
                      <a:pt x="3279" y="653"/>
                      <a:pt x="2689" y="214"/>
                      <a:pt x="2039" y="54"/>
                    </a:cubicBezTo>
                    <a:cubicBezTo>
                      <a:pt x="1888" y="17"/>
                      <a:pt x="1733" y="0"/>
                      <a:pt x="15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1" name="Google Shape;16201;p58"/>
              <p:cNvSpPr/>
              <p:nvPr/>
            </p:nvSpPr>
            <p:spPr>
              <a:xfrm>
                <a:off x="3495173" y="1268893"/>
                <a:ext cx="86124" cy="28910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574" extrusionOk="0">
                    <a:moveTo>
                      <a:pt x="559" y="0"/>
                    </a:moveTo>
                    <a:cubicBezTo>
                      <a:pt x="341" y="0"/>
                      <a:pt x="140" y="55"/>
                      <a:pt x="1" y="174"/>
                    </a:cubicBezTo>
                    <a:lnTo>
                      <a:pt x="1" y="174"/>
                    </a:lnTo>
                    <a:cubicBezTo>
                      <a:pt x="31" y="165"/>
                      <a:pt x="81" y="154"/>
                      <a:pt x="110" y="154"/>
                    </a:cubicBezTo>
                    <a:cubicBezTo>
                      <a:pt x="151" y="149"/>
                      <a:pt x="191" y="147"/>
                      <a:pt x="230" y="147"/>
                    </a:cubicBezTo>
                    <a:cubicBezTo>
                      <a:pt x="428" y="147"/>
                      <a:pt x="603" y="204"/>
                      <a:pt x="821" y="254"/>
                    </a:cubicBezTo>
                    <a:cubicBezTo>
                      <a:pt x="1150" y="334"/>
                      <a:pt x="1450" y="394"/>
                      <a:pt x="1710" y="574"/>
                    </a:cubicBezTo>
                    <a:cubicBezTo>
                      <a:pt x="1503" y="220"/>
                      <a:pt x="997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2" name="Google Shape;16202;p58"/>
              <p:cNvSpPr/>
              <p:nvPr/>
            </p:nvSpPr>
            <p:spPr>
              <a:xfrm>
                <a:off x="3507261" y="1291306"/>
                <a:ext cx="41853" cy="9519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89" extrusionOk="0">
                    <a:moveTo>
                      <a:pt x="329" y="0"/>
                    </a:moveTo>
                    <a:cubicBezTo>
                      <a:pt x="218" y="0"/>
                      <a:pt x="106" y="19"/>
                      <a:pt x="1" y="49"/>
                    </a:cubicBezTo>
                    <a:cubicBezTo>
                      <a:pt x="101" y="69"/>
                      <a:pt x="250" y="89"/>
                      <a:pt x="290" y="89"/>
                    </a:cubicBezTo>
                    <a:cubicBezTo>
                      <a:pt x="470" y="119"/>
                      <a:pt x="601" y="119"/>
                      <a:pt x="830" y="189"/>
                    </a:cubicBezTo>
                    <a:cubicBezTo>
                      <a:pt x="693" y="52"/>
                      <a:pt x="513" y="0"/>
                      <a:pt x="3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3" name="Google Shape;16203;p58"/>
              <p:cNvSpPr/>
              <p:nvPr/>
            </p:nvSpPr>
            <p:spPr>
              <a:xfrm>
                <a:off x="3513808" y="1311653"/>
                <a:ext cx="8109" cy="80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" extrusionOk="0">
                    <a:moveTo>
                      <a:pt x="77" y="0"/>
                    </a:moveTo>
                    <a:cubicBezTo>
                      <a:pt x="48" y="0"/>
                      <a:pt x="20" y="5"/>
                      <a:pt x="0" y="15"/>
                    </a:cubicBezTo>
                    <a:lnTo>
                      <a:pt x="160" y="15"/>
                    </a:lnTo>
                    <a:cubicBezTo>
                      <a:pt x="135" y="5"/>
                      <a:pt x="105" y="0"/>
                      <a:pt x="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4" name="Google Shape;16204;p58"/>
              <p:cNvSpPr/>
              <p:nvPr/>
            </p:nvSpPr>
            <p:spPr>
              <a:xfrm>
                <a:off x="3264754" y="1200800"/>
                <a:ext cx="168572" cy="119315"/>
              </a:xfrm>
              <a:custGeom>
                <a:avLst/>
                <a:gdLst/>
                <a:ahLst/>
                <a:cxnLst/>
                <a:rect l="l" t="t" r="r" b="b"/>
                <a:pathLst>
                  <a:path w="3347" h="2369" extrusionOk="0">
                    <a:moveTo>
                      <a:pt x="2398" y="1"/>
                    </a:moveTo>
                    <a:cubicBezTo>
                      <a:pt x="2079" y="1"/>
                      <a:pt x="1758" y="53"/>
                      <a:pt x="1457" y="147"/>
                    </a:cubicBezTo>
                    <a:cubicBezTo>
                      <a:pt x="647" y="427"/>
                      <a:pt x="148" y="1246"/>
                      <a:pt x="28" y="2066"/>
                    </a:cubicBezTo>
                    <a:cubicBezTo>
                      <a:pt x="19" y="2123"/>
                      <a:pt x="0" y="2368"/>
                      <a:pt x="23" y="2368"/>
                    </a:cubicBezTo>
                    <a:cubicBezTo>
                      <a:pt x="25" y="2368"/>
                      <a:pt x="26" y="2367"/>
                      <a:pt x="28" y="2366"/>
                    </a:cubicBezTo>
                    <a:cubicBezTo>
                      <a:pt x="98" y="2166"/>
                      <a:pt x="198" y="1976"/>
                      <a:pt x="318" y="1786"/>
                    </a:cubicBezTo>
                    <a:cubicBezTo>
                      <a:pt x="638" y="1317"/>
                      <a:pt x="1007" y="917"/>
                      <a:pt x="1587" y="607"/>
                    </a:cubicBezTo>
                    <a:cubicBezTo>
                      <a:pt x="1927" y="407"/>
                      <a:pt x="2107" y="337"/>
                      <a:pt x="2517" y="237"/>
                    </a:cubicBezTo>
                    <a:cubicBezTo>
                      <a:pt x="2725" y="200"/>
                      <a:pt x="2911" y="163"/>
                      <a:pt x="3121" y="163"/>
                    </a:cubicBezTo>
                    <a:cubicBezTo>
                      <a:pt x="3192" y="163"/>
                      <a:pt x="3267" y="167"/>
                      <a:pt x="3346" y="177"/>
                    </a:cubicBezTo>
                    <a:cubicBezTo>
                      <a:pt x="3048" y="56"/>
                      <a:pt x="2724" y="1"/>
                      <a:pt x="23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5" name="Google Shape;16205;p58"/>
              <p:cNvSpPr/>
              <p:nvPr/>
            </p:nvSpPr>
            <p:spPr>
              <a:xfrm>
                <a:off x="3300865" y="1220039"/>
                <a:ext cx="101234" cy="65726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1305" extrusionOk="0">
                    <a:moveTo>
                      <a:pt x="1783" y="0"/>
                    </a:moveTo>
                    <a:cubicBezTo>
                      <a:pt x="1018" y="0"/>
                      <a:pt x="276" y="496"/>
                      <a:pt x="30" y="1224"/>
                    </a:cubicBezTo>
                    <a:cubicBezTo>
                      <a:pt x="22" y="1241"/>
                      <a:pt x="0" y="1305"/>
                      <a:pt x="4" y="1305"/>
                    </a:cubicBezTo>
                    <a:cubicBezTo>
                      <a:pt x="5" y="1305"/>
                      <a:pt x="7" y="1302"/>
                      <a:pt x="10" y="1294"/>
                    </a:cubicBezTo>
                    <a:cubicBezTo>
                      <a:pt x="70" y="1224"/>
                      <a:pt x="141" y="1164"/>
                      <a:pt x="201" y="1104"/>
                    </a:cubicBezTo>
                    <a:cubicBezTo>
                      <a:pt x="510" y="804"/>
                      <a:pt x="660" y="715"/>
                      <a:pt x="1040" y="475"/>
                    </a:cubicBezTo>
                    <a:cubicBezTo>
                      <a:pt x="1360" y="275"/>
                      <a:pt x="1660" y="105"/>
                      <a:pt x="2009" y="15"/>
                    </a:cubicBezTo>
                    <a:cubicBezTo>
                      <a:pt x="1934" y="5"/>
                      <a:pt x="1858" y="0"/>
                      <a:pt x="17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6" name="Google Shape;16206;p58"/>
              <p:cNvSpPr/>
              <p:nvPr/>
            </p:nvSpPr>
            <p:spPr>
              <a:xfrm>
                <a:off x="3180040" y="1357687"/>
                <a:ext cx="46839" cy="14832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945" extrusionOk="0">
                    <a:moveTo>
                      <a:pt x="701" y="1"/>
                    </a:moveTo>
                    <a:lnTo>
                      <a:pt x="701" y="1"/>
                    </a:lnTo>
                    <a:cubicBezTo>
                      <a:pt x="250" y="501"/>
                      <a:pt x="1" y="1190"/>
                      <a:pt x="141" y="1860"/>
                    </a:cubicBezTo>
                    <a:cubicBezTo>
                      <a:pt x="230" y="2289"/>
                      <a:pt x="530" y="2640"/>
                      <a:pt x="870" y="2899"/>
                    </a:cubicBezTo>
                    <a:cubicBezTo>
                      <a:pt x="885" y="2914"/>
                      <a:pt x="920" y="2944"/>
                      <a:pt x="927" y="2944"/>
                    </a:cubicBezTo>
                    <a:cubicBezTo>
                      <a:pt x="930" y="2944"/>
                      <a:pt x="928" y="2940"/>
                      <a:pt x="920" y="2929"/>
                    </a:cubicBezTo>
                    <a:cubicBezTo>
                      <a:pt x="820" y="2749"/>
                      <a:pt x="701" y="2520"/>
                      <a:pt x="641" y="2389"/>
                    </a:cubicBezTo>
                    <a:cubicBezTo>
                      <a:pt x="521" y="2089"/>
                      <a:pt x="481" y="1880"/>
                      <a:pt x="470" y="1530"/>
                    </a:cubicBezTo>
                    <a:lnTo>
                      <a:pt x="470" y="1530"/>
                    </a:lnTo>
                    <a:cubicBezTo>
                      <a:pt x="490" y="1680"/>
                      <a:pt x="521" y="1830"/>
                      <a:pt x="581" y="1969"/>
                    </a:cubicBezTo>
                    <a:cubicBezTo>
                      <a:pt x="641" y="2120"/>
                      <a:pt x="721" y="2269"/>
                      <a:pt x="820" y="2400"/>
                    </a:cubicBezTo>
                    <a:cubicBezTo>
                      <a:pt x="810" y="2369"/>
                      <a:pt x="810" y="2340"/>
                      <a:pt x="800" y="2300"/>
                    </a:cubicBezTo>
                    <a:cubicBezTo>
                      <a:pt x="730" y="1969"/>
                      <a:pt x="721" y="1750"/>
                      <a:pt x="690" y="1370"/>
                    </a:cubicBezTo>
                    <a:cubicBezTo>
                      <a:pt x="681" y="1070"/>
                      <a:pt x="670" y="760"/>
                      <a:pt x="740" y="481"/>
                    </a:cubicBezTo>
                    <a:lnTo>
                      <a:pt x="740" y="481"/>
                    </a:lnTo>
                    <a:cubicBezTo>
                      <a:pt x="601" y="670"/>
                      <a:pt x="521" y="880"/>
                      <a:pt x="481" y="1100"/>
                    </a:cubicBezTo>
                    <a:cubicBezTo>
                      <a:pt x="501" y="720"/>
                      <a:pt x="550" y="401"/>
                      <a:pt x="7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7" name="Google Shape;16207;p58"/>
              <p:cNvSpPr/>
              <p:nvPr/>
            </p:nvSpPr>
            <p:spPr>
              <a:xfrm>
                <a:off x="3218317" y="1411527"/>
                <a:ext cx="8109" cy="3379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671" extrusionOk="0">
                    <a:moveTo>
                      <a:pt x="120" y="1"/>
                    </a:moveTo>
                    <a:lnTo>
                      <a:pt x="120" y="1"/>
                    </a:lnTo>
                    <a:cubicBezTo>
                      <a:pt x="0" y="191"/>
                      <a:pt x="60" y="561"/>
                      <a:pt x="150" y="671"/>
                    </a:cubicBezTo>
                    <a:cubicBezTo>
                      <a:pt x="160" y="451"/>
                      <a:pt x="110" y="231"/>
                      <a:pt x="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8" name="Google Shape;16208;p58"/>
              <p:cNvSpPr/>
              <p:nvPr/>
            </p:nvSpPr>
            <p:spPr>
              <a:xfrm>
                <a:off x="3236449" y="1424168"/>
                <a:ext cx="3072" cy="15160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1" extrusionOk="0">
                    <a:moveTo>
                      <a:pt x="40" y="0"/>
                    </a:moveTo>
                    <a:cubicBezTo>
                      <a:pt x="0" y="90"/>
                      <a:pt x="20" y="220"/>
                      <a:pt x="60" y="300"/>
                    </a:cubicBezTo>
                    <a:cubicBezTo>
                      <a:pt x="60" y="190"/>
                      <a:pt x="40" y="10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09" name="Google Shape;16209;p58"/>
              <p:cNvSpPr/>
              <p:nvPr/>
            </p:nvSpPr>
            <p:spPr>
              <a:xfrm>
                <a:off x="1121072" y="1208153"/>
                <a:ext cx="2094781" cy="967512"/>
              </a:xfrm>
              <a:custGeom>
                <a:avLst/>
                <a:gdLst/>
                <a:ahLst/>
                <a:cxnLst/>
                <a:rect l="l" t="t" r="r" b="b"/>
                <a:pathLst>
                  <a:path w="41592" h="19210" extrusionOk="0">
                    <a:moveTo>
                      <a:pt x="13981" y="261"/>
                    </a:moveTo>
                    <a:cubicBezTo>
                      <a:pt x="15292" y="261"/>
                      <a:pt x="16552" y="587"/>
                      <a:pt x="17813" y="1171"/>
                    </a:cubicBezTo>
                    <a:cubicBezTo>
                      <a:pt x="18202" y="1351"/>
                      <a:pt x="19022" y="1710"/>
                      <a:pt x="19621" y="2090"/>
                    </a:cubicBezTo>
                    <a:cubicBezTo>
                      <a:pt x="20461" y="2620"/>
                      <a:pt x="21121" y="3190"/>
                      <a:pt x="21780" y="3989"/>
                    </a:cubicBezTo>
                    <a:cubicBezTo>
                      <a:pt x="22260" y="4559"/>
                      <a:pt x="22710" y="5158"/>
                      <a:pt x="23240" y="5709"/>
                    </a:cubicBezTo>
                    <a:cubicBezTo>
                      <a:pt x="23750" y="6258"/>
                      <a:pt x="24219" y="6638"/>
                      <a:pt x="24789" y="7217"/>
                    </a:cubicBezTo>
                    <a:cubicBezTo>
                      <a:pt x="25189" y="7657"/>
                      <a:pt x="25809" y="8357"/>
                      <a:pt x="26358" y="8837"/>
                    </a:cubicBezTo>
                    <a:cubicBezTo>
                      <a:pt x="27198" y="9556"/>
                      <a:pt x="28397" y="10386"/>
                      <a:pt x="29577" y="11036"/>
                    </a:cubicBezTo>
                    <a:cubicBezTo>
                      <a:pt x="30017" y="11266"/>
                      <a:pt x="30467" y="11495"/>
                      <a:pt x="30936" y="11655"/>
                    </a:cubicBezTo>
                    <a:cubicBezTo>
                      <a:pt x="30756" y="11675"/>
                      <a:pt x="30596" y="11706"/>
                      <a:pt x="30487" y="11726"/>
                    </a:cubicBezTo>
                    <a:cubicBezTo>
                      <a:pt x="30216" y="11775"/>
                      <a:pt x="29947" y="11795"/>
                      <a:pt x="29527" y="11926"/>
                    </a:cubicBezTo>
                    <a:cubicBezTo>
                      <a:pt x="29237" y="12015"/>
                      <a:pt x="28857" y="12155"/>
                      <a:pt x="28468" y="12305"/>
                    </a:cubicBezTo>
                    <a:cubicBezTo>
                      <a:pt x="28457" y="12295"/>
                      <a:pt x="28457" y="12295"/>
                      <a:pt x="28437" y="12285"/>
                    </a:cubicBezTo>
                    <a:cubicBezTo>
                      <a:pt x="28128" y="12115"/>
                      <a:pt x="27977" y="12055"/>
                      <a:pt x="27718" y="11926"/>
                    </a:cubicBezTo>
                    <a:cubicBezTo>
                      <a:pt x="27318" y="11726"/>
                      <a:pt x="26938" y="11486"/>
                      <a:pt x="26538" y="11266"/>
                    </a:cubicBezTo>
                    <a:cubicBezTo>
                      <a:pt x="25689" y="10776"/>
                      <a:pt x="24809" y="10336"/>
                      <a:pt x="23919" y="9927"/>
                    </a:cubicBezTo>
                    <a:cubicBezTo>
                      <a:pt x="23260" y="9627"/>
                      <a:pt x="22560" y="9416"/>
                      <a:pt x="21860" y="9216"/>
                    </a:cubicBezTo>
                    <a:cubicBezTo>
                      <a:pt x="20961" y="8937"/>
                      <a:pt x="20041" y="8697"/>
                      <a:pt x="19102" y="8617"/>
                    </a:cubicBezTo>
                    <a:cubicBezTo>
                      <a:pt x="18769" y="8583"/>
                      <a:pt x="18432" y="8565"/>
                      <a:pt x="18095" y="8565"/>
                    </a:cubicBezTo>
                    <a:cubicBezTo>
                      <a:pt x="17432" y="8565"/>
                      <a:pt x="16766" y="8634"/>
                      <a:pt x="16123" y="8787"/>
                    </a:cubicBezTo>
                    <a:cubicBezTo>
                      <a:pt x="15623" y="8927"/>
                      <a:pt x="15303" y="9057"/>
                      <a:pt x="14794" y="9216"/>
                    </a:cubicBezTo>
                    <a:cubicBezTo>
                      <a:pt x="13744" y="9587"/>
                      <a:pt x="12745" y="10096"/>
                      <a:pt x="11825" y="10716"/>
                    </a:cubicBezTo>
                    <a:cubicBezTo>
                      <a:pt x="11385" y="11016"/>
                      <a:pt x="11016" y="11395"/>
                      <a:pt x="10646" y="11775"/>
                    </a:cubicBezTo>
                    <a:cubicBezTo>
                      <a:pt x="10076" y="12365"/>
                      <a:pt x="9686" y="13095"/>
                      <a:pt x="9226" y="13765"/>
                    </a:cubicBezTo>
                    <a:cubicBezTo>
                      <a:pt x="8437" y="14944"/>
                      <a:pt x="7697" y="16153"/>
                      <a:pt x="7078" y="17423"/>
                    </a:cubicBezTo>
                    <a:cubicBezTo>
                      <a:pt x="6938" y="17693"/>
                      <a:pt x="6827" y="18003"/>
                      <a:pt x="6678" y="18252"/>
                    </a:cubicBezTo>
                    <a:cubicBezTo>
                      <a:pt x="6707" y="18063"/>
                      <a:pt x="6838" y="17743"/>
                      <a:pt x="6918" y="17523"/>
                    </a:cubicBezTo>
                    <a:cubicBezTo>
                      <a:pt x="7227" y="16643"/>
                      <a:pt x="7767" y="15673"/>
                      <a:pt x="8197" y="14624"/>
                    </a:cubicBezTo>
                    <a:cubicBezTo>
                      <a:pt x="8597" y="13685"/>
                      <a:pt x="8746" y="12885"/>
                      <a:pt x="9337" y="12086"/>
                    </a:cubicBezTo>
                    <a:cubicBezTo>
                      <a:pt x="9357" y="12035"/>
                      <a:pt x="9366" y="11986"/>
                      <a:pt x="9346" y="11946"/>
                    </a:cubicBezTo>
                    <a:cubicBezTo>
                      <a:pt x="9446" y="11835"/>
                      <a:pt x="9517" y="11715"/>
                      <a:pt x="9606" y="11626"/>
                    </a:cubicBezTo>
                    <a:cubicBezTo>
                      <a:pt x="9676" y="11546"/>
                      <a:pt x="9746" y="11475"/>
                      <a:pt x="9826" y="11406"/>
                    </a:cubicBezTo>
                    <a:cubicBezTo>
                      <a:pt x="9856" y="11375"/>
                      <a:pt x="9876" y="11306"/>
                      <a:pt x="9856" y="11266"/>
                    </a:cubicBezTo>
                    <a:cubicBezTo>
                      <a:pt x="9826" y="11209"/>
                      <a:pt x="9786" y="11187"/>
                      <a:pt x="9745" y="11187"/>
                    </a:cubicBezTo>
                    <a:cubicBezTo>
                      <a:pt x="9691" y="11187"/>
                      <a:pt x="9636" y="11225"/>
                      <a:pt x="9596" y="11276"/>
                    </a:cubicBezTo>
                    <a:cubicBezTo>
                      <a:pt x="9517" y="11346"/>
                      <a:pt x="9437" y="11406"/>
                      <a:pt x="9366" y="11475"/>
                    </a:cubicBezTo>
                    <a:cubicBezTo>
                      <a:pt x="9157" y="11686"/>
                      <a:pt x="9026" y="11846"/>
                      <a:pt x="8897" y="11866"/>
                    </a:cubicBezTo>
                    <a:cubicBezTo>
                      <a:pt x="8866" y="11875"/>
                      <a:pt x="8837" y="11886"/>
                      <a:pt x="8806" y="11886"/>
                    </a:cubicBezTo>
                    <a:cubicBezTo>
                      <a:pt x="8790" y="11885"/>
                      <a:pt x="8773" y="11884"/>
                      <a:pt x="8756" y="11884"/>
                    </a:cubicBezTo>
                    <a:cubicBezTo>
                      <a:pt x="8584" y="11884"/>
                      <a:pt x="8374" y="11928"/>
                      <a:pt x="8247" y="11955"/>
                    </a:cubicBezTo>
                    <a:cubicBezTo>
                      <a:pt x="7847" y="12066"/>
                      <a:pt x="7327" y="12275"/>
                      <a:pt x="6918" y="12385"/>
                    </a:cubicBezTo>
                    <a:cubicBezTo>
                      <a:pt x="7617" y="11926"/>
                      <a:pt x="8547" y="11386"/>
                      <a:pt x="9217" y="10806"/>
                    </a:cubicBezTo>
                    <a:cubicBezTo>
                      <a:pt x="9676" y="10406"/>
                      <a:pt x="9806" y="10126"/>
                      <a:pt x="10266" y="9676"/>
                    </a:cubicBezTo>
                    <a:cubicBezTo>
                      <a:pt x="10516" y="9447"/>
                      <a:pt x="10596" y="9367"/>
                      <a:pt x="10816" y="9247"/>
                    </a:cubicBezTo>
                    <a:cubicBezTo>
                      <a:pt x="10945" y="9176"/>
                      <a:pt x="11085" y="9157"/>
                      <a:pt x="11265" y="9077"/>
                    </a:cubicBezTo>
                    <a:cubicBezTo>
                      <a:pt x="11345" y="9017"/>
                      <a:pt x="11316" y="8897"/>
                      <a:pt x="11236" y="8867"/>
                    </a:cubicBezTo>
                    <a:cubicBezTo>
                      <a:pt x="11196" y="8737"/>
                      <a:pt x="10976" y="8767"/>
                      <a:pt x="10896" y="8747"/>
                    </a:cubicBezTo>
                    <a:cubicBezTo>
                      <a:pt x="10783" y="8739"/>
                      <a:pt x="10670" y="8735"/>
                      <a:pt x="10556" y="8735"/>
                    </a:cubicBezTo>
                    <a:cubicBezTo>
                      <a:pt x="10246" y="8735"/>
                      <a:pt x="9933" y="8763"/>
                      <a:pt x="9626" y="8807"/>
                    </a:cubicBezTo>
                    <a:cubicBezTo>
                      <a:pt x="8797" y="8917"/>
                      <a:pt x="7997" y="9187"/>
                      <a:pt x="7238" y="9547"/>
                    </a:cubicBezTo>
                    <a:cubicBezTo>
                      <a:pt x="6667" y="9807"/>
                      <a:pt x="5938" y="10266"/>
                      <a:pt x="5488" y="10476"/>
                    </a:cubicBezTo>
                    <a:cubicBezTo>
                      <a:pt x="4908" y="10686"/>
                      <a:pt x="4269" y="10996"/>
                      <a:pt x="3329" y="11206"/>
                    </a:cubicBezTo>
                    <a:cubicBezTo>
                      <a:pt x="2560" y="11375"/>
                      <a:pt x="2340" y="11415"/>
                      <a:pt x="1610" y="11475"/>
                    </a:cubicBezTo>
                    <a:cubicBezTo>
                      <a:pt x="1498" y="11487"/>
                      <a:pt x="1386" y="11492"/>
                      <a:pt x="1273" y="11492"/>
                    </a:cubicBezTo>
                    <a:cubicBezTo>
                      <a:pt x="1196" y="11492"/>
                      <a:pt x="1118" y="11490"/>
                      <a:pt x="1040" y="11486"/>
                    </a:cubicBezTo>
                    <a:cubicBezTo>
                      <a:pt x="1960" y="11246"/>
                      <a:pt x="2660" y="10886"/>
                      <a:pt x="3579" y="10556"/>
                    </a:cubicBezTo>
                    <a:cubicBezTo>
                      <a:pt x="4119" y="10346"/>
                      <a:pt x="4639" y="10076"/>
                      <a:pt x="5119" y="9756"/>
                    </a:cubicBezTo>
                    <a:cubicBezTo>
                      <a:pt x="5568" y="9456"/>
                      <a:pt x="6008" y="9127"/>
                      <a:pt x="6498" y="8877"/>
                    </a:cubicBezTo>
                    <a:cubicBezTo>
                      <a:pt x="7347" y="8427"/>
                      <a:pt x="7897" y="8247"/>
                      <a:pt x="8806" y="7897"/>
                    </a:cubicBezTo>
                    <a:cubicBezTo>
                      <a:pt x="9546" y="7617"/>
                      <a:pt x="10666" y="7397"/>
                      <a:pt x="11245" y="7337"/>
                    </a:cubicBezTo>
                    <a:cubicBezTo>
                      <a:pt x="12785" y="7148"/>
                      <a:pt x="14344" y="7128"/>
                      <a:pt x="15883" y="6988"/>
                    </a:cubicBezTo>
                    <a:cubicBezTo>
                      <a:pt x="17333" y="6848"/>
                      <a:pt x="18062" y="6688"/>
                      <a:pt x="19452" y="6588"/>
                    </a:cubicBezTo>
                    <a:cubicBezTo>
                      <a:pt x="19707" y="6560"/>
                      <a:pt x="19949" y="6542"/>
                      <a:pt x="20173" y="6542"/>
                    </a:cubicBezTo>
                    <a:cubicBezTo>
                      <a:pt x="20512" y="6542"/>
                      <a:pt x="20811" y="6584"/>
                      <a:pt x="21051" y="6698"/>
                    </a:cubicBezTo>
                    <a:cubicBezTo>
                      <a:pt x="21211" y="6748"/>
                      <a:pt x="21740" y="7097"/>
                      <a:pt x="21871" y="7208"/>
                    </a:cubicBezTo>
                    <a:cubicBezTo>
                      <a:pt x="21980" y="7288"/>
                      <a:pt x="22080" y="7388"/>
                      <a:pt x="22191" y="7477"/>
                    </a:cubicBezTo>
                    <a:cubicBezTo>
                      <a:pt x="22220" y="7497"/>
                      <a:pt x="22251" y="7517"/>
                      <a:pt x="22291" y="7517"/>
                    </a:cubicBezTo>
                    <a:cubicBezTo>
                      <a:pt x="22360" y="7517"/>
                      <a:pt x="22410" y="7468"/>
                      <a:pt x="22420" y="7408"/>
                    </a:cubicBezTo>
                    <a:cubicBezTo>
                      <a:pt x="22510" y="7408"/>
                      <a:pt x="22570" y="7328"/>
                      <a:pt x="22550" y="7248"/>
                    </a:cubicBezTo>
                    <a:cubicBezTo>
                      <a:pt x="22510" y="7168"/>
                      <a:pt x="22430" y="7108"/>
                      <a:pt x="22371" y="7037"/>
                    </a:cubicBezTo>
                    <a:cubicBezTo>
                      <a:pt x="22120" y="6788"/>
                      <a:pt x="21631" y="6378"/>
                      <a:pt x="21461" y="6238"/>
                    </a:cubicBezTo>
                    <a:lnTo>
                      <a:pt x="21451" y="6228"/>
                    </a:lnTo>
                    <a:cubicBezTo>
                      <a:pt x="21211" y="5908"/>
                      <a:pt x="20901" y="5638"/>
                      <a:pt x="20641" y="5329"/>
                    </a:cubicBezTo>
                    <a:cubicBezTo>
                      <a:pt x="20571" y="5269"/>
                      <a:pt x="20351" y="4849"/>
                      <a:pt x="20221" y="4619"/>
                    </a:cubicBezTo>
                    <a:cubicBezTo>
                      <a:pt x="19872" y="4029"/>
                      <a:pt x="19402" y="3530"/>
                      <a:pt x="18842" y="3139"/>
                    </a:cubicBezTo>
                    <a:cubicBezTo>
                      <a:pt x="18352" y="2750"/>
                      <a:pt x="17822" y="2400"/>
                      <a:pt x="17273" y="2110"/>
                    </a:cubicBezTo>
                    <a:cubicBezTo>
                      <a:pt x="16463" y="1680"/>
                      <a:pt x="15634" y="1240"/>
                      <a:pt x="14714" y="1120"/>
                    </a:cubicBezTo>
                    <a:cubicBezTo>
                      <a:pt x="14468" y="1072"/>
                      <a:pt x="14220" y="1055"/>
                      <a:pt x="13973" y="1055"/>
                    </a:cubicBezTo>
                    <a:cubicBezTo>
                      <a:pt x="13446" y="1055"/>
                      <a:pt x="12918" y="1133"/>
                      <a:pt x="12395" y="1160"/>
                    </a:cubicBezTo>
                    <a:cubicBezTo>
                      <a:pt x="12386" y="1161"/>
                      <a:pt x="12376" y="1161"/>
                      <a:pt x="12366" y="1161"/>
                    </a:cubicBezTo>
                    <a:cubicBezTo>
                      <a:pt x="12157" y="1161"/>
                      <a:pt x="11869" y="1060"/>
                      <a:pt x="11735" y="1060"/>
                    </a:cubicBezTo>
                    <a:cubicBezTo>
                      <a:pt x="11345" y="1020"/>
                      <a:pt x="10905" y="1031"/>
                      <a:pt x="10606" y="1020"/>
                    </a:cubicBezTo>
                    <a:cubicBezTo>
                      <a:pt x="10746" y="940"/>
                      <a:pt x="11005" y="820"/>
                      <a:pt x="11145" y="760"/>
                    </a:cubicBezTo>
                    <a:cubicBezTo>
                      <a:pt x="12127" y="420"/>
                      <a:pt x="13066" y="261"/>
                      <a:pt x="13981" y="261"/>
                    </a:cubicBezTo>
                    <a:close/>
                    <a:moveTo>
                      <a:pt x="30487" y="7417"/>
                    </a:moveTo>
                    <a:lnTo>
                      <a:pt x="30487" y="7417"/>
                    </a:lnTo>
                    <a:cubicBezTo>
                      <a:pt x="30696" y="7468"/>
                      <a:pt x="30996" y="7557"/>
                      <a:pt x="31236" y="7637"/>
                    </a:cubicBezTo>
                    <a:cubicBezTo>
                      <a:pt x="33375" y="8217"/>
                      <a:pt x="34634" y="9656"/>
                      <a:pt x="35544" y="11526"/>
                    </a:cubicBezTo>
                    <a:cubicBezTo>
                      <a:pt x="35824" y="12106"/>
                      <a:pt x="36274" y="13345"/>
                      <a:pt x="36524" y="13554"/>
                    </a:cubicBezTo>
                    <a:cubicBezTo>
                      <a:pt x="36904" y="14025"/>
                      <a:pt x="37273" y="14544"/>
                      <a:pt x="37833" y="15044"/>
                    </a:cubicBezTo>
                    <a:cubicBezTo>
                      <a:pt x="38553" y="15613"/>
                      <a:pt x="39283" y="15833"/>
                      <a:pt x="40202" y="16144"/>
                    </a:cubicBezTo>
                    <a:cubicBezTo>
                      <a:pt x="40352" y="16204"/>
                      <a:pt x="40412" y="16204"/>
                      <a:pt x="40582" y="16333"/>
                    </a:cubicBezTo>
                    <a:cubicBezTo>
                      <a:pt x="40602" y="16344"/>
                      <a:pt x="40622" y="16364"/>
                      <a:pt x="40642" y="16384"/>
                    </a:cubicBezTo>
                    <a:cubicBezTo>
                      <a:pt x="40702" y="16453"/>
                      <a:pt x="40831" y="16693"/>
                      <a:pt x="40842" y="16753"/>
                    </a:cubicBezTo>
                    <a:cubicBezTo>
                      <a:pt x="40891" y="16903"/>
                      <a:pt x="40882" y="16973"/>
                      <a:pt x="40862" y="17113"/>
                    </a:cubicBezTo>
                    <a:cubicBezTo>
                      <a:pt x="40762" y="17583"/>
                      <a:pt x="40542" y="17872"/>
                      <a:pt x="40282" y="18192"/>
                    </a:cubicBezTo>
                    <a:cubicBezTo>
                      <a:pt x="40232" y="18292"/>
                      <a:pt x="40172" y="18392"/>
                      <a:pt x="40072" y="18483"/>
                    </a:cubicBezTo>
                    <a:cubicBezTo>
                      <a:pt x="39922" y="18672"/>
                      <a:pt x="39612" y="18802"/>
                      <a:pt x="39502" y="18822"/>
                    </a:cubicBezTo>
                    <a:cubicBezTo>
                      <a:pt x="39472" y="18822"/>
                      <a:pt x="39443" y="18832"/>
                      <a:pt x="39432" y="18832"/>
                    </a:cubicBezTo>
                    <a:cubicBezTo>
                      <a:pt x="39397" y="18837"/>
                      <a:pt x="39357" y="18837"/>
                      <a:pt x="39327" y="18837"/>
                    </a:cubicBezTo>
                    <a:cubicBezTo>
                      <a:pt x="39297" y="18837"/>
                      <a:pt x="39277" y="18837"/>
                      <a:pt x="39283" y="18842"/>
                    </a:cubicBezTo>
                    <a:cubicBezTo>
                      <a:pt x="39163" y="18802"/>
                      <a:pt x="39212" y="18842"/>
                      <a:pt x="39083" y="18772"/>
                    </a:cubicBezTo>
                    <a:cubicBezTo>
                      <a:pt x="38892" y="18662"/>
                      <a:pt x="38763" y="18412"/>
                      <a:pt x="38672" y="18063"/>
                    </a:cubicBezTo>
                    <a:cubicBezTo>
                      <a:pt x="38683" y="18032"/>
                      <a:pt x="38683" y="18003"/>
                      <a:pt x="38672" y="17972"/>
                    </a:cubicBezTo>
                    <a:cubicBezTo>
                      <a:pt x="38652" y="17863"/>
                      <a:pt x="38663" y="17812"/>
                      <a:pt x="38593" y="17633"/>
                    </a:cubicBezTo>
                    <a:cubicBezTo>
                      <a:pt x="38573" y="17503"/>
                      <a:pt x="38583" y="17353"/>
                      <a:pt x="38463" y="17283"/>
                    </a:cubicBezTo>
                    <a:cubicBezTo>
                      <a:pt x="38443" y="17263"/>
                      <a:pt x="38413" y="17253"/>
                      <a:pt x="38393" y="17253"/>
                    </a:cubicBezTo>
                    <a:cubicBezTo>
                      <a:pt x="38303" y="17113"/>
                      <a:pt x="38193" y="16983"/>
                      <a:pt x="38073" y="16863"/>
                    </a:cubicBezTo>
                    <a:cubicBezTo>
                      <a:pt x="37433" y="16293"/>
                      <a:pt x="36613" y="16044"/>
                      <a:pt x="35714" y="15554"/>
                    </a:cubicBezTo>
                    <a:cubicBezTo>
                      <a:pt x="35205" y="15294"/>
                      <a:pt x="34745" y="14964"/>
                      <a:pt x="34255" y="14654"/>
                    </a:cubicBezTo>
                    <a:cubicBezTo>
                      <a:pt x="33445" y="14145"/>
                      <a:pt x="32595" y="13665"/>
                      <a:pt x="31686" y="13355"/>
                    </a:cubicBezTo>
                    <a:cubicBezTo>
                      <a:pt x="31576" y="13325"/>
                      <a:pt x="31476" y="13285"/>
                      <a:pt x="31366" y="13255"/>
                    </a:cubicBezTo>
                    <a:lnTo>
                      <a:pt x="31366" y="13255"/>
                    </a:lnTo>
                    <a:cubicBezTo>
                      <a:pt x="31656" y="13285"/>
                      <a:pt x="31956" y="13335"/>
                      <a:pt x="32246" y="13425"/>
                    </a:cubicBezTo>
                    <a:cubicBezTo>
                      <a:pt x="32826" y="13545"/>
                      <a:pt x="33495" y="13825"/>
                      <a:pt x="34185" y="14214"/>
                    </a:cubicBezTo>
                    <a:cubicBezTo>
                      <a:pt x="34625" y="14444"/>
                      <a:pt x="34925" y="14714"/>
                      <a:pt x="35214" y="14914"/>
                    </a:cubicBezTo>
                    <a:cubicBezTo>
                      <a:pt x="35227" y="14917"/>
                      <a:pt x="35239" y="14919"/>
                      <a:pt x="35250" y="14919"/>
                    </a:cubicBezTo>
                    <a:cubicBezTo>
                      <a:pt x="35370" y="14919"/>
                      <a:pt x="35441" y="14747"/>
                      <a:pt x="35314" y="14674"/>
                    </a:cubicBezTo>
                    <a:cubicBezTo>
                      <a:pt x="34794" y="14254"/>
                      <a:pt x="33985" y="13845"/>
                      <a:pt x="33285" y="13505"/>
                    </a:cubicBezTo>
                    <a:cubicBezTo>
                      <a:pt x="32555" y="13155"/>
                      <a:pt x="32126" y="12925"/>
                      <a:pt x="31246" y="12885"/>
                    </a:cubicBezTo>
                    <a:cubicBezTo>
                      <a:pt x="30516" y="12885"/>
                      <a:pt x="29687" y="13155"/>
                      <a:pt x="28977" y="13215"/>
                    </a:cubicBezTo>
                    <a:cubicBezTo>
                      <a:pt x="28631" y="13253"/>
                      <a:pt x="28284" y="13268"/>
                      <a:pt x="27935" y="13268"/>
                    </a:cubicBezTo>
                    <a:cubicBezTo>
                      <a:pt x="27457" y="13268"/>
                      <a:pt x="26978" y="13240"/>
                      <a:pt x="26498" y="13205"/>
                    </a:cubicBezTo>
                    <a:lnTo>
                      <a:pt x="26529" y="13205"/>
                    </a:lnTo>
                    <a:cubicBezTo>
                      <a:pt x="27108" y="13075"/>
                      <a:pt x="27438" y="13055"/>
                      <a:pt x="28037" y="12845"/>
                    </a:cubicBezTo>
                    <a:cubicBezTo>
                      <a:pt x="28457" y="12695"/>
                      <a:pt x="29217" y="12435"/>
                      <a:pt x="29447" y="12365"/>
                    </a:cubicBezTo>
                    <a:cubicBezTo>
                      <a:pt x="29767" y="12285"/>
                      <a:pt x="30176" y="12165"/>
                      <a:pt x="30356" y="12115"/>
                    </a:cubicBezTo>
                    <a:cubicBezTo>
                      <a:pt x="30739" y="12002"/>
                      <a:pt x="31092" y="11979"/>
                      <a:pt x="31494" y="11979"/>
                    </a:cubicBezTo>
                    <a:cubicBezTo>
                      <a:pt x="31658" y="11979"/>
                      <a:pt x="31830" y="11983"/>
                      <a:pt x="32016" y="11986"/>
                    </a:cubicBezTo>
                    <a:cubicBezTo>
                      <a:pt x="32826" y="11986"/>
                      <a:pt x="33195" y="11995"/>
                      <a:pt x="33885" y="12146"/>
                    </a:cubicBezTo>
                    <a:cubicBezTo>
                      <a:pt x="34055" y="12205"/>
                      <a:pt x="34065" y="12205"/>
                      <a:pt x="34215" y="12275"/>
                    </a:cubicBezTo>
                    <a:cubicBezTo>
                      <a:pt x="34295" y="12295"/>
                      <a:pt x="34465" y="12435"/>
                      <a:pt x="34565" y="12505"/>
                    </a:cubicBezTo>
                    <a:cubicBezTo>
                      <a:pt x="34694" y="12815"/>
                      <a:pt x="34854" y="13125"/>
                      <a:pt x="35054" y="13415"/>
                    </a:cubicBezTo>
                    <a:cubicBezTo>
                      <a:pt x="35085" y="13465"/>
                      <a:pt x="35125" y="13514"/>
                      <a:pt x="35165" y="13574"/>
                    </a:cubicBezTo>
                    <a:cubicBezTo>
                      <a:pt x="35165" y="13572"/>
                      <a:pt x="35165" y="13570"/>
                      <a:pt x="35165" y="13570"/>
                    </a:cubicBezTo>
                    <a:cubicBezTo>
                      <a:pt x="35165" y="13570"/>
                      <a:pt x="35167" y="13577"/>
                      <a:pt x="35174" y="13585"/>
                    </a:cubicBezTo>
                    <a:cubicBezTo>
                      <a:pt x="35200" y="13626"/>
                      <a:pt x="35239" y="13647"/>
                      <a:pt x="35280" y="13647"/>
                    </a:cubicBezTo>
                    <a:cubicBezTo>
                      <a:pt x="35288" y="13647"/>
                      <a:pt x="35296" y="13646"/>
                      <a:pt x="35304" y="13645"/>
                    </a:cubicBezTo>
                    <a:cubicBezTo>
                      <a:pt x="35434" y="13625"/>
                      <a:pt x="35434" y="13485"/>
                      <a:pt x="35354" y="13405"/>
                    </a:cubicBezTo>
                    <a:cubicBezTo>
                      <a:pt x="35274" y="13285"/>
                      <a:pt x="35205" y="13175"/>
                      <a:pt x="35134" y="13045"/>
                    </a:cubicBezTo>
                    <a:cubicBezTo>
                      <a:pt x="34925" y="12645"/>
                      <a:pt x="34865" y="12475"/>
                      <a:pt x="34694" y="11995"/>
                    </a:cubicBezTo>
                    <a:cubicBezTo>
                      <a:pt x="34594" y="11706"/>
                      <a:pt x="34505" y="11415"/>
                      <a:pt x="34394" y="11126"/>
                    </a:cubicBezTo>
                    <a:cubicBezTo>
                      <a:pt x="34305" y="10926"/>
                      <a:pt x="34115" y="10556"/>
                      <a:pt x="34075" y="10516"/>
                    </a:cubicBezTo>
                    <a:cubicBezTo>
                      <a:pt x="33495" y="9667"/>
                      <a:pt x="32926" y="9067"/>
                      <a:pt x="32116" y="8417"/>
                    </a:cubicBezTo>
                    <a:cubicBezTo>
                      <a:pt x="31676" y="8087"/>
                      <a:pt x="31346" y="7937"/>
                      <a:pt x="30916" y="7697"/>
                    </a:cubicBezTo>
                    <a:cubicBezTo>
                      <a:pt x="30787" y="7628"/>
                      <a:pt x="30616" y="7508"/>
                      <a:pt x="30487" y="7417"/>
                    </a:cubicBezTo>
                    <a:close/>
                    <a:moveTo>
                      <a:pt x="14094" y="1"/>
                    </a:moveTo>
                    <a:cubicBezTo>
                      <a:pt x="12855" y="61"/>
                      <a:pt x="11636" y="281"/>
                      <a:pt x="10446" y="820"/>
                    </a:cubicBezTo>
                    <a:cubicBezTo>
                      <a:pt x="10226" y="911"/>
                      <a:pt x="10196" y="1220"/>
                      <a:pt x="10446" y="1291"/>
                    </a:cubicBezTo>
                    <a:cubicBezTo>
                      <a:pt x="10490" y="1295"/>
                      <a:pt x="10534" y="1297"/>
                      <a:pt x="10579" y="1297"/>
                    </a:cubicBezTo>
                    <a:cubicBezTo>
                      <a:pt x="10728" y="1297"/>
                      <a:pt x="10880" y="1276"/>
                      <a:pt x="11025" y="1260"/>
                    </a:cubicBezTo>
                    <a:cubicBezTo>
                      <a:pt x="11176" y="1271"/>
                      <a:pt x="11445" y="1271"/>
                      <a:pt x="11676" y="1331"/>
                    </a:cubicBezTo>
                    <a:cubicBezTo>
                      <a:pt x="11765" y="1351"/>
                      <a:pt x="12095" y="1451"/>
                      <a:pt x="12305" y="1460"/>
                    </a:cubicBezTo>
                    <a:cubicBezTo>
                      <a:pt x="12323" y="1461"/>
                      <a:pt x="12341" y="1461"/>
                      <a:pt x="12360" y="1461"/>
                    </a:cubicBezTo>
                    <a:cubicBezTo>
                      <a:pt x="12685" y="1461"/>
                      <a:pt x="13116" y="1379"/>
                      <a:pt x="13315" y="1360"/>
                    </a:cubicBezTo>
                    <a:cubicBezTo>
                      <a:pt x="13445" y="1344"/>
                      <a:pt x="13594" y="1337"/>
                      <a:pt x="13751" y="1337"/>
                    </a:cubicBezTo>
                    <a:cubicBezTo>
                      <a:pt x="14087" y="1337"/>
                      <a:pt x="14461" y="1372"/>
                      <a:pt x="14774" y="1440"/>
                    </a:cubicBezTo>
                    <a:cubicBezTo>
                      <a:pt x="15494" y="1600"/>
                      <a:pt x="15963" y="1810"/>
                      <a:pt x="16593" y="2150"/>
                    </a:cubicBezTo>
                    <a:cubicBezTo>
                      <a:pt x="17053" y="2400"/>
                      <a:pt x="17522" y="2660"/>
                      <a:pt x="17942" y="2959"/>
                    </a:cubicBezTo>
                    <a:cubicBezTo>
                      <a:pt x="18402" y="3299"/>
                      <a:pt x="18692" y="3490"/>
                      <a:pt x="19192" y="3949"/>
                    </a:cubicBezTo>
                    <a:cubicBezTo>
                      <a:pt x="19572" y="4339"/>
                      <a:pt x="19772" y="4629"/>
                      <a:pt x="20052" y="5158"/>
                    </a:cubicBezTo>
                    <a:cubicBezTo>
                      <a:pt x="20301" y="5618"/>
                      <a:pt x="20711" y="5948"/>
                      <a:pt x="21081" y="6328"/>
                    </a:cubicBezTo>
                    <a:cubicBezTo>
                      <a:pt x="20916" y="6265"/>
                      <a:pt x="20744" y="6226"/>
                      <a:pt x="20566" y="6226"/>
                    </a:cubicBezTo>
                    <a:cubicBezTo>
                      <a:pt x="20463" y="6226"/>
                      <a:pt x="20358" y="6239"/>
                      <a:pt x="20252" y="6268"/>
                    </a:cubicBezTo>
                    <a:cubicBezTo>
                      <a:pt x="20232" y="6268"/>
                      <a:pt x="20221" y="6278"/>
                      <a:pt x="20201" y="6278"/>
                    </a:cubicBezTo>
                    <a:cubicBezTo>
                      <a:pt x="19912" y="6328"/>
                      <a:pt x="19552" y="6348"/>
                      <a:pt x="19192" y="6388"/>
                    </a:cubicBezTo>
                    <a:cubicBezTo>
                      <a:pt x="18812" y="6408"/>
                      <a:pt x="18422" y="6418"/>
                      <a:pt x="18042" y="6438"/>
                    </a:cubicBezTo>
                    <a:cubicBezTo>
                      <a:pt x="17103" y="6468"/>
                      <a:pt x="16183" y="6568"/>
                      <a:pt x="15254" y="6628"/>
                    </a:cubicBezTo>
                    <a:cubicBezTo>
                      <a:pt x="13934" y="6718"/>
                      <a:pt x="12625" y="6758"/>
                      <a:pt x="11316" y="6908"/>
                    </a:cubicBezTo>
                    <a:cubicBezTo>
                      <a:pt x="10426" y="7028"/>
                      <a:pt x="9537" y="7188"/>
                      <a:pt x="8697" y="7508"/>
                    </a:cubicBezTo>
                    <a:cubicBezTo>
                      <a:pt x="7907" y="7817"/>
                      <a:pt x="7127" y="8227"/>
                      <a:pt x="6308" y="8707"/>
                    </a:cubicBezTo>
                    <a:cubicBezTo>
                      <a:pt x="5498" y="9196"/>
                      <a:pt x="4719" y="9756"/>
                      <a:pt x="3869" y="10166"/>
                    </a:cubicBezTo>
                    <a:cubicBezTo>
                      <a:pt x="3439" y="10356"/>
                      <a:pt x="2949" y="10536"/>
                      <a:pt x="2449" y="10746"/>
                    </a:cubicBezTo>
                    <a:cubicBezTo>
                      <a:pt x="2030" y="10926"/>
                      <a:pt x="1700" y="11076"/>
                      <a:pt x="1240" y="11196"/>
                    </a:cubicBezTo>
                    <a:cubicBezTo>
                      <a:pt x="941" y="11286"/>
                      <a:pt x="630" y="11366"/>
                      <a:pt x="330" y="11435"/>
                    </a:cubicBezTo>
                    <a:cubicBezTo>
                      <a:pt x="201" y="11475"/>
                      <a:pt x="1" y="11466"/>
                      <a:pt x="71" y="11646"/>
                    </a:cubicBezTo>
                    <a:cubicBezTo>
                      <a:pt x="101" y="11695"/>
                      <a:pt x="141" y="11706"/>
                      <a:pt x="181" y="11706"/>
                    </a:cubicBezTo>
                    <a:cubicBezTo>
                      <a:pt x="201" y="11715"/>
                      <a:pt x="221" y="11726"/>
                      <a:pt x="250" y="11726"/>
                    </a:cubicBezTo>
                    <a:cubicBezTo>
                      <a:pt x="461" y="11726"/>
                      <a:pt x="699" y="11726"/>
                      <a:pt x="946" y="11726"/>
                    </a:cubicBezTo>
                    <a:cubicBezTo>
                      <a:pt x="1717" y="11726"/>
                      <a:pt x="2575" y="11721"/>
                      <a:pt x="2969" y="11675"/>
                    </a:cubicBezTo>
                    <a:cubicBezTo>
                      <a:pt x="3349" y="11626"/>
                      <a:pt x="4049" y="11466"/>
                      <a:pt x="4568" y="11266"/>
                    </a:cubicBezTo>
                    <a:cubicBezTo>
                      <a:pt x="4988" y="11126"/>
                      <a:pt x="5348" y="10876"/>
                      <a:pt x="5648" y="10686"/>
                    </a:cubicBezTo>
                    <a:cubicBezTo>
                      <a:pt x="6967" y="9976"/>
                      <a:pt x="8067" y="9347"/>
                      <a:pt x="9606" y="9087"/>
                    </a:cubicBezTo>
                    <a:cubicBezTo>
                      <a:pt x="9917" y="9041"/>
                      <a:pt x="10312" y="8995"/>
                      <a:pt x="10714" y="8995"/>
                    </a:cubicBezTo>
                    <a:cubicBezTo>
                      <a:pt x="10751" y="8995"/>
                      <a:pt x="10788" y="8996"/>
                      <a:pt x="10826" y="8997"/>
                    </a:cubicBezTo>
                    <a:cubicBezTo>
                      <a:pt x="10196" y="9307"/>
                      <a:pt x="9646" y="9976"/>
                      <a:pt x="9146" y="10416"/>
                    </a:cubicBezTo>
                    <a:cubicBezTo>
                      <a:pt x="8647" y="10856"/>
                      <a:pt x="8277" y="11176"/>
                      <a:pt x="7757" y="11515"/>
                    </a:cubicBezTo>
                    <a:cubicBezTo>
                      <a:pt x="7307" y="11826"/>
                      <a:pt x="6758" y="12135"/>
                      <a:pt x="6428" y="12425"/>
                    </a:cubicBezTo>
                    <a:cubicBezTo>
                      <a:pt x="6292" y="12542"/>
                      <a:pt x="6363" y="12715"/>
                      <a:pt x="6533" y="12715"/>
                    </a:cubicBezTo>
                    <a:cubicBezTo>
                      <a:pt x="6538" y="12715"/>
                      <a:pt x="6543" y="12715"/>
                      <a:pt x="6548" y="12715"/>
                    </a:cubicBezTo>
                    <a:cubicBezTo>
                      <a:pt x="6878" y="12685"/>
                      <a:pt x="7187" y="12585"/>
                      <a:pt x="7497" y="12475"/>
                    </a:cubicBezTo>
                    <a:cubicBezTo>
                      <a:pt x="7757" y="12405"/>
                      <a:pt x="8017" y="12345"/>
                      <a:pt x="8277" y="12305"/>
                    </a:cubicBezTo>
                    <a:cubicBezTo>
                      <a:pt x="8427" y="12265"/>
                      <a:pt x="8617" y="12255"/>
                      <a:pt x="8817" y="12215"/>
                    </a:cubicBezTo>
                    <a:lnTo>
                      <a:pt x="8817" y="12215"/>
                    </a:lnTo>
                    <a:lnTo>
                      <a:pt x="8757" y="12305"/>
                    </a:lnTo>
                    <a:cubicBezTo>
                      <a:pt x="8387" y="12905"/>
                      <a:pt x="8177" y="13585"/>
                      <a:pt x="7917" y="14245"/>
                    </a:cubicBezTo>
                    <a:cubicBezTo>
                      <a:pt x="7457" y="15354"/>
                      <a:pt x="6978" y="16284"/>
                      <a:pt x="6587" y="17653"/>
                    </a:cubicBezTo>
                    <a:cubicBezTo>
                      <a:pt x="6528" y="17912"/>
                      <a:pt x="6398" y="18183"/>
                      <a:pt x="6458" y="18443"/>
                    </a:cubicBezTo>
                    <a:cubicBezTo>
                      <a:pt x="6483" y="18524"/>
                      <a:pt x="6551" y="18562"/>
                      <a:pt x="6623" y="18562"/>
                    </a:cubicBezTo>
                    <a:cubicBezTo>
                      <a:pt x="6666" y="18562"/>
                      <a:pt x="6710" y="18548"/>
                      <a:pt x="6747" y="18523"/>
                    </a:cubicBezTo>
                    <a:cubicBezTo>
                      <a:pt x="6838" y="18452"/>
                      <a:pt x="6887" y="18332"/>
                      <a:pt x="6947" y="18223"/>
                    </a:cubicBezTo>
                    <a:cubicBezTo>
                      <a:pt x="7457" y="17103"/>
                      <a:pt x="8047" y="16024"/>
                      <a:pt x="8717" y="14984"/>
                    </a:cubicBezTo>
                    <a:cubicBezTo>
                      <a:pt x="9286" y="14085"/>
                      <a:pt x="9896" y="13235"/>
                      <a:pt x="10476" y="12505"/>
                    </a:cubicBezTo>
                    <a:cubicBezTo>
                      <a:pt x="10905" y="12055"/>
                      <a:pt x="11305" y="11586"/>
                      <a:pt x="11755" y="11166"/>
                    </a:cubicBezTo>
                    <a:cubicBezTo>
                      <a:pt x="12365" y="10656"/>
                      <a:pt x="13324" y="10106"/>
                      <a:pt x="14184" y="9756"/>
                    </a:cubicBezTo>
                    <a:cubicBezTo>
                      <a:pt x="14774" y="9496"/>
                      <a:pt x="15634" y="9227"/>
                      <a:pt x="16353" y="9117"/>
                    </a:cubicBezTo>
                    <a:cubicBezTo>
                      <a:pt x="17031" y="8993"/>
                      <a:pt x="17545" y="8896"/>
                      <a:pt x="18261" y="8896"/>
                    </a:cubicBezTo>
                    <a:cubicBezTo>
                      <a:pt x="18294" y="8896"/>
                      <a:pt x="18328" y="8896"/>
                      <a:pt x="18362" y="8897"/>
                    </a:cubicBezTo>
                    <a:cubicBezTo>
                      <a:pt x="18387" y="8896"/>
                      <a:pt x="18412" y="8896"/>
                      <a:pt x="18438" y="8896"/>
                    </a:cubicBezTo>
                    <a:cubicBezTo>
                      <a:pt x="20315" y="8896"/>
                      <a:pt x="22322" y="9626"/>
                      <a:pt x="23970" y="10336"/>
                    </a:cubicBezTo>
                    <a:cubicBezTo>
                      <a:pt x="24419" y="10536"/>
                      <a:pt x="25389" y="10946"/>
                      <a:pt x="26069" y="11306"/>
                    </a:cubicBezTo>
                    <a:cubicBezTo>
                      <a:pt x="26638" y="11606"/>
                      <a:pt x="27338" y="12055"/>
                      <a:pt x="27748" y="12325"/>
                    </a:cubicBezTo>
                    <a:cubicBezTo>
                      <a:pt x="27838" y="12395"/>
                      <a:pt x="27908" y="12445"/>
                      <a:pt x="27977" y="12495"/>
                    </a:cubicBezTo>
                    <a:cubicBezTo>
                      <a:pt x="27768" y="12565"/>
                      <a:pt x="27578" y="12635"/>
                      <a:pt x="27408" y="12685"/>
                    </a:cubicBezTo>
                    <a:cubicBezTo>
                      <a:pt x="27068" y="12825"/>
                      <a:pt x="26429" y="13025"/>
                      <a:pt x="26009" y="13055"/>
                    </a:cubicBezTo>
                    <a:cubicBezTo>
                      <a:pt x="25838" y="13075"/>
                      <a:pt x="25659" y="13095"/>
                      <a:pt x="25479" y="13115"/>
                    </a:cubicBezTo>
                    <a:cubicBezTo>
                      <a:pt x="25429" y="13125"/>
                      <a:pt x="25369" y="13125"/>
                      <a:pt x="25319" y="13165"/>
                    </a:cubicBezTo>
                    <a:cubicBezTo>
                      <a:pt x="25259" y="13225"/>
                      <a:pt x="25289" y="13335"/>
                      <a:pt x="25369" y="13355"/>
                    </a:cubicBezTo>
                    <a:cubicBezTo>
                      <a:pt x="26178" y="13375"/>
                      <a:pt x="26988" y="13494"/>
                      <a:pt x="27798" y="13505"/>
                    </a:cubicBezTo>
                    <a:cubicBezTo>
                      <a:pt x="27884" y="13508"/>
                      <a:pt x="27970" y="13509"/>
                      <a:pt x="28055" y="13509"/>
                    </a:cubicBezTo>
                    <a:cubicBezTo>
                      <a:pt x="28799" y="13509"/>
                      <a:pt x="29543" y="13400"/>
                      <a:pt x="30287" y="13275"/>
                    </a:cubicBezTo>
                    <a:cubicBezTo>
                      <a:pt x="30356" y="13265"/>
                      <a:pt x="30447" y="13255"/>
                      <a:pt x="30527" y="13245"/>
                    </a:cubicBezTo>
                    <a:cubicBezTo>
                      <a:pt x="30547" y="13275"/>
                      <a:pt x="30567" y="13305"/>
                      <a:pt x="30607" y="13315"/>
                    </a:cubicBezTo>
                    <a:cubicBezTo>
                      <a:pt x="30707" y="13335"/>
                      <a:pt x="30807" y="13355"/>
                      <a:pt x="30896" y="13385"/>
                    </a:cubicBezTo>
                    <a:cubicBezTo>
                      <a:pt x="31116" y="13445"/>
                      <a:pt x="31516" y="13605"/>
                      <a:pt x="31606" y="13634"/>
                    </a:cubicBezTo>
                    <a:cubicBezTo>
                      <a:pt x="32526" y="13974"/>
                      <a:pt x="33565" y="14624"/>
                      <a:pt x="34514" y="15184"/>
                    </a:cubicBezTo>
                    <a:cubicBezTo>
                      <a:pt x="35354" y="15664"/>
                      <a:pt x="36254" y="16033"/>
                      <a:pt x="37073" y="16533"/>
                    </a:cubicBezTo>
                    <a:cubicBezTo>
                      <a:pt x="37373" y="16723"/>
                      <a:pt x="37923" y="17153"/>
                      <a:pt x="38173" y="17603"/>
                    </a:cubicBezTo>
                    <a:cubicBezTo>
                      <a:pt x="38243" y="18072"/>
                      <a:pt x="38323" y="18563"/>
                      <a:pt x="38643" y="18932"/>
                    </a:cubicBezTo>
                    <a:cubicBezTo>
                      <a:pt x="38782" y="19098"/>
                      <a:pt x="38982" y="19210"/>
                      <a:pt x="39196" y="19210"/>
                    </a:cubicBezTo>
                    <a:cubicBezTo>
                      <a:pt x="39228" y="19210"/>
                      <a:pt x="39260" y="19207"/>
                      <a:pt x="39292" y="19202"/>
                    </a:cubicBezTo>
                    <a:lnTo>
                      <a:pt x="39312" y="19202"/>
                    </a:lnTo>
                    <a:cubicBezTo>
                      <a:pt x="39412" y="19192"/>
                      <a:pt x="39522" y="19162"/>
                      <a:pt x="39602" y="19112"/>
                    </a:cubicBezTo>
                    <a:cubicBezTo>
                      <a:pt x="39602" y="19112"/>
                      <a:pt x="39622" y="19112"/>
                      <a:pt x="39672" y="19092"/>
                    </a:cubicBezTo>
                    <a:cubicBezTo>
                      <a:pt x="39932" y="18992"/>
                      <a:pt x="40142" y="18802"/>
                      <a:pt x="40342" y="18612"/>
                    </a:cubicBezTo>
                    <a:cubicBezTo>
                      <a:pt x="40352" y="18612"/>
                      <a:pt x="40352" y="18602"/>
                      <a:pt x="40362" y="18602"/>
                    </a:cubicBezTo>
                    <a:cubicBezTo>
                      <a:pt x="40372" y="18602"/>
                      <a:pt x="40372" y="18592"/>
                      <a:pt x="40382" y="18582"/>
                    </a:cubicBezTo>
                    <a:cubicBezTo>
                      <a:pt x="40582" y="18443"/>
                      <a:pt x="40612" y="18412"/>
                      <a:pt x="40791" y="18192"/>
                    </a:cubicBezTo>
                    <a:cubicBezTo>
                      <a:pt x="41211" y="17683"/>
                      <a:pt x="41591" y="16643"/>
                      <a:pt x="40902" y="16193"/>
                    </a:cubicBezTo>
                    <a:cubicBezTo>
                      <a:pt x="40882" y="16173"/>
                      <a:pt x="40851" y="16153"/>
                      <a:pt x="40822" y="16144"/>
                    </a:cubicBezTo>
                    <a:cubicBezTo>
                      <a:pt x="40811" y="16133"/>
                      <a:pt x="40802" y="16124"/>
                      <a:pt x="40782" y="16113"/>
                    </a:cubicBezTo>
                    <a:cubicBezTo>
                      <a:pt x="40632" y="16024"/>
                      <a:pt x="40592" y="16024"/>
                      <a:pt x="40492" y="15973"/>
                    </a:cubicBezTo>
                    <a:cubicBezTo>
                      <a:pt x="40122" y="15813"/>
                      <a:pt x="39502" y="15514"/>
                      <a:pt x="38963" y="15254"/>
                    </a:cubicBezTo>
                    <a:cubicBezTo>
                      <a:pt x="38663" y="15104"/>
                      <a:pt x="38363" y="14964"/>
                      <a:pt x="38083" y="14794"/>
                    </a:cubicBezTo>
                    <a:cubicBezTo>
                      <a:pt x="37793" y="14594"/>
                      <a:pt x="37653" y="14474"/>
                      <a:pt x="37373" y="14205"/>
                    </a:cubicBezTo>
                    <a:cubicBezTo>
                      <a:pt x="37164" y="13974"/>
                      <a:pt x="37044" y="13814"/>
                      <a:pt x="36864" y="13525"/>
                    </a:cubicBezTo>
                    <a:cubicBezTo>
                      <a:pt x="36833" y="13474"/>
                      <a:pt x="36804" y="13405"/>
                      <a:pt x="36793" y="13385"/>
                    </a:cubicBezTo>
                    <a:cubicBezTo>
                      <a:pt x="36773" y="13315"/>
                      <a:pt x="36724" y="13245"/>
                      <a:pt x="36693" y="13175"/>
                    </a:cubicBezTo>
                    <a:cubicBezTo>
                      <a:pt x="36644" y="13075"/>
                      <a:pt x="36493" y="12725"/>
                      <a:pt x="36384" y="12485"/>
                    </a:cubicBezTo>
                    <a:cubicBezTo>
                      <a:pt x="35484" y="10636"/>
                      <a:pt x="34505" y="8787"/>
                      <a:pt x="32486" y="7837"/>
                    </a:cubicBezTo>
                    <a:cubicBezTo>
                      <a:pt x="31866" y="7528"/>
                      <a:pt x="31026" y="7288"/>
                      <a:pt x="30467" y="7168"/>
                    </a:cubicBezTo>
                    <a:cubicBezTo>
                      <a:pt x="30411" y="7161"/>
                      <a:pt x="30351" y="7149"/>
                      <a:pt x="30290" y="7149"/>
                    </a:cubicBezTo>
                    <a:cubicBezTo>
                      <a:pt x="30262" y="7149"/>
                      <a:pt x="30235" y="7151"/>
                      <a:pt x="30207" y="7157"/>
                    </a:cubicBezTo>
                    <a:cubicBezTo>
                      <a:pt x="30147" y="7177"/>
                      <a:pt x="30087" y="7228"/>
                      <a:pt x="30077" y="7297"/>
                    </a:cubicBezTo>
                    <a:cubicBezTo>
                      <a:pt x="30067" y="7357"/>
                      <a:pt x="30107" y="7417"/>
                      <a:pt x="30147" y="7457"/>
                    </a:cubicBezTo>
                    <a:cubicBezTo>
                      <a:pt x="30356" y="7637"/>
                      <a:pt x="30596" y="7757"/>
                      <a:pt x="30816" y="7907"/>
                    </a:cubicBezTo>
                    <a:cubicBezTo>
                      <a:pt x="31156" y="8167"/>
                      <a:pt x="31456" y="8407"/>
                      <a:pt x="31726" y="8607"/>
                    </a:cubicBezTo>
                    <a:cubicBezTo>
                      <a:pt x="32266" y="9047"/>
                      <a:pt x="32835" y="9467"/>
                      <a:pt x="33265" y="10016"/>
                    </a:cubicBezTo>
                    <a:cubicBezTo>
                      <a:pt x="33595" y="10396"/>
                      <a:pt x="34105" y="11375"/>
                      <a:pt x="34374" y="12035"/>
                    </a:cubicBezTo>
                    <a:cubicBezTo>
                      <a:pt x="34374" y="12046"/>
                      <a:pt x="34385" y="12055"/>
                      <a:pt x="34385" y="12075"/>
                    </a:cubicBezTo>
                    <a:cubicBezTo>
                      <a:pt x="34265" y="11995"/>
                      <a:pt x="34125" y="11935"/>
                      <a:pt x="33985" y="11875"/>
                    </a:cubicBezTo>
                    <a:cubicBezTo>
                      <a:pt x="33935" y="11855"/>
                      <a:pt x="33825" y="11795"/>
                      <a:pt x="33785" y="11786"/>
                    </a:cubicBezTo>
                    <a:cubicBezTo>
                      <a:pt x="33705" y="11746"/>
                      <a:pt x="33195" y="11626"/>
                      <a:pt x="32946" y="11595"/>
                    </a:cubicBezTo>
                    <a:cubicBezTo>
                      <a:pt x="32795" y="11584"/>
                      <a:pt x="32640" y="11579"/>
                      <a:pt x="32484" y="11579"/>
                    </a:cubicBezTo>
                    <a:cubicBezTo>
                      <a:pt x="32372" y="11579"/>
                      <a:pt x="32259" y="11581"/>
                      <a:pt x="32146" y="11586"/>
                    </a:cubicBezTo>
                    <a:cubicBezTo>
                      <a:pt x="32126" y="11555"/>
                      <a:pt x="32086" y="11535"/>
                      <a:pt x="32046" y="11535"/>
                    </a:cubicBezTo>
                    <a:cubicBezTo>
                      <a:pt x="31596" y="11515"/>
                      <a:pt x="31066" y="11366"/>
                      <a:pt x="30536" y="11206"/>
                    </a:cubicBezTo>
                    <a:cubicBezTo>
                      <a:pt x="29827" y="10956"/>
                      <a:pt x="29037" y="10496"/>
                      <a:pt x="28337" y="10016"/>
                    </a:cubicBezTo>
                    <a:cubicBezTo>
                      <a:pt x="27578" y="9487"/>
                      <a:pt x="26598" y="8547"/>
                      <a:pt x="25779" y="7768"/>
                    </a:cubicBezTo>
                    <a:cubicBezTo>
                      <a:pt x="25249" y="7268"/>
                      <a:pt x="24719" y="6758"/>
                      <a:pt x="24239" y="6198"/>
                    </a:cubicBezTo>
                    <a:cubicBezTo>
                      <a:pt x="23930" y="5838"/>
                      <a:pt x="23520" y="5438"/>
                      <a:pt x="23130" y="4978"/>
                    </a:cubicBezTo>
                    <a:cubicBezTo>
                      <a:pt x="22610" y="4379"/>
                      <a:pt x="22111" y="3749"/>
                      <a:pt x="21521" y="3219"/>
                    </a:cubicBezTo>
                    <a:cubicBezTo>
                      <a:pt x="20831" y="2580"/>
                      <a:pt x="20132" y="2130"/>
                      <a:pt x="19322" y="1600"/>
                    </a:cubicBezTo>
                    <a:cubicBezTo>
                      <a:pt x="18692" y="1211"/>
                      <a:pt x="18292" y="920"/>
                      <a:pt x="17602" y="660"/>
                    </a:cubicBezTo>
                    <a:cubicBezTo>
                      <a:pt x="17093" y="461"/>
                      <a:pt x="16573" y="281"/>
                      <a:pt x="16043" y="171"/>
                    </a:cubicBezTo>
                    <a:cubicBezTo>
                      <a:pt x="15403" y="61"/>
                      <a:pt x="14744" y="1"/>
                      <a:pt x="140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0" name="Google Shape;16210;p58"/>
              <p:cNvSpPr/>
              <p:nvPr/>
            </p:nvSpPr>
            <p:spPr>
              <a:xfrm>
                <a:off x="2736023" y="1619483"/>
                <a:ext cx="370082" cy="41183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817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1" y="190"/>
                      <a:pt x="750" y="470"/>
                      <a:pt x="1090" y="750"/>
                    </a:cubicBezTo>
                    <a:cubicBezTo>
                      <a:pt x="1500" y="1120"/>
                      <a:pt x="1820" y="1449"/>
                      <a:pt x="2080" y="1889"/>
                    </a:cubicBezTo>
                    <a:cubicBezTo>
                      <a:pt x="2560" y="2679"/>
                      <a:pt x="2840" y="3319"/>
                      <a:pt x="3199" y="4108"/>
                    </a:cubicBezTo>
                    <a:cubicBezTo>
                      <a:pt x="3419" y="4598"/>
                      <a:pt x="3629" y="5088"/>
                      <a:pt x="3899" y="5558"/>
                    </a:cubicBezTo>
                    <a:cubicBezTo>
                      <a:pt x="3509" y="4978"/>
                      <a:pt x="3159" y="4358"/>
                      <a:pt x="2800" y="3688"/>
                    </a:cubicBezTo>
                    <a:lnTo>
                      <a:pt x="2800" y="3688"/>
                    </a:lnTo>
                    <a:cubicBezTo>
                      <a:pt x="3069" y="4408"/>
                      <a:pt x="3289" y="5068"/>
                      <a:pt x="3689" y="5707"/>
                    </a:cubicBezTo>
                    <a:cubicBezTo>
                      <a:pt x="4119" y="6397"/>
                      <a:pt x="4719" y="6977"/>
                      <a:pt x="5408" y="7387"/>
                    </a:cubicBezTo>
                    <a:cubicBezTo>
                      <a:pt x="5488" y="7437"/>
                      <a:pt x="5588" y="7497"/>
                      <a:pt x="5658" y="7537"/>
                    </a:cubicBezTo>
                    <a:cubicBezTo>
                      <a:pt x="5558" y="7457"/>
                      <a:pt x="5448" y="7367"/>
                      <a:pt x="5348" y="7277"/>
                    </a:cubicBezTo>
                    <a:lnTo>
                      <a:pt x="5228" y="7157"/>
                    </a:lnTo>
                    <a:lnTo>
                      <a:pt x="5228" y="7157"/>
                    </a:lnTo>
                    <a:cubicBezTo>
                      <a:pt x="5838" y="7606"/>
                      <a:pt x="6578" y="7877"/>
                      <a:pt x="7347" y="8177"/>
                    </a:cubicBezTo>
                    <a:cubicBezTo>
                      <a:pt x="6378" y="7677"/>
                      <a:pt x="5518" y="7247"/>
                      <a:pt x="4879" y="6387"/>
                    </a:cubicBezTo>
                    <a:cubicBezTo>
                      <a:pt x="4599" y="6058"/>
                      <a:pt x="4219" y="5447"/>
                      <a:pt x="3959" y="4938"/>
                    </a:cubicBezTo>
                    <a:cubicBezTo>
                      <a:pt x="3689" y="4408"/>
                      <a:pt x="3489" y="3839"/>
                      <a:pt x="3209" y="3319"/>
                    </a:cubicBezTo>
                    <a:cubicBezTo>
                      <a:pt x="2820" y="2689"/>
                      <a:pt x="2489" y="2019"/>
                      <a:pt x="2040" y="1440"/>
                    </a:cubicBezTo>
                    <a:cubicBezTo>
                      <a:pt x="1490" y="800"/>
                      <a:pt x="790" y="27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1" name="Google Shape;16211;p58"/>
              <p:cNvSpPr/>
              <p:nvPr/>
            </p:nvSpPr>
            <p:spPr>
              <a:xfrm>
                <a:off x="2879009" y="1745345"/>
                <a:ext cx="228607" cy="278921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553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20" y="1249"/>
                      <a:pt x="1100" y="2599"/>
                      <a:pt x="1940" y="3728"/>
                    </a:cubicBezTo>
                    <a:cubicBezTo>
                      <a:pt x="2529" y="4468"/>
                      <a:pt x="3309" y="5027"/>
                      <a:pt x="4188" y="5387"/>
                    </a:cubicBezTo>
                    <a:cubicBezTo>
                      <a:pt x="4299" y="5438"/>
                      <a:pt x="4448" y="5498"/>
                      <a:pt x="4539" y="5538"/>
                    </a:cubicBezTo>
                    <a:cubicBezTo>
                      <a:pt x="4339" y="5427"/>
                      <a:pt x="4148" y="5307"/>
                      <a:pt x="3948" y="5187"/>
                    </a:cubicBezTo>
                    <a:cubicBezTo>
                      <a:pt x="3229" y="4748"/>
                      <a:pt x="2529" y="4038"/>
                      <a:pt x="2060" y="3428"/>
                    </a:cubicBezTo>
                    <a:cubicBezTo>
                      <a:pt x="1270" y="2349"/>
                      <a:pt x="720" y="112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2" name="Google Shape;16212;p58"/>
              <p:cNvSpPr/>
              <p:nvPr/>
            </p:nvSpPr>
            <p:spPr>
              <a:xfrm>
                <a:off x="3028492" y="2005077"/>
                <a:ext cx="158146" cy="9519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189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1" y="470"/>
                      <a:pt x="1460" y="880"/>
                      <a:pt x="2210" y="1290"/>
                    </a:cubicBezTo>
                    <a:cubicBezTo>
                      <a:pt x="2240" y="1300"/>
                      <a:pt x="2260" y="1310"/>
                      <a:pt x="2290" y="1330"/>
                    </a:cubicBezTo>
                    <a:cubicBezTo>
                      <a:pt x="2250" y="1310"/>
                      <a:pt x="2200" y="1290"/>
                      <a:pt x="2160" y="1270"/>
                    </a:cubicBezTo>
                    <a:lnTo>
                      <a:pt x="2160" y="1270"/>
                    </a:lnTo>
                    <a:cubicBezTo>
                      <a:pt x="2470" y="1520"/>
                      <a:pt x="2730" y="1710"/>
                      <a:pt x="2959" y="1889"/>
                    </a:cubicBezTo>
                    <a:cubicBezTo>
                      <a:pt x="3050" y="1630"/>
                      <a:pt x="3110" y="1360"/>
                      <a:pt x="3139" y="1070"/>
                    </a:cubicBezTo>
                    <a:cubicBezTo>
                      <a:pt x="2700" y="770"/>
                      <a:pt x="2220" y="530"/>
                      <a:pt x="1700" y="421"/>
                    </a:cubicBezTo>
                    <a:lnTo>
                      <a:pt x="1700" y="421"/>
                    </a:lnTo>
                    <a:cubicBezTo>
                      <a:pt x="1950" y="550"/>
                      <a:pt x="2190" y="710"/>
                      <a:pt x="2420" y="870"/>
                    </a:cubicBezTo>
                    <a:cubicBezTo>
                      <a:pt x="2220" y="780"/>
                      <a:pt x="2010" y="710"/>
                      <a:pt x="1760" y="640"/>
                    </a:cubicBezTo>
                    <a:lnTo>
                      <a:pt x="1760" y="640"/>
                    </a:lnTo>
                    <a:cubicBezTo>
                      <a:pt x="1970" y="770"/>
                      <a:pt x="2180" y="910"/>
                      <a:pt x="2380" y="1050"/>
                    </a:cubicBezTo>
                    <a:cubicBezTo>
                      <a:pt x="1600" y="700"/>
                      <a:pt x="871" y="41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3" name="Google Shape;16213;p58"/>
              <p:cNvSpPr/>
              <p:nvPr/>
            </p:nvSpPr>
            <p:spPr>
              <a:xfrm>
                <a:off x="3113105" y="2016661"/>
                <a:ext cx="74037" cy="38831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10" y="220"/>
                      <a:pt x="990" y="490"/>
                      <a:pt x="1459" y="770"/>
                    </a:cubicBezTo>
                    <a:cubicBezTo>
                      <a:pt x="1470" y="690"/>
                      <a:pt x="1470" y="600"/>
                      <a:pt x="1470" y="500"/>
                    </a:cubicBezTo>
                    <a:cubicBezTo>
                      <a:pt x="1459" y="500"/>
                      <a:pt x="1459" y="490"/>
                      <a:pt x="1450" y="490"/>
                    </a:cubicBezTo>
                    <a:cubicBezTo>
                      <a:pt x="1010" y="211"/>
                      <a:pt x="510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4" name="Google Shape;16214;p58"/>
              <p:cNvSpPr/>
              <p:nvPr/>
            </p:nvSpPr>
            <p:spPr>
              <a:xfrm>
                <a:off x="2801951" y="1912456"/>
                <a:ext cx="311205" cy="257818"/>
              </a:xfrm>
              <a:custGeom>
                <a:avLst/>
                <a:gdLst/>
                <a:ahLst/>
                <a:cxnLst/>
                <a:rect l="l" t="t" r="r" b="b"/>
                <a:pathLst>
                  <a:path w="6179" h="511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71" y="241"/>
                      <a:pt x="761" y="450"/>
                      <a:pt x="1120" y="710"/>
                    </a:cubicBezTo>
                    <a:cubicBezTo>
                      <a:pt x="1751" y="1160"/>
                      <a:pt x="2390" y="1600"/>
                      <a:pt x="3070" y="1980"/>
                    </a:cubicBezTo>
                    <a:cubicBezTo>
                      <a:pt x="3550" y="2260"/>
                      <a:pt x="4069" y="2479"/>
                      <a:pt x="4539" y="2789"/>
                    </a:cubicBezTo>
                    <a:cubicBezTo>
                      <a:pt x="4589" y="2829"/>
                      <a:pt x="4649" y="2869"/>
                      <a:pt x="4699" y="2909"/>
                    </a:cubicBezTo>
                    <a:cubicBezTo>
                      <a:pt x="4939" y="3169"/>
                      <a:pt x="5099" y="3449"/>
                      <a:pt x="5309" y="3779"/>
                    </a:cubicBezTo>
                    <a:cubicBezTo>
                      <a:pt x="5489" y="4088"/>
                      <a:pt x="5658" y="4408"/>
                      <a:pt x="5758" y="4658"/>
                    </a:cubicBezTo>
                    <a:cubicBezTo>
                      <a:pt x="5809" y="4808"/>
                      <a:pt x="5849" y="4958"/>
                      <a:pt x="5889" y="5118"/>
                    </a:cubicBezTo>
                    <a:cubicBezTo>
                      <a:pt x="5989" y="5058"/>
                      <a:pt x="6078" y="4998"/>
                      <a:pt x="6178" y="4938"/>
                    </a:cubicBezTo>
                    <a:cubicBezTo>
                      <a:pt x="6098" y="4448"/>
                      <a:pt x="5858" y="3999"/>
                      <a:pt x="5529" y="3599"/>
                    </a:cubicBezTo>
                    <a:cubicBezTo>
                      <a:pt x="4959" y="2649"/>
                      <a:pt x="4029" y="2189"/>
                      <a:pt x="3040" y="1680"/>
                    </a:cubicBezTo>
                    <a:cubicBezTo>
                      <a:pt x="2410" y="1340"/>
                      <a:pt x="1800" y="960"/>
                      <a:pt x="1180" y="590"/>
                    </a:cubicBezTo>
                    <a:cubicBezTo>
                      <a:pt x="801" y="370"/>
                      <a:pt x="391" y="201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5" name="Google Shape;16215;p58"/>
              <p:cNvSpPr/>
              <p:nvPr/>
            </p:nvSpPr>
            <p:spPr>
              <a:xfrm>
                <a:off x="2906659" y="1958238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w="250" cap="rnd" cmpd="sng">
                <a:solidFill>
                  <a:srgbClr val="FFCFA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6" name="Google Shape;16216;p58"/>
              <p:cNvSpPr/>
              <p:nvPr/>
            </p:nvSpPr>
            <p:spPr>
              <a:xfrm>
                <a:off x="2807541" y="1904398"/>
                <a:ext cx="181264" cy="99219"/>
              </a:xfrm>
              <a:custGeom>
                <a:avLst/>
                <a:gdLst/>
                <a:ahLst/>
                <a:cxnLst/>
                <a:rect l="l" t="t" r="r" b="b"/>
                <a:pathLst>
                  <a:path w="3599" h="197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0" y="301"/>
                      <a:pt x="920" y="570"/>
                      <a:pt x="1380" y="850"/>
                    </a:cubicBezTo>
                    <a:cubicBezTo>
                      <a:pt x="2079" y="1300"/>
                      <a:pt x="2809" y="1710"/>
                      <a:pt x="3599" y="1969"/>
                    </a:cubicBezTo>
                    <a:cubicBezTo>
                      <a:pt x="2939" y="1600"/>
                      <a:pt x="2379" y="1070"/>
                      <a:pt x="1729" y="690"/>
                    </a:cubicBezTo>
                    <a:cubicBezTo>
                      <a:pt x="1209" y="390"/>
                      <a:pt x="480" y="17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7" name="Google Shape;16217;p58"/>
              <p:cNvSpPr/>
              <p:nvPr/>
            </p:nvSpPr>
            <p:spPr>
              <a:xfrm>
                <a:off x="2999331" y="2009106"/>
                <a:ext cx="131453" cy="149534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29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0" y="210"/>
                      <a:pt x="690" y="510"/>
                      <a:pt x="1020" y="810"/>
                    </a:cubicBezTo>
                    <a:cubicBezTo>
                      <a:pt x="1659" y="1430"/>
                      <a:pt x="2119" y="2169"/>
                      <a:pt x="2339" y="2969"/>
                    </a:cubicBezTo>
                    <a:cubicBezTo>
                      <a:pt x="2429" y="2919"/>
                      <a:pt x="2519" y="2869"/>
                      <a:pt x="2609" y="2829"/>
                    </a:cubicBezTo>
                    <a:cubicBezTo>
                      <a:pt x="2439" y="2160"/>
                      <a:pt x="2059" y="1530"/>
                      <a:pt x="1570" y="1050"/>
                    </a:cubicBezTo>
                    <a:cubicBezTo>
                      <a:pt x="1100" y="630"/>
                      <a:pt x="580" y="2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8" name="Google Shape;16218;p58"/>
              <p:cNvSpPr/>
              <p:nvPr/>
            </p:nvSpPr>
            <p:spPr>
              <a:xfrm>
                <a:off x="3071302" y="2117341"/>
                <a:ext cx="24226" cy="5797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1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0" y="371"/>
                      <a:pt x="241" y="750"/>
                      <a:pt x="310" y="1140"/>
                    </a:cubicBezTo>
                    <a:cubicBezTo>
                      <a:pt x="330" y="1140"/>
                      <a:pt x="350" y="1150"/>
                      <a:pt x="381" y="1150"/>
                    </a:cubicBezTo>
                    <a:cubicBezTo>
                      <a:pt x="410" y="1130"/>
                      <a:pt x="450" y="1110"/>
                      <a:pt x="481" y="1080"/>
                    </a:cubicBezTo>
                    <a:cubicBezTo>
                      <a:pt x="410" y="700"/>
                      <a:pt x="261" y="33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19" name="Google Shape;16219;p58"/>
              <p:cNvSpPr/>
              <p:nvPr/>
            </p:nvSpPr>
            <p:spPr>
              <a:xfrm>
                <a:off x="2978681" y="1983924"/>
                <a:ext cx="183329" cy="165197"/>
              </a:xfrm>
              <a:custGeom>
                <a:avLst/>
                <a:gdLst/>
                <a:ahLst/>
                <a:cxnLst/>
                <a:rect l="l" t="t" r="r" b="b"/>
                <a:pathLst>
                  <a:path w="3640" h="3280" extrusionOk="0">
                    <a:moveTo>
                      <a:pt x="1" y="1"/>
                    </a:moveTo>
                    <a:cubicBezTo>
                      <a:pt x="640" y="501"/>
                      <a:pt x="1360" y="821"/>
                      <a:pt x="1900" y="1390"/>
                    </a:cubicBezTo>
                    <a:cubicBezTo>
                      <a:pt x="2240" y="1720"/>
                      <a:pt x="2469" y="2080"/>
                      <a:pt x="2739" y="2529"/>
                    </a:cubicBezTo>
                    <a:cubicBezTo>
                      <a:pt x="2899" y="2800"/>
                      <a:pt x="3019" y="3040"/>
                      <a:pt x="3129" y="3279"/>
                    </a:cubicBezTo>
                    <a:cubicBezTo>
                      <a:pt x="3229" y="3229"/>
                      <a:pt x="3339" y="3189"/>
                      <a:pt x="3449" y="3149"/>
                    </a:cubicBezTo>
                    <a:cubicBezTo>
                      <a:pt x="3489" y="3129"/>
                      <a:pt x="3529" y="3109"/>
                      <a:pt x="3569" y="3080"/>
                    </a:cubicBezTo>
                    <a:cubicBezTo>
                      <a:pt x="3589" y="3060"/>
                      <a:pt x="3619" y="3029"/>
                      <a:pt x="3639" y="3000"/>
                    </a:cubicBezTo>
                    <a:cubicBezTo>
                      <a:pt x="3339" y="2280"/>
                      <a:pt x="2819" y="1630"/>
                      <a:pt x="2140" y="1220"/>
                    </a:cubicBezTo>
                    <a:lnTo>
                      <a:pt x="2140" y="1220"/>
                    </a:lnTo>
                    <a:cubicBezTo>
                      <a:pt x="2420" y="1480"/>
                      <a:pt x="2649" y="1770"/>
                      <a:pt x="2839" y="2100"/>
                    </a:cubicBezTo>
                    <a:cubicBezTo>
                      <a:pt x="2619" y="1780"/>
                      <a:pt x="2360" y="1500"/>
                      <a:pt x="2080" y="1250"/>
                    </a:cubicBezTo>
                    <a:cubicBezTo>
                      <a:pt x="1470" y="701"/>
                      <a:pt x="690" y="43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0" name="Google Shape;16220;p58"/>
              <p:cNvSpPr/>
              <p:nvPr/>
            </p:nvSpPr>
            <p:spPr>
              <a:xfrm>
                <a:off x="3110083" y="2055442"/>
                <a:ext cx="64467" cy="76555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52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0" y="330"/>
                      <a:pt x="640" y="670"/>
                      <a:pt x="830" y="929"/>
                    </a:cubicBezTo>
                    <a:cubicBezTo>
                      <a:pt x="760" y="860"/>
                      <a:pt x="680" y="800"/>
                      <a:pt x="590" y="740"/>
                    </a:cubicBezTo>
                    <a:lnTo>
                      <a:pt x="590" y="740"/>
                    </a:lnTo>
                    <a:cubicBezTo>
                      <a:pt x="790" y="960"/>
                      <a:pt x="930" y="1240"/>
                      <a:pt x="1070" y="1520"/>
                    </a:cubicBezTo>
                    <a:cubicBezTo>
                      <a:pt x="1140" y="1369"/>
                      <a:pt x="1220" y="1220"/>
                      <a:pt x="1279" y="1069"/>
                    </a:cubicBezTo>
                    <a:cubicBezTo>
                      <a:pt x="1210" y="980"/>
                      <a:pt x="1140" y="889"/>
                      <a:pt x="1060" y="810"/>
                    </a:cubicBezTo>
                    <a:cubicBezTo>
                      <a:pt x="750" y="480"/>
                      <a:pt x="360" y="26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1" name="Google Shape;16221;p58"/>
              <p:cNvSpPr/>
              <p:nvPr/>
            </p:nvSpPr>
            <p:spPr>
              <a:xfrm>
                <a:off x="2633833" y="1875690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286" y="1"/>
                    </a:moveTo>
                    <a:cubicBezTo>
                      <a:pt x="191" y="1"/>
                      <a:pt x="96" y="7"/>
                      <a:pt x="1" y="21"/>
                    </a:cubicBezTo>
                    <a:cubicBezTo>
                      <a:pt x="331" y="61"/>
                      <a:pt x="740" y="111"/>
                      <a:pt x="1040" y="111"/>
                    </a:cubicBezTo>
                    <a:cubicBezTo>
                      <a:pt x="793" y="45"/>
                      <a:pt x="540" y="1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2" name="Google Shape;16222;p58"/>
              <p:cNvSpPr/>
              <p:nvPr/>
            </p:nvSpPr>
            <p:spPr>
              <a:xfrm>
                <a:off x="2512554" y="1809258"/>
                <a:ext cx="458120" cy="168169"/>
              </a:xfrm>
              <a:custGeom>
                <a:avLst/>
                <a:gdLst/>
                <a:ahLst/>
                <a:cxnLst/>
                <a:rect l="l" t="t" r="r" b="b"/>
                <a:pathLst>
                  <a:path w="9096" h="3339" extrusionOk="0">
                    <a:moveTo>
                      <a:pt x="7080" y="1212"/>
                    </a:moveTo>
                    <a:lnTo>
                      <a:pt x="7080" y="1212"/>
                    </a:lnTo>
                    <a:cubicBezTo>
                      <a:pt x="7165" y="1265"/>
                      <a:pt x="7254" y="1319"/>
                      <a:pt x="7337" y="1380"/>
                    </a:cubicBezTo>
                    <a:cubicBezTo>
                      <a:pt x="7386" y="1410"/>
                      <a:pt x="7437" y="1450"/>
                      <a:pt x="7486" y="1490"/>
                    </a:cubicBezTo>
                    <a:cubicBezTo>
                      <a:pt x="7497" y="1510"/>
                      <a:pt x="7497" y="1530"/>
                      <a:pt x="7506" y="1539"/>
                    </a:cubicBezTo>
                    <a:cubicBezTo>
                      <a:pt x="7380" y="1421"/>
                      <a:pt x="7231" y="1310"/>
                      <a:pt x="7080" y="1212"/>
                    </a:cubicBezTo>
                    <a:close/>
                    <a:moveTo>
                      <a:pt x="8601" y="2911"/>
                    </a:moveTo>
                    <a:cubicBezTo>
                      <a:pt x="8603" y="2913"/>
                      <a:pt x="8604" y="2916"/>
                      <a:pt x="8606" y="2919"/>
                    </a:cubicBezTo>
                    <a:cubicBezTo>
                      <a:pt x="8606" y="2915"/>
                      <a:pt x="8604" y="2912"/>
                      <a:pt x="8601" y="2911"/>
                    </a:cubicBezTo>
                    <a:close/>
                    <a:moveTo>
                      <a:pt x="4378" y="0"/>
                    </a:moveTo>
                    <a:cubicBezTo>
                      <a:pt x="3688" y="11"/>
                      <a:pt x="3199" y="91"/>
                      <a:pt x="2508" y="300"/>
                    </a:cubicBezTo>
                    <a:cubicBezTo>
                      <a:pt x="1639" y="580"/>
                      <a:pt x="940" y="990"/>
                      <a:pt x="0" y="1110"/>
                    </a:cubicBezTo>
                    <a:cubicBezTo>
                      <a:pt x="13" y="1110"/>
                      <a:pt x="25" y="1110"/>
                      <a:pt x="37" y="1110"/>
                    </a:cubicBezTo>
                    <a:cubicBezTo>
                      <a:pt x="843" y="1110"/>
                      <a:pt x="1591" y="807"/>
                      <a:pt x="2359" y="630"/>
                    </a:cubicBezTo>
                    <a:cubicBezTo>
                      <a:pt x="3188" y="440"/>
                      <a:pt x="3618" y="390"/>
                      <a:pt x="4368" y="320"/>
                    </a:cubicBezTo>
                    <a:cubicBezTo>
                      <a:pt x="4683" y="291"/>
                      <a:pt x="5014" y="268"/>
                      <a:pt x="5334" y="268"/>
                    </a:cubicBezTo>
                    <a:cubicBezTo>
                      <a:pt x="5461" y="268"/>
                      <a:pt x="5585" y="272"/>
                      <a:pt x="5707" y="280"/>
                    </a:cubicBezTo>
                    <a:cubicBezTo>
                      <a:pt x="5967" y="360"/>
                      <a:pt x="6207" y="450"/>
                      <a:pt x="6387" y="530"/>
                    </a:cubicBezTo>
                    <a:cubicBezTo>
                      <a:pt x="6717" y="680"/>
                      <a:pt x="7026" y="840"/>
                      <a:pt x="7217" y="1030"/>
                    </a:cubicBezTo>
                    <a:cubicBezTo>
                      <a:pt x="7286" y="1090"/>
                      <a:pt x="7337" y="1150"/>
                      <a:pt x="7386" y="1220"/>
                    </a:cubicBezTo>
                    <a:lnTo>
                      <a:pt x="7477" y="1460"/>
                    </a:lnTo>
                    <a:cubicBezTo>
                      <a:pt x="7457" y="1430"/>
                      <a:pt x="7437" y="1400"/>
                      <a:pt x="7406" y="1370"/>
                    </a:cubicBezTo>
                    <a:cubicBezTo>
                      <a:pt x="7106" y="990"/>
                      <a:pt x="6687" y="700"/>
                      <a:pt x="6217" y="560"/>
                    </a:cubicBezTo>
                    <a:cubicBezTo>
                      <a:pt x="5857" y="400"/>
                      <a:pt x="5448" y="347"/>
                      <a:pt x="5041" y="347"/>
                    </a:cubicBezTo>
                    <a:cubicBezTo>
                      <a:pt x="4838" y="347"/>
                      <a:pt x="4634" y="360"/>
                      <a:pt x="4438" y="380"/>
                    </a:cubicBezTo>
                    <a:cubicBezTo>
                      <a:pt x="3648" y="450"/>
                      <a:pt x="2828" y="630"/>
                      <a:pt x="1979" y="830"/>
                    </a:cubicBezTo>
                    <a:cubicBezTo>
                      <a:pt x="2528" y="780"/>
                      <a:pt x="3068" y="720"/>
                      <a:pt x="3618" y="700"/>
                    </a:cubicBezTo>
                    <a:cubicBezTo>
                      <a:pt x="4068" y="670"/>
                      <a:pt x="4518" y="690"/>
                      <a:pt x="4958" y="660"/>
                    </a:cubicBezTo>
                    <a:cubicBezTo>
                      <a:pt x="5198" y="640"/>
                      <a:pt x="5418" y="630"/>
                      <a:pt x="5637" y="630"/>
                    </a:cubicBezTo>
                    <a:cubicBezTo>
                      <a:pt x="5757" y="660"/>
                      <a:pt x="5897" y="700"/>
                      <a:pt x="6047" y="750"/>
                    </a:cubicBezTo>
                    <a:lnTo>
                      <a:pt x="6227" y="810"/>
                    </a:lnTo>
                    <a:cubicBezTo>
                      <a:pt x="5954" y="724"/>
                      <a:pt x="5679" y="679"/>
                      <a:pt x="5394" y="679"/>
                    </a:cubicBezTo>
                    <a:cubicBezTo>
                      <a:pt x="5219" y="679"/>
                      <a:pt x="5041" y="696"/>
                      <a:pt x="4858" y="730"/>
                    </a:cubicBezTo>
                    <a:cubicBezTo>
                      <a:pt x="4898" y="728"/>
                      <a:pt x="4937" y="727"/>
                      <a:pt x="4976" y="727"/>
                    </a:cubicBezTo>
                    <a:cubicBezTo>
                      <a:pt x="5405" y="727"/>
                      <a:pt x="5780" y="875"/>
                      <a:pt x="6147" y="1040"/>
                    </a:cubicBezTo>
                    <a:lnTo>
                      <a:pt x="6027" y="1010"/>
                    </a:lnTo>
                    <a:cubicBezTo>
                      <a:pt x="5831" y="971"/>
                      <a:pt x="5631" y="936"/>
                      <a:pt x="5432" y="936"/>
                    </a:cubicBezTo>
                    <a:cubicBezTo>
                      <a:pt x="5327" y="936"/>
                      <a:pt x="5222" y="946"/>
                      <a:pt x="5118" y="970"/>
                    </a:cubicBezTo>
                    <a:cubicBezTo>
                      <a:pt x="5487" y="980"/>
                      <a:pt x="5947" y="1200"/>
                      <a:pt x="6147" y="1270"/>
                    </a:cubicBezTo>
                    <a:cubicBezTo>
                      <a:pt x="6387" y="1380"/>
                      <a:pt x="7057" y="1679"/>
                      <a:pt x="7517" y="1950"/>
                    </a:cubicBezTo>
                    <a:cubicBezTo>
                      <a:pt x="7406" y="1890"/>
                      <a:pt x="7286" y="1830"/>
                      <a:pt x="7157" y="1790"/>
                    </a:cubicBezTo>
                    <a:cubicBezTo>
                      <a:pt x="6726" y="1539"/>
                      <a:pt x="6257" y="1350"/>
                      <a:pt x="5747" y="1300"/>
                    </a:cubicBezTo>
                    <a:lnTo>
                      <a:pt x="5747" y="1300"/>
                    </a:lnTo>
                    <a:cubicBezTo>
                      <a:pt x="6087" y="1450"/>
                      <a:pt x="6407" y="1630"/>
                      <a:pt x="6726" y="1819"/>
                    </a:cubicBezTo>
                    <a:cubicBezTo>
                      <a:pt x="6527" y="1739"/>
                      <a:pt x="6337" y="1659"/>
                      <a:pt x="6137" y="1579"/>
                    </a:cubicBezTo>
                    <a:lnTo>
                      <a:pt x="6137" y="1579"/>
                    </a:lnTo>
                    <a:cubicBezTo>
                      <a:pt x="6677" y="1879"/>
                      <a:pt x="7166" y="2250"/>
                      <a:pt x="7686" y="2579"/>
                    </a:cubicBezTo>
                    <a:cubicBezTo>
                      <a:pt x="8146" y="2859"/>
                      <a:pt x="8646" y="3069"/>
                      <a:pt x="9096" y="3339"/>
                    </a:cubicBezTo>
                    <a:cubicBezTo>
                      <a:pt x="8936" y="3189"/>
                      <a:pt x="8766" y="3039"/>
                      <a:pt x="8586" y="2909"/>
                    </a:cubicBezTo>
                    <a:cubicBezTo>
                      <a:pt x="8592" y="2909"/>
                      <a:pt x="8597" y="2909"/>
                      <a:pt x="8601" y="2911"/>
                    </a:cubicBezTo>
                    <a:lnTo>
                      <a:pt x="8601" y="2911"/>
                    </a:lnTo>
                    <a:cubicBezTo>
                      <a:pt x="8591" y="2896"/>
                      <a:pt x="8575" y="2886"/>
                      <a:pt x="8566" y="2869"/>
                    </a:cubicBezTo>
                    <a:lnTo>
                      <a:pt x="8566" y="2869"/>
                    </a:lnTo>
                    <a:cubicBezTo>
                      <a:pt x="8666" y="2949"/>
                      <a:pt x="8776" y="3019"/>
                      <a:pt x="8885" y="3089"/>
                    </a:cubicBezTo>
                    <a:cubicBezTo>
                      <a:pt x="8136" y="2409"/>
                      <a:pt x="7786" y="1420"/>
                      <a:pt x="7237" y="500"/>
                    </a:cubicBezTo>
                    <a:cubicBezTo>
                      <a:pt x="7177" y="400"/>
                      <a:pt x="7117" y="290"/>
                      <a:pt x="7057" y="200"/>
                    </a:cubicBezTo>
                    <a:lnTo>
                      <a:pt x="7057" y="200"/>
                    </a:lnTo>
                    <a:cubicBezTo>
                      <a:pt x="7097" y="300"/>
                      <a:pt x="7126" y="400"/>
                      <a:pt x="7166" y="500"/>
                    </a:cubicBezTo>
                    <a:lnTo>
                      <a:pt x="7317" y="980"/>
                    </a:lnTo>
                    <a:cubicBezTo>
                      <a:pt x="7186" y="770"/>
                      <a:pt x="6986" y="600"/>
                      <a:pt x="6777" y="470"/>
                    </a:cubicBezTo>
                    <a:cubicBezTo>
                      <a:pt x="6362" y="179"/>
                      <a:pt x="5853" y="44"/>
                      <a:pt x="5347" y="44"/>
                    </a:cubicBezTo>
                    <a:cubicBezTo>
                      <a:pt x="5281" y="44"/>
                      <a:pt x="5214" y="46"/>
                      <a:pt x="5147" y="51"/>
                    </a:cubicBezTo>
                    <a:cubicBezTo>
                      <a:pt x="4887" y="20"/>
                      <a:pt x="4627" y="0"/>
                      <a:pt x="43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3" name="Google Shape;16223;p58"/>
              <p:cNvSpPr/>
              <p:nvPr/>
            </p:nvSpPr>
            <p:spPr>
              <a:xfrm>
                <a:off x="1729682" y="1219636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" y="319"/>
                    </a:moveTo>
                    <a:lnTo>
                      <a:pt x="17" y="319"/>
                    </a:lnTo>
                    <a:cubicBezTo>
                      <a:pt x="12" y="320"/>
                      <a:pt x="6" y="322"/>
                      <a:pt x="1" y="323"/>
                    </a:cubicBezTo>
                    <a:cubicBezTo>
                      <a:pt x="6" y="322"/>
                      <a:pt x="11" y="321"/>
                      <a:pt x="17" y="319"/>
                    </a:cubicBezTo>
                    <a:close/>
                    <a:moveTo>
                      <a:pt x="1846" y="1"/>
                    </a:moveTo>
                    <a:cubicBezTo>
                      <a:pt x="1285" y="1"/>
                      <a:pt x="728" y="105"/>
                      <a:pt x="191" y="273"/>
                    </a:cubicBezTo>
                    <a:cubicBezTo>
                      <a:pt x="128" y="282"/>
                      <a:pt x="65" y="307"/>
                      <a:pt x="17" y="319"/>
                    </a:cubicBezTo>
                    <a:lnTo>
                      <a:pt x="17" y="319"/>
                    </a:lnTo>
                    <a:cubicBezTo>
                      <a:pt x="49" y="313"/>
                      <a:pt x="77" y="313"/>
                      <a:pt x="111" y="313"/>
                    </a:cubicBezTo>
                    <a:cubicBezTo>
                      <a:pt x="493" y="244"/>
                      <a:pt x="904" y="214"/>
                      <a:pt x="1289" y="214"/>
                    </a:cubicBezTo>
                    <a:cubicBezTo>
                      <a:pt x="1690" y="214"/>
                      <a:pt x="2065" y="247"/>
                      <a:pt x="2350" y="303"/>
                    </a:cubicBezTo>
                    <a:cubicBezTo>
                      <a:pt x="3190" y="452"/>
                      <a:pt x="4039" y="623"/>
                      <a:pt x="4849" y="912"/>
                    </a:cubicBezTo>
                    <a:cubicBezTo>
                      <a:pt x="5278" y="1063"/>
                      <a:pt x="5709" y="1252"/>
                      <a:pt x="6118" y="1462"/>
                    </a:cubicBezTo>
                    <a:cubicBezTo>
                      <a:pt x="5378" y="1103"/>
                      <a:pt x="4619" y="823"/>
                      <a:pt x="3750" y="672"/>
                    </a:cubicBezTo>
                    <a:cubicBezTo>
                      <a:pt x="3062" y="563"/>
                      <a:pt x="2353" y="453"/>
                      <a:pt x="1646" y="453"/>
                    </a:cubicBezTo>
                    <a:cubicBezTo>
                      <a:pt x="1387" y="453"/>
                      <a:pt x="1128" y="468"/>
                      <a:pt x="871" y="503"/>
                    </a:cubicBezTo>
                    <a:cubicBezTo>
                      <a:pt x="944" y="499"/>
                      <a:pt x="1016" y="497"/>
                      <a:pt x="1088" y="497"/>
                    </a:cubicBezTo>
                    <a:cubicBezTo>
                      <a:pt x="1593" y="497"/>
                      <a:pt x="2061" y="585"/>
                      <a:pt x="2560" y="672"/>
                    </a:cubicBezTo>
                    <a:cubicBezTo>
                      <a:pt x="3290" y="803"/>
                      <a:pt x="4019" y="963"/>
                      <a:pt x="4719" y="1183"/>
                    </a:cubicBezTo>
                    <a:cubicBezTo>
                      <a:pt x="5689" y="1502"/>
                      <a:pt x="6648" y="2002"/>
                      <a:pt x="7528" y="2662"/>
                    </a:cubicBezTo>
                    <a:cubicBezTo>
                      <a:pt x="8267" y="3182"/>
                      <a:pt x="9487" y="4441"/>
                      <a:pt x="10227" y="5401"/>
                    </a:cubicBezTo>
                    <a:cubicBezTo>
                      <a:pt x="11296" y="6720"/>
                      <a:pt x="12306" y="8119"/>
                      <a:pt x="13625" y="9199"/>
                    </a:cubicBezTo>
                    <a:cubicBezTo>
                      <a:pt x="14494" y="9858"/>
                      <a:pt x="15484" y="10348"/>
                      <a:pt x="16433" y="10898"/>
                    </a:cubicBezTo>
                    <a:cubicBezTo>
                      <a:pt x="15444" y="10098"/>
                      <a:pt x="14385" y="9459"/>
                      <a:pt x="13505" y="8679"/>
                    </a:cubicBezTo>
                    <a:cubicBezTo>
                      <a:pt x="12375" y="7649"/>
                      <a:pt x="11446" y="6440"/>
                      <a:pt x="10496" y="5241"/>
                    </a:cubicBezTo>
                    <a:lnTo>
                      <a:pt x="10496" y="5241"/>
                    </a:lnTo>
                    <a:cubicBezTo>
                      <a:pt x="10526" y="5261"/>
                      <a:pt x="10546" y="5290"/>
                      <a:pt x="10566" y="5310"/>
                    </a:cubicBezTo>
                    <a:cubicBezTo>
                      <a:pt x="11316" y="6160"/>
                      <a:pt x="12026" y="7040"/>
                      <a:pt x="12815" y="7849"/>
                    </a:cubicBezTo>
                    <a:cubicBezTo>
                      <a:pt x="13734" y="8789"/>
                      <a:pt x="14744" y="9639"/>
                      <a:pt x="15864" y="10318"/>
                    </a:cubicBezTo>
                    <a:cubicBezTo>
                      <a:pt x="16444" y="10678"/>
                      <a:pt x="17033" y="11028"/>
                      <a:pt x="17673" y="11267"/>
                    </a:cubicBezTo>
                    <a:cubicBezTo>
                      <a:pt x="17073" y="10968"/>
                      <a:pt x="16524" y="10568"/>
                      <a:pt x="15973" y="10188"/>
                    </a:cubicBezTo>
                    <a:cubicBezTo>
                      <a:pt x="15234" y="9688"/>
                      <a:pt x="14514" y="9139"/>
                      <a:pt x="13874" y="8499"/>
                    </a:cubicBezTo>
                    <a:cubicBezTo>
                      <a:pt x="12685" y="7300"/>
                      <a:pt x="11566" y="6030"/>
                      <a:pt x="10456" y="4761"/>
                    </a:cubicBezTo>
                    <a:cubicBezTo>
                      <a:pt x="9696" y="3931"/>
                      <a:pt x="8997" y="3042"/>
                      <a:pt x="8148" y="2312"/>
                    </a:cubicBezTo>
                    <a:cubicBezTo>
                      <a:pt x="7808" y="2032"/>
                      <a:pt x="7448" y="1762"/>
                      <a:pt x="7068" y="1542"/>
                    </a:cubicBezTo>
                    <a:cubicBezTo>
                      <a:pt x="6458" y="1203"/>
                      <a:pt x="5969" y="1032"/>
                      <a:pt x="5278" y="783"/>
                    </a:cubicBezTo>
                    <a:cubicBezTo>
                      <a:pt x="4279" y="423"/>
                      <a:pt x="3110" y="93"/>
                      <a:pt x="2170" y="13"/>
                    </a:cubicBezTo>
                    <a:cubicBezTo>
                      <a:pt x="2062" y="5"/>
                      <a:pt x="1954" y="1"/>
                      <a:pt x="18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4" name="Google Shape;16224;p58"/>
              <p:cNvSpPr/>
              <p:nvPr/>
            </p:nvSpPr>
            <p:spPr>
              <a:xfrm>
                <a:off x="2051413" y="1331547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0" y="0"/>
                    </a:moveTo>
                    <a:cubicBezTo>
                      <a:pt x="30" y="20"/>
                      <a:pt x="60" y="50"/>
                      <a:pt x="90" y="70"/>
                    </a:cubicBezTo>
                    <a:cubicBezTo>
                      <a:pt x="440" y="329"/>
                      <a:pt x="780" y="620"/>
                      <a:pt x="1089" y="920"/>
                    </a:cubicBezTo>
                    <a:cubicBezTo>
                      <a:pt x="2199" y="2009"/>
                      <a:pt x="3428" y="3338"/>
                      <a:pt x="4308" y="4448"/>
                    </a:cubicBezTo>
                    <a:cubicBezTo>
                      <a:pt x="4878" y="5158"/>
                      <a:pt x="5307" y="5827"/>
                      <a:pt x="6107" y="6587"/>
                    </a:cubicBezTo>
                    <a:cubicBezTo>
                      <a:pt x="6917" y="7337"/>
                      <a:pt x="7897" y="7876"/>
                      <a:pt x="8886" y="8336"/>
                    </a:cubicBezTo>
                    <a:cubicBezTo>
                      <a:pt x="7346" y="7326"/>
                      <a:pt x="5998" y="5987"/>
                      <a:pt x="4778" y="4558"/>
                    </a:cubicBezTo>
                    <a:cubicBezTo>
                      <a:pt x="3739" y="3298"/>
                      <a:pt x="2749" y="1839"/>
                      <a:pt x="1289" y="829"/>
                    </a:cubicBezTo>
                    <a:cubicBezTo>
                      <a:pt x="870" y="529"/>
                      <a:pt x="440" y="25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5" name="Google Shape;16225;p58"/>
              <p:cNvSpPr/>
              <p:nvPr/>
            </p:nvSpPr>
            <p:spPr>
              <a:xfrm>
                <a:off x="1281686" y="1422607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19371" y="3610"/>
                    </a:moveTo>
                    <a:cubicBezTo>
                      <a:pt x="19531" y="3719"/>
                      <a:pt x="19691" y="3829"/>
                      <a:pt x="19841" y="3939"/>
                    </a:cubicBezTo>
                    <a:cubicBezTo>
                      <a:pt x="19961" y="4069"/>
                      <a:pt x="20091" y="4189"/>
                      <a:pt x="20201" y="4309"/>
                    </a:cubicBezTo>
                    <a:cubicBezTo>
                      <a:pt x="19981" y="4109"/>
                      <a:pt x="19751" y="3909"/>
                      <a:pt x="19511" y="3719"/>
                    </a:cubicBezTo>
                    <a:cubicBezTo>
                      <a:pt x="19471" y="3689"/>
                      <a:pt x="19421" y="3649"/>
                      <a:pt x="19371" y="3610"/>
                    </a:cubicBezTo>
                    <a:close/>
                    <a:moveTo>
                      <a:pt x="16343" y="1"/>
                    </a:moveTo>
                    <a:cubicBezTo>
                      <a:pt x="16483" y="191"/>
                      <a:pt x="16612" y="381"/>
                      <a:pt x="16752" y="571"/>
                    </a:cubicBezTo>
                    <a:cubicBezTo>
                      <a:pt x="17172" y="1140"/>
                      <a:pt x="17532" y="1680"/>
                      <a:pt x="18012" y="2190"/>
                    </a:cubicBezTo>
                    <a:cubicBezTo>
                      <a:pt x="18302" y="2480"/>
                      <a:pt x="18611" y="2750"/>
                      <a:pt x="18922" y="3019"/>
                    </a:cubicBezTo>
                    <a:cubicBezTo>
                      <a:pt x="18257" y="2667"/>
                      <a:pt x="17516" y="2459"/>
                      <a:pt x="16773" y="2459"/>
                    </a:cubicBezTo>
                    <a:cubicBezTo>
                      <a:pt x="16756" y="2459"/>
                      <a:pt x="16739" y="2459"/>
                      <a:pt x="16723" y="2460"/>
                    </a:cubicBezTo>
                    <a:cubicBezTo>
                      <a:pt x="17292" y="2570"/>
                      <a:pt x="17882" y="2790"/>
                      <a:pt x="18431" y="3070"/>
                    </a:cubicBezTo>
                    <a:cubicBezTo>
                      <a:pt x="17612" y="2700"/>
                      <a:pt x="16672" y="2520"/>
                      <a:pt x="15793" y="2510"/>
                    </a:cubicBezTo>
                    <a:cubicBezTo>
                      <a:pt x="14664" y="2520"/>
                      <a:pt x="13544" y="2650"/>
                      <a:pt x="12414" y="2720"/>
                    </a:cubicBezTo>
                    <a:cubicBezTo>
                      <a:pt x="11125" y="2810"/>
                      <a:pt x="9846" y="2970"/>
                      <a:pt x="8566" y="3170"/>
                    </a:cubicBezTo>
                    <a:cubicBezTo>
                      <a:pt x="7787" y="3279"/>
                      <a:pt x="7007" y="3390"/>
                      <a:pt x="6257" y="3639"/>
                    </a:cubicBezTo>
                    <a:cubicBezTo>
                      <a:pt x="5817" y="3769"/>
                      <a:pt x="5398" y="3949"/>
                      <a:pt x="4988" y="4139"/>
                    </a:cubicBezTo>
                    <a:cubicBezTo>
                      <a:pt x="4658" y="4299"/>
                      <a:pt x="4328" y="4459"/>
                      <a:pt x="4029" y="4669"/>
                    </a:cubicBezTo>
                    <a:cubicBezTo>
                      <a:pt x="5378" y="3989"/>
                      <a:pt x="6877" y="3659"/>
                      <a:pt x="8356" y="3450"/>
                    </a:cubicBezTo>
                    <a:cubicBezTo>
                      <a:pt x="9346" y="3299"/>
                      <a:pt x="10295" y="3170"/>
                      <a:pt x="11285" y="3079"/>
                    </a:cubicBezTo>
                    <a:lnTo>
                      <a:pt x="11285" y="3079"/>
                    </a:lnTo>
                    <a:lnTo>
                      <a:pt x="11045" y="3110"/>
                    </a:lnTo>
                    <a:cubicBezTo>
                      <a:pt x="10246" y="3210"/>
                      <a:pt x="9396" y="3379"/>
                      <a:pt x="8496" y="3499"/>
                    </a:cubicBezTo>
                    <a:cubicBezTo>
                      <a:pt x="7127" y="3679"/>
                      <a:pt x="5768" y="3959"/>
                      <a:pt x="4498" y="4519"/>
                    </a:cubicBezTo>
                    <a:cubicBezTo>
                      <a:pt x="3598" y="4889"/>
                      <a:pt x="2749" y="5369"/>
                      <a:pt x="1899" y="5858"/>
                    </a:cubicBezTo>
                    <a:cubicBezTo>
                      <a:pt x="1260" y="6188"/>
                      <a:pt x="620" y="6498"/>
                      <a:pt x="0" y="6848"/>
                    </a:cubicBezTo>
                    <a:cubicBezTo>
                      <a:pt x="40" y="6838"/>
                      <a:pt x="80" y="6818"/>
                      <a:pt x="120" y="6808"/>
                    </a:cubicBezTo>
                    <a:cubicBezTo>
                      <a:pt x="950" y="6468"/>
                      <a:pt x="1790" y="6178"/>
                      <a:pt x="2589" y="5778"/>
                    </a:cubicBezTo>
                    <a:cubicBezTo>
                      <a:pt x="3529" y="5309"/>
                      <a:pt x="4388" y="4789"/>
                      <a:pt x="5318" y="4479"/>
                    </a:cubicBezTo>
                    <a:cubicBezTo>
                      <a:pt x="6987" y="3919"/>
                      <a:pt x="8307" y="3939"/>
                      <a:pt x="10006" y="3610"/>
                    </a:cubicBezTo>
                    <a:cubicBezTo>
                      <a:pt x="10975" y="3450"/>
                      <a:pt x="11775" y="3279"/>
                      <a:pt x="12705" y="3230"/>
                    </a:cubicBezTo>
                    <a:cubicBezTo>
                      <a:pt x="13063" y="3206"/>
                      <a:pt x="13428" y="3195"/>
                      <a:pt x="13792" y="3195"/>
                    </a:cubicBezTo>
                    <a:cubicBezTo>
                      <a:pt x="14973" y="3195"/>
                      <a:pt x="16141" y="3309"/>
                      <a:pt x="17012" y="3470"/>
                    </a:cubicBezTo>
                    <a:cubicBezTo>
                      <a:pt x="18511" y="3769"/>
                      <a:pt x="19811" y="4529"/>
                      <a:pt x="21070" y="5449"/>
                    </a:cubicBezTo>
                    <a:cubicBezTo>
                      <a:pt x="19521" y="3939"/>
                      <a:pt x="17562" y="3090"/>
                      <a:pt x="15413" y="2910"/>
                    </a:cubicBezTo>
                    <a:cubicBezTo>
                      <a:pt x="15313" y="2899"/>
                      <a:pt x="15203" y="2890"/>
                      <a:pt x="15103" y="2879"/>
                    </a:cubicBezTo>
                    <a:cubicBezTo>
                      <a:pt x="15683" y="2879"/>
                      <a:pt x="16243" y="2910"/>
                      <a:pt x="16732" y="2990"/>
                    </a:cubicBezTo>
                    <a:cubicBezTo>
                      <a:pt x="17642" y="3119"/>
                      <a:pt x="18462" y="3530"/>
                      <a:pt x="18991" y="3759"/>
                    </a:cubicBezTo>
                    <a:cubicBezTo>
                      <a:pt x="19801" y="4169"/>
                      <a:pt x="20541" y="4719"/>
                      <a:pt x="21250" y="5298"/>
                    </a:cubicBezTo>
                    <a:cubicBezTo>
                      <a:pt x="21101" y="5149"/>
                      <a:pt x="20950" y="5009"/>
                      <a:pt x="20801" y="4859"/>
                    </a:cubicBezTo>
                    <a:lnTo>
                      <a:pt x="20801" y="4859"/>
                    </a:lnTo>
                    <a:cubicBezTo>
                      <a:pt x="21880" y="5818"/>
                      <a:pt x="22889" y="6398"/>
                      <a:pt x="24599" y="7097"/>
                    </a:cubicBezTo>
                    <a:cubicBezTo>
                      <a:pt x="23879" y="6698"/>
                      <a:pt x="22909" y="6168"/>
                      <a:pt x="22370" y="5718"/>
                    </a:cubicBezTo>
                    <a:cubicBezTo>
                      <a:pt x="21880" y="5329"/>
                      <a:pt x="21310" y="4859"/>
                      <a:pt x="20790" y="4349"/>
                    </a:cubicBezTo>
                    <a:cubicBezTo>
                      <a:pt x="20341" y="3899"/>
                      <a:pt x="19921" y="3419"/>
                      <a:pt x="19471" y="2970"/>
                    </a:cubicBezTo>
                    <a:cubicBezTo>
                      <a:pt x="19051" y="2540"/>
                      <a:pt x="18562" y="2190"/>
                      <a:pt x="18092" y="1810"/>
                    </a:cubicBezTo>
                    <a:cubicBezTo>
                      <a:pt x="17702" y="1471"/>
                      <a:pt x="17342" y="1091"/>
                      <a:pt x="16992" y="711"/>
                    </a:cubicBezTo>
                    <a:cubicBezTo>
                      <a:pt x="16783" y="491"/>
                      <a:pt x="16512" y="191"/>
                      <a:pt x="163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6" name="Google Shape;16226;p58"/>
              <p:cNvSpPr/>
              <p:nvPr/>
            </p:nvSpPr>
            <p:spPr>
              <a:xfrm>
                <a:off x="2131443" y="1424622"/>
                <a:ext cx="111307" cy="122437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31" extrusionOk="0">
                    <a:moveTo>
                      <a:pt x="0" y="1"/>
                    </a:moveTo>
                    <a:cubicBezTo>
                      <a:pt x="300" y="371"/>
                      <a:pt x="550" y="731"/>
                      <a:pt x="880" y="1140"/>
                    </a:cubicBezTo>
                    <a:cubicBezTo>
                      <a:pt x="1280" y="1620"/>
                      <a:pt x="1759" y="2020"/>
                      <a:pt x="2210" y="2430"/>
                    </a:cubicBezTo>
                    <a:cubicBezTo>
                      <a:pt x="1870" y="1980"/>
                      <a:pt x="1550" y="1510"/>
                      <a:pt x="1170" y="1091"/>
                    </a:cubicBezTo>
                    <a:cubicBezTo>
                      <a:pt x="830" y="700"/>
                      <a:pt x="370" y="291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7" name="Google Shape;16227;p58"/>
              <p:cNvSpPr/>
              <p:nvPr/>
            </p:nvSpPr>
            <p:spPr>
              <a:xfrm>
                <a:off x="1559046" y="1590675"/>
                <a:ext cx="709895" cy="281037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80" extrusionOk="0">
                    <a:moveTo>
                      <a:pt x="8627" y="1"/>
                    </a:moveTo>
                    <a:cubicBezTo>
                      <a:pt x="8068" y="1"/>
                      <a:pt x="7511" y="31"/>
                      <a:pt x="6958" y="82"/>
                    </a:cubicBezTo>
                    <a:cubicBezTo>
                      <a:pt x="5518" y="213"/>
                      <a:pt x="4099" y="452"/>
                      <a:pt x="2729" y="922"/>
                    </a:cubicBezTo>
                    <a:cubicBezTo>
                      <a:pt x="3809" y="712"/>
                      <a:pt x="4779" y="562"/>
                      <a:pt x="5868" y="462"/>
                    </a:cubicBezTo>
                    <a:cubicBezTo>
                      <a:pt x="6418" y="402"/>
                      <a:pt x="6967" y="352"/>
                      <a:pt x="7517" y="322"/>
                    </a:cubicBezTo>
                    <a:lnTo>
                      <a:pt x="7517" y="322"/>
                    </a:lnTo>
                    <a:cubicBezTo>
                      <a:pt x="5638" y="602"/>
                      <a:pt x="3849" y="1412"/>
                      <a:pt x="2340" y="2571"/>
                    </a:cubicBezTo>
                    <a:cubicBezTo>
                      <a:pt x="1340" y="3181"/>
                      <a:pt x="381" y="3831"/>
                      <a:pt x="41" y="5040"/>
                    </a:cubicBezTo>
                    <a:cubicBezTo>
                      <a:pt x="30" y="5070"/>
                      <a:pt x="11" y="5110"/>
                      <a:pt x="1" y="5130"/>
                    </a:cubicBezTo>
                    <a:cubicBezTo>
                      <a:pt x="61" y="5050"/>
                      <a:pt x="121" y="4970"/>
                      <a:pt x="170" y="4880"/>
                    </a:cubicBezTo>
                    <a:cubicBezTo>
                      <a:pt x="441" y="4451"/>
                      <a:pt x="770" y="4120"/>
                      <a:pt x="1190" y="3780"/>
                    </a:cubicBezTo>
                    <a:cubicBezTo>
                      <a:pt x="1620" y="3411"/>
                      <a:pt x="2050" y="3041"/>
                      <a:pt x="2469" y="2661"/>
                    </a:cubicBezTo>
                    <a:cubicBezTo>
                      <a:pt x="2620" y="2571"/>
                      <a:pt x="2769" y="2481"/>
                      <a:pt x="2920" y="2401"/>
                    </a:cubicBezTo>
                    <a:lnTo>
                      <a:pt x="2920" y="2401"/>
                    </a:lnTo>
                    <a:cubicBezTo>
                      <a:pt x="1790" y="3181"/>
                      <a:pt x="930" y="4311"/>
                      <a:pt x="390" y="5580"/>
                    </a:cubicBezTo>
                    <a:cubicBezTo>
                      <a:pt x="1040" y="4451"/>
                      <a:pt x="1970" y="3461"/>
                      <a:pt x="2969" y="2781"/>
                    </a:cubicBezTo>
                    <a:cubicBezTo>
                      <a:pt x="4279" y="1912"/>
                      <a:pt x="5598" y="1422"/>
                      <a:pt x="7167" y="1112"/>
                    </a:cubicBezTo>
                    <a:cubicBezTo>
                      <a:pt x="8277" y="922"/>
                      <a:pt x="8937" y="832"/>
                      <a:pt x="10096" y="752"/>
                    </a:cubicBezTo>
                    <a:cubicBezTo>
                      <a:pt x="10156" y="742"/>
                      <a:pt x="10216" y="742"/>
                      <a:pt x="10266" y="742"/>
                    </a:cubicBezTo>
                    <a:cubicBezTo>
                      <a:pt x="10266" y="742"/>
                      <a:pt x="10256" y="732"/>
                      <a:pt x="10246" y="732"/>
                    </a:cubicBezTo>
                    <a:cubicBezTo>
                      <a:pt x="9757" y="688"/>
                      <a:pt x="9272" y="660"/>
                      <a:pt x="8786" y="660"/>
                    </a:cubicBezTo>
                    <a:cubicBezTo>
                      <a:pt x="8497" y="660"/>
                      <a:pt x="8208" y="670"/>
                      <a:pt x="7917" y="692"/>
                    </a:cubicBezTo>
                    <a:cubicBezTo>
                      <a:pt x="7847" y="692"/>
                      <a:pt x="7767" y="702"/>
                      <a:pt x="7697" y="702"/>
                    </a:cubicBezTo>
                    <a:cubicBezTo>
                      <a:pt x="8375" y="620"/>
                      <a:pt x="9137" y="577"/>
                      <a:pt x="9895" y="577"/>
                    </a:cubicBezTo>
                    <a:cubicBezTo>
                      <a:pt x="10153" y="577"/>
                      <a:pt x="10411" y="582"/>
                      <a:pt x="10666" y="592"/>
                    </a:cubicBezTo>
                    <a:cubicBezTo>
                      <a:pt x="10985" y="602"/>
                      <a:pt x="11276" y="632"/>
                      <a:pt x="11556" y="672"/>
                    </a:cubicBezTo>
                    <a:cubicBezTo>
                      <a:pt x="11885" y="742"/>
                      <a:pt x="12215" y="822"/>
                      <a:pt x="12545" y="902"/>
                    </a:cubicBezTo>
                    <a:cubicBezTo>
                      <a:pt x="13044" y="1032"/>
                      <a:pt x="13544" y="1192"/>
                      <a:pt x="14044" y="1362"/>
                    </a:cubicBezTo>
                    <a:cubicBezTo>
                      <a:pt x="14064" y="1362"/>
                      <a:pt x="14084" y="1372"/>
                      <a:pt x="14094" y="1382"/>
                    </a:cubicBezTo>
                    <a:cubicBezTo>
                      <a:pt x="14084" y="1372"/>
                      <a:pt x="14074" y="1362"/>
                      <a:pt x="14064" y="1362"/>
                    </a:cubicBezTo>
                    <a:cubicBezTo>
                      <a:pt x="13684" y="1152"/>
                      <a:pt x="13295" y="962"/>
                      <a:pt x="12884" y="802"/>
                    </a:cubicBezTo>
                    <a:cubicBezTo>
                      <a:pt x="11835" y="382"/>
                      <a:pt x="10716" y="133"/>
                      <a:pt x="9586" y="33"/>
                    </a:cubicBezTo>
                    <a:cubicBezTo>
                      <a:pt x="9266" y="11"/>
                      <a:pt x="8946" y="1"/>
                      <a:pt x="86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8" name="Google Shape;16228;p58"/>
              <p:cNvSpPr/>
              <p:nvPr/>
            </p:nvSpPr>
            <p:spPr>
              <a:xfrm>
                <a:off x="1567608" y="1629556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5168" y="0"/>
                    </a:moveTo>
                    <a:lnTo>
                      <a:pt x="5168" y="0"/>
                    </a:lnTo>
                    <a:cubicBezTo>
                      <a:pt x="5078" y="10"/>
                      <a:pt x="4978" y="20"/>
                      <a:pt x="4889" y="30"/>
                    </a:cubicBezTo>
                    <a:cubicBezTo>
                      <a:pt x="3739" y="200"/>
                      <a:pt x="2710" y="809"/>
                      <a:pt x="1800" y="1509"/>
                    </a:cubicBezTo>
                    <a:cubicBezTo>
                      <a:pt x="1160" y="1999"/>
                      <a:pt x="531" y="2519"/>
                      <a:pt x="0" y="3128"/>
                    </a:cubicBezTo>
                    <a:cubicBezTo>
                      <a:pt x="730" y="2539"/>
                      <a:pt x="1570" y="2049"/>
                      <a:pt x="2350" y="1509"/>
                    </a:cubicBezTo>
                    <a:cubicBezTo>
                      <a:pt x="3149" y="969"/>
                      <a:pt x="3959" y="400"/>
                      <a:pt x="4829" y="110"/>
                    </a:cubicBezTo>
                    <a:cubicBezTo>
                      <a:pt x="4929" y="70"/>
                      <a:pt x="5128" y="10"/>
                      <a:pt x="5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29" name="Google Shape;16229;p58"/>
              <p:cNvSpPr/>
              <p:nvPr/>
            </p:nvSpPr>
            <p:spPr>
              <a:xfrm>
                <a:off x="1634039" y="163459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2650" y="0"/>
                    </a:moveTo>
                    <a:lnTo>
                      <a:pt x="2650" y="0"/>
                    </a:lnTo>
                    <a:cubicBezTo>
                      <a:pt x="1680" y="210"/>
                      <a:pt x="631" y="729"/>
                      <a:pt x="61" y="1569"/>
                    </a:cubicBezTo>
                    <a:cubicBezTo>
                      <a:pt x="41" y="1599"/>
                      <a:pt x="21" y="1639"/>
                      <a:pt x="1" y="1669"/>
                    </a:cubicBezTo>
                    <a:cubicBezTo>
                      <a:pt x="61" y="1619"/>
                      <a:pt x="111" y="1569"/>
                      <a:pt x="171" y="1520"/>
                    </a:cubicBezTo>
                    <a:cubicBezTo>
                      <a:pt x="481" y="1249"/>
                      <a:pt x="920" y="1009"/>
                      <a:pt x="1331" y="769"/>
                    </a:cubicBezTo>
                    <a:cubicBezTo>
                      <a:pt x="1760" y="500"/>
                      <a:pt x="2180" y="210"/>
                      <a:pt x="26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0" name="Google Shape;16230;p58"/>
              <p:cNvSpPr/>
              <p:nvPr/>
            </p:nvSpPr>
            <p:spPr>
              <a:xfrm>
                <a:off x="1257007" y="2658310"/>
                <a:ext cx="42810" cy="42357"/>
              </a:xfrm>
              <a:custGeom>
                <a:avLst/>
                <a:gdLst/>
                <a:ahLst/>
                <a:cxnLst/>
                <a:rect l="l" t="t" r="r" b="b"/>
                <a:pathLst>
                  <a:path w="850" h="841" extrusionOk="0">
                    <a:moveTo>
                      <a:pt x="432" y="1"/>
                    </a:moveTo>
                    <a:cubicBezTo>
                      <a:pt x="223" y="1"/>
                      <a:pt x="11" y="143"/>
                      <a:pt x="1" y="425"/>
                    </a:cubicBezTo>
                    <a:cubicBezTo>
                      <a:pt x="11" y="703"/>
                      <a:pt x="219" y="840"/>
                      <a:pt x="426" y="840"/>
                    </a:cubicBezTo>
                    <a:cubicBezTo>
                      <a:pt x="636" y="840"/>
                      <a:pt x="845" y="700"/>
                      <a:pt x="850" y="425"/>
                    </a:cubicBezTo>
                    <a:cubicBezTo>
                      <a:pt x="845" y="141"/>
                      <a:pt x="640" y="1"/>
                      <a:pt x="4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6231" name="Google Shape;16231;p58"/>
          <p:cNvGrpSpPr/>
          <p:nvPr/>
        </p:nvGrpSpPr>
        <p:grpSpPr>
          <a:xfrm rot="10800000">
            <a:off x="6984815" y="1576146"/>
            <a:ext cx="2067696" cy="1962214"/>
            <a:chOff x="1121072" y="1073880"/>
            <a:chExt cx="2971681" cy="2820084"/>
          </a:xfrm>
        </p:grpSpPr>
        <p:sp>
          <p:nvSpPr>
            <p:cNvPr id="16232" name="Google Shape;16232;p58"/>
            <p:cNvSpPr/>
            <p:nvPr/>
          </p:nvSpPr>
          <p:spPr>
            <a:xfrm>
              <a:off x="3575757" y="1073880"/>
              <a:ext cx="252580" cy="170586"/>
            </a:xfrm>
            <a:custGeom>
              <a:avLst/>
              <a:gdLst/>
              <a:ahLst/>
              <a:cxnLst/>
              <a:rect l="l" t="t" r="r" b="b"/>
              <a:pathLst>
                <a:path w="5015" h="3387" extrusionOk="0">
                  <a:moveTo>
                    <a:pt x="4780" y="1"/>
                  </a:moveTo>
                  <a:cubicBezTo>
                    <a:pt x="4763" y="1"/>
                    <a:pt x="4745" y="3"/>
                    <a:pt x="4728" y="8"/>
                  </a:cubicBezTo>
                  <a:cubicBezTo>
                    <a:pt x="4488" y="88"/>
                    <a:pt x="4278" y="228"/>
                    <a:pt x="4058" y="348"/>
                  </a:cubicBezTo>
                  <a:cubicBezTo>
                    <a:pt x="2659" y="1187"/>
                    <a:pt x="1309" y="2097"/>
                    <a:pt x="0" y="3067"/>
                  </a:cubicBezTo>
                  <a:cubicBezTo>
                    <a:pt x="120" y="3137"/>
                    <a:pt x="210" y="3257"/>
                    <a:pt x="240" y="3386"/>
                  </a:cubicBezTo>
                  <a:cubicBezTo>
                    <a:pt x="1489" y="2467"/>
                    <a:pt x="2848" y="1567"/>
                    <a:pt x="4208" y="748"/>
                  </a:cubicBezTo>
                  <a:cubicBezTo>
                    <a:pt x="4398" y="638"/>
                    <a:pt x="4588" y="518"/>
                    <a:pt x="4788" y="428"/>
                  </a:cubicBezTo>
                  <a:cubicBezTo>
                    <a:pt x="4808" y="428"/>
                    <a:pt x="4818" y="418"/>
                    <a:pt x="4838" y="408"/>
                  </a:cubicBezTo>
                  <a:cubicBezTo>
                    <a:pt x="4918" y="388"/>
                    <a:pt x="4978" y="318"/>
                    <a:pt x="4987" y="238"/>
                  </a:cubicBezTo>
                  <a:cubicBezTo>
                    <a:pt x="5014" y="116"/>
                    <a:pt x="4902" y="1"/>
                    <a:pt x="47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233" name="Google Shape;16233;p58"/>
            <p:cNvGrpSpPr/>
            <p:nvPr/>
          </p:nvGrpSpPr>
          <p:grpSpPr>
            <a:xfrm>
              <a:off x="1121072" y="1076701"/>
              <a:ext cx="2971681" cy="2817263"/>
              <a:chOff x="1121072" y="1076701"/>
              <a:chExt cx="2971681" cy="2817263"/>
            </a:xfrm>
          </p:grpSpPr>
          <p:sp>
            <p:nvSpPr>
              <p:cNvPr id="16234" name="Google Shape;16234;p58"/>
              <p:cNvSpPr/>
              <p:nvPr/>
            </p:nvSpPr>
            <p:spPr>
              <a:xfrm>
                <a:off x="3321515" y="2993791"/>
                <a:ext cx="58927" cy="33291"/>
              </a:xfrm>
              <a:custGeom>
                <a:avLst/>
                <a:gdLst/>
                <a:ahLst/>
                <a:cxnLst/>
                <a:rect l="l" t="t" r="r" b="b"/>
                <a:pathLst>
                  <a:path w="1170" h="661" extrusionOk="0">
                    <a:moveTo>
                      <a:pt x="1170" y="1"/>
                    </a:moveTo>
                    <a:lnTo>
                      <a:pt x="0" y="510"/>
                    </a:lnTo>
                    <a:cubicBezTo>
                      <a:pt x="31" y="560"/>
                      <a:pt x="51" y="610"/>
                      <a:pt x="80" y="660"/>
                    </a:cubicBezTo>
                    <a:cubicBezTo>
                      <a:pt x="440" y="440"/>
                      <a:pt x="810" y="221"/>
                      <a:pt x="11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5" name="Google Shape;16235;p58"/>
              <p:cNvSpPr/>
              <p:nvPr/>
            </p:nvSpPr>
            <p:spPr>
              <a:xfrm>
                <a:off x="2373043" y="3311946"/>
                <a:ext cx="392243" cy="230621"/>
              </a:xfrm>
              <a:custGeom>
                <a:avLst/>
                <a:gdLst/>
                <a:ahLst/>
                <a:cxnLst/>
                <a:rect l="l" t="t" r="r" b="b"/>
                <a:pathLst>
                  <a:path w="7788" h="4579" extrusionOk="0">
                    <a:moveTo>
                      <a:pt x="7777" y="1"/>
                    </a:moveTo>
                    <a:cubicBezTo>
                      <a:pt x="6908" y="480"/>
                      <a:pt x="6049" y="960"/>
                      <a:pt x="5189" y="1440"/>
                    </a:cubicBezTo>
                    <a:cubicBezTo>
                      <a:pt x="3750" y="2249"/>
                      <a:pt x="2340" y="3129"/>
                      <a:pt x="931" y="3999"/>
                    </a:cubicBezTo>
                    <a:cubicBezTo>
                      <a:pt x="621" y="4199"/>
                      <a:pt x="311" y="4388"/>
                      <a:pt x="1" y="4579"/>
                    </a:cubicBezTo>
                    <a:cubicBezTo>
                      <a:pt x="81" y="4539"/>
                      <a:pt x="171" y="4508"/>
                      <a:pt x="251" y="4468"/>
                    </a:cubicBezTo>
                    <a:cubicBezTo>
                      <a:pt x="1830" y="3719"/>
                      <a:pt x="3419" y="2969"/>
                      <a:pt x="4989" y="2169"/>
                    </a:cubicBezTo>
                    <a:cubicBezTo>
                      <a:pt x="5929" y="1700"/>
                      <a:pt x="6858" y="1190"/>
                      <a:pt x="7788" y="680"/>
                    </a:cubicBezTo>
                    <a:cubicBezTo>
                      <a:pt x="7777" y="450"/>
                      <a:pt x="7777" y="230"/>
                      <a:pt x="777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6" name="Google Shape;16236;p58"/>
              <p:cNvSpPr/>
              <p:nvPr/>
            </p:nvSpPr>
            <p:spPr>
              <a:xfrm>
                <a:off x="1884252" y="3579786"/>
                <a:ext cx="420900" cy="230168"/>
              </a:xfrm>
              <a:custGeom>
                <a:avLst/>
                <a:gdLst/>
                <a:ahLst/>
                <a:cxnLst/>
                <a:rect l="l" t="t" r="r" b="b"/>
                <a:pathLst>
                  <a:path w="8357" h="4570" extrusionOk="0">
                    <a:moveTo>
                      <a:pt x="8357" y="0"/>
                    </a:moveTo>
                    <a:lnTo>
                      <a:pt x="8357" y="0"/>
                    </a:lnTo>
                    <a:cubicBezTo>
                      <a:pt x="6918" y="589"/>
                      <a:pt x="5488" y="1209"/>
                      <a:pt x="4119" y="1959"/>
                    </a:cubicBezTo>
                    <a:cubicBezTo>
                      <a:pt x="2720" y="2719"/>
                      <a:pt x="1390" y="3608"/>
                      <a:pt x="81" y="4518"/>
                    </a:cubicBezTo>
                    <a:cubicBezTo>
                      <a:pt x="21" y="4556"/>
                      <a:pt x="0" y="4570"/>
                      <a:pt x="4" y="4570"/>
                    </a:cubicBezTo>
                    <a:cubicBezTo>
                      <a:pt x="12" y="4570"/>
                      <a:pt x="129" y="4505"/>
                      <a:pt x="190" y="4478"/>
                    </a:cubicBezTo>
                    <a:cubicBezTo>
                      <a:pt x="970" y="4118"/>
                      <a:pt x="1750" y="3748"/>
                      <a:pt x="2509" y="3368"/>
                    </a:cubicBezTo>
                    <a:cubicBezTo>
                      <a:pt x="4528" y="2379"/>
                      <a:pt x="6458" y="1209"/>
                      <a:pt x="835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7" name="Google Shape;16237;p58"/>
              <p:cNvSpPr/>
              <p:nvPr/>
            </p:nvSpPr>
            <p:spPr>
              <a:xfrm>
                <a:off x="3027031" y="3343625"/>
                <a:ext cx="62453" cy="41350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821" extrusionOk="0">
                    <a:moveTo>
                      <a:pt x="1060" y="1"/>
                    </a:moveTo>
                    <a:cubicBezTo>
                      <a:pt x="700" y="271"/>
                      <a:pt x="350" y="541"/>
                      <a:pt x="0" y="821"/>
                    </a:cubicBezTo>
                    <a:cubicBezTo>
                      <a:pt x="420" y="611"/>
                      <a:pt x="829" y="411"/>
                      <a:pt x="1240" y="201"/>
                    </a:cubicBezTo>
                    <a:cubicBezTo>
                      <a:pt x="1180" y="131"/>
                      <a:pt x="1120" y="61"/>
                      <a:pt x="10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8" name="Google Shape;16238;p58"/>
              <p:cNvSpPr/>
              <p:nvPr/>
            </p:nvSpPr>
            <p:spPr>
              <a:xfrm>
                <a:off x="2734008" y="2991272"/>
                <a:ext cx="27751" cy="27751"/>
              </a:xfrm>
              <a:custGeom>
                <a:avLst/>
                <a:gdLst/>
                <a:ahLst/>
                <a:cxnLst/>
                <a:rect l="l" t="t" r="r" b="b"/>
                <a:pathLst>
                  <a:path w="551" h="551" extrusionOk="0">
                    <a:moveTo>
                      <a:pt x="550" y="0"/>
                    </a:moveTo>
                    <a:cubicBezTo>
                      <a:pt x="370" y="191"/>
                      <a:pt x="191" y="380"/>
                      <a:pt x="1" y="550"/>
                    </a:cubicBezTo>
                    <a:cubicBezTo>
                      <a:pt x="161" y="470"/>
                      <a:pt x="321" y="380"/>
                      <a:pt x="481" y="300"/>
                    </a:cubicBezTo>
                    <a:lnTo>
                      <a:pt x="541" y="151"/>
                    </a:lnTo>
                    <a:lnTo>
                      <a:pt x="541" y="140"/>
                    </a:lnTo>
                    <a:cubicBezTo>
                      <a:pt x="541" y="91"/>
                      <a:pt x="541" y="51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39" name="Google Shape;16239;p58"/>
              <p:cNvSpPr/>
              <p:nvPr/>
            </p:nvSpPr>
            <p:spPr>
              <a:xfrm>
                <a:off x="3262084" y="2693767"/>
                <a:ext cx="17174" cy="11131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21" extrusionOk="0">
                    <a:moveTo>
                      <a:pt x="341" y="0"/>
                    </a:moveTo>
                    <a:lnTo>
                      <a:pt x="341" y="0"/>
                    </a:lnTo>
                    <a:cubicBezTo>
                      <a:pt x="231" y="50"/>
                      <a:pt x="121" y="110"/>
                      <a:pt x="11" y="170"/>
                    </a:cubicBezTo>
                    <a:cubicBezTo>
                      <a:pt x="11" y="180"/>
                      <a:pt x="1" y="200"/>
                      <a:pt x="1" y="220"/>
                    </a:cubicBezTo>
                    <a:cubicBezTo>
                      <a:pt x="111" y="150"/>
                      <a:pt x="231" y="70"/>
                      <a:pt x="3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0" name="Google Shape;16240;p58"/>
              <p:cNvSpPr/>
              <p:nvPr/>
            </p:nvSpPr>
            <p:spPr>
              <a:xfrm>
                <a:off x="2818621" y="1858566"/>
                <a:ext cx="434448" cy="232636"/>
              </a:xfrm>
              <a:custGeom>
                <a:avLst/>
                <a:gdLst/>
                <a:ahLst/>
                <a:cxnLst/>
                <a:rect l="l" t="t" r="r" b="b"/>
                <a:pathLst>
                  <a:path w="8626" h="4619" extrusionOk="0">
                    <a:moveTo>
                      <a:pt x="1120" y="1"/>
                    </a:moveTo>
                    <a:cubicBezTo>
                      <a:pt x="1109" y="41"/>
                      <a:pt x="1100" y="71"/>
                      <a:pt x="1069" y="91"/>
                    </a:cubicBezTo>
                    <a:cubicBezTo>
                      <a:pt x="1189" y="141"/>
                      <a:pt x="1309" y="191"/>
                      <a:pt x="1429" y="251"/>
                    </a:cubicBezTo>
                    <a:cubicBezTo>
                      <a:pt x="1530" y="306"/>
                      <a:pt x="1472" y="444"/>
                      <a:pt x="1385" y="444"/>
                    </a:cubicBezTo>
                    <a:cubicBezTo>
                      <a:pt x="1376" y="444"/>
                      <a:pt x="1368" y="443"/>
                      <a:pt x="1360" y="441"/>
                    </a:cubicBezTo>
                    <a:cubicBezTo>
                      <a:pt x="900" y="331"/>
                      <a:pt x="440" y="201"/>
                      <a:pt x="0" y="51"/>
                    </a:cubicBezTo>
                    <a:lnTo>
                      <a:pt x="0" y="51"/>
                    </a:lnTo>
                    <a:cubicBezTo>
                      <a:pt x="390" y="271"/>
                      <a:pt x="780" y="481"/>
                      <a:pt x="1169" y="700"/>
                    </a:cubicBezTo>
                    <a:cubicBezTo>
                      <a:pt x="1869" y="1091"/>
                      <a:pt x="2569" y="1490"/>
                      <a:pt x="3268" y="1880"/>
                    </a:cubicBezTo>
                    <a:cubicBezTo>
                      <a:pt x="3369" y="1768"/>
                      <a:pt x="3505" y="1694"/>
                      <a:pt x="3655" y="1694"/>
                    </a:cubicBezTo>
                    <a:cubicBezTo>
                      <a:pt x="3758" y="1694"/>
                      <a:pt x="3868" y="1729"/>
                      <a:pt x="3978" y="1810"/>
                    </a:cubicBezTo>
                    <a:cubicBezTo>
                      <a:pt x="4168" y="1950"/>
                      <a:pt x="4368" y="2090"/>
                      <a:pt x="4558" y="2220"/>
                    </a:cubicBezTo>
                    <a:cubicBezTo>
                      <a:pt x="4594" y="2214"/>
                      <a:pt x="4631" y="2210"/>
                      <a:pt x="4669" y="2210"/>
                    </a:cubicBezTo>
                    <a:cubicBezTo>
                      <a:pt x="4756" y="2210"/>
                      <a:pt x="4847" y="2228"/>
                      <a:pt x="4938" y="2270"/>
                    </a:cubicBezTo>
                    <a:cubicBezTo>
                      <a:pt x="5727" y="2620"/>
                      <a:pt x="6577" y="3019"/>
                      <a:pt x="7206" y="3619"/>
                    </a:cubicBezTo>
                    <a:cubicBezTo>
                      <a:pt x="7326" y="3739"/>
                      <a:pt x="7357" y="3889"/>
                      <a:pt x="7326" y="4029"/>
                    </a:cubicBezTo>
                    <a:cubicBezTo>
                      <a:pt x="7737" y="4229"/>
                      <a:pt x="8146" y="4429"/>
                      <a:pt x="8556" y="4619"/>
                    </a:cubicBezTo>
                    <a:cubicBezTo>
                      <a:pt x="8546" y="4499"/>
                      <a:pt x="8576" y="4379"/>
                      <a:pt x="8626" y="4269"/>
                    </a:cubicBezTo>
                    <a:cubicBezTo>
                      <a:pt x="6147" y="2810"/>
                      <a:pt x="3628" y="1410"/>
                      <a:pt x="1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1" name="Google Shape;16241;p58"/>
              <p:cNvSpPr/>
              <p:nvPr/>
            </p:nvSpPr>
            <p:spPr>
              <a:xfrm>
                <a:off x="1752396" y="1267584"/>
                <a:ext cx="35759" cy="18182"/>
              </a:xfrm>
              <a:custGeom>
                <a:avLst/>
                <a:gdLst/>
                <a:ahLst/>
                <a:cxnLst/>
                <a:rect l="l" t="t" r="r" b="b"/>
                <a:pathLst>
                  <a:path w="710" h="361" extrusionOk="0">
                    <a:moveTo>
                      <a:pt x="170" y="0"/>
                    </a:moveTo>
                    <a:cubicBezTo>
                      <a:pt x="150" y="11"/>
                      <a:pt x="130" y="11"/>
                      <a:pt x="110" y="11"/>
                    </a:cubicBezTo>
                    <a:lnTo>
                      <a:pt x="0" y="11"/>
                    </a:lnTo>
                    <a:cubicBezTo>
                      <a:pt x="240" y="131"/>
                      <a:pt x="469" y="251"/>
                      <a:pt x="709" y="360"/>
                    </a:cubicBezTo>
                    <a:lnTo>
                      <a:pt x="1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2" name="Google Shape;16242;p58"/>
              <p:cNvSpPr/>
              <p:nvPr/>
            </p:nvSpPr>
            <p:spPr>
              <a:xfrm>
                <a:off x="3027031" y="1758440"/>
                <a:ext cx="24226" cy="1662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30" extrusionOk="0">
                    <a:moveTo>
                      <a:pt x="0" y="0"/>
                    </a:moveTo>
                    <a:cubicBezTo>
                      <a:pt x="140" y="110"/>
                      <a:pt x="280" y="220"/>
                      <a:pt x="410" y="330"/>
                    </a:cubicBezTo>
                    <a:cubicBezTo>
                      <a:pt x="420" y="310"/>
                      <a:pt x="440" y="300"/>
                      <a:pt x="450" y="290"/>
                    </a:cubicBezTo>
                    <a:cubicBezTo>
                      <a:pt x="460" y="270"/>
                      <a:pt x="470" y="260"/>
                      <a:pt x="480" y="24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3" name="Google Shape;16243;p58"/>
              <p:cNvSpPr/>
              <p:nvPr/>
            </p:nvSpPr>
            <p:spPr>
              <a:xfrm>
                <a:off x="3185580" y="1858112"/>
                <a:ext cx="111307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1370" extrusionOk="0">
                    <a:moveTo>
                      <a:pt x="400" y="0"/>
                    </a:moveTo>
                    <a:cubicBezTo>
                      <a:pt x="280" y="110"/>
                      <a:pt x="140" y="190"/>
                      <a:pt x="0" y="240"/>
                    </a:cubicBezTo>
                    <a:cubicBezTo>
                      <a:pt x="720" y="649"/>
                      <a:pt x="1460" y="1009"/>
                      <a:pt x="2210" y="1369"/>
                    </a:cubicBezTo>
                    <a:cubicBezTo>
                      <a:pt x="1620" y="889"/>
                      <a:pt x="1020" y="430"/>
                      <a:pt x="4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4" name="Google Shape;16244;p58"/>
              <p:cNvSpPr/>
              <p:nvPr/>
            </p:nvSpPr>
            <p:spPr>
              <a:xfrm>
                <a:off x="2975156" y="2259823"/>
                <a:ext cx="123394" cy="89146"/>
              </a:xfrm>
              <a:custGeom>
                <a:avLst/>
                <a:gdLst/>
                <a:ahLst/>
                <a:cxnLst/>
                <a:rect l="l" t="t" r="r" b="b"/>
                <a:pathLst>
                  <a:path w="2450" h="1770" extrusionOk="0">
                    <a:moveTo>
                      <a:pt x="51" y="0"/>
                    </a:moveTo>
                    <a:cubicBezTo>
                      <a:pt x="40" y="180"/>
                      <a:pt x="20" y="360"/>
                      <a:pt x="11" y="540"/>
                    </a:cubicBezTo>
                    <a:cubicBezTo>
                      <a:pt x="11" y="560"/>
                      <a:pt x="11" y="590"/>
                      <a:pt x="0" y="610"/>
                    </a:cubicBezTo>
                    <a:cubicBezTo>
                      <a:pt x="720" y="1000"/>
                      <a:pt x="1430" y="1389"/>
                      <a:pt x="2150" y="1769"/>
                    </a:cubicBezTo>
                    <a:cubicBezTo>
                      <a:pt x="2239" y="1649"/>
                      <a:pt x="2339" y="1549"/>
                      <a:pt x="2450" y="1449"/>
                    </a:cubicBezTo>
                    <a:cubicBezTo>
                      <a:pt x="1650" y="960"/>
                      <a:pt x="860" y="470"/>
                      <a:pt x="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5" name="Google Shape;16245;p58"/>
              <p:cNvSpPr/>
              <p:nvPr/>
            </p:nvSpPr>
            <p:spPr>
              <a:xfrm>
                <a:off x="2983214" y="2412831"/>
                <a:ext cx="21204" cy="6598"/>
              </a:xfrm>
              <a:custGeom>
                <a:avLst/>
                <a:gdLst/>
                <a:ahLst/>
                <a:cxnLst/>
                <a:rect l="l" t="t" r="r" b="b"/>
                <a:pathLst>
                  <a:path w="421" h="131" extrusionOk="0">
                    <a:moveTo>
                      <a:pt x="0" y="1"/>
                    </a:moveTo>
                    <a:cubicBezTo>
                      <a:pt x="11" y="21"/>
                      <a:pt x="11" y="41"/>
                      <a:pt x="20" y="71"/>
                    </a:cubicBezTo>
                    <a:cubicBezTo>
                      <a:pt x="151" y="91"/>
                      <a:pt x="280" y="111"/>
                      <a:pt x="420" y="131"/>
                    </a:cubicBezTo>
                    <a:cubicBezTo>
                      <a:pt x="280" y="81"/>
                      <a:pt x="140" y="4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6" name="Google Shape;16246;p58"/>
              <p:cNvSpPr/>
              <p:nvPr/>
            </p:nvSpPr>
            <p:spPr>
              <a:xfrm>
                <a:off x="1516235" y="1820339"/>
                <a:ext cx="56459" cy="27197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540" extrusionOk="0">
                    <a:moveTo>
                      <a:pt x="351" y="0"/>
                    </a:moveTo>
                    <a:cubicBezTo>
                      <a:pt x="241" y="50"/>
                      <a:pt x="121" y="100"/>
                      <a:pt x="11" y="150"/>
                    </a:cubicBezTo>
                    <a:cubicBezTo>
                      <a:pt x="11" y="160"/>
                      <a:pt x="1" y="160"/>
                      <a:pt x="1" y="160"/>
                    </a:cubicBezTo>
                    <a:cubicBezTo>
                      <a:pt x="311" y="290"/>
                      <a:pt x="621" y="410"/>
                      <a:pt x="940" y="540"/>
                    </a:cubicBezTo>
                    <a:cubicBezTo>
                      <a:pt x="960" y="500"/>
                      <a:pt x="980" y="450"/>
                      <a:pt x="1011" y="410"/>
                    </a:cubicBezTo>
                    <a:cubicBezTo>
                      <a:pt x="1040" y="350"/>
                      <a:pt x="1080" y="290"/>
                      <a:pt x="1120" y="230"/>
                    </a:cubicBezTo>
                    <a:cubicBezTo>
                      <a:pt x="861" y="150"/>
                      <a:pt x="601" y="80"/>
                      <a:pt x="35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7" name="Google Shape;16247;p58"/>
              <p:cNvSpPr/>
              <p:nvPr/>
            </p:nvSpPr>
            <p:spPr>
              <a:xfrm>
                <a:off x="1121072" y="2958837"/>
                <a:ext cx="1650260" cy="935127"/>
              </a:xfrm>
              <a:custGeom>
                <a:avLst/>
                <a:gdLst/>
                <a:ahLst/>
                <a:cxnLst/>
                <a:rect l="l" t="t" r="r" b="b"/>
                <a:pathLst>
                  <a:path w="32766" h="18567" extrusionOk="0">
                    <a:moveTo>
                      <a:pt x="6678" y="304"/>
                    </a:moveTo>
                    <a:cubicBezTo>
                      <a:pt x="6827" y="555"/>
                      <a:pt x="6938" y="875"/>
                      <a:pt x="7078" y="1144"/>
                    </a:cubicBezTo>
                    <a:cubicBezTo>
                      <a:pt x="7697" y="2414"/>
                      <a:pt x="8437" y="3623"/>
                      <a:pt x="9226" y="4793"/>
                    </a:cubicBezTo>
                    <a:cubicBezTo>
                      <a:pt x="9686" y="5472"/>
                      <a:pt x="10076" y="6192"/>
                      <a:pt x="10646" y="6781"/>
                    </a:cubicBezTo>
                    <a:cubicBezTo>
                      <a:pt x="11016" y="7161"/>
                      <a:pt x="11385" y="7541"/>
                      <a:pt x="11825" y="7841"/>
                    </a:cubicBezTo>
                    <a:cubicBezTo>
                      <a:pt x="12745" y="8461"/>
                      <a:pt x="13744" y="8971"/>
                      <a:pt x="14794" y="9340"/>
                    </a:cubicBezTo>
                    <a:cubicBezTo>
                      <a:pt x="15303" y="9510"/>
                      <a:pt x="15623" y="9640"/>
                      <a:pt x="16123" y="9780"/>
                    </a:cubicBezTo>
                    <a:cubicBezTo>
                      <a:pt x="16777" y="9928"/>
                      <a:pt x="17454" y="9999"/>
                      <a:pt x="18128" y="9999"/>
                    </a:cubicBezTo>
                    <a:cubicBezTo>
                      <a:pt x="18454" y="9999"/>
                      <a:pt x="18780" y="9983"/>
                      <a:pt x="19102" y="9950"/>
                    </a:cubicBezTo>
                    <a:cubicBezTo>
                      <a:pt x="20041" y="9870"/>
                      <a:pt x="20961" y="9630"/>
                      <a:pt x="21860" y="9351"/>
                    </a:cubicBezTo>
                    <a:cubicBezTo>
                      <a:pt x="22560" y="9151"/>
                      <a:pt x="23260" y="8940"/>
                      <a:pt x="23919" y="8640"/>
                    </a:cubicBezTo>
                    <a:cubicBezTo>
                      <a:pt x="24809" y="8231"/>
                      <a:pt x="25689" y="7791"/>
                      <a:pt x="26538" y="7301"/>
                    </a:cubicBezTo>
                    <a:cubicBezTo>
                      <a:pt x="26938" y="7081"/>
                      <a:pt x="27318" y="6841"/>
                      <a:pt x="27718" y="6632"/>
                    </a:cubicBezTo>
                    <a:cubicBezTo>
                      <a:pt x="27977" y="6501"/>
                      <a:pt x="28128" y="6452"/>
                      <a:pt x="28437" y="6282"/>
                    </a:cubicBezTo>
                    <a:cubicBezTo>
                      <a:pt x="28457" y="6272"/>
                      <a:pt x="28457" y="6272"/>
                      <a:pt x="28468" y="6262"/>
                    </a:cubicBezTo>
                    <a:cubicBezTo>
                      <a:pt x="28857" y="6402"/>
                      <a:pt x="29237" y="6552"/>
                      <a:pt x="29527" y="6632"/>
                    </a:cubicBezTo>
                    <a:cubicBezTo>
                      <a:pt x="29947" y="6772"/>
                      <a:pt x="30216" y="6792"/>
                      <a:pt x="30487" y="6832"/>
                    </a:cubicBezTo>
                    <a:cubicBezTo>
                      <a:pt x="30596" y="6861"/>
                      <a:pt x="30756" y="6881"/>
                      <a:pt x="30936" y="6912"/>
                    </a:cubicBezTo>
                    <a:cubicBezTo>
                      <a:pt x="30467" y="7061"/>
                      <a:pt x="30017" y="7301"/>
                      <a:pt x="29577" y="7531"/>
                    </a:cubicBezTo>
                    <a:cubicBezTo>
                      <a:pt x="28397" y="8171"/>
                      <a:pt x="27198" y="9000"/>
                      <a:pt x="26358" y="9730"/>
                    </a:cubicBezTo>
                    <a:cubicBezTo>
                      <a:pt x="25809" y="10210"/>
                      <a:pt x="25189" y="10899"/>
                      <a:pt x="24789" y="11339"/>
                    </a:cubicBezTo>
                    <a:cubicBezTo>
                      <a:pt x="24219" y="11929"/>
                      <a:pt x="23750" y="12309"/>
                      <a:pt x="23240" y="12859"/>
                    </a:cubicBezTo>
                    <a:cubicBezTo>
                      <a:pt x="22710" y="13398"/>
                      <a:pt x="22260" y="13998"/>
                      <a:pt x="21780" y="14578"/>
                    </a:cubicBezTo>
                    <a:cubicBezTo>
                      <a:pt x="21121" y="15368"/>
                      <a:pt x="20461" y="15937"/>
                      <a:pt x="19621" y="16477"/>
                    </a:cubicBezTo>
                    <a:cubicBezTo>
                      <a:pt x="19022" y="16847"/>
                      <a:pt x="18202" y="17207"/>
                      <a:pt x="17813" y="17396"/>
                    </a:cubicBezTo>
                    <a:cubicBezTo>
                      <a:pt x="16556" y="17978"/>
                      <a:pt x="15300" y="18304"/>
                      <a:pt x="13993" y="18304"/>
                    </a:cubicBezTo>
                    <a:cubicBezTo>
                      <a:pt x="13075" y="18304"/>
                      <a:pt x="12131" y="18143"/>
                      <a:pt x="11145" y="17796"/>
                    </a:cubicBezTo>
                    <a:cubicBezTo>
                      <a:pt x="11005" y="17747"/>
                      <a:pt x="10746" y="17627"/>
                      <a:pt x="10606" y="17536"/>
                    </a:cubicBezTo>
                    <a:cubicBezTo>
                      <a:pt x="10708" y="17536"/>
                      <a:pt x="10827" y="17538"/>
                      <a:pt x="10955" y="17538"/>
                    </a:cubicBezTo>
                    <a:cubicBezTo>
                      <a:pt x="11201" y="17538"/>
                      <a:pt x="11479" y="17533"/>
                      <a:pt x="11735" y="17507"/>
                    </a:cubicBezTo>
                    <a:cubicBezTo>
                      <a:pt x="11869" y="17507"/>
                      <a:pt x="12157" y="17406"/>
                      <a:pt x="12366" y="17406"/>
                    </a:cubicBezTo>
                    <a:cubicBezTo>
                      <a:pt x="12376" y="17406"/>
                      <a:pt x="12386" y="17406"/>
                      <a:pt x="12395" y="17407"/>
                    </a:cubicBezTo>
                    <a:cubicBezTo>
                      <a:pt x="12918" y="17434"/>
                      <a:pt x="13446" y="17512"/>
                      <a:pt x="13973" y="17512"/>
                    </a:cubicBezTo>
                    <a:cubicBezTo>
                      <a:pt x="14220" y="17512"/>
                      <a:pt x="14468" y="17495"/>
                      <a:pt x="14714" y="17447"/>
                    </a:cubicBezTo>
                    <a:cubicBezTo>
                      <a:pt x="15634" y="17316"/>
                      <a:pt x="16463" y="16887"/>
                      <a:pt x="17273" y="16457"/>
                    </a:cubicBezTo>
                    <a:cubicBezTo>
                      <a:pt x="17822" y="16167"/>
                      <a:pt x="18352" y="15817"/>
                      <a:pt x="18842" y="15428"/>
                    </a:cubicBezTo>
                    <a:cubicBezTo>
                      <a:pt x="19402" y="15037"/>
                      <a:pt x="19872" y="14528"/>
                      <a:pt x="20221" y="13948"/>
                    </a:cubicBezTo>
                    <a:cubicBezTo>
                      <a:pt x="20351" y="13718"/>
                      <a:pt x="20571" y="13298"/>
                      <a:pt x="20641" y="13229"/>
                    </a:cubicBezTo>
                    <a:cubicBezTo>
                      <a:pt x="20901" y="12918"/>
                      <a:pt x="21211" y="12659"/>
                      <a:pt x="21451" y="12339"/>
                    </a:cubicBezTo>
                    <a:cubicBezTo>
                      <a:pt x="21451" y="12329"/>
                      <a:pt x="21461" y="12329"/>
                      <a:pt x="21461" y="12329"/>
                    </a:cubicBezTo>
                    <a:cubicBezTo>
                      <a:pt x="21631" y="12189"/>
                      <a:pt x="22120" y="11779"/>
                      <a:pt x="22371" y="11519"/>
                    </a:cubicBezTo>
                    <a:cubicBezTo>
                      <a:pt x="22430" y="11459"/>
                      <a:pt x="22510" y="11399"/>
                      <a:pt x="22550" y="11310"/>
                    </a:cubicBezTo>
                    <a:cubicBezTo>
                      <a:pt x="22569" y="11243"/>
                      <a:pt x="22516" y="11159"/>
                      <a:pt x="22433" y="11159"/>
                    </a:cubicBezTo>
                    <a:cubicBezTo>
                      <a:pt x="22429" y="11159"/>
                      <a:pt x="22425" y="11159"/>
                      <a:pt x="22420" y="11159"/>
                    </a:cubicBezTo>
                    <a:cubicBezTo>
                      <a:pt x="22410" y="11099"/>
                      <a:pt x="22360" y="11050"/>
                      <a:pt x="22291" y="11050"/>
                    </a:cubicBezTo>
                    <a:cubicBezTo>
                      <a:pt x="22251" y="11050"/>
                      <a:pt x="22220" y="11059"/>
                      <a:pt x="22191" y="11090"/>
                    </a:cubicBezTo>
                    <a:cubicBezTo>
                      <a:pt x="22080" y="11179"/>
                      <a:pt x="21980" y="11270"/>
                      <a:pt x="21871" y="11359"/>
                    </a:cubicBezTo>
                    <a:cubicBezTo>
                      <a:pt x="21740" y="11470"/>
                      <a:pt x="21211" y="11819"/>
                      <a:pt x="21051" y="11859"/>
                    </a:cubicBezTo>
                    <a:cubicBezTo>
                      <a:pt x="20808" y="11981"/>
                      <a:pt x="20505" y="12025"/>
                      <a:pt x="20162" y="12025"/>
                    </a:cubicBezTo>
                    <a:cubicBezTo>
                      <a:pt x="19940" y="12025"/>
                      <a:pt x="19702" y="12006"/>
                      <a:pt x="19452" y="11979"/>
                    </a:cubicBezTo>
                    <a:cubicBezTo>
                      <a:pt x="18062" y="11879"/>
                      <a:pt x="17333" y="11719"/>
                      <a:pt x="15883" y="11579"/>
                    </a:cubicBezTo>
                    <a:cubicBezTo>
                      <a:pt x="14344" y="11439"/>
                      <a:pt x="12785" y="11419"/>
                      <a:pt x="11245" y="11230"/>
                    </a:cubicBezTo>
                    <a:cubicBezTo>
                      <a:pt x="10666" y="11159"/>
                      <a:pt x="9546" y="10939"/>
                      <a:pt x="8806" y="10670"/>
                    </a:cubicBezTo>
                    <a:cubicBezTo>
                      <a:pt x="7897" y="10320"/>
                      <a:pt x="7347" y="10140"/>
                      <a:pt x="6498" y="9690"/>
                    </a:cubicBezTo>
                    <a:cubicBezTo>
                      <a:pt x="6008" y="9440"/>
                      <a:pt x="5568" y="9111"/>
                      <a:pt x="5119" y="8800"/>
                    </a:cubicBezTo>
                    <a:cubicBezTo>
                      <a:pt x="4639" y="8491"/>
                      <a:pt x="4119" y="8211"/>
                      <a:pt x="3579" y="8011"/>
                    </a:cubicBezTo>
                    <a:cubicBezTo>
                      <a:pt x="2660" y="7671"/>
                      <a:pt x="1960" y="7321"/>
                      <a:pt x="1040" y="7072"/>
                    </a:cubicBezTo>
                    <a:cubicBezTo>
                      <a:pt x="1230" y="7072"/>
                      <a:pt x="1420" y="7072"/>
                      <a:pt x="1610" y="7092"/>
                    </a:cubicBezTo>
                    <a:cubicBezTo>
                      <a:pt x="2340" y="7152"/>
                      <a:pt x="2560" y="7192"/>
                      <a:pt x="3329" y="7361"/>
                    </a:cubicBezTo>
                    <a:cubicBezTo>
                      <a:pt x="4269" y="7571"/>
                      <a:pt x="4908" y="7871"/>
                      <a:pt x="5488" y="8091"/>
                    </a:cubicBezTo>
                    <a:cubicBezTo>
                      <a:pt x="5938" y="8301"/>
                      <a:pt x="6667" y="8760"/>
                      <a:pt x="7238" y="9020"/>
                    </a:cubicBezTo>
                    <a:cubicBezTo>
                      <a:pt x="7997" y="9380"/>
                      <a:pt x="8797" y="9650"/>
                      <a:pt x="9626" y="9760"/>
                    </a:cubicBezTo>
                    <a:cubicBezTo>
                      <a:pt x="9933" y="9804"/>
                      <a:pt x="10246" y="9832"/>
                      <a:pt x="10556" y="9832"/>
                    </a:cubicBezTo>
                    <a:cubicBezTo>
                      <a:pt x="10670" y="9832"/>
                      <a:pt x="10783" y="9828"/>
                      <a:pt x="10896" y="9820"/>
                    </a:cubicBezTo>
                    <a:cubicBezTo>
                      <a:pt x="10976" y="9800"/>
                      <a:pt x="11196" y="9820"/>
                      <a:pt x="11236" y="9700"/>
                    </a:cubicBezTo>
                    <a:cubicBezTo>
                      <a:pt x="11316" y="9670"/>
                      <a:pt x="11345" y="9540"/>
                      <a:pt x="11265" y="9480"/>
                    </a:cubicBezTo>
                    <a:cubicBezTo>
                      <a:pt x="11085" y="9400"/>
                      <a:pt x="10945" y="9391"/>
                      <a:pt x="10816" y="9311"/>
                    </a:cubicBezTo>
                    <a:cubicBezTo>
                      <a:pt x="10596" y="9200"/>
                      <a:pt x="10516" y="9120"/>
                      <a:pt x="10266" y="8880"/>
                    </a:cubicBezTo>
                    <a:cubicBezTo>
                      <a:pt x="9806" y="8441"/>
                      <a:pt x="9676" y="8161"/>
                      <a:pt x="9217" y="7761"/>
                    </a:cubicBezTo>
                    <a:cubicBezTo>
                      <a:pt x="8547" y="7181"/>
                      <a:pt x="7617" y="6641"/>
                      <a:pt x="6918" y="6182"/>
                    </a:cubicBezTo>
                    <a:lnTo>
                      <a:pt x="6918" y="6182"/>
                    </a:lnTo>
                    <a:cubicBezTo>
                      <a:pt x="7327" y="6292"/>
                      <a:pt x="7847" y="6492"/>
                      <a:pt x="8247" y="6612"/>
                    </a:cubicBezTo>
                    <a:cubicBezTo>
                      <a:pt x="8374" y="6639"/>
                      <a:pt x="8584" y="6683"/>
                      <a:pt x="8756" y="6683"/>
                    </a:cubicBezTo>
                    <a:cubicBezTo>
                      <a:pt x="8773" y="6683"/>
                      <a:pt x="8790" y="6682"/>
                      <a:pt x="8806" y="6681"/>
                    </a:cubicBezTo>
                    <a:cubicBezTo>
                      <a:pt x="8837" y="6681"/>
                      <a:pt x="8866" y="6692"/>
                      <a:pt x="8897" y="6692"/>
                    </a:cubicBezTo>
                    <a:cubicBezTo>
                      <a:pt x="9026" y="6721"/>
                      <a:pt x="9157" y="6881"/>
                      <a:pt x="9366" y="7081"/>
                    </a:cubicBezTo>
                    <a:cubicBezTo>
                      <a:pt x="9437" y="7152"/>
                      <a:pt x="9517" y="7221"/>
                      <a:pt x="9596" y="7292"/>
                    </a:cubicBezTo>
                    <a:cubicBezTo>
                      <a:pt x="9637" y="7338"/>
                      <a:pt x="9694" y="7377"/>
                      <a:pt x="9748" y="7377"/>
                    </a:cubicBezTo>
                    <a:cubicBezTo>
                      <a:pt x="9788" y="7377"/>
                      <a:pt x="9827" y="7356"/>
                      <a:pt x="9856" y="7301"/>
                    </a:cubicBezTo>
                    <a:cubicBezTo>
                      <a:pt x="9876" y="7252"/>
                      <a:pt x="9856" y="7192"/>
                      <a:pt x="9826" y="7161"/>
                    </a:cubicBezTo>
                    <a:cubicBezTo>
                      <a:pt x="9746" y="7092"/>
                      <a:pt x="9676" y="7012"/>
                      <a:pt x="9606" y="6941"/>
                    </a:cubicBezTo>
                    <a:cubicBezTo>
                      <a:pt x="9517" y="6852"/>
                      <a:pt x="9446" y="6732"/>
                      <a:pt x="9346" y="6621"/>
                    </a:cubicBezTo>
                    <a:cubicBezTo>
                      <a:pt x="9366" y="6572"/>
                      <a:pt x="9357" y="6521"/>
                      <a:pt x="9337" y="6481"/>
                    </a:cubicBezTo>
                    <a:cubicBezTo>
                      <a:pt x="8746" y="5682"/>
                      <a:pt x="8597" y="4882"/>
                      <a:pt x="8197" y="3943"/>
                    </a:cubicBezTo>
                    <a:cubicBezTo>
                      <a:pt x="7767" y="2894"/>
                      <a:pt x="7227" y="1924"/>
                      <a:pt x="6918" y="1044"/>
                    </a:cubicBezTo>
                    <a:cubicBezTo>
                      <a:pt x="6838" y="824"/>
                      <a:pt x="6707" y="504"/>
                      <a:pt x="6678" y="304"/>
                    </a:cubicBezTo>
                    <a:close/>
                    <a:moveTo>
                      <a:pt x="6622" y="0"/>
                    </a:moveTo>
                    <a:cubicBezTo>
                      <a:pt x="6551" y="0"/>
                      <a:pt x="6483" y="40"/>
                      <a:pt x="6458" y="115"/>
                    </a:cubicBezTo>
                    <a:cubicBezTo>
                      <a:pt x="6398" y="384"/>
                      <a:pt x="6528" y="655"/>
                      <a:pt x="6587" y="915"/>
                    </a:cubicBezTo>
                    <a:cubicBezTo>
                      <a:pt x="6978" y="2274"/>
                      <a:pt x="7457" y="3213"/>
                      <a:pt x="7917" y="4323"/>
                    </a:cubicBezTo>
                    <a:cubicBezTo>
                      <a:pt x="8177" y="4982"/>
                      <a:pt x="8387" y="5662"/>
                      <a:pt x="8757" y="6262"/>
                    </a:cubicBezTo>
                    <a:lnTo>
                      <a:pt x="8817" y="6352"/>
                    </a:lnTo>
                    <a:cubicBezTo>
                      <a:pt x="8617" y="6302"/>
                      <a:pt x="8427" y="6292"/>
                      <a:pt x="8277" y="6262"/>
                    </a:cubicBezTo>
                    <a:cubicBezTo>
                      <a:pt x="8017" y="6222"/>
                      <a:pt x="7757" y="6162"/>
                      <a:pt x="7497" y="6092"/>
                    </a:cubicBezTo>
                    <a:cubicBezTo>
                      <a:pt x="7187" y="5982"/>
                      <a:pt x="6878" y="5882"/>
                      <a:pt x="6548" y="5852"/>
                    </a:cubicBezTo>
                    <a:cubicBezTo>
                      <a:pt x="6543" y="5852"/>
                      <a:pt x="6538" y="5852"/>
                      <a:pt x="6533" y="5852"/>
                    </a:cubicBezTo>
                    <a:cubicBezTo>
                      <a:pt x="6363" y="5852"/>
                      <a:pt x="6292" y="6025"/>
                      <a:pt x="6428" y="6142"/>
                    </a:cubicBezTo>
                    <a:cubicBezTo>
                      <a:pt x="6758" y="6432"/>
                      <a:pt x="7307" y="6741"/>
                      <a:pt x="7757" y="7041"/>
                    </a:cubicBezTo>
                    <a:cubicBezTo>
                      <a:pt x="8277" y="7391"/>
                      <a:pt x="8647" y="7701"/>
                      <a:pt x="9146" y="8151"/>
                    </a:cubicBezTo>
                    <a:cubicBezTo>
                      <a:pt x="9646" y="8591"/>
                      <a:pt x="10196" y="9251"/>
                      <a:pt x="10826" y="9570"/>
                    </a:cubicBezTo>
                    <a:cubicBezTo>
                      <a:pt x="10789" y="9571"/>
                      <a:pt x="10752" y="9572"/>
                      <a:pt x="10715" y="9572"/>
                    </a:cubicBezTo>
                    <a:cubicBezTo>
                      <a:pt x="10313" y="9572"/>
                      <a:pt x="9917" y="9525"/>
                      <a:pt x="9606" y="9471"/>
                    </a:cubicBezTo>
                    <a:cubicBezTo>
                      <a:pt x="8067" y="9220"/>
                      <a:pt x="6967" y="8591"/>
                      <a:pt x="5648" y="7871"/>
                    </a:cubicBezTo>
                    <a:cubicBezTo>
                      <a:pt x="5348" y="7681"/>
                      <a:pt x="4988" y="7441"/>
                      <a:pt x="4568" y="7292"/>
                    </a:cubicBezTo>
                    <a:cubicBezTo>
                      <a:pt x="4049" y="7101"/>
                      <a:pt x="3349" y="6932"/>
                      <a:pt x="2969" y="6892"/>
                    </a:cubicBezTo>
                    <a:cubicBezTo>
                      <a:pt x="2638" y="6847"/>
                      <a:pt x="1977" y="6839"/>
                      <a:pt x="1317" y="6839"/>
                    </a:cubicBezTo>
                    <a:cubicBezTo>
                      <a:pt x="941" y="6839"/>
                      <a:pt x="566" y="6841"/>
                      <a:pt x="250" y="6841"/>
                    </a:cubicBezTo>
                    <a:cubicBezTo>
                      <a:pt x="221" y="6841"/>
                      <a:pt x="201" y="6852"/>
                      <a:pt x="181" y="6861"/>
                    </a:cubicBezTo>
                    <a:cubicBezTo>
                      <a:pt x="141" y="6861"/>
                      <a:pt x="101" y="6872"/>
                      <a:pt x="71" y="6912"/>
                    </a:cubicBezTo>
                    <a:cubicBezTo>
                      <a:pt x="1" y="7092"/>
                      <a:pt x="201" y="7092"/>
                      <a:pt x="330" y="7121"/>
                    </a:cubicBezTo>
                    <a:cubicBezTo>
                      <a:pt x="630" y="7201"/>
                      <a:pt x="941" y="7281"/>
                      <a:pt x="1240" y="7371"/>
                    </a:cubicBezTo>
                    <a:cubicBezTo>
                      <a:pt x="1700" y="7491"/>
                      <a:pt x="2030" y="7641"/>
                      <a:pt x="2449" y="7821"/>
                    </a:cubicBezTo>
                    <a:cubicBezTo>
                      <a:pt x="2949" y="8031"/>
                      <a:pt x="3439" y="8211"/>
                      <a:pt x="3869" y="8401"/>
                    </a:cubicBezTo>
                    <a:cubicBezTo>
                      <a:pt x="4719" y="8811"/>
                      <a:pt x="5498" y="9371"/>
                      <a:pt x="6308" y="9860"/>
                    </a:cubicBezTo>
                    <a:cubicBezTo>
                      <a:pt x="7127" y="10330"/>
                      <a:pt x="7907" y="10750"/>
                      <a:pt x="8697" y="11050"/>
                    </a:cubicBezTo>
                    <a:cubicBezTo>
                      <a:pt x="9537" y="11379"/>
                      <a:pt x="10426" y="11539"/>
                      <a:pt x="11316" y="11649"/>
                    </a:cubicBezTo>
                    <a:cubicBezTo>
                      <a:pt x="12625" y="11809"/>
                      <a:pt x="13934" y="11849"/>
                      <a:pt x="15254" y="11939"/>
                    </a:cubicBezTo>
                    <a:cubicBezTo>
                      <a:pt x="16183" y="11999"/>
                      <a:pt x="17103" y="12099"/>
                      <a:pt x="18042" y="12129"/>
                    </a:cubicBezTo>
                    <a:cubicBezTo>
                      <a:pt x="18422" y="12149"/>
                      <a:pt x="18812" y="12149"/>
                      <a:pt x="19192" y="12179"/>
                    </a:cubicBezTo>
                    <a:cubicBezTo>
                      <a:pt x="19552" y="12209"/>
                      <a:pt x="19912" y="12239"/>
                      <a:pt x="20201" y="12289"/>
                    </a:cubicBezTo>
                    <a:cubicBezTo>
                      <a:pt x="20221" y="12289"/>
                      <a:pt x="20232" y="12289"/>
                      <a:pt x="20252" y="12299"/>
                    </a:cubicBezTo>
                    <a:cubicBezTo>
                      <a:pt x="20359" y="12325"/>
                      <a:pt x="20465" y="12337"/>
                      <a:pt x="20569" y="12337"/>
                    </a:cubicBezTo>
                    <a:cubicBezTo>
                      <a:pt x="20746" y="12337"/>
                      <a:pt x="20917" y="12302"/>
                      <a:pt x="21081" y="12239"/>
                    </a:cubicBezTo>
                    <a:lnTo>
                      <a:pt x="21081" y="12239"/>
                    </a:lnTo>
                    <a:cubicBezTo>
                      <a:pt x="20711" y="12609"/>
                      <a:pt x="20301" y="12938"/>
                      <a:pt x="20052" y="13409"/>
                    </a:cubicBezTo>
                    <a:cubicBezTo>
                      <a:pt x="19772" y="13938"/>
                      <a:pt x="19572" y="14218"/>
                      <a:pt x="19192" y="14618"/>
                    </a:cubicBezTo>
                    <a:cubicBezTo>
                      <a:pt x="18692" y="15077"/>
                      <a:pt x="18402" y="15268"/>
                      <a:pt x="17942" y="15597"/>
                    </a:cubicBezTo>
                    <a:cubicBezTo>
                      <a:pt x="17522" y="15907"/>
                      <a:pt x="17053" y="16157"/>
                      <a:pt x="16593" y="16407"/>
                    </a:cubicBezTo>
                    <a:cubicBezTo>
                      <a:pt x="15963" y="16757"/>
                      <a:pt x="15494" y="16967"/>
                      <a:pt x="14774" y="17117"/>
                    </a:cubicBezTo>
                    <a:cubicBezTo>
                      <a:pt x="14456" y="17193"/>
                      <a:pt x="14077" y="17226"/>
                      <a:pt x="13737" y="17226"/>
                    </a:cubicBezTo>
                    <a:cubicBezTo>
                      <a:pt x="13585" y="17226"/>
                      <a:pt x="13441" y="17219"/>
                      <a:pt x="13315" y="17207"/>
                    </a:cubicBezTo>
                    <a:cubicBezTo>
                      <a:pt x="13123" y="17189"/>
                      <a:pt x="12718" y="17104"/>
                      <a:pt x="12397" y="17104"/>
                    </a:cubicBezTo>
                    <a:cubicBezTo>
                      <a:pt x="12365" y="17104"/>
                      <a:pt x="12335" y="17105"/>
                      <a:pt x="12305" y="17107"/>
                    </a:cubicBezTo>
                    <a:cubicBezTo>
                      <a:pt x="12095" y="17117"/>
                      <a:pt x="11765" y="17216"/>
                      <a:pt x="11676" y="17227"/>
                    </a:cubicBezTo>
                    <a:cubicBezTo>
                      <a:pt x="11445" y="17287"/>
                      <a:pt x="11176" y="17296"/>
                      <a:pt x="11025" y="17296"/>
                    </a:cubicBezTo>
                    <a:cubicBezTo>
                      <a:pt x="10886" y="17289"/>
                      <a:pt x="10740" y="17266"/>
                      <a:pt x="10597" y="17266"/>
                    </a:cubicBezTo>
                    <a:cubicBezTo>
                      <a:pt x="10546" y="17266"/>
                      <a:pt x="10496" y="17269"/>
                      <a:pt x="10446" y="17276"/>
                    </a:cubicBezTo>
                    <a:cubicBezTo>
                      <a:pt x="10196" y="17347"/>
                      <a:pt x="10226" y="17647"/>
                      <a:pt x="10446" y="17747"/>
                    </a:cubicBezTo>
                    <a:cubicBezTo>
                      <a:pt x="11636" y="18286"/>
                      <a:pt x="12855" y="18506"/>
                      <a:pt x="14094" y="18566"/>
                    </a:cubicBezTo>
                    <a:cubicBezTo>
                      <a:pt x="14744" y="18566"/>
                      <a:pt x="15403" y="18496"/>
                      <a:pt x="16043" y="18386"/>
                    </a:cubicBezTo>
                    <a:cubicBezTo>
                      <a:pt x="16573" y="18276"/>
                      <a:pt x="17093" y="18096"/>
                      <a:pt x="17602" y="17907"/>
                    </a:cubicBezTo>
                    <a:cubicBezTo>
                      <a:pt x="18292" y="17647"/>
                      <a:pt x="18692" y="17347"/>
                      <a:pt x="19322" y="16967"/>
                    </a:cubicBezTo>
                    <a:cubicBezTo>
                      <a:pt x="20132" y="16437"/>
                      <a:pt x="20831" y="15977"/>
                      <a:pt x="21521" y="15348"/>
                    </a:cubicBezTo>
                    <a:cubicBezTo>
                      <a:pt x="22111" y="14818"/>
                      <a:pt x="22610" y="14188"/>
                      <a:pt x="23130" y="13578"/>
                    </a:cubicBezTo>
                    <a:cubicBezTo>
                      <a:pt x="23520" y="13129"/>
                      <a:pt x="23930" y="12729"/>
                      <a:pt x="24239" y="12369"/>
                    </a:cubicBezTo>
                    <a:cubicBezTo>
                      <a:pt x="24719" y="11809"/>
                      <a:pt x="25249" y="11299"/>
                      <a:pt x="25779" y="10790"/>
                    </a:cubicBezTo>
                    <a:cubicBezTo>
                      <a:pt x="26598" y="10010"/>
                      <a:pt x="27578" y="9080"/>
                      <a:pt x="28337" y="8551"/>
                    </a:cubicBezTo>
                    <a:cubicBezTo>
                      <a:pt x="29037" y="8071"/>
                      <a:pt x="29827" y="7611"/>
                      <a:pt x="30536" y="7361"/>
                    </a:cubicBezTo>
                    <a:cubicBezTo>
                      <a:pt x="31066" y="7192"/>
                      <a:pt x="31596" y="7052"/>
                      <a:pt x="32046" y="7032"/>
                    </a:cubicBezTo>
                    <a:cubicBezTo>
                      <a:pt x="32086" y="7032"/>
                      <a:pt x="32126" y="7012"/>
                      <a:pt x="32146" y="6981"/>
                    </a:cubicBezTo>
                    <a:cubicBezTo>
                      <a:pt x="32286" y="6981"/>
                      <a:pt x="32421" y="6986"/>
                      <a:pt x="32558" y="6986"/>
                    </a:cubicBezTo>
                    <a:cubicBezTo>
                      <a:pt x="32627" y="6986"/>
                      <a:pt x="32696" y="6985"/>
                      <a:pt x="32766" y="6981"/>
                    </a:cubicBezTo>
                    <a:cubicBezTo>
                      <a:pt x="32755" y="6841"/>
                      <a:pt x="32746" y="6701"/>
                      <a:pt x="32726" y="6572"/>
                    </a:cubicBezTo>
                    <a:cubicBezTo>
                      <a:pt x="32626" y="6577"/>
                      <a:pt x="32518" y="6579"/>
                      <a:pt x="32401" y="6579"/>
                    </a:cubicBezTo>
                    <a:cubicBezTo>
                      <a:pt x="32283" y="6579"/>
                      <a:pt x="32156" y="6577"/>
                      <a:pt x="32016" y="6572"/>
                    </a:cubicBezTo>
                    <a:cubicBezTo>
                      <a:pt x="31802" y="6575"/>
                      <a:pt x="31607" y="6581"/>
                      <a:pt x="31421" y="6581"/>
                    </a:cubicBezTo>
                    <a:cubicBezTo>
                      <a:pt x="31049" y="6581"/>
                      <a:pt x="30716" y="6559"/>
                      <a:pt x="30356" y="6452"/>
                    </a:cubicBezTo>
                    <a:cubicBezTo>
                      <a:pt x="30176" y="6402"/>
                      <a:pt x="29767" y="6272"/>
                      <a:pt x="29447" y="6202"/>
                    </a:cubicBezTo>
                    <a:cubicBezTo>
                      <a:pt x="29217" y="6122"/>
                      <a:pt x="28457" y="5872"/>
                      <a:pt x="28037" y="5712"/>
                    </a:cubicBezTo>
                    <a:cubicBezTo>
                      <a:pt x="27438" y="5512"/>
                      <a:pt x="27108" y="5482"/>
                      <a:pt x="26529" y="5362"/>
                    </a:cubicBezTo>
                    <a:lnTo>
                      <a:pt x="26498" y="5362"/>
                    </a:lnTo>
                    <a:cubicBezTo>
                      <a:pt x="26978" y="5327"/>
                      <a:pt x="27457" y="5299"/>
                      <a:pt x="27935" y="5299"/>
                    </a:cubicBezTo>
                    <a:cubicBezTo>
                      <a:pt x="28284" y="5299"/>
                      <a:pt x="28631" y="5314"/>
                      <a:pt x="28977" y="5352"/>
                    </a:cubicBezTo>
                    <a:cubicBezTo>
                      <a:pt x="29687" y="5412"/>
                      <a:pt x="30516" y="5672"/>
                      <a:pt x="31246" y="5672"/>
                    </a:cubicBezTo>
                    <a:cubicBezTo>
                      <a:pt x="31836" y="5652"/>
                      <a:pt x="32216" y="5542"/>
                      <a:pt x="32635" y="5362"/>
                    </a:cubicBezTo>
                    <a:cubicBezTo>
                      <a:pt x="32626" y="5262"/>
                      <a:pt x="32615" y="5153"/>
                      <a:pt x="32606" y="5053"/>
                    </a:cubicBezTo>
                    <a:cubicBezTo>
                      <a:pt x="32486" y="5082"/>
                      <a:pt x="32355" y="5122"/>
                      <a:pt x="32246" y="5142"/>
                    </a:cubicBezTo>
                    <a:cubicBezTo>
                      <a:pt x="31956" y="5222"/>
                      <a:pt x="31656" y="5282"/>
                      <a:pt x="31366" y="5312"/>
                    </a:cubicBezTo>
                    <a:cubicBezTo>
                      <a:pt x="31476" y="5282"/>
                      <a:pt x="31576" y="5242"/>
                      <a:pt x="31686" y="5212"/>
                    </a:cubicBezTo>
                    <a:cubicBezTo>
                      <a:pt x="31996" y="5102"/>
                      <a:pt x="32295" y="4973"/>
                      <a:pt x="32586" y="4842"/>
                    </a:cubicBezTo>
                    <a:cubicBezTo>
                      <a:pt x="32575" y="4722"/>
                      <a:pt x="32566" y="4613"/>
                      <a:pt x="32555" y="4493"/>
                    </a:cubicBezTo>
                    <a:cubicBezTo>
                      <a:pt x="32235" y="4662"/>
                      <a:pt x="31916" y="4813"/>
                      <a:pt x="31606" y="4922"/>
                    </a:cubicBezTo>
                    <a:cubicBezTo>
                      <a:pt x="31516" y="4962"/>
                      <a:pt x="31116" y="5113"/>
                      <a:pt x="30896" y="5182"/>
                    </a:cubicBezTo>
                    <a:cubicBezTo>
                      <a:pt x="30807" y="5202"/>
                      <a:pt x="30707" y="5232"/>
                      <a:pt x="30607" y="5252"/>
                    </a:cubicBezTo>
                    <a:cubicBezTo>
                      <a:pt x="30567" y="5262"/>
                      <a:pt x="30547" y="5292"/>
                      <a:pt x="30527" y="5322"/>
                    </a:cubicBezTo>
                    <a:cubicBezTo>
                      <a:pt x="30447" y="5312"/>
                      <a:pt x="30356" y="5302"/>
                      <a:pt x="30287" y="5292"/>
                    </a:cubicBezTo>
                    <a:cubicBezTo>
                      <a:pt x="29544" y="5158"/>
                      <a:pt x="28803" y="5048"/>
                      <a:pt x="28060" y="5048"/>
                    </a:cubicBezTo>
                    <a:cubicBezTo>
                      <a:pt x="27973" y="5048"/>
                      <a:pt x="27885" y="5049"/>
                      <a:pt x="27798" y="5053"/>
                    </a:cubicBezTo>
                    <a:cubicBezTo>
                      <a:pt x="26988" y="5073"/>
                      <a:pt x="26178" y="5182"/>
                      <a:pt x="25369" y="5202"/>
                    </a:cubicBezTo>
                    <a:cubicBezTo>
                      <a:pt x="25289" y="5222"/>
                      <a:pt x="25259" y="5342"/>
                      <a:pt x="25319" y="5392"/>
                    </a:cubicBezTo>
                    <a:cubicBezTo>
                      <a:pt x="25369" y="5442"/>
                      <a:pt x="25429" y="5432"/>
                      <a:pt x="25479" y="5442"/>
                    </a:cubicBezTo>
                    <a:cubicBezTo>
                      <a:pt x="25659" y="5472"/>
                      <a:pt x="25838" y="5482"/>
                      <a:pt x="26009" y="5502"/>
                    </a:cubicBezTo>
                    <a:cubicBezTo>
                      <a:pt x="26429" y="5542"/>
                      <a:pt x="27068" y="5742"/>
                      <a:pt x="27408" y="5882"/>
                    </a:cubicBezTo>
                    <a:cubicBezTo>
                      <a:pt x="27578" y="5932"/>
                      <a:pt x="27768" y="6002"/>
                      <a:pt x="27977" y="6072"/>
                    </a:cubicBezTo>
                    <a:cubicBezTo>
                      <a:pt x="27908" y="6122"/>
                      <a:pt x="27838" y="6172"/>
                      <a:pt x="27748" y="6232"/>
                    </a:cubicBezTo>
                    <a:cubicBezTo>
                      <a:pt x="27338" y="6512"/>
                      <a:pt x="26638" y="6952"/>
                      <a:pt x="26069" y="7261"/>
                    </a:cubicBezTo>
                    <a:cubicBezTo>
                      <a:pt x="25389" y="7621"/>
                      <a:pt x="24419" y="8021"/>
                      <a:pt x="23970" y="8231"/>
                    </a:cubicBezTo>
                    <a:cubicBezTo>
                      <a:pt x="22322" y="8931"/>
                      <a:pt x="20314" y="9671"/>
                      <a:pt x="18437" y="9671"/>
                    </a:cubicBezTo>
                    <a:cubicBezTo>
                      <a:pt x="18412" y="9671"/>
                      <a:pt x="18387" y="9671"/>
                      <a:pt x="18362" y="9670"/>
                    </a:cubicBezTo>
                    <a:cubicBezTo>
                      <a:pt x="17593" y="9670"/>
                      <a:pt x="17063" y="9580"/>
                      <a:pt x="16353" y="9451"/>
                    </a:cubicBezTo>
                    <a:cubicBezTo>
                      <a:pt x="15634" y="9340"/>
                      <a:pt x="14774" y="9071"/>
                      <a:pt x="14184" y="8811"/>
                    </a:cubicBezTo>
                    <a:cubicBezTo>
                      <a:pt x="13324" y="8461"/>
                      <a:pt x="12365" y="7911"/>
                      <a:pt x="11755" y="7391"/>
                    </a:cubicBezTo>
                    <a:cubicBezTo>
                      <a:pt x="11305" y="6972"/>
                      <a:pt x="10905" y="6512"/>
                      <a:pt x="10476" y="6062"/>
                    </a:cubicBezTo>
                    <a:cubicBezTo>
                      <a:pt x="9896" y="5332"/>
                      <a:pt x="9286" y="4482"/>
                      <a:pt x="8717" y="3583"/>
                    </a:cubicBezTo>
                    <a:cubicBezTo>
                      <a:pt x="8047" y="2543"/>
                      <a:pt x="7457" y="1464"/>
                      <a:pt x="6947" y="335"/>
                    </a:cubicBezTo>
                    <a:cubicBezTo>
                      <a:pt x="6887" y="235"/>
                      <a:pt x="6838" y="115"/>
                      <a:pt x="6747" y="45"/>
                    </a:cubicBezTo>
                    <a:cubicBezTo>
                      <a:pt x="6710" y="14"/>
                      <a:pt x="6665" y="0"/>
                      <a:pt x="662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8" name="Google Shape;16248;p58"/>
              <p:cNvSpPr/>
              <p:nvPr/>
            </p:nvSpPr>
            <p:spPr>
              <a:xfrm>
                <a:off x="2635344" y="3410107"/>
                <a:ext cx="145051" cy="123797"/>
              </a:xfrm>
              <a:custGeom>
                <a:avLst/>
                <a:gdLst/>
                <a:ahLst/>
                <a:cxnLst/>
                <a:rect l="l" t="t" r="r" b="b"/>
                <a:pathLst>
                  <a:path w="2880" h="2458" extrusionOk="0">
                    <a:moveTo>
                      <a:pt x="2829" y="0"/>
                    </a:moveTo>
                    <a:cubicBezTo>
                      <a:pt x="2460" y="360"/>
                      <a:pt x="2050" y="680"/>
                      <a:pt x="1660" y="1000"/>
                    </a:cubicBezTo>
                    <a:cubicBezTo>
                      <a:pt x="1390" y="1200"/>
                      <a:pt x="1090" y="1440"/>
                      <a:pt x="750" y="1700"/>
                    </a:cubicBezTo>
                    <a:cubicBezTo>
                      <a:pt x="530" y="1850"/>
                      <a:pt x="290" y="1970"/>
                      <a:pt x="81" y="2139"/>
                    </a:cubicBezTo>
                    <a:cubicBezTo>
                      <a:pt x="41" y="2190"/>
                      <a:pt x="1" y="2250"/>
                      <a:pt x="11" y="2310"/>
                    </a:cubicBezTo>
                    <a:cubicBezTo>
                      <a:pt x="21" y="2379"/>
                      <a:pt x="81" y="2430"/>
                      <a:pt x="141" y="2450"/>
                    </a:cubicBezTo>
                    <a:cubicBezTo>
                      <a:pt x="167" y="2455"/>
                      <a:pt x="193" y="2458"/>
                      <a:pt x="219" y="2458"/>
                    </a:cubicBezTo>
                    <a:cubicBezTo>
                      <a:pt x="282" y="2458"/>
                      <a:pt x="344" y="2444"/>
                      <a:pt x="401" y="2430"/>
                    </a:cubicBezTo>
                    <a:cubicBezTo>
                      <a:pt x="960" y="2319"/>
                      <a:pt x="1800" y="2079"/>
                      <a:pt x="2420" y="1770"/>
                    </a:cubicBezTo>
                    <a:cubicBezTo>
                      <a:pt x="2580" y="1690"/>
                      <a:pt x="2729" y="1610"/>
                      <a:pt x="2880" y="1520"/>
                    </a:cubicBezTo>
                    <a:lnTo>
                      <a:pt x="2880" y="1220"/>
                    </a:lnTo>
                    <a:cubicBezTo>
                      <a:pt x="2380" y="1540"/>
                      <a:pt x="1810" y="1790"/>
                      <a:pt x="1170" y="1970"/>
                    </a:cubicBezTo>
                    <a:cubicBezTo>
                      <a:pt x="930" y="2039"/>
                      <a:pt x="630" y="2139"/>
                      <a:pt x="421" y="2190"/>
                    </a:cubicBezTo>
                    <a:cubicBezTo>
                      <a:pt x="550" y="2090"/>
                      <a:pt x="721" y="1970"/>
                      <a:pt x="850" y="1910"/>
                    </a:cubicBezTo>
                    <a:cubicBezTo>
                      <a:pt x="1280" y="1670"/>
                      <a:pt x="1610" y="1520"/>
                      <a:pt x="2050" y="1180"/>
                    </a:cubicBezTo>
                    <a:cubicBezTo>
                      <a:pt x="2349" y="950"/>
                      <a:pt x="2609" y="720"/>
                      <a:pt x="2849" y="480"/>
                    </a:cubicBezTo>
                    <a:cubicBezTo>
                      <a:pt x="2840" y="320"/>
                      <a:pt x="2840" y="160"/>
                      <a:pt x="282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49" name="Google Shape;16249;p58"/>
              <p:cNvSpPr/>
              <p:nvPr/>
            </p:nvSpPr>
            <p:spPr>
              <a:xfrm>
                <a:off x="2736023" y="3453924"/>
                <a:ext cx="43868" cy="28708"/>
              </a:xfrm>
              <a:custGeom>
                <a:avLst/>
                <a:gdLst/>
                <a:ahLst/>
                <a:cxnLst/>
                <a:rect l="l" t="t" r="r" b="b"/>
                <a:pathLst>
                  <a:path w="871" h="570" extrusionOk="0">
                    <a:moveTo>
                      <a:pt x="870" y="0"/>
                    </a:moveTo>
                    <a:cubicBezTo>
                      <a:pt x="601" y="210"/>
                      <a:pt x="330" y="420"/>
                      <a:pt x="1" y="570"/>
                    </a:cubicBezTo>
                    <a:cubicBezTo>
                      <a:pt x="301" y="460"/>
                      <a:pt x="601" y="320"/>
                      <a:pt x="870" y="150"/>
                    </a:cubicBezTo>
                    <a:lnTo>
                      <a:pt x="87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0" name="Google Shape;16250;p58"/>
              <p:cNvSpPr/>
              <p:nvPr/>
            </p:nvSpPr>
            <p:spPr>
              <a:xfrm>
                <a:off x="2633833" y="3220836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1040" y="0"/>
                    </a:moveTo>
                    <a:cubicBezTo>
                      <a:pt x="740" y="0"/>
                      <a:pt x="331" y="50"/>
                      <a:pt x="1" y="90"/>
                    </a:cubicBezTo>
                    <a:cubicBezTo>
                      <a:pt x="96" y="104"/>
                      <a:pt x="191" y="110"/>
                      <a:pt x="286" y="110"/>
                    </a:cubicBezTo>
                    <a:cubicBezTo>
                      <a:pt x="540" y="110"/>
                      <a:pt x="793" y="66"/>
                      <a:pt x="10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1" name="Google Shape;16251;p58"/>
              <p:cNvSpPr/>
              <p:nvPr/>
            </p:nvSpPr>
            <p:spPr>
              <a:xfrm>
                <a:off x="2612226" y="3250551"/>
                <a:ext cx="156081" cy="24679"/>
              </a:xfrm>
              <a:custGeom>
                <a:avLst/>
                <a:gdLst/>
                <a:ahLst/>
                <a:cxnLst/>
                <a:rect l="l" t="t" r="r" b="b"/>
                <a:pathLst>
                  <a:path w="3099" h="49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9" y="210"/>
                      <a:pt x="1669" y="390"/>
                      <a:pt x="2459" y="460"/>
                    </a:cubicBezTo>
                    <a:cubicBezTo>
                      <a:pt x="2668" y="480"/>
                      <a:pt x="2888" y="490"/>
                      <a:pt x="3099" y="490"/>
                    </a:cubicBezTo>
                    <a:cubicBezTo>
                      <a:pt x="3088" y="390"/>
                      <a:pt x="3079" y="290"/>
                      <a:pt x="3079" y="180"/>
                    </a:cubicBezTo>
                    <a:lnTo>
                      <a:pt x="2979" y="180"/>
                    </a:lnTo>
                    <a:cubicBezTo>
                      <a:pt x="2539" y="140"/>
                      <a:pt x="2089" y="160"/>
                      <a:pt x="1639" y="140"/>
                    </a:cubicBezTo>
                    <a:cubicBezTo>
                      <a:pt x="1089" y="120"/>
                      <a:pt x="549" y="5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2" name="Google Shape;16252;p58"/>
              <p:cNvSpPr/>
              <p:nvPr/>
            </p:nvSpPr>
            <p:spPr>
              <a:xfrm>
                <a:off x="2512554" y="3236449"/>
                <a:ext cx="257264" cy="56056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1113" extrusionOk="0">
                    <a:moveTo>
                      <a:pt x="0" y="0"/>
                    </a:moveTo>
                    <a:cubicBezTo>
                      <a:pt x="940" y="120"/>
                      <a:pt x="1639" y="540"/>
                      <a:pt x="2508" y="820"/>
                    </a:cubicBezTo>
                    <a:cubicBezTo>
                      <a:pt x="3199" y="1029"/>
                      <a:pt x="3688" y="1109"/>
                      <a:pt x="4378" y="1109"/>
                    </a:cubicBezTo>
                    <a:cubicBezTo>
                      <a:pt x="4422" y="1111"/>
                      <a:pt x="4465" y="1112"/>
                      <a:pt x="4509" y="1112"/>
                    </a:cubicBezTo>
                    <a:cubicBezTo>
                      <a:pt x="4705" y="1112"/>
                      <a:pt x="4903" y="1094"/>
                      <a:pt x="5107" y="1069"/>
                    </a:cubicBezTo>
                    <a:cubicBezTo>
                      <a:pt x="5098" y="989"/>
                      <a:pt x="5087" y="920"/>
                      <a:pt x="5087" y="850"/>
                    </a:cubicBezTo>
                    <a:cubicBezTo>
                      <a:pt x="4847" y="840"/>
                      <a:pt x="4598" y="820"/>
                      <a:pt x="4368" y="800"/>
                    </a:cubicBezTo>
                    <a:cubicBezTo>
                      <a:pt x="3618" y="730"/>
                      <a:pt x="3188" y="670"/>
                      <a:pt x="2359" y="490"/>
                    </a:cubicBezTo>
                    <a:cubicBezTo>
                      <a:pt x="1579" y="300"/>
                      <a:pt x="820" y="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3" name="Google Shape;16253;p58"/>
              <p:cNvSpPr/>
              <p:nvPr/>
            </p:nvSpPr>
            <p:spPr>
              <a:xfrm>
                <a:off x="1729682" y="3314968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673" y="1"/>
                    </a:moveTo>
                    <a:cubicBezTo>
                      <a:pt x="17033" y="230"/>
                      <a:pt x="16444" y="590"/>
                      <a:pt x="15864" y="950"/>
                    </a:cubicBezTo>
                    <a:cubicBezTo>
                      <a:pt x="14744" y="1629"/>
                      <a:pt x="13734" y="2479"/>
                      <a:pt x="12815" y="3409"/>
                    </a:cubicBezTo>
                    <a:cubicBezTo>
                      <a:pt x="12026" y="4219"/>
                      <a:pt x="11316" y="5108"/>
                      <a:pt x="10566" y="5958"/>
                    </a:cubicBezTo>
                    <a:cubicBezTo>
                      <a:pt x="10546" y="5978"/>
                      <a:pt x="10526" y="5998"/>
                      <a:pt x="10496" y="6018"/>
                    </a:cubicBezTo>
                    <a:cubicBezTo>
                      <a:pt x="11446" y="4828"/>
                      <a:pt x="12375" y="3609"/>
                      <a:pt x="13505" y="2589"/>
                    </a:cubicBezTo>
                    <a:cubicBezTo>
                      <a:pt x="14385" y="1800"/>
                      <a:pt x="15444" y="1170"/>
                      <a:pt x="16433" y="370"/>
                    </a:cubicBezTo>
                    <a:lnTo>
                      <a:pt x="16433" y="370"/>
                    </a:lnTo>
                    <a:cubicBezTo>
                      <a:pt x="15484" y="920"/>
                      <a:pt x="14494" y="1410"/>
                      <a:pt x="13625" y="2060"/>
                    </a:cubicBezTo>
                    <a:cubicBezTo>
                      <a:pt x="12306" y="3149"/>
                      <a:pt x="11296" y="4548"/>
                      <a:pt x="10227" y="5867"/>
                    </a:cubicBezTo>
                    <a:cubicBezTo>
                      <a:pt x="9487" y="6827"/>
                      <a:pt x="8267" y="8086"/>
                      <a:pt x="7528" y="8606"/>
                    </a:cubicBezTo>
                    <a:cubicBezTo>
                      <a:pt x="6648" y="9266"/>
                      <a:pt x="5689" y="9766"/>
                      <a:pt x="4719" y="10086"/>
                    </a:cubicBezTo>
                    <a:cubicBezTo>
                      <a:pt x="4019" y="10305"/>
                      <a:pt x="3290" y="10465"/>
                      <a:pt x="2560" y="10596"/>
                    </a:cubicBezTo>
                    <a:cubicBezTo>
                      <a:pt x="2040" y="10677"/>
                      <a:pt x="1553" y="10768"/>
                      <a:pt x="1024" y="10768"/>
                    </a:cubicBezTo>
                    <a:cubicBezTo>
                      <a:pt x="974" y="10768"/>
                      <a:pt x="922" y="10767"/>
                      <a:pt x="871" y="10765"/>
                    </a:cubicBezTo>
                    <a:lnTo>
                      <a:pt x="871" y="10765"/>
                    </a:lnTo>
                    <a:cubicBezTo>
                      <a:pt x="1120" y="10799"/>
                      <a:pt x="1370" y="10813"/>
                      <a:pt x="1620" y="10813"/>
                    </a:cubicBezTo>
                    <a:cubicBezTo>
                      <a:pt x="2336" y="10813"/>
                      <a:pt x="3054" y="10697"/>
                      <a:pt x="3750" y="10585"/>
                    </a:cubicBezTo>
                    <a:cubicBezTo>
                      <a:pt x="4619" y="10436"/>
                      <a:pt x="5378" y="10165"/>
                      <a:pt x="6118" y="9806"/>
                    </a:cubicBezTo>
                    <a:lnTo>
                      <a:pt x="6118" y="9806"/>
                    </a:lnTo>
                    <a:cubicBezTo>
                      <a:pt x="5709" y="10016"/>
                      <a:pt x="5278" y="10196"/>
                      <a:pt x="4849" y="10345"/>
                    </a:cubicBezTo>
                    <a:cubicBezTo>
                      <a:pt x="4039" y="10645"/>
                      <a:pt x="3190" y="10816"/>
                      <a:pt x="2350" y="10955"/>
                    </a:cubicBezTo>
                    <a:cubicBezTo>
                      <a:pt x="2059" y="11013"/>
                      <a:pt x="1675" y="11045"/>
                      <a:pt x="1264" y="11045"/>
                    </a:cubicBezTo>
                    <a:cubicBezTo>
                      <a:pt x="886" y="11045"/>
                      <a:pt x="485" y="11018"/>
                      <a:pt x="111" y="10955"/>
                    </a:cubicBezTo>
                    <a:cubicBezTo>
                      <a:pt x="71" y="10955"/>
                      <a:pt x="41" y="10945"/>
                      <a:pt x="1" y="10945"/>
                    </a:cubicBezTo>
                    <a:cubicBezTo>
                      <a:pt x="51" y="10955"/>
                      <a:pt x="121" y="10985"/>
                      <a:pt x="191" y="10995"/>
                    </a:cubicBezTo>
                    <a:cubicBezTo>
                      <a:pt x="728" y="11163"/>
                      <a:pt x="1285" y="11267"/>
                      <a:pt x="1846" y="11267"/>
                    </a:cubicBezTo>
                    <a:cubicBezTo>
                      <a:pt x="1954" y="11267"/>
                      <a:pt x="2062" y="11263"/>
                      <a:pt x="2170" y="11255"/>
                    </a:cubicBezTo>
                    <a:cubicBezTo>
                      <a:pt x="3110" y="11165"/>
                      <a:pt x="4279" y="10836"/>
                      <a:pt x="5278" y="10485"/>
                    </a:cubicBezTo>
                    <a:cubicBezTo>
                      <a:pt x="5969" y="10236"/>
                      <a:pt x="6458" y="10056"/>
                      <a:pt x="7068" y="9726"/>
                    </a:cubicBezTo>
                    <a:cubicBezTo>
                      <a:pt x="7448" y="9496"/>
                      <a:pt x="7808" y="9226"/>
                      <a:pt x="8148" y="8946"/>
                    </a:cubicBezTo>
                    <a:cubicBezTo>
                      <a:pt x="8997" y="8226"/>
                      <a:pt x="9696" y="7337"/>
                      <a:pt x="10456" y="6507"/>
                    </a:cubicBezTo>
                    <a:cubicBezTo>
                      <a:pt x="11566" y="5238"/>
                      <a:pt x="12685" y="3968"/>
                      <a:pt x="13874" y="2759"/>
                    </a:cubicBezTo>
                    <a:cubicBezTo>
                      <a:pt x="14514" y="2129"/>
                      <a:pt x="15234" y="1580"/>
                      <a:pt x="15973" y="1070"/>
                    </a:cubicBezTo>
                    <a:cubicBezTo>
                      <a:pt x="16524" y="690"/>
                      <a:pt x="17073" y="300"/>
                      <a:pt x="1767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4" name="Google Shape;16254;p58"/>
              <p:cNvSpPr/>
              <p:nvPr/>
            </p:nvSpPr>
            <p:spPr>
              <a:xfrm>
                <a:off x="2051413" y="3350676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8886" y="1"/>
                    </a:moveTo>
                    <a:cubicBezTo>
                      <a:pt x="7897" y="461"/>
                      <a:pt x="6917" y="1000"/>
                      <a:pt x="6107" y="1740"/>
                    </a:cubicBezTo>
                    <a:cubicBezTo>
                      <a:pt x="5307" y="2510"/>
                      <a:pt x="4878" y="3170"/>
                      <a:pt x="4308" y="3879"/>
                    </a:cubicBezTo>
                    <a:cubicBezTo>
                      <a:pt x="3428" y="4999"/>
                      <a:pt x="2199" y="6318"/>
                      <a:pt x="1089" y="7417"/>
                    </a:cubicBezTo>
                    <a:cubicBezTo>
                      <a:pt x="780" y="7717"/>
                      <a:pt x="440" y="8008"/>
                      <a:pt x="90" y="8267"/>
                    </a:cubicBezTo>
                    <a:cubicBezTo>
                      <a:pt x="60" y="8287"/>
                      <a:pt x="30" y="8307"/>
                      <a:pt x="0" y="8337"/>
                    </a:cubicBezTo>
                    <a:cubicBezTo>
                      <a:pt x="440" y="8077"/>
                      <a:pt x="870" y="7797"/>
                      <a:pt x="1289" y="7508"/>
                    </a:cubicBezTo>
                    <a:cubicBezTo>
                      <a:pt x="2749" y="6498"/>
                      <a:pt x="3739" y="5039"/>
                      <a:pt x="4778" y="3779"/>
                    </a:cubicBezTo>
                    <a:cubicBezTo>
                      <a:pt x="5998" y="2350"/>
                      <a:pt x="7346" y="1011"/>
                      <a:pt x="888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5" name="Google Shape;16255;p58"/>
              <p:cNvSpPr/>
              <p:nvPr/>
            </p:nvSpPr>
            <p:spPr>
              <a:xfrm>
                <a:off x="1281686" y="3322019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20201" y="2789"/>
                    </a:moveTo>
                    <a:lnTo>
                      <a:pt x="20201" y="2789"/>
                    </a:lnTo>
                    <a:cubicBezTo>
                      <a:pt x="20091" y="2909"/>
                      <a:pt x="19961" y="3029"/>
                      <a:pt x="19841" y="3149"/>
                    </a:cubicBezTo>
                    <a:cubicBezTo>
                      <a:pt x="19712" y="3244"/>
                      <a:pt x="19576" y="3338"/>
                      <a:pt x="19438" y="3433"/>
                    </a:cubicBezTo>
                    <a:lnTo>
                      <a:pt x="19438" y="3433"/>
                    </a:lnTo>
                    <a:cubicBezTo>
                      <a:pt x="19464" y="3412"/>
                      <a:pt x="19489" y="3390"/>
                      <a:pt x="19511" y="3369"/>
                    </a:cubicBezTo>
                    <a:cubicBezTo>
                      <a:pt x="19751" y="3189"/>
                      <a:pt x="19981" y="2989"/>
                      <a:pt x="20201" y="2789"/>
                    </a:cubicBezTo>
                    <a:close/>
                    <a:moveTo>
                      <a:pt x="24599" y="1"/>
                    </a:moveTo>
                    <a:cubicBezTo>
                      <a:pt x="22889" y="690"/>
                      <a:pt x="21880" y="1280"/>
                      <a:pt x="20801" y="2229"/>
                    </a:cubicBezTo>
                    <a:cubicBezTo>
                      <a:pt x="20950" y="2089"/>
                      <a:pt x="21101" y="1949"/>
                      <a:pt x="21250" y="1800"/>
                    </a:cubicBezTo>
                    <a:lnTo>
                      <a:pt x="21250" y="1800"/>
                    </a:lnTo>
                    <a:cubicBezTo>
                      <a:pt x="20541" y="2379"/>
                      <a:pt x="19801" y="2929"/>
                      <a:pt x="18991" y="3339"/>
                    </a:cubicBezTo>
                    <a:cubicBezTo>
                      <a:pt x="18462" y="3568"/>
                      <a:pt x="17642" y="3979"/>
                      <a:pt x="16732" y="4099"/>
                    </a:cubicBezTo>
                    <a:cubicBezTo>
                      <a:pt x="16243" y="4188"/>
                      <a:pt x="15683" y="4208"/>
                      <a:pt x="15103" y="4208"/>
                    </a:cubicBezTo>
                    <a:cubicBezTo>
                      <a:pt x="15203" y="4208"/>
                      <a:pt x="15313" y="4199"/>
                      <a:pt x="15413" y="4188"/>
                    </a:cubicBezTo>
                    <a:cubicBezTo>
                      <a:pt x="17562" y="4008"/>
                      <a:pt x="19521" y="3159"/>
                      <a:pt x="21070" y="1640"/>
                    </a:cubicBezTo>
                    <a:lnTo>
                      <a:pt x="21070" y="1640"/>
                    </a:lnTo>
                    <a:cubicBezTo>
                      <a:pt x="19811" y="2569"/>
                      <a:pt x="18511" y="3319"/>
                      <a:pt x="17012" y="3619"/>
                    </a:cubicBezTo>
                    <a:cubicBezTo>
                      <a:pt x="16140" y="3787"/>
                      <a:pt x="14969" y="3903"/>
                      <a:pt x="13786" y="3903"/>
                    </a:cubicBezTo>
                    <a:cubicBezTo>
                      <a:pt x="13424" y="3903"/>
                      <a:pt x="13061" y="3892"/>
                      <a:pt x="12705" y="3868"/>
                    </a:cubicBezTo>
                    <a:cubicBezTo>
                      <a:pt x="11775" y="3808"/>
                      <a:pt x="10975" y="3648"/>
                      <a:pt x="10006" y="3479"/>
                    </a:cubicBezTo>
                    <a:cubicBezTo>
                      <a:pt x="8307" y="3159"/>
                      <a:pt x="6987" y="3169"/>
                      <a:pt x="5318" y="2619"/>
                    </a:cubicBezTo>
                    <a:cubicBezTo>
                      <a:pt x="4388" y="2309"/>
                      <a:pt x="3529" y="1789"/>
                      <a:pt x="2589" y="1320"/>
                    </a:cubicBezTo>
                    <a:cubicBezTo>
                      <a:pt x="1790" y="910"/>
                      <a:pt x="950" y="620"/>
                      <a:pt x="120" y="290"/>
                    </a:cubicBezTo>
                    <a:cubicBezTo>
                      <a:pt x="80" y="280"/>
                      <a:pt x="40" y="260"/>
                      <a:pt x="0" y="240"/>
                    </a:cubicBezTo>
                    <a:lnTo>
                      <a:pt x="0" y="240"/>
                    </a:lnTo>
                    <a:cubicBezTo>
                      <a:pt x="620" y="590"/>
                      <a:pt x="1260" y="910"/>
                      <a:pt x="1899" y="1240"/>
                    </a:cubicBezTo>
                    <a:cubicBezTo>
                      <a:pt x="2749" y="1729"/>
                      <a:pt x="3598" y="2209"/>
                      <a:pt x="4498" y="2579"/>
                    </a:cubicBezTo>
                    <a:cubicBezTo>
                      <a:pt x="5768" y="3129"/>
                      <a:pt x="7127" y="3409"/>
                      <a:pt x="8496" y="3599"/>
                    </a:cubicBezTo>
                    <a:cubicBezTo>
                      <a:pt x="9396" y="3719"/>
                      <a:pt x="10246" y="3888"/>
                      <a:pt x="11045" y="3988"/>
                    </a:cubicBezTo>
                    <a:lnTo>
                      <a:pt x="11285" y="4019"/>
                    </a:lnTo>
                    <a:cubicBezTo>
                      <a:pt x="10295" y="3928"/>
                      <a:pt x="9346" y="3799"/>
                      <a:pt x="8356" y="3648"/>
                    </a:cubicBezTo>
                    <a:cubicBezTo>
                      <a:pt x="6877" y="3429"/>
                      <a:pt x="5378" y="3109"/>
                      <a:pt x="4029" y="2429"/>
                    </a:cubicBezTo>
                    <a:lnTo>
                      <a:pt x="4029" y="2429"/>
                    </a:lnTo>
                    <a:cubicBezTo>
                      <a:pt x="4328" y="2639"/>
                      <a:pt x="4658" y="2799"/>
                      <a:pt x="4988" y="2949"/>
                    </a:cubicBezTo>
                    <a:cubicBezTo>
                      <a:pt x="5398" y="3139"/>
                      <a:pt x="5817" y="3319"/>
                      <a:pt x="6257" y="3449"/>
                    </a:cubicBezTo>
                    <a:cubicBezTo>
                      <a:pt x="7007" y="3708"/>
                      <a:pt x="7787" y="3808"/>
                      <a:pt x="8566" y="3928"/>
                    </a:cubicBezTo>
                    <a:cubicBezTo>
                      <a:pt x="9846" y="4128"/>
                      <a:pt x="11125" y="4279"/>
                      <a:pt x="12414" y="4379"/>
                    </a:cubicBezTo>
                    <a:cubicBezTo>
                      <a:pt x="13544" y="4438"/>
                      <a:pt x="14664" y="4578"/>
                      <a:pt x="15793" y="4578"/>
                    </a:cubicBezTo>
                    <a:cubicBezTo>
                      <a:pt x="16672" y="4578"/>
                      <a:pt x="17612" y="4398"/>
                      <a:pt x="18431" y="4028"/>
                    </a:cubicBezTo>
                    <a:lnTo>
                      <a:pt x="18431" y="4028"/>
                    </a:lnTo>
                    <a:cubicBezTo>
                      <a:pt x="17882" y="4308"/>
                      <a:pt x="17292" y="4528"/>
                      <a:pt x="16723" y="4628"/>
                    </a:cubicBezTo>
                    <a:cubicBezTo>
                      <a:pt x="16756" y="4629"/>
                      <a:pt x="16789" y="4629"/>
                      <a:pt x="16823" y="4629"/>
                    </a:cubicBezTo>
                    <a:cubicBezTo>
                      <a:pt x="17549" y="4629"/>
                      <a:pt x="18272" y="4423"/>
                      <a:pt x="18922" y="4079"/>
                    </a:cubicBezTo>
                    <a:lnTo>
                      <a:pt x="18922" y="4079"/>
                    </a:lnTo>
                    <a:cubicBezTo>
                      <a:pt x="18611" y="4348"/>
                      <a:pt x="18302" y="4608"/>
                      <a:pt x="18012" y="4908"/>
                    </a:cubicBezTo>
                    <a:cubicBezTo>
                      <a:pt x="17532" y="5418"/>
                      <a:pt x="17172" y="5958"/>
                      <a:pt x="16752" y="6518"/>
                    </a:cubicBezTo>
                    <a:cubicBezTo>
                      <a:pt x="16612" y="6717"/>
                      <a:pt x="16483" y="6907"/>
                      <a:pt x="16343" y="7097"/>
                    </a:cubicBezTo>
                    <a:cubicBezTo>
                      <a:pt x="16512" y="6907"/>
                      <a:pt x="16783" y="6607"/>
                      <a:pt x="16992" y="6378"/>
                    </a:cubicBezTo>
                    <a:cubicBezTo>
                      <a:pt x="17342" y="6007"/>
                      <a:pt x="17702" y="5618"/>
                      <a:pt x="18092" y="5288"/>
                    </a:cubicBezTo>
                    <a:cubicBezTo>
                      <a:pt x="18562" y="4908"/>
                      <a:pt x="19051" y="4558"/>
                      <a:pt x="19471" y="4119"/>
                    </a:cubicBezTo>
                    <a:cubicBezTo>
                      <a:pt x="19921" y="3679"/>
                      <a:pt x="20341" y="3189"/>
                      <a:pt x="20790" y="2749"/>
                    </a:cubicBezTo>
                    <a:cubicBezTo>
                      <a:pt x="21310" y="2240"/>
                      <a:pt x="21880" y="1760"/>
                      <a:pt x="22370" y="1380"/>
                    </a:cubicBezTo>
                    <a:cubicBezTo>
                      <a:pt x="22909" y="930"/>
                      <a:pt x="23879" y="400"/>
                      <a:pt x="2459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6" name="Google Shape;16256;p58"/>
              <p:cNvSpPr/>
              <p:nvPr/>
            </p:nvSpPr>
            <p:spPr>
              <a:xfrm>
                <a:off x="2131443" y="3555057"/>
                <a:ext cx="111307" cy="121883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20" extrusionOk="0">
                    <a:moveTo>
                      <a:pt x="2210" y="1"/>
                    </a:moveTo>
                    <a:lnTo>
                      <a:pt x="2210" y="1"/>
                    </a:lnTo>
                    <a:cubicBezTo>
                      <a:pt x="1759" y="411"/>
                      <a:pt x="1280" y="811"/>
                      <a:pt x="880" y="1280"/>
                    </a:cubicBezTo>
                    <a:cubicBezTo>
                      <a:pt x="550" y="1691"/>
                      <a:pt x="300" y="2050"/>
                      <a:pt x="0" y="2420"/>
                    </a:cubicBezTo>
                    <a:cubicBezTo>
                      <a:pt x="370" y="2140"/>
                      <a:pt x="830" y="1731"/>
                      <a:pt x="1170" y="1340"/>
                    </a:cubicBezTo>
                    <a:cubicBezTo>
                      <a:pt x="1550" y="911"/>
                      <a:pt x="1870" y="451"/>
                      <a:pt x="22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7" name="Google Shape;16257;p58"/>
              <p:cNvSpPr/>
              <p:nvPr/>
            </p:nvSpPr>
            <p:spPr>
              <a:xfrm>
                <a:off x="1559046" y="3230405"/>
                <a:ext cx="709895" cy="280886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77" extrusionOk="0">
                    <a:moveTo>
                      <a:pt x="390" y="0"/>
                    </a:moveTo>
                    <a:cubicBezTo>
                      <a:pt x="930" y="1269"/>
                      <a:pt x="1790" y="2389"/>
                      <a:pt x="2920" y="3179"/>
                    </a:cubicBezTo>
                    <a:cubicBezTo>
                      <a:pt x="2769" y="3089"/>
                      <a:pt x="2620" y="3009"/>
                      <a:pt x="2469" y="2919"/>
                    </a:cubicBezTo>
                    <a:cubicBezTo>
                      <a:pt x="2050" y="2539"/>
                      <a:pt x="1620" y="2169"/>
                      <a:pt x="1190" y="1800"/>
                    </a:cubicBezTo>
                    <a:cubicBezTo>
                      <a:pt x="770" y="1449"/>
                      <a:pt x="441" y="1129"/>
                      <a:pt x="170" y="690"/>
                    </a:cubicBezTo>
                    <a:cubicBezTo>
                      <a:pt x="121" y="610"/>
                      <a:pt x="61" y="530"/>
                      <a:pt x="1" y="450"/>
                    </a:cubicBezTo>
                    <a:lnTo>
                      <a:pt x="1" y="450"/>
                    </a:lnTo>
                    <a:cubicBezTo>
                      <a:pt x="11" y="470"/>
                      <a:pt x="30" y="500"/>
                      <a:pt x="41" y="530"/>
                    </a:cubicBezTo>
                    <a:cubicBezTo>
                      <a:pt x="381" y="1740"/>
                      <a:pt x="1340" y="2399"/>
                      <a:pt x="2340" y="3009"/>
                    </a:cubicBezTo>
                    <a:cubicBezTo>
                      <a:pt x="3849" y="4168"/>
                      <a:pt x="5638" y="4978"/>
                      <a:pt x="7517" y="5258"/>
                    </a:cubicBezTo>
                    <a:cubicBezTo>
                      <a:pt x="6967" y="5228"/>
                      <a:pt x="6418" y="5178"/>
                      <a:pt x="5868" y="5108"/>
                    </a:cubicBezTo>
                    <a:cubicBezTo>
                      <a:pt x="4779" y="5008"/>
                      <a:pt x="3809" y="4868"/>
                      <a:pt x="2729" y="4648"/>
                    </a:cubicBezTo>
                    <a:lnTo>
                      <a:pt x="2729" y="4648"/>
                    </a:lnTo>
                    <a:cubicBezTo>
                      <a:pt x="4099" y="5128"/>
                      <a:pt x="5518" y="5367"/>
                      <a:pt x="6958" y="5498"/>
                    </a:cubicBezTo>
                    <a:cubicBezTo>
                      <a:pt x="7531" y="5544"/>
                      <a:pt x="8108" y="5577"/>
                      <a:pt x="8687" y="5577"/>
                    </a:cubicBezTo>
                    <a:cubicBezTo>
                      <a:pt x="8986" y="5577"/>
                      <a:pt x="9286" y="5568"/>
                      <a:pt x="9586" y="5547"/>
                    </a:cubicBezTo>
                    <a:cubicBezTo>
                      <a:pt x="10716" y="5447"/>
                      <a:pt x="11835" y="5198"/>
                      <a:pt x="12884" y="4768"/>
                    </a:cubicBezTo>
                    <a:cubicBezTo>
                      <a:pt x="13295" y="4608"/>
                      <a:pt x="13684" y="4428"/>
                      <a:pt x="14064" y="4218"/>
                    </a:cubicBezTo>
                    <a:cubicBezTo>
                      <a:pt x="14074" y="4208"/>
                      <a:pt x="14084" y="4208"/>
                      <a:pt x="14094" y="4198"/>
                    </a:cubicBezTo>
                    <a:cubicBezTo>
                      <a:pt x="14084" y="4198"/>
                      <a:pt x="14064" y="4208"/>
                      <a:pt x="14044" y="4218"/>
                    </a:cubicBezTo>
                    <a:cubicBezTo>
                      <a:pt x="13544" y="4388"/>
                      <a:pt x="13044" y="4538"/>
                      <a:pt x="12545" y="4678"/>
                    </a:cubicBezTo>
                    <a:cubicBezTo>
                      <a:pt x="12215" y="4758"/>
                      <a:pt x="11885" y="4838"/>
                      <a:pt x="11556" y="4908"/>
                    </a:cubicBezTo>
                    <a:cubicBezTo>
                      <a:pt x="11276" y="4948"/>
                      <a:pt x="10985" y="4968"/>
                      <a:pt x="10666" y="4988"/>
                    </a:cubicBezTo>
                    <a:cubicBezTo>
                      <a:pt x="10416" y="4998"/>
                      <a:pt x="10162" y="5003"/>
                      <a:pt x="9908" y="5003"/>
                    </a:cubicBezTo>
                    <a:cubicBezTo>
                      <a:pt x="9155" y="5003"/>
                      <a:pt x="8398" y="4959"/>
                      <a:pt x="7722" y="4871"/>
                    </a:cubicBezTo>
                    <a:lnTo>
                      <a:pt x="7722" y="4871"/>
                    </a:lnTo>
                    <a:cubicBezTo>
                      <a:pt x="7786" y="4878"/>
                      <a:pt x="7855" y="4879"/>
                      <a:pt x="7917" y="4888"/>
                    </a:cubicBezTo>
                    <a:cubicBezTo>
                      <a:pt x="8204" y="4906"/>
                      <a:pt x="8490" y="4915"/>
                      <a:pt x="8775" y="4915"/>
                    </a:cubicBezTo>
                    <a:cubicBezTo>
                      <a:pt x="9264" y="4915"/>
                      <a:pt x="9753" y="4889"/>
                      <a:pt x="10246" y="4838"/>
                    </a:cubicBezTo>
                    <a:lnTo>
                      <a:pt x="10266" y="4838"/>
                    </a:lnTo>
                    <a:cubicBezTo>
                      <a:pt x="10216" y="4838"/>
                      <a:pt x="10156" y="4828"/>
                      <a:pt x="10096" y="4828"/>
                    </a:cubicBezTo>
                    <a:cubicBezTo>
                      <a:pt x="8937" y="4748"/>
                      <a:pt x="8277" y="4648"/>
                      <a:pt x="7167" y="4458"/>
                    </a:cubicBezTo>
                    <a:cubicBezTo>
                      <a:pt x="5598" y="4158"/>
                      <a:pt x="4279" y="3668"/>
                      <a:pt x="2969" y="2799"/>
                    </a:cubicBezTo>
                    <a:cubicBezTo>
                      <a:pt x="1970" y="2119"/>
                      <a:pt x="1040" y="1129"/>
                      <a:pt x="3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8" name="Google Shape;16258;p58"/>
              <p:cNvSpPr/>
              <p:nvPr/>
            </p:nvSpPr>
            <p:spPr>
              <a:xfrm>
                <a:off x="1567608" y="3314968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31" y="610"/>
                      <a:pt x="1160" y="1130"/>
                      <a:pt x="1800" y="1620"/>
                    </a:cubicBezTo>
                    <a:cubicBezTo>
                      <a:pt x="2710" y="2320"/>
                      <a:pt x="3739" y="2929"/>
                      <a:pt x="4889" y="3089"/>
                    </a:cubicBezTo>
                    <a:cubicBezTo>
                      <a:pt x="4978" y="3109"/>
                      <a:pt x="5078" y="3119"/>
                      <a:pt x="5168" y="3129"/>
                    </a:cubicBezTo>
                    <a:cubicBezTo>
                      <a:pt x="5128" y="3109"/>
                      <a:pt x="4929" y="3059"/>
                      <a:pt x="4829" y="3019"/>
                    </a:cubicBezTo>
                    <a:cubicBezTo>
                      <a:pt x="3959" y="2719"/>
                      <a:pt x="3149" y="2149"/>
                      <a:pt x="2350" y="1620"/>
                    </a:cubicBezTo>
                    <a:cubicBezTo>
                      <a:pt x="1570" y="1080"/>
                      <a:pt x="730" y="59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59" name="Google Shape;16259;p58"/>
              <p:cNvSpPr/>
              <p:nvPr/>
            </p:nvSpPr>
            <p:spPr>
              <a:xfrm>
                <a:off x="1634039" y="338341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1" y="1"/>
                    </a:moveTo>
                    <a:lnTo>
                      <a:pt x="61" y="91"/>
                    </a:lnTo>
                    <a:cubicBezTo>
                      <a:pt x="631" y="930"/>
                      <a:pt x="1680" y="1460"/>
                      <a:pt x="2650" y="1670"/>
                    </a:cubicBezTo>
                    <a:cubicBezTo>
                      <a:pt x="2180" y="1460"/>
                      <a:pt x="1760" y="1160"/>
                      <a:pt x="1331" y="901"/>
                    </a:cubicBezTo>
                    <a:cubicBezTo>
                      <a:pt x="920" y="650"/>
                      <a:pt x="481" y="410"/>
                      <a:pt x="171" y="141"/>
                    </a:cubicBezTo>
                    <a:cubicBezTo>
                      <a:pt x="111" y="101"/>
                      <a:pt x="61" y="5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0" name="Google Shape;16260;p58"/>
              <p:cNvSpPr/>
              <p:nvPr/>
            </p:nvSpPr>
            <p:spPr>
              <a:xfrm>
                <a:off x="2884650" y="1751288"/>
                <a:ext cx="729386" cy="1914172"/>
              </a:xfrm>
              <a:custGeom>
                <a:avLst/>
                <a:gdLst/>
                <a:ahLst/>
                <a:cxnLst/>
                <a:rect l="l" t="t" r="r" b="b"/>
                <a:pathLst>
                  <a:path w="14482" h="38006" extrusionOk="0">
                    <a:moveTo>
                      <a:pt x="12619" y="0"/>
                    </a:moveTo>
                    <a:cubicBezTo>
                      <a:pt x="12585" y="0"/>
                      <a:pt x="12547" y="10"/>
                      <a:pt x="12503" y="32"/>
                    </a:cubicBezTo>
                    <a:cubicBezTo>
                      <a:pt x="12332" y="142"/>
                      <a:pt x="12423" y="312"/>
                      <a:pt x="12492" y="452"/>
                    </a:cubicBezTo>
                    <a:cubicBezTo>
                      <a:pt x="12572" y="631"/>
                      <a:pt x="12683" y="882"/>
                      <a:pt x="12692" y="911"/>
                    </a:cubicBezTo>
                    <a:cubicBezTo>
                      <a:pt x="12892" y="1371"/>
                      <a:pt x="13052" y="1851"/>
                      <a:pt x="13192" y="2331"/>
                    </a:cubicBezTo>
                    <a:cubicBezTo>
                      <a:pt x="13522" y="3540"/>
                      <a:pt x="13622" y="4500"/>
                      <a:pt x="13672" y="5729"/>
                    </a:cubicBezTo>
                    <a:cubicBezTo>
                      <a:pt x="13732" y="6979"/>
                      <a:pt x="13652" y="8348"/>
                      <a:pt x="13472" y="9407"/>
                    </a:cubicBezTo>
                    <a:cubicBezTo>
                      <a:pt x="13272" y="10607"/>
                      <a:pt x="12852" y="11846"/>
                      <a:pt x="12412" y="12796"/>
                    </a:cubicBezTo>
                    <a:cubicBezTo>
                      <a:pt x="12143" y="13396"/>
                      <a:pt x="11833" y="13985"/>
                      <a:pt x="11463" y="14525"/>
                    </a:cubicBezTo>
                    <a:lnTo>
                      <a:pt x="11193" y="14915"/>
                    </a:lnTo>
                    <a:cubicBezTo>
                      <a:pt x="11173" y="14935"/>
                      <a:pt x="11153" y="14965"/>
                      <a:pt x="11133" y="14995"/>
                    </a:cubicBezTo>
                    <a:cubicBezTo>
                      <a:pt x="11113" y="15005"/>
                      <a:pt x="11083" y="15015"/>
                      <a:pt x="11073" y="15035"/>
                    </a:cubicBezTo>
                    <a:cubicBezTo>
                      <a:pt x="10903" y="15215"/>
                      <a:pt x="11143" y="15425"/>
                      <a:pt x="11213" y="15595"/>
                    </a:cubicBezTo>
                    <a:cubicBezTo>
                      <a:pt x="11383" y="15924"/>
                      <a:pt x="11443" y="16055"/>
                      <a:pt x="11543" y="16335"/>
                    </a:cubicBezTo>
                    <a:cubicBezTo>
                      <a:pt x="12003" y="17564"/>
                      <a:pt x="12192" y="19003"/>
                      <a:pt x="12033" y="20133"/>
                    </a:cubicBezTo>
                    <a:cubicBezTo>
                      <a:pt x="11953" y="20652"/>
                      <a:pt x="11833" y="21072"/>
                      <a:pt x="11633" y="21442"/>
                    </a:cubicBezTo>
                    <a:cubicBezTo>
                      <a:pt x="11583" y="21522"/>
                      <a:pt x="11593" y="21592"/>
                      <a:pt x="11623" y="21652"/>
                    </a:cubicBezTo>
                    <a:cubicBezTo>
                      <a:pt x="11633" y="21672"/>
                      <a:pt x="11653" y="21692"/>
                      <a:pt x="11673" y="21712"/>
                    </a:cubicBezTo>
                    <a:cubicBezTo>
                      <a:pt x="11803" y="21882"/>
                      <a:pt x="11823" y="21901"/>
                      <a:pt x="11893" y="22001"/>
                    </a:cubicBezTo>
                    <a:cubicBezTo>
                      <a:pt x="12133" y="22321"/>
                      <a:pt x="12343" y="22661"/>
                      <a:pt x="12543" y="23001"/>
                    </a:cubicBezTo>
                    <a:cubicBezTo>
                      <a:pt x="12832" y="23501"/>
                      <a:pt x="13003" y="24040"/>
                      <a:pt x="13132" y="24711"/>
                    </a:cubicBezTo>
                    <a:cubicBezTo>
                      <a:pt x="13232" y="25280"/>
                      <a:pt x="13252" y="26610"/>
                      <a:pt x="13122" y="27189"/>
                    </a:cubicBezTo>
                    <a:cubicBezTo>
                      <a:pt x="12974" y="28129"/>
                      <a:pt x="12463" y="29078"/>
                      <a:pt x="12104" y="29078"/>
                    </a:cubicBezTo>
                    <a:cubicBezTo>
                      <a:pt x="12100" y="29078"/>
                      <a:pt x="12096" y="29078"/>
                      <a:pt x="12093" y="29078"/>
                    </a:cubicBezTo>
                    <a:cubicBezTo>
                      <a:pt x="11853" y="28718"/>
                      <a:pt x="11153" y="26630"/>
                      <a:pt x="10764" y="25550"/>
                    </a:cubicBezTo>
                    <a:cubicBezTo>
                      <a:pt x="9884" y="23091"/>
                      <a:pt x="9134" y="20593"/>
                      <a:pt x="8294" y="18134"/>
                    </a:cubicBezTo>
                    <a:cubicBezTo>
                      <a:pt x="8245" y="17943"/>
                      <a:pt x="8194" y="17754"/>
                      <a:pt x="8134" y="17574"/>
                    </a:cubicBezTo>
                    <a:cubicBezTo>
                      <a:pt x="8114" y="17554"/>
                      <a:pt x="8105" y="17544"/>
                      <a:pt x="8085" y="17534"/>
                    </a:cubicBezTo>
                    <a:cubicBezTo>
                      <a:pt x="8065" y="17464"/>
                      <a:pt x="8045" y="17394"/>
                      <a:pt x="8014" y="17324"/>
                    </a:cubicBezTo>
                    <a:cubicBezTo>
                      <a:pt x="7725" y="16474"/>
                      <a:pt x="7395" y="15664"/>
                      <a:pt x="7115" y="15035"/>
                    </a:cubicBezTo>
                    <a:cubicBezTo>
                      <a:pt x="7085" y="14983"/>
                      <a:pt x="7034" y="14953"/>
                      <a:pt x="6981" y="14953"/>
                    </a:cubicBezTo>
                    <a:cubicBezTo>
                      <a:pt x="6962" y="14953"/>
                      <a:pt x="6943" y="14957"/>
                      <a:pt x="6925" y="14965"/>
                    </a:cubicBezTo>
                    <a:cubicBezTo>
                      <a:pt x="6855" y="14995"/>
                      <a:pt x="6815" y="15075"/>
                      <a:pt x="6835" y="15145"/>
                    </a:cubicBezTo>
                    <a:cubicBezTo>
                      <a:pt x="7205" y="16164"/>
                      <a:pt x="7545" y="17184"/>
                      <a:pt x="7885" y="18214"/>
                    </a:cubicBezTo>
                    <a:cubicBezTo>
                      <a:pt x="8165" y="19413"/>
                      <a:pt x="8025" y="20652"/>
                      <a:pt x="7775" y="21892"/>
                    </a:cubicBezTo>
                    <a:cubicBezTo>
                      <a:pt x="7685" y="22361"/>
                      <a:pt x="7415" y="23171"/>
                      <a:pt x="7325" y="23341"/>
                    </a:cubicBezTo>
                    <a:cubicBezTo>
                      <a:pt x="7305" y="23351"/>
                      <a:pt x="7265" y="23361"/>
                      <a:pt x="7235" y="23391"/>
                    </a:cubicBezTo>
                    <a:cubicBezTo>
                      <a:pt x="7055" y="23591"/>
                      <a:pt x="7305" y="23741"/>
                      <a:pt x="7435" y="23861"/>
                    </a:cubicBezTo>
                    <a:cubicBezTo>
                      <a:pt x="7615" y="24040"/>
                      <a:pt x="7785" y="24231"/>
                      <a:pt x="7945" y="24431"/>
                    </a:cubicBezTo>
                    <a:cubicBezTo>
                      <a:pt x="8605" y="25250"/>
                      <a:pt x="9284" y="26390"/>
                      <a:pt x="9504" y="27539"/>
                    </a:cubicBezTo>
                    <a:cubicBezTo>
                      <a:pt x="9644" y="28249"/>
                      <a:pt x="9694" y="28869"/>
                      <a:pt x="9504" y="29458"/>
                    </a:cubicBezTo>
                    <a:cubicBezTo>
                      <a:pt x="9494" y="29478"/>
                      <a:pt x="9484" y="29498"/>
                      <a:pt x="9484" y="29508"/>
                    </a:cubicBezTo>
                    <a:cubicBezTo>
                      <a:pt x="9474" y="29528"/>
                      <a:pt x="9474" y="29538"/>
                      <a:pt x="9474" y="29538"/>
                    </a:cubicBezTo>
                    <a:cubicBezTo>
                      <a:pt x="9444" y="29588"/>
                      <a:pt x="9414" y="29638"/>
                      <a:pt x="9414" y="29688"/>
                    </a:cubicBezTo>
                    <a:cubicBezTo>
                      <a:pt x="9384" y="29808"/>
                      <a:pt x="9484" y="29888"/>
                      <a:pt x="9584" y="29898"/>
                    </a:cubicBezTo>
                    <a:cubicBezTo>
                      <a:pt x="9584" y="29918"/>
                      <a:pt x="9594" y="29928"/>
                      <a:pt x="9604" y="29948"/>
                    </a:cubicBezTo>
                    <a:cubicBezTo>
                      <a:pt x="9974" y="30268"/>
                      <a:pt x="10573" y="30737"/>
                      <a:pt x="11003" y="31228"/>
                    </a:cubicBezTo>
                    <a:cubicBezTo>
                      <a:pt x="12083" y="32507"/>
                      <a:pt x="12683" y="34446"/>
                      <a:pt x="12133" y="36095"/>
                    </a:cubicBezTo>
                    <a:cubicBezTo>
                      <a:pt x="12023" y="36415"/>
                      <a:pt x="11683" y="37065"/>
                      <a:pt x="11493" y="37134"/>
                    </a:cubicBezTo>
                    <a:cubicBezTo>
                      <a:pt x="11483" y="37134"/>
                      <a:pt x="11473" y="37134"/>
                      <a:pt x="11463" y="37145"/>
                    </a:cubicBezTo>
                    <a:lnTo>
                      <a:pt x="11463" y="37134"/>
                    </a:lnTo>
                    <a:lnTo>
                      <a:pt x="11453" y="37134"/>
                    </a:lnTo>
                    <a:lnTo>
                      <a:pt x="11353" y="37034"/>
                    </a:lnTo>
                    <a:cubicBezTo>
                      <a:pt x="11083" y="36715"/>
                      <a:pt x="10943" y="36515"/>
                      <a:pt x="10664" y="36135"/>
                    </a:cubicBezTo>
                    <a:cubicBezTo>
                      <a:pt x="9504" y="34576"/>
                      <a:pt x="8405" y="32967"/>
                      <a:pt x="7305" y="31357"/>
                    </a:cubicBezTo>
                    <a:cubicBezTo>
                      <a:pt x="6555" y="30228"/>
                      <a:pt x="5536" y="28809"/>
                      <a:pt x="5086" y="27729"/>
                    </a:cubicBezTo>
                    <a:cubicBezTo>
                      <a:pt x="4736" y="26919"/>
                      <a:pt x="4696" y="26290"/>
                      <a:pt x="4606" y="25470"/>
                    </a:cubicBezTo>
                    <a:cubicBezTo>
                      <a:pt x="4496" y="24440"/>
                      <a:pt x="4407" y="23411"/>
                      <a:pt x="4347" y="22392"/>
                    </a:cubicBezTo>
                    <a:cubicBezTo>
                      <a:pt x="4276" y="21302"/>
                      <a:pt x="4256" y="20213"/>
                      <a:pt x="4216" y="19123"/>
                    </a:cubicBezTo>
                    <a:cubicBezTo>
                      <a:pt x="4196" y="18823"/>
                      <a:pt x="4187" y="18513"/>
                      <a:pt x="4167" y="18214"/>
                    </a:cubicBezTo>
                    <a:cubicBezTo>
                      <a:pt x="4156" y="18143"/>
                      <a:pt x="4167" y="18063"/>
                      <a:pt x="4107" y="18014"/>
                    </a:cubicBezTo>
                    <a:cubicBezTo>
                      <a:pt x="4077" y="17981"/>
                      <a:pt x="4037" y="17967"/>
                      <a:pt x="3997" y="17967"/>
                    </a:cubicBezTo>
                    <a:cubicBezTo>
                      <a:pt x="3913" y="17967"/>
                      <a:pt x="3827" y="18029"/>
                      <a:pt x="3827" y="18123"/>
                    </a:cubicBezTo>
                    <a:cubicBezTo>
                      <a:pt x="3896" y="19083"/>
                      <a:pt x="3896" y="20053"/>
                      <a:pt x="3927" y="21022"/>
                    </a:cubicBezTo>
                    <a:cubicBezTo>
                      <a:pt x="3976" y="22192"/>
                      <a:pt x="4047" y="23371"/>
                      <a:pt x="4156" y="24540"/>
                    </a:cubicBezTo>
                    <a:cubicBezTo>
                      <a:pt x="4267" y="25620"/>
                      <a:pt x="4236" y="26730"/>
                      <a:pt x="4656" y="27749"/>
                    </a:cubicBezTo>
                    <a:cubicBezTo>
                      <a:pt x="4906" y="28409"/>
                      <a:pt x="5266" y="29018"/>
                      <a:pt x="5656" y="29618"/>
                    </a:cubicBezTo>
                    <a:cubicBezTo>
                      <a:pt x="6055" y="30248"/>
                      <a:pt x="6475" y="30877"/>
                      <a:pt x="6895" y="31497"/>
                    </a:cubicBezTo>
                    <a:cubicBezTo>
                      <a:pt x="7745" y="32727"/>
                      <a:pt x="8585" y="33956"/>
                      <a:pt x="9444" y="35166"/>
                    </a:cubicBezTo>
                    <a:cubicBezTo>
                      <a:pt x="9444" y="35186"/>
                      <a:pt x="9454" y="35206"/>
                      <a:pt x="9454" y="35215"/>
                    </a:cubicBezTo>
                    <a:cubicBezTo>
                      <a:pt x="9484" y="35406"/>
                      <a:pt x="9474" y="35326"/>
                      <a:pt x="9494" y="35475"/>
                    </a:cubicBezTo>
                    <a:lnTo>
                      <a:pt x="9494" y="35506"/>
                    </a:lnTo>
                    <a:cubicBezTo>
                      <a:pt x="9494" y="35515"/>
                      <a:pt x="9504" y="35535"/>
                      <a:pt x="9504" y="35555"/>
                    </a:cubicBezTo>
                    <a:cubicBezTo>
                      <a:pt x="9534" y="35805"/>
                      <a:pt x="9534" y="36055"/>
                      <a:pt x="9514" y="36305"/>
                    </a:cubicBezTo>
                    <a:cubicBezTo>
                      <a:pt x="9464" y="36934"/>
                      <a:pt x="9264" y="37565"/>
                      <a:pt x="8994" y="37594"/>
                    </a:cubicBezTo>
                    <a:cubicBezTo>
                      <a:pt x="8988" y="37595"/>
                      <a:pt x="8981" y="37596"/>
                      <a:pt x="8975" y="37596"/>
                    </a:cubicBezTo>
                    <a:cubicBezTo>
                      <a:pt x="8910" y="37596"/>
                      <a:pt x="8835" y="37544"/>
                      <a:pt x="8645" y="37345"/>
                    </a:cubicBezTo>
                    <a:cubicBezTo>
                      <a:pt x="7265" y="35745"/>
                      <a:pt x="6235" y="34206"/>
                      <a:pt x="4836" y="32616"/>
                    </a:cubicBezTo>
                    <a:cubicBezTo>
                      <a:pt x="4147" y="31797"/>
                      <a:pt x="3457" y="30988"/>
                      <a:pt x="2787" y="30168"/>
                    </a:cubicBezTo>
                    <a:cubicBezTo>
                      <a:pt x="2197" y="29448"/>
                      <a:pt x="1697" y="28818"/>
                      <a:pt x="1238" y="27929"/>
                    </a:cubicBezTo>
                    <a:cubicBezTo>
                      <a:pt x="968" y="27449"/>
                      <a:pt x="838" y="26530"/>
                      <a:pt x="778" y="25980"/>
                    </a:cubicBezTo>
                    <a:cubicBezTo>
                      <a:pt x="658" y="25020"/>
                      <a:pt x="558" y="24051"/>
                      <a:pt x="488" y="23081"/>
                    </a:cubicBezTo>
                    <a:cubicBezTo>
                      <a:pt x="438" y="22372"/>
                      <a:pt x="368" y="21662"/>
                      <a:pt x="318" y="20952"/>
                    </a:cubicBezTo>
                    <a:cubicBezTo>
                      <a:pt x="308" y="20872"/>
                      <a:pt x="308" y="20782"/>
                      <a:pt x="238" y="20742"/>
                    </a:cubicBezTo>
                    <a:cubicBezTo>
                      <a:pt x="214" y="20728"/>
                      <a:pt x="189" y="20722"/>
                      <a:pt x="163" y="20722"/>
                    </a:cubicBezTo>
                    <a:cubicBezTo>
                      <a:pt x="80" y="20722"/>
                      <a:pt x="1" y="20788"/>
                      <a:pt x="9" y="20872"/>
                    </a:cubicBezTo>
                    <a:cubicBezTo>
                      <a:pt x="89" y="22221"/>
                      <a:pt x="198" y="23991"/>
                      <a:pt x="358" y="25490"/>
                    </a:cubicBezTo>
                    <a:cubicBezTo>
                      <a:pt x="468" y="26470"/>
                      <a:pt x="508" y="27499"/>
                      <a:pt x="1018" y="28369"/>
                    </a:cubicBezTo>
                    <a:cubicBezTo>
                      <a:pt x="1468" y="29188"/>
                      <a:pt x="2057" y="29918"/>
                      <a:pt x="2647" y="30648"/>
                    </a:cubicBezTo>
                    <a:cubicBezTo>
                      <a:pt x="3417" y="31587"/>
                      <a:pt x="4216" y="32517"/>
                      <a:pt x="5006" y="33447"/>
                    </a:cubicBezTo>
                    <a:cubicBezTo>
                      <a:pt x="5866" y="34466"/>
                      <a:pt x="6506" y="35346"/>
                      <a:pt x="7345" y="36405"/>
                    </a:cubicBezTo>
                    <a:cubicBezTo>
                      <a:pt x="7735" y="36885"/>
                      <a:pt x="8085" y="37414"/>
                      <a:pt x="8545" y="37824"/>
                    </a:cubicBezTo>
                    <a:cubicBezTo>
                      <a:pt x="8669" y="37943"/>
                      <a:pt x="8821" y="38005"/>
                      <a:pt x="8976" y="38005"/>
                    </a:cubicBezTo>
                    <a:cubicBezTo>
                      <a:pt x="9083" y="38005"/>
                      <a:pt x="9192" y="37975"/>
                      <a:pt x="9294" y="37914"/>
                    </a:cubicBezTo>
                    <a:cubicBezTo>
                      <a:pt x="9814" y="37574"/>
                      <a:pt x="9914" y="36645"/>
                      <a:pt x="9944" y="36075"/>
                    </a:cubicBezTo>
                    <a:cubicBezTo>
                      <a:pt x="9944" y="35995"/>
                      <a:pt x="9944" y="35925"/>
                      <a:pt x="9934" y="35845"/>
                    </a:cubicBezTo>
                    <a:lnTo>
                      <a:pt x="9934" y="35845"/>
                    </a:lnTo>
                    <a:cubicBezTo>
                      <a:pt x="10173" y="36165"/>
                      <a:pt x="10413" y="36495"/>
                      <a:pt x="10653" y="36815"/>
                    </a:cubicBezTo>
                    <a:cubicBezTo>
                      <a:pt x="10891" y="37084"/>
                      <a:pt x="11122" y="37554"/>
                      <a:pt x="11471" y="37554"/>
                    </a:cubicBezTo>
                    <a:cubicBezTo>
                      <a:pt x="11563" y="37554"/>
                      <a:pt x="11663" y="37521"/>
                      <a:pt x="11773" y="37445"/>
                    </a:cubicBezTo>
                    <a:cubicBezTo>
                      <a:pt x="12013" y="37285"/>
                      <a:pt x="12143" y="37025"/>
                      <a:pt x="12272" y="36785"/>
                    </a:cubicBezTo>
                    <a:cubicBezTo>
                      <a:pt x="12552" y="36295"/>
                      <a:pt x="12692" y="35745"/>
                      <a:pt x="12743" y="35186"/>
                    </a:cubicBezTo>
                    <a:cubicBezTo>
                      <a:pt x="12843" y="33906"/>
                      <a:pt x="12443" y="32616"/>
                      <a:pt x="11753" y="31547"/>
                    </a:cubicBezTo>
                    <a:cubicBezTo>
                      <a:pt x="11353" y="30928"/>
                      <a:pt x="10813" y="30428"/>
                      <a:pt x="10253" y="29958"/>
                    </a:cubicBezTo>
                    <a:cubicBezTo>
                      <a:pt x="10124" y="29868"/>
                      <a:pt x="9984" y="29698"/>
                      <a:pt x="9834" y="29648"/>
                    </a:cubicBezTo>
                    <a:cubicBezTo>
                      <a:pt x="10084" y="29078"/>
                      <a:pt x="10064" y="28429"/>
                      <a:pt x="9974" y="27829"/>
                    </a:cubicBezTo>
                    <a:cubicBezTo>
                      <a:pt x="9774" y="26390"/>
                      <a:pt x="9034" y="25090"/>
                      <a:pt x="8114" y="23991"/>
                    </a:cubicBezTo>
                    <a:cubicBezTo>
                      <a:pt x="7974" y="23821"/>
                      <a:pt x="7825" y="23661"/>
                      <a:pt x="7655" y="23511"/>
                    </a:cubicBezTo>
                    <a:cubicBezTo>
                      <a:pt x="8054" y="22712"/>
                      <a:pt x="8234" y="21822"/>
                      <a:pt x="8354" y="20942"/>
                    </a:cubicBezTo>
                    <a:cubicBezTo>
                      <a:pt x="8405" y="20593"/>
                      <a:pt x="8434" y="20242"/>
                      <a:pt x="8445" y="19893"/>
                    </a:cubicBezTo>
                    <a:cubicBezTo>
                      <a:pt x="8494" y="20042"/>
                      <a:pt x="8545" y="20193"/>
                      <a:pt x="8605" y="20342"/>
                    </a:cubicBezTo>
                    <a:cubicBezTo>
                      <a:pt x="9344" y="22752"/>
                      <a:pt x="10173" y="25150"/>
                      <a:pt x="11023" y="27529"/>
                    </a:cubicBezTo>
                    <a:cubicBezTo>
                      <a:pt x="11223" y="28069"/>
                      <a:pt x="11413" y="28609"/>
                      <a:pt x="11643" y="29129"/>
                    </a:cubicBezTo>
                    <a:cubicBezTo>
                      <a:pt x="11693" y="29248"/>
                      <a:pt x="11763" y="29358"/>
                      <a:pt x="11873" y="29428"/>
                    </a:cubicBezTo>
                    <a:cubicBezTo>
                      <a:pt x="11955" y="29471"/>
                      <a:pt x="12037" y="29489"/>
                      <a:pt x="12117" y="29489"/>
                    </a:cubicBezTo>
                    <a:cubicBezTo>
                      <a:pt x="12474" y="29489"/>
                      <a:pt x="12793" y="29122"/>
                      <a:pt x="12972" y="28829"/>
                    </a:cubicBezTo>
                    <a:cubicBezTo>
                      <a:pt x="13512" y="27929"/>
                      <a:pt x="13642" y="26839"/>
                      <a:pt x="13632" y="25800"/>
                    </a:cubicBezTo>
                    <a:cubicBezTo>
                      <a:pt x="13612" y="25270"/>
                      <a:pt x="13582" y="24740"/>
                      <a:pt x="13452" y="24220"/>
                    </a:cubicBezTo>
                    <a:cubicBezTo>
                      <a:pt x="13282" y="23491"/>
                      <a:pt x="12963" y="22811"/>
                      <a:pt x="12543" y="22201"/>
                    </a:cubicBezTo>
                    <a:cubicBezTo>
                      <a:pt x="12403" y="21981"/>
                      <a:pt x="12252" y="21782"/>
                      <a:pt x="12093" y="21582"/>
                    </a:cubicBezTo>
                    <a:cubicBezTo>
                      <a:pt x="12083" y="21562"/>
                      <a:pt x="12063" y="21542"/>
                      <a:pt x="12053" y="21522"/>
                    </a:cubicBezTo>
                    <a:cubicBezTo>
                      <a:pt x="12892" y="19773"/>
                      <a:pt x="12463" y="17214"/>
                      <a:pt x="11643" y="15524"/>
                    </a:cubicBezTo>
                    <a:cubicBezTo>
                      <a:pt x="11593" y="15425"/>
                      <a:pt x="11533" y="15325"/>
                      <a:pt x="11473" y="15225"/>
                    </a:cubicBezTo>
                    <a:cubicBezTo>
                      <a:pt x="12492" y="13845"/>
                      <a:pt x="13192" y="12256"/>
                      <a:pt x="13642" y="10617"/>
                    </a:cubicBezTo>
                    <a:cubicBezTo>
                      <a:pt x="13972" y="9367"/>
                      <a:pt x="14082" y="8078"/>
                      <a:pt x="14112" y="6799"/>
                    </a:cubicBezTo>
                    <a:cubicBezTo>
                      <a:pt x="14112" y="5280"/>
                      <a:pt x="14012" y="3730"/>
                      <a:pt x="13602" y="2261"/>
                    </a:cubicBezTo>
                    <a:cubicBezTo>
                      <a:pt x="13812" y="1711"/>
                      <a:pt x="14112" y="1191"/>
                      <a:pt x="14482" y="691"/>
                    </a:cubicBezTo>
                    <a:cubicBezTo>
                      <a:pt x="14402" y="631"/>
                      <a:pt x="14342" y="542"/>
                      <a:pt x="14311" y="452"/>
                    </a:cubicBezTo>
                    <a:cubicBezTo>
                      <a:pt x="13992" y="891"/>
                      <a:pt x="13702" y="1362"/>
                      <a:pt x="13482" y="1861"/>
                    </a:cubicBezTo>
                    <a:cubicBezTo>
                      <a:pt x="13332" y="1371"/>
                      <a:pt x="13142" y="902"/>
                      <a:pt x="12932" y="432"/>
                    </a:cubicBezTo>
                    <a:cubicBezTo>
                      <a:pt x="12857" y="280"/>
                      <a:pt x="12802" y="0"/>
                      <a:pt x="126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1" name="Google Shape;16261;p58"/>
              <p:cNvSpPr/>
              <p:nvPr/>
            </p:nvSpPr>
            <p:spPr>
              <a:xfrm>
                <a:off x="3817861" y="1076701"/>
                <a:ext cx="274892" cy="489447"/>
              </a:xfrm>
              <a:custGeom>
                <a:avLst/>
                <a:gdLst/>
                <a:ahLst/>
                <a:cxnLst/>
                <a:rect l="l" t="t" r="r" b="b"/>
                <a:pathLst>
                  <a:path w="5458" h="9718" extrusionOk="0">
                    <a:moveTo>
                      <a:pt x="242" y="1"/>
                    </a:moveTo>
                    <a:cubicBezTo>
                      <a:pt x="154" y="1"/>
                      <a:pt x="76" y="35"/>
                      <a:pt x="41" y="152"/>
                    </a:cubicBezTo>
                    <a:cubicBezTo>
                      <a:pt x="1" y="332"/>
                      <a:pt x="151" y="412"/>
                      <a:pt x="311" y="432"/>
                    </a:cubicBezTo>
                    <a:cubicBezTo>
                      <a:pt x="440" y="462"/>
                      <a:pt x="580" y="502"/>
                      <a:pt x="711" y="542"/>
                    </a:cubicBezTo>
                    <a:cubicBezTo>
                      <a:pt x="1130" y="662"/>
                      <a:pt x="1370" y="752"/>
                      <a:pt x="1680" y="902"/>
                    </a:cubicBezTo>
                    <a:cubicBezTo>
                      <a:pt x="3209" y="1591"/>
                      <a:pt x="4199" y="2951"/>
                      <a:pt x="4718" y="4430"/>
                    </a:cubicBezTo>
                    <a:cubicBezTo>
                      <a:pt x="4938" y="5230"/>
                      <a:pt x="5038" y="5920"/>
                      <a:pt x="4858" y="6629"/>
                    </a:cubicBezTo>
                    <a:cubicBezTo>
                      <a:pt x="4838" y="6729"/>
                      <a:pt x="4769" y="6829"/>
                      <a:pt x="4769" y="6929"/>
                    </a:cubicBezTo>
                    <a:cubicBezTo>
                      <a:pt x="4738" y="6939"/>
                      <a:pt x="4718" y="6949"/>
                      <a:pt x="4698" y="6959"/>
                    </a:cubicBezTo>
                    <a:cubicBezTo>
                      <a:pt x="4349" y="7119"/>
                      <a:pt x="4019" y="7289"/>
                      <a:pt x="3679" y="7469"/>
                    </a:cubicBezTo>
                    <a:cubicBezTo>
                      <a:pt x="2619" y="8039"/>
                      <a:pt x="1570" y="8668"/>
                      <a:pt x="560" y="9348"/>
                    </a:cubicBezTo>
                    <a:cubicBezTo>
                      <a:pt x="640" y="9458"/>
                      <a:pt x="680" y="9588"/>
                      <a:pt x="680" y="9718"/>
                    </a:cubicBezTo>
                    <a:cubicBezTo>
                      <a:pt x="1240" y="9338"/>
                      <a:pt x="1830" y="8968"/>
                      <a:pt x="2470" y="8588"/>
                    </a:cubicBezTo>
                    <a:cubicBezTo>
                      <a:pt x="3089" y="8219"/>
                      <a:pt x="3719" y="7868"/>
                      <a:pt x="4358" y="7559"/>
                    </a:cubicBezTo>
                    <a:cubicBezTo>
                      <a:pt x="4558" y="7459"/>
                      <a:pt x="4769" y="7359"/>
                      <a:pt x="4969" y="7269"/>
                    </a:cubicBezTo>
                    <a:cubicBezTo>
                      <a:pt x="5038" y="7249"/>
                      <a:pt x="5109" y="7199"/>
                      <a:pt x="5129" y="7119"/>
                    </a:cubicBezTo>
                    <a:cubicBezTo>
                      <a:pt x="5138" y="7099"/>
                      <a:pt x="5138" y="7069"/>
                      <a:pt x="5138" y="7049"/>
                    </a:cubicBezTo>
                    <a:cubicBezTo>
                      <a:pt x="5149" y="7029"/>
                      <a:pt x="5168" y="7009"/>
                      <a:pt x="5168" y="6979"/>
                    </a:cubicBezTo>
                    <a:cubicBezTo>
                      <a:pt x="5458" y="6279"/>
                      <a:pt x="5378" y="5500"/>
                      <a:pt x="5238" y="4780"/>
                    </a:cubicBezTo>
                    <a:cubicBezTo>
                      <a:pt x="5058" y="3950"/>
                      <a:pt x="4669" y="3171"/>
                      <a:pt x="4169" y="2471"/>
                    </a:cubicBezTo>
                    <a:cubicBezTo>
                      <a:pt x="3589" y="1631"/>
                      <a:pt x="2790" y="942"/>
                      <a:pt x="1850" y="522"/>
                    </a:cubicBezTo>
                    <a:cubicBezTo>
                      <a:pt x="1420" y="322"/>
                      <a:pt x="960" y="172"/>
                      <a:pt x="500" y="52"/>
                    </a:cubicBezTo>
                    <a:cubicBezTo>
                      <a:pt x="422" y="32"/>
                      <a:pt x="327" y="1"/>
                      <a:pt x="24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2" name="Google Shape;16262;p58"/>
              <p:cNvSpPr/>
              <p:nvPr/>
            </p:nvSpPr>
            <p:spPr>
              <a:xfrm>
                <a:off x="3461983" y="3621539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1"/>
                    </a:moveTo>
                    <a:lnTo>
                      <a:pt x="0" y="1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3" name="Google Shape;16263;p58"/>
              <p:cNvSpPr/>
              <p:nvPr/>
            </p:nvSpPr>
            <p:spPr>
              <a:xfrm>
                <a:off x="2466722" y="3099003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0"/>
                    </a:moveTo>
                    <a:lnTo>
                      <a:pt x="0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4" name="Google Shape;16264;p58"/>
              <p:cNvSpPr/>
              <p:nvPr/>
            </p:nvSpPr>
            <p:spPr>
              <a:xfrm>
                <a:off x="2466722" y="3099507"/>
                <a:ext cx="50" cy="1058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21"/>
                    </a:moveTo>
                    <a:lnTo>
                      <a:pt x="0" y="1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5" name="Google Shape;16265;p58"/>
              <p:cNvSpPr/>
              <p:nvPr/>
            </p:nvSpPr>
            <p:spPr>
              <a:xfrm>
                <a:off x="2466722" y="3100010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6" name="Google Shape;16266;p58"/>
              <p:cNvSpPr/>
              <p:nvPr/>
            </p:nvSpPr>
            <p:spPr>
              <a:xfrm>
                <a:off x="2466722" y="3100514"/>
                <a:ext cx="50" cy="554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lnTo>
                      <a:pt x="0" y="1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7" name="Google Shape;16267;p58"/>
              <p:cNvSpPr/>
              <p:nvPr/>
            </p:nvSpPr>
            <p:spPr>
              <a:xfrm>
                <a:off x="2441036" y="1974909"/>
                <a:ext cx="549784" cy="1854792"/>
              </a:xfrm>
              <a:custGeom>
                <a:avLst/>
                <a:gdLst/>
                <a:ahLst/>
                <a:cxnLst/>
                <a:rect l="l" t="t" r="r" b="b"/>
                <a:pathLst>
                  <a:path w="10916" h="36827" extrusionOk="0">
                    <a:moveTo>
                      <a:pt x="520" y="22299"/>
                    </a:moveTo>
                    <a:cubicBezTo>
                      <a:pt x="520" y="22308"/>
                      <a:pt x="513" y="22317"/>
                      <a:pt x="511" y="22319"/>
                    </a:cubicBezTo>
                    <a:lnTo>
                      <a:pt x="511" y="22319"/>
                    </a:lnTo>
                    <a:cubicBezTo>
                      <a:pt x="511" y="22312"/>
                      <a:pt x="514" y="22306"/>
                      <a:pt x="520" y="22299"/>
                    </a:cubicBezTo>
                    <a:close/>
                    <a:moveTo>
                      <a:pt x="6207" y="10345"/>
                    </a:moveTo>
                    <a:cubicBezTo>
                      <a:pt x="6078" y="11695"/>
                      <a:pt x="6027" y="13064"/>
                      <a:pt x="6008" y="14503"/>
                    </a:cubicBezTo>
                    <a:cubicBezTo>
                      <a:pt x="5968" y="15913"/>
                      <a:pt x="5998" y="17332"/>
                      <a:pt x="6027" y="18751"/>
                    </a:cubicBezTo>
                    <a:lnTo>
                      <a:pt x="6027" y="19111"/>
                    </a:lnTo>
                    <a:cubicBezTo>
                      <a:pt x="6008" y="19221"/>
                      <a:pt x="5978" y="19331"/>
                      <a:pt x="5938" y="19441"/>
                    </a:cubicBezTo>
                    <a:cubicBezTo>
                      <a:pt x="5798" y="19880"/>
                      <a:pt x="5728" y="20071"/>
                      <a:pt x="5488" y="20480"/>
                    </a:cubicBezTo>
                    <a:cubicBezTo>
                      <a:pt x="4728" y="21693"/>
                      <a:pt x="3266" y="22833"/>
                      <a:pt x="1853" y="22833"/>
                    </a:cubicBezTo>
                    <a:cubicBezTo>
                      <a:pt x="1613" y="22833"/>
                      <a:pt x="1374" y="22801"/>
                      <a:pt x="1140" y="22729"/>
                    </a:cubicBezTo>
                    <a:cubicBezTo>
                      <a:pt x="850" y="22639"/>
                      <a:pt x="600" y="22519"/>
                      <a:pt x="520" y="22370"/>
                    </a:cubicBezTo>
                    <a:cubicBezTo>
                      <a:pt x="520" y="22370"/>
                      <a:pt x="520" y="22361"/>
                      <a:pt x="513" y="22359"/>
                    </a:cubicBezTo>
                    <a:lnTo>
                      <a:pt x="513" y="22359"/>
                    </a:lnTo>
                    <a:cubicBezTo>
                      <a:pt x="511" y="22357"/>
                      <a:pt x="510" y="22353"/>
                      <a:pt x="510" y="22350"/>
                    </a:cubicBezTo>
                    <a:lnTo>
                      <a:pt x="510" y="22330"/>
                    </a:lnTo>
                    <a:cubicBezTo>
                      <a:pt x="510" y="22326"/>
                      <a:pt x="510" y="22322"/>
                      <a:pt x="511" y="22319"/>
                    </a:cubicBezTo>
                    <a:lnTo>
                      <a:pt x="511" y="22319"/>
                    </a:lnTo>
                    <a:cubicBezTo>
                      <a:pt x="520" y="22309"/>
                      <a:pt x="521" y="22299"/>
                      <a:pt x="530" y="22290"/>
                    </a:cubicBezTo>
                    <a:cubicBezTo>
                      <a:pt x="530" y="22230"/>
                      <a:pt x="790" y="21859"/>
                      <a:pt x="930" y="21670"/>
                    </a:cubicBezTo>
                    <a:cubicBezTo>
                      <a:pt x="2249" y="19811"/>
                      <a:pt x="3499" y="17872"/>
                      <a:pt x="4459" y="15793"/>
                    </a:cubicBezTo>
                    <a:cubicBezTo>
                      <a:pt x="5198" y="14173"/>
                      <a:pt x="5778" y="12244"/>
                      <a:pt x="6207" y="10345"/>
                    </a:cubicBezTo>
                    <a:close/>
                    <a:moveTo>
                      <a:pt x="9931" y="29120"/>
                    </a:moveTo>
                    <a:cubicBezTo>
                      <a:pt x="9931" y="29120"/>
                      <a:pt x="9932" y="29131"/>
                      <a:pt x="9935" y="29159"/>
                    </a:cubicBezTo>
                    <a:lnTo>
                      <a:pt x="9935" y="29159"/>
                    </a:lnTo>
                    <a:cubicBezTo>
                      <a:pt x="9934" y="29138"/>
                      <a:pt x="9932" y="29120"/>
                      <a:pt x="9931" y="29120"/>
                    </a:cubicBezTo>
                    <a:close/>
                    <a:moveTo>
                      <a:pt x="9166" y="0"/>
                    </a:moveTo>
                    <a:cubicBezTo>
                      <a:pt x="9036" y="240"/>
                      <a:pt x="8917" y="480"/>
                      <a:pt x="8797" y="720"/>
                    </a:cubicBezTo>
                    <a:cubicBezTo>
                      <a:pt x="8007" y="2309"/>
                      <a:pt x="7387" y="3988"/>
                      <a:pt x="6957" y="5717"/>
                    </a:cubicBezTo>
                    <a:cubicBezTo>
                      <a:pt x="6778" y="6447"/>
                      <a:pt x="6618" y="7197"/>
                      <a:pt x="6478" y="7936"/>
                    </a:cubicBezTo>
                    <a:cubicBezTo>
                      <a:pt x="6467" y="7986"/>
                      <a:pt x="6458" y="8036"/>
                      <a:pt x="6458" y="8086"/>
                    </a:cubicBezTo>
                    <a:cubicBezTo>
                      <a:pt x="6178" y="9285"/>
                      <a:pt x="5908" y="10485"/>
                      <a:pt x="5558" y="11675"/>
                    </a:cubicBezTo>
                    <a:cubicBezTo>
                      <a:pt x="4978" y="13594"/>
                      <a:pt x="4419" y="15023"/>
                      <a:pt x="3519" y="16772"/>
                    </a:cubicBezTo>
                    <a:cubicBezTo>
                      <a:pt x="2789" y="18161"/>
                      <a:pt x="1940" y="19491"/>
                      <a:pt x="1050" y="20780"/>
                    </a:cubicBezTo>
                    <a:cubicBezTo>
                      <a:pt x="820" y="21120"/>
                      <a:pt x="580" y="21450"/>
                      <a:pt x="341" y="21779"/>
                    </a:cubicBezTo>
                    <a:cubicBezTo>
                      <a:pt x="170" y="22010"/>
                      <a:pt x="1" y="22330"/>
                      <a:pt x="170" y="22609"/>
                    </a:cubicBezTo>
                    <a:cubicBezTo>
                      <a:pt x="290" y="22799"/>
                      <a:pt x="490" y="22909"/>
                      <a:pt x="690" y="22999"/>
                    </a:cubicBezTo>
                    <a:cubicBezTo>
                      <a:pt x="990" y="23129"/>
                      <a:pt x="1310" y="23209"/>
                      <a:pt x="1640" y="23239"/>
                    </a:cubicBezTo>
                    <a:cubicBezTo>
                      <a:pt x="1703" y="23243"/>
                      <a:pt x="1767" y="23245"/>
                      <a:pt x="1831" y="23245"/>
                    </a:cubicBezTo>
                    <a:cubicBezTo>
                      <a:pt x="3558" y="23245"/>
                      <a:pt x="5296" y="21824"/>
                      <a:pt x="6047" y="20311"/>
                    </a:cubicBezTo>
                    <a:cubicBezTo>
                      <a:pt x="6058" y="21000"/>
                      <a:pt x="6067" y="21690"/>
                      <a:pt x="6087" y="22370"/>
                    </a:cubicBezTo>
                    <a:cubicBezTo>
                      <a:pt x="6147" y="25168"/>
                      <a:pt x="6238" y="27967"/>
                      <a:pt x="6378" y="30755"/>
                    </a:cubicBezTo>
                    <a:cubicBezTo>
                      <a:pt x="6438" y="32095"/>
                      <a:pt x="6538" y="33434"/>
                      <a:pt x="6647" y="34764"/>
                    </a:cubicBezTo>
                    <a:cubicBezTo>
                      <a:pt x="6678" y="35224"/>
                      <a:pt x="6718" y="35683"/>
                      <a:pt x="6767" y="36133"/>
                    </a:cubicBezTo>
                    <a:cubicBezTo>
                      <a:pt x="6778" y="36463"/>
                      <a:pt x="6937" y="36752"/>
                      <a:pt x="7277" y="36812"/>
                    </a:cubicBezTo>
                    <a:cubicBezTo>
                      <a:pt x="7320" y="36822"/>
                      <a:pt x="7362" y="36827"/>
                      <a:pt x="7405" y="36827"/>
                    </a:cubicBezTo>
                    <a:cubicBezTo>
                      <a:pt x="7532" y="36827"/>
                      <a:pt x="7660" y="36788"/>
                      <a:pt x="7787" y="36743"/>
                    </a:cubicBezTo>
                    <a:cubicBezTo>
                      <a:pt x="7977" y="36673"/>
                      <a:pt x="8177" y="36583"/>
                      <a:pt x="8346" y="36453"/>
                    </a:cubicBezTo>
                    <a:cubicBezTo>
                      <a:pt x="9256" y="35773"/>
                      <a:pt x="9696" y="34653"/>
                      <a:pt x="10006" y="33594"/>
                    </a:cubicBezTo>
                    <a:cubicBezTo>
                      <a:pt x="10316" y="32365"/>
                      <a:pt x="10376" y="31075"/>
                      <a:pt x="10136" y="29836"/>
                    </a:cubicBezTo>
                    <a:cubicBezTo>
                      <a:pt x="10106" y="29756"/>
                      <a:pt x="10116" y="29646"/>
                      <a:pt x="10056" y="29576"/>
                    </a:cubicBezTo>
                    <a:cubicBezTo>
                      <a:pt x="10046" y="29546"/>
                      <a:pt x="10026" y="29536"/>
                      <a:pt x="10006" y="29526"/>
                    </a:cubicBezTo>
                    <a:cubicBezTo>
                      <a:pt x="9986" y="29416"/>
                      <a:pt x="9966" y="29296"/>
                      <a:pt x="9936" y="29186"/>
                    </a:cubicBezTo>
                    <a:cubicBezTo>
                      <a:pt x="9936" y="29178"/>
                      <a:pt x="9936" y="29169"/>
                      <a:pt x="9935" y="29161"/>
                    </a:cubicBezTo>
                    <a:lnTo>
                      <a:pt x="9935" y="29161"/>
                    </a:lnTo>
                    <a:cubicBezTo>
                      <a:pt x="9936" y="29163"/>
                      <a:pt x="9936" y="29164"/>
                      <a:pt x="9936" y="29166"/>
                    </a:cubicBezTo>
                    <a:cubicBezTo>
                      <a:pt x="9936" y="29164"/>
                      <a:pt x="9935" y="29161"/>
                      <a:pt x="9935" y="29159"/>
                    </a:cubicBezTo>
                    <a:lnTo>
                      <a:pt x="9935" y="29159"/>
                    </a:lnTo>
                    <a:cubicBezTo>
                      <a:pt x="9935" y="29160"/>
                      <a:pt x="9935" y="29160"/>
                      <a:pt x="9935" y="29161"/>
                    </a:cubicBezTo>
                    <a:lnTo>
                      <a:pt x="9935" y="29161"/>
                    </a:lnTo>
                    <a:cubicBezTo>
                      <a:pt x="9925" y="29083"/>
                      <a:pt x="9916" y="29005"/>
                      <a:pt x="9916" y="28927"/>
                    </a:cubicBezTo>
                    <a:cubicBezTo>
                      <a:pt x="9976" y="28816"/>
                      <a:pt x="10156" y="28536"/>
                      <a:pt x="10236" y="28367"/>
                    </a:cubicBezTo>
                    <a:cubicBezTo>
                      <a:pt x="10405" y="28007"/>
                      <a:pt x="10565" y="27647"/>
                      <a:pt x="10665" y="27267"/>
                    </a:cubicBezTo>
                    <a:cubicBezTo>
                      <a:pt x="10845" y="26608"/>
                      <a:pt x="10916" y="25918"/>
                      <a:pt x="10816" y="25248"/>
                    </a:cubicBezTo>
                    <a:cubicBezTo>
                      <a:pt x="10776" y="25028"/>
                      <a:pt x="10765" y="24778"/>
                      <a:pt x="10656" y="24578"/>
                    </a:cubicBezTo>
                    <a:cubicBezTo>
                      <a:pt x="10619" y="24522"/>
                      <a:pt x="10561" y="24496"/>
                      <a:pt x="10501" y="24496"/>
                    </a:cubicBezTo>
                    <a:cubicBezTo>
                      <a:pt x="10412" y="24496"/>
                      <a:pt x="10320" y="24553"/>
                      <a:pt x="10296" y="24649"/>
                    </a:cubicBezTo>
                    <a:cubicBezTo>
                      <a:pt x="10276" y="24808"/>
                      <a:pt x="10385" y="25038"/>
                      <a:pt x="10396" y="25208"/>
                    </a:cubicBezTo>
                    <a:cubicBezTo>
                      <a:pt x="10445" y="25438"/>
                      <a:pt x="10465" y="25968"/>
                      <a:pt x="10416" y="26368"/>
                    </a:cubicBezTo>
                    <a:cubicBezTo>
                      <a:pt x="10396" y="26768"/>
                      <a:pt x="10156" y="27617"/>
                      <a:pt x="9956" y="27997"/>
                    </a:cubicBezTo>
                    <a:cubicBezTo>
                      <a:pt x="9866" y="28207"/>
                      <a:pt x="9746" y="28407"/>
                      <a:pt x="9636" y="28607"/>
                    </a:cubicBezTo>
                    <a:cubicBezTo>
                      <a:pt x="9586" y="28687"/>
                      <a:pt x="9526" y="28776"/>
                      <a:pt x="9516" y="28867"/>
                    </a:cubicBezTo>
                    <a:cubicBezTo>
                      <a:pt x="9516" y="29096"/>
                      <a:pt x="9536" y="29076"/>
                      <a:pt x="9586" y="29326"/>
                    </a:cubicBezTo>
                    <a:cubicBezTo>
                      <a:pt x="9656" y="29636"/>
                      <a:pt x="9726" y="29956"/>
                      <a:pt x="9786" y="30276"/>
                    </a:cubicBezTo>
                    <a:cubicBezTo>
                      <a:pt x="9816" y="30466"/>
                      <a:pt x="9836" y="30626"/>
                      <a:pt x="9856" y="30915"/>
                    </a:cubicBezTo>
                    <a:cubicBezTo>
                      <a:pt x="9896" y="31915"/>
                      <a:pt x="9826" y="32665"/>
                      <a:pt x="9576" y="33594"/>
                    </a:cubicBezTo>
                    <a:cubicBezTo>
                      <a:pt x="9186" y="34993"/>
                      <a:pt x="8406" y="36273"/>
                      <a:pt x="7407" y="36423"/>
                    </a:cubicBezTo>
                    <a:cubicBezTo>
                      <a:pt x="7387" y="36423"/>
                      <a:pt x="7337" y="36403"/>
                      <a:pt x="7307" y="36393"/>
                    </a:cubicBezTo>
                    <a:cubicBezTo>
                      <a:pt x="7287" y="36383"/>
                      <a:pt x="7277" y="36373"/>
                      <a:pt x="7257" y="36373"/>
                    </a:cubicBezTo>
                    <a:cubicBezTo>
                      <a:pt x="7247" y="36353"/>
                      <a:pt x="7237" y="36343"/>
                      <a:pt x="7227" y="36333"/>
                    </a:cubicBezTo>
                    <a:cubicBezTo>
                      <a:pt x="7227" y="36323"/>
                      <a:pt x="7217" y="36323"/>
                      <a:pt x="7217" y="36313"/>
                    </a:cubicBezTo>
                    <a:cubicBezTo>
                      <a:pt x="7147" y="36093"/>
                      <a:pt x="7147" y="35693"/>
                      <a:pt x="7097" y="35333"/>
                    </a:cubicBezTo>
                    <a:cubicBezTo>
                      <a:pt x="6967" y="33914"/>
                      <a:pt x="6867" y="32494"/>
                      <a:pt x="6798" y="31066"/>
                    </a:cubicBezTo>
                    <a:cubicBezTo>
                      <a:pt x="6598" y="27117"/>
                      <a:pt x="6467" y="23159"/>
                      <a:pt x="6398" y="19211"/>
                    </a:cubicBezTo>
                    <a:cubicBezTo>
                      <a:pt x="6407" y="19161"/>
                      <a:pt x="6418" y="19081"/>
                      <a:pt x="6427" y="19051"/>
                    </a:cubicBezTo>
                    <a:cubicBezTo>
                      <a:pt x="6438" y="19001"/>
                      <a:pt x="6438" y="18951"/>
                      <a:pt x="6407" y="18901"/>
                    </a:cubicBezTo>
                    <a:lnTo>
                      <a:pt x="6398" y="18891"/>
                    </a:lnTo>
                    <a:cubicBezTo>
                      <a:pt x="6378" y="17541"/>
                      <a:pt x="6367" y="16202"/>
                      <a:pt x="6367" y="14853"/>
                    </a:cubicBezTo>
                    <a:cubicBezTo>
                      <a:pt x="6378" y="12564"/>
                      <a:pt x="6438" y="10145"/>
                      <a:pt x="6787" y="8006"/>
                    </a:cubicBezTo>
                    <a:cubicBezTo>
                      <a:pt x="6877" y="7417"/>
                      <a:pt x="6987" y="6826"/>
                      <a:pt x="7137" y="6257"/>
                    </a:cubicBezTo>
                    <a:cubicBezTo>
                      <a:pt x="7167" y="6147"/>
                      <a:pt x="7187" y="6037"/>
                      <a:pt x="7217" y="5927"/>
                    </a:cubicBezTo>
                    <a:cubicBezTo>
                      <a:pt x="7437" y="5187"/>
                      <a:pt x="7687" y="4448"/>
                      <a:pt x="7957" y="3728"/>
                    </a:cubicBezTo>
                    <a:cubicBezTo>
                      <a:pt x="8406" y="2508"/>
                      <a:pt x="8837" y="1499"/>
                      <a:pt x="9466" y="300"/>
                    </a:cubicBezTo>
                    <a:cubicBezTo>
                      <a:pt x="9486" y="270"/>
                      <a:pt x="9506" y="240"/>
                      <a:pt x="9526" y="200"/>
                    </a:cubicBezTo>
                    <a:cubicBezTo>
                      <a:pt x="9406" y="140"/>
                      <a:pt x="9286" y="70"/>
                      <a:pt x="916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8" name="Google Shape;16268;p58"/>
              <p:cNvSpPr/>
              <p:nvPr/>
            </p:nvSpPr>
            <p:spPr>
              <a:xfrm>
                <a:off x="2960550" y="1443257"/>
                <a:ext cx="384688" cy="449105"/>
              </a:xfrm>
              <a:custGeom>
                <a:avLst/>
                <a:gdLst/>
                <a:ahLst/>
                <a:cxnLst/>
                <a:rect l="l" t="t" r="r" b="b"/>
                <a:pathLst>
                  <a:path w="7638" h="8917" extrusionOk="0">
                    <a:moveTo>
                      <a:pt x="7047" y="1"/>
                    </a:moveTo>
                    <a:cubicBezTo>
                      <a:pt x="6938" y="91"/>
                      <a:pt x="6838" y="191"/>
                      <a:pt x="6738" y="281"/>
                    </a:cubicBezTo>
                    <a:cubicBezTo>
                      <a:pt x="6228" y="770"/>
                      <a:pt x="5748" y="1290"/>
                      <a:pt x="5258" y="1810"/>
                    </a:cubicBezTo>
                    <a:cubicBezTo>
                      <a:pt x="3539" y="3609"/>
                      <a:pt x="2010" y="5578"/>
                      <a:pt x="630" y="7657"/>
                    </a:cubicBezTo>
                    <a:cubicBezTo>
                      <a:pt x="421" y="7977"/>
                      <a:pt x="210" y="8297"/>
                      <a:pt x="1" y="8627"/>
                    </a:cubicBezTo>
                    <a:cubicBezTo>
                      <a:pt x="101" y="8717"/>
                      <a:pt x="201" y="8817"/>
                      <a:pt x="310" y="8917"/>
                    </a:cubicBezTo>
                    <a:cubicBezTo>
                      <a:pt x="681" y="8317"/>
                      <a:pt x="1070" y="7737"/>
                      <a:pt x="1470" y="7158"/>
                    </a:cubicBezTo>
                    <a:cubicBezTo>
                      <a:pt x="2640" y="5458"/>
                      <a:pt x="3799" y="3989"/>
                      <a:pt x="5248" y="2429"/>
                    </a:cubicBezTo>
                    <a:cubicBezTo>
                      <a:pt x="5738" y="1910"/>
                      <a:pt x="6228" y="1370"/>
                      <a:pt x="6738" y="861"/>
                    </a:cubicBezTo>
                    <a:cubicBezTo>
                      <a:pt x="6998" y="630"/>
                      <a:pt x="7267" y="401"/>
                      <a:pt x="7587" y="111"/>
                    </a:cubicBezTo>
                    <a:lnTo>
                      <a:pt x="7637" y="61"/>
                    </a:lnTo>
                    <a:cubicBezTo>
                      <a:pt x="7507" y="61"/>
                      <a:pt x="7377" y="61"/>
                      <a:pt x="7237" y="51"/>
                    </a:cubicBezTo>
                    <a:cubicBezTo>
                      <a:pt x="7167" y="51"/>
                      <a:pt x="7098" y="31"/>
                      <a:pt x="70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69" name="Google Shape;16269;p58"/>
              <p:cNvSpPr/>
              <p:nvPr/>
            </p:nvSpPr>
            <p:spPr>
              <a:xfrm>
                <a:off x="3424209" y="1762923"/>
                <a:ext cx="142986" cy="747668"/>
              </a:xfrm>
              <a:custGeom>
                <a:avLst/>
                <a:gdLst/>
                <a:ahLst/>
                <a:cxnLst/>
                <a:rect l="l" t="t" r="r" b="b"/>
                <a:pathLst>
                  <a:path w="2839" h="14845" extrusionOk="0">
                    <a:moveTo>
                      <a:pt x="1200" y="1"/>
                    </a:moveTo>
                    <a:cubicBezTo>
                      <a:pt x="1579" y="991"/>
                      <a:pt x="1819" y="2040"/>
                      <a:pt x="1990" y="3090"/>
                    </a:cubicBezTo>
                    <a:cubicBezTo>
                      <a:pt x="2230" y="4439"/>
                      <a:pt x="2309" y="5918"/>
                      <a:pt x="2170" y="7417"/>
                    </a:cubicBezTo>
                    <a:cubicBezTo>
                      <a:pt x="2059" y="8967"/>
                      <a:pt x="1799" y="10446"/>
                      <a:pt x="1190" y="11985"/>
                    </a:cubicBezTo>
                    <a:cubicBezTo>
                      <a:pt x="820" y="12985"/>
                      <a:pt x="490" y="13834"/>
                      <a:pt x="40" y="14774"/>
                    </a:cubicBezTo>
                    <a:cubicBezTo>
                      <a:pt x="31" y="14804"/>
                      <a:pt x="0" y="14844"/>
                      <a:pt x="11" y="14844"/>
                    </a:cubicBezTo>
                    <a:cubicBezTo>
                      <a:pt x="100" y="14724"/>
                      <a:pt x="180" y="14604"/>
                      <a:pt x="270" y="14484"/>
                    </a:cubicBezTo>
                    <a:cubicBezTo>
                      <a:pt x="680" y="13885"/>
                      <a:pt x="1050" y="13254"/>
                      <a:pt x="1350" y="12595"/>
                    </a:cubicBezTo>
                    <a:cubicBezTo>
                      <a:pt x="2090" y="11075"/>
                      <a:pt x="2419" y="9387"/>
                      <a:pt x="2559" y="7707"/>
                    </a:cubicBezTo>
                    <a:cubicBezTo>
                      <a:pt x="2839" y="5078"/>
                      <a:pt x="2489" y="2340"/>
                      <a:pt x="120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0" name="Google Shape;16270;p58"/>
              <p:cNvSpPr/>
              <p:nvPr/>
            </p:nvSpPr>
            <p:spPr>
              <a:xfrm>
                <a:off x="3430253" y="1893317"/>
                <a:ext cx="98212" cy="567916"/>
              </a:xfrm>
              <a:custGeom>
                <a:avLst/>
                <a:gdLst/>
                <a:ahLst/>
                <a:cxnLst/>
                <a:rect l="l" t="t" r="r" b="b"/>
                <a:pathLst>
                  <a:path w="1950" h="11276" extrusionOk="0">
                    <a:moveTo>
                      <a:pt x="990" y="1"/>
                    </a:moveTo>
                    <a:cubicBezTo>
                      <a:pt x="1000" y="30"/>
                      <a:pt x="1000" y="50"/>
                      <a:pt x="1010" y="81"/>
                    </a:cubicBezTo>
                    <a:cubicBezTo>
                      <a:pt x="1130" y="710"/>
                      <a:pt x="1250" y="1460"/>
                      <a:pt x="1300" y="1900"/>
                    </a:cubicBezTo>
                    <a:cubicBezTo>
                      <a:pt x="1390" y="2669"/>
                      <a:pt x="1439" y="3439"/>
                      <a:pt x="1450" y="4219"/>
                    </a:cubicBezTo>
                    <a:cubicBezTo>
                      <a:pt x="1439" y="5278"/>
                      <a:pt x="1339" y="6218"/>
                      <a:pt x="1160" y="7207"/>
                    </a:cubicBezTo>
                    <a:cubicBezTo>
                      <a:pt x="910" y="8597"/>
                      <a:pt x="550" y="9966"/>
                      <a:pt x="0" y="11276"/>
                    </a:cubicBezTo>
                    <a:cubicBezTo>
                      <a:pt x="360" y="10616"/>
                      <a:pt x="700" y="9936"/>
                      <a:pt x="920" y="9226"/>
                    </a:cubicBezTo>
                    <a:cubicBezTo>
                      <a:pt x="1220" y="8317"/>
                      <a:pt x="1390" y="7367"/>
                      <a:pt x="1539" y="6418"/>
                    </a:cubicBezTo>
                    <a:cubicBezTo>
                      <a:pt x="1790" y="4859"/>
                      <a:pt x="1950" y="2969"/>
                      <a:pt x="1450" y="1320"/>
                    </a:cubicBezTo>
                    <a:cubicBezTo>
                      <a:pt x="1320" y="870"/>
                      <a:pt x="1170" y="430"/>
                      <a:pt x="9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1" name="Google Shape;16271;p58"/>
              <p:cNvSpPr/>
              <p:nvPr/>
            </p:nvSpPr>
            <p:spPr>
              <a:xfrm>
                <a:off x="3439319" y="2571934"/>
                <a:ext cx="53387" cy="239133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47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0" y="150"/>
                      <a:pt x="90" y="300"/>
                      <a:pt x="130" y="440"/>
                    </a:cubicBezTo>
                    <a:cubicBezTo>
                      <a:pt x="550" y="1869"/>
                      <a:pt x="640" y="3219"/>
                      <a:pt x="560" y="4748"/>
                    </a:cubicBezTo>
                    <a:cubicBezTo>
                      <a:pt x="1060" y="3219"/>
                      <a:pt x="1010" y="1720"/>
                      <a:pt x="180" y="310"/>
                    </a:cubicBezTo>
                    <a:cubicBezTo>
                      <a:pt x="120" y="210"/>
                      <a:pt x="60" y="11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2" name="Google Shape;16272;p58"/>
              <p:cNvSpPr/>
              <p:nvPr/>
            </p:nvSpPr>
            <p:spPr>
              <a:xfrm>
                <a:off x="3459414" y="2855841"/>
                <a:ext cx="104306" cy="325257"/>
              </a:xfrm>
              <a:custGeom>
                <a:avLst/>
                <a:gdLst/>
                <a:ahLst/>
                <a:cxnLst/>
                <a:rect l="l" t="t" r="r" b="b"/>
                <a:pathLst>
                  <a:path w="2071" h="645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1" y="980"/>
                      <a:pt x="1011" y="1990"/>
                      <a:pt x="1211" y="3169"/>
                    </a:cubicBezTo>
                    <a:cubicBezTo>
                      <a:pt x="1340" y="3859"/>
                      <a:pt x="1400" y="4579"/>
                      <a:pt x="1311" y="5388"/>
                    </a:cubicBezTo>
                    <a:cubicBezTo>
                      <a:pt x="1271" y="5738"/>
                      <a:pt x="1251" y="5948"/>
                      <a:pt x="1180" y="6288"/>
                    </a:cubicBezTo>
                    <a:cubicBezTo>
                      <a:pt x="1180" y="6348"/>
                      <a:pt x="1151" y="6427"/>
                      <a:pt x="1151" y="6458"/>
                    </a:cubicBezTo>
                    <a:cubicBezTo>
                      <a:pt x="1271" y="6178"/>
                      <a:pt x="1371" y="5898"/>
                      <a:pt x="1460" y="5598"/>
                    </a:cubicBezTo>
                    <a:cubicBezTo>
                      <a:pt x="2070" y="3569"/>
                      <a:pt x="1451" y="148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3" name="Google Shape;16273;p58"/>
              <p:cNvSpPr/>
              <p:nvPr/>
            </p:nvSpPr>
            <p:spPr>
              <a:xfrm>
                <a:off x="3487618" y="2947959"/>
                <a:ext cx="32284" cy="176781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1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1" y="111"/>
                      <a:pt x="51" y="221"/>
                      <a:pt x="71" y="331"/>
                    </a:cubicBezTo>
                    <a:cubicBezTo>
                      <a:pt x="300" y="1540"/>
                      <a:pt x="440" y="2350"/>
                      <a:pt x="531" y="3509"/>
                    </a:cubicBezTo>
                    <a:cubicBezTo>
                      <a:pt x="600" y="2950"/>
                      <a:pt x="640" y="2380"/>
                      <a:pt x="580" y="1810"/>
                    </a:cubicBezTo>
                    <a:cubicBezTo>
                      <a:pt x="500" y="1220"/>
                      <a:pt x="300" y="651"/>
                      <a:pt x="61" y="111"/>
                    </a:cubicBezTo>
                    <a:cubicBezTo>
                      <a:pt x="41" y="71"/>
                      <a:pt x="21" y="3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4" name="Google Shape;16274;p58"/>
              <p:cNvSpPr/>
              <p:nvPr/>
            </p:nvSpPr>
            <p:spPr>
              <a:xfrm>
                <a:off x="3444859" y="2664052"/>
                <a:ext cx="17628" cy="104256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" y="790"/>
                      <a:pt x="150" y="1460"/>
                      <a:pt x="220" y="2070"/>
                    </a:cubicBezTo>
                    <a:cubicBezTo>
                      <a:pt x="350" y="1400"/>
                      <a:pt x="200" y="56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5" name="Google Shape;16275;p58"/>
              <p:cNvSpPr/>
              <p:nvPr/>
            </p:nvSpPr>
            <p:spPr>
              <a:xfrm>
                <a:off x="3370822" y="3299858"/>
                <a:ext cx="121380" cy="282447"/>
              </a:xfrm>
              <a:custGeom>
                <a:avLst/>
                <a:gdLst/>
                <a:ahLst/>
                <a:cxnLst/>
                <a:rect l="l" t="t" r="r" b="b"/>
                <a:pathLst>
                  <a:path w="2410" h="5608" extrusionOk="0">
                    <a:moveTo>
                      <a:pt x="1" y="1"/>
                    </a:moveTo>
                    <a:cubicBezTo>
                      <a:pt x="21" y="21"/>
                      <a:pt x="41" y="41"/>
                      <a:pt x="51" y="61"/>
                    </a:cubicBezTo>
                    <a:cubicBezTo>
                      <a:pt x="460" y="510"/>
                      <a:pt x="760" y="950"/>
                      <a:pt x="1080" y="1480"/>
                    </a:cubicBezTo>
                    <a:cubicBezTo>
                      <a:pt x="1810" y="2749"/>
                      <a:pt x="2310" y="4128"/>
                      <a:pt x="2010" y="5608"/>
                    </a:cubicBezTo>
                    <a:cubicBezTo>
                      <a:pt x="2400" y="4759"/>
                      <a:pt x="2410" y="3769"/>
                      <a:pt x="2160" y="2879"/>
                    </a:cubicBezTo>
                    <a:cubicBezTo>
                      <a:pt x="1940" y="2149"/>
                      <a:pt x="1530" y="1480"/>
                      <a:pt x="1031" y="910"/>
                    </a:cubicBezTo>
                    <a:cubicBezTo>
                      <a:pt x="731" y="570"/>
                      <a:pt x="380" y="26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6" name="Google Shape;16276;p58"/>
              <p:cNvSpPr/>
              <p:nvPr/>
            </p:nvSpPr>
            <p:spPr>
              <a:xfrm>
                <a:off x="3251004" y="2981199"/>
                <a:ext cx="107781" cy="250717"/>
              </a:xfrm>
              <a:custGeom>
                <a:avLst/>
                <a:gdLst/>
                <a:ahLst/>
                <a:cxnLst/>
                <a:rect l="l" t="t" r="r" b="b"/>
                <a:pathLst>
                  <a:path w="2140" h="497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1" y="160"/>
                      <a:pt x="251" y="311"/>
                      <a:pt x="371" y="490"/>
                    </a:cubicBezTo>
                    <a:cubicBezTo>
                      <a:pt x="720" y="1000"/>
                      <a:pt x="1000" y="1540"/>
                      <a:pt x="1271" y="2090"/>
                    </a:cubicBezTo>
                    <a:cubicBezTo>
                      <a:pt x="1650" y="2829"/>
                      <a:pt x="1960" y="3909"/>
                      <a:pt x="1880" y="4978"/>
                    </a:cubicBezTo>
                    <a:cubicBezTo>
                      <a:pt x="2140" y="4169"/>
                      <a:pt x="2130" y="3259"/>
                      <a:pt x="1840" y="2459"/>
                    </a:cubicBezTo>
                    <a:cubicBezTo>
                      <a:pt x="1520" y="1610"/>
                      <a:pt x="971" y="860"/>
                      <a:pt x="311" y="251"/>
                    </a:cubicBezTo>
                    <a:cubicBezTo>
                      <a:pt x="211" y="160"/>
                      <a:pt x="91" y="6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7" name="Google Shape;16277;p58"/>
              <p:cNvSpPr/>
              <p:nvPr/>
            </p:nvSpPr>
            <p:spPr>
              <a:xfrm>
                <a:off x="3286260" y="3065258"/>
                <a:ext cx="54394" cy="144044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286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0" y="71"/>
                      <a:pt x="71" y="150"/>
                      <a:pt x="100" y="230"/>
                    </a:cubicBezTo>
                    <a:cubicBezTo>
                      <a:pt x="320" y="761"/>
                      <a:pt x="520" y="1290"/>
                      <a:pt x="680" y="1830"/>
                    </a:cubicBezTo>
                    <a:cubicBezTo>
                      <a:pt x="780" y="2180"/>
                      <a:pt x="880" y="2520"/>
                      <a:pt x="880" y="2860"/>
                    </a:cubicBezTo>
                    <a:cubicBezTo>
                      <a:pt x="1080" y="1840"/>
                      <a:pt x="711" y="861"/>
                      <a:pt x="40" y="51"/>
                    </a:cubicBezTo>
                    <a:cubicBezTo>
                      <a:pt x="31" y="31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8" name="Google Shape;16278;p58"/>
              <p:cNvSpPr/>
              <p:nvPr/>
            </p:nvSpPr>
            <p:spPr>
              <a:xfrm>
                <a:off x="3414136" y="3386939"/>
                <a:ext cx="57970" cy="154621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3070" extrusionOk="0">
                    <a:moveTo>
                      <a:pt x="0" y="1"/>
                    </a:moveTo>
                    <a:cubicBezTo>
                      <a:pt x="60" y="120"/>
                      <a:pt x="131" y="291"/>
                      <a:pt x="151" y="340"/>
                    </a:cubicBezTo>
                    <a:cubicBezTo>
                      <a:pt x="370" y="871"/>
                      <a:pt x="460" y="1040"/>
                      <a:pt x="710" y="1730"/>
                    </a:cubicBezTo>
                    <a:cubicBezTo>
                      <a:pt x="870" y="2170"/>
                      <a:pt x="1040" y="2619"/>
                      <a:pt x="1060" y="3070"/>
                    </a:cubicBezTo>
                    <a:cubicBezTo>
                      <a:pt x="1150" y="2530"/>
                      <a:pt x="1040" y="1960"/>
                      <a:pt x="870" y="1430"/>
                    </a:cubicBezTo>
                    <a:cubicBezTo>
                      <a:pt x="690" y="920"/>
                      <a:pt x="311" y="37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79" name="Google Shape;16279;p58"/>
              <p:cNvSpPr/>
              <p:nvPr/>
            </p:nvSpPr>
            <p:spPr>
              <a:xfrm>
                <a:off x="3242946" y="2682183"/>
                <a:ext cx="45379" cy="222059"/>
              </a:xfrm>
              <a:custGeom>
                <a:avLst/>
                <a:gdLst/>
                <a:ahLst/>
                <a:cxnLst/>
                <a:rect l="l" t="t" r="r" b="b"/>
                <a:pathLst>
                  <a:path w="901" h="4409" extrusionOk="0">
                    <a:moveTo>
                      <a:pt x="561" y="0"/>
                    </a:moveTo>
                    <a:lnTo>
                      <a:pt x="561" y="0"/>
                    </a:lnTo>
                    <a:cubicBezTo>
                      <a:pt x="501" y="1539"/>
                      <a:pt x="391" y="2719"/>
                      <a:pt x="81" y="4129"/>
                    </a:cubicBezTo>
                    <a:cubicBezTo>
                      <a:pt x="61" y="4218"/>
                      <a:pt x="21" y="4328"/>
                      <a:pt x="1" y="4408"/>
                    </a:cubicBezTo>
                    <a:cubicBezTo>
                      <a:pt x="51" y="4338"/>
                      <a:pt x="91" y="4269"/>
                      <a:pt x="121" y="4198"/>
                    </a:cubicBezTo>
                    <a:cubicBezTo>
                      <a:pt x="831" y="2829"/>
                      <a:pt x="900" y="1479"/>
                      <a:pt x="56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0" name="Google Shape;16280;p58"/>
              <p:cNvSpPr/>
              <p:nvPr/>
            </p:nvSpPr>
            <p:spPr>
              <a:xfrm>
                <a:off x="3236902" y="3348208"/>
                <a:ext cx="131503" cy="270863"/>
              </a:xfrm>
              <a:custGeom>
                <a:avLst/>
                <a:gdLst/>
                <a:ahLst/>
                <a:cxnLst/>
                <a:rect l="l" t="t" r="r" b="b"/>
                <a:pathLst>
                  <a:path w="2611" h="5378" extrusionOk="0">
                    <a:moveTo>
                      <a:pt x="1" y="0"/>
                    </a:moveTo>
                    <a:cubicBezTo>
                      <a:pt x="141" y="220"/>
                      <a:pt x="261" y="460"/>
                      <a:pt x="401" y="690"/>
                    </a:cubicBezTo>
                    <a:cubicBezTo>
                      <a:pt x="1331" y="2289"/>
                      <a:pt x="2150" y="3519"/>
                      <a:pt x="2060" y="5378"/>
                    </a:cubicBezTo>
                    <a:cubicBezTo>
                      <a:pt x="2610" y="3348"/>
                      <a:pt x="1691" y="1889"/>
                      <a:pt x="391" y="430"/>
                    </a:cubicBezTo>
                    <a:cubicBezTo>
                      <a:pt x="261" y="280"/>
                      <a:pt x="121" y="12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1" name="Google Shape;16281;p58"/>
              <p:cNvSpPr/>
              <p:nvPr/>
            </p:nvSpPr>
            <p:spPr>
              <a:xfrm>
                <a:off x="3275481" y="3457954"/>
                <a:ext cx="47091" cy="12490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2480" extrusionOk="0">
                    <a:moveTo>
                      <a:pt x="19" y="0"/>
                    </a:moveTo>
                    <a:cubicBezTo>
                      <a:pt x="0" y="0"/>
                      <a:pt x="99" y="205"/>
                      <a:pt x="115" y="280"/>
                    </a:cubicBezTo>
                    <a:cubicBezTo>
                      <a:pt x="265" y="650"/>
                      <a:pt x="385" y="1020"/>
                      <a:pt x="514" y="1400"/>
                    </a:cubicBezTo>
                    <a:cubicBezTo>
                      <a:pt x="634" y="1749"/>
                      <a:pt x="754" y="2119"/>
                      <a:pt x="794" y="2479"/>
                    </a:cubicBezTo>
                    <a:cubicBezTo>
                      <a:pt x="934" y="1620"/>
                      <a:pt x="594" y="750"/>
                      <a:pt x="85" y="80"/>
                    </a:cubicBezTo>
                    <a:cubicBezTo>
                      <a:pt x="45" y="23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2" name="Google Shape;16282;p58"/>
              <p:cNvSpPr/>
              <p:nvPr/>
            </p:nvSpPr>
            <p:spPr>
              <a:xfrm>
                <a:off x="2844761" y="3432267"/>
                <a:ext cx="88139" cy="343338"/>
              </a:xfrm>
              <a:custGeom>
                <a:avLst/>
                <a:gdLst/>
                <a:ahLst/>
                <a:cxnLst/>
                <a:rect l="l" t="t" r="r" b="b"/>
                <a:pathLst>
                  <a:path w="1750" h="6817" extrusionOk="0">
                    <a:moveTo>
                      <a:pt x="981" y="0"/>
                    </a:moveTo>
                    <a:lnTo>
                      <a:pt x="981" y="0"/>
                    </a:lnTo>
                    <a:cubicBezTo>
                      <a:pt x="1050" y="320"/>
                      <a:pt x="1090" y="610"/>
                      <a:pt x="1120" y="910"/>
                    </a:cubicBezTo>
                    <a:cubicBezTo>
                      <a:pt x="1260" y="1799"/>
                      <a:pt x="1190" y="3379"/>
                      <a:pt x="1100" y="3878"/>
                    </a:cubicBezTo>
                    <a:cubicBezTo>
                      <a:pt x="981" y="4998"/>
                      <a:pt x="581" y="5877"/>
                      <a:pt x="1" y="6817"/>
                    </a:cubicBezTo>
                    <a:cubicBezTo>
                      <a:pt x="470" y="6268"/>
                      <a:pt x="941" y="5688"/>
                      <a:pt x="1210" y="5008"/>
                    </a:cubicBezTo>
                    <a:cubicBezTo>
                      <a:pt x="1750" y="3618"/>
                      <a:pt x="1660" y="2050"/>
                      <a:pt x="1220" y="640"/>
                    </a:cubicBezTo>
                    <a:cubicBezTo>
                      <a:pt x="1150" y="430"/>
                      <a:pt x="1070" y="200"/>
                      <a:pt x="98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3" name="Google Shape;16283;p58"/>
              <p:cNvSpPr/>
              <p:nvPr/>
            </p:nvSpPr>
            <p:spPr>
              <a:xfrm>
                <a:off x="2909228" y="3223857"/>
                <a:ext cx="42810" cy="180760"/>
              </a:xfrm>
              <a:custGeom>
                <a:avLst/>
                <a:gdLst/>
                <a:ahLst/>
                <a:cxnLst/>
                <a:rect l="l" t="t" r="r" b="b"/>
                <a:pathLst>
                  <a:path w="850" h="3589" extrusionOk="0">
                    <a:moveTo>
                      <a:pt x="550" y="0"/>
                    </a:moveTo>
                    <a:lnTo>
                      <a:pt x="550" y="480"/>
                    </a:lnTo>
                    <a:cubicBezTo>
                      <a:pt x="540" y="1279"/>
                      <a:pt x="470" y="1890"/>
                      <a:pt x="350" y="2529"/>
                    </a:cubicBezTo>
                    <a:cubicBezTo>
                      <a:pt x="270" y="2899"/>
                      <a:pt x="190" y="3279"/>
                      <a:pt x="0" y="3589"/>
                    </a:cubicBezTo>
                    <a:cubicBezTo>
                      <a:pt x="250" y="3349"/>
                      <a:pt x="400" y="3039"/>
                      <a:pt x="530" y="2719"/>
                    </a:cubicBezTo>
                    <a:cubicBezTo>
                      <a:pt x="850" y="1950"/>
                      <a:pt x="830" y="1070"/>
                      <a:pt x="620" y="270"/>
                    </a:cubicBezTo>
                    <a:cubicBezTo>
                      <a:pt x="600" y="180"/>
                      <a:pt x="570" y="70"/>
                      <a:pt x="5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4" name="Google Shape;16284;p58"/>
              <p:cNvSpPr/>
              <p:nvPr/>
            </p:nvSpPr>
            <p:spPr>
              <a:xfrm>
                <a:off x="2913257" y="3216806"/>
                <a:ext cx="18635" cy="131453"/>
              </a:xfrm>
              <a:custGeom>
                <a:avLst/>
                <a:gdLst/>
                <a:ahLst/>
                <a:cxnLst/>
                <a:rect l="l" t="t" r="r" b="b"/>
                <a:pathLst>
                  <a:path w="370" h="2610" extrusionOk="0">
                    <a:moveTo>
                      <a:pt x="40" y="0"/>
                    </a:moveTo>
                    <a:lnTo>
                      <a:pt x="40" y="0"/>
                    </a:lnTo>
                    <a:cubicBezTo>
                      <a:pt x="50" y="870"/>
                      <a:pt x="80" y="1739"/>
                      <a:pt x="0" y="2609"/>
                    </a:cubicBezTo>
                    <a:cubicBezTo>
                      <a:pt x="370" y="1790"/>
                      <a:pt x="340" y="79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5" name="Google Shape;16285;p58"/>
              <p:cNvSpPr/>
              <p:nvPr/>
            </p:nvSpPr>
            <p:spPr>
              <a:xfrm>
                <a:off x="2862389" y="3544531"/>
                <a:ext cx="31780" cy="161118"/>
              </a:xfrm>
              <a:custGeom>
                <a:avLst/>
                <a:gdLst/>
                <a:ahLst/>
                <a:cxnLst/>
                <a:rect l="l" t="t" r="r" b="b"/>
                <a:pathLst>
                  <a:path w="631" h="3199" extrusionOk="0">
                    <a:moveTo>
                      <a:pt x="371" y="0"/>
                    </a:moveTo>
                    <a:cubicBezTo>
                      <a:pt x="360" y="150"/>
                      <a:pt x="351" y="310"/>
                      <a:pt x="351" y="470"/>
                    </a:cubicBezTo>
                    <a:cubicBezTo>
                      <a:pt x="331" y="880"/>
                      <a:pt x="280" y="1289"/>
                      <a:pt x="260" y="1700"/>
                    </a:cubicBezTo>
                    <a:cubicBezTo>
                      <a:pt x="220" y="2219"/>
                      <a:pt x="191" y="2669"/>
                      <a:pt x="0" y="3199"/>
                    </a:cubicBezTo>
                    <a:cubicBezTo>
                      <a:pt x="611" y="2309"/>
                      <a:pt x="631" y="1160"/>
                      <a:pt x="400" y="140"/>
                    </a:cubicBezTo>
                    <a:cubicBezTo>
                      <a:pt x="391" y="90"/>
                      <a:pt x="380" y="30"/>
                      <a:pt x="37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6" name="Google Shape;16286;p58"/>
              <p:cNvSpPr/>
              <p:nvPr/>
            </p:nvSpPr>
            <p:spPr>
              <a:xfrm>
                <a:off x="2559343" y="2835746"/>
                <a:ext cx="191840" cy="270359"/>
              </a:xfrm>
              <a:custGeom>
                <a:avLst/>
                <a:gdLst/>
                <a:ahLst/>
                <a:cxnLst/>
                <a:rect l="l" t="t" r="r" b="b"/>
                <a:pathLst>
                  <a:path w="3809" h="5368" extrusionOk="0">
                    <a:moveTo>
                      <a:pt x="3809" y="0"/>
                    </a:moveTo>
                    <a:lnTo>
                      <a:pt x="3809" y="0"/>
                    </a:lnTo>
                    <a:cubicBezTo>
                      <a:pt x="3749" y="290"/>
                      <a:pt x="3678" y="580"/>
                      <a:pt x="3609" y="869"/>
                    </a:cubicBezTo>
                    <a:cubicBezTo>
                      <a:pt x="3289" y="2109"/>
                      <a:pt x="2549" y="3088"/>
                      <a:pt x="1810" y="3918"/>
                    </a:cubicBezTo>
                    <a:cubicBezTo>
                      <a:pt x="1520" y="4218"/>
                      <a:pt x="1230" y="4528"/>
                      <a:pt x="900" y="4787"/>
                    </a:cubicBezTo>
                    <a:cubicBezTo>
                      <a:pt x="730" y="4918"/>
                      <a:pt x="270" y="5207"/>
                      <a:pt x="0" y="5367"/>
                    </a:cubicBezTo>
                    <a:cubicBezTo>
                      <a:pt x="350" y="5247"/>
                      <a:pt x="700" y="5118"/>
                      <a:pt x="1030" y="4938"/>
                    </a:cubicBezTo>
                    <a:cubicBezTo>
                      <a:pt x="1380" y="4738"/>
                      <a:pt x="1699" y="4488"/>
                      <a:pt x="1999" y="4218"/>
                    </a:cubicBezTo>
                    <a:cubicBezTo>
                      <a:pt x="3039" y="3319"/>
                      <a:pt x="3749" y="2009"/>
                      <a:pt x="3789" y="629"/>
                    </a:cubicBezTo>
                    <a:cubicBezTo>
                      <a:pt x="3809" y="420"/>
                      <a:pt x="3809" y="210"/>
                      <a:pt x="38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7" name="Google Shape;16287;p58"/>
              <p:cNvSpPr/>
              <p:nvPr/>
            </p:nvSpPr>
            <p:spPr>
              <a:xfrm>
                <a:off x="2597117" y="2851812"/>
                <a:ext cx="128380" cy="203475"/>
              </a:xfrm>
              <a:custGeom>
                <a:avLst/>
                <a:gdLst/>
                <a:ahLst/>
                <a:cxnLst/>
                <a:rect l="l" t="t" r="r" b="b"/>
                <a:pathLst>
                  <a:path w="2549" h="4040" extrusionOk="0">
                    <a:moveTo>
                      <a:pt x="2549" y="1"/>
                    </a:moveTo>
                    <a:cubicBezTo>
                      <a:pt x="2489" y="161"/>
                      <a:pt x="2439" y="321"/>
                      <a:pt x="2369" y="490"/>
                    </a:cubicBezTo>
                    <a:cubicBezTo>
                      <a:pt x="1839" y="1900"/>
                      <a:pt x="960" y="2849"/>
                      <a:pt x="0" y="4039"/>
                    </a:cubicBezTo>
                    <a:cubicBezTo>
                      <a:pt x="1389" y="3009"/>
                      <a:pt x="2329" y="2060"/>
                      <a:pt x="2529" y="250"/>
                    </a:cubicBezTo>
                    <a:cubicBezTo>
                      <a:pt x="2539" y="170"/>
                      <a:pt x="2539" y="81"/>
                      <a:pt x="25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8" name="Google Shape;16288;p58"/>
              <p:cNvSpPr/>
              <p:nvPr/>
            </p:nvSpPr>
            <p:spPr>
              <a:xfrm>
                <a:off x="3860671" y="1409512"/>
                <a:ext cx="189826" cy="115840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00" extrusionOk="0">
                    <a:moveTo>
                      <a:pt x="3768" y="1"/>
                    </a:moveTo>
                    <a:lnTo>
                      <a:pt x="3768" y="1"/>
                    </a:lnTo>
                    <a:cubicBezTo>
                      <a:pt x="3699" y="11"/>
                      <a:pt x="3639" y="31"/>
                      <a:pt x="3579" y="51"/>
                    </a:cubicBezTo>
                    <a:cubicBezTo>
                      <a:pt x="2949" y="241"/>
                      <a:pt x="2319" y="461"/>
                      <a:pt x="1760" y="811"/>
                    </a:cubicBezTo>
                    <a:cubicBezTo>
                      <a:pt x="1110" y="1220"/>
                      <a:pt x="520" y="1740"/>
                      <a:pt x="1" y="2300"/>
                    </a:cubicBezTo>
                    <a:cubicBezTo>
                      <a:pt x="1110" y="1491"/>
                      <a:pt x="2329" y="851"/>
                      <a:pt x="3508" y="151"/>
                    </a:cubicBezTo>
                    <a:cubicBezTo>
                      <a:pt x="3588" y="101"/>
                      <a:pt x="3719" y="31"/>
                      <a:pt x="376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89" name="Google Shape;16289;p58"/>
              <p:cNvSpPr/>
              <p:nvPr/>
            </p:nvSpPr>
            <p:spPr>
              <a:xfrm>
                <a:off x="3860168" y="1387906"/>
                <a:ext cx="189826" cy="119869"/>
              </a:xfrm>
              <a:custGeom>
                <a:avLst/>
                <a:gdLst/>
                <a:ahLst/>
                <a:cxnLst/>
                <a:rect l="l" t="t" r="r" b="b"/>
                <a:pathLst>
                  <a:path w="3769" h="2380" extrusionOk="0">
                    <a:moveTo>
                      <a:pt x="3769" y="1"/>
                    </a:moveTo>
                    <a:cubicBezTo>
                      <a:pt x="3698" y="21"/>
                      <a:pt x="3638" y="30"/>
                      <a:pt x="3569" y="50"/>
                    </a:cubicBezTo>
                    <a:cubicBezTo>
                      <a:pt x="1659" y="520"/>
                      <a:pt x="1240" y="990"/>
                      <a:pt x="0" y="2379"/>
                    </a:cubicBezTo>
                    <a:cubicBezTo>
                      <a:pt x="1020" y="1529"/>
                      <a:pt x="2179" y="810"/>
                      <a:pt x="3399" y="190"/>
                    </a:cubicBezTo>
                    <a:cubicBezTo>
                      <a:pt x="3518" y="130"/>
                      <a:pt x="3678" y="50"/>
                      <a:pt x="37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0" name="Google Shape;16290;p58"/>
              <p:cNvSpPr/>
              <p:nvPr/>
            </p:nvSpPr>
            <p:spPr>
              <a:xfrm>
                <a:off x="3891344" y="1373803"/>
                <a:ext cx="149080" cy="81591"/>
              </a:xfrm>
              <a:custGeom>
                <a:avLst/>
                <a:gdLst/>
                <a:ahLst/>
                <a:cxnLst/>
                <a:rect l="l" t="t" r="r" b="b"/>
                <a:pathLst>
                  <a:path w="2960" h="1620" extrusionOk="0">
                    <a:moveTo>
                      <a:pt x="2959" y="1"/>
                    </a:moveTo>
                    <a:lnTo>
                      <a:pt x="2959" y="1"/>
                    </a:lnTo>
                    <a:cubicBezTo>
                      <a:pt x="2910" y="10"/>
                      <a:pt x="2859" y="10"/>
                      <a:pt x="2810" y="21"/>
                    </a:cubicBezTo>
                    <a:cubicBezTo>
                      <a:pt x="1710" y="130"/>
                      <a:pt x="561" y="630"/>
                      <a:pt x="1" y="1620"/>
                    </a:cubicBezTo>
                    <a:cubicBezTo>
                      <a:pt x="301" y="1290"/>
                      <a:pt x="671" y="1080"/>
                      <a:pt x="1071" y="860"/>
                    </a:cubicBezTo>
                    <a:cubicBezTo>
                      <a:pt x="1540" y="620"/>
                      <a:pt x="2100" y="360"/>
                      <a:pt x="2530" y="170"/>
                    </a:cubicBezTo>
                    <a:cubicBezTo>
                      <a:pt x="2650" y="121"/>
                      <a:pt x="2770" y="81"/>
                      <a:pt x="2890" y="30"/>
                    </a:cubicBezTo>
                    <a:cubicBezTo>
                      <a:pt x="2919" y="21"/>
                      <a:pt x="2950" y="10"/>
                      <a:pt x="29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1" name="Google Shape;16291;p58"/>
              <p:cNvSpPr/>
              <p:nvPr/>
            </p:nvSpPr>
            <p:spPr>
              <a:xfrm>
                <a:off x="2786892" y="1668489"/>
                <a:ext cx="539711" cy="775218"/>
              </a:xfrm>
              <a:custGeom>
                <a:avLst/>
                <a:gdLst/>
                <a:ahLst/>
                <a:cxnLst/>
                <a:rect l="l" t="t" r="r" b="b"/>
                <a:pathLst>
                  <a:path w="10716" h="15392" extrusionOk="0">
                    <a:moveTo>
                      <a:pt x="8234" y="0"/>
                    </a:moveTo>
                    <a:cubicBezTo>
                      <a:pt x="7503" y="0"/>
                      <a:pt x="6705" y="456"/>
                      <a:pt x="6108" y="1016"/>
                    </a:cubicBezTo>
                    <a:cubicBezTo>
                      <a:pt x="5518" y="1506"/>
                      <a:pt x="4978" y="2076"/>
                      <a:pt x="4578" y="2706"/>
                    </a:cubicBezTo>
                    <a:cubicBezTo>
                      <a:pt x="4568" y="2755"/>
                      <a:pt x="4598" y="2795"/>
                      <a:pt x="4638" y="2815"/>
                    </a:cubicBezTo>
                    <a:cubicBezTo>
                      <a:pt x="4645" y="2817"/>
                      <a:pt x="4652" y="2818"/>
                      <a:pt x="4660" y="2818"/>
                    </a:cubicBezTo>
                    <a:cubicBezTo>
                      <a:pt x="4695" y="2818"/>
                      <a:pt x="4732" y="2799"/>
                      <a:pt x="4748" y="2766"/>
                    </a:cubicBezTo>
                    <a:cubicBezTo>
                      <a:pt x="4808" y="2686"/>
                      <a:pt x="4878" y="2595"/>
                      <a:pt x="4948" y="2515"/>
                    </a:cubicBezTo>
                    <a:cubicBezTo>
                      <a:pt x="5308" y="2026"/>
                      <a:pt x="5748" y="1586"/>
                      <a:pt x="6217" y="1206"/>
                    </a:cubicBezTo>
                    <a:cubicBezTo>
                      <a:pt x="6407" y="1056"/>
                      <a:pt x="6517" y="956"/>
                      <a:pt x="6717" y="827"/>
                    </a:cubicBezTo>
                    <a:cubicBezTo>
                      <a:pt x="6867" y="716"/>
                      <a:pt x="7167" y="596"/>
                      <a:pt x="7217" y="567"/>
                    </a:cubicBezTo>
                    <a:cubicBezTo>
                      <a:pt x="7257" y="556"/>
                      <a:pt x="7647" y="396"/>
                      <a:pt x="7827" y="387"/>
                    </a:cubicBezTo>
                    <a:cubicBezTo>
                      <a:pt x="7880" y="369"/>
                      <a:pt x="7930" y="365"/>
                      <a:pt x="8001" y="365"/>
                    </a:cubicBezTo>
                    <a:cubicBezTo>
                      <a:pt x="8050" y="365"/>
                      <a:pt x="8109" y="367"/>
                      <a:pt x="8187" y="367"/>
                    </a:cubicBezTo>
                    <a:lnTo>
                      <a:pt x="8336" y="367"/>
                    </a:lnTo>
                    <a:cubicBezTo>
                      <a:pt x="8336" y="376"/>
                      <a:pt x="8336" y="376"/>
                      <a:pt x="8347" y="376"/>
                    </a:cubicBezTo>
                    <a:cubicBezTo>
                      <a:pt x="8676" y="447"/>
                      <a:pt x="8756" y="476"/>
                      <a:pt x="9016" y="616"/>
                    </a:cubicBezTo>
                    <a:cubicBezTo>
                      <a:pt x="9246" y="756"/>
                      <a:pt x="9266" y="756"/>
                      <a:pt x="9436" y="936"/>
                    </a:cubicBezTo>
                    <a:cubicBezTo>
                      <a:pt x="9325" y="907"/>
                      <a:pt x="9212" y="894"/>
                      <a:pt x="9100" y="894"/>
                    </a:cubicBezTo>
                    <a:cubicBezTo>
                      <a:pt x="8827" y="894"/>
                      <a:pt x="8554" y="970"/>
                      <a:pt x="8307" y="1076"/>
                    </a:cubicBezTo>
                    <a:cubicBezTo>
                      <a:pt x="7707" y="1316"/>
                      <a:pt x="7197" y="1726"/>
                      <a:pt x="6737" y="2175"/>
                    </a:cubicBezTo>
                    <a:cubicBezTo>
                      <a:pt x="5837" y="3015"/>
                      <a:pt x="5108" y="4005"/>
                      <a:pt x="4458" y="5054"/>
                    </a:cubicBezTo>
                    <a:cubicBezTo>
                      <a:pt x="4528" y="5114"/>
                      <a:pt x="4608" y="5174"/>
                      <a:pt x="4688" y="5234"/>
                    </a:cubicBezTo>
                    <a:cubicBezTo>
                      <a:pt x="5608" y="3815"/>
                      <a:pt x="6627" y="2506"/>
                      <a:pt x="8047" y="1656"/>
                    </a:cubicBezTo>
                    <a:cubicBezTo>
                      <a:pt x="8459" y="1430"/>
                      <a:pt x="8853" y="1293"/>
                      <a:pt x="9187" y="1293"/>
                    </a:cubicBezTo>
                    <a:cubicBezTo>
                      <a:pt x="9444" y="1293"/>
                      <a:pt x="9666" y="1373"/>
                      <a:pt x="9835" y="1556"/>
                    </a:cubicBezTo>
                    <a:cubicBezTo>
                      <a:pt x="10386" y="2866"/>
                      <a:pt x="9855" y="4925"/>
                      <a:pt x="9406" y="6434"/>
                    </a:cubicBezTo>
                    <a:cubicBezTo>
                      <a:pt x="8816" y="8353"/>
                      <a:pt x="8047" y="10022"/>
                      <a:pt x="6917" y="11751"/>
                    </a:cubicBezTo>
                    <a:cubicBezTo>
                      <a:pt x="6077" y="13030"/>
                      <a:pt x="4818" y="14420"/>
                      <a:pt x="3469" y="14870"/>
                    </a:cubicBezTo>
                    <a:cubicBezTo>
                      <a:pt x="3269" y="14940"/>
                      <a:pt x="3069" y="14970"/>
                      <a:pt x="2859" y="14980"/>
                    </a:cubicBezTo>
                    <a:cubicBezTo>
                      <a:pt x="2859" y="14970"/>
                      <a:pt x="2839" y="14950"/>
                      <a:pt x="2829" y="14950"/>
                    </a:cubicBezTo>
                    <a:cubicBezTo>
                      <a:pt x="1070" y="13161"/>
                      <a:pt x="2419" y="9312"/>
                      <a:pt x="3729" y="6864"/>
                    </a:cubicBezTo>
                    <a:cubicBezTo>
                      <a:pt x="3649" y="6813"/>
                      <a:pt x="3569" y="6773"/>
                      <a:pt x="3489" y="6733"/>
                    </a:cubicBezTo>
                    <a:cubicBezTo>
                      <a:pt x="2439" y="8772"/>
                      <a:pt x="1439" y="11402"/>
                      <a:pt x="1859" y="13601"/>
                    </a:cubicBezTo>
                    <a:cubicBezTo>
                      <a:pt x="1970" y="14080"/>
                      <a:pt x="2169" y="14560"/>
                      <a:pt x="2469" y="14960"/>
                    </a:cubicBezTo>
                    <a:cubicBezTo>
                      <a:pt x="2199" y="14920"/>
                      <a:pt x="1950" y="14840"/>
                      <a:pt x="1719" y="14720"/>
                    </a:cubicBezTo>
                    <a:cubicBezTo>
                      <a:pt x="1200" y="14420"/>
                      <a:pt x="1010" y="13820"/>
                      <a:pt x="840" y="13070"/>
                    </a:cubicBezTo>
                    <a:cubicBezTo>
                      <a:pt x="680" y="12351"/>
                      <a:pt x="790" y="11522"/>
                      <a:pt x="940" y="10731"/>
                    </a:cubicBezTo>
                    <a:cubicBezTo>
                      <a:pt x="1030" y="10212"/>
                      <a:pt x="1160" y="9692"/>
                      <a:pt x="1290" y="9183"/>
                    </a:cubicBezTo>
                    <a:cubicBezTo>
                      <a:pt x="1314" y="9098"/>
                      <a:pt x="1247" y="9043"/>
                      <a:pt x="1182" y="9043"/>
                    </a:cubicBezTo>
                    <a:cubicBezTo>
                      <a:pt x="1138" y="9043"/>
                      <a:pt x="1095" y="9067"/>
                      <a:pt x="1080" y="9123"/>
                    </a:cubicBezTo>
                    <a:cubicBezTo>
                      <a:pt x="620" y="10982"/>
                      <a:pt x="0" y="12781"/>
                      <a:pt x="940" y="14520"/>
                    </a:cubicBezTo>
                    <a:cubicBezTo>
                      <a:pt x="1190" y="14920"/>
                      <a:pt x="1599" y="15180"/>
                      <a:pt x="2059" y="15289"/>
                    </a:cubicBezTo>
                    <a:cubicBezTo>
                      <a:pt x="2312" y="15353"/>
                      <a:pt x="2574" y="15391"/>
                      <a:pt x="2836" y="15391"/>
                    </a:cubicBezTo>
                    <a:cubicBezTo>
                      <a:pt x="2947" y="15391"/>
                      <a:pt x="3059" y="15384"/>
                      <a:pt x="3169" y="15369"/>
                    </a:cubicBezTo>
                    <a:cubicBezTo>
                      <a:pt x="4408" y="15160"/>
                      <a:pt x="5428" y="14210"/>
                      <a:pt x="6248" y="13321"/>
                    </a:cubicBezTo>
                    <a:cubicBezTo>
                      <a:pt x="6847" y="12651"/>
                      <a:pt x="7347" y="11891"/>
                      <a:pt x="7807" y="11111"/>
                    </a:cubicBezTo>
                    <a:cubicBezTo>
                      <a:pt x="8407" y="10072"/>
                      <a:pt x="8926" y="8992"/>
                      <a:pt x="9356" y="7873"/>
                    </a:cubicBezTo>
                    <a:cubicBezTo>
                      <a:pt x="9895" y="6334"/>
                      <a:pt x="10715" y="3935"/>
                      <a:pt x="10415" y="2116"/>
                    </a:cubicBezTo>
                    <a:cubicBezTo>
                      <a:pt x="10426" y="2076"/>
                      <a:pt x="10415" y="2046"/>
                      <a:pt x="10406" y="2026"/>
                    </a:cubicBezTo>
                    <a:cubicBezTo>
                      <a:pt x="10406" y="2026"/>
                      <a:pt x="10406" y="2016"/>
                      <a:pt x="10395" y="2016"/>
                    </a:cubicBezTo>
                    <a:cubicBezTo>
                      <a:pt x="10335" y="1676"/>
                      <a:pt x="10226" y="1356"/>
                      <a:pt x="10066" y="1076"/>
                    </a:cubicBezTo>
                    <a:cubicBezTo>
                      <a:pt x="9706" y="487"/>
                      <a:pt x="9086" y="36"/>
                      <a:pt x="8387" y="7"/>
                    </a:cubicBezTo>
                    <a:cubicBezTo>
                      <a:pt x="8336" y="2"/>
                      <a:pt x="8285" y="0"/>
                      <a:pt x="823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2" name="Google Shape;16292;p58"/>
              <p:cNvSpPr/>
              <p:nvPr/>
            </p:nvSpPr>
            <p:spPr>
              <a:xfrm>
                <a:off x="2823104" y="2006588"/>
                <a:ext cx="123445" cy="396725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7877" extrusionOk="0">
                    <a:moveTo>
                      <a:pt x="2450" y="0"/>
                    </a:moveTo>
                    <a:lnTo>
                      <a:pt x="2450" y="0"/>
                    </a:lnTo>
                    <a:cubicBezTo>
                      <a:pt x="1870" y="1000"/>
                      <a:pt x="1391" y="2010"/>
                      <a:pt x="1060" y="3099"/>
                    </a:cubicBezTo>
                    <a:cubicBezTo>
                      <a:pt x="1171" y="2659"/>
                      <a:pt x="1291" y="2230"/>
                      <a:pt x="1430" y="1810"/>
                    </a:cubicBezTo>
                    <a:cubicBezTo>
                      <a:pt x="1510" y="1560"/>
                      <a:pt x="1600" y="1310"/>
                      <a:pt x="1680" y="1070"/>
                    </a:cubicBezTo>
                    <a:lnTo>
                      <a:pt x="1680" y="1070"/>
                    </a:lnTo>
                    <a:cubicBezTo>
                      <a:pt x="1580" y="1260"/>
                      <a:pt x="1470" y="1450"/>
                      <a:pt x="1371" y="1640"/>
                    </a:cubicBezTo>
                    <a:cubicBezTo>
                      <a:pt x="991" y="2350"/>
                      <a:pt x="691" y="3119"/>
                      <a:pt x="541" y="3909"/>
                    </a:cubicBezTo>
                    <a:cubicBezTo>
                      <a:pt x="640" y="3229"/>
                      <a:pt x="820" y="2579"/>
                      <a:pt x="1131" y="1740"/>
                    </a:cubicBezTo>
                    <a:lnTo>
                      <a:pt x="1131" y="1740"/>
                    </a:lnTo>
                    <a:cubicBezTo>
                      <a:pt x="691" y="2510"/>
                      <a:pt x="291" y="3339"/>
                      <a:pt x="141" y="4218"/>
                    </a:cubicBezTo>
                    <a:cubicBezTo>
                      <a:pt x="1" y="5178"/>
                      <a:pt x="101" y="6208"/>
                      <a:pt x="541" y="7077"/>
                    </a:cubicBezTo>
                    <a:cubicBezTo>
                      <a:pt x="591" y="7187"/>
                      <a:pt x="680" y="7337"/>
                      <a:pt x="731" y="7417"/>
                    </a:cubicBezTo>
                    <a:cubicBezTo>
                      <a:pt x="671" y="7227"/>
                      <a:pt x="611" y="7027"/>
                      <a:pt x="560" y="6828"/>
                    </a:cubicBezTo>
                    <a:cubicBezTo>
                      <a:pt x="451" y="6317"/>
                      <a:pt x="431" y="5758"/>
                      <a:pt x="441" y="5178"/>
                    </a:cubicBezTo>
                    <a:lnTo>
                      <a:pt x="441" y="5178"/>
                    </a:lnTo>
                    <a:cubicBezTo>
                      <a:pt x="481" y="6078"/>
                      <a:pt x="691" y="6977"/>
                      <a:pt x="1091" y="7797"/>
                    </a:cubicBezTo>
                    <a:cubicBezTo>
                      <a:pt x="931" y="7257"/>
                      <a:pt x="831" y="6717"/>
                      <a:pt x="791" y="6168"/>
                    </a:cubicBezTo>
                    <a:lnTo>
                      <a:pt x="791" y="6168"/>
                    </a:lnTo>
                    <a:cubicBezTo>
                      <a:pt x="860" y="6608"/>
                      <a:pt x="971" y="7047"/>
                      <a:pt x="1131" y="7457"/>
                    </a:cubicBezTo>
                    <a:cubicBezTo>
                      <a:pt x="1180" y="7597"/>
                      <a:pt x="1271" y="7787"/>
                      <a:pt x="1331" y="7877"/>
                    </a:cubicBezTo>
                    <a:cubicBezTo>
                      <a:pt x="1251" y="7657"/>
                      <a:pt x="1200" y="7427"/>
                      <a:pt x="1171" y="7197"/>
                    </a:cubicBezTo>
                    <a:cubicBezTo>
                      <a:pt x="820" y="4749"/>
                      <a:pt x="1440" y="2310"/>
                      <a:pt x="245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3" name="Google Shape;16293;p58"/>
              <p:cNvSpPr/>
              <p:nvPr/>
            </p:nvSpPr>
            <p:spPr>
              <a:xfrm>
                <a:off x="2987243" y="1692462"/>
                <a:ext cx="237672" cy="225081"/>
              </a:xfrm>
              <a:custGeom>
                <a:avLst/>
                <a:gdLst/>
                <a:ahLst/>
                <a:cxnLst/>
                <a:rect l="l" t="t" r="r" b="b"/>
                <a:pathLst>
                  <a:path w="4719" h="4469" extrusionOk="0">
                    <a:moveTo>
                      <a:pt x="3998" y="0"/>
                    </a:moveTo>
                    <a:lnTo>
                      <a:pt x="3998" y="0"/>
                    </a:lnTo>
                    <a:cubicBezTo>
                      <a:pt x="2310" y="430"/>
                      <a:pt x="1360" y="1570"/>
                      <a:pt x="490" y="2999"/>
                    </a:cubicBezTo>
                    <a:cubicBezTo>
                      <a:pt x="420" y="3119"/>
                      <a:pt x="340" y="3259"/>
                      <a:pt x="280" y="3379"/>
                    </a:cubicBezTo>
                    <a:cubicBezTo>
                      <a:pt x="380" y="3259"/>
                      <a:pt x="490" y="3149"/>
                      <a:pt x="590" y="3029"/>
                    </a:cubicBezTo>
                    <a:cubicBezTo>
                      <a:pt x="700" y="2929"/>
                      <a:pt x="800" y="2819"/>
                      <a:pt x="900" y="2719"/>
                    </a:cubicBezTo>
                    <a:lnTo>
                      <a:pt x="900" y="2719"/>
                    </a:lnTo>
                    <a:cubicBezTo>
                      <a:pt x="560" y="3179"/>
                      <a:pt x="260" y="3669"/>
                      <a:pt x="0" y="4169"/>
                    </a:cubicBezTo>
                    <a:cubicBezTo>
                      <a:pt x="20" y="4189"/>
                      <a:pt x="31" y="4198"/>
                      <a:pt x="51" y="4209"/>
                    </a:cubicBezTo>
                    <a:cubicBezTo>
                      <a:pt x="60" y="4189"/>
                      <a:pt x="80" y="4169"/>
                      <a:pt x="91" y="4149"/>
                    </a:cubicBezTo>
                    <a:cubicBezTo>
                      <a:pt x="440" y="3739"/>
                      <a:pt x="800" y="3329"/>
                      <a:pt x="1160" y="2929"/>
                    </a:cubicBezTo>
                    <a:lnTo>
                      <a:pt x="1160" y="2929"/>
                    </a:lnTo>
                    <a:cubicBezTo>
                      <a:pt x="820" y="3389"/>
                      <a:pt x="510" y="3869"/>
                      <a:pt x="231" y="4369"/>
                    </a:cubicBezTo>
                    <a:cubicBezTo>
                      <a:pt x="271" y="4398"/>
                      <a:pt x="310" y="4438"/>
                      <a:pt x="350" y="4469"/>
                    </a:cubicBezTo>
                    <a:cubicBezTo>
                      <a:pt x="690" y="4018"/>
                      <a:pt x="1050" y="3589"/>
                      <a:pt x="1430" y="3129"/>
                    </a:cubicBezTo>
                    <a:cubicBezTo>
                      <a:pt x="2279" y="2139"/>
                      <a:pt x="3089" y="1270"/>
                      <a:pt x="4198" y="630"/>
                    </a:cubicBezTo>
                    <a:cubicBezTo>
                      <a:pt x="4369" y="540"/>
                      <a:pt x="4549" y="460"/>
                      <a:pt x="4718" y="391"/>
                    </a:cubicBezTo>
                    <a:lnTo>
                      <a:pt x="4718" y="391"/>
                    </a:lnTo>
                    <a:cubicBezTo>
                      <a:pt x="4618" y="410"/>
                      <a:pt x="4529" y="430"/>
                      <a:pt x="4429" y="450"/>
                    </a:cubicBezTo>
                    <a:cubicBezTo>
                      <a:pt x="3909" y="580"/>
                      <a:pt x="3429" y="840"/>
                      <a:pt x="2979" y="1130"/>
                    </a:cubicBezTo>
                    <a:cubicBezTo>
                      <a:pt x="2869" y="1200"/>
                      <a:pt x="2769" y="1280"/>
                      <a:pt x="2669" y="1350"/>
                    </a:cubicBezTo>
                    <a:cubicBezTo>
                      <a:pt x="3159" y="910"/>
                      <a:pt x="3679" y="540"/>
                      <a:pt x="4318" y="240"/>
                    </a:cubicBezTo>
                    <a:lnTo>
                      <a:pt x="4318" y="240"/>
                    </a:lnTo>
                    <a:cubicBezTo>
                      <a:pt x="3619" y="410"/>
                      <a:pt x="2989" y="730"/>
                      <a:pt x="2429" y="1150"/>
                    </a:cubicBezTo>
                    <a:cubicBezTo>
                      <a:pt x="2899" y="700"/>
                      <a:pt x="3409" y="311"/>
                      <a:pt x="39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4" name="Google Shape;16294;p58"/>
              <p:cNvSpPr/>
              <p:nvPr/>
            </p:nvSpPr>
            <p:spPr>
              <a:xfrm>
                <a:off x="2895126" y="2137486"/>
                <a:ext cx="43818" cy="243666"/>
              </a:xfrm>
              <a:custGeom>
                <a:avLst/>
                <a:gdLst/>
                <a:ahLst/>
                <a:cxnLst/>
                <a:rect l="l" t="t" r="r" b="b"/>
                <a:pathLst>
                  <a:path w="870" h="4838" extrusionOk="0">
                    <a:moveTo>
                      <a:pt x="870" y="0"/>
                    </a:moveTo>
                    <a:lnTo>
                      <a:pt x="870" y="0"/>
                    </a:lnTo>
                    <a:cubicBezTo>
                      <a:pt x="170" y="1410"/>
                      <a:pt x="0" y="3109"/>
                      <a:pt x="460" y="4618"/>
                    </a:cubicBezTo>
                    <a:cubicBezTo>
                      <a:pt x="490" y="4688"/>
                      <a:pt x="510" y="4778"/>
                      <a:pt x="530" y="4838"/>
                    </a:cubicBezTo>
                    <a:cubicBezTo>
                      <a:pt x="520" y="4678"/>
                      <a:pt x="520" y="4518"/>
                      <a:pt x="510" y="4369"/>
                    </a:cubicBezTo>
                    <a:cubicBezTo>
                      <a:pt x="470" y="3678"/>
                      <a:pt x="510" y="2999"/>
                      <a:pt x="530" y="2319"/>
                    </a:cubicBezTo>
                    <a:cubicBezTo>
                      <a:pt x="540" y="1930"/>
                      <a:pt x="610" y="1330"/>
                      <a:pt x="640" y="1080"/>
                    </a:cubicBezTo>
                    <a:cubicBezTo>
                      <a:pt x="700" y="720"/>
                      <a:pt x="740" y="350"/>
                      <a:pt x="8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5" name="Google Shape;16295;p58"/>
              <p:cNvSpPr/>
              <p:nvPr/>
            </p:nvSpPr>
            <p:spPr>
              <a:xfrm>
                <a:off x="2895629" y="2224567"/>
                <a:ext cx="9066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600" extrusionOk="0">
                    <a:moveTo>
                      <a:pt x="180" y="1"/>
                    </a:moveTo>
                    <a:cubicBezTo>
                      <a:pt x="30" y="510"/>
                      <a:pt x="0" y="1070"/>
                      <a:pt x="70" y="1600"/>
                    </a:cubicBezTo>
                    <a:cubicBezTo>
                      <a:pt x="90" y="1310"/>
                      <a:pt x="130" y="1030"/>
                      <a:pt x="140" y="740"/>
                    </a:cubicBezTo>
                    <a:cubicBezTo>
                      <a:pt x="150" y="501"/>
                      <a:pt x="140" y="250"/>
                      <a:pt x="18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6" name="Google Shape;16296;p58"/>
              <p:cNvSpPr/>
              <p:nvPr/>
            </p:nvSpPr>
            <p:spPr>
              <a:xfrm>
                <a:off x="2919754" y="2062946"/>
                <a:ext cx="132964" cy="362024"/>
              </a:xfrm>
              <a:custGeom>
                <a:avLst/>
                <a:gdLst/>
                <a:ahLst/>
                <a:cxnLst/>
                <a:rect l="l" t="t" r="r" b="b"/>
                <a:pathLst>
                  <a:path w="2640" h="7188" extrusionOk="0">
                    <a:moveTo>
                      <a:pt x="2360" y="1"/>
                    </a:moveTo>
                    <a:cubicBezTo>
                      <a:pt x="2150" y="411"/>
                      <a:pt x="1960" y="840"/>
                      <a:pt x="1810" y="1271"/>
                    </a:cubicBezTo>
                    <a:cubicBezTo>
                      <a:pt x="1800" y="1300"/>
                      <a:pt x="1790" y="1331"/>
                      <a:pt x="1780" y="1351"/>
                    </a:cubicBezTo>
                    <a:cubicBezTo>
                      <a:pt x="1631" y="1660"/>
                      <a:pt x="1511" y="1950"/>
                      <a:pt x="1400" y="2200"/>
                    </a:cubicBezTo>
                    <a:cubicBezTo>
                      <a:pt x="1480" y="1890"/>
                      <a:pt x="1571" y="1571"/>
                      <a:pt x="1670" y="1251"/>
                    </a:cubicBezTo>
                    <a:cubicBezTo>
                      <a:pt x="1740" y="1031"/>
                      <a:pt x="1820" y="791"/>
                      <a:pt x="1890" y="581"/>
                    </a:cubicBezTo>
                    <a:lnTo>
                      <a:pt x="1890" y="581"/>
                    </a:lnTo>
                    <a:cubicBezTo>
                      <a:pt x="1810" y="721"/>
                      <a:pt x="1730" y="860"/>
                      <a:pt x="1660" y="991"/>
                    </a:cubicBezTo>
                    <a:cubicBezTo>
                      <a:pt x="1400" y="1460"/>
                      <a:pt x="1171" y="1950"/>
                      <a:pt x="1000" y="2460"/>
                    </a:cubicBezTo>
                    <a:cubicBezTo>
                      <a:pt x="1111" y="1970"/>
                      <a:pt x="1240" y="1471"/>
                      <a:pt x="1400" y="951"/>
                    </a:cubicBezTo>
                    <a:cubicBezTo>
                      <a:pt x="1471" y="711"/>
                      <a:pt x="1551" y="441"/>
                      <a:pt x="1620" y="231"/>
                    </a:cubicBezTo>
                    <a:lnTo>
                      <a:pt x="1620" y="231"/>
                    </a:lnTo>
                    <a:cubicBezTo>
                      <a:pt x="1531" y="421"/>
                      <a:pt x="1431" y="601"/>
                      <a:pt x="1331" y="791"/>
                    </a:cubicBezTo>
                    <a:cubicBezTo>
                      <a:pt x="1000" y="1380"/>
                      <a:pt x="741" y="2010"/>
                      <a:pt x="571" y="2660"/>
                    </a:cubicBezTo>
                    <a:cubicBezTo>
                      <a:pt x="661" y="1970"/>
                      <a:pt x="800" y="1300"/>
                      <a:pt x="1000" y="561"/>
                    </a:cubicBezTo>
                    <a:lnTo>
                      <a:pt x="1000" y="561"/>
                    </a:lnTo>
                    <a:cubicBezTo>
                      <a:pt x="561" y="1551"/>
                      <a:pt x="181" y="2590"/>
                      <a:pt x="71" y="3690"/>
                    </a:cubicBezTo>
                    <a:cubicBezTo>
                      <a:pt x="1" y="4629"/>
                      <a:pt x="51" y="5609"/>
                      <a:pt x="411" y="6488"/>
                    </a:cubicBezTo>
                    <a:cubicBezTo>
                      <a:pt x="441" y="6558"/>
                      <a:pt x="471" y="6638"/>
                      <a:pt x="491" y="6688"/>
                    </a:cubicBezTo>
                    <a:cubicBezTo>
                      <a:pt x="461" y="6548"/>
                      <a:pt x="421" y="6308"/>
                      <a:pt x="411" y="6208"/>
                    </a:cubicBezTo>
                    <a:cubicBezTo>
                      <a:pt x="351" y="5709"/>
                      <a:pt x="361" y="5209"/>
                      <a:pt x="391" y="4709"/>
                    </a:cubicBezTo>
                    <a:lnTo>
                      <a:pt x="391" y="4709"/>
                    </a:lnTo>
                    <a:cubicBezTo>
                      <a:pt x="441" y="5398"/>
                      <a:pt x="621" y="6068"/>
                      <a:pt x="800" y="6738"/>
                    </a:cubicBezTo>
                    <a:cubicBezTo>
                      <a:pt x="731" y="6168"/>
                      <a:pt x="701" y="5629"/>
                      <a:pt x="711" y="5109"/>
                    </a:cubicBezTo>
                    <a:lnTo>
                      <a:pt x="711" y="5109"/>
                    </a:lnTo>
                    <a:cubicBezTo>
                      <a:pt x="731" y="5358"/>
                      <a:pt x="771" y="5609"/>
                      <a:pt x="820" y="5858"/>
                    </a:cubicBezTo>
                    <a:cubicBezTo>
                      <a:pt x="891" y="6158"/>
                      <a:pt x="940" y="6458"/>
                      <a:pt x="1071" y="6738"/>
                    </a:cubicBezTo>
                    <a:cubicBezTo>
                      <a:pt x="991" y="6448"/>
                      <a:pt x="991" y="6138"/>
                      <a:pt x="980" y="5829"/>
                    </a:cubicBezTo>
                    <a:cubicBezTo>
                      <a:pt x="971" y="5678"/>
                      <a:pt x="971" y="5538"/>
                      <a:pt x="980" y="5389"/>
                    </a:cubicBezTo>
                    <a:cubicBezTo>
                      <a:pt x="991" y="5598"/>
                      <a:pt x="1020" y="5809"/>
                      <a:pt x="1051" y="6018"/>
                    </a:cubicBezTo>
                    <a:cubicBezTo>
                      <a:pt x="1111" y="6418"/>
                      <a:pt x="1220" y="6818"/>
                      <a:pt x="1371" y="7188"/>
                    </a:cubicBezTo>
                    <a:cubicBezTo>
                      <a:pt x="1460" y="7118"/>
                      <a:pt x="1560" y="7058"/>
                      <a:pt x="1660" y="6988"/>
                    </a:cubicBezTo>
                    <a:cubicBezTo>
                      <a:pt x="1471" y="6288"/>
                      <a:pt x="1451" y="5938"/>
                      <a:pt x="1380" y="5249"/>
                    </a:cubicBezTo>
                    <a:cubicBezTo>
                      <a:pt x="1291" y="4019"/>
                      <a:pt x="1511" y="2970"/>
                      <a:pt x="1970" y="1770"/>
                    </a:cubicBezTo>
                    <a:cubicBezTo>
                      <a:pt x="2160" y="1251"/>
                      <a:pt x="2380" y="731"/>
                      <a:pt x="2640" y="211"/>
                    </a:cubicBezTo>
                    <a:cubicBezTo>
                      <a:pt x="2540" y="141"/>
                      <a:pt x="2450" y="71"/>
                      <a:pt x="23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7" name="Google Shape;16297;p58"/>
              <p:cNvSpPr/>
              <p:nvPr/>
            </p:nvSpPr>
            <p:spPr>
              <a:xfrm>
                <a:off x="3063747" y="1767959"/>
                <a:ext cx="240191" cy="218030"/>
              </a:xfrm>
              <a:custGeom>
                <a:avLst/>
                <a:gdLst/>
                <a:ahLst/>
                <a:cxnLst/>
                <a:rect l="l" t="t" r="r" b="b"/>
                <a:pathLst>
                  <a:path w="4769" h="4329" extrusionOk="0">
                    <a:moveTo>
                      <a:pt x="4169" y="1"/>
                    </a:moveTo>
                    <a:lnTo>
                      <a:pt x="4169" y="1"/>
                    </a:lnTo>
                    <a:cubicBezTo>
                      <a:pt x="4109" y="11"/>
                      <a:pt x="4059" y="21"/>
                      <a:pt x="3999" y="31"/>
                    </a:cubicBezTo>
                    <a:cubicBezTo>
                      <a:pt x="2190" y="391"/>
                      <a:pt x="1020" y="2000"/>
                      <a:pt x="80" y="3439"/>
                    </a:cubicBezTo>
                    <a:cubicBezTo>
                      <a:pt x="480" y="2979"/>
                      <a:pt x="900" y="2539"/>
                      <a:pt x="1320" y="2110"/>
                    </a:cubicBezTo>
                    <a:lnTo>
                      <a:pt x="1320" y="2110"/>
                    </a:lnTo>
                    <a:cubicBezTo>
                      <a:pt x="1280" y="2160"/>
                      <a:pt x="1230" y="2220"/>
                      <a:pt x="1180" y="2270"/>
                    </a:cubicBezTo>
                    <a:cubicBezTo>
                      <a:pt x="760" y="2770"/>
                      <a:pt x="360" y="3299"/>
                      <a:pt x="1" y="3839"/>
                    </a:cubicBezTo>
                    <a:cubicBezTo>
                      <a:pt x="21" y="3859"/>
                      <a:pt x="41" y="3869"/>
                      <a:pt x="60" y="3879"/>
                    </a:cubicBezTo>
                    <a:cubicBezTo>
                      <a:pt x="611" y="3219"/>
                      <a:pt x="1260" y="2530"/>
                      <a:pt x="1960" y="1920"/>
                    </a:cubicBezTo>
                    <a:lnTo>
                      <a:pt x="1960" y="1920"/>
                    </a:lnTo>
                    <a:cubicBezTo>
                      <a:pt x="1380" y="2499"/>
                      <a:pt x="860" y="3150"/>
                      <a:pt x="460" y="3859"/>
                    </a:cubicBezTo>
                    <a:cubicBezTo>
                      <a:pt x="811" y="3409"/>
                      <a:pt x="1250" y="2959"/>
                      <a:pt x="1700" y="2559"/>
                    </a:cubicBezTo>
                    <a:lnTo>
                      <a:pt x="1700" y="2559"/>
                    </a:lnTo>
                    <a:cubicBezTo>
                      <a:pt x="1250" y="3050"/>
                      <a:pt x="860" y="3589"/>
                      <a:pt x="491" y="4149"/>
                    </a:cubicBezTo>
                    <a:cubicBezTo>
                      <a:pt x="591" y="4209"/>
                      <a:pt x="700" y="4269"/>
                      <a:pt x="800" y="4329"/>
                    </a:cubicBezTo>
                    <a:cubicBezTo>
                      <a:pt x="1670" y="3039"/>
                      <a:pt x="2639" y="1870"/>
                      <a:pt x="3969" y="1100"/>
                    </a:cubicBezTo>
                    <a:cubicBezTo>
                      <a:pt x="4219" y="951"/>
                      <a:pt x="4469" y="820"/>
                      <a:pt x="4718" y="711"/>
                    </a:cubicBezTo>
                    <a:cubicBezTo>
                      <a:pt x="4698" y="671"/>
                      <a:pt x="4689" y="620"/>
                      <a:pt x="4678" y="560"/>
                    </a:cubicBezTo>
                    <a:cubicBezTo>
                      <a:pt x="4498" y="600"/>
                      <a:pt x="4329" y="660"/>
                      <a:pt x="4159" y="731"/>
                    </a:cubicBezTo>
                    <a:cubicBezTo>
                      <a:pt x="4329" y="640"/>
                      <a:pt x="4498" y="560"/>
                      <a:pt x="4669" y="491"/>
                    </a:cubicBezTo>
                    <a:cubicBezTo>
                      <a:pt x="4669" y="431"/>
                      <a:pt x="4669" y="360"/>
                      <a:pt x="4678" y="300"/>
                    </a:cubicBezTo>
                    <a:lnTo>
                      <a:pt x="4678" y="300"/>
                    </a:lnTo>
                    <a:cubicBezTo>
                      <a:pt x="4358" y="371"/>
                      <a:pt x="4039" y="471"/>
                      <a:pt x="3749" y="611"/>
                    </a:cubicBezTo>
                    <a:cubicBezTo>
                      <a:pt x="4069" y="420"/>
                      <a:pt x="4398" y="271"/>
                      <a:pt x="4709" y="161"/>
                    </a:cubicBezTo>
                    <a:cubicBezTo>
                      <a:pt x="4729" y="121"/>
                      <a:pt x="4749" y="71"/>
                      <a:pt x="4769" y="31"/>
                    </a:cubicBezTo>
                    <a:lnTo>
                      <a:pt x="4769" y="31"/>
                    </a:lnTo>
                    <a:cubicBezTo>
                      <a:pt x="3919" y="151"/>
                      <a:pt x="3179" y="500"/>
                      <a:pt x="2530" y="971"/>
                    </a:cubicBezTo>
                    <a:cubicBezTo>
                      <a:pt x="2630" y="891"/>
                      <a:pt x="2719" y="820"/>
                      <a:pt x="2799" y="760"/>
                    </a:cubicBezTo>
                    <a:cubicBezTo>
                      <a:pt x="2919" y="651"/>
                      <a:pt x="3519" y="251"/>
                      <a:pt x="3879" y="111"/>
                    </a:cubicBezTo>
                    <a:cubicBezTo>
                      <a:pt x="3959" y="81"/>
                      <a:pt x="4069" y="31"/>
                      <a:pt x="41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8" name="Google Shape;16298;p58"/>
              <p:cNvSpPr/>
              <p:nvPr/>
            </p:nvSpPr>
            <p:spPr>
              <a:xfrm>
                <a:off x="3072309" y="1758440"/>
                <a:ext cx="191387" cy="154067"/>
              </a:xfrm>
              <a:custGeom>
                <a:avLst/>
                <a:gdLst/>
                <a:ahLst/>
                <a:cxnLst/>
                <a:rect l="l" t="t" r="r" b="b"/>
                <a:pathLst>
                  <a:path w="3800" h="3059" extrusionOk="0">
                    <a:moveTo>
                      <a:pt x="3799" y="0"/>
                    </a:moveTo>
                    <a:lnTo>
                      <a:pt x="3799" y="0"/>
                    </a:lnTo>
                    <a:cubicBezTo>
                      <a:pt x="3109" y="170"/>
                      <a:pt x="2460" y="480"/>
                      <a:pt x="1890" y="900"/>
                    </a:cubicBezTo>
                    <a:cubicBezTo>
                      <a:pt x="1230" y="1429"/>
                      <a:pt x="661" y="2059"/>
                      <a:pt x="190" y="2759"/>
                    </a:cubicBezTo>
                    <a:cubicBezTo>
                      <a:pt x="130" y="2859"/>
                      <a:pt x="61" y="2959"/>
                      <a:pt x="1" y="3059"/>
                    </a:cubicBezTo>
                    <a:cubicBezTo>
                      <a:pt x="110" y="2939"/>
                      <a:pt x="210" y="2819"/>
                      <a:pt x="321" y="2708"/>
                    </a:cubicBezTo>
                    <a:cubicBezTo>
                      <a:pt x="850" y="2139"/>
                      <a:pt x="1430" y="1599"/>
                      <a:pt x="2010" y="1080"/>
                    </a:cubicBezTo>
                    <a:cubicBezTo>
                      <a:pt x="2500" y="669"/>
                      <a:pt x="3149" y="280"/>
                      <a:pt x="37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99" name="Google Shape;16299;p58"/>
              <p:cNvSpPr/>
              <p:nvPr/>
            </p:nvSpPr>
            <p:spPr>
              <a:xfrm>
                <a:off x="3077850" y="1758894"/>
                <a:ext cx="140518" cy="123394"/>
              </a:xfrm>
              <a:custGeom>
                <a:avLst/>
                <a:gdLst/>
                <a:ahLst/>
                <a:cxnLst/>
                <a:rect l="l" t="t" r="r" b="b"/>
                <a:pathLst>
                  <a:path w="2790" h="2450" extrusionOk="0">
                    <a:moveTo>
                      <a:pt x="2789" y="1"/>
                    </a:moveTo>
                    <a:lnTo>
                      <a:pt x="2789" y="1"/>
                    </a:lnTo>
                    <a:cubicBezTo>
                      <a:pt x="1640" y="440"/>
                      <a:pt x="660" y="1280"/>
                      <a:pt x="51" y="2350"/>
                    </a:cubicBezTo>
                    <a:cubicBezTo>
                      <a:pt x="31" y="2380"/>
                      <a:pt x="11" y="2420"/>
                      <a:pt x="0" y="2450"/>
                    </a:cubicBezTo>
                    <a:cubicBezTo>
                      <a:pt x="80" y="2360"/>
                      <a:pt x="160" y="2280"/>
                      <a:pt x="240" y="2200"/>
                    </a:cubicBezTo>
                    <a:cubicBezTo>
                      <a:pt x="640" y="1770"/>
                      <a:pt x="1070" y="1380"/>
                      <a:pt x="1510" y="1000"/>
                    </a:cubicBezTo>
                    <a:cubicBezTo>
                      <a:pt x="1959" y="591"/>
                      <a:pt x="2279" y="331"/>
                      <a:pt x="27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0" name="Google Shape;16300;p58"/>
              <p:cNvSpPr/>
              <p:nvPr/>
            </p:nvSpPr>
            <p:spPr>
              <a:xfrm>
                <a:off x="3575203" y="1609410"/>
                <a:ext cx="328833" cy="256106"/>
              </a:xfrm>
              <a:custGeom>
                <a:avLst/>
                <a:gdLst/>
                <a:ahLst/>
                <a:cxnLst/>
                <a:rect l="l" t="t" r="r" b="b"/>
                <a:pathLst>
                  <a:path w="6529" h="5085" extrusionOk="0">
                    <a:moveTo>
                      <a:pt x="5418" y="0"/>
                    </a:moveTo>
                    <a:cubicBezTo>
                      <a:pt x="5409" y="140"/>
                      <a:pt x="5349" y="280"/>
                      <a:pt x="5249" y="370"/>
                    </a:cubicBezTo>
                    <a:cubicBezTo>
                      <a:pt x="5278" y="400"/>
                      <a:pt x="5309" y="420"/>
                      <a:pt x="5338" y="450"/>
                    </a:cubicBezTo>
                    <a:cubicBezTo>
                      <a:pt x="5489" y="610"/>
                      <a:pt x="5609" y="800"/>
                      <a:pt x="5748" y="1090"/>
                    </a:cubicBezTo>
                    <a:cubicBezTo>
                      <a:pt x="5798" y="1220"/>
                      <a:pt x="5838" y="1349"/>
                      <a:pt x="5868" y="1480"/>
                    </a:cubicBezTo>
                    <a:cubicBezTo>
                      <a:pt x="5878" y="1509"/>
                      <a:pt x="5898" y="1629"/>
                      <a:pt x="5908" y="1669"/>
                    </a:cubicBezTo>
                    <a:cubicBezTo>
                      <a:pt x="5968" y="2219"/>
                      <a:pt x="5828" y="2749"/>
                      <a:pt x="5678" y="3049"/>
                    </a:cubicBezTo>
                    <a:cubicBezTo>
                      <a:pt x="5669" y="3089"/>
                      <a:pt x="5649" y="3119"/>
                      <a:pt x="5629" y="3169"/>
                    </a:cubicBezTo>
                    <a:cubicBezTo>
                      <a:pt x="5438" y="3499"/>
                      <a:pt x="5318" y="3608"/>
                      <a:pt x="4989" y="3939"/>
                    </a:cubicBezTo>
                    <a:cubicBezTo>
                      <a:pt x="4538" y="4414"/>
                      <a:pt x="3689" y="4702"/>
                      <a:pt x="3025" y="4702"/>
                    </a:cubicBezTo>
                    <a:cubicBezTo>
                      <a:pt x="2895" y="4702"/>
                      <a:pt x="2771" y="4691"/>
                      <a:pt x="2660" y="4668"/>
                    </a:cubicBezTo>
                    <a:cubicBezTo>
                      <a:pt x="1970" y="4528"/>
                      <a:pt x="1570" y="4268"/>
                      <a:pt x="1091" y="3779"/>
                    </a:cubicBezTo>
                    <a:cubicBezTo>
                      <a:pt x="611" y="3229"/>
                      <a:pt x="431" y="2449"/>
                      <a:pt x="700" y="1629"/>
                    </a:cubicBezTo>
                    <a:cubicBezTo>
                      <a:pt x="561" y="1629"/>
                      <a:pt x="421" y="1580"/>
                      <a:pt x="321" y="1489"/>
                    </a:cubicBezTo>
                    <a:lnTo>
                      <a:pt x="321" y="1489"/>
                    </a:lnTo>
                    <a:cubicBezTo>
                      <a:pt x="1" y="2429"/>
                      <a:pt x="141" y="3479"/>
                      <a:pt x="980" y="4248"/>
                    </a:cubicBezTo>
                    <a:cubicBezTo>
                      <a:pt x="1011" y="4278"/>
                      <a:pt x="1040" y="4308"/>
                      <a:pt x="1071" y="4328"/>
                    </a:cubicBezTo>
                    <a:cubicBezTo>
                      <a:pt x="1280" y="4598"/>
                      <a:pt x="1610" y="4758"/>
                      <a:pt x="1940" y="4878"/>
                    </a:cubicBezTo>
                    <a:cubicBezTo>
                      <a:pt x="2285" y="5018"/>
                      <a:pt x="2648" y="5084"/>
                      <a:pt x="3013" y="5084"/>
                    </a:cubicBezTo>
                    <a:cubicBezTo>
                      <a:pt x="3430" y="5084"/>
                      <a:pt x="3849" y="4998"/>
                      <a:pt x="4249" y="4838"/>
                    </a:cubicBezTo>
                    <a:cubicBezTo>
                      <a:pt x="4359" y="4798"/>
                      <a:pt x="4469" y="4748"/>
                      <a:pt x="4569" y="4698"/>
                    </a:cubicBezTo>
                    <a:cubicBezTo>
                      <a:pt x="4859" y="4558"/>
                      <a:pt x="5129" y="4378"/>
                      <a:pt x="5349" y="4148"/>
                    </a:cubicBezTo>
                    <a:cubicBezTo>
                      <a:pt x="5618" y="3868"/>
                      <a:pt x="5818" y="3528"/>
                      <a:pt x="5978" y="3179"/>
                    </a:cubicBezTo>
                    <a:cubicBezTo>
                      <a:pt x="6528" y="2059"/>
                      <a:pt x="6288" y="780"/>
                      <a:pt x="541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1" name="Google Shape;16301;p58"/>
              <p:cNvSpPr/>
              <p:nvPr/>
            </p:nvSpPr>
            <p:spPr>
              <a:xfrm>
                <a:off x="3545538" y="1454841"/>
                <a:ext cx="334776" cy="285821"/>
              </a:xfrm>
              <a:custGeom>
                <a:avLst/>
                <a:gdLst/>
                <a:ahLst/>
                <a:cxnLst/>
                <a:rect l="l" t="t" r="r" b="b"/>
                <a:pathLst>
                  <a:path w="6647" h="5675" extrusionOk="0">
                    <a:moveTo>
                      <a:pt x="4298" y="0"/>
                    </a:moveTo>
                    <a:cubicBezTo>
                      <a:pt x="4318" y="51"/>
                      <a:pt x="4328" y="100"/>
                      <a:pt x="4348" y="151"/>
                    </a:cubicBezTo>
                    <a:lnTo>
                      <a:pt x="4348" y="171"/>
                    </a:lnTo>
                    <a:cubicBezTo>
                      <a:pt x="4358" y="211"/>
                      <a:pt x="4358" y="251"/>
                      <a:pt x="4368" y="291"/>
                    </a:cubicBezTo>
                    <a:cubicBezTo>
                      <a:pt x="4368" y="340"/>
                      <a:pt x="4368" y="380"/>
                      <a:pt x="4358" y="420"/>
                    </a:cubicBezTo>
                    <a:cubicBezTo>
                      <a:pt x="4738" y="551"/>
                      <a:pt x="5048" y="760"/>
                      <a:pt x="5338" y="1040"/>
                    </a:cubicBezTo>
                    <a:cubicBezTo>
                      <a:pt x="5487" y="1200"/>
                      <a:pt x="5607" y="1390"/>
                      <a:pt x="5747" y="1680"/>
                    </a:cubicBezTo>
                    <a:cubicBezTo>
                      <a:pt x="5798" y="1810"/>
                      <a:pt x="5827" y="1940"/>
                      <a:pt x="5867" y="2070"/>
                    </a:cubicBezTo>
                    <a:cubicBezTo>
                      <a:pt x="5878" y="2100"/>
                      <a:pt x="5898" y="2219"/>
                      <a:pt x="5898" y="2259"/>
                    </a:cubicBezTo>
                    <a:cubicBezTo>
                      <a:pt x="5967" y="2810"/>
                      <a:pt x="5818" y="3339"/>
                      <a:pt x="5678" y="3639"/>
                    </a:cubicBezTo>
                    <a:cubicBezTo>
                      <a:pt x="5658" y="3679"/>
                      <a:pt x="5638" y="3709"/>
                      <a:pt x="5618" y="3759"/>
                    </a:cubicBezTo>
                    <a:cubicBezTo>
                      <a:pt x="5428" y="4089"/>
                      <a:pt x="5308" y="4209"/>
                      <a:pt x="4978" y="4529"/>
                    </a:cubicBezTo>
                    <a:cubicBezTo>
                      <a:pt x="4535" y="5005"/>
                      <a:pt x="3688" y="5292"/>
                      <a:pt x="3019" y="5292"/>
                    </a:cubicBezTo>
                    <a:cubicBezTo>
                      <a:pt x="2887" y="5292"/>
                      <a:pt x="2762" y="5281"/>
                      <a:pt x="2649" y="5258"/>
                    </a:cubicBezTo>
                    <a:cubicBezTo>
                      <a:pt x="1969" y="5118"/>
                      <a:pt x="1569" y="4869"/>
                      <a:pt x="1090" y="4369"/>
                    </a:cubicBezTo>
                    <a:cubicBezTo>
                      <a:pt x="630" y="3849"/>
                      <a:pt x="440" y="3109"/>
                      <a:pt x="660" y="2330"/>
                    </a:cubicBezTo>
                    <a:cubicBezTo>
                      <a:pt x="630" y="2330"/>
                      <a:pt x="600" y="2319"/>
                      <a:pt x="570" y="2310"/>
                    </a:cubicBezTo>
                    <a:cubicBezTo>
                      <a:pt x="460" y="2290"/>
                      <a:pt x="380" y="2230"/>
                      <a:pt x="330" y="2159"/>
                    </a:cubicBezTo>
                    <a:cubicBezTo>
                      <a:pt x="320" y="2150"/>
                      <a:pt x="300" y="2150"/>
                      <a:pt x="290" y="2139"/>
                    </a:cubicBezTo>
                    <a:lnTo>
                      <a:pt x="290" y="2139"/>
                    </a:lnTo>
                    <a:cubicBezTo>
                      <a:pt x="0" y="3059"/>
                      <a:pt x="160" y="4089"/>
                      <a:pt x="970" y="4838"/>
                    </a:cubicBezTo>
                    <a:cubicBezTo>
                      <a:pt x="1000" y="4869"/>
                      <a:pt x="1030" y="4898"/>
                      <a:pt x="1060" y="4918"/>
                    </a:cubicBezTo>
                    <a:cubicBezTo>
                      <a:pt x="1280" y="5188"/>
                      <a:pt x="1600" y="5358"/>
                      <a:pt x="1929" y="5468"/>
                    </a:cubicBezTo>
                    <a:cubicBezTo>
                      <a:pt x="2274" y="5608"/>
                      <a:pt x="2637" y="5674"/>
                      <a:pt x="3003" y="5674"/>
                    </a:cubicBezTo>
                    <a:cubicBezTo>
                      <a:pt x="3421" y="5674"/>
                      <a:pt x="3843" y="5588"/>
                      <a:pt x="4248" y="5428"/>
                    </a:cubicBezTo>
                    <a:cubicBezTo>
                      <a:pt x="4358" y="5388"/>
                      <a:pt x="4458" y="5338"/>
                      <a:pt x="4568" y="5288"/>
                    </a:cubicBezTo>
                    <a:cubicBezTo>
                      <a:pt x="4848" y="5148"/>
                      <a:pt x="5118" y="4969"/>
                      <a:pt x="5348" y="4738"/>
                    </a:cubicBezTo>
                    <a:cubicBezTo>
                      <a:pt x="5607" y="4458"/>
                      <a:pt x="5807" y="4119"/>
                      <a:pt x="5978" y="3769"/>
                    </a:cubicBezTo>
                    <a:cubicBezTo>
                      <a:pt x="6647" y="2390"/>
                      <a:pt x="6127" y="771"/>
                      <a:pt x="4718" y="151"/>
                    </a:cubicBezTo>
                    <a:cubicBezTo>
                      <a:pt x="4568" y="80"/>
                      <a:pt x="4428" y="31"/>
                      <a:pt x="42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2" name="Google Shape;16302;p58"/>
              <p:cNvSpPr/>
              <p:nvPr/>
            </p:nvSpPr>
            <p:spPr>
              <a:xfrm>
                <a:off x="3445312" y="1304804"/>
                <a:ext cx="355023" cy="290505"/>
              </a:xfrm>
              <a:custGeom>
                <a:avLst/>
                <a:gdLst/>
                <a:ahLst/>
                <a:cxnLst/>
                <a:rect l="l" t="t" r="r" b="b"/>
                <a:pathLst>
                  <a:path w="7049" h="5768" extrusionOk="0">
                    <a:moveTo>
                      <a:pt x="3821" y="387"/>
                    </a:moveTo>
                    <a:cubicBezTo>
                      <a:pt x="4104" y="387"/>
                      <a:pt x="4371" y="408"/>
                      <a:pt x="4409" y="421"/>
                    </a:cubicBezTo>
                    <a:cubicBezTo>
                      <a:pt x="4969" y="531"/>
                      <a:pt x="5369" y="781"/>
                      <a:pt x="5738" y="1140"/>
                    </a:cubicBezTo>
                    <a:cubicBezTo>
                      <a:pt x="5889" y="1300"/>
                      <a:pt x="6009" y="1491"/>
                      <a:pt x="6149" y="1780"/>
                    </a:cubicBezTo>
                    <a:cubicBezTo>
                      <a:pt x="6198" y="1900"/>
                      <a:pt x="6238" y="2040"/>
                      <a:pt x="6268" y="2170"/>
                    </a:cubicBezTo>
                    <a:cubicBezTo>
                      <a:pt x="6278" y="2200"/>
                      <a:pt x="6298" y="2310"/>
                      <a:pt x="6308" y="2360"/>
                    </a:cubicBezTo>
                    <a:cubicBezTo>
                      <a:pt x="6368" y="2900"/>
                      <a:pt x="6228" y="3430"/>
                      <a:pt x="6078" y="3739"/>
                    </a:cubicBezTo>
                    <a:cubicBezTo>
                      <a:pt x="6058" y="3770"/>
                      <a:pt x="6038" y="3810"/>
                      <a:pt x="6018" y="3849"/>
                    </a:cubicBezTo>
                    <a:cubicBezTo>
                      <a:pt x="5829" y="4179"/>
                      <a:pt x="5718" y="4299"/>
                      <a:pt x="5389" y="4629"/>
                    </a:cubicBezTo>
                    <a:cubicBezTo>
                      <a:pt x="4940" y="5103"/>
                      <a:pt x="4095" y="5384"/>
                      <a:pt x="3427" y="5384"/>
                    </a:cubicBezTo>
                    <a:cubicBezTo>
                      <a:pt x="3293" y="5384"/>
                      <a:pt x="3165" y="5372"/>
                      <a:pt x="3050" y="5349"/>
                    </a:cubicBezTo>
                    <a:cubicBezTo>
                      <a:pt x="2370" y="5218"/>
                      <a:pt x="1970" y="4959"/>
                      <a:pt x="1491" y="4459"/>
                    </a:cubicBezTo>
                    <a:cubicBezTo>
                      <a:pt x="971" y="3879"/>
                      <a:pt x="801" y="3030"/>
                      <a:pt x="1160" y="2150"/>
                    </a:cubicBezTo>
                    <a:cubicBezTo>
                      <a:pt x="1391" y="1571"/>
                      <a:pt x="1940" y="900"/>
                      <a:pt x="2660" y="601"/>
                    </a:cubicBezTo>
                    <a:cubicBezTo>
                      <a:pt x="2680" y="591"/>
                      <a:pt x="2690" y="591"/>
                      <a:pt x="2690" y="591"/>
                    </a:cubicBezTo>
                    <a:cubicBezTo>
                      <a:pt x="2790" y="551"/>
                      <a:pt x="2900" y="511"/>
                      <a:pt x="3000" y="481"/>
                    </a:cubicBezTo>
                    <a:cubicBezTo>
                      <a:pt x="3110" y="451"/>
                      <a:pt x="3219" y="441"/>
                      <a:pt x="3330" y="421"/>
                    </a:cubicBezTo>
                    <a:cubicBezTo>
                      <a:pt x="3330" y="421"/>
                      <a:pt x="3339" y="421"/>
                      <a:pt x="3370" y="411"/>
                    </a:cubicBezTo>
                    <a:cubicBezTo>
                      <a:pt x="3501" y="393"/>
                      <a:pt x="3664" y="387"/>
                      <a:pt x="3821" y="387"/>
                    </a:cubicBezTo>
                    <a:close/>
                    <a:moveTo>
                      <a:pt x="3699" y="1"/>
                    </a:moveTo>
                    <a:cubicBezTo>
                      <a:pt x="2950" y="31"/>
                      <a:pt x="2400" y="191"/>
                      <a:pt x="1860" y="611"/>
                    </a:cubicBezTo>
                    <a:cubicBezTo>
                      <a:pt x="511" y="1620"/>
                      <a:pt x="1" y="3670"/>
                      <a:pt x="1380" y="4939"/>
                    </a:cubicBezTo>
                    <a:cubicBezTo>
                      <a:pt x="1411" y="4969"/>
                      <a:pt x="1440" y="4989"/>
                      <a:pt x="1471" y="5019"/>
                    </a:cubicBezTo>
                    <a:cubicBezTo>
                      <a:pt x="1680" y="5278"/>
                      <a:pt x="2010" y="5449"/>
                      <a:pt x="2330" y="5558"/>
                    </a:cubicBezTo>
                    <a:cubicBezTo>
                      <a:pt x="2679" y="5700"/>
                      <a:pt x="3046" y="5768"/>
                      <a:pt x="3415" y="5768"/>
                    </a:cubicBezTo>
                    <a:cubicBezTo>
                      <a:pt x="3830" y="5768"/>
                      <a:pt x="4248" y="5682"/>
                      <a:pt x="4649" y="5518"/>
                    </a:cubicBezTo>
                    <a:cubicBezTo>
                      <a:pt x="4759" y="5478"/>
                      <a:pt x="4869" y="5438"/>
                      <a:pt x="4969" y="5389"/>
                    </a:cubicBezTo>
                    <a:cubicBezTo>
                      <a:pt x="5259" y="5238"/>
                      <a:pt x="5518" y="5059"/>
                      <a:pt x="5749" y="4839"/>
                    </a:cubicBezTo>
                    <a:cubicBezTo>
                      <a:pt x="6018" y="4549"/>
                      <a:pt x="6218" y="4219"/>
                      <a:pt x="6378" y="3859"/>
                    </a:cubicBezTo>
                    <a:cubicBezTo>
                      <a:pt x="7048" y="2490"/>
                      <a:pt x="6528" y="871"/>
                      <a:pt x="5119" y="241"/>
                    </a:cubicBezTo>
                    <a:cubicBezTo>
                      <a:pt x="4589" y="11"/>
                      <a:pt x="4259" y="1"/>
                      <a:pt x="369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3" name="Google Shape;16303;p58"/>
              <p:cNvSpPr/>
              <p:nvPr/>
            </p:nvSpPr>
            <p:spPr>
              <a:xfrm>
                <a:off x="3612977" y="1325504"/>
                <a:ext cx="2065" cy="504"/>
              </a:xfrm>
              <a:custGeom>
                <a:avLst/>
                <a:gdLst/>
                <a:ahLst/>
                <a:cxnLst/>
                <a:rect l="l" t="t" r="r" b="b"/>
                <a:pathLst>
                  <a:path w="41" h="10" extrusionOk="0">
                    <a:moveTo>
                      <a:pt x="41" y="0"/>
                    </a:moveTo>
                    <a:cubicBezTo>
                      <a:pt x="10" y="10"/>
                      <a:pt x="1" y="10"/>
                      <a:pt x="1" y="10"/>
                    </a:cubicBezTo>
                    <a:cubicBezTo>
                      <a:pt x="10" y="10"/>
                      <a:pt x="21" y="10"/>
                      <a:pt x="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4" name="Google Shape;16304;p58"/>
              <p:cNvSpPr/>
              <p:nvPr/>
            </p:nvSpPr>
            <p:spPr>
              <a:xfrm>
                <a:off x="3315471" y="1200095"/>
                <a:ext cx="335330" cy="290556"/>
              </a:xfrm>
              <a:custGeom>
                <a:avLst/>
                <a:gdLst/>
                <a:ahLst/>
                <a:cxnLst/>
                <a:rect l="l" t="t" r="r" b="b"/>
                <a:pathLst>
                  <a:path w="6658" h="5769" extrusionOk="0">
                    <a:moveTo>
                      <a:pt x="3698" y="1"/>
                    </a:moveTo>
                    <a:cubicBezTo>
                      <a:pt x="2949" y="21"/>
                      <a:pt x="2399" y="191"/>
                      <a:pt x="1859" y="601"/>
                    </a:cubicBezTo>
                    <a:cubicBezTo>
                      <a:pt x="510" y="1620"/>
                      <a:pt x="0" y="3659"/>
                      <a:pt x="1380" y="4929"/>
                    </a:cubicBezTo>
                    <a:cubicBezTo>
                      <a:pt x="1410" y="4959"/>
                      <a:pt x="1440" y="4989"/>
                      <a:pt x="1470" y="5009"/>
                    </a:cubicBezTo>
                    <a:cubicBezTo>
                      <a:pt x="1679" y="5278"/>
                      <a:pt x="2010" y="5449"/>
                      <a:pt x="2339" y="5558"/>
                    </a:cubicBezTo>
                    <a:cubicBezTo>
                      <a:pt x="2679" y="5698"/>
                      <a:pt x="3029" y="5758"/>
                      <a:pt x="3389" y="5769"/>
                    </a:cubicBezTo>
                    <a:cubicBezTo>
                      <a:pt x="3349" y="5638"/>
                      <a:pt x="3359" y="5498"/>
                      <a:pt x="3409" y="5378"/>
                    </a:cubicBezTo>
                    <a:cubicBezTo>
                      <a:pt x="3279" y="5378"/>
                      <a:pt x="3159" y="5369"/>
                      <a:pt x="3049" y="5349"/>
                    </a:cubicBezTo>
                    <a:cubicBezTo>
                      <a:pt x="2369" y="5218"/>
                      <a:pt x="1970" y="4959"/>
                      <a:pt x="1490" y="4459"/>
                    </a:cubicBezTo>
                    <a:cubicBezTo>
                      <a:pt x="970" y="3879"/>
                      <a:pt x="800" y="3019"/>
                      <a:pt x="1160" y="2150"/>
                    </a:cubicBezTo>
                    <a:cubicBezTo>
                      <a:pt x="1390" y="1571"/>
                      <a:pt x="1939" y="891"/>
                      <a:pt x="2659" y="601"/>
                    </a:cubicBezTo>
                    <a:cubicBezTo>
                      <a:pt x="2679" y="591"/>
                      <a:pt x="2689" y="581"/>
                      <a:pt x="2689" y="581"/>
                    </a:cubicBezTo>
                    <a:cubicBezTo>
                      <a:pt x="2799" y="541"/>
                      <a:pt x="2899" y="511"/>
                      <a:pt x="2999" y="481"/>
                    </a:cubicBezTo>
                    <a:cubicBezTo>
                      <a:pt x="3109" y="451"/>
                      <a:pt x="3219" y="431"/>
                      <a:pt x="3329" y="421"/>
                    </a:cubicBezTo>
                    <a:cubicBezTo>
                      <a:pt x="3329" y="421"/>
                      <a:pt x="3339" y="411"/>
                      <a:pt x="3369" y="411"/>
                    </a:cubicBezTo>
                    <a:cubicBezTo>
                      <a:pt x="3501" y="393"/>
                      <a:pt x="3664" y="387"/>
                      <a:pt x="3822" y="387"/>
                    </a:cubicBezTo>
                    <a:cubicBezTo>
                      <a:pt x="4108" y="387"/>
                      <a:pt x="4376" y="408"/>
                      <a:pt x="4409" y="421"/>
                    </a:cubicBezTo>
                    <a:cubicBezTo>
                      <a:pt x="4968" y="521"/>
                      <a:pt x="5368" y="771"/>
                      <a:pt x="5738" y="1140"/>
                    </a:cubicBezTo>
                    <a:cubicBezTo>
                      <a:pt x="5888" y="1291"/>
                      <a:pt x="6008" y="1491"/>
                      <a:pt x="6148" y="1780"/>
                    </a:cubicBezTo>
                    <a:cubicBezTo>
                      <a:pt x="6197" y="1900"/>
                      <a:pt x="6237" y="2030"/>
                      <a:pt x="6268" y="2160"/>
                    </a:cubicBezTo>
                    <a:cubicBezTo>
                      <a:pt x="6277" y="2200"/>
                      <a:pt x="6297" y="2310"/>
                      <a:pt x="6308" y="2350"/>
                    </a:cubicBezTo>
                    <a:lnTo>
                      <a:pt x="6308" y="2420"/>
                    </a:lnTo>
                    <a:cubicBezTo>
                      <a:pt x="6428" y="2390"/>
                      <a:pt x="6537" y="2370"/>
                      <a:pt x="6657" y="2360"/>
                    </a:cubicBezTo>
                    <a:cubicBezTo>
                      <a:pt x="6568" y="1460"/>
                      <a:pt x="6028" y="641"/>
                      <a:pt x="5128" y="241"/>
                    </a:cubicBezTo>
                    <a:cubicBezTo>
                      <a:pt x="4588" y="11"/>
                      <a:pt x="4258" y="1"/>
                      <a:pt x="36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5" name="Google Shape;16305;p58"/>
              <p:cNvSpPr/>
              <p:nvPr/>
            </p:nvSpPr>
            <p:spPr>
              <a:xfrm>
                <a:off x="3195653" y="1174963"/>
                <a:ext cx="281490" cy="290606"/>
              </a:xfrm>
              <a:custGeom>
                <a:avLst/>
                <a:gdLst/>
                <a:ahLst/>
                <a:cxnLst/>
                <a:rect l="l" t="t" r="r" b="b"/>
                <a:pathLst>
                  <a:path w="5589" h="5770" extrusionOk="0">
                    <a:moveTo>
                      <a:pt x="3699" y="0"/>
                    </a:moveTo>
                    <a:cubicBezTo>
                      <a:pt x="2949" y="30"/>
                      <a:pt x="2399" y="190"/>
                      <a:pt x="1859" y="610"/>
                    </a:cubicBezTo>
                    <a:cubicBezTo>
                      <a:pt x="510" y="1619"/>
                      <a:pt x="0" y="3669"/>
                      <a:pt x="1380" y="4938"/>
                    </a:cubicBezTo>
                    <a:cubicBezTo>
                      <a:pt x="1410" y="4968"/>
                      <a:pt x="1440" y="4988"/>
                      <a:pt x="1470" y="5018"/>
                    </a:cubicBezTo>
                    <a:cubicBezTo>
                      <a:pt x="1680" y="5288"/>
                      <a:pt x="2010" y="5448"/>
                      <a:pt x="2330" y="5557"/>
                    </a:cubicBezTo>
                    <a:cubicBezTo>
                      <a:pt x="2679" y="5701"/>
                      <a:pt x="3044" y="5769"/>
                      <a:pt x="3413" y="5769"/>
                    </a:cubicBezTo>
                    <a:cubicBezTo>
                      <a:pt x="3814" y="5769"/>
                      <a:pt x="4218" y="5689"/>
                      <a:pt x="4609" y="5538"/>
                    </a:cubicBezTo>
                    <a:cubicBezTo>
                      <a:pt x="4369" y="5538"/>
                      <a:pt x="4129" y="5478"/>
                      <a:pt x="3869" y="5348"/>
                    </a:cubicBezTo>
                    <a:cubicBezTo>
                      <a:pt x="3716" y="5374"/>
                      <a:pt x="3563" y="5386"/>
                      <a:pt x="3418" y="5386"/>
                    </a:cubicBezTo>
                    <a:cubicBezTo>
                      <a:pt x="3287" y="5386"/>
                      <a:pt x="3163" y="5377"/>
                      <a:pt x="3049" y="5358"/>
                    </a:cubicBezTo>
                    <a:cubicBezTo>
                      <a:pt x="2370" y="5218"/>
                      <a:pt x="1970" y="4958"/>
                      <a:pt x="1490" y="4458"/>
                    </a:cubicBezTo>
                    <a:cubicBezTo>
                      <a:pt x="970" y="3878"/>
                      <a:pt x="800" y="3029"/>
                      <a:pt x="1160" y="2149"/>
                    </a:cubicBezTo>
                    <a:cubicBezTo>
                      <a:pt x="1390" y="1570"/>
                      <a:pt x="1939" y="900"/>
                      <a:pt x="2659" y="600"/>
                    </a:cubicBezTo>
                    <a:cubicBezTo>
                      <a:pt x="2679" y="590"/>
                      <a:pt x="2689" y="590"/>
                      <a:pt x="2689" y="590"/>
                    </a:cubicBezTo>
                    <a:cubicBezTo>
                      <a:pt x="2789" y="550"/>
                      <a:pt x="2899" y="510"/>
                      <a:pt x="2999" y="480"/>
                    </a:cubicBezTo>
                    <a:lnTo>
                      <a:pt x="3329" y="420"/>
                    </a:lnTo>
                    <a:lnTo>
                      <a:pt x="3369" y="420"/>
                    </a:lnTo>
                    <a:lnTo>
                      <a:pt x="3369" y="410"/>
                    </a:lnTo>
                    <a:cubicBezTo>
                      <a:pt x="3501" y="392"/>
                      <a:pt x="3663" y="386"/>
                      <a:pt x="3820" y="386"/>
                    </a:cubicBezTo>
                    <a:cubicBezTo>
                      <a:pt x="4103" y="386"/>
                      <a:pt x="4370" y="407"/>
                      <a:pt x="4409" y="420"/>
                    </a:cubicBezTo>
                    <a:cubicBezTo>
                      <a:pt x="4798" y="490"/>
                      <a:pt x="5098" y="640"/>
                      <a:pt x="5378" y="840"/>
                    </a:cubicBezTo>
                    <a:cubicBezTo>
                      <a:pt x="5398" y="710"/>
                      <a:pt x="5478" y="590"/>
                      <a:pt x="5588" y="510"/>
                    </a:cubicBezTo>
                    <a:cubicBezTo>
                      <a:pt x="5448" y="410"/>
                      <a:pt x="5288" y="320"/>
                      <a:pt x="5128" y="250"/>
                    </a:cubicBezTo>
                    <a:cubicBezTo>
                      <a:pt x="4589" y="10"/>
                      <a:pt x="4258" y="0"/>
                      <a:pt x="36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6" name="Google Shape;16306;p58"/>
              <p:cNvSpPr/>
              <p:nvPr/>
            </p:nvSpPr>
            <p:spPr>
              <a:xfrm>
                <a:off x="3585830" y="1832376"/>
                <a:ext cx="207453" cy="130445"/>
              </a:xfrm>
              <a:custGeom>
                <a:avLst/>
                <a:gdLst/>
                <a:ahLst/>
                <a:cxnLst/>
                <a:rect l="l" t="t" r="r" b="b"/>
                <a:pathLst>
                  <a:path w="4119" h="2590" extrusionOk="0">
                    <a:moveTo>
                      <a:pt x="4118" y="1"/>
                    </a:moveTo>
                    <a:cubicBezTo>
                      <a:pt x="3988" y="61"/>
                      <a:pt x="3848" y="121"/>
                      <a:pt x="3718" y="191"/>
                    </a:cubicBezTo>
                    <a:cubicBezTo>
                      <a:pt x="3678" y="331"/>
                      <a:pt x="3638" y="461"/>
                      <a:pt x="3588" y="561"/>
                    </a:cubicBezTo>
                    <a:cubicBezTo>
                      <a:pt x="3568" y="591"/>
                      <a:pt x="3548" y="631"/>
                      <a:pt x="3528" y="671"/>
                    </a:cubicBezTo>
                    <a:cubicBezTo>
                      <a:pt x="3339" y="1001"/>
                      <a:pt x="3219" y="1120"/>
                      <a:pt x="2888" y="1451"/>
                    </a:cubicBezTo>
                    <a:cubicBezTo>
                      <a:pt x="2448" y="1925"/>
                      <a:pt x="1605" y="2205"/>
                      <a:pt x="937" y="2205"/>
                    </a:cubicBezTo>
                    <a:cubicBezTo>
                      <a:pt x="803" y="2205"/>
                      <a:pt x="675" y="2194"/>
                      <a:pt x="560" y="2170"/>
                    </a:cubicBezTo>
                    <a:cubicBezTo>
                      <a:pt x="350" y="2130"/>
                      <a:pt x="170" y="2080"/>
                      <a:pt x="0" y="2010"/>
                    </a:cubicBezTo>
                    <a:lnTo>
                      <a:pt x="0" y="2010"/>
                    </a:lnTo>
                    <a:cubicBezTo>
                      <a:pt x="10" y="2090"/>
                      <a:pt x="20" y="2180"/>
                      <a:pt x="30" y="2260"/>
                    </a:cubicBezTo>
                    <a:cubicBezTo>
                      <a:pt x="40" y="2330"/>
                      <a:pt x="50" y="2390"/>
                      <a:pt x="60" y="2460"/>
                    </a:cubicBezTo>
                    <a:cubicBezTo>
                      <a:pt x="341" y="2547"/>
                      <a:pt x="631" y="2589"/>
                      <a:pt x="923" y="2589"/>
                    </a:cubicBezTo>
                    <a:cubicBezTo>
                      <a:pt x="1336" y="2589"/>
                      <a:pt x="1754" y="2504"/>
                      <a:pt x="2159" y="2340"/>
                    </a:cubicBezTo>
                    <a:cubicBezTo>
                      <a:pt x="2269" y="2300"/>
                      <a:pt x="2369" y="2260"/>
                      <a:pt x="2479" y="2210"/>
                    </a:cubicBezTo>
                    <a:cubicBezTo>
                      <a:pt x="2759" y="2060"/>
                      <a:pt x="3028" y="1880"/>
                      <a:pt x="3259" y="1660"/>
                    </a:cubicBezTo>
                    <a:cubicBezTo>
                      <a:pt x="3518" y="1371"/>
                      <a:pt x="3718" y="1031"/>
                      <a:pt x="3888" y="681"/>
                    </a:cubicBezTo>
                    <a:cubicBezTo>
                      <a:pt x="3998" y="461"/>
                      <a:pt x="4068" y="231"/>
                      <a:pt x="41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7" name="Google Shape;16307;p58"/>
              <p:cNvSpPr/>
              <p:nvPr/>
            </p:nvSpPr>
            <p:spPr>
              <a:xfrm>
                <a:off x="3130733" y="1297752"/>
                <a:ext cx="113825" cy="246738"/>
              </a:xfrm>
              <a:custGeom>
                <a:avLst/>
                <a:gdLst/>
                <a:ahLst/>
                <a:cxnLst/>
                <a:rect l="l" t="t" r="r" b="b"/>
                <a:pathLst>
                  <a:path w="2260" h="4899" extrusionOk="0">
                    <a:moveTo>
                      <a:pt x="2209" y="1"/>
                    </a:moveTo>
                    <a:lnTo>
                      <a:pt x="2209" y="1"/>
                    </a:lnTo>
                    <a:cubicBezTo>
                      <a:pt x="2089" y="71"/>
                      <a:pt x="1979" y="151"/>
                      <a:pt x="1859" y="241"/>
                    </a:cubicBezTo>
                    <a:cubicBezTo>
                      <a:pt x="510" y="1251"/>
                      <a:pt x="0" y="3290"/>
                      <a:pt x="1380" y="4569"/>
                    </a:cubicBezTo>
                    <a:cubicBezTo>
                      <a:pt x="1409" y="4599"/>
                      <a:pt x="1440" y="4619"/>
                      <a:pt x="1469" y="4649"/>
                    </a:cubicBezTo>
                    <a:cubicBezTo>
                      <a:pt x="1540" y="4739"/>
                      <a:pt x="1629" y="4819"/>
                      <a:pt x="1729" y="4899"/>
                    </a:cubicBezTo>
                    <a:cubicBezTo>
                      <a:pt x="1809" y="4799"/>
                      <a:pt x="1899" y="4699"/>
                      <a:pt x="1979" y="4599"/>
                    </a:cubicBezTo>
                    <a:lnTo>
                      <a:pt x="2019" y="4559"/>
                    </a:lnTo>
                    <a:cubicBezTo>
                      <a:pt x="1839" y="4429"/>
                      <a:pt x="1669" y="4279"/>
                      <a:pt x="1489" y="4089"/>
                    </a:cubicBezTo>
                    <a:cubicBezTo>
                      <a:pt x="969" y="3510"/>
                      <a:pt x="800" y="2660"/>
                      <a:pt x="1160" y="1780"/>
                    </a:cubicBezTo>
                    <a:cubicBezTo>
                      <a:pt x="1340" y="1320"/>
                      <a:pt x="1739" y="791"/>
                      <a:pt x="2259" y="451"/>
                    </a:cubicBezTo>
                    <a:cubicBezTo>
                      <a:pt x="2169" y="331"/>
                      <a:pt x="2139" y="171"/>
                      <a:pt x="220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8" name="Google Shape;16308;p58"/>
              <p:cNvSpPr/>
              <p:nvPr/>
            </p:nvSpPr>
            <p:spPr>
              <a:xfrm>
                <a:off x="3598875" y="1875186"/>
                <a:ext cx="142533" cy="58776"/>
              </a:xfrm>
              <a:custGeom>
                <a:avLst/>
                <a:gdLst/>
                <a:ahLst/>
                <a:cxnLst/>
                <a:rect l="l" t="t" r="r" b="b"/>
                <a:pathLst>
                  <a:path w="2830" h="1167" extrusionOk="0">
                    <a:moveTo>
                      <a:pt x="2829" y="1"/>
                    </a:moveTo>
                    <a:lnTo>
                      <a:pt x="2829" y="1"/>
                    </a:lnTo>
                    <a:cubicBezTo>
                      <a:pt x="2689" y="101"/>
                      <a:pt x="2549" y="181"/>
                      <a:pt x="2409" y="261"/>
                    </a:cubicBezTo>
                    <a:cubicBezTo>
                      <a:pt x="2260" y="350"/>
                      <a:pt x="2080" y="441"/>
                      <a:pt x="1910" y="521"/>
                    </a:cubicBezTo>
                    <a:cubicBezTo>
                      <a:pt x="2080" y="401"/>
                      <a:pt x="2220" y="241"/>
                      <a:pt x="2320" y="61"/>
                    </a:cubicBezTo>
                    <a:cubicBezTo>
                      <a:pt x="2328" y="52"/>
                      <a:pt x="2344" y="29"/>
                      <a:pt x="2336" y="29"/>
                    </a:cubicBezTo>
                    <a:cubicBezTo>
                      <a:pt x="2334" y="29"/>
                      <a:pt x="2332" y="29"/>
                      <a:pt x="2329" y="31"/>
                    </a:cubicBezTo>
                    <a:cubicBezTo>
                      <a:pt x="2250" y="101"/>
                      <a:pt x="2150" y="151"/>
                      <a:pt x="2060" y="210"/>
                    </a:cubicBezTo>
                    <a:cubicBezTo>
                      <a:pt x="1860" y="341"/>
                      <a:pt x="1630" y="441"/>
                      <a:pt x="1420" y="550"/>
                    </a:cubicBezTo>
                    <a:cubicBezTo>
                      <a:pt x="1180" y="661"/>
                      <a:pt x="1000" y="750"/>
                      <a:pt x="690" y="821"/>
                    </a:cubicBezTo>
                    <a:cubicBezTo>
                      <a:pt x="778" y="837"/>
                      <a:pt x="865" y="845"/>
                      <a:pt x="952" y="845"/>
                    </a:cubicBezTo>
                    <a:cubicBezTo>
                      <a:pt x="1075" y="845"/>
                      <a:pt x="1198" y="830"/>
                      <a:pt x="1320" y="801"/>
                    </a:cubicBezTo>
                    <a:lnTo>
                      <a:pt x="1320" y="801"/>
                    </a:lnTo>
                    <a:cubicBezTo>
                      <a:pt x="1280" y="821"/>
                      <a:pt x="1240" y="841"/>
                      <a:pt x="1210" y="850"/>
                    </a:cubicBezTo>
                    <a:cubicBezTo>
                      <a:pt x="890" y="978"/>
                      <a:pt x="577" y="1068"/>
                      <a:pt x="250" y="1068"/>
                    </a:cubicBezTo>
                    <a:cubicBezTo>
                      <a:pt x="168" y="1068"/>
                      <a:pt x="85" y="1062"/>
                      <a:pt x="1" y="1050"/>
                    </a:cubicBezTo>
                    <a:lnTo>
                      <a:pt x="1" y="1050"/>
                    </a:lnTo>
                    <a:cubicBezTo>
                      <a:pt x="230" y="1129"/>
                      <a:pt x="471" y="1166"/>
                      <a:pt x="712" y="1166"/>
                    </a:cubicBezTo>
                    <a:cubicBezTo>
                      <a:pt x="1479" y="1166"/>
                      <a:pt x="2253" y="789"/>
                      <a:pt x="2709" y="181"/>
                    </a:cubicBezTo>
                    <a:cubicBezTo>
                      <a:pt x="2749" y="131"/>
                      <a:pt x="2820" y="31"/>
                      <a:pt x="282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09" name="Google Shape;16309;p58"/>
              <p:cNvSpPr/>
              <p:nvPr/>
            </p:nvSpPr>
            <p:spPr>
              <a:xfrm>
                <a:off x="3646721" y="1885763"/>
                <a:ext cx="31226" cy="12541"/>
              </a:xfrm>
              <a:custGeom>
                <a:avLst/>
                <a:gdLst/>
                <a:ahLst/>
                <a:cxnLst/>
                <a:rect l="l" t="t" r="r" b="b"/>
                <a:pathLst>
                  <a:path w="620" h="249" extrusionOk="0">
                    <a:moveTo>
                      <a:pt x="620" y="0"/>
                    </a:moveTo>
                    <a:lnTo>
                      <a:pt x="620" y="0"/>
                    </a:lnTo>
                    <a:cubicBezTo>
                      <a:pt x="540" y="20"/>
                      <a:pt x="400" y="80"/>
                      <a:pt x="350" y="100"/>
                    </a:cubicBezTo>
                    <a:cubicBezTo>
                      <a:pt x="220" y="151"/>
                      <a:pt x="130" y="200"/>
                      <a:pt x="0" y="240"/>
                    </a:cubicBezTo>
                    <a:cubicBezTo>
                      <a:pt x="32" y="246"/>
                      <a:pt x="63" y="248"/>
                      <a:pt x="94" y="248"/>
                    </a:cubicBezTo>
                    <a:cubicBezTo>
                      <a:pt x="297" y="248"/>
                      <a:pt x="481" y="139"/>
                      <a:pt x="6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0" name="Google Shape;16310;p58"/>
              <p:cNvSpPr/>
              <p:nvPr/>
            </p:nvSpPr>
            <p:spPr>
              <a:xfrm>
                <a:off x="3673868" y="1651717"/>
                <a:ext cx="221102" cy="192344"/>
              </a:xfrm>
              <a:custGeom>
                <a:avLst/>
                <a:gdLst/>
                <a:ahLst/>
                <a:cxnLst/>
                <a:rect l="l" t="t" r="r" b="b"/>
                <a:pathLst>
                  <a:path w="4390" h="3819" extrusionOk="0">
                    <a:moveTo>
                      <a:pt x="3490" y="0"/>
                    </a:moveTo>
                    <a:lnTo>
                      <a:pt x="3490" y="0"/>
                    </a:lnTo>
                    <a:cubicBezTo>
                      <a:pt x="3699" y="909"/>
                      <a:pt x="3430" y="1599"/>
                      <a:pt x="3019" y="2109"/>
                    </a:cubicBezTo>
                    <a:cubicBezTo>
                      <a:pt x="3190" y="1809"/>
                      <a:pt x="3290" y="1479"/>
                      <a:pt x="3299" y="1129"/>
                    </a:cubicBezTo>
                    <a:cubicBezTo>
                      <a:pt x="3310" y="1029"/>
                      <a:pt x="3310" y="929"/>
                      <a:pt x="3299" y="829"/>
                    </a:cubicBezTo>
                    <a:lnTo>
                      <a:pt x="3299" y="849"/>
                    </a:lnTo>
                    <a:cubicBezTo>
                      <a:pt x="3210" y="1080"/>
                      <a:pt x="3099" y="1309"/>
                      <a:pt x="2970" y="1539"/>
                    </a:cubicBezTo>
                    <a:cubicBezTo>
                      <a:pt x="2760" y="1889"/>
                      <a:pt x="2450" y="2189"/>
                      <a:pt x="2090" y="2499"/>
                    </a:cubicBezTo>
                    <a:cubicBezTo>
                      <a:pt x="2250" y="2319"/>
                      <a:pt x="2390" y="2119"/>
                      <a:pt x="2490" y="1909"/>
                    </a:cubicBezTo>
                    <a:cubicBezTo>
                      <a:pt x="2509" y="1870"/>
                      <a:pt x="2575" y="1748"/>
                      <a:pt x="2561" y="1748"/>
                    </a:cubicBezTo>
                    <a:lnTo>
                      <a:pt x="2561" y="1748"/>
                    </a:lnTo>
                    <a:cubicBezTo>
                      <a:pt x="2561" y="1748"/>
                      <a:pt x="2560" y="1749"/>
                      <a:pt x="2560" y="1749"/>
                    </a:cubicBezTo>
                    <a:cubicBezTo>
                      <a:pt x="2440" y="1859"/>
                      <a:pt x="2320" y="1979"/>
                      <a:pt x="2190" y="2089"/>
                    </a:cubicBezTo>
                    <a:cubicBezTo>
                      <a:pt x="1780" y="2429"/>
                      <a:pt x="1640" y="2548"/>
                      <a:pt x="1291" y="2799"/>
                    </a:cubicBezTo>
                    <a:cubicBezTo>
                      <a:pt x="1100" y="2919"/>
                      <a:pt x="960" y="3008"/>
                      <a:pt x="761" y="3048"/>
                    </a:cubicBezTo>
                    <a:cubicBezTo>
                      <a:pt x="820" y="3062"/>
                      <a:pt x="882" y="3068"/>
                      <a:pt x="944" y="3068"/>
                    </a:cubicBezTo>
                    <a:cubicBezTo>
                      <a:pt x="1109" y="3068"/>
                      <a:pt x="1278" y="3024"/>
                      <a:pt x="1431" y="2959"/>
                    </a:cubicBezTo>
                    <a:cubicBezTo>
                      <a:pt x="1500" y="2928"/>
                      <a:pt x="1560" y="2899"/>
                      <a:pt x="1620" y="2868"/>
                    </a:cubicBezTo>
                    <a:lnTo>
                      <a:pt x="1620" y="2868"/>
                    </a:lnTo>
                    <a:cubicBezTo>
                      <a:pt x="1291" y="3108"/>
                      <a:pt x="780" y="3388"/>
                      <a:pt x="281" y="3438"/>
                    </a:cubicBezTo>
                    <a:cubicBezTo>
                      <a:pt x="433" y="3473"/>
                      <a:pt x="584" y="3488"/>
                      <a:pt x="734" y="3488"/>
                    </a:cubicBezTo>
                    <a:cubicBezTo>
                      <a:pt x="841" y="3488"/>
                      <a:pt x="947" y="3481"/>
                      <a:pt x="1051" y="3468"/>
                    </a:cubicBezTo>
                    <a:lnTo>
                      <a:pt x="1051" y="3468"/>
                    </a:lnTo>
                    <a:cubicBezTo>
                      <a:pt x="838" y="3529"/>
                      <a:pt x="608" y="3572"/>
                      <a:pt x="383" y="3572"/>
                    </a:cubicBezTo>
                    <a:cubicBezTo>
                      <a:pt x="312" y="3572"/>
                      <a:pt x="241" y="3568"/>
                      <a:pt x="171" y="3558"/>
                    </a:cubicBezTo>
                    <a:cubicBezTo>
                      <a:pt x="111" y="3558"/>
                      <a:pt x="31" y="3538"/>
                      <a:pt x="1" y="3538"/>
                    </a:cubicBezTo>
                    <a:cubicBezTo>
                      <a:pt x="121" y="3608"/>
                      <a:pt x="241" y="3668"/>
                      <a:pt x="371" y="3708"/>
                    </a:cubicBezTo>
                    <a:cubicBezTo>
                      <a:pt x="621" y="3788"/>
                      <a:pt x="880" y="3818"/>
                      <a:pt x="1140" y="3818"/>
                    </a:cubicBezTo>
                    <a:cubicBezTo>
                      <a:pt x="3079" y="3748"/>
                      <a:pt x="4389" y="1779"/>
                      <a:pt x="349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1" name="Google Shape;16311;p58"/>
              <p:cNvSpPr/>
              <p:nvPr/>
            </p:nvSpPr>
            <p:spPr>
              <a:xfrm>
                <a:off x="3698043" y="1498154"/>
                <a:ext cx="148073" cy="216267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4294" extrusionOk="0">
                    <a:moveTo>
                      <a:pt x="1760" y="0"/>
                    </a:moveTo>
                    <a:cubicBezTo>
                      <a:pt x="1830" y="100"/>
                      <a:pt x="1890" y="210"/>
                      <a:pt x="1940" y="320"/>
                    </a:cubicBezTo>
                    <a:cubicBezTo>
                      <a:pt x="2110" y="650"/>
                      <a:pt x="2250" y="1060"/>
                      <a:pt x="2270" y="1379"/>
                    </a:cubicBezTo>
                    <a:cubicBezTo>
                      <a:pt x="2270" y="1550"/>
                      <a:pt x="2260" y="1710"/>
                      <a:pt x="2230" y="1890"/>
                    </a:cubicBezTo>
                    <a:cubicBezTo>
                      <a:pt x="2250" y="1570"/>
                      <a:pt x="2190" y="1260"/>
                      <a:pt x="2030" y="980"/>
                    </a:cubicBezTo>
                    <a:cubicBezTo>
                      <a:pt x="1970" y="870"/>
                      <a:pt x="1910" y="760"/>
                      <a:pt x="1840" y="660"/>
                    </a:cubicBezTo>
                    <a:lnTo>
                      <a:pt x="1840" y="660"/>
                    </a:lnTo>
                    <a:cubicBezTo>
                      <a:pt x="1880" y="900"/>
                      <a:pt x="1920" y="1060"/>
                      <a:pt x="1930" y="1260"/>
                    </a:cubicBezTo>
                    <a:cubicBezTo>
                      <a:pt x="1970" y="1579"/>
                      <a:pt x="1760" y="2189"/>
                      <a:pt x="1680" y="2379"/>
                    </a:cubicBezTo>
                    <a:cubicBezTo>
                      <a:pt x="1730" y="2159"/>
                      <a:pt x="1730" y="1930"/>
                      <a:pt x="1710" y="1710"/>
                    </a:cubicBezTo>
                    <a:cubicBezTo>
                      <a:pt x="1700" y="1670"/>
                      <a:pt x="1680" y="1559"/>
                      <a:pt x="1670" y="1559"/>
                    </a:cubicBezTo>
                    <a:cubicBezTo>
                      <a:pt x="1650" y="1679"/>
                      <a:pt x="1620" y="1799"/>
                      <a:pt x="1590" y="1910"/>
                    </a:cubicBezTo>
                    <a:cubicBezTo>
                      <a:pt x="1450" y="2349"/>
                      <a:pt x="1390" y="2509"/>
                      <a:pt x="1190" y="2869"/>
                    </a:cubicBezTo>
                    <a:cubicBezTo>
                      <a:pt x="1131" y="2979"/>
                      <a:pt x="1040" y="3099"/>
                      <a:pt x="1011" y="3149"/>
                    </a:cubicBezTo>
                    <a:cubicBezTo>
                      <a:pt x="940" y="3229"/>
                      <a:pt x="880" y="3309"/>
                      <a:pt x="791" y="3359"/>
                    </a:cubicBezTo>
                    <a:cubicBezTo>
                      <a:pt x="1020" y="3319"/>
                      <a:pt x="1210" y="3159"/>
                      <a:pt x="1370" y="2989"/>
                    </a:cubicBezTo>
                    <a:lnTo>
                      <a:pt x="1370" y="2989"/>
                    </a:lnTo>
                    <a:cubicBezTo>
                      <a:pt x="1120" y="3379"/>
                      <a:pt x="780" y="3778"/>
                      <a:pt x="380" y="4009"/>
                    </a:cubicBezTo>
                    <a:cubicBezTo>
                      <a:pt x="660" y="3958"/>
                      <a:pt x="920" y="3849"/>
                      <a:pt x="1150" y="3698"/>
                    </a:cubicBezTo>
                    <a:lnTo>
                      <a:pt x="1150" y="3698"/>
                    </a:lnTo>
                    <a:cubicBezTo>
                      <a:pt x="820" y="3978"/>
                      <a:pt x="431" y="4178"/>
                      <a:pt x="1" y="4258"/>
                    </a:cubicBezTo>
                    <a:cubicBezTo>
                      <a:pt x="124" y="4282"/>
                      <a:pt x="249" y="4294"/>
                      <a:pt x="372" y="4294"/>
                    </a:cubicBezTo>
                    <a:cubicBezTo>
                      <a:pt x="1166" y="4294"/>
                      <a:pt x="1930" y="3817"/>
                      <a:pt x="2380" y="3169"/>
                    </a:cubicBezTo>
                    <a:cubicBezTo>
                      <a:pt x="2819" y="2509"/>
                      <a:pt x="2939" y="1599"/>
                      <a:pt x="2550" y="890"/>
                    </a:cubicBezTo>
                    <a:cubicBezTo>
                      <a:pt x="2360" y="550"/>
                      <a:pt x="2070" y="210"/>
                      <a:pt x="176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2" name="Google Shape;16312;p58"/>
              <p:cNvSpPr/>
              <p:nvPr/>
            </p:nvSpPr>
            <p:spPr>
              <a:xfrm>
                <a:off x="3746897" y="1617469"/>
                <a:ext cx="10123" cy="1863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370" extrusionOk="0">
                    <a:moveTo>
                      <a:pt x="200" y="0"/>
                    </a:moveTo>
                    <a:lnTo>
                      <a:pt x="200" y="0"/>
                    </a:lnTo>
                    <a:cubicBezTo>
                      <a:pt x="121" y="110"/>
                      <a:pt x="61" y="240"/>
                      <a:pt x="1" y="370"/>
                    </a:cubicBezTo>
                    <a:cubicBezTo>
                      <a:pt x="121" y="270"/>
                      <a:pt x="190" y="140"/>
                      <a:pt x="2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3" name="Google Shape;16313;p58"/>
              <p:cNvSpPr/>
              <p:nvPr/>
            </p:nvSpPr>
            <p:spPr>
              <a:xfrm>
                <a:off x="3559086" y="1337037"/>
                <a:ext cx="195920" cy="228355"/>
              </a:xfrm>
              <a:custGeom>
                <a:avLst/>
                <a:gdLst/>
                <a:ahLst/>
                <a:cxnLst/>
                <a:rect l="l" t="t" r="r" b="b"/>
                <a:pathLst>
                  <a:path w="3890" h="4534" extrusionOk="0">
                    <a:moveTo>
                      <a:pt x="2290" y="1"/>
                    </a:moveTo>
                    <a:cubicBezTo>
                      <a:pt x="2380" y="51"/>
                      <a:pt x="2470" y="101"/>
                      <a:pt x="2550" y="161"/>
                    </a:cubicBezTo>
                    <a:cubicBezTo>
                      <a:pt x="2650" y="211"/>
                      <a:pt x="2850" y="440"/>
                      <a:pt x="2880" y="480"/>
                    </a:cubicBezTo>
                    <a:cubicBezTo>
                      <a:pt x="2970" y="611"/>
                      <a:pt x="3040" y="751"/>
                      <a:pt x="3090" y="880"/>
                    </a:cubicBezTo>
                    <a:cubicBezTo>
                      <a:pt x="3050" y="820"/>
                      <a:pt x="3010" y="771"/>
                      <a:pt x="2960" y="711"/>
                    </a:cubicBezTo>
                    <a:cubicBezTo>
                      <a:pt x="2810" y="500"/>
                      <a:pt x="2610" y="331"/>
                      <a:pt x="2360" y="251"/>
                    </a:cubicBezTo>
                    <a:cubicBezTo>
                      <a:pt x="2317" y="237"/>
                      <a:pt x="2166" y="176"/>
                      <a:pt x="2136" y="176"/>
                    </a:cubicBezTo>
                    <a:cubicBezTo>
                      <a:pt x="2124" y="176"/>
                      <a:pt x="2131" y="185"/>
                      <a:pt x="2170" y="211"/>
                    </a:cubicBezTo>
                    <a:cubicBezTo>
                      <a:pt x="2530" y="471"/>
                      <a:pt x="2640" y="691"/>
                      <a:pt x="2730" y="971"/>
                    </a:cubicBezTo>
                    <a:cubicBezTo>
                      <a:pt x="2850" y="1320"/>
                      <a:pt x="2850" y="1600"/>
                      <a:pt x="2790" y="1870"/>
                    </a:cubicBezTo>
                    <a:cubicBezTo>
                      <a:pt x="2780" y="1380"/>
                      <a:pt x="2590" y="871"/>
                      <a:pt x="2180" y="580"/>
                    </a:cubicBezTo>
                    <a:lnTo>
                      <a:pt x="2180" y="580"/>
                    </a:lnTo>
                    <a:cubicBezTo>
                      <a:pt x="2420" y="991"/>
                      <a:pt x="2430" y="1220"/>
                      <a:pt x="2420" y="1660"/>
                    </a:cubicBezTo>
                    <a:cubicBezTo>
                      <a:pt x="2380" y="2180"/>
                      <a:pt x="2220" y="2530"/>
                      <a:pt x="1920" y="2939"/>
                    </a:cubicBezTo>
                    <a:cubicBezTo>
                      <a:pt x="1640" y="3249"/>
                      <a:pt x="1411" y="3449"/>
                      <a:pt x="1060" y="3639"/>
                    </a:cubicBezTo>
                    <a:cubicBezTo>
                      <a:pt x="986" y="3672"/>
                      <a:pt x="976" y="3681"/>
                      <a:pt x="996" y="3681"/>
                    </a:cubicBezTo>
                    <a:cubicBezTo>
                      <a:pt x="1018" y="3681"/>
                      <a:pt x="1078" y="3669"/>
                      <a:pt x="1120" y="3669"/>
                    </a:cubicBezTo>
                    <a:cubicBezTo>
                      <a:pt x="1351" y="3639"/>
                      <a:pt x="1571" y="3559"/>
                      <a:pt x="1780" y="3459"/>
                    </a:cubicBezTo>
                    <a:cubicBezTo>
                      <a:pt x="1830" y="3429"/>
                      <a:pt x="1890" y="3399"/>
                      <a:pt x="1940" y="3369"/>
                    </a:cubicBezTo>
                    <a:lnTo>
                      <a:pt x="1940" y="3369"/>
                    </a:lnTo>
                    <a:cubicBezTo>
                      <a:pt x="1870" y="3439"/>
                      <a:pt x="1790" y="3519"/>
                      <a:pt x="1700" y="3599"/>
                    </a:cubicBezTo>
                    <a:cubicBezTo>
                      <a:pt x="1460" y="3809"/>
                      <a:pt x="1151" y="4069"/>
                      <a:pt x="691" y="4179"/>
                    </a:cubicBezTo>
                    <a:cubicBezTo>
                      <a:pt x="723" y="4180"/>
                      <a:pt x="754" y="4181"/>
                      <a:pt x="786" y="4181"/>
                    </a:cubicBezTo>
                    <a:cubicBezTo>
                      <a:pt x="1222" y="4181"/>
                      <a:pt x="1648" y="4054"/>
                      <a:pt x="2030" y="3839"/>
                    </a:cubicBezTo>
                    <a:lnTo>
                      <a:pt x="2030" y="3839"/>
                    </a:lnTo>
                    <a:cubicBezTo>
                      <a:pt x="1629" y="4128"/>
                      <a:pt x="1153" y="4312"/>
                      <a:pt x="648" y="4312"/>
                    </a:cubicBezTo>
                    <a:cubicBezTo>
                      <a:pt x="436" y="4312"/>
                      <a:pt x="220" y="4280"/>
                      <a:pt x="1" y="4209"/>
                    </a:cubicBezTo>
                    <a:lnTo>
                      <a:pt x="1" y="4209"/>
                    </a:lnTo>
                    <a:cubicBezTo>
                      <a:pt x="335" y="4440"/>
                      <a:pt x="733" y="4534"/>
                      <a:pt x="1134" y="4534"/>
                    </a:cubicBezTo>
                    <a:cubicBezTo>
                      <a:pt x="1429" y="4534"/>
                      <a:pt x="1725" y="4483"/>
                      <a:pt x="2000" y="4399"/>
                    </a:cubicBezTo>
                    <a:cubicBezTo>
                      <a:pt x="2710" y="4189"/>
                      <a:pt x="3379" y="3739"/>
                      <a:pt x="3690" y="2879"/>
                    </a:cubicBezTo>
                    <a:cubicBezTo>
                      <a:pt x="3890" y="2359"/>
                      <a:pt x="3890" y="1780"/>
                      <a:pt x="3699" y="1250"/>
                    </a:cubicBezTo>
                    <a:cubicBezTo>
                      <a:pt x="3519" y="691"/>
                      <a:pt x="3099" y="161"/>
                      <a:pt x="2500" y="41"/>
                    </a:cubicBezTo>
                    <a:cubicBezTo>
                      <a:pt x="2430" y="21"/>
                      <a:pt x="2340" y="1"/>
                      <a:pt x="229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4" name="Google Shape;16314;p58"/>
              <p:cNvSpPr/>
              <p:nvPr/>
            </p:nvSpPr>
            <p:spPr>
              <a:xfrm>
                <a:off x="3612473" y="1414095"/>
                <a:ext cx="58977" cy="97154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1929" extrusionOk="0">
                    <a:moveTo>
                      <a:pt x="1030" y="0"/>
                    </a:moveTo>
                    <a:cubicBezTo>
                      <a:pt x="1020" y="110"/>
                      <a:pt x="1020" y="230"/>
                      <a:pt x="1000" y="310"/>
                    </a:cubicBezTo>
                    <a:cubicBezTo>
                      <a:pt x="830" y="889"/>
                      <a:pt x="500" y="1449"/>
                      <a:pt x="0" y="1929"/>
                    </a:cubicBezTo>
                    <a:cubicBezTo>
                      <a:pt x="391" y="1779"/>
                      <a:pt x="740" y="1529"/>
                      <a:pt x="940" y="1160"/>
                    </a:cubicBezTo>
                    <a:cubicBezTo>
                      <a:pt x="1080" y="880"/>
                      <a:pt x="1170" y="540"/>
                      <a:pt x="1100" y="220"/>
                    </a:cubicBezTo>
                    <a:cubicBezTo>
                      <a:pt x="1080" y="150"/>
                      <a:pt x="1060" y="60"/>
                      <a:pt x="10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5" name="Google Shape;16315;p58"/>
              <p:cNvSpPr/>
              <p:nvPr/>
            </p:nvSpPr>
            <p:spPr>
              <a:xfrm>
                <a:off x="3622042" y="1448092"/>
                <a:ext cx="18685" cy="37522"/>
              </a:xfrm>
              <a:custGeom>
                <a:avLst/>
                <a:gdLst/>
                <a:ahLst/>
                <a:cxnLst/>
                <a:rect l="l" t="t" r="r" b="b"/>
                <a:pathLst>
                  <a:path w="371" h="745" extrusionOk="0">
                    <a:moveTo>
                      <a:pt x="369" y="1"/>
                    </a:moveTo>
                    <a:cubicBezTo>
                      <a:pt x="367" y="1"/>
                      <a:pt x="362" y="21"/>
                      <a:pt x="350" y="45"/>
                    </a:cubicBezTo>
                    <a:cubicBezTo>
                      <a:pt x="321" y="134"/>
                      <a:pt x="270" y="225"/>
                      <a:pt x="221" y="314"/>
                    </a:cubicBezTo>
                    <a:cubicBezTo>
                      <a:pt x="141" y="474"/>
                      <a:pt x="121" y="574"/>
                      <a:pt x="1" y="745"/>
                    </a:cubicBezTo>
                    <a:cubicBezTo>
                      <a:pt x="241" y="614"/>
                      <a:pt x="370" y="305"/>
                      <a:pt x="370" y="35"/>
                    </a:cubicBezTo>
                    <a:cubicBezTo>
                      <a:pt x="370" y="10"/>
                      <a:pt x="370" y="1"/>
                      <a:pt x="36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6" name="Google Shape;16316;p58"/>
              <p:cNvSpPr/>
              <p:nvPr/>
            </p:nvSpPr>
            <p:spPr>
              <a:xfrm>
                <a:off x="3610458" y="1458870"/>
                <a:ext cx="5087" cy="9620"/>
              </a:xfrm>
              <a:custGeom>
                <a:avLst/>
                <a:gdLst/>
                <a:ahLst/>
                <a:cxnLst/>
                <a:rect l="l" t="t" r="r" b="b"/>
                <a:pathLst>
                  <a:path w="101" h="191" extrusionOk="0">
                    <a:moveTo>
                      <a:pt x="100" y="0"/>
                    </a:moveTo>
                    <a:cubicBezTo>
                      <a:pt x="51" y="60"/>
                      <a:pt x="31" y="120"/>
                      <a:pt x="0" y="191"/>
                    </a:cubicBezTo>
                    <a:cubicBezTo>
                      <a:pt x="60" y="140"/>
                      <a:pt x="91" y="71"/>
                      <a:pt x="1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7" name="Google Shape;16317;p58"/>
              <p:cNvSpPr/>
              <p:nvPr/>
            </p:nvSpPr>
            <p:spPr>
              <a:xfrm>
                <a:off x="3434282" y="1225630"/>
                <a:ext cx="186300" cy="76202"/>
              </a:xfrm>
              <a:custGeom>
                <a:avLst/>
                <a:gdLst/>
                <a:ahLst/>
                <a:cxnLst/>
                <a:rect l="l" t="t" r="r" b="b"/>
                <a:pathLst>
                  <a:path w="3699" h="1513" extrusionOk="0">
                    <a:moveTo>
                      <a:pt x="1579" y="0"/>
                    </a:moveTo>
                    <a:cubicBezTo>
                      <a:pt x="1010" y="0"/>
                      <a:pt x="440" y="232"/>
                      <a:pt x="0" y="593"/>
                    </a:cubicBezTo>
                    <a:cubicBezTo>
                      <a:pt x="427" y="409"/>
                      <a:pt x="811" y="332"/>
                      <a:pt x="1168" y="332"/>
                    </a:cubicBezTo>
                    <a:cubicBezTo>
                      <a:pt x="1564" y="332"/>
                      <a:pt x="1927" y="426"/>
                      <a:pt x="2279" y="573"/>
                    </a:cubicBezTo>
                    <a:cubicBezTo>
                      <a:pt x="2144" y="543"/>
                      <a:pt x="2006" y="528"/>
                      <a:pt x="1867" y="528"/>
                    </a:cubicBezTo>
                    <a:cubicBezTo>
                      <a:pt x="1593" y="528"/>
                      <a:pt x="1315" y="588"/>
                      <a:pt x="1050" y="713"/>
                    </a:cubicBezTo>
                    <a:cubicBezTo>
                      <a:pt x="970" y="753"/>
                      <a:pt x="880" y="804"/>
                      <a:pt x="810" y="844"/>
                    </a:cubicBezTo>
                    <a:cubicBezTo>
                      <a:pt x="960" y="824"/>
                      <a:pt x="1110" y="804"/>
                      <a:pt x="1250" y="804"/>
                    </a:cubicBezTo>
                    <a:cubicBezTo>
                      <a:pt x="2090" y="804"/>
                      <a:pt x="2769" y="953"/>
                      <a:pt x="3438" y="1443"/>
                    </a:cubicBezTo>
                    <a:cubicBezTo>
                      <a:pt x="3339" y="1263"/>
                      <a:pt x="3199" y="1104"/>
                      <a:pt x="3049" y="973"/>
                    </a:cubicBezTo>
                    <a:lnTo>
                      <a:pt x="3049" y="973"/>
                    </a:lnTo>
                    <a:cubicBezTo>
                      <a:pt x="3239" y="1093"/>
                      <a:pt x="3349" y="1173"/>
                      <a:pt x="3509" y="1323"/>
                    </a:cubicBezTo>
                    <a:cubicBezTo>
                      <a:pt x="3578" y="1383"/>
                      <a:pt x="3658" y="1463"/>
                      <a:pt x="3698" y="1513"/>
                    </a:cubicBezTo>
                    <a:cubicBezTo>
                      <a:pt x="3669" y="1423"/>
                      <a:pt x="3629" y="1343"/>
                      <a:pt x="3589" y="1253"/>
                    </a:cubicBezTo>
                    <a:cubicBezTo>
                      <a:pt x="3279" y="653"/>
                      <a:pt x="2689" y="214"/>
                      <a:pt x="2039" y="54"/>
                    </a:cubicBezTo>
                    <a:cubicBezTo>
                      <a:pt x="1888" y="17"/>
                      <a:pt x="1733" y="0"/>
                      <a:pt x="157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8" name="Google Shape;16318;p58"/>
              <p:cNvSpPr/>
              <p:nvPr/>
            </p:nvSpPr>
            <p:spPr>
              <a:xfrm>
                <a:off x="3495173" y="1268893"/>
                <a:ext cx="86124" cy="28910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574" extrusionOk="0">
                    <a:moveTo>
                      <a:pt x="559" y="0"/>
                    </a:moveTo>
                    <a:cubicBezTo>
                      <a:pt x="341" y="0"/>
                      <a:pt x="140" y="55"/>
                      <a:pt x="1" y="174"/>
                    </a:cubicBezTo>
                    <a:lnTo>
                      <a:pt x="1" y="174"/>
                    </a:lnTo>
                    <a:cubicBezTo>
                      <a:pt x="31" y="165"/>
                      <a:pt x="81" y="154"/>
                      <a:pt x="110" y="154"/>
                    </a:cubicBezTo>
                    <a:cubicBezTo>
                      <a:pt x="151" y="149"/>
                      <a:pt x="191" y="147"/>
                      <a:pt x="230" y="147"/>
                    </a:cubicBezTo>
                    <a:cubicBezTo>
                      <a:pt x="428" y="147"/>
                      <a:pt x="603" y="204"/>
                      <a:pt x="821" y="254"/>
                    </a:cubicBezTo>
                    <a:cubicBezTo>
                      <a:pt x="1150" y="334"/>
                      <a:pt x="1450" y="394"/>
                      <a:pt x="1710" y="574"/>
                    </a:cubicBezTo>
                    <a:cubicBezTo>
                      <a:pt x="1503" y="220"/>
                      <a:pt x="997" y="0"/>
                      <a:pt x="55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19" name="Google Shape;16319;p58"/>
              <p:cNvSpPr/>
              <p:nvPr/>
            </p:nvSpPr>
            <p:spPr>
              <a:xfrm>
                <a:off x="3507261" y="1291306"/>
                <a:ext cx="41853" cy="9519"/>
              </a:xfrm>
              <a:custGeom>
                <a:avLst/>
                <a:gdLst/>
                <a:ahLst/>
                <a:cxnLst/>
                <a:rect l="l" t="t" r="r" b="b"/>
                <a:pathLst>
                  <a:path w="831" h="189" extrusionOk="0">
                    <a:moveTo>
                      <a:pt x="329" y="0"/>
                    </a:moveTo>
                    <a:cubicBezTo>
                      <a:pt x="218" y="0"/>
                      <a:pt x="106" y="19"/>
                      <a:pt x="1" y="49"/>
                    </a:cubicBezTo>
                    <a:cubicBezTo>
                      <a:pt x="101" y="69"/>
                      <a:pt x="250" y="89"/>
                      <a:pt x="290" y="89"/>
                    </a:cubicBezTo>
                    <a:cubicBezTo>
                      <a:pt x="470" y="119"/>
                      <a:pt x="601" y="119"/>
                      <a:pt x="830" y="189"/>
                    </a:cubicBezTo>
                    <a:cubicBezTo>
                      <a:pt x="693" y="52"/>
                      <a:pt x="513" y="0"/>
                      <a:pt x="3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0" name="Google Shape;16320;p58"/>
              <p:cNvSpPr/>
              <p:nvPr/>
            </p:nvSpPr>
            <p:spPr>
              <a:xfrm>
                <a:off x="3513808" y="1311653"/>
                <a:ext cx="8109" cy="806"/>
              </a:xfrm>
              <a:custGeom>
                <a:avLst/>
                <a:gdLst/>
                <a:ahLst/>
                <a:cxnLst/>
                <a:rect l="l" t="t" r="r" b="b"/>
                <a:pathLst>
                  <a:path w="161" h="16" extrusionOk="0">
                    <a:moveTo>
                      <a:pt x="77" y="0"/>
                    </a:moveTo>
                    <a:cubicBezTo>
                      <a:pt x="48" y="0"/>
                      <a:pt x="20" y="5"/>
                      <a:pt x="0" y="15"/>
                    </a:cubicBezTo>
                    <a:lnTo>
                      <a:pt x="160" y="15"/>
                    </a:lnTo>
                    <a:cubicBezTo>
                      <a:pt x="135" y="5"/>
                      <a:pt x="105" y="0"/>
                      <a:pt x="7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1" name="Google Shape;16321;p58"/>
              <p:cNvSpPr/>
              <p:nvPr/>
            </p:nvSpPr>
            <p:spPr>
              <a:xfrm>
                <a:off x="3264754" y="1200800"/>
                <a:ext cx="168572" cy="119315"/>
              </a:xfrm>
              <a:custGeom>
                <a:avLst/>
                <a:gdLst/>
                <a:ahLst/>
                <a:cxnLst/>
                <a:rect l="l" t="t" r="r" b="b"/>
                <a:pathLst>
                  <a:path w="3347" h="2369" extrusionOk="0">
                    <a:moveTo>
                      <a:pt x="2398" y="1"/>
                    </a:moveTo>
                    <a:cubicBezTo>
                      <a:pt x="2079" y="1"/>
                      <a:pt x="1758" y="53"/>
                      <a:pt x="1457" y="147"/>
                    </a:cubicBezTo>
                    <a:cubicBezTo>
                      <a:pt x="647" y="427"/>
                      <a:pt x="148" y="1246"/>
                      <a:pt x="28" y="2066"/>
                    </a:cubicBezTo>
                    <a:cubicBezTo>
                      <a:pt x="19" y="2123"/>
                      <a:pt x="0" y="2368"/>
                      <a:pt x="23" y="2368"/>
                    </a:cubicBezTo>
                    <a:cubicBezTo>
                      <a:pt x="25" y="2368"/>
                      <a:pt x="26" y="2367"/>
                      <a:pt x="28" y="2366"/>
                    </a:cubicBezTo>
                    <a:cubicBezTo>
                      <a:pt x="98" y="2166"/>
                      <a:pt x="198" y="1976"/>
                      <a:pt x="318" y="1786"/>
                    </a:cubicBezTo>
                    <a:cubicBezTo>
                      <a:pt x="638" y="1317"/>
                      <a:pt x="1007" y="917"/>
                      <a:pt x="1587" y="607"/>
                    </a:cubicBezTo>
                    <a:cubicBezTo>
                      <a:pt x="1927" y="407"/>
                      <a:pt x="2107" y="337"/>
                      <a:pt x="2517" y="237"/>
                    </a:cubicBezTo>
                    <a:cubicBezTo>
                      <a:pt x="2725" y="200"/>
                      <a:pt x="2911" y="163"/>
                      <a:pt x="3121" y="163"/>
                    </a:cubicBezTo>
                    <a:cubicBezTo>
                      <a:pt x="3192" y="163"/>
                      <a:pt x="3267" y="167"/>
                      <a:pt x="3346" y="177"/>
                    </a:cubicBezTo>
                    <a:cubicBezTo>
                      <a:pt x="3048" y="56"/>
                      <a:pt x="2724" y="1"/>
                      <a:pt x="23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2" name="Google Shape;16322;p58"/>
              <p:cNvSpPr/>
              <p:nvPr/>
            </p:nvSpPr>
            <p:spPr>
              <a:xfrm>
                <a:off x="3300865" y="1220039"/>
                <a:ext cx="101234" cy="65726"/>
              </a:xfrm>
              <a:custGeom>
                <a:avLst/>
                <a:gdLst/>
                <a:ahLst/>
                <a:cxnLst/>
                <a:rect l="l" t="t" r="r" b="b"/>
                <a:pathLst>
                  <a:path w="2010" h="1305" extrusionOk="0">
                    <a:moveTo>
                      <a:pt x="1783" y="0"/>
                    </a:moveTo>
                    <a:cubicBezTo>
                      <a:pt x="1018" y="0"/>
                      <a:pt x="276" y="496"/>
                      <a:pt x="30" y="1224"/>
                    </a:cubicBezTo>
                    <a:cubicBezTo>
                      <a:pt x="22" y="1241"/>
                      <a:pt x="0" y="1305"/>
                      <a:pt x="4" y="1305"/>
                    </a:cubicBezTo>
                    <a:cubicBezTo>
                      <a:pt x="5" y="1305"/>
                      <a:pt x="7" y="1302"/>
                      <a:pt x="10" y="1294"/>
                    </a:cubicBezTo>
                    <a:cubicBezTo>
                      <a:pt x="70" y="1224"/>
                      <a:pt x="141" y="1164"/>
                      <a:pt x="201" y="1104"/>
                    </a:cubicBezTo>
                    <a:cubicBezTo>
                      <a:pt x="510" y="804"/>
                      <a:pt x="660" y="715"/>
                      <a:pt x="1040" y="475"/>
                    </a:cubicBezTo>
                    <a:cubicBezTo>
                      <a:pt x="1360" y="275"/>
                      <a:pt x="1660" y="105"/>
                      <a:pt x="2009" y="15"/>
                    </a:cubicBezTo>
                    <a:cubicBezTo>
                      <a:pt x="1934" y="5"/>
                      <a:pt x="1858" y="0"/>
                      <a:pt x="17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3" name="Google Shape;16323;p58"/>
              <p:cNvSpPr/>
              <p:nvPr/>
            </p:nvSpPr>
            <p:spPr>
              <a:xfrm>
                <a:off x="3180040" y="1357687"/>
                <a:ext cx="46839" cy="14832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945" extrusionOk="0">
                    <a:moveTo>
                      <a:pt x="701" y="1"/>
                    </a:moveTo>
                    <a:lnTo>
                      <a:pt x="701" y="1"/>
                    </a:lnTo>
                    <a:cubicBezTo>
                      <a:pt x="250" y="501"/>
                      <a:pt x="1" y="1190"/>
                      <a:pt x="141" y="1860"/>
                    </a:cubicBezTo>
                    <a:cubicBezTo>
                      <a:pt x="230" y="2289"/>
                      <a:pt x="530" y="2640"/>
                      <a:pt x="870" y="2899"/>
                    </a:cubicBezTo>
                    <a:cubicBezTo>
                      <a:pt x="885" y="2914"/>
                      <a:pt x="920" y="2944"/>
                      <a:pt x="927" y="2944"/>
                    </a:cubicBezTo>
                    <a:cubicBezTo>
                      <a:pt x="930" y="2944"/>
                      <a:pt x="928" y="2940"/>
                      <a:pt x="920" y="2929"/>
                    </a:cubicBezTo>
                    <a:cubicBezTo>
                      <a:pt x="820" y="2749"/>
                      <a:pt x="701" y="2520"/>
                      <a:pt x="641" y="2389"/>
                    </a:cubicBezTo>
                    <a:cubicBezTo>
                      <a:pt x="521" y="2089"/>
                      <a:pt x="481" y="1880"/>
                      <a:pt x="470" y="1530"/>
                    </a:cubicBezTo>
                    <a:lnTo>
                      <a:pt x="470" y="1530"/>
                    </a:lnTo>
                    <a:cubicBezTo>
                      <a:pt x="490" y="1680"/>
                      <a:pt x="521" y="1830"/>
                      <a:pt x="581" y="1969"/>
                    </a:cubicBezTo>
                    <a:cubicBezTo>
                      <a:pt x="641" y="2120"/>
                      <a:pt x="721" y="2269"/>
                      <a:pt x="820" y="2400"/>
                    </a:cubicBezTo>
                    <a:cubicBezTo>
                      <a:pt x="810" y="2369"/>
                      <a:pt x="810" y="2340"/>
                      <a:pt x="800" y="2300"/>
                    </a:cubicBezTo>
                    <a:cubicBezTo>
                      <a:pt x="730" y="1969"/>
                      <a:pt x="721" y="1750"/>
                      <a:pt x="690" y="1370"/>
                    </a:cubicBezTo>
                    <a:cubicBezTo>
                      <a:pt x="681" y="1070"/>
                      <a:pt x="670" y="760"/>
                      <a:pt x="740" y="481"/>
                    </a:cubicBezTo>
                    <a:lnTo>
                      <a:pt x="740" y="481"/>
                    </a:lnTo>
                    <a:cubicBezTo>
                      <a:pt x="601" y="670"/>
                      <a:pt x="521" y="880"/>
                      <a:pt x="481" y="1100"/>
                    </a:cubicBezTo>
                    <a:cubicBezTo>
                      <a:pt x="501" y="720"/>
                      <a:pt x="550" y="401"/>
                      <a:pt x="70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4" name="Google Shape;16324;p58"/>
              <p:cNvSpPr/>
              <p:nvPr/>
            </p:nvSpPr>
            <p:spPr>
              <a:xfrm>
                <a:off x="3218317" y="1411527"/>
                <a:ext cx="8109" cy="33795"/>
              </a:xfrm>
              <a:custGeom>
                <a:avLst/>
                <a:gdLst/>
                <a:ahLst/>
                <a:cxnLst/>
                <a:rect l="l" t="t" r="r" b="b"/>
                <a:pathLst>
                  <a:path w="161" h="671" extrusionOk="0">
                    <a:moveTo>
                      <a:pt x="120" y="1"/>
                    </a:moveTo>
                    <a:lnTo>
                      <a:pt x="120" y="1"/>
                    </a:lnTo>
                    <a:cubicBezTo>
                      <a:pt x="0" y="191"/>
                      <a:pt x="60" y="561"/>
                      <a:pt x="150" y="671"/>
                    </a:cubicBezTo>
                    <a:cubicBezTo>
                      <a:pt x="160" y="451"/>
                      <a:pt x="110" y="231"/>
                      <a:pt x="1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5" name="Google Shape;16325;p58"/>
              <p:cNvSpPr/>
              <p:nvPr/>
            </p:nvSpPr>
            <p:spPr>
              <a:xfrm>
                <a:off x="3236449" y="1424168"/>
                <a:ext cx="3072" cy="15160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1" extrusionOk="0">
                    <a:moveTo>
                      <a:pt x="40" y="0"/>
                    </a:moveTo>
                    <a:cubicBezTo>
                      <a:pt x="0" y="90"/>
                      <a:pt x="20" y="220"/>
                      <a:pt x="60" y="300"/>
                    </a:cubicBezTo>
                    <a:cubicBezTo>
                      <a:pt x="60" y="190"/>
                      <a:pt x="40" y="100"/>
                      <a:pt x="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6" name="Google Shape;16326;p58"/>
              <p:cNvSpPr/>
              <p:nvPr/>
            </p:nvSpPr>
            <p:spPr>
              <a:xfrm>
                <a:off x="1121072" y="1208153"/>
                <a:ext cx="2094781" cy="967512"/>
              </a:xfrm>
              <a:custGeom>
                <a:avLst/>
                <a:gdLst/>
                <a:ahLst/>
                <a:cxnLst/>
                <a:rect l="l" t="t" r="r" b="b"/>
                <a:pathLst>
                  <a:path w="41592" h="19210" extrusionOk="0">
                    <a:moveTo>
                      <a:pt x="13981" y="261"/>
                    </a:moveTo>
                    <a:cubicBezTo>
                      <a:pt x="15292" y="261"/>
                      <a:pt x="16552" y="587"/>
                      <a:pt x="17813" y="1171"/>
                    </a:cubicBezTo>
                    <a:cubicBezTo>
                      <a:pt x="18202" y="1351"/>
                      <a:pt x="19022" y="1710"/>
                      <a:pt x="19621" y="2090"/>
                    </a:cubicBezTo>
                    <a:cubicBezTo>
                      <a:pt x="20461" y="2620"/>
                      <a:pt x="21121" y="3190"/>
                      <a:pt x="21780" y="3989"/>
                    </a:cubicBezTo>
                    <a:cubicBezTo>
                      <a:pt x="22260" y="4559"/>
                      <a:pt x="22710" y="5158"/>
                      <a:pt x="23240" y="5709"/>
                    </a:cubicBezTo>
                    <a:cubicBezTo>
                      <a:pt x="23750" y="6258"/>
                      <a:pt x="24219" y="6638"/>
                      <a:pt x="24789" y="7217"/>
                    </a:cubicBezTo>
                    <a:cubicBezTo>
                      <a:pt x="25189" y="7657"/>
                      <a:pt x="25809" y="8357"/>
                      <a:pt x="26358" y="8837"/>
                    </a:cubicBezTo>
                    <a:cubicBezTo>
                      <a:pt x="27198" y="9556"/>
                      <a:pt x="28397" y="10386"/>
                      <a:pt x="29577" y="11036"/>
                    </a:cubicBezTo>
                    <a:cubicBezTo>
                      <a:pt x="30017" y="11266"/>
                      <a:pt x="30467" y="11495"/>
                      <a:pt x="30936" y="11655"/>
                    </a:cubicBezTo>
                    <a:cubicBezTo>
                      <a:pt x="30756" y="11675"/>
                      <a:pt x="30596" y="11706"/>
                      <a:pt x="30487" y="11726"/>
                    </a:cubicBezTo>
                    <a:cubicBezTo>
                      <a:pt x="30216" y="11775"/>
                      <a:pt x="29947" y="11795"/>
                      <a:pt x="29527" y="11926"/>
                    </a:cubicBezTo>
                    <a:cubicBezTo>
                      <a:pt x="29237" y="12015"/>
                      <a:pt x="28857" y="12155"/>
                      <a:pt x="28468" y="12305"/>
                    </a:cubicBezTo>
                    <a:cubicBezTo>
                      <a:pt x="28457" y="12295"/>
                      <a:pt x="28457" y="12295"/>
                      <a:pt x="28437" y="12285"/>
                    </a:cubicBezTo>
                    <a:cubicBezTo>
                      <a:pt x="28128" y="12115"/>
                      <a:pt x="27977" y="12055"/>
                      <a:pt x="27718" y="11926"/>
                    </a:cubicBezTo>
                    <a:cubicBezTo>
                      <a:pt x="27318" y="11726"/>
                      <a:pt x="26938" y="11486"/>
                      <a:pt x="26538" y="11266"/>
                    </a:cubicBezTo>
                    <a:cubicBezTo>
                      <a:pt x="25689" y="10776"/>
                      <a:pt x="24809" y="10336"/>
                      <a:pt x="23919" y="9927"/>
                    </a:cubicBezTo>
                    <a:cubicBezTo>
                      <a:pt x="23260" y="9627"/>
                      <a:pt x="22560" y="9416"/>
                      <a:pt x="21860" y="9216"/>
                    </a:cubicBezTo>
                    <a:cubicBezTo>
                      <a:pt x="20961" y="8937"/>
                      <a:pt x="20041" y="8697"/>
                      <a:pt x="19102" y="8617"/>
                    </a:cubicBezTo>
                    <a:cubicBezTo>
                      <a:pt x="18769" y="8583"/>
                      <a:pt x="18432" y="8565"/>
                      <a:pt x="18095" y="8565"/>
                    </a:cubicBezTo>
                    <a:cubicBezTo>
                      <a:pt x="17432" y="8565"/>
                      <a:pt x="16766" y="8634"/>
                      <a:pt x="16123" y="8787"/>
                    </a:cubicBezTo>
                    <a:cubicBezTo>
                      <a:pt x="15623" y="8927"/>
                      <a:pt x="15303" y="9057"/>
                      <a:pt x="14794" y="9216"/>
                    </a:cubicBezTo>
                    <a:cubicBezTo>
                      <a:pt x="13744" y="9587"/>
                      <a:pt x="12745" y="10096"/>
                      <a:pt x="11825" y="10716"/>
                    </a:cubicBezTo>
                    <a:cubicBezTo>
                      <a:pt x="11385" y="11016"/>
                      <a:pt x="11016" y="11395"/>
                      <a:pt x="10646" y="11775"/>
                    </a:cubicBezTo>
                    <a:cubicBezTo>
                      <a:pt x="10076" y="12365"/>
                      <a:pt x="9686" y="13095"/>
                      <a:pt x="9226" y="13765"/>
                    </a:cubicBezTo>
                    <a:cubicBezTo>
                      <a:pt x="8437" y="14944"/>
                      <a:pt x="7697" y="16153"/>
                      <a:pt x="7078" y="17423"/>
                    </a:cubicBezTo>
                    <a:cubicBezTo>
                      <a:pt x="6938" y="17693"/>
                      <a:pt x="6827" y="18003"/>
                      <a:pt x="6678" y="18252"/>
                    </a:cubicBezTo>
                    <a:cubicBezTo>
                      <a:pt x="6707" y="18063"/>
                      <a:pt x="6838" y="17743"/>
                      <a:pt x="6918" y="17523"/>
                    </a:cubicBezTo>
                    <a:cubicBezTo>
                      <a:pt x="7227" y="16643"/>
                      <a:pt x="7767" y="15673"/>
                      <a:pt x="8197" y="14624"/>
                    </a:cubicBezTo>
                    <a:cubicBezTo>
                      <a:pt x="8597" y="13685"/>
                      <a:pt x="8746" y="12885"/>
                      <a:pt x="9337" y="12086"/>
                    </a:cubicBezTo>
                    <a:cubicBezTo>
                      <a:pt x="9357" y="12035"/>
                      <a:pt x="9366" y="11986"/>
                      <a:pt x="9346" y="11946"/>
                    </a:cubicBezTo>
                    <a:cubicBezTo>
                      <a:pt x="9446" y="11835"/>
                      <a:pt x="9517" y="11715"/>
                      <a:pt x="9606" y="11626"/>
                    </a:cubicBezTo>
                    <a:cubicBezTo>
                      <a:pt x="9676" y="11546"/>
                      <a:pt x="9746" y="11475"/>
                      <a:pt x="9826" y="11406"/>
                    </a:cubicBezTo>
                    <a:cubicBezTo>
                      <a:pt x="9856" y="11375"/>
                      <a:pt x="9876" y="11306"/>
                      <a:pt x="9856" y="11266"/>
                    </a:cubicBezTo>
                    <a:cubicBezTo>
                      <a:pt x="9826" y="11209"/>
                      <a:pt x="9786" y="11187"/>
                      <a:pt x="9745" y="11187"/>
                    </a:cubicBezTo>
                    <a:cubicBezTo>
                      <a:pt x="9691" y="11187"/>
                      <a:pt x="9636" y="11225"/>
                      <a:pt x="9596" y="11276"/>
                    </a:cubicBezTo>
                    <a:cubicBezTo>
                      <a:pt x="9517" y="11346"/>
                      <a:pt x="9437" y="11406"/>
                      <a:pt x="9366" y="11475"/>
                    </a:cubicBezTo>
                    <a:cubicBezTo>
                      <a:pt x="9157" y="11686"/>
                      <a:pt x="9026" y="11846"/>
                      <a:pt x="8897" y="11866"/>
                    </a:cubicBezTo>
                    <a:cubicBezTo>
                      <a:pt x="8866" y="11875"/>
                      <a:pt x="8837" y="11886"/>
                      <a:pt x="8806" y="11886"/>
                    </a:cubicBezTo>
                    <a:cubicBezTo>
                      <a:pt x="8790" y="11885"/>
                      <a:pt x="8773" y="11884"/>
                      <a:pt x="8756" y="11884"/>
                    </a:cubicBezTo>
                    <a:cubicBezTo>
                      <a:pt x="8584" y="11884"/>
                      <a:pt x="8374" y="11928"/>
                      <a:pt x="8247" y="11955"/>
                    </a:cubicBezTo>
                    <a:cubicBezTo>
                      <a:pt x="7847" y="12066"/>
                      <a:pt x="7327" y="12275"/>
                      <a:pt x="6918" y="12385"/>
                    </a:cubicBezTo>
                    <a:cubicBezTo>
                      <a:pt x="7617" y="11926"/>
                      <a:pt x="8547" y="11386"/>
                      <a:pt x="9217" y="10806"/>
                    </a:cubicBezTo>
                    <a:cubicBezTo>
                      <a:pt x="9676" y="10406"/>
                      <a:pt x="9806" y="10126"/>
                      <a:pt x="10266" y="9676"/>
                    </a:cubicBezTo>
                    <a:cubicBezTo>
                      <a:pt x="10516" y="9447"/>
                      <a:pt x="10596" y="9367"/>
                      <a:pt x="10816" y="9247"/>
                    </a:cubicBezTo>
                    <a:cubicBezTo>
                      <a:pt x="10945" y="9176"/>
                      <a:pt x="11085" y="9157"/>
                      <a:pt x="11265" y="9077"/>
                    </a:cubicBezTo>
                    <a:cubicBezTo>
                      <a:pt x="11345" y="9017"/>
                      <a:pt x="11316" y="8897"/>
                      <a:pt x="11236" y="8867"/>
                    </a:cubicBezTo>
                    <a:cubicBezTo>
                      <a:pt x="11196" y="8737"/>
                      <a:pt x="10976" y="8767"/>
                      <a:pt x="10896" y="8747"/>
                    </a:cubicBezTo>
                    <a:cubicBezTo>
                      <a:pt x="10783" y="8739"/>
                      <a:pt x="10670" y="8735"/>
                      <a:pt x="10556" y="8735"/>
                    </a:cubicBezTo>
                    <a:cubicBezTo>
                      <a:pt x="10246" y="8735"/>
                      <a:pt x="9933" y="8763"/>
                      <a:pt x="9626" y="8807"/>
                    </a:cubicBezTo>
                    <a:cubicBezTo>
                      <a:pt x="8797" y="8917"/>
                      <a:pt x="7997" y="9187"/>
                      <a:pt x="7238" y="9547"/>
                    </a:cubicBezTo>
                    <a:cubicBezTo>
                      <a:pt x="6667" y="9807"/>
                      <a:pt x="5938" y="10266"/>
                      <a:pt x="5488" y="10476"/>
                    </a:cubicBezTo>
                    <a:cubicBezTo>
                      <a:pt x="4908" y="10686"/>
                      <a:pt x="4269" y="10996"/>
                      <a:pt x="3329" y="11206"/>
                    </a:cubicBezTo>
                    <a:cubicBezTo>
                      <a:pt x="2560" y="11375"/>
                      <a:pt x="2340" y="11415"/>
                      <a:pt x="1610" y="11475"/>
                    </a:cubicBezTo>
                    <a:cubicBezTo>
                      <a:pt x="1498" y="11487"/>
                      <a:pt x="1386" y="11492"/>
                      <a:pt x="1273" y="11492"/>
                    </a:cubicBezTo>
                    <a:cubicBezTo>
                      <a:pt x="1196" y="11492"/>
                      <a:pt x="1118" y="11490"/>
                      <a:pt x="1040" y="11486"/>
                    </a:cubicBezTo>
                    <a:cubicBezTo>
                      <a:pt x="1960" y="11246"/>
                      <a:pt x="2660" y="10886"/>
                      <a:pt x="3579" y="10556"/>
                    </a:cubicBezTo>
                    <a:cubicBezTo>
                      <a:pt x="4119" y="10346"/>
                      <a:pt x="4639" y="10076"/>
                      <a:pt x="5119" y="9756"/>
                    </a:cubicBezTo>
                    <a:cubicBezTo>
                      <a:pt x="5568" y="9456"/>
                      <a:pt x="6008" y="9127"/>
                      <a:pt x="6498" y="8877"/>
                    </a:cubicBezTo>
                    <a:cubicBezTo>
                      <a:pt x="7347" y="8427"/>
                      <a:pt x="7897" y="8247"/>
                      <a:pt x="8806" y="7897"/>
                    </a:cubicBezTo>
                    <a:cubicBezTo>
                      <a:pt x="9546" y="7617"/>
                      <a:pt x="10666" y="7397"/>
                      <a:pt x="11245" y="7337"/>
                    </a:cubicBezTo>
                    <a:cubicBezTo>
                      <a:pt x="12785" y="7148"/>
                      <a:pt x="14344" y="7128"/>
                      <a:pt x="15883" y="6988"/>
                    </a:cubicBezTo>
                    <a:cubicBezTo>
                      <a:pt x="17333" y="6848"/>
                      <a:pt x="18062" y="6688"/>
                      <a:pt x="19452" y="6588"/>
                    </a:cubicBezTo>
                    <a:cubicBezTo>
                      <a:pt x="19707" y="6560"/>
                      <a:pt x="19949" y="6542"/>
                      <a:pt x="20173" y="6542"/>
                    </a:cubicBezTo>
                    <a:cubicBezTo>
                      <a:pt x="20512" y="6542"/>
                      <a:pt x="20811" y="6584"/>
                      <a:pt x="21051" y="6698"/>
                    </a:cubicBezTo>
                    <a:cubicBezTo>
                      <a:pt x="21211" y="6748"/>
                      <a:pt x="21740" y="7097"/>
                      <a:pt x="21871" y="7208"/>
                    </a:cubicBezTo>
                    <a:cubicBezTo>
                      <a:pt x="21980" y="7288"/>
                      <a:pt x="22080" y="7388"/>
                      <a:pt x="22191" y="7477"/>
                    </a:cubicBezTo>
                    <a:cubicBezTo>
                      <a:pt x="22220" y="7497"/>
                      <a:pt x="22251" y="7517"/>
                      <a:pt x="22291" y="7517"/>
                    </a:cubicBezTo>
                    <a:cubicBezTo>
                      <a:pt x="22360" y="7517"/>
                      <a:pt x="22410" y="7468"/>
                      <a:pt x="22420" y="7408"/>
                    </a:cubicBezTo>
                    <a:cubicBezTo>
                      <a:pt x="22510" y="7408"/>
                      <a:pt x="22570" y="7328"/>
                      <a:pt x="22550" y="7248"/>
                    </a:cubicBezTo>
                    <a:cubicBezTo>
                      <a:pt x="22510" y="7168"/>
                      <a:pt x="22430" y="7108"/>
                      <a:pt x="22371" y="7037"/>
                    </a:cubicBezTo>
                    <a:cubicBezTo>
                      <a:pt x="22120" y="6788"/>
                      <a:pt x="21631" y="6378"/>
                      <a:pt x="21461" y="6238"/>
                    </a:cubicBezTo>
                    <a:lnTo>
                      <a:pt x="21451" y="6228"/>
                    </a:lnTo>
                    <a:cubicBezTo>
                      <a:pt x="21211" y="5908"/>
                      <a:pt x="20901" y="5638"/>
                      <a:pt x="20641" y="5329"/>
                    </a:cubicBezTo>
                    <a:cubicBezTo>
                      <a:pt x="20571" y="5269"/>
                      <a:pt x="20351" y="4849"/>
                      <a:pt x="20221" y="4619"/>
                    </a:cubicBezTo>
                    <a:cubicBezTo>
                      <a:pt x="19872" y="4029"/>
                      <a:pt x="19402" y="3530"/>
                      <a:pt x="18842" y="3139"/>
                    </a:cubicBezTo>
                    <a:cubicBezTo>
                      <a:pt x="18352" y="2750"/>
                      <a:pt x="17822" y="2400"/>
                      <a:pt x="17273" y="2110"/>
                    </a:cubicBezTo>
                    <a:cubicBezTo>
                      <a:pt x="16463" y="1680"/>
                      <a:pt x="15634" y="1240"/>
                      <a:pt x="14714" y="1120"/>
                    </a:cubicBezTo>
                    <a:cubicBezTo>
                      <a:pt x="14468" y="1072"/>
                      <a:pt x="14220" y="1055"/>
                      <a:pt x="13973" y="1055"/>
                    </a:cubicBezTo>
                    <a:cubicBezTo>
                      <a:pt x="13446" y="1055"/>
                      <a:pt x="12918" y="1133"/>
                      <a:pt x="12395" y="1160"/>
                    </a:cubicBezTo>
                    <a:cubicBezTo>
                      <a:pt x="12386" y="1161"/>
                      <a:pt x="12376" y="1161"/>
                      <a:pt x="12366" y="1161"/>
                    </a:cubicBezTo>
                    <a:cubicBezTo>
                      <a:pt x="12157" y="1161"/>
                      <a:pt x="11869" y="1060"/>
                      <a:pt x="11735" y="1060"/>
                    </a:cubicBezTo>
                    <a:cubicBezTo>
                      <a:pt x="11345" y="1020"/>
                      <a:pt x="10905" y="1031"/>
                      <a:pt x="10606" y="1020"/>
                    </a:cubicBezTo>
                    <a:cubicBezTo>
                      <a:pt x="10746" y="940"/>
                      <a:pt x="11005" y="820"/>
                      <a:pt x="11145" y="760"/>
                    </a:cubicBezTo>
                    <a:cubicBezTo>
                      <a:pt x="12127" y="420"/>
                      <a:pt x="13066" y="261"/>
                      <a:pt x="13981" y="261"/>
                    </a:cubicBezTo>
                    <a:close/>
                    <a:moveTo>
                      <a:pt x="30487" y="7417"/>
                    </a:moveTo>
                    <a:lnTo>
                      <a:pt x="30487" y="7417"/>
                    </a:lnTo>
                    <a:cubicBezTo>
                      <a:pt x="30696" y="7468"/>
                      <a:pt x="30996" y="7557"/>
                      <a:pt x="31236" y="7637"/>
                    </a:cubicBezTo>
                    <a:cubicBezTo>
                      <a:pt x="33375" y="8217"/>
                      <a:pt x="34634" y="9656"/>
                      <a:pt x="35544" y="11526"/>
                    </a:cubicBezTo>
                    <a:cubicBezTo>
                      <a:pt x="35824" y="12106"/>
                      <a:pt x="36274" y="13345"/>
                      <a:pt x="36524" y="13554"/>
                    </a:cubicBezTo>
                    <a:cubicBezTo>
                      <a:pt x="36904" y="14025"/>
                      <a:pt x="37273" y="14544"/>
                      <a:pt x="37833" y="15044"/>
                    </a:cubicBezTo>
                    <a:cubicBezTo>
                      <a:pt x="38553" y="15613"/>
                      <a:pt x="39283" y="15833"/>
                      <a:pt x="40202" y="16144"/>
                    </a:cubicBezTo>
                    <a:cubicBezTo>
                      <a:pt x="40352" y="16204"/>
                      <a:pt x="40412" y="16204"/>
                      <a:pt x="40582" y="16333"/>
                    </a:cubicBezTo>
                    <a:cubicBezTo>
                      <a:pt x="40602" y="16344"/>
                      <a:pt x="40622" y="16364"/>
                      <a:pt x="40642" y="16384"/>
                    </a:cubicBezTo>
                    <a:cubicBezTo>
                      <a:pt x="40702" y="16453"/>
                      <a:pt x="40831" y="16693"/>
                      <a:pt x="40842" y="16753"/>
                    </a:cubicBezTo>
                    <a:cubicBezTo>
                      <a:pt x="40891" y="16903"/>
                      <a:pt x="40882" y="16973"/>
                      <a:pt x="40862" y="17113"/>
                    </a:cubicBezTo>
                    <a:cubicBezTo>
                      <a:pt x="40762" y="17583"/>
                      <a:pt x="40542" y="17872"/>
                      <a:pt x="40282" y="18192"/>
                    </a:cubicBezTo>
                    <a:cubicBezTo>
                      <a:pt x="40232" y="18292"/>
                      <a:pt x="40172" y="18392"/>
                      <a:pt x="40072" y="18483"/>
                    </a:cubicBezTo>
                    <a:cubicBezTo>
                      <a:pt x="39922" y="18672"/>
                      <a:pt x="39612" y="18802"/>
                      <a:pt x="39502" y="18822"/>
                    </a:cubicBezTo>
                    <a:cubicBezTo>
                      <a:pt x="39472" y="18822"/>
                      <a:pt x="39443" y="18832"/>
                      <a:pt x="39432" y="18832"/>
                    </a:cubicBezTo>
                    <a:cubicBezTo>
                      <a:pt x="39397" y="18837"/>
                      <a:pt x="39357" y="18837"/>
                      <a:pt x="39327" y="18837"/>
                    </a:cubicBezTo>
                    <a:cubicBezTo>
                      <a:pt x="39297" y="18837"/>
                      <a:pt x="39277" y="18837"/>
                      <a:pt x="39283" y="18842"/>
                    </a:cubicBezTo>
                    <a:cubicBezTo>
                      <a:pt x="39163" y="18802"/>
                      <a:pt x="39212" y="18842"/>
                      <a:pt x="39083" y="18772"/>
                    </a:cubicBezTo>
                    <a:cubicBezTo>
                      <a:pt x="38892" y="18662"/>
                      <a:pt x="38763" y="18412"/>
                      <a:pt x="38672" y="18063"/>
                    </a:cubicBezTo>
                    <a:cubicBezTo>
                      <a:pt x="38683" y="18032"/>
                      <a:pt x="38683" y="18003"/>
                      <a:pt x="38672" y="17972"/>
                    </a:cubicBezTo>
                    <a:cubicBezTo>
                      <a:pt x="38652" y="17863"/>
                      <a:pt x="38663" y="17812"/>
                      <a:pt x="38593" y="17633"/>
                    </a:cubicBezTo>
                    <a:cubicBezTo>
                      <a:pt x="38573" y="17503"/>
                      <a:pt x="38583" y="17353"/>
                      <a:pt x="38463" y="17283"/>
                    </a:cubicBezTo>
                    <a:cubicBezTo>
                      <a:pt x="38443" y="17263"/>
                      <a:pt x="38413" y="17253"/>
                      <a:pt x="38393" y="17253"/>
                    </a:cubicBezTo>
                    <a:cubicBezTo>
                      <a:pt x="38303" y="17113"/>
                      <a:pt x="38193" y="16983"/>
                      <a:pt x="38073" y="16863"/>
                    </a:cubicBezTo>
                    <a:cubicBezTo>
                      <a:pt x="37433" y="16293"/>
                      <a:pt x="36613" y="16044"/>
                      <a:pt x="35714" y="15554"/>
                    </a:cubicBezTo>
                    <a:cubicBezTo>
                      <a:pt x="35205" y="15294"/>
                      <a:pt x="34745" y="14964"/>
                      <a:pt x="34255" y="14654"/>
                    </a:cubicBezTo>
                    <a:cubicBezTo>
                      <a:pt x="33445" y="14145"/>
                      <a:pt x="32595" y="13665"/>
                      <a:pt x="31686" y="13355"/>
                    </a:cubicBezTo>
                    <a:cubicBezTo>
                      <a:pt x="31576" y="13325"/>
                      <a:pt x="31476" y="13285"/>
                      <a:pt x="31366" y="13255"/>
                    </a:cubicBezTo>
                    <a:lnTo>
                      <a:pt x="31366" y="13255"/>
                    </a:lnTo>
                    <a:cubicBezTo>
                      <a:pt x="31656" y="13285"/>
                      <a:pt x="31956" y="13335"/>
                      <a:pt x="32246" y="13425"/>
                    </a:cubicBezTo>
                    <a:cubicBezTo>
                      <a:pt x="32826" y="13545"/>
                      <a:pt x="33495" y="13825"/>
                      <a:pt x="34185" y="14214"/>
                    </a:cubicBezTo>
                    <a:cubicBezTo>
                      <a:pt x="34625" y="14444"/>
                      <a:pt x="34925" y="14714"/>
                      <a:pt x="35214" y="14914"/>
                    </a:cubicBezTo>
                    <a:cubicBezTo>
                      <a:pt x="35227" y="14917"/>
                      <a:pt x="35239" y="14919"/>
                      <a:pt x="35250" y="14919"/>
                    </a:cubicBezTo>
                    <a:cubicBezTo>
                      <a:pt x="35370" y="14919"/>
                      <a:pt x="35441" y="14747"/>
                      <a:pt x="35314" y="14674"/>
                    </a:cubicBezTo>
                    <a:cubicBezTo>
                      <a:pt x="34794" y="14254"/>
                      <a:pt x="33985" y="13845"/>
                      <a:pt x="33285" y="13505"/>
                    </a:cubicBezTo>
                    <a:cubicBezTo>
                      <a:pt x="32555" y="13155"/>
                      <a:pt x="32126" y="12925"/>
                      <a:pt x="31246" y="12885"/>
                    </a:cubicBezTo>
                    <a:cubicBezTo>
                      <a:pt x="30516" y="12885"/>
                      <a:pt x="29687" y="13155"/>
                      <a:pt x="28977" y="13215"/>
                    </a:cubicBezTo>
                    <a:cubicBezTo>
                      <a:pt x="28631" y="13253"/>
                      <a:pt x="28284" y="13268"/>
                      <a:pt x="27935" y="13268"/>
                    </a:cubicBezTo>
                    <a:cubicBezTo>
                      <a:pt x="27457" y="13268"/>
                      <a:pt x="26978" y="13240"/>
                      <a:pt x="26498" y="13205"/>
                    </a:cubicBezTo>
                    <a:lnTo>
                      <a:pt x="26529" y="13205"/>
                    </a:lnTo>
                    <a:cubicBezTo>
                      <a:pt x="27108" y="13075"/>
                      <a:pt x="27438" y="13055"/>
                      <a:pt x="28037" y="12845"/>
                    </a:cubicBezTo>
                    <a:cubicBezTo>
                      <a:pt x="28457" y="12695"/>
                      <a:pt x="29217" y="12435"/>
                      <a:pt x="29447" y="12365"/>
                    </a:cubicBezTo>
                    <a:cubicBezTo>
                      <a:pt x="29767" y="12285"/>
                      <a:pt x="30176" y="12165"/>
                      <a:pt x="30356" y="12115"/>
                    </a:cubicBezTo>
                    <a:cubicBezTo>
                      <a:pt x="30739" y="12002"/>
                      <a:pt x="31092" y="11979"/>
                      <a:pt x="31494" y="11979"/>
                    </a:cubicBezTo>
                    <a:cubicBezTo>
                      <a:pt x="31658" y="11979"/>
                      <a:pt x="31830" y="11983"/>
                      <a:pt x="32016" y="11986"/>
                    </a:cubicBezTo>
                    <a:cubicBezTo>
                      <a:pt x="32826" y="11986"/>
                      <a:pt x="33195" y="11995"/>
                      <a:pt x="33885" y="12146"/>
                    </a:cubicBezTo>
                    <a:cubicBezTo>
                      <a:pt x="34055" y="12205"/>
                      <a:pt x="34065" y="12205"/>
                      <a:pt x="34215" y="12275"/>
                    </a:cubicBezTo>
                    <a:cubicBezTo>
                      <a:pt x="34295" y="12295"/>
                      <a:pt x="34465" y="12435"/>
                      <a:pt x="34565" y="12505"/>
                    </a:cubicBezTo>
                    <a:cubicBezTo>
                      <a:pt x="34694" y="12815"/>
                      <a:pt x="34854" y="13125"/>
                      <a:pt x="35054" y="13415"/>
                    </a:cubicBezTo>
                    <a:cubicBezTo>
                      <a:pt x="35085" y="13465"/>
                      <a:pt x="35125" y="13514"/>
                      <a:pt x="35165" y="13574"/>
                    </a:cubicBezTo>
                    <a:cubicBezTo>
                      <a:pt x="35165" y="13572"/>
                      <a:pt x="35165" y="13570"/>
                      <a:pt x="35165" y="13570"/>
                    </a:cubicBezTo>
                    <a:cubicBezTo>
                      <a:pt x="35165" y="13570"/>
                      <a:pt x="35167" y="13577"/>
                      <a:pt x="35174" y="13585"/>
                    </a:cubicBezTo>
                    <a:cubicBezTo>
                      <a:pt x="35200" y="13626"/>
                      <a:pt x="35239" y="13647"/>
                      <a:pt x="35280" y="13647"/>
                    </a:cubicBezTo>
                    <a:cubicBezTo>
                      <a:pt x="35288" y="13647"/>
                      <a:pt x="35296" y="13646"/>
                      <a:pt x="35304" y="13645"/>
                    </a:cubicBezTo>
                    <a:cubicBezTo>
                      <a:pt x="35434" y="13625"/>
                      <a:pt x="35434" y="13485"/>
                      <a:pt x="35354" y="13405"/>
                    </a:cubicBezTo>
                    <a:cubicBezTo>
                      <a:pt x="35274" y="13285"/>
                      <a:pt x="35205" y="13175"/>
                      <a:pt x="35134" y="13045"/>
                    </a:cubicBezTo>
                    <a:cubicBezTo>
                      <a:pt x="34925" y="12645"/>
                      <a:pt x="34865" y="12475"/>
                      <a:pt x="34694" y="11995"/>
                    </a:cubicBezTo>
                    <a:cubicBezTo>
                      <a:pt x="34594" y="11706"/>
                      <a:pt x="34505" y="11415"/>
                      <a:pt x="34394" y="11126"/>
                    </a:cubicBezTo>
                    <a:cubicBezTo>
                      <a:pt x="34305" y="10926"/>
                      <a:pt x="34115" y="10556"/>
                      <a:pt x="34075" y="10516"/>
                    </a:cubicBezTo>
                    <a:cubicBezTo>
                      <a:pt x="33495" y="9667"/>
                      <a:pt x="32926" y="9067"/>
                      <a:pt x="32116" y="8417"/>
                    </a:cubicBezTo>
                    <a:cubicBezTo>
                      <a:pt x="31676" y="8087"/>
                      <a:pt x="31346" y="7937"/>
                      <a:pt x="30916" y="7697"/>
                    </a:cubicBezTo>
                    <a:cubicBezTo>
                      <a:pt x="30787" y="7628"/>
                      <a:pt x="30616" y="7508"/>
                      <a:pt x="30487" y="7417"/>
                    </a:cubicBezTo>
                    <a:close/>
                    <a:moveTo>
                      <a:pt x="14094" y="1"/>
                    </a:moveTo>
                    <a:cubicBezTo>
                      <a:pt x="12855" y="61"/>
                      <a:pt x="11636" y="281"/>
                      <a:pt x="10446" y="820"/>
                    </a:cubicBezTo>
                    <a:cubicBezTo>
                      <a:pt x="10226" y="911"/>
                      <a:pt x="10196" y="1220"/>
                      <a:pt x="10446" y="1291"/>
                    </a:cubicBezTo>
                    <a:cubicBezTo>
                      <a:pt x="10490" y="1295"/>
                      <a:pt x="10534" y="1297"/>
                      <a:pt x="10579" y="1297"/>
                    </a:cubicBezTo>
                    <a:cubicBezTo>
                      <a:pt x="10728" y="1297"/>
                      <a:pt x="10880" y="1276"/>
                      <a:pt x="11025" y="1260"/>
                    </a:cubicBezTo>
                    <a:cubicBezTo>
                      <a:pt x="11176" y="1271"/>
                      <a:pt x="11445" y="1271"/>
                      <a:pt x="11676" y="1331"/>
                    </a:cubicBezTo>
                    <a:cubicBezTo>
                      <a:pt x="11765" y="1351"/>
                      <a:pt x="12095" y="1451"/>
                      <a:pt x="12305" y="1460"/>
                    </a:cubicBezTo>
                    <a:cubicBezTo>
                      <a:pt x="12323" y="1461"/>
                      <a:pt x="12341" y="1461"/>
                      <a:pt x="12360" y="1461"/>
                    </a:cubicBezTo>
                    <a:cubicBezTo>
                      <a:pt x="12685" y="1461"/>
                      <a:pt x="13116" y="1379"/>
                      <a:pt x="13315" y="1360"/>
                    </a:cubicBezTo>
                    <a:cubicBezTo>
                      <a:pt x="13445" y="1344"/>
                      <a:pt x="13594" y="1337"/>
                      <a:pt x="13751" y="1337"/>
                    </a:cubicBezTo>
                    <a:cubicBezTo>
                      <a:pt x="14087" y="1337"/>
                      <a:pt x="14461" y="1372"/>
                      <a:pt x="14774" y="1440"/>
                    </a:cubicBezTo>
                    <a:cubicBezTo>
                      <a:pt x="15494" y="1600"/>
                      <a:pt x="15963" y="1810"/>
                      <a:pt x="16593" y="2150"/>
                    </a:cubicBezTo>
                    <a:cubicBezTo>
                      <a:pt x="17053" y="2400"/>
                      <a:pt x="17522" y="2660"/>
                      <a:pt x="17942" y="2959"/>
                    </a:cubicBezTo>
                    <a:cubicBezTo>
                      <a:pt x="18402" y="3299"/>
                      <a:pt x="18692" y="3490"/>
                      <a:pt x="19192" y="3949"/>
                    </a:cubicBezTo>
                    <a:cubicBezTo>
                      <a:pt x="19572" y="4339"/>
                      <a:pt x="19772" y="4629"/>
                      <a:pt x="20052" y="5158"/>
                    </a:cubicBezTo>
                    <a:cubicBezTo>
                      <a:pt x="20301" y="5618"/>
                      <a:pt x="20711" y="5948"/>
                      <a:pt x="21081" y="6328"/>
                    </a:cubicBezTo>
                    <a:cubicBezTo>
                      <a:pt x="20916" y="6265"/>
                      <a:pt x="20744" y="6226"/>
                      <a:pt x="20566" y="6226"/>
                    </a:cubicBezTo>
                    <a:cubicBezTo>
                      <a:pt x="20463" y="6226"/>
                      <a:pt x="20358" y="6239"/>
                      <a:pt x="20252" y="6268"/>
                    </a:cubicBezTo>
                    <a:cubicBezTo>
                      <a:pt x="20232" y="6268"/>
                      <a:pt x="20221" y="6278"/>
                      <a:pt x="20201" y="6278"/>
                    </a:cubicBezTo>
                    <a:cubicBezTo>
                      <a:pt x="19912" y="6328"/>
                      <a:pt x="19552" y="6348"/>
                      <a:pt x="19192" y="6388"/>
                    </a:cubicBezTo>
                    <a:cubicBezTo>
                      <a:pt x="18812" y="6408"/>
                      <a:pt x="18422" y="6418"/>
                      <a:pt x="18042" y="6438"/>
                    </a:cubicBezTo>
                    <a:cubicBezTo>
                      <a:pt x="17103" y="6468"/>
                      <a:pt x="16183" y="6568"/>
                      <a:pt x="15254" y="6628"/>
                    </a:cubicBezTo>
                    <a:cubicBezTo>
                      <a:pt x="13934" y="6718"/>
                      <a:pt x="12625" y="6758"/>
                      <a:pt x="11316" y="6908"/>
                    </a:cubicBezTo>
                    <a:cubicBezTo>
                      <a:pt x="10426" y="7028"/>
                      <a:pt x="9537" y="7188"/>
                      <a:pt x="8697" y="7508"/>
                    </a:cubicBezTo>
                    <a:cubicBezTo>
                      <a:pt x="7907" y="7817"/>
                      <a:pt x="7127" y="8227"/>
                      <a:pt x="6308" y="8707"/>
                    </a:cubicBezTo>
                    <a:cubicBezTo>
                      <a:pt x="5498" y="9196"/>
                      <a:pt x="4719" y="9756"/>
                      <a:pt x="3869" y="10166"/>
                    </a:cubicBezTo>
                    <a:cubicBezTo>
                      <a:pt x="3439" y="10356"/>
                      <a:pt x="2949" y="10536"/>
                      <a:pt x="2449" y="10746"/>
                    </a:cubicBezTo>
                    <a:cubicBezTo>
                      <a:pt x="2030" y="10926"/>
                      <a:pt x="1700" y="11076"/>
                      <a:pt x="1240" y="11196"/>
                    </a:cubicBezTo>
                    <a:cubicBezTo>
                      <a:pt x="941" y="11286"/>
                      <a:pt x="630" y="11366"/>
                      <a:pt x="330" y="11435"/>
                    </a:cubicBezTo>
                    <a:cubicBezTo>
                      <a:pt x="201" y="11475"/>
                      <a:pt x="1" y="11466"/>
                      <a:pt x="71" y="11646"/>
                    </a:cubicBezTo>
                    <a:cubicBezTo>
                      <a:pt x="101" y="11695"/>
                      <a:pt x="141" y="11706"/>
                      <a:pt x="181" y="11706"/>
                    </a:cubicBezTo>
                    <a:cubicBezTo>
                      <a:pt x="201" y="11715"/>
                      <a:pt x="221" y="11726"/>
                      <a:pt x="250" y="11726"/>
                    </a:cubicBezTo>
                    <a:cubicBezTo>
                      <a:pt x="461" y="11726"/>
                      <a:pt x="699" y="11726"/>
                      <a:pt x="946" y="11726"/>
                    </a:cubicBezTo>
                    <a:cubicBezTo>
                      <a:pt x="1717" y="11726"/>
                      <a:pt x="2575" y="11721"/>
                      <a:pt x="2969" y="11675"/>
                    </a:cubicBezTo>
                    <a:cubicBezTo>
                      <a:pt x="3349" y="11626"/>
                      <a:pt x="4049" y="11466"/>
                      <a:pt x="4568" y="11266"/>
                    </a:cubicBezTo>
                    <a:cubicBezTo>
                      <a:pt x="4988" y="11126"/>
                      <a:pt x="5348" y="10876"/>
                      <a:pt x="5648" y="10686"/>
                    </a:cubicBezTo>
                    <a:cubicBezTo>
                      <a:pt x="6967" y="9976"/>
                      <a:pt x="8067" y="9347"/>
                      <a:pt x="9606" y="9087"/>
                    </a:cubicBezTo>
                    <a:cubicBezTo>
                      <a:pt x="9917" y="9041"/>
                      <a:pt x="10312" y="8995"/>
                      <a:pt x="10714" y="8995"/>
                    </a:cubicBezTo>
                    <a:cubicBezTo>
                      <a:pt x="10751" y="8995"/>
                      <a:pt x="10788" y="8996"/>
                      <a:pt x="10826" y="8997"/>
                    </a:cubicBezTo>
                    <a:cubicBezTo>
                      <a:pt x="10196" y="9307"/>
                      <a:pt x="9646" y="9976"/>
                      <a:pt x="9146" y="10416"/>
                    </a:cubicBezTo>
                    <a:cubicBezTo>
                      <a:pt x="8647" y="10856"/>
                      <a:pt x="8277" y="11176"/>
                      <a:pt x="7757" y="11515"/>
                    </a:cubicBezTo>
                    <a:cubicBezTo>
                      <a:pt x="7307" y="11826"/>
                      <a:pt x="6758" y="12135"/>
                      <a:pt x="6428" y="12425"/>
                    </a:cubicBezTo>
                    <a:cubicBezTo>
                      <a:pt x="6292" y="12542"/>
                      <a:pt x="6363" y="12715"/>
                      <a:pt x="6533" y="12715"/>
                    </a:cubicBezTo>
                    <a:cubicBezTo>
                      <a:pt x="6538" y="12715"/>
                      <a:pt x="6543" y="12715"/>
                      <a:pt x="6548" y="12715"/>
                    </a:cubicBezTo>
                    <a:cubicBezTo>
                      <a:pt x="6878" y="12685"/>
                      <a:pt x="7187" y="12585"/>
                      <a:pt x="7497" y="12475"/>
                    </a:cubicBezTo>
                    <a:cubicBezTo>
                      <a:pt x="7757" y="12405"/>
                      <a:pt x="8017" y="12345"/>
                      <a:pt x="8277" y="12305"/>
                    </a:cubicBezTo>
                    <a:cubicBezTo>
                      <a:pt x="8427" y="12265"/>
                      <a:pt x="8617" y="12255"/>
                      <a:pt x="8817" y="12215"/>
                    </a:cubicBezTo>
                    <a:lnTo>
                      <a:pt x="8817" y="12215"/>
                    </a:lnTo>
                    <a:lnTo>
                      <a:pt x="8757" y="12305"/>
                    </a:lnTo>
                    <a:cubicBezTo>
                      <a:pt x="8387" y="12905"/>
                      <a:pt x="8177" y="13585"/>
                      <a:pt x="7917" y="14245"/>
                    </a:cubicBezTo>
                    <a:cubicBezTo>
                      <a:pt x="7457" y="15354"/>
                      <a:pt x="6978" y="16284"/>
                      <a:pt x="6587" y="17653"/>
                    </a:cubicBezTo>
                    <a:cubicBezTo>
                      <a:pt x="6528" y="17912"/>
                      <a:pt x="6398" y="18183"/>
                      <a:pt x="6458" y="18443"/>
                    </a:cubicBezTo>
                    <a:cubicBezTo>
                      <a:pt x="6483" y="18524"/>
                      <a:pt x="6551" y="18562"/>
                      <a:pt x="6623" y="18562"/>
                    </a:cubicBezTo>
                    <a:cubicBezTo>
                      <a:pt x="6666" y="18562"/>
                      <a:pt x="6710" y="18548"/>
                      <a:pt x="6747" y="18523"/>
                    </a:cubicBezTo>
                    <a:cubicBezTo>
                      <a:pt x="6838" y="18452"/>
                      <a:pt x="6887" y="18332"/>
                      <a:pt x="6947" y="18223"/>
                    </a:cubicBezTo>
                    <a:cubicBezTo>
                      <a:pt x="7457" y="17103"/>
                      <a:pt x="8047" y="16024"/>
                      <a:pt x="8717" y="14984"/>
                    </a:cubicBezTo>
                    <a:cubicBezTo>
                      <a:pt x="9286" y="14085"/>
                      <a:pt x="9896" y="13235"/>
                      <a:pt x="10476" y="12505"/>
                    </a:cubicBezTo>
                    <a:cubicBezTo>
                      <a:pt x="10905" y="12055"/>
                      <a:pt x="11305" y="11586"/>
                      <a:pt x="11755" y="11166"/>
                    </a:cubicBezTo>
                    <a:cubicBezTo>
                      <a:pt x="12365" y="10656"/>
                      <a:pt x="13324" y="10106"/>
                      <a:pt x="14184" y="9756"/>
                    </a:cubicBezTo>
                    <a:cubicBezTo>
                      <a:pt x="14774" y="9496"/>
                      <a:pt x="15634" y="9227"/>
                      <a:pt x="16353" y="9117"/>
                    </a:cubicBezTo>
                    <a:cubicBezTo>
                      <a:pt x="17031" y="8993"/>
                      <a:pt x="17545" y="8896"/>
                      <a:pt x="18261" y="8896"/>
                    </a:cubicBezTo>
                    <a:cubicBezTo>
                      <a:pt x="18294" y="8896"/>
                      <a:pt x="18328" y="8896"/>
                      <a:pt x="18362" y="8897"/>
                    </a:cubicBezTo>
                    <a:cubicBezTo>
                      <a:pt x="18387" y="8896"/>
                      <a:pt x="18412" y="8896"/>
                      <a:pt x="18438" y="8896"/>
                    </a:cubicBezTo>
                    <a:cubicBezTo>
                      <a:pt x="20315" y="8896"/>
                      <a:pt x="22322" y="9626"/>
                      <a:pt x="23970" y="10336"/>
                    </a:cubicBezTo>
                    <a:cubicBezTo>
                      <a:pt x="24419" y="10536"/>
                      <a:pt x="25389" y="10946"/>
                      <a:pt x="26069" y="11306"/>
                    </a:cubicBezTo>
                    <a:cubicBezTo>
                      <a:pt x="26638" y="11606"/>
                      <a:pt x="27338" y="12055"/>
                      <a:pt x="27748" y="12325"/>
                    </a:cubicBezTo>
                    <a:cubicBezTo>
                      <a:pt x="27838" y="12395"/>
                      <a:pt x="27908" y="12445"/>
                      <a:pt x="27977" y="12495"/>
                    </a:cubicBezTo>
                    <a:cubicBezTo>
                      <a:pt x="27768" y="12565"/>
                      <a:pt x="27578" y="12635"/>
                      <a:pt x="27408" y="12685"/>
                    </a:cubicBezTo>
                    <a:cubicBezTo>
                      <a:pt x="27068" y="12825"/>
                      <a:pt x="26429" y="13025"/>
                      <a:pt x="26009" y="13055"/>
                    </a:cubicBezTo>
                    <a:cubicBezTo>
                      <a:pt x="25838" y="13075"/>
                      <a:pt x="25659" y="13095"/>
                      <a:pt x="25479" y="13115"/>
                    </a:cubicBezTo>
                    <a:cubicBezTo>
                      <a:pt x="25429" y="13125"/>
                      <a:pt x="25369" y="13125"/>
                      <a:pt x="25319" y="13165"/>
                    </a:cubicBezTo>
                    <a:cubicBezTo>
                      <a:pt x="25259" y="13225"/>
                      <a:pt x="25289" y="13335"/>
                      <a:pt x="25369" y="13355"/>
                    </a:cubicBezTo>
                    <a:cubicBezTo>
                      <a:pt x="26178" y="13375"/>
                      <a:pt x="26988" y="13494"/>
                      <a:pt x="27798" y="13505"/>
                    </a:cubicBezTo>
                    <a:cubicBezTo>
                      <a:pt x="27884" y="13508"/>
                      <a:pt x="27970" y="13509"/>
                      <a:pt x="28055" y="13509"/>
                    </a:cubicBezTo>
                    <a:cubicBezTo>
                      <a:pt x="28799" y="13509"/>
                      <a:pt x="29543" y="13400"/>
                      <a:pt x="30287" y="13275"/>
                    </a:cubicBezTo>
                    <a:cubicBezTo>
                      <a:pt x="30356" y="13265"/>
                      <a:pt x="30447" y="13255"/>
                      <a:pt x="30527" y="13245"/>
                    </a:cubicBezTo>
                    <a:cubicBezTo>
                      <a:pt x="30547" y="13275"/>
                      <a:pt x="30567" y="13305"/>
                      <a:pt x="30607" y="13315"/>
                    </a:cubicBezTo>
                    <a:cubicBezTo>
                      <a:pt x="30707" y="13335"/>
                      <a:pt x="30807" y="13355"/>
                      <a:pt x="30896" y="13385"/>
                    </a:cubicBezTo>
                    <a:cubicBezTo>
                      <a:pt x="31116" y="13445"/>
                      <a:pt x="31516" y="13605"/>
                      <a:pt x="31606" y="13634"/>
                    </a:cubicBezTo>
                    <a:cubicBezTo>
                      <a:pt x="32526" y="13974"/>
                      <a:pt x="33565" y="14624"/>
                      <a:pt x="34514" y="15184"/>
                    </a:cubicBezTo>
                    <a:cubicBezTo>
                      <a:pt x="35354" y="15664"/>
                      <a:pt x="36254" y="16033"/>
                      <a:pt x="37073" y="16533"/>
                    </a:cubicBezTo>
                    <a:cubicBezTo>
                      <a:pt x="37373" y="16723"/>
                      <a:pt x="37923" y="17153"/>
                      <a:pt x="38173" y="17603"/>
                    </a:cubicBezTo>
                    <a:cubicBezTo>
                      <a:pt x="38243" y="18072"/>
                      <a:pt x="38323" y="18563"/>
                      <a:pt x="38643" y="18932"/>
                    </a:cubicBezTo>
                    <a:cubicBezTo>
                      <a:pt x="38782" y="19098"/>
                      <a:pt x="38982" y="19210"/>
                      <a:pt x="39196" y="19210"/>
                    </a:cubicBezTo>
                    <a:cubicBezTo>
                      <a:pt x="39228" y="19210"/>
                      <a:pt x="39260" y="19207"/>
                      <a:pt x="39292" y="19202"/>
                    </a:cubicBezTo>
                    <a:lnTo>
                      <a:pt x="39312" y="19202"/>
                    </a:lnTo>
                    <a:cubicBezTo>
                      <a:pt x="39412" y="19192"/>
                      <a:pt x="39522" y="19162"/>
                      <a:pt x="39602" y="19112"/>
                    </a:cubicBezTo>
                    <a:cubicBezTo>
                      <a:pt x="39602" y="19112"/>
                      <a:pt x="39622" y="19112"/>
                      <a:pt x="39672" y="19092"/>
                    </a:cubicBezTo>
                    <a:cubicBezTo>
                      <a:pt x="39932" y="18992"/>
                      <a:pt x="40142" y="18802"/>
                      <a:pt x="40342" y="18612"/>
                    </a:cubicBezTo>
                    <a:cubicBezTo>
                      <a:pt x="40352" y="18612"/>
                      <a:pt x="40352" y="18602"/>
                      <a:pt x="40362" y="18602"/>
                    </a:cubicBezTo>
                    <a:cubicBezTo>
                      <a:pt x="40372" y="18602"/>
                      <a:pt x="40372" y="18592"/>
                      <a:pt x="40382" y="18582"/>
                    </a:cubicBezTo>
                    <a:cubicBezTo>
                      <a:pt x="40582" y="18443"/>
                      <a:pt x="40612" y="18412"/>
                      <a:pt x="40791" y="18192"/>
                    </a:cubicBezTo>
                    <a:cubicBezTo>
                      <a:pt x="41211" y="17683"/>
                      <a:pt x="41591" y="16643"/>
                      <a:pt x="40902" y="16193"/>
                    </a:cubicBezTo>
                    <a:cubicBezTo>
                      <a:pt x="40882" y="16173"/>
                      <a:pt x="40851" y="16153"/>
                      <a:pt x="40822" y="16144"/>
                    </a:cubicBezTo>
                    <a:cubicBezTo>
                      <a:pt x="40811" y="16133"/>
                      <a:pt x="40802" y="16124"/>
                      <a:pt x="40782" y="16113"/>
                    </a:cubicBezTo>
                    <a:cubicBezTo>
                      <a:pt x="40632" y="16024"/>
                      <a:pt x="40592" y="16024"/>
                      <a:pt x="40492" y="15973"/>
                    </a:cubicBezTo>
                    <a:cubicBezTo>
                      <a:pt x="40122" y="15813"/>
                      <a:pt x="39502" y="15514"/>
                      <a:pt x="38963" y="15254"/>
                    </a:cubicBezTo>
                    <a:cubicBezTo>
                      <a:pt x="38663" y="15104"/>
                      <a:pt x="38363" y="14964"/>
                      <a:pt x="38083" y="14794"/>
                    </a:cubicBezTo>
                    <a:cubicBezTo>
                      <a:pt x="37793" y="14594"/>
                      <a:pt x="37653" y="14474"/>
                      <a:pt x="37373" y="14205"/>
                    </a:cubicBezTo>
                    <a:cubicBezTo>
                      <a:pt x="37164" y="13974"/>
                      <a:pt x="37044" y="13814"/>
                      <a:pt x="36864" y="13525"/>
                    </a:cubicBezTo>
                    <a:cubicBezTo>
                      <a:pt x="36833" y="13474"/>
                      <a:pt x="36804" y="13405"/>
                      <a:pt x="36793" y="13385"/>
                    </a:cubicBezTo>
                    <a:cubicBezTo>
                      <a:pt x="36773" y="13315"/>
                      <a:pt x="36724" y="13245"/>
                      <a:pt x="36693" y="13175"/>
                    </a:cubicBezTo>
                    <a:cubicBezTo>
                      <a:pt x="36644" y="13075"/>
                      <a:pt x="36493" y="12725"/>
                      <a:pt x="36384" y="12485"/>
                    </a:cubicBezTo>
                    <a:cubicBezTo>
                      <a:pt x="35484" y="10636"/>
                      <a:pt x="34505" y="8787"/>
                      <a:pt x="32486" y="7837"/>
                    </a:cubicBezTo>
                    <a:cubicBezTo>
                      <a:pt x="31866" y="7528"/>
                      <a:pt x="31026" y="7288"/>
                      <a:pt x="30467" y="7168"/>
                    </a:cubicBezTo>
                    <a:cubicBezTo>
                      <a:pt x="30411" y="7161"/>
                      <a:pt x="30351" y="7149"/>
                      <a:pt x="30290" y="7149"/>
                    </a:cubicBezTo>
                    <a:cubicBezTo>
                      <a:pt x="30262" y="7149"/>
                      <a:pt x="30235" y="7151"/>
                      <a:pt x="30207" y="7157"/>
                    </a:cubicBezTo>
                    <a:cubicBezTo>
                      <a:pt x="30147" y="7177"/>
                      <a:pt x="30087" y="7228"/>
                      <a:pt x="30077" y="7297"/>
                    </a:cubicBezTo>
                    <a:cubicBezTo>
                      <a:pt x="30067" y="7357"/>
                      <a:pt x="30107" y="7417"/>
                      <a:pt x="30147" y="7457"/>
                    </a:cubicBezTo>
                    <a:cubicBezTo>
                      <a:pt x="30356" y="7637"/>
                      <a:pt x="30596" y="7757"/>
                      <a:pt x="30816" y="7907"/>
                    </a:cubicBezTo>
                    <a:cubicBezTo>
                      <a:pt x="31156" y="8167"/>
                      <a:pt x="31456" y="8407"/>
                      <a:pt x="31726" y="8607"/>
                    </a:cubicBezTo>
                    <a:cubicBezTo>
                      <a:pt x="32266" y="9047"/>
                      <a:pt x="32835" y="9467"/>
                      <a:pt x="33265" y="10016"/>
                    </a:cubicBezTo>
                    <a:cubicBezTo>
                      <a:pt x="33595" y="10396"/>
                      <a:pt x="34105" y="11375"/>
                      <a:pt x="34374" y="12035"/>
                    </a:cubicBezTo>
                    <a:cubicBezTo>
                      <a:pt x="34374" y="12046"/>
                      <a:pt x="34385" y="12055"/>
                      <a:pt x="34385" y="12075"/>
                    </a:cubicBezTo>
                    <a:cubicBezTo>
                      <a:pt x="34265" y="11995"/>
                      <a:pt x="34125" y="11935"/>
                      <a:pt x="33985" y="11875"/>
                    </a:cubicBezTo>
                    <a:cubicBezTo>
                      <a:pt x="33935" y="11855"/>
                      <a:pt x="33825" y="11795"/>
                      <a:pt x="33785" y="11786"/>
                    </a:cubicBezTo>
                    <a:cubicBezTo>
                      <a:pt x="33705" y="11746"/>
                      <a:pt x="33195" y="11626"/>
                      <a:pt x="32946" y="11595"/>
                    </a:cubicBezTo>
                    <a:cubicBezTo>
                      <a:pt x="32795" y="11584"/>
                      <a:pt x="32640" y="11579"/>
                      <a:pt x="32484" y="11579"/>
                    </a:cubicBezTo>
                    <a:cubicBezTo>
                      <a:pt x="32372" y="11579"/>
                      <a:pt x="32259" y="11581"/>
                      <a:pt x="32146" y="11586"/>
                    </a:cubicBezTo>
                    <a:cubicBezTo>
                      <a:pt x="32126" y="11555"/>
                      <a:pt x="32086" y="11535"/>
                      <a:pt x="32046" y="11535"/>
                    </a:cubicBezTo>
                    <a:cubicBezTo>
                      <a:pt x="31596" y="11515"/>
                      <a:pt x="31066" y="11366"/>
                      <a:pt x="30536" y="11206"/>
                    </a:cubicBezTo>
                    <a:cubicBezTo>
                      <a:pt x="29827" y="10956"/>
                      <a:pt x="29037" y="10496"/>
                      <a:pt x="28337" y="10016"/>
                    </a:cubicBezTo>
                    <a:cubicBezTo>
                      <a:pt x="27578" y="9487"/>
                      <a:pt x="26598" y="8547"/>
                      <a:pt x="25779" y="7768"/>
                    </a:cubicBezTo>
                    <a:cubicBezTo>
                      <a:pt x="25249" y="7268"/>
                      <a:pt x="24719" y="6758"/>
                      <a:pt x="24239" y="6198"/>
                    </a:cubicBezTo>
                    <a:cubicBezTo>
                      <a:pt x="23930" y="5838"/>
                      <a:pt x="23520" y="5438"/>
                      <a:pt x="23130" y="4978"/>
                    </a:cubicBezTo>
                    <a:cubicBezTo>
                      <a:pt x="22610" y="4379"/>
                      <a:pt x="22111" y="3749"/>
                      <a:pt x="21521" y="3219"/>
                    </a:cubicBezTo>
                    <a:cubicBezTo>
                      <a:pt x="20831" y="2580"/>
                      <a:pt x="20132" y="2130"/>
                      <a:pt x="19322" y="1600"/>
                    </a:cubicBezTo>
                    <a:cubicBezTo>
                      <a:pt x="18692" y="1211"/>
                      <a:pt x="18292" y="920"/>
                      <a:pt x="17602" y="660"/>
                    </a:cubicBezTo>
                    <a:cubicBezTo>
                      <a:pt x="17093" y="461"/>
                      <a:pt x="16573" y="281"/>
                      <a:pt x="16043" y="171"/>
                    </a:cubicBezTo>
                    <a:cubicBezTo>
                      <a:pt x="15403" y="61"/>
                      <a:pt x="14744" y="1"/>
                      <a:pt x="1409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7" name="Google Shape;16327;p58"/>
              <p:cNvSpPr/>
              <p:nvPr/>
            </p:nvSpPr>
            <p:spPr>
              <a:xfrm>
                <a:off x="2736023" y="1619483"/>
                <a:ext cx="370082" cy="41183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817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1" y="190"/>
                      <a:pt x="750" y="470"/>
                      <a:pt x="1090" y="750"/>
                    </a:cubicBezTo>
                    <a:cubicBezTo>
                      <a:pt x="1500" y="1120"/>
                      <a:pt x="1820" y="1449"/>
                      <a:pt x="2080" y="1889"/>
                    </a:cubicBezTo>
                    <a:cubicBezTo>
                      <a:pt x="2560" y="2679"/>
                      <a:pt x="2840" y="3319"/>
                      <a:pt x="3199" y="4108"/>
                    </a:cubicBezTo>
                    <a:cubicBezTo>
                      <a:pt x="3419" y="4598"/>
                      <a:pt x="3629" y="5088"/>
                      <a:pt x="3899" y="5558"/>
                    </a:cubicBezTo>
                    <a:cubicBezTo>
                      <a:pt x="3509" y="4978"/>
                      <a:pt x="3159" y="4358"/>
                      <a:pt x="2800" y="3688"/>
                    </a:cubicBezTo>
                    <a:lnTo>
                      <a:pt x="2800" y="3688"/>
                    </a:lnTo>
                    <a:cubicBezTo>
                      <a:pt x="3069" y="4408"/>
                      <a:pt x="3289" y="5068"/>
                      <a:pt x="3689" y="5707"/>
                    </a:cubicBezTo>
                    <a:cubicBezTo>
                      <a:pt x="4119" y="6397"/>
                      <a:pt x="4719" y="6977"/>
                      <a:pt x="5408" y="7387"/>
                    </a:cubicBezTo>
                    <a:cubicBezTo>
                      <a:pt x="5488" y="7437"/>
                      <a:pt x="5588" y="7497"/>
                      <a:pt x="5658" y="7537"/>
                    </a:cubicBezTo>
                    <a:cubicBezTo>
                      <a:pt x="5558" y="7457"/>
                      <a:pt x="5448" y="7367"/>
                      <a:pt x="5348" y="7277"/>
                    </a:cubicBezTo>
                    <a:lnTo>
                      <a:pt x="5228" y="7157"/>
                    </a:lnTo>
                    <a:lnTo>
                      <a:pt x="5228" y="7157"/>
                    </a:lnTo>
                    <a:cubicBezTo>
                      <a:pt x="5838" y="7606"/>
                      <a:pt x="6578" y="7877"/>
                      <a:pt x="7347" y="8177"/>
                    </a:cubicBezTo>
                    <a:cubicBezTo>
                      <a:pt x="6378" y="7677"/>
                      <a:pt x="5518" y="7247"/>
                      <a:pt x="4879" y="6387"/>
                    </a:cubicBezTo>
                    <a:cubicBezTo>
                      <a:pt x="4599" y="6058"/>
                      <a:pt x="4219" y="5447"/>
                      <a:pt x="3959" y="4938"/>
                    </a:cubicBezTo>
                    <a:cubicBezTo>
                      <a:pt x="3689" y="4408"/>
                      <a:pt x="3489" y="3839"/>
                      <a:pt x="3209" y="3319"/>
                    </a:cubicBezTo>
                    <a:cubicBezTo>
                      <a:pt x="2820" y="2689"/>
                      <a:pt x="2489" y="2019"/>
                      <a:pt x="2040" y="1440"/>
                    </a:cubicBezTo>
                    <a:cubicBezTo>
                      <a:pt x="1490" y="800"/>
                      <a:pt x="790" y="27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8" name="Google Shape;16328;p58"/>
              <p:cNvSpPr/>
              <p:nvPr/>
            </p:nvSpPr>
            <p:spPr>
              <a:xfrm>
                <a:off x="2879009" y="1745345"/>
                <a:ext cx="228607" cy="278921"/>
              </a:xfrm>
              <a:custGeom>
                <a:avLst/>
                <a:gdLst/>
                <a:ahLst/>
                <a:cxnLst/>
                <a:rect l="l" t="t" r="r" b="b"/>
                <a:pathLst>
                  <a:path w="4539" h="553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20" y="1249"/>
                      <a:pt x="1100" y="2599"/>
                      <a:pt x="1940" y="3728"/>
                    </a:cubicBezTo>
                    <a:cubicBezTo>
                      <a:pt x="2529" y="4468"/>
                      <a:pt x="3309" y="5027"/>
                      <a:pt x="4188" y="5387"/>
                    </a:cubicBezTo>
                    <a:cubicBezTo>
                      <a:pt x="4299" y="5438"/>
                      <a:pt x="4448" y="5498"/>
                      <a:pt x="4539" y="5538"/>
                    </a:cubicBezTo>
                    <a:cubicBezTo>
                      <a:pt x="4339" y="5427"/>
                      <a:pt x="4148" y="5307"/>
                      <a:pt x="3948" y="5187"/>
                    </a:cubicBezTo>
                    <a:cubicBezTo>
                      <a:pt x="3229" y="4748"/>
                      <a:pt x="2529" y="4038"/>
                      <a:pt x="2060" y="3428"/>
                    </a:cubicBezTo>
                    <a:cubicBezTo>
                      <a:pt x="1270" y="2349"/>
                      <a:pt x="720" y="112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29" name="Google Shape;16329;p58"/>
              <p:cNvSpPr/>
              <p:nvPr/>
            </p:nvSpPr>
            <p:spPr>
              <a:xfrm>
                <a:off x="3028492" y="2005077"/>
                <a:ext cx="158146" cy="95190"/>
              </a:xfrm>
              <a:custGeom>
                <a:avLst/>
                <a:gdLst/>
                <a:ahLst/>
                <a:cxnLst/>
                <a:rect l="l" t="t" r="r" b="b"/>
                <a:pathLst>
                  <a:path w="3140" h="189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11" y="470"/>
                      <a:pt x="1460" y="880"/>
                      <a:pt x="2210" y="1290"/>
                    </a:cubicBezTo>
                    <a:cubicBezTo>
                      <a:pt x="2240" y="1300"/>
                      <a:pt x="2260" y="1310"/>
                      <a:pt x="2290" y="1330"/>
                    </a:cubicBezTo>
                    <a:cubicBezTo>
                      <a:pt x="2250" y="1310"/>
                      <a:pt x="2200" y="1290"/>
                      <a:pt x="2160" y="1270"/>
                    </a:cubicBezTo>
                    <a:lnTo>
                      <a:pt x="2160" y="1270"/>
                    </a:lnTo>
                    <a:cubicBezTo>
                      <a:pt x="2470" y="1520"/>
                      <a:pt x="2730" y="1710"/>
                      <a:pt x="2959" y="1889"/>
                    </a:cubicBezTo>
                    <a:cubicBezTo>
                      <a:pt x="3050" y="1630"/>
                      <a:pt x="3110" y="1360"/>
                      <a:pt x="3139" y="1070"/>
                    </a:cubicBezTo>
                    <a:cubicBezTo>
                      <a:pt x="2700" y="770"/>
                      <a:pt x="2220" y="530"/>
                      <a:pt x="1700" y="421"/>
                    </a:cubicBezTo>
                    <a:lnTo>
                      <a:pt x="1700" y="421"/>
                    </a:lnTo>
                    <a:cubicBezTo>
                      <a:pt x="1950" y="550"/>
                      <a:pt x="2190" y="710"/>
                      <a:pt x="2420" y="870"/>
                    </a:cubicBezTo>
                    <a:cubicBezTo>
                      <a:pt x="2220" y="780"/>
                      <a:pt x="2010" y="710"/>
                      <a:pt x="1760" y="640"/>
                    </a:cubicBezTo>
                    <a:lnTo>
                      <a:pt x="1760" y="640"/>
                    </a:lnTo>
                    <a:cubicBezTo>
                      <a:pt x="1970" y="770"/>
                      <a:pt x="2180" y="910"/>
                      <a:pt x="2380" y="1050"/>
                    </a:cubicBezTo>
                    <a:cubicBezTo>
                      <a:pt x="1600" y="700"/>
                      <a:pt x="871" y="41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0" name="Google Shape;16330;p58"/>
              <p:cNvSpPr/>
              <p:nvPr/>
            </p:nvSpPr>
            <p:spPr>
              <a:xfrm>
                <a:off x="3113105" y="2016661"/>
                <a:ext cx="74037" cy="38831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10" y="220"/>
                      <a:pt x="990" y="490"/>
                      <a:pt x="1459" y="770"/>
                    </a:cubicBezTo>
                    <a:cubicBezTo>
                      <a:pt x="1470" y="690"/>
                      <a:pt x="1470" y="600"/>
                      <a:pt x="1470" y="500"/>
                    </a:cubicBezTo>
                    <a:cubicBezTo>
                      <a:pt x="1459" y="500"/>
                      <a:pt x="1459" y="490"/>
                      <a:pt x="1450" y="490"/>
                    </a:cubicBezTo>
                    <a:cubicBezTo>
                      <a:pt x="1010" y="211"/>
                      <a:pt x="510" y="71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1" name="Google Shape;16331;p58"/>
              <p:cNvSpPr/>
              <p:nvPr/>
            </p:nvSpPr>
            <p:spPr>
              <a:xfrm>
                <a:off x="2801951" y="1912456"/>
                <a:ext cx="311205" cy="257818"/>
              </a:xfrm>
              <a:custGeom>
                <a:avLst/>
                <a:gdLst/>
                <a:ahLst/>
                <a:cxnLst/>
                <a:rect l="l" t="t" r="r" b="b"/>
                <a:pathLst>
                  <a:path w="6179" h="511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71" y="241"/>
                      <a:pt x="761" y="450"/>
                      <a:pt x="1120" y="710"/>
                    </a:cubicBezTo>
                    <a:cubicBezTo>
                      <a:pt x="1751" y="1160"/>
                      <a:pt x="2390" y="1600"/>
                      <a:pt x="3070" y="1980"/>
                    </a:cubicBezTo>
                    <a:cubicBezTo>
                      <a:pt x="3550" y="2260"/>
                      <a:pt x="4069" y="2479"/>
                      <a:pt x="4539" y="2789"/>
                    </a:cubicBezTo>
                    <a:cubicBezTo>
                      <a:pt x="4589" y="2829"/>
                      <a:pt x="4649" y="2869"/>
                      <a:pt x="4699" y="2909"/>
                    </a:cubicBezTo>
                    <a:cubicBezTo>
                      <a:pt x="4939" y="3169"/>
                      <a:pt x="5099" y="3449"/>
                      <a:pt x="5309" y="3779"/>
                    </a:cubicBezTo>
                    <a:cubicBezTo>
                      <a:pt x="5489" y="4088"/>
                      <a:pt x="5658" y="4408"/>
                      <a:pt x="5758" y="4658"/>
                    </a:cubicBezTo>
                    <a:cubicBezTo>
                      <a:pt x="5809" y="4808"/>
                      <a:pt x="5849" y="4958"/>
                      <a:pt x="5889" y="5118"/>
                    </a:cubicBezTo>
                    <a:cubicBezTo>
                      <a:pt x="5989" y="5058"/>
                      <a:pt x="6078" y="4998"/>
                      <a:pt x="6178" y="4938"/>
                    </a:cubicBezTo>
                    <a:cubicBezTo>
                      <a:pt x="6098" y="4448"/>
                      <a:pt x="5858" y="3999"/>
                      <a:pt x="5529" y="3599"/>
                    </a:cubicBezTo>
                    <a:cubicBezTo>
                      <a:pt x="4959" y="2649"/>
                      <a:pt x="4029" y="2189"/>
                      <a:pt x="3040" y="1680"/>
                    </a:cubicBezTo>
                    <a:cubicBezTo>
                      <a:pt x="2410" y="1340"/>
                      <a:pt x="1800" y="960"/>
                      <a:pt x="1180" y="590"/>
                    </a:cubicBezTo>
                    <a:cubicBezTo>
                      <a:pt x="801" y="370"/>
                      <a:pt x="391" y="20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2" name="Google Shape;16332;p58"/>
              <p:cNvSpPr/>
              <p:nvPr/>
            </p:nvSpPr>
            <p:spPr>
              <a:xfrm>
                <a:off x="2906659" y="1958238"/>
                <a:ext cx="5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 w="250" cap="rnd" cmpd="sng">
                <a:solidFill>
                  <a:srgbClr val="FFCFA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3" name="Google Shape;16333;p58"/>
              <p:cNvSpPr/>
              <p:nvPr/>
            </p:nvSpPr>
            <p:spPr>
              <a:xfrm>
                <a:off x="2807541" y="1904398"/>
                <a:ext cx="181264" cy="99219"/>
              </a:xfrm>
              <a:custGeom>
                <a:avLst/>
                <a:gdLst/>
                <a:ahLst/>
                <a:cxnLst/>
                <a:rect l="l" t="t" r="r" b="b"/>
                <a:pathLst>
                  <a:path w="3599" h="197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0" y="301"/>
                      <a:pt x="920" y="570"/>
                      <a:pt x="1380" y="850"/>
                    </a:cubicBezTo>
                    <a:cubicBezTo>
                      <a:pt x="2079" y="1300"/>
                      <a:pt x="2809" y="1710"/>
                      <a:pt x="3599" y="1969"/>
                    </a:cubicBezTo>
                    <a:cubicBezTo>
                      <a:pt x="2939" y="1600"/>
                      <a:pt x="2379" y="1070"/>
                      <a:pt x="1729" y="690"/>
                    </a:cubicBezTo>
                    <a:cubicBezTo>
                      <a:pt x="1209" y="390"/>
                      <a:pt x="480" y="170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4" name="Google Shape;16334;p58"/>
              <p:cNvSpPr/>
              <p:nvPr/>
            </p:nvSpPr>
            <p:spPr>
              <a:xfrm>
                <a:off x="2999331" y="2009106"/>
                <a:ext cx="131453" cy="149534"/>
              </a:xfrm>
              <a:custGeom>
                <a:avLst/>
                <a:gdLst/>
                <a:ahLst/>
                <a:cxnLst/>
                <a:rect l="l" t="t" r="r" b="b"/>
                <a:pathLst>
                  <a:path w="2610" h="296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80" y="210"/>
                      <a:pt x="690" y="510"/>
                      <a:pt x="1020" y="810"/>
                    </a:cubicBezTo>
                    <a:cubicBezTo>
                      <a:pt x="1659" y="1430"/>
                      <a:pt x="2119" y="2169"/>
                      <a:pt x="2339" y="2969"/>
                    </a:cubicBezTo>
                    <a:cubicBezTo>
                      <a:pt x="2429" y="2919"/>
                      <a:pt x="2519" y="2869"/>
                      <a:pt x="2609" y="2829"/>
                    </a:cubicBezTo>
                    <a:cubicBezTo>
                      <a:pt x="2439" y="2160"/>
                      <a:pt x="2059" y="1530"/>
                      <a:pt x="1570" y="1050"/>
                    </a:cubicBezTo>
                    <a:cubicBezTo>
                      <a:pt x="1100" y="630"/>
                      <a:pt x="580" y="241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5" name="Google Shape;16335;p58"/>
              <p:cNvSpPr/>
              <p:nvPr/>
            </p:nvSpPr>
            <p:spPr>
              <a:xfrm>
                <a:off x="3071302" y="2117341"/>
                <a:ext cx="24226" cy="5797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11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0" y="371"/>
                      <a:pt x="241" y="750"/>
                      <a:pt x="310" y="1140"/>
                    </a:cubicBezTo>
                    <a:cubicBezTo>
                      <a:pt x="330" y="1140"/>
                      <a:pt x="350" y="1150"/>
                      <a:pt x="381" y="1150"/>
                    </a:cubicBezTo>
                    <a:cubicBezTo>
                      <a:pt x="410" y="1130"/>
                      <a:pt x="450" y="1110"/>
                      <a:pt x="481" y="1080"/>
                    </a:cubicBezTo>
                    <a:cubicBezTo>
                      <a:pt x="410" y="700"/>
                      <a:pt x="261" y="331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6" name="Google Shape;16336;p58"/>
              <p:cNvSpPr/>
              <p:nvPr/>
            </p:nvSpPr>
            <p:spPr>
              <a:xfrm>
                <a:off x="2978681" y="1983924"/>
                <a:ext cx="183329" cy="165197"/>
              </a:xfrm>
              <a:custGeom>
                <a:avLst/>
                <a:gdLst/>
                <a:ahLst/>
                <a:cxnLst/>
                <a:rect l="l" t="t" r="r" b="b"/>
                <a:pathLst>
                  <a:path w="3640" h="3280" extrusionOk="0">
                    <a:moveTo>
                      <a:pt x="1" y="1"/>
                    </a:moveTo>
                    <a:cubicBezTo>
                      <a:pt x="640" y="501"/>
                      <a:pt x="1360" y="821"/>
                      <a:pt x="1900" y="1390"/>
                    </a:cubicBezTo>
                    <a:cubicBezTo>
                      <a:pt x="2240" y="1720"/>
                      <a:pt x="2469" y="2080"/>
                      <a:pt x="2739" y="2529"/>
                    </a:cubicBezTo>
                    <a:cubicBezTo>
                      <a:pt x="2899" y="2800"/>
                      <a:pt x="3019" y="3040"/>
                      <a:pt x="3129" y="3279"/>
                    </a:cubicBezTo>
                    <a:cubicBezTo>
                      <a:pt x="3229" y="3229"/>
                      <a:pt x="3339" y="3189"/>
                      <a:pt x="3449" y="3149"/>
                    </a:cubicBezTo>
                    <a:cubicBezTo>
                      <a:pt x="3489" y="3129"/>
                      <a:pt x="3529" y="3109"/>
                      <a:pt x="3569" y="3080"/>
                    </a:cubicBezTo>
                    <a:cubicBezTo>
                      <a:pt x="3589" y="3060"/>
                      <a:pt x="3619" y="3029"/>
                      <a:pt x="3639" y="3000"/>
                    </a:cubicBezTo>
                    <a:cubicBezTo>
                      <a:pt x="3339" y="2280"/>
                      <a:pt x="2819" y="1630"/>
                      <a:pt x="2140" y="1220"/>
                    </a:cubicBezTo>
                    <a:lnTo>
                      <a:pt x="2140" y="1220"/>
                    </a:lnTo>
                    <a:cubicBezTo>
                      <a:pt x="2420" y="1480"/>
                      <a:pt x="2649" y="1770"/>
                      <a:pt x="2839" y="2100"/>
                    </a:cubicBezTo>
                    <a:cubicBezTo>
                      <a:pt x="2619" y="1780"/>
                      <a:pt x="2360" y="1500"/>
                      <a:pt x="2080" y="1250"/>
                    </a:cubicBezTo>
                    <a:cubicBezTo>
                      <a:pt x="1470" y="701"/>
                      <a:pt x="690" y="430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7" name="Google Shape;16337;p58"/>
              <p:cNvSpPr/>
              <p:nvPr/>
            </p:nvSpPr>
            <p:spPr>
              <a:xfrm>
                <a:off x="3110083" y="2055442"/>
                <a:ext cx="64467" cy="76555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152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0" y="330"/>
                      <a:pt x="640" y="670"/>
                      <a:pt x="830" y="929"/>
                    </a:cubicBezTo>
                    <a:cubicBezTo>
                      <a:pt x="760" y="860"/>
                      <a:pt x="680" y="800"/>
                      <a:pt x="590" y="740"/>
                    </a:cubicBezTo>
                    <a:lnTo>
                      <a:pt x="590" y="740"/>
                    </a:lnTo>
                    <a:cubicBezTo>
                      <a:pt x="790" y="960"/>
                      <a:pt x="930" y="1240"/>
                      <a:pt x="1070" y="1520"/>
                    </a:cubicBezTo>
                    <a:cubicBezTo>
                      <a:pt x="1140" y="1369"/>
                      <a:pt x="1220" y="1220"/>
                      <a:pt x="1279" y="1069"/>
                    </a:cubicBezTo>
                    <a:cubicBezTo>
                      <a:pt x="1210" y="980"/>
                      <a:pt x="1140" y="889"/>
                      <a:pt x="1060" y="810"/>
                    </a:cubicBezTo>
                    <a:cubicBezTo>
                      <a:pt x="750" y="480"/>
                      <a:pt x="360" y="26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8" name="Google Shape;16338;p58"/>
              <p:cNvSpPr/>
              <p:nvPr/>
            </p:nvSpPr>
            <p:spPr>
              <a:xfrm>
                <a:off x="2633833" y="1875690"/>
                <a:ext cx="52430" cy="5591"/>
              </a:xfrm>
              <a:custGeom>
                <a:avLst/>
                <a:gdLst/>
                <a:ahLst/>
                <a:cxnLst/>
                <a:rect l="l" t="t" r="r" b="b"/>
                <a:pathLst>
                  <a:path w="1041" h="111" extrusionOk="0">
                    <a:moveTo>
                      <a:pt x="286" y="1"/>
                    </a:moveTo>
                    <a:cubicBezTo>
                      <a:pt x="191" y="1"/>
                      <a:pt x="96" y="7"/>
                      <a:pt x="1" y="21"/>
                    </a:cubicBezTo>
                    <a:cubicBezTo>
                      <a:pt x="331" y="61"/>
                      <a:pt x="740" y="111"/>
                      <a:pt x="1040" y="111"/>
                    </a:cubicBezTo>
                    <a:cubicBezTo>
                      <a:pt x="793" y="45"/>
                      <a:pt x="540" y="1"/>
                      <a:pt x="28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39" name="Google Shape;16339;p58"/>
              <p:cNvSpPr/>
              <p:nvPr/>
            </p:nvSpPr>
            <p:spPr>
              <a:xfrm>
                <a:off x="2512554" y="1809258"/>
                <a:ext cx="458120" cy="168169"/>
              </a:xfrm>
              <a:custGeom>
                <a:avLst/>
                <a:gdLst/>
                <a:ahLst/>
                <a:cxnLst/>
                <a:rect l="l" t="t" r="r" b="b"/>
                <a:pathLst>
                  <a:path w="9096" h="3339" extrusionOk="0">
                    <a:moveTo>
                      <a:pt x="7080" y="1212"/>
                    </a:moveTo>
                    <a:lnTo>
                      <a:pt x="7080" y="1212"/>
                    </a:lnTo>
                    <a:cubicBezTo>
                      <a:pt x="7165" y="1265"/>
                      <a:pt x="7254" y="1319"/>
                      <a:pt x="7337" y="1380"/>
                    </a:cubicBezTo>
                    <a:cubicBezTo>
                      <a:pt x="7386" y="1410"/>
                      <a:pt x="7437" y="1450"/>
                      <a:pt x="7486" y="1490"/>
                    </a:cubicBezTo>
                    <a:cubicBezTo>
                      <a:pt x="7497" y="1510"/>
                      <a:pt x="7497" y="1530"/>
                      <a:pt x="7506" y="1539"/>
                    </a:cubicBezTo>
                    <a:cubicBezTo>
                      <a:pt x="7380" y="1421"/>
                      <a:pt x="7231" y="1310"/>
                      <a:pt x="7080" y="1212"/>
                    </a:cubicBezTo>
                    <a:close/>
                    <a:moveTo>
                      <a:pt x="8601" y="2911"/>
                    </a:moveTo>
                    <a:cubicBezTo>
                      <a:pt x="8603" y="2913"/>
                      <a:pt x="8604" y="2916"/>
                      <a:pt x="8606" y="2919"/>
                    </a:cubicBezTo>
                    <a:cubicBezTo>
                      <a:pt x="8606" y="2915"/>
                      <a:pt x="8604" y="2912"/>
                      <a:pt x="8601" y="2911"/>
                    </a:cubicBezTo>
                    <a:close/>
                    <a:moveTo>
                      <a:pt x="4378" y="0"/>
                    </a:moveTo>
                    <a:cubicBezTo>
                      <a:pt x="3688" y="11"/>
                      <a:pt x="3199" y="91"/>
                      <a:pt x="2508" y="300"/>
                    </a:cubicBezTo>
                    <a:cubicBezTo>
                      <a:pt x="1639" y="580"/>
                      <a:pt x="940" y="990"/>
                      <a:pt x="0" y="1110"/>
                    </a:cubicBezTo>
                    <a:cubicBezTo>
                      <a:pt x="13" y="1110"/>
                      <a:pt x="25" y="1110"/>
                      <a:pt x="37" y="1110"/>
                    </a:cubicBezTo>
                    <a:cubicBezTo>
                      <a:pt x="843" y="1110"/>
                      <a:pt x="1591" y="807"/>
                      <a:pt x="2359" y="630"/>
                    </a:cubicBezTo>
                    <a:cubicBezTo>
                      <a:pt x="3188" y="440"/>
                      <a:pt x="3618" y="390"/>
                      <a:pt x="4368" y="320"/>
                    </a:cubicBezTo>
                    <a:cubicBezTo>
                      <a:pt x="4683" y="291"/>
                      <a:pt x="5014" y="268"/>
                      <a:pt x="5334" y="268"/>
                    </a:cubicBezTo>
                    <a:cubicBezTo>
                      <a:pt x="5461" y="268"/>
                      <a:pt x="5585" y="272"/>
                      <a:pt x="5707" y="280"/>
                    </a:cubicBezTo>
                    <a:cubicBezTo>
                      <a:pt x="5967" y="360"/>
                      <a:pt x="6207" y="450"/>
                      <a:pt x="6387" y="530"/>
                    </a:cubicBezTo>
                    <a:cubicBezTo>
                      <a:pt x="6717" y="680"/>
                      <a:pt x="7026" y="840"/>
                      <a:pt x="7217" y="1030"/>
                    </a:cubicBezTo>
                    <a:cubicBezTo>
                      <a:pt x="7286" y="1090"/>
                      <a:pt x="7337" y="1150"/>
                      <a:pt x="7386" y="1220"/>
                    </a:cubicBezTo>
                    <a:lnTo>
                      <a:pt x="7477" y="1460"/>
                    </a:lnTo>
                    <a:cubicBezTo>
                      <a:pt x="7457" y="1430"/>
                      <a:pt x="7437" y="1400"/>
                      <a:pt x="7406" y="1370"/>
                    </a:cubicBezTo>
                    <a:cubicBezTo>
                      <a:pt x="7106" y="990"/>
                      <a:pt x="6687" y="700"/>
                      <a:pt x="6217" y="560"/>
                    </a:cubicBezTo>
                    <a:cubicBezTo>
                      <a:pt x="5857" y="400"/>
                      <a:pt x="5448" y="347"/>
                      <a:pt x="5041" y="347"/>
                    </a:cubicBezTo>
                    <a:cubicBezTo>
                      <a:pt x="4838" y="347"/>
                      <a:pt x="4634" y="360"/>
                      <a:pt x="4438" y="380"/>
                    </a:cubicBezTo>
                    <a:cubicBezTo>
                      <a:pt x="3648" y="450"/>
                      <a:pt x="2828" y="630"/>
                      <a:pt x="1979" y="830"/>
                    </a:cubicBezTo>
                    <a:cubicBezTo>
                      <a:pt x="2528" y="780"/>
                      <a:pt x="3068" y="720"/>
                      <a:pt x="3618" y="700"/>
                    </a:cubicBezTo>
                    <a:cubicBezTo>
                      <a:pt x="4068" y="670"/>
                      <a:pt x="4518" y="690"/>
                      <a:pt x="4958" y="660"/>
                    </a:cubicBezTo>
                    <a:cubicBezTo>
                      <a:pt x="5198" y="640"/>
                      <a:pt x="5418" y="630"/>
                      <a:pt x="5637" y="630"/>
                    </a:cubicBezTo>
                    <a:cubicBezTo>
                      <a:pt x="5757" y="660"/>
                      <a:pt x="5897" y="700"/>
                      <a:pt x="6047" y="750"/>
                    </a:cubicBezTo>
                    <a:lnTo>
                      <a:pt x="6227" y="810"/>
                    </a:lnTo>
                    <a:cubicBezTo>
                      <a:pt x="5954" y="724"/>
                      <a:pt x="5679" y="679"/>
                      <a:pt x="5394" y="679"/>
                    </a:cubicBezTo>
                    <a:cubicBezTo>
                      <a:pt x="5219" y="679"/>
                      <a:pt x="5041" y="696"/>
                      <a:pt x="4858" y="730"/>
                    </a:cubicBezTo>
                    <a:cubicBezTo>
                      <a:pt x="4898" y="728"/>
                      <a:pt x="4937" y="727"/>
                      <a:pt x="4976" y="727"/>
                    </a:cubicBezTo>
                    <a:cubicBezTo>
                      <a:pt x="5405" y="727"/>
                      <a:pt x="5780" y="875"/>
                      <a:pt x="6147" y="1040"/>
                    </a:cubicBezTo>
                    <a:lnTo>
                      <a:pt x="6027" y="1010"/>
                    </a:lnTo>
                    <a:cubicBezTo>
                      <a:pt x="5831" y="971"/>
                      <a:pt x="5631" y="936"/>
                      <a:pt x="5432" y="936"/>
                    </a:cubicBezTo>
                    <a:cubicBezTo>
                      <a:pt x="5327" y="936"/>
                      <a:pt x="5222" y="946"/>
                      <a:pt x="5118" y="970"/>
                    </a:cubicBezTo>
                    <a:cubicBezTo>
                      <a:pt x="5487" y="980"/>
                      <a:pt x="5947" y="1200"/>
                      <a:pt x="6147" y="1270"/>
                    </a:cubicBezTo>
                    <a:cubicBezTo>
                      <a:pt x="6387" y="1380"/>
                      <a:pt x="7057" y="1679"/>
                      <a:pt x="7517" y="1950"/>
                    </a:cubicBezTo>
                    <a:cubicBezTo>
                      <a:pt x="7406" y="1890"/>
                      <a:pt x="7286" y="1830"/>
                      <a:pt x="7157" y="1790"/>
                    </a:cubicBezTo>
                    <a:cubicBezTo>
                      <a:pt x="6726" y="1539"/>
                      <a:pt x="6257" y="1350"/>
                      <a:pt x="5747" y="1300"/>
                    </a:cubicBezTo>
                    <a:lnTo>
                      <a:pt x="5747" y="1300"/>
                    </a:lnTo>
                    <a:cubicBezTo>
                      <a:pt x="6087" y="1450"/>
                      <a:pt x="6407" y="1630"/>
                      <a:pt x="6726" y="1819"/>
                    </a:cubicBezTo>
                    <a:cubicBezTo>
                      <a:pt x="6527" y="1739"/>
                      <a:pt x="6337" y="1659"/>
                      <a:pt x="6137" y="1579"/>
                    </a:cubicBezTo>
                    <a:lnTo>
                      <a:pt x="6137" y="1579"/>
                    </a:lnTo>
                    <a:cubicBezTo>
                      <a:pt x="6677" y="1879"/>
                      <a:pt x="7166" y="2250"/>
                      <a:pt x="7686" y="2579"/>
                    </a:cubicBezTo>
                    <a:cubicBezTo>
                      <a:pt x="8146" y="2859"/>
                      <a:pt x="8646" y="3069"/>
                      <a:pt x="9096" y="3339"/>
                    </a:cubicBezTo>
                    <a:cubicBezTo>
                      <a:pt x="8936" y="3189"/>
                      <a:pt x="8766" y="3039"/>
                      <a:pt x="8586" y="2909"/>
                    </a:cubicBezTo>
                    <a:cubicBezTo>
                      <a:pt x="8592" y="2909"/>
                      <a:pt x="8597" y="2909"/>
                      <a:pt x="8601" y="2911"/>
                    </a:cubicBezTo>
                    <a:lnTo>
                      <a:pt x="8601" y="2911"/>
                    </a:lnTo>
                    <a:cubicBezTo>
                      <a:pt x="8591" y="2896"/>
                      <a:pt x="8575" y="2886"/>
                      <a:pt x="8566" y="2869"/>
                    </a:cubicBezTo>
                    <a:lnTo>
                      <a:pt x="8566" y="2869"/>
                    </a:lnTo>
                    <a:cubicBezTo>
                      <a:pt x="8666" y="2949"/>
                      <a:pt x="8776" y="3019"/>
                      <a:pt x="8885" y="3089"/>
                    </a:cubicBezTo>
                    <a:cubicBezTo>
                      <a:pt x="8136" y="2409"/>
                      <a:pt x="7786" y="1420"/>
                      <a:pt x="7237" y="500"/>
                    </a:cubicBezTo>
                    <a:cubicBezTo>
                      <a:pt x="7177" y="400"/>
                      <a:pt x="7117" y="290"/>
                      <a:pt x="7057" y="200"/>
                    </a:cubicBezTo>
                    <a:lnTo>
                      <a:pt x="7057" y="200"/>
                    </a:lnTo>
                    <a:cubicBezTo>
                      <a:pt x="7097" y="300"/>
                      <a:pt x="7126" y="400"/>
                      <a:pt x="7166" y="500"/>
                    </a:cubicBezTo>
                    <a:lnTo>
                      <a:pt x="7317" y="980"/>
                    </a:lnTo>
                    <a:cubicBezTo>
                      <a:pt x="7186" y="770"/>
                      <a:pt x="6986" y="600"/>
                      <a:pt x="6777" y="470"/>
                    </a:cubicBezTo>
                    <a:cubicBezTo>
                      <a:pt x="6362" y="179"/>
                      <a:pt x="5853" y="44"/>
                      <a:pt x="5347" y="44"/>
                    </a:cubicBezTo>
                    <a:cubicBezTo>
                      <a:pt x="5281" y="44"/>
                      <a:pt x="5214" y="46"/>
                      <a:pt x="5147" y="51"/>
                    </a:cubicBezTo>
                    <a:cubicBezTo>
                      <a:pt x="4887" y="20"/>
                      <a:pt x="4627" y="0"/>
                      <a:pt x="437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0" name="Google Shape;16340;p58"/>
              <p:cNvSpPr/>
              <p:nvPr/>
            </p:nvSpPr>
            <p:spPr>
              <a:xfrm>
                <a:off x="1729682" y="1219636"/>
                <a:ext cx="890101" cy="567513"/>
              </a:xfrm>
              <a:custGeom>
                <a:avLst/>
                <a:gdLst/>
                <a:ahLst/>
                <a:cxnLst/>
                <a:rect l="l" t="t" r="r" b="b"/>
                <a:pathLst>
                  <a:path w="17673" h="11268" extrusionOk="0">
                    <a:moveTo>
                      <a:pt x="17" y="319"/>
                    </a:moveTo>
                    <a:lnTo>
                      <a:pt x="17" y="319"/>
                    </a:lnTo>
                    <a:cubicBezTo>
                      <a:pt x="12" y="320"/>
                      <a:pt x="6" y="322"/>
                      <a:pt x="1" y="323"/>
                    </a:cubicBezTo>
                    <a:cubicBezTo>
                      <a:pt x="6" y="322"/>
                      <a:pt x="11" y="321"/>
                      <a:pt x="17" y="319"/>
                    </a:cubicBezTo>
                    <a:close/>
                    <a:moveTo>
                      <a:pt x="1846" y="1"/>
                    </a:moveTo>
                    <a:cubicBezTo>
                      <a:pt x="1285" y="1"/>
                      <a:pt x="728" y="105"/>
                      <a:pt x="191" y="273"/>
                    </a:cubicBezTo>
                    <a:cubicBezTo>
                      <a:pt x="128" y="282"/>
                      <a:pt x="65" y="307"/>
                      <a:pt x="17" y="319"/>
                    </a:cubicBezTo>
                    <a:lnTo>
                      <a:pt x="17" y="319"/>
                    </a:lnTo>
                    <a:cubicBezTo>
                      <a:pt x="49" y="313"/>
                      <a:pt x="77" y="313"/>
                      <a:pt x="111" y="313"/>
                    </a:cubicBezTo>
                    <a:cubicBezTo>
                      <a:pt x="493" y="244"/>
                      <a:pt x="904" y="214"/>
                      <a:pt x="1289" y="214"/>
                    </a:cubicBezTo>
                    <a:cubicBezTo>
                      <a:pt x="1690" y="214"/>
                      <a:pt x="2065" y="247"/>
                      <a:pt x="2350" y="303"/>
                    </a:cubicBezTo>
                    <a:cubicBezTo>
                      <a:pt x="3190" y="452"/>
                      <a:pt x="4039" y="623"/>
                      <a:pt x="4849" y="912"/>
                    </a:cubicBezTo>
                    <a:cubicBezTo>
                      <a:pt x="5278" y="1063"/>
                      <a:pt x="5709" y="1252"/>
                      <a:pt x="6118" y="1462"/>
                    </a:cubicBezTo>
                    <a:cubicBezTo>
                      <a:pt x="5378" y="1103"/>
                      <a:pt x="4619" y="823"/>
                      <a:pt x="3750" y="672"/>
                    </a:cubicBezTo>
                    <a:cubicBezTo>
                      <a:pt x="3062" y="563"/>
                      <a:pt x="2353" y="453"/>
                      <a:pt x="1646" y="453"/>
                    </a:cubicBezTo>
                    <a:cubicBezTo>
                      <a:pt x="1387" y="453"/>
                      <a:pt x="1128" y="468"/>
                      <a:pt x="871" y="503"/>
                    </a:cubicBezTo>
                    <a:cubicBezTo>
                      <a:pt x="944" y="499"/>
                      <a:pt x="1016" y="497"/>
                      <a:pt x="1088" y="497"/>
                    </a:cubicBezTo>
                    <a:cubicBezTo>
                      <a:pt x="1593" y="497"/>
                      <a:pt x="2061" y="585"/>
                      <a:pt x="2560" y="672"/>
                    </a:cubicBezTo>
                    <a:cubicBezTo>
                      <a:pt x="3290" y="803"/>
                      <a:pt x="4019" y="963"/>
                      <a:pt x="4719" y="1183"/>
                    </a:cubicBezTo>
                    <a:cubicBezTo>
                      <a:pt x="5689" y="1502"/>
                      <a:pt x="6648" y="2002"/>
                      <a:pt x="7528" y="2662"/>
                    </a:cubicBezTo>
                    <a:cubicBezTo>
                      <a:pt x="8267" y="3182"/>
                      <a:pt x="9487" y="4441"/>
                      <a:pt x="10227" y="5401"/>
                    </a:cubicBezTo>
                    <a:cubicBezTo>
                      <a:pt x="11296" y="6720"/>
                      <a:pt x="12306" y="8119"/>
                      <a:pt x="13625" y="9199"/>
                    </a:cubicBezTo>
                    <a:cubicBezTo>
                      <a:pt x="14494" y="9858"/>
                      <a:pt x="15484" y="10348"/>
                      <a:pt x="16433" y="10898"/>
                    </a:cubicBezTo>
                    <a:cubicBezTo>
                      <a:pt x="15444" y="10098"/>
                      <a:pt x="14385" y="9459"/>
                      <a:pt x="13505" y="8679"/>
                    </a:cubicBezTo>
                    <a:cubicBezTo>
                      <a:pt x="12375" y="7649"/>
                      <a:pt x="11446" y="6440"/>
                      <a:pt x="10496" y="5241"/>
                    </a:cubicBezTo>
                    <a:lnTo>
                      <a:pt x="10496" y="5241"/>
                    </a:lnTo>
                    <a:cubicBezTo>
                      <a:pt x="10526" y="5261"/>
                      <a:pt x="10546" y="5290"/>
                      <a:pt x="10566" y="5310"/>
                    </a:cubicBezTo>
                    <a:cubicBezTo>
                      <a:pt x="11316" y="6160"/>
                      <a:pt x="12026" y="7040"/>
                      <a:pt x="12815" y="7849"/>
                    </a:cubicBezTo>
                    <a:cubicBezTo>
                      <a:pt x="13734" y="8789"/>
                      <a:pt x="14744" y="9639"/>
                      <a:pt x="15864" y="10318"/>
                    </a:cubicBezTo>
                    <a:cubicBezTo>
                      <a:pt x="16444" y="10678"/>
                      <a:pt x="17033" y="11028"/>
                      <a:pt x="17673" y="11267"/>
                    </a:cubicBezTo>
                    <a:cubicBezTo>
                      <a:pt x="17073" y="10968"/>
                      <a:pt x="16524" y="10568"/>
                      <a:pt x="15973" y="10188"/>
                    </a:cubicBezTo>
                    <a:cubicBezTo>
                      <a:pt x="15234" y="9688"/>
                      <a:pt x="14514" y="9139"/>
                      <a:pt x="13874" y="8499"/>
                    </a:cubicBezTo>
                    <a:cubicBezTo>
                      <a:pt x="12685" y="7300"/>
                      <a:pt x="11566" y="6030"/>
                      <a:pt x="10456" y="4761"/>
                    </a:cubicBezTo>
                    <a:cubicBezTo>
                      <a:pt x="9696" y="3931"/>
                      <a:pt x="8997" y="3042"/>
                      <a:pt x="8148" y="2312"/>
                    </a:cubicBezTo>
                    <a:cubicBezTo>
                      <a:pt x="7808" y="2032"/>
                      <a:pt x="7448" y="1762"/>
                      <a:pt x="7068" y="1542"/>
                    </a:cubicBezTo>
                    <a:cubicBezTo>
                      <a:pt x="6458" y="1203"/>
                      <a:pt x="5969" y="1032"/>
                      <a:pt x="5278" y="783"/>
                    </a:cubicBezTo>
                    <a:cubicBezTo>
                      <a:pt x="4279" y="423"/>
                      <a:pt x="3110" y="93"/>
                      <a:pt x="2170" y="13"/>
                    </a:cubicBezTo>
                    <a:cubicBezTo>
                      <a:pt x="2062" y="5"/>
                      <a:pt x="1954" y="1"/>
                      <a:pt x="1846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1" name="Google Shape;16341;p58"/>
              <p:cNvSpPr/>
              <p:nvPr/>
            </p:nvSpPr>
            <p:spPr>
              <a:xfrm>
                <a:off x="2051413" y="1331547"/>
                <a:ext cx="447543" cy="419893"/>
              </a:xfrm>
              <a:custGeom>
                <a:avLst/>
                <a:gdLst/>
                <a:ahLst/>
                <a:cxnLst/>
                <a:rect l="l" t="t" r="r" b="b"/>
                <a:pathLst>
                  <a:path w="8886" h="8337" extrusionOk="0">
                    <a:moveTo>
                      <a:pt x="0" y="0"/>
                    </a:moveTo>
                    <a:cubicBezTo>
                      <a:pt x="30" y="20"/>
                      <a:pt x="60" y="50"/>
                      <a:pt x="90" y="70"/>
                    </a:cubicBezTo>
                    <a:cubicBezTo>
                      <a:pt x="440" y="329"/>
                      <a:pt x="780" y="620"/>
                      <a:pt x="1089" y="920"/>
                    </a:cubicBezTo>
                    <a:cubicBezTo>
                      <a:pt x="2199" y="2009"/>
                      <a:pt x="3428" y="3338"/>
                      <a:pt x="4308" y="4448"/>
                    </a:cubicBezTo>
                    <a:cubicBezTo>
                      <a:pt x="4878" y="5158"/>
                      <a:pt x="5307" y="5827"/>
                      <a:pt x="6107" y="6587"/>
                    </a:cubicBezTo>
                    <a:cubicBezTo>
                      <a:pt x="6917" y="7337"/>
                      <a:pt x="7897" y="7876"/>
                      <a:pt x="8886" y="8336"/>
                    </a:cubicBezTo>
                    <a:cubicBezTo>
                      <a:pt x="7346" y="7326"/>
                      <a:pt x="5998" y="5987"/>
                      <a:pt x="4778" y="4558"/>
                    </a:cubicBezTo>
                    <a:cubicBezTo>
                      <a:pt x="3739" y="3298"/>
                      <a:pt x="2749" y="1839"/>
                      <a:pt x="1289" y="829"/>
                    </a:cubicBezTo>
                    <a:cubicBezTo>
                      <a:pt x="870" y="529"/>
                      <a:pt x="440" y="25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2" name="Google Shape;16342;p58"/>
              <p:cNvSpPr/>
              <p:nvPr/>
            </p:nvSpPr>
            <p:spPr>
              <a:xfrm>
                <a:off x="1281686" y="1422607"/>
                <a:ext cx="1238929" cy="357491"/>
              </a:xfrm>
              <a:custGeom>
                <a:avLst/>
                <a:gdLst/>
                <a:ahLst/>
                <a:cxnLst/>
                <a:rect l="l" t="t" r="r" b="b"/>
                <a:pathLst>
                  <a:path w="24599" h="7098" extrusionOk="0">
                    <a:moveTo>
                      <a:pt x="19371" y="3610"/>
                    </a:moveTo>
                    <a:cubicBezTo>
                      <a:pt x="19531" y="3719"/>
                      <a:pt x="19691" y="3829"/>
                      <a:pt x="19841" y="3939"/>
                    </a:cubicBezTo>
                    <a:cubicBezTo>
                      <a:pt x="19961" y="4069"/>
                      <a:pt x="20091" y="4189"/>
                      <a:pt x="20201" y="4309"/>
                    </a:cubicBezTo>
                    <a:cubicBezTo>
                      <a:pt x="19981" y="4109"/>
                      <a:pt x="19751" y="3909"/>
                      <a:pt x="19511" y="3719"/>
                    </a:cubicBezTo>
                    <a:cubicBezTo>
                      <a:pt x="19471" y="3689"/>
                      <a:pt x="19421" y="3649"/>
                      <a:pt x="19371" y="3610"/>
                    </a:cubicBezTo>
                    <a:close/>
                    <a:moveTo>
                      <a:pt x="16343" y="1"/>
                    </a:moveTo>
                    <a:cubicBezTo>
                      <a:pt x="16483" y="191"/>
                      <a:pt x="16612" y="381"/>
                      <a:pt x="16752" y="571"/>
                    </a:cubicBezTo>
                    <a:cubicBezTo>
                      <a:pt x="17172" y="1140"/>
                      <a:pt x="17532" y="1680"/>
                      <a:pt x="18012" y="2190"/>
                    </a:cubicBezTo>
                    <a:cubicBezTo>
                      <a:pt x="18302" y="2480"/>
                      <a:pt x="18611" y="2750"/>
                      <a:pt x="18922" y="3019"/>
                    </a:cubicBezTo>
                    <a:cubicBezTo>
                      <a:pt x="18257" y="2667"/>
                      <a:pt x="17516" y="2459"/>
                      <a:pt x="16773" y="2459"/>
                    </a:cubicBezTo>
                    <a:cubicBezTo>
                      <a:pt x="16756" y="2459"/>
                      <a:pt x="16739" y="2459"/>
                      <a:pt x="16723" y="2460"/>
                    </a:cubicBezTo>
                    <a:cubicBezTo>
                      <a:pt x="17292" y="2570"/>
                      <a:pt x="17882" y="2790"/>
                      <a:pt x="18431" y="3070"/>
                    </a:cubicBezTo>
                    <a:cubicBezTo>
                      <a:pt x="17612" y="2700"/>
                      <a:pt x="16672" y="2520"/>
                      <a:pt x="15793" y="2510"/>
                    </a:cubicBezTo>
                    <a:cubicBezTo>
                      <a:pt x="14664" y="2520"/>
                      <a:pt x="13544" y="2650"/>
                      <a:pt x="12414" y="2720"/>
                    </a:cubicBezTo>
                    <a:cubicBezTo>
                      <a:pt x="11125" y="2810"/>
                      <a:pt x="9846" y="2970"/>
                      <a:pt x="8566" y="3170"/>
                    </a:cubicBezTo>
                    <a:cubicBezTo>
                      <a:pt x="7787" y="3279"/>
                      <a:pt x="7007" y="3390"/>
                      <a:pt x="6257" y="3639"/>
                    </a:cubicBezTo>
                    <a:cubicBezTo>
                      <a:pt x="5817" y="3769"/>
                      <a:pt x="5398" y="3949"/>
                      <a:pt x="4988" y="4139"/>
                    </a:cubicBezTo>
                    <a:cubicBezTo>
                      <a:pt x="4658" y="4299"/>
                      <a:pt x="4328" y="4459"/>
                      <a:pt x="4029" y="4669"/>
                    </a:cubicBezTo>
                    <a:cubicBezTo>
                      <a:pt x="5378" y="3989"/>
                      <a:pt x="6877" y="3659"/>
                      <a:pt x="8356" y="3450"/>
                    </a:cubicBezTo>
                    <a:cubicBezTo>
                      <a:pt x="9346" y="3299"/>
                      <a:pt x="10295" y="3170"/>
                      <a:pt x="11285" y="3079"/>
                    </a:cubicBezTo>
                    <a:lnTo>
                      <a:pt x="11285" y="3079"/>
                    </a:lnTo>
                    <a:lnTo>
                      <a:pt x="11045" y="3110"/>
                    </a:lnTo>
                    <a:cubicBezTo>
                      <a:pt x="10246" y="3210"/>
                      <a:pt x="9396" y="3379"/>
                      <a:pt x="8496" y="3499"/>
                    </a:cubicBezTo>
                    <a:cubicBezTo>
                      <a:pt x="7127" y="3679"/>
                      <a:pt x="5768" y="3959"/>
                      <a:pt x="4498" y="4519"/>
                    </a:cubicBezTo>
                    <a:cubicBezTo>
                      <a:pt x="3598" y="4889"/>
                      <a:pt x="2749" y="5369"/>
                      <a:pt x="1899" y="5858"/>
                    </a:cubicBezTo>
                    <a:cubicBezTo>
                      <a:pt x="1260" y="6188"/>
                      <a:pt x="620" y="6498"/>
                      <a:pt x="0" y="6848"/>
                    </a:cubicBezTo>
                    <a:cubicBezTo>
                      <a:pt x="40" y="6838"/>
                      <a:pt x="80" y="6818"/>
                      <a:pt x="120" y="6808"/>
                    </a:cubicBezTo>
                    <a:cubicBezTo>
                      <a:pt x="950" y="6468"/>
                      <a:pt x="1790" y="6178"/>
                      <a:pt x="2589" y="5778"/>
                    </a:cubicBezTo>
                    <a:cubicBezTo>
                      <a:pt x="3529" y="5309"/>
                      <a:pt x="4388" y="4789"/>
                      <a:pt x="5318" y="4479"/>
                    </a:cubicBezTo>
                    <a:cubicBezTo>
                      <a:pt x="6987" y="3919"/>
                      <a:pt x="8307" y="3939"/>
                      <a:pt x="10006" y="3610"/>
                    </a:cubicBezTo>
                    <a:cubicBezTo>
                      <a:pt x="10975" y="3450"/>
                      <a:pt x="11775" y="3279"/>
                      <a:pt x="12705" y="3230"/>
                    </a:cubicBezTo>
                    <a:cubicBezTo>
                      <a:pt x="13063" y="3206"/>
                      <a:pt x="13428" y="3195"/>
                      <a:pt x="13792" y="3195"/>
                    </a:cubicBezTo>
                    <a:cubicBezTo>
                      <a:pt x="14973" y="3195"/>
                      <a:pt x="16141" y="3309"/>
                      <a:pt x="17012" y="3470"/>
                    </a:cubicBezTo>
                    <a:cubicBezTo>
                      <a:pt x="18511" y="3769"/>
                      <a:pt x="19811" y="4529"/>
                      <a:pt x="21070" y="5449"/>
                    </a:cubicBezTo>
                    <a:cubicBezTo>
                      <a:pt x="19521" y="3939"/>
                      <a:pt x="17562" y="3090"/>
                      <a:pt x="15413" y="2910"/>
                    </a:cubicBezTo>
                    <a:cubicBezTo>
                      <a:pt x="15313" y="2899"/>
                      <a:pt x="15203" y="2890"/>
                      <a:pt x="15103" y="2879"/>
                    </a:cubicBezTo>
                    <a:cubicBezTo>
                      <a:pt x="15683" y="2879"/>
                      <a:pt x="16243" y="2910"/>
                      <a:pt x="16732" y="2990"/>
                    </a:cubicBezTo>
                    <a:cubicBezTo>
                      <a:pt x="17642" y="3119"/>
                      <a:pt x="18462" y="3530"/>
                      <a:pt x="18991" y="3759"/>
                    </a:cubicBezTo>
                    <a:cubicBezTo>
                      <a:pt x="19801" y="4169"/>
                      <a:pt x="20541" y="4719"/>
                      <a:pt x="21250" y="5298"/>
                    </a:cubicBezTo>
                    <a:cubicBezTo>
                      <a:pt x="21101" y="5149"/>
                      <a:pt x="20950" y="5009"/>
                      <a:pt x="20801" y="4859"/>
                    </a:cubicBezTo>
                    <a:lnTo>
                      <a:pt x="20801" y="4859"/>
                    </a:lnTo>
                    <a:cubicBezTo>
                      <a:pt x="21880" y="5818"/>
                      <a:pt x="22889" y="6398"/>
                      <a:pt x="24599" y="7097"/>
                    </a:cubicBezTo>
                    <a:cubicBezTo>
                      <a:pt x="23879" y="6698"/>
                      <a:pt x="22909" y="6168"/>
                      <a:pt x="22370" y="5718"/>
                    </a:cubicBezTo>
                    <a:cubicBezTo>
                      <a:pt x="21880" y="5329"/>
                      <a:pt x="21310" y="4859"/>
                      <a:pt x="20790" y="4349"/>
                    </a:cubicBezTo>
                    <a:cubicBezTo>
                      <a:pt x="20341" y="3899"/>
                      <a:pt x="19921" y="3419"/>
                      <a:pt x="19471" y="2970"/>
                    </a:cubicBezTo>
                    <a:cubicBezTo>
                      <a:pt x="19051" y="2540"/>
                      <a:pt x="18562" y="2190"/>
                      <a:pt x="18092" y="1810"/>
                    </a:cubicBezTo>
                    <a:cubicBezTo>
                      <a:pt x="17702" y="1471"/>
                      <a:pt x="17342" y="1091"/>
                      <a:pt x="16992" y="711"/>
                    </a:cubicBezTo>
                    <a:cubicBezTo>
                      <a:pt x="16783" y="491"/>
                      <a:pt x="16512" y="191"/>
                      <a:pt x="1634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3" name="Google Shape;16343;p58"/>
              <p:cNvSpPr/>
              <p:nvPr/>
            </p:nvSpPr>
            <p:spPr>
              <a:xfrm>
                <a:off x="2131443" y="1424622"/>
                <a:ext cx="111307" cy="122437"/>
              </a:xfrm>
              <a:custGeom>
                <a:avLst/>
                <a:gdLst/>
                <a:ahLst/>
                <a:cxnLst/>
                <a:rect l="l" t="t" r="r" b="b"/>
                <a:pathLst>
                  <a:path w="2210" h="2431" extrusionOk="0">
                    <a:moveTo>
                      <a:pt x="0" y="1"/>
                    </a:moveTo>
                    <a:cubicBezTo>
                      <a:pt x="300" y="371"/>
                      <a:pt x="550" y="731"/>
                      <a:pt x="880" y="1140"/>
                    </a:cubicBezTo>
                    <a:cubicBezTo>
                      <a:pt x="1280" y="1620"/>
                      <a:pt x="1759" y="2020"/>
                      <a:pt x="2210" y="2430"/>
                    </a:cubicBezTo>
                    <a:cubicBezTo>
                      <a:pt x="1870" y="1980"/>
                      <a:pt x="1550" y="1510"/>
                      <a:pt x="1170" y="1091"/>
                    </a:cubicBezTo>
                    <a:cubicBezTo>
                      <a:pt x="830" y="700"/>
                      <a:pt x="370" y="29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4" name="Google Shape;16344;p58"/>
              <p:cNvSpPr/>
              <p:nvPr/>
            </p:nvSpPr>
            <p:spPr>
              <a:xfrm>
                <a:off x="1559046" y="1590675"/>
                <a:ext cx="709895" cy="281037"/>
              </a:xfrm>
              <a:custGeom>
                <a:avLst/>
                <a:gdLst/>
                <a:ahLst/>
                <a:cxnLst/>
                <a:rect l="l" t="t" r="r" b="b"/>
                <a:pathLst>
                  <a:path w="14095" h="5580" extrusionOk="0">
                    <a:moveTo>
                      <a:pt x="8627" y="1"/>
                    </a:moveTo>
                    <a:cubicBezTo>
                      <a:pt x="8068" y="1"/>
                      <a:pt x="7511" y="31"/>
                      <a:pt x="6958" y="82"/>
                    </a:cubicBezTo>
                    <a:cubicBezTo>
                      <a:pt x="5518" y="213"/>
                      <a:pt x="4099" y="452"/>
                      <a:pt x="2729" y="922"/>
                    </a:cubicBezTo>
                    <a:cubicBezTo>
                      <a:pt x="3809" y="712"/>
                      <a:pt x="4779" y="562"/>
                      <a:pt x="5868" y="462"/>
                    </a:cubicBezTo>
                    <a:cubicBezTo>
                      <a:pt x="6418" y="402"/>
                      <a:pt x="6967" y="352"/>
                      <a:pt x="7517" y="322"/>
                    </a:cubicBezTo>
                    <a:lnTo>
                      <a:pt x="7517" y="322"/>
                    </a:lnTo>
                    <a:cubicBezTo>
                      <a:pt x="5638" y="602"/>
                      <a:pt x="3849" y="1412"/>
                      <a:pt x="2340" y="2571"/>
                    </a:cubicBezTo>
                    <a:cubicBezTo>
                      <a:pt x="1340" y="3181"/>
                      <a:pt x="381" y="3831"/>
                      <a:pt x="41" y="5040"/>
                    </a:cubicBezTo>
                    <a:cubicBezTo>
                      <a:pt x="30" y="5070"/>
                      <a:pt x="11" y="5110"/>
                      <a:pt x="1" y="5130"/>
                    </a:cubicBezTo>
                    <a:cubicBezTo>
                      <a:pt x="61" y="5050"/>
                      <a:pt x="121" y="4970"/>
                      <a:pt x="170" y="4880"/>
                    </a:cubicBezTo>
                    <a:cubicBezTo>
                      <a:pt x="441" y="4451"/>
                      <a:pt x="770" y="4120"/>
                      <a:pt x="1190" y="3780"/>
                    </a:cubicBezTo>
                    <a:cubicBezTo>
                      <a:pt x="1620" y="3411"/>
                      <a:pt x="2050" y="3041"/>
                      <a:pt x="2469" y="2661"/>
                    </a:cubicBezTo>
                    <a:cubicBezTo>
                      <a:pt x="2620" y="2571"/>
                      <a:pt x="2769" y="2481"/>
                      <a:pt x="2920" y="2401"/>
                    </a:cubicBezTo>
                    <a:lnTo>
                      <a:pt x="2920" y="2401"/>
                    </a:lnTo>
                    <a:cubicBezTo>
                      <a:pt x="1790" y="3181"/>
                      <a:pt x="930" y="4311"/>
                      <a:pt x="390" y="5580"/>
                    </a:cubicBezTo>
                    <a:cubicBezTo>
                      <a:pt x="1040" y="4451"/>
                      <a:pt x="1970" y="3461"/>
                      <a:pt x="2969" y="2781"/>
                    </a:cubicBezTo>
                    <a:cubicBezTo>
                      <a:pt x="4279" y="1912"/>
                      <a:pt x="5598" y="1422"/>
                      <a:pt x="7167" y="1112"/>
                    </a:cubicBezTo>
                    <a:cubicBezTo>
                      <a:pt x="8277" y="922"/>
                      <a:pt x="8937" y="832"/>
                      <a:pt x="10096" y="752"/>
                    </a:cubicBezTo>
                    <a:cubicBezTo>
                      <a:pt x="10156" y="742"/>
                      <a:pt x="10216" y="742"/>
                      <a:pt x="10266" y="742"/>
                    </a:cubicBezTo>
                    <a:cubicBezTo>
                      <a:pt x="10266" y="742"/>
                      <a:pt x="10256" y="732"/>
                      <a:pt x="10246" y="732"/>
                    </a:cubicBezTo>
                    <a:cubicBezTo>
                      <a:pt x="9757" y="688"/>
                      <a:pt x="9272" y="660"/>
                      <a:pt x="8786" y="660"/>
                    </a:cubicBezTo>
                    <a:cubicBezTo>
                      <a:pt x="8497" y="660"/>
                      <a:pt x="8208" y="670"/>
                      <a:pt x="7917" y="692"/>
                    </a:cubicBezTo>
                    <a:cubicBezTo>
                      <a:pt x="7847" y="692"/>
                      <a:pt x="7767" y="702"/>
                      <a:pt x="7697" y="702"/>
                    </a:cubicBezTo>
                    <a:cubicBezTo>
                      <a:pt x="8375" y="620"/>
                      <a:pt x="9137" y="577"/>
                      <a:pt x="9895" y="577"/>
                    </a:cubicBezTo>
                    <a:cubicBezTo>
                      <a:pt x="10153" y="577"/>
                      <a:pt x="10411" y="582"/>
                      <a:pt x="10666" y="592"/>
                    </a:cubicBezTo>
                    <a:cubicBezTo>
                      <a:pt x="10985" y="602"/>
                      <a:pt x="11276" y="632"/>
                      <a:pt x="11556" y="672"/>
                    </a:cubicBezTo>
                    <a:cubicBezTo>
                      <a:pt x="11885" y="742"/>
                      <a:pt x="12215" y="822"/>
                      <a:pt x="12545" y="902"/>
                    </a:cubicBezTo>
                    <a:cubicBezTo>
                      <a:pt x="13044" y="1032"/>
                      <a:pt x="13544" y="1192"/>
                      <a:pt x="14044" y="1362"/>
                    </a:cubicBezTo>
                    <a:cubicBezTo>
                      <a:pt x="14064" y="1362"/>
                      <a:pt x="14084" y="1372"/>
                      <a:pt x="14094" y="1382"/>
                    </a:cubicBezTo>
                    <a:cubicBezTo>
                      <a:pt x="14084" y="1372"/>
                      <a:pt x="14074" y="1362"/>
                      <a:pt x="14064" y="1362"/>
                    </a:cubicBezTo>
                    <a:cubicBezTo>
                      <a:pt x="13684" y="1152"/>
                      <a:pt x="13295" y="962"/>
                      <a:pt x="12884" y="802"/>
                    </a:cubicBezTo>
                    <a:cubicBezTo>
                      <a:pt x="11835" y="382"/>
                      <a:pt x="10716" y="133"/>
                      <a:pt x="9586" y="33"/>
                    </a:cubicBezTo>
                    <a:cubicBezTo>
                      <a:pt x="9266" y="11"/>
                      <a:pt x="8946" y="1"/>
                      <a:pt x="862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5" name="Google Shape;16345;p58"/>
              <p:cNvSpPr/>
              <p:nvPr/>
            </p:nvSpPr>
            <p:spPr>
              <a:xfrm>
                <a:off x="1567608" y="1629556"/>
                <a:ext cx="260337" cy="157592"/>
              </a:xfrm>
              <a:custGeom>
                <a:avLst/>
                <a:gdLst/>
                <a:ahLst/>
                <a:cxnLst/>
                <a:rect l="l" t="t" r="r" b="b"/>
                <a:pathLst>
                  <a:path w="5169" h="3129" extrusionOk="0">
                    <a:moveTo>
                      <a:pt x="5168" y="0"/>
                    </a:moveTo>
                    <a:lnTo>
                      <a:pt x="5168" y="0"/>
                    </a:lnTo>
                    <a:cubicBezTo>
                      <a:pt x="5078" y="10"/>
                      <a:pt x="4978" y="20"/>
                      <a:pt x="4889" y="30"/>
                    </a:cubicBezTo>
                    <a:cubicBezTo>
                      <a:pt x="3739" y="200"/>
                      <a:pt x="2710" y="809"/>
                      <a:pt x="1800" y="1509"/>
                    </a:cubicBezTo>
                    <a:cubicBezTo>
                      <a:pt x="1160" y="1999"/>
                      <a:pt x="531" y="2519"/>
                      <a:pt x="0" y="3128"/>
                    </a:cubicBezTo>
                    <a:cubicBezTo>
                      <a:pt x="730" y="2539"/>
                      <a:pt x="1570" y="2049"/>
                      <a:pt x="2350" y="1509"/>
                    </a:cubicBezTo>
                    <a:cubicBezTo>
                      <a:pt x="3149" y="969"/>
                      <a:pt x="3959" y="400"/>
                      <a:pt x="4829" y="110"/>
                    </a:cubicBezTo>
                    <a:cubicBezTo>
                      <a:pt x="4929" y="70"/>
                      <a:pt x="5128" y="10"/>
                      <a:pt x="51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6" name="Google Shape;16346;p58"/>
              <p:cNvSpPr/>
              <p:nvPr/>
            </p:nvSpPr>
            <p:spPr>
              <a:xfrm>
                <a:off x="1634039" y="1634593"/>
                <a:ext cx="133467" cy="84110"/>
              </a:xfrm>
              <a:custGeom>
                <a:avLst/>
                <a:gdLst/>
                <a:ahLst/>
                <a:cxnLst/>
                <a:rect l="l" t="t" r="r" b="b"/>
                <a:pathLst>
                  <a:path w="2650" h="1670" extrusionOk="0">
                    <a:moveTo>
                      <a:pt x="2650" y="0"/>
                    </a:moveTo>
                    <a:lnTo>
                      <a:pt x="2650" y="0"/>
                    </a:lnTo>
                    <a:cubicBezTo>
                      <a:pt x="1680" y="210"/>
                      <a:pt x="631" y="729"/>
                      <a:pt x="61" y="1569"/>
                    </a:cubicBezTo>
                    <a:cubicBezTo>
                      <a:pt x="41" y="1599"/>
                      <a:pt x="21" y="1639"/>
                      <a:pt x="1" y="1669"/>
                    </a:cubicBezTo>
                    <a:cubicBezTo>
                      <a:pt x="61" y="1619"/>
                      <a:pt x="111" y="1569"/>
                      <a:pt x="171" y="1520"/>
                    </a:cubicBezTo>
                    <a:cubicBezTo>
                      <a:pt x="481" y="1249"/>
                      <a:pt x="920" y="1009"/>
                      <a:pt x="1331" y="769"/>
                    </a:cubicBezTo>
                    <a:cubicBezTo>
                      <a:pt x="1760" y="500"/>
                      <a:pt x="2180" y="210"/>
                      <a:pt x="265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47" name="Google Shape;16347;p58"/>
              <p:cNvSpPr/>
              <p:nvPr/>
            </p:nvSpPr>
            <p:spPr>
              <a:xfrm>
                <a:off x="1257007" y="2658310"/>
                <a:ext cx="42810" cy="42357"/>
              </a:xfrm>
              <a:custGeom>
                <a:avLst/>
                <a:gdLst/>
                <a:ahLst/>
                <a:cxnLst/>
                <a:rect l="l" t="t" r="r" b="b"/>
                <a:pathLst>
                  <a:path w="850" h="841" extrusionOk="0">
                    <a:moveTo>
                      <a:pt x="432" y="1"/>
                    </a:moveTo>
                    <a:cubicBezTo>
                      <a:pt x="223" y="1"/>
                      <a:pt x="11" y="143"/>
                      <a:pt x="1" y="425"/>
                    </a:cubicBezTo>
                    <a:cubicBezTo>
                      <a:pt x="11" y="703"/>
                      <a:pt x="219" y="840"/>
                      <a:pt x="426" y="840"/>
                    </a:cubicBezTo>
                    <a:cubicBezTo>
                      <a:pt x="636" y="840"/>
                      <a:pt x="845" y="700"/>
                      <a:pt x="850" y="425"/>
                    </a:cubicBezTo>
                    <a:cubicBezTo>
                      <a:pt x="845" y="141"/>
                      <a:pt x="640" y="1"/>
                      <a:pt x="4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" name="Subtitle 4">
            <a:extLst>
              <a:ext uri="{FF2B5EF4-FFF2-40B4-BE49-F238E27FC236}">
                <a16:creationId xmlns:a16="http://schemas.microsoft.com/office/drawing/2014/main" id="{988D4DCB-D1AF-4D97-68B1-B52E93F6A3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040473" y="1129298"/>
            <a:ext cx="5317289" cy="2818797"/>
          </a:xfrm>
        </p:spPr>
        <p:txBody>
          <a:bodyPr/>
          <a:lstStyle/>
          <a:p>
            <a:pPr algn="l">
              <a:buFont typeface="Arial" panose="020B0604020202020204" pitchFamily="34" charset="0"/>
              <a:buChar char="•"/>
            </a:pPr>
            <a:r>
              <a:rPr lang="sr-Cyrl-RS" sz="1050" dirty="0"/>
              <a:t>С. Ђорђевић, Магијски текст бајања: између вербалног табуа и фолклоризма. Српско усмено стваралаштво. Београд: Институт за књижевност и уметност, 2008, 389–429.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sr-Cyrl-RS" sz="1050" dirty="0"/>
              <a:t>С. Ђорђевић, Приче о (успешним) излечењима: оквири говорног жанра. Жива реч: зборник у част проф. др Наде Милошевић-Ђорђевић. Београд: Балканолошки институт САНУ, Филолошки факултет, 2011, 165–189.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sr-Cyrl-RS" sz="1050" dirty="0"/>
              <a:t>Словенска митологија, енциклопедијски речник. Ур. Љубинко Раденковић и С. Толстој. Београд: </a:t>
            </a:r>
            <a:r>
              <a:rPr lang="en-US" sz="1050" dirty="0" err="1"/>
              <a:t>Zepter</a:t>
            </a:r>
            <a:r>
              <a:rPr lang="en-US" sz="1050" dirty="0"/>
              <a:t> Book World, 2001.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sr-Cyrl-RS" sz="1050" dirty="0"/>
              <a:t>Љ. Раденковић, Народне басме и бајања. Београд: Балканолошки институт САНУ, 1982.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sr-Cyrl-RS" sz="1050" dirty="0"/>
              <a:t>Љ. Раденковић, Народна бајања код Јужних Словена. Београд: Балканолошки институт САНУ, 1996.</a:t>
            </a:r>
          </a:p>
          <a:p>
            <a:pPr algn="l">
              <a:buFont typeface="Arial" panose="020B0604020202020204" pitchFamily="34" charset="0"/>
              <a:buChar char="•"/>
            </a:pPr>
            <a:r>
              <a:rPr lang="en-US" sz="1050" dirty="0"/>
              <a:t>A. </a:t>
            </a:r>
            <a:r>
              <a:rPr lang="sr-Cyrl-RS" sz="1050" dirty="0"/>
              <a:t>Савић. Од сећања до легенде: Теренска грађа као основ за реконструкцију портрета личности једне бајалице и социјалног контекста бајалаштва.</a:t>
            </a:r>
          </a:p>
          <a:p>
            <a:pPr algn="l"/>
            <a:r>
              <a:rPr lang="sr-Cyrl-RS" sz="1050" dirty="0"/>
              <a:t>        Фолклористика 5/1, 2020, 29-72</a:t>
            </a:r>
            <a:endParaRPr lang="en-US" sz="1050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2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9" name="Google Shape;12649;p30"/>
          <p:cNvSpPr txBox="1">
            <a:spLocks noGrp="1"/>
          </p:cNvSpPr>
          <p:nvPr>
            <p:ph type="title"/>
          </p:nvPr>
        </p:nvSpPr>
        <p:spPr>
          <a:xfrm>
            <a:off x="327660" y="445025"/>
            <a:ext cx="8534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Магијско лечење у традиционалној култури</a:t>
            </a:r>
            <a:endParaRPr dirty="0"/>
          </a:p>
        </p:txBody>
      </p:sp>
      <p:sp>
        <p:nvSpPr>
          <p:cNvPr id="12650" name="Google Shape;12650;p30"/>
          <p:cNvSpPr txBox="1">
            <a:spLocks noGrp="1"/>
          </p:cNvSpPr>
          <p:nvPr>
            <p:ph type="body" idx="1"/>
          </p:nvPr>
        </p:nvSpPr>
        <p:spPr>
          <a:xfrm>
            <a:off x="720000" y="877275"/>
            <a:ext cx="5513160" cy="373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Праксе које улазе у домен традиционалне медицине различите су </a:t>
            </a:r>
            <a:r>
              <a:rPr lang="ru-RU" dirty="0" smtClean="0">
                <a:solidFill>
                  <a:schemeClr val="dk1"/>
                </a:solidFill>
              </a:rPr>
              <a:t>према</a:t>
            </a:r>
            <a:r>
              <a:rPr lang="en-US" dirty="0" smtClean="0">
                <a:solidFill>
                  <a:schemeClr val="dk1"/>
                </a:solidFill>
              </a:rPr>
              <a:t> </a:t>
            </a:r>
            <a:r>
              <a:rPr lang="ru-RU" dirty="0" smtClean="0">
                <a:solidFill>
                  <a:schemeClr val="dk1"/>
                </a:solidFill>
              </a:rPr>
              <a:t>намени</a:t>
            </a:r>
            <a:r>
              <a:rPr lang="ru-RU" dirty="0">
                <a:solidFill>
                  <a:schemeClr val="dk1"/>
                </a:solidFill>
              </a:rPr>
              <a:t>. Укључују: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област превенције;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традиционалну дијагностику;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методе везане за лечење конкретних тегоба (људи и животиња).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Традиционална медицина заснива се на веровању у магијску снагу </a:t>
            </a:r>
            <a:r>
              <a:rPr lang="ru-RU" dirty="0" smtClean="0">
                <a:solidFill>
                  <a:schemeClr val="dk1"/>
                </a:solidFill>
              </a:rPr>
              <a:t>речи,</a:t>
            </a:r>
            <a:r>
              <a:rPr lang="en-US" dirty="0" smtClean="0">
                <a:solidFill>
                  <a:schemeClr val="dk1"/>
                </a:solidFill>
              </a:rPr>
              <a:t> </a:t>
            </a:r>
            <a:r>
              <a:rPr lang="ru-RU" dirty="0" smtClean="0">
                <a:solidFill>
                  <a:schemeClr val="dk1"/>
                </a:solidFill>
              </a:rPr>
              <a:t>биља</a:t>
            </a:r>
            <a:r>
              <a:rPr lang="ru-RU" dirty="0">
                <a:solidFill>
                  <a:schemeClr val="dk1"/>
                </a:solidFill>
              </a:rPr>
              <a:t>, покрета и сл.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Магија – радње усмерене на остварење позитивног или негативног циља, </a:t>
            </a:r>
            <a:r>
              <a:rPr lang="ru-RU" dirty="0" smtClean="0">
                <a:solidFill>
                  <a:schemeClr val="dk1"/>
                </a:solidFill>
              </a:rPr>
              <a:t>тј.</a:t>
            </a:r>
            <a:r>
              <a:rPr lang="en-US" dirty="0" smtClean="0">
                <a:solidFill>
                  <a:schemeClr val="dk1"/>
                </a:solidFill>
              </a:rPr>
              <a:t> </a:t>
            </a:r>
            <a:r>
              <a:rPr lang="ru-RU" dirty="0" smtClean="0">
                <a:solidFill>
                  <a:schemeClr val="dk1"/>
                </a:solidFill>
              </a:rPr>
              <a:t>радње </a:t>
            </a:r>
            <a:r>
              <a:rPr lang="ru-RU" dirty="0">
                <a:solidFill>
                  <a:schemeClr val="dk1"/>
                </a:solidFill>
              </a:rPr>
              <a:t>чији је циљ управљање реалношћу ради њеног преобликовања </a:t>
            </a:r>
            <a:r>
              <a:rPr lang="ru-RU" dirty="0" smtClean="0">
                <a:solidFill>
                  <a:schemeClr val="dk1"/>
                </a:solidFill>
              </a:rPr>
              <a:t>у</a:t>
            </a:r>
            <a:r>
              <a:rPr lang="en-US" dirty="0" smtClean="0">
                <a:solidFill>
                  <a:schemeClr val="dk1"/>
                </a:solidFill>
              </a:rPr>
              <a:t> </a:t>
            </a:r>
            <a:r>
              <a:rPr lang="ru-RU" dirty="0" smtClean="0">
                <a:solidFill>
                  <a:schemeClr val="dk1"/>
                </a:solidFill>
              </a:rPr>
              <a:t>жељеном </a:t>
            </a:r>
            <a:r>
              <a:rPr lang="ru-RU" dirty="0">
                <a:solidFill>
                  <a:schemeClr val="dk1"/>
                </a:solidFill>
              </a:rPr>
              <a:t>смеру, кроз различите видове контакта са оностраним.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ru-RU" dirty="0">
                <a:solidFill>
                  <a:schemeClr val="dk1"/>
                </a:solidFill>
              </a:rPr>
              <a:t>У етнографским и фолклористичким истраживањима за овакве </a:t>
            </a:r>
            <a:r>
              <a:rPr lang="ru-RU" dirty="0" smtClean="0">
                <a:solidFill>
                  <a:schemeClr val="dk1"/>
                </a:solidFill>
              </a:rPr>
              <a:t>ритуале</a:t>
            </a:r>
            <a:r>
              <a:rPr lang="en-US" dirty="0" smtClean="0">
                <a:solidFill>
                  <a:schemeClr val="dk1"/>
                </a:solidFill>
              </a:rPr>
              <a:t> </a:t>
            </a:r>
            <a:r>
              <a:rPr lang="ru-RU" dirty="0" smtClean="0">
                <a:solidFill>
                  <a:schemeClr val="dk1"/>
                </a:solidFill>
              </a:rPr>
              <a:t>најчеше </a:t>
            </a:r>
            <a:r>
              <a:rPr lang="ru-RU" dirty="0">
                <a:solidFill>
                  <a:schemeClr val="dk1"/>
                </a:solidFill>
              </a:rPr>
              <a:t>се користи термин бајање; текст који се том приликом </a:t>
            </a:r>
            <a:r>
              <a:rPr lang="ru-RU" dirty="0" smtClean="0">
                <a:solidFill>
                  <a:schemeClr val="dk1"/>
                </a:solidFill>
              </a:rPr>
              <a:t>изговара</a:t>
            </a:r>
            <a:r>
              <a:rPr lang="en-US" dirty="0" smtClean="0">
                <a:solidFill>
                  <a:schemeClr val="dk1"/>
                </a:solidFill>
              </a:rPr>
              <a:t> </a:t>
            </a:r>
            <a:r>
              <a:rPr lang="ru-RU" dirty="0" smtClean="0">
                <a:solidFill>
                  <a:schemeClr val="dk1"/>
                </a:solidFill>
              </a:rPr>
              <a:t>назива </a:t>
            </a:r>
            <a:r>
              <a:rPr lang="ru-RU" dirty="0">
                <a:solidFill>
                  <a:schemeClr val="dk1"/>
                </a:solidFill>
              </a:rPr>
              <a:t>се басма, а особе које бају бајалице или бајачи.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ru-RU" dirty="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ru-RU" dirty="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ru-RU" dirty="0">
              <a:solidFill>
                <a:schemeClr val="dk1"/>
              </a:solidFill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ru-RU" dirty="0">
              <a:solidFill>
                <a:schemeClr val="dk1"/>
              </a:solidFill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A7DE606-E24E-A839-9682-1575AA2CC91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120451" y="1018544"/>
            <a:ext cx="1811669" cy="179405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99806A53-D9E3-E1F2-6ADD-BC3891B1C62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14530" y="2339167"/>
            <a:ext cx="1835180" cy="209948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13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3" name="Google Shape;13253;p32"/>
          <p:cNvSpPr txBox="1">
            <a:spLocks noGrp="1"/>
          </p:cNvSpPr>
          <p:nvPr>
            <p:ph type="title"/>
          </p:nvPr>
        </p:nvSpPr>
        <p:spPr>
          <a:xfrm>
            <a:off x="782516" y="2346"/>
            <a:ext cx="7648716" cy="145981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3600" dirty="0"/>
              <a:t>Традиционална медицина данас</a:t>
            </a:r>
            <a:endParaRPr sz="3600" dirty="0"/>
          </a:p>
        </p:txBody>
      </p:sp>
      <p:sp>
        <p:nvSpPr>
          <p:cNvPr id="13254" name="Google Shape;13254;p32"/>
          <p:cNvSpPr txBox="1">
            <a:spLocks noGrp="1"/>
          </p:cNvSpPr>
          <p:nvPr>
            <p:ph type="subTitle" idx="1"/>
          </p:nvPr>
        </p:nvSpPr>
        <p:spPr>
          <a:xfrm>
            <a:off x="457148" y="1465226"/>
            <a:ext cx="2972991" cy="307227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71450" lvl="0" indent="-171450" algn="l" rtl="0">
              <a:spcBef>
                <a:spcPts val="1600"/>
              </a:spcBef>
              <a:spcAft>
                <a:spcPts val="1600"/>
              </a:spcAft>
              <a:buFont typeface="Arial" panose="020B0604020202020204" pitchFamily="34" charset="0"/>
              <a:buChar char="•"/>
            </a:pPr>
            <a:endParaRPr lang="ru-RU" sz="800" dirty="0"/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</a:pPr>
            <a:r>
              <a:rPr lang="ru-RU" sz="1400" dirty="0"/>
              <a:t>Традиционалне медицинске праксе потискују и нови алтернативни облици лечења (који се некада са традиционалним и мешају).</a:t>
            </a:r>
            <a:endParaRPr sz="1400" dirty="0"/>
          </a:p>
        </p:txBody>
      </p:sp>
      <p:grpSp>
        <p:nvGrpSpPr>
          <p:cNvPr id="13255" name="Google Shape;13255;p32"/>
          <p:cNvGrpSpPr/>
          <p:nvPr/>
        </p:nvGrpSpPr>
        <p:grpSpPr>
          <a:xfrm rot="-6377486">
            <a:off x="6527877" y="3276090"/>
            <a:ext cx="1082421" cy="2101617"/>
            <a:chOff x="4293225" y="786475"/>
            <a:chExt cx="338550" cy="657325"/>
          </a:xfrm>
        </p:grpSpPr>
        <p:sp>
          <p:nvSpPr>
            <p:cNvPr id="13256" name="Google Shape;13256;p32"/>
            <p:cNvSpPr/>
            <p:nvPr/>
          </p:nvSpPr>
          <p:spPr>
            <a:xfrm>
              <a:off x="4341200" y="1138425"/>
              <a:ext cx="183250" cy="164800"/>
            </a:xfrm>
            <a:custGeom>
              <a:avLst/>
              <a:gdLst/>
              <a:ahLst/>
              <a:cxnLst/>
              <a:rect l="l" t="t" r="r" b="b"/>
              <a:pathLst>
                <a:path w="7330" h="6592" extrusionOk="0">
                  <a:moveTo>
                    <a:pt x="932" y="0"/>
                  </a:moveTo>
                  <a:cubicBezTo>
                    <a:pt x="744" y="0"/>
                    <a:pt x="557" y="31"/>
                    <a:pt x="383" y="116"/>
                  </a:cubicBezTo>
                  <a:cubicBezTo>
                    <a:pt x="314" y="147"/>
                    <a:pt x="245" y="182"/>
                    <a:pt x="186" y="228"/>
                  </a:cubicBezTo>
                  <a:cubicBezTo>
                    <a:pt x="158" y="244"/>
                    <a:pt x="140" y="278"/>
                    <a:pt x="146" y="308"/>
                  </a:cubicBezTo>
                  <a:cubicBezTo>
                    <a:pt x="146" y="312"/>
                    <a:pt x="147" y="316"/>
                    <a:pt x="149" y="321"/>
                  </a:cubicBezTo>
                  <a:cubicBezTo>
                    <a:pt x="109" y="363"/>
                    <a:pt x="0" y="445"/>
                    <a:pt x="84" y="496"/>
                  </a:cubicBezTo>
                  <a:cubicBezTo>
                    <a:pt x="90" y="499"/>
                    <a:pt x="96" y="500"/>
                    <a:pt x="102" y="500"/>
                  </a:cubicBezTo>
                  <a:cubicBezTo>
                    <a:pt x="123" y="500"/>
                    <a:pt x="142" y="486"/>
                    <a:pt x="156" y="470"/>
                  </a:cubicBezTo>
                  <a:cubicBezTo>
                    <a:pt x="186" y="437"/>
                    <a:pt x="216" y="404"/>
                    <a:pt x="249" y="375"/>
                  </a:cubicBezTo>
                  <a:lnTo>
                    <a:pt x="254" y="371"/>
                  </a:lnTo>
                  <a:cubicBezTo>
                    <a:pt x="296" y="354"/>
                    <a:pt x="331" y="316"/>
                    <a:pt x="373" y="299"/>
                  </a:cubicBezTo>
                  <a:cubicBezTo>
                    <a:pt x="485" y="243"/>
                    <a:pt x="521" y="226"/>
                    <a:pt x="656" y="190"/>
                  </a:cubicBezTo>
                  <a:cubicBezTo>
                    <a:pt x="748" y="169"/>
                    <a:pt x="841" y="161"/>
                    <a:pt x="936" y="161"/>
                  </a:cubicBezTo>
                  <a:cubicBezTo>
                    <a:pt x="1150" y="161"/>
                    <a:pt x="1374" y="205"/>
                    <a:pt x="1610" y="256"/>
                  </a:cubicBezTo>
                  <a:cubicBezTo>
                    <a:pt x="2062" y="358"/>
                    <a:pt x="2397" y="511"/>
                    <a:pt x="2774" y="786"/>
                  </a:cubicBezTo>
                  <a:cubicBezTo>
                    <a:pt x="3090" y="999"/>
                    <a:pt x="3504" y="1368"/>
                    <a:pt x="3715" y="1646"/>
                  </a:cubicBezTo>
                  <a:cubicBezTo>
                    <a:pt x="4004" y="2020"/>
                    <a:pt x="4337" y="2561"/>
                    <a:pt x="4487" y="2923"/>
                  </a:cubicBezTo>
                  <a:cubicBezTo>
                    <a:pt x="4634" y="3281"/>
                    <a:pt x="4720" y="3657"/>
                    <a:pt x="4786" y="4035"/>
                  </a:cubicBezTo>
                  <a:cubicBezTo>
                    <a:pt x="4842" y="4330"/>
                    <a:pt x="4856" y="4872"/>
                    <a:pt x="4807" y="5162"/>
                  </a:cubicBezTo>
                  <a:cubicBezTo>
                    <a:pt x="4789" y="5336"/>
                    <a:pt x="4715" y="5544"/>
                    <a:pt x="4666" y="5652"/>
                  </a:cubicBezTo>
                  <a:cubicBezTo>
                    <a:pt x="4653" y="5683"/>
                    <a:pt x="4634" y="5717"/>
                    <a:pt x="4655" y="5749"/>
                  </a:cubicBezTo>
                  <a:cubicBezTo>
                    <a:pt x="4667" y="5770"/>
                    <a:pt x="4690" y="5782"/>
                    <a:pt x="4713" y="5782"/>
                  </a:cubicBezTo>
                  <a:cubicBezTo>
                    <a:pt x="4733" y="5782"/>
                    <a:pt x="4753" y="5773"/>
                    <a:pt x="4765" y="5755"/>
                  </a:cubicBezTo>
                  <a:cubicBezTo>
                    <a:pt x="4773" y="5755"/>
                    <a:pt x="4781" y="5755"/>
                    <a:pt x="4789" y="5753"/>
                  </a:cubicBezTo>
                  <a:cubicBezTo>
                    <a:pt x="4837" y="5734"/>
                    <a:pt x="4867" y="5683"/>
                    <a:pt x="4905" y="5651"/>
                  </a:cubicBezTo>
                  <a:cubicBezTo>
                    <a:pt x="4995" y="5567"/>
                    <a:pt x="5089" y="5486"/>
                    <a:pt x="5186" y="5411"/>
                  </a:cubicBezTo>
                  <a:cubicBezTo>
                    <a:pt x="5278" y="5342"/>
                    <a:pt x="5556" y="5140"/>
                    <a:pt x="5728" y="5056"/>
                  </a:cubicBezTo>
                  <a:cubicBezTo>
                    <a:pt x="5909" y="4967"/>
                    <a:pt x="6153" y="4878"/>
                    <a:pt x="6350" y="4871"/>
                  </a:cubicBezTo>
                  <a:cubicBezTo>
                    <a:pt x="6355" y="4871"/>
                    <a:pt x="6361" y="4871"/>
                    <a:pt x="6366" y="4871"/>
                  </a:cubicBezTo>
                  <a:cubicBezTo>
                    <a:pt x="6693" y="4871"/>
                    <a:pt x="6910" y="4997"/>
                    <a:pt x="7091" y="5297"/>
                  </a:cubicBezTo>
                  <a:cubicBezTo>
                    <a:pt x="7150" y="5415"/>
                    <a:pt x="7184" y="5589"/>
                    <a:pt x="7180" y="5772"/>
                  </a:cubicBezTo>
                  <a:cubicBezTo>
                    <a:pt x="7186" y="6035"/>
                    <a:pt x="7106" y="6248"/>
                    <a:pt x="7014" y="6439"/>
                  </a:cubicBezTo>
                  <a:cubicBezTo>
                    <a:pt x="7001" y="6475"/>
                    <a:pt x="6965" y="6510"/>
                    <a:pt x="6974" y="6551"/>
                  </a:cubicBezTo>
                  <a:cubicBezTo>
                    <a:pt x="6981" y="6577"/>
                    <a:pt x="7005" y="6592"/>
                    <a:pt x="7029" y="6592"/>
                  </a:cubicBezTo>
                  <a:cubicBezTo>
                    <a:pt x="7048" y="6592"/>
                    <a:pt x="7067" y="6583"/>
                    <a:pt x="7076" y="6564"/>
                  </a:cubicBezTo>
                  <a:cubicBezTo>
                    <a:pt x="7163" y="6392"/>
                    <a:pt x="7221" y="6272"/>
                    <a:pt x="7274" y="6075"/>
                  </a:cubicBezTo>
                  <a:cubicBezTo>
                    <a:pt x="7325" y="5837"/>
                    <a:pt x="7330" y="5583"/>
                    <a:pt x="7266" y="5347"/>
                  </a:cubicBezTo>
                  <a:cubicBezTo>
                    <a:pt x="7160" y="5016"/>
                    <a:pt x="6856" y="4752"/>
                    <a:pt x="6507" y="4717"/>
                  </a:cubicBezTo>
                  <a:cubicBezTo>
                    <a:pt x="6468" y="4712"/>
                    <a:pt x="6429" y="4710"/>
                    <a:pt x="6389" y="4710"/>
                  </a:cubicBezTo>
                  <a:cubicBezTo>
                    <a:pt x="6235" y="4710"/>
                    <a:pt x="6082" y="4745"/>
                    <a:pt x="5937" y="4799"/>
                  </a:cubicBezTo>
                  <a:cubicBezTo>
                    <a:pt x="5646" y="4892"/>
                    <a:pt x="5391" y="5062"/>
                    <a:pt x="5146" y="5242"/>
                  </a:cubicBezTo>
                  <a:cubicBezTo>
                    <a:pt x="5060" y="5306"/>
                    <a:pt x="4975" y="5375"/>
                    <a:pt x="4894" y="5445"/>
                  </a:cubicBezTo>
                  <a:cubicBezTo>
                    <a:pt x="5068" y="4891"/>
                    <a:pt x="5006" y="4273"/>
                    <a:pt x="4883" y="3686"/>
                  </a:cubicBezTo>
                  <a:cubicBezTo>
                    <a:pt x="4786" y="3183"/>
                    <a:pt x="4596" y="2701"/>
                    <a:pt x="4329" y="2266"/>
                  </a:cubicBezTo>
                  <a:cubicBezTo>
                    <a:pt x="4135" y="1948"/>
                    <a:pt x="3929" y="1635"/>
                    <a:pt x="3680" y="1356"/>
                  </a:cubicBezTo>
                  <a:cubicBezTo>
                    <a:pt x="3416" y="1065"/>
                    <a:pt x="3106" y="819"/>
                    <a:pt x="2783" y="597"/>
                  </a:cubicBezTo>
                  <a:cubicBezTo>
                    <a:pt x="2421" y="334"/>
                    <a:pt x="1999" y="167"/>
                    <a:pt x="1562" y="82"/>
                  </a:cubicBezTo>
                  <a:cubicBezTo>
                    <a:pt x="1358" y="39"/>
                    <a:pt x="1144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32"/>
            <p:cNvSpPr/>
            <p:nvPr/>
          </p:nvSpPr>
          <p:spPr>
            <a:xfrm>
              <a:off x="4293225" y="786475"/>
              <a:ext cx="311825" cy="657325"/>
            </a:xfrm>
            <a:custGeom>
              <a:avLst/>
              <a:gdLst/>
              <a:ahLst/>
              <a:cxnLst/>
              <a:rect l="l" t="t" r="r" b="b"/>
              <a:pathLst>
                <a:path w="12473" h="26293" extrusionOk="0">
                  <a:moveTo>
                    <a:pt x="9700" y="3638"/>
                  </a:moveTo>
                  <a:cubicBezTo>
                    <a:pt x="9727" y="3699"/>
                    <a:pt x="9747" y="3797"/>
                    <a:pt x="9751" y="3839"/>
                  </a:cubicBezTo>
                  <a:cubicBezTo>
                    <a:pt x="9828" y="4558"/>
                    <a:pt x="9369" y="4961"/>
                    <a:pt x="8894" y="5260"/>
                  </a:cubicBezTo>
                  <a:cubicBezTo>
                    <a:pt x="8878" y="5274"/>
                    <a:pt x="8862" y="5284"/>
                    <a:pt x="8850" y="5291"/>
                  </a:cubicBezTo>
                  <a:cubicBezTo>
                    <a:pt x="8794" y="5320"/>
                    <a:pt x="8740" y="5348"/>
                    <a:pt x="8685" y="5376"/>
                  </a:cubicBezTo>
                  <a:cubicBezTo>
                    <a:pt x="8620" y="5409"/>
                    <a:pt x="8556" y="5443"/>
                    <a:pt x="8492" y="5475"/>
                  </a:cubicBezTo>
                  <a:cubicBezTo>
                    <a:pt x="8497" y="5276"/>
                    <a:pt x="8496" y="5079"/>
                    <a:pt x="8487" y="4881"/>
                  </a:cubicBezTo>
                  <a:cubicBezTo>
                    <a:pt x="8477" y="4707"/>
                    <a:pt x="8467" y="4544"/>
                    <a:pt x="8455" y="4389"/>
                  </a:cubicBezTo>
                  <a:cubicBezTo>
                    <a:pt x="8698" y="4229"/>
                    <a:pt x="8946" y="4076"/>
                    <a:pt x="9200" y="3930"/>
                  </a:cubicBezTo>
                  <a:cubicBezTo>
                    <a:pt x="9382" y="3825"/>
                    <a:pt x="9559" y="3739"/>
                    <a:pt x="9700" y="3638"/>
                  </a:cubicBezTo>
                  <a:close/>
                  <a:moveTo>
                    <a:pt x="9888" y="4862"/>
                  </a:moveTo>
                  <a:cubicBezTo>
                    <a:pt x="10160" y="4939"/>
                    <a:pt x="10762" y="5165"/>
                    <a:pt x="11158" y="5274"/>
                  </a:cubicBezTo>
                  <a:cubicBezTo>
                    <a:pt x="11350" y="5327"/>
                    <a:pt x="11546" y="5368"/>
                    <a:pt x="11744" y="5405"/>
                  </a:cubicBezTo>
                  <a:cubicBezTo>
                    <a:pt x="11812" y="5414"/>
                    <a:pt x="11884" y="5434"/>
                    <a:pt x="11953" y="5439"/>
                  </a:cubicBezTo>
                  <a:cubicBezTo>
                    <a:pt x="11999" y="5475"/>
                    <a:pt x="11981" y="5546"/>
                    <a:pt x="11934" y="5637"/>
                  </a:cubicBezTo>
                  <a:cubicBezTo>
                    <a:pt x="11793" y="5869"/>
                    <a:pt x="11565" y="6018"/>
                    <a:pt x="11289" y="6092"/>
                  </a:cubicBezTo>
                  <a:cubicBezTo>
                    <a:pt x="11123" y="6138"/>
                    <a:pt x="10967" y="6159"/>
                    <a:pt x="10811" y="6159"/>
                  </a:cubicBezTo>
                  <a:cubicBezTo>
                    <a:pt x="10674" y="6159"/>
                    <a:pt x="10537" y="6142"/>
                    <a:pt x="10395" y="6110"/>
                  </a:cubicBezTo>
                  <a:cubicBezTo>
                    <a:pt x="10176" y="6059"/>
                    <a:pt x="10027" y="6010"/>
                    <a:pt x="9854" y="5910"/>
                  </a:cubicBezTo>
                  <a:cubicBezTo>
                    <a:pt x="9844" y="5903"/>
                    <a:pt x="9833" y="5901"/>
                    <a:pt x="9822" y="5901"/>
                  </a:cubicBezTo>
                  <a:cubicBezTo>
                    <a:pt x="9775" y="5901"/>
                    <a:pt x="9735" y="5954"/>
                    <a:pt x="9763" y="6000"/>
                  </a:cubicBezTo>
                  <a:cubicBezTo>
                    <a:pt x="9835" y="6073"/>
                    <a:pt x="9942" y="6103"/>
                    <a:pt x="10034" y="6144"/>
                  </a:cubicBezTo>
                  <a:cubicBezTo>
                    <a:pt x="10052" y="6150"/>
                    <a:pt x="10071" y="6156"/>
                    <a:pt x="10089" y="6162"/>
                  </a:cubicBezTo>
                  <a:cubicBezTo>
                    <a:pt x="10084" y="6167"/>
                    <a:pt x="10081" y="6172"/>
                    <a:pt x="10077" y="6178"/>
                  </a:cubicBezTo>
                  <a:cubicBezTo>
                    <a:pt x="10072" y="6183"/>
                    <a:pt x="10066" y="6192"/>
                    <a:pt x="10062" y="6198"/>
                  </a:cubicBezTo>
                  <a:cubicBezTo>
                    <a:pt x="9773" y="6547"/>
                    <a:pt x="9440" y="6775"/>
                    <a:pt x="9032" y="6984"/>
                  </a:cubicBezTo>
                  <a:cubicBezTo>
                    <a:pt x="8904" y="7047"/>
                    <a:pt x="8814" y="7083"/>
                    <a:pt x="8666" y="7135"/>
                  </a:cubicBezTo>
                  <a:cubicBezTo>
                    <a:pt x="8574" y="7163"/>
                    <a:pt x="8518" y="7184"/>
                    <a:pt x="8450" y="7184"/>
                  </a:cubicBezTo>
                  <a:cubicBezTo>
                    <a:pt x="8443" y="7184"/>
                    <a:pt x="8435" y="7184"/>
                    <a:pt x="8428" y="7184"/>
                  </a:cubicBezTo>
                  <a:cubicBezTo>
                    <a:pt x="8423" y="7183"/>
                    <a:pt x="8419" y="7183"/>
                    <a:pt x="8415" y="7183"/>
                  </a:cubicBezTo>
                  <a:cubicBezTo>
                    <a:pt x="8346" y="7183"/>
                    <a:pt x="8338" y="7292"/>
                    <a:pt x="8415" y="7295"/>
                  </a:cubicBezTo>
                  <a:cubicBezTo>
                    <a:pt x="8424" y="7295"/>
                    <a:pt x="8433" y="7296"/>
                    <a:pt x="8442" y="7296"/>
                  </a:cubicBezTo>
                  <a:cubicBezTo>
                    <a:pt x="8484" y="7296"/>
                    <a:pt x="8526" y="7290"/>
                    <a:pt x="8567" y="7280"/>
                  </a:cubicBezTo>
                  <a:lnTo>
                    <a:pt x="8567" y="7280"/>
                  </a:lnTo>
                  <a:cubicBezTo>
                    <a:pt x="8506" y="7411"/>
                    <a:pt x="8469" y="7518"/>
                    <a:pt x="8412" y="7643"/>
                  </a:cubicBezTo>
                  <a:cubicBezTo>
                    <a:pt x="8332" y="7817"/>
                    <a:pt x="8238" y="7984"/>
                    <a:pt x="8135" y="8147"/>
                  </a:cubicBezTo>
                  <a:cubicBezTo>
                    <a:pt x="8104" y="8196"/>
                    <a:pt x="8054" y="8267"/>
                    <a:pt x="8016" y="8320"/>
                  </a:cubicBezTo>
                  <a:cubicBezTo>
                    <a:pt x="8008" y="8286"/>
                    <a:pt x="7998" y="8250"/>
                    <a:pt x="7991" y="8215"/>
                  </a:cubicBezTo>
                  <a:cubicBezTo>
                    <a:pt x="7982" y="8189"/>
                    <a:pt x="7980" y="8158"/>
                    <a:pt x="7969" y="8132"/>
                  </a:cubicBezTo>
                  <a:cubicBezTo>
                    <a:pt x="8098" y="7817"/>
                    <a:pt x="8207" y="7493"/>
                    <a:pt x="8286" y="7161"/>
                  </a:cubicBezTo>
                  <a:cubicBezTo>
                    <a:pt x="8399" y="6655"/>
                    <a:pt x="8465" y="6144"/>
                    <a:pt x="8486" y="5629"/>
                  </a:cubicBezTo>
                  <a:cubicBezTo>
                    <a:pt x="8495" y="5626"/>
                    <a:pt x="8502" y="5622"/>
                    <a:pt x="8508" y="5618"/>
                  </a:cubicBezTo>
                  <a:cubicBezTo>
                    <a:pt x="8552" y="5595"/>
                    <a:pt x="8596" y="5573"/>
                    <a:pt x="8640" y="5549"/>
                  </a:cubicBezTo>
                  <a:cubicBezTo>
                    <a:pt x="8779" y="5475"/>
                    <a:pt x="8918" y="5400"/>
                    <a:pt x="9058" y="5327"/>
                  </a:cubicBezTo>
                  <a:cubicBezTo>
                    <a:pt x="9231" y="5235"/>
                    <a:pt x="9402" y="5145"/>
                    <a:pt x="9571" y="5047"/>
                  </a:cubicBezTo>
                  <a:cubicBezTo>
                    <a:pt x="9667" y="4991"/>
                    <a:pt x="9840" y="4880"/>
                    <a:pt x="9888" y="4862"/>
                  </a:cubicBezTo>
                  <a:close/>
                  <a:moveTo>
                    <a:pt x="7528" y="160"/>
                  </a:moveTo>
                  <a:cubicBezTo>
                    <a:pt x="7698" y="236"/>
                    <a:pt x="7853" y="386"/>
                    <a:pt x="8003" y="563"/>
                  </a:cubicBezTo>
                  <a:cubicBezTo>
                    <a:pt x="8396" y="1027"/>
                    <a:pt x="8600" y="1712"/>
                    <a:pt x="8610" y="2354"/>
                  </a:cubicBezTo>
                  <a:cubicBezTo>
                    <a:pt x="8610" y="2845"/>
                    <a:pt x="8555" y="3260"/>
                    <a:pt x="8384" y="3734"/>
                  </a:cubicBezTo>
                  <a:cubicBezTo>
                    <a:pt x="8277" y="4028"/>
                    <a:pt x="8177" y="4265"/>
                    <a:pt x="7996" y="4547"/>
                  </a:cubicBezTo>
                  <a:cubicBezTo>
                    <a:pt x="7973" y="4584"/>
                    <a:pt x="7994" y="4639"/>
                    <a:pt x="8037" y="4649"/>
                  </a:cubicBezTo>
                  <a:cubicBezTo>
                    <a:pt x="8043" y="4651"/>
                    <a:pt x="8049" y="4652"/>
                    <a:pt x="8055" y="4652"/>
                  </a:cubicBezTo>
                  <a:cubicBezTo>
                    <a:pt x="8090" y="4652"/>
                    <a:pt x="8117" y="4623"/>
                    <a:pt x="8132" y="4591"/>
                  </a:cubicBezTo>
                  <a:cubicBezTo>
                    <a:pt x="8153" y="4558"/>
                    <a:pt x="8174" y="4523"/>
                    <a:pt x="8194" y="4490"/>
                  </a:cubicBezTo>
                  <a:cubicBezTo>
                    <a:pt x="8234" y="4423"/>
                    <a:pt x="8271" y="4353"/>
                    <a:pt x="8306" y="4282"/>
                  </a:cubicBezTo>
                  <a:lnTo>
                    <a:pt x="8306" y="4282"/>
                  </a:lnTo>
                  <a:cubicBezTo>
                    <a:pt x="8421" y="5545"/>
                    <a:pt x="8346" y="6774"/>
                    <a:pt x="7884" y="7961"/>
                  </a:cubicBezTo>
                  <a:cubicBezTo>
                    <a:pt x="7806" y="8166"/>
                    <a:pt x="7745" y="8310"/>
                    <a:pt x="7637" y="8523"/>
                  </a:cubicBezTo>
                  <a:cubicBezTo>
                    <a:pt x="7608" y="8575"/>
                    <a:pt x="7580" y="8628"/>
                    <a:pt x="7548" y="8681"/>
                  </a:cubicBezTo>
                  <a:cubicBezTo>
                    <a:pt x="7534" y="8700"/>
                    <a:pt x="7525" y="8724"/>
                    <a:pt x="7533" y="8748"/>
                  </a:cubicBezTo>
                  <a:cubicBezTo>
                    <a:pt x="7540" y="8779"/>
                    <a:pt x="7570" y="8798"/>
                    <a:pt x="7601" y="8798"/>
                  </a:cubicBezTo>
                  <a:cubicBezTo>
                    <a:pt x="7612" y="8798"/>
                    <a:pt x="7623" y="8796"/>
                    <a:pt x="7634" y="8789"/>
                  </a:cubicBezTo>
                  <a:cubicBezTo>
                    <a:pt x="7663" y="8771"/>
                    <a:pt x="7674" y="8735"/>
                    <a:pt x="7692" y="8708"/>
                  </a:cubicBezTo>
                  <a:cubicBezTo>
                    <a:pt x="7754" y="8601"/>
                    <a:pt x="7808" y="8491"/>
                    <a:pt x="7859" y="8378"/>
                  </a:cubicBezTo>
                  <a:cubicBezTo>
                    <a:pt x="7868" y="8362"/>
                    <a:pt x="7874" y="8344"/>
                    <a:pt x="7881" y="8327"/>
                  </a:cubicBezTo>
                  <a:cubicBezTo>
                    <a:pt x="8055" y="9157"/>
                    <a:pt x="8209" y="9961"/>
                    <a:pt x="8269" y="10775"/>
                  </a:cubicBezTo>
                  <a:cubicBezTo>
                    <a:pt x="8327" y="11608"/>
                    <a:pt x="8288" y="12440"/>
                    <a:pt x="8140" y="13214"/>
                  </a:cubicBezTo>
                  <a:cubicBezTo>
                    <a:pt x="8054" y="13638"/>
                    <a:pt x="7927" y="14052"/>
                    <a:pt x="7785" y="14460"/>
                  </a:cubicBezTo>
                  <a:cubicBezTo>
                    <a:pt x="7786" y="14462"/>
                    <a:pt x="7786" y="14466"/>
                    <a:pt x="7785" y="14470"/>
                  </a:cubicBezTo>
                  <a:cubicBezTo>
                    <a:pt x="7752" y="14556"/>
                    <a:pt x="7721" y="14644"/>
                    <a:pt x="7692" y="14729"/>
                  </a:cubicBezTo>
                  <a:cubicBezTo>
                    <a:pt x="7641" y="14884"/>
                    <a:pt x="7600" y="15041"/>
                    <a:pt x="7572" y="15202"/>
                  </a:cubicBezTo>
                  <a:cubicBezTo>
                    <a:pt x="7564" y="15255"/>
                    <a:pt x="7557" y="15307"/>
                    <a:pt x="7551" y="15361"/>
                  </a:cubicBezTo>
                  <a:cubicBezTo>
                    <a:pt x="7557" y="15350"/>
                    <a:pt x="7561" y="15341"/>
                    <a:pt x="7566" y="15331"/>
                  </a:cubicBezTo>
                  <a:lnTo>
                    <a:pt x="7566" y="15331"/>
                  </a:lnTo>
                  <a:cubicBezTo>
                    <a:pt x="7548" y="15474"/>
                    <a:pt x="7544" y="15619"/>
                    <a:pt x="7562" y="15762"/>
                  </a:cubicBezTo>
                  <a:cubicBezTo>
                    <a:pt x="7611" y="16112"/>
                    <a:pt x="7804" y="16468"/>
                    <a:pt x="8141" y="16612"/>
                  </a:cubicBezTo>
                  <a:cubicBezTo>
                    <a:pt x="8229" y="16650"/>
                    <a:pt x="8321" y="16675"/>
                    <a:pt x="8414" y="16691"/>
                  </a:cubicBezTo>
                  <a:lnTo>
                    <a:pt x="8430" y="16695"/>
                  </a:lnTo>
                  <a:cubicBezTo>
                    <a:pt x="8440" y="16700"/>
                    <a:pt x="8453" y="16704"/>
                    <a:pt x="8465" y="16704"/>
                  </a:cubicBezTo>
                  <a:cubicBezTo>
                    <a:pt x="8470" y="16704"/>
                    <a:pt x="8475" y="16703"/>
                    <a:pt x="8480" y="16702"/>
                  </a:cubicBezTo>
                  <a:cubicBezTo>
                    <a:pt x="8559" y="16677"/>
                    <a:pt x="8522" y="16583"/>
                    <a:pt x="8525" y="16522"/>
                  </a:cubicBezTo>
                  <a:cubicBezTo>
                    <a:pt x="8519" y="16400"/>
                    <a:pt x="8518" y="16276"/>
                    <a:pt x="8522" y="16154"/>
                  </a:cubicBezTo>
                  <a:cubicBezTo>
                    <a:pt x="8530" y="15788"/>
                    <a:pt x="8642" y="15304"/>
                    <a:pt x="8779" y="14995"/>
                  </a:cubicBezTo>
                  <a:cubicBezTo>
                    <a:pt x="8873" y="14784"/>
                    <a:pt x="8976" y="14598"/>
                    <a:pt x="9103" y="14437"/>
                  </a:cubicBezTo>
                  <a:lnTo>
                    <a:pt x="9103" y="14437"/>
                  </a:lnTo>
                  <a:cubicBezTo>
                    <a:pt x="9101" y="14487"/>
                    <a:pt x="9101" y="14538"/>
                    <a:pt x="9103" y="14588"/>
                  </a:cubicBezTo>
                  <a:cubicBezTo>
                    <a:pt x="9104" y="14657"/>
                    <a:pt x="9108" y="14727"/>
                    <a:pt x="9112" y="14796"/>
                  </a:cubicBezTo>
                  <a:cubicBezTo>
                    <a:pt x="9111" y="14833"/>
                    <a:pt x="9144" y="14866"/>
                    <a:pt x="9180" y="14866"/>
                  </a:cubicBezTo>
                  <a:cubicBezTo>
                    <a:pt x="9180" y="14866"/>
                    <a:pt x="9181" y="14866"/>
                    <a:pt x="9182" y="14866"/>
                  </a:cubicBezTo>
                  <a:cubicBezTo>
                    <a:pt x="9258" y="14861"/>
                    <a:pt x="9254" y="14792"/>
                    <a:pt x="9247" y="14735"/>
                  </a:cubicBezTo>
                  <a:cubicBezTo>
                    <a:pt x="9243" y="14667"/>
                    <a:pt x="9240" y="14599"/>
                    <a:pt x="9240" y="14530"/>
                  </a:cubicBezTo>
                  <a:cubicBezTo>
                    <a:pt x="9240" y="14436"/>
                    <a:pt x="9243" y="14355"/>
                    <a:pt x="9250" y="14276"/>
                  </a:cubicBezTo>
                  <a:cubicBezTo>
                    <a:pt x="9255" y="14268"/>
                    <a:pt x="9259" y="14256"/>
                    <a:pt x="9259" y="14244"/>
                  </a:cubicBezTo>
                  <a:cubicBezTo>
                    <a:pt x="9259" y="14237"/>
                    <a:pt x="9258" y="14228"/>
                    <a:pt x="9255" y="14221"/>
                  </a:cubicBezTo>
                  <a:cubicBezTo>
                    <a:pt x="9268" y="14092"/>
                    <a:pt x="9291" y="13971"/>
                    <a:pt x="9327" y="13822"/>
                  </a:cubicBezTo>
                  <a:cubicBezTo>
                    <a:pt x="9594" y="12774"/>
                    <a:pt x="10205" y="11837"/>
                    <a:pt x="11162" y="11437"/>
                  </a:cubicBezTo>
                  <a:cubicBezTo>
                    <a:pt x="11541" y="11285"/>
                    <a:pt x="11883" y="11206"/>
                    <a:pt x="12265" y="11206"/>
                  </a:cubicBezTo>
                  <a:cubicBezTo>
                    <a:pt x="12277" y="11206"/>
                    <a:pt x="12289" y="11206"/>
                    <a:pt x="12301" y="11206"/>
                  </a:cubicBezTo>
                  <a:cubicBezTo>
                    <a:pt x="12084" y="11511"/>
                    <a:pt x="11880" y="11939"/>
                    <a:pt x="11711" y="12307"/>
                  </a:cubicBezTo>
                  <a:cubicBezTo>
                    <a:pt x="11495" y="12783"/>
                    <a:pt x="11289" y="13265"/>
                    <a:pt x="11110" y="13756"/>
                  </a:cubicBezTo>
                  <a:cubicBezTo>
                    <a:pt x="10846" y="14465"/>
                    <a:pt x="10596" y="15177"/>
                    <a:pt x="10412" y="15912"/>
                  </a:cubicBezTo>
                  <a:cubicBezTo>
                    <a:pt x="10247" y="16545"/>
                    <a:pt x="10108" y="17186"/>
                    <a:pt x="10037" y="17837"/>
                  </a:cubicBezTo>
                  <a:cubicBezTo>
                    <a:pt x="10034" y="17868"/>
                    <a:pt x="10030" y="17898"/>
                    <a:pt x="10027" y="17929"/>
                  </a:cubicBezTo>
                  <a:cubicBezTo>
                    <a:pt x="10016" y="17937"/>
                    <a:pt x="10009" y="17952"/>
                    <a:pt x="10006" y="17971"/>
                  </a:cubicBezTo>
                  <a:cubicBezTo>
                    <a:pt x="9968" y="18349"/>
                    <a:pt x="9946" y="18535"/>
                    <a:pt x="9897" y="18965"/>
                  </a:cubicBezTo>
                  <a:cubicBezTo>
                    <a:pt x="9899" y="18956"/>
                    <a:pt x="9900" y="18952"/>
                    <a:pt x="9900" y="18952"/>
                  </a:cubicBezTo>
                  <a:lnTo>
                    <a:pt x="9900" y="18952"/>
                  </a:lnTo>
                  <a:cubicBezTo>
                    <a:pt x="9900" y="18952"/>
                    <a:pt x="9887" y="19031"/>
                    <a:pt x="9887" y="19042"/>
                  </a:cubicBezTo>
                  <a:cubicBezTo>
                    <a:pt x="9873" y="19122"/>
                    <a:pt x="9872" y="19204"/>
                    <a:pt x="9847" y="19281"/>
                  </a:cubicBezTo>
                  <a:cubicBezTo>
                    <a:pt x="9816" y="19364"/>
                    <a:pt x="9702" y="19557"/>
                    <a:pt x="9622" y="19682"/>
                  </a:cubicBezTo>
                  <a:cubicBezTo>
                    <a:pt x="9369" y="20067"/>
                    <a:pt x="9103" y="20390"/>
                    <a:pt x="8770" y="20743"/>
                  </a:cubicBezTo>
                  <a:cubicBezTo>
                    <a:pt x="8542" y="20974"/>
                    <a:pt x="8297" y="21190"/>
                    <a:pt x="8054" y="21403"/>
                  </a:cubicBezTo>
                  <a:cubicBezTo>
                    <a:pt x="7747" y="21664"/>
                    <a:pt x="7493" y="21884"/>
                    <a:pt x="7178" y="22091"/>
                  </a:cubicBezTo>
                  <a:cubicBezTo>
                    <a:pt x="6907" y="22273"/>
                    <a:pt x="6614" y="22421"/>
                    <a:pt x="6316" y="22553"/>
                  </a:cubicBezTo>
                  <a:cubicBezTo>
                    <a:pt x="5963" y="22710"/>
                    <a:pt x="5512" y="22864"/>
                    <a:pt x="5089" y="22987"/>
                  </a:cubicBezTo>
                  <a:cubicBezTo>
                    <a:pt x="4953" y="23027"/>
                    <a:pt x="4816" y="23064"/>
                    <a:pt x="4677" y="23097"/>
                  </a:cubicBezTo>
                  <a:cubicBezTo>
                    <a:pt x="4635" y="23111"/>
                    <a:pt x="4579" y="23105"/>
                    <a:pt x="4553" y="23147"/>
                  </a:cubicBezTo>
                  <a:cubicBezTo>
                    <a:pt x="4531" y="23184"/>
                    <a:pt x="4552" y="23239"/>
                    <a:pt x="4595" y="23249"/>
                  </a:cubicBezTo>
                  <a:cubicBezTo>
                    <a:pt x="4600" y="23251"/>
                    <a:pt x="4606" y="23251"/>
                    <a:pt x="4612" y="23251"/>
                  </a:cubicBezTo>
                  <a:cubicBezTo>
                    <a:pt x="4637" y="23251"/>
                    <a:pt x="4663" y="23240"/>
                    <a:pt x="4687" y="23236"/>
                  </a:cubicBezTo>
                  <a:cubicBezTo>
                    <a:pt x="4801" y="23210"/>
                    <a:pt x="4914" y="23179"/>
                    <a:pt x="5026" y="23147"/>
                  </a:cubicBezTo>
                  <a:cubicBezTo>
                    <a:pt x="5103" y="23126"/>
                    <a:pt x="5182" y="23102"/>
                    <a:pt x="5259" y="23079"/>
                  </a:cubicBezTo>
                  <a:lnTo>
                    <a:pt x="5259" y="23079"/>
                  </a:lnTo>
                  <a:cubicBezTo>
                    <a:pt x="5250" y="23121"/>
                    <a:pt x="5241" y="23162"/>
                    <a:pt x="5233" y="23204"/>
                  </a:cubicBezTo>
                  <a:cubicBezTo>
                    <a:pt x="5164" y="23607"/>
                    <a:pt x="5212" y="24021"/>
                    <a:pt x="5299" y="24416"/>
                  </a:cubicBezTo>
                  <a:cubicBezTo>
                    <a:pt x="5357" y="24677"/>
                    <a:pt x="5443" y="24930"/>
                    <a:pt x="5544" y="25176"/>
                  </a:cubicBezTo>
                  <a:cubicBezTo>
                    <a:pt x="5576" y="25254"/>
                    <a:pt x="5608" y="25333"/>
                    <a:pt x="5640" y="25410"/>
                  </a:cubicBezTo>
                  <a:cubicBezTo>
                    <a:pt x="5616" y="25420"/>
                    <a:pt x="5593" y="25436"/>
                    <a:pt x="5570" y="25448"/>
                  </a:cubicBezTo>
                  <a:cubicBezTo>
                    <a:pt x="5454" y="25513"/>
                    <a:pt x="5341" y="25587"/>
                    <a:pt x="5226" y="25654"/>
                  </a:cubicBezTo>
                  <a:cubicBezTo>
                    <a:pt x="4680" y="25976"/>
                    <a:pt x="4115" y="26152"/>
                    <a:pt x="3484" y="26152"/>
                  </a:cubicBezTo>
                  <a:cubicBezTo>
                    <a:pt x="3466" y="26152"/>
                    <a:pt x="3448" y="26152"/>
                    <a:pt x="3430" y="26151"/>
                  </a:cubicBezTo>
                  <a:cubicBezTo>
                    <a:pt x="2857" y="26145"/>
                    <a:pt x="2250" y="26064"/>
                    <a:pt x="1773" y="25842"/>
                  </a:cubicBezTo>
                  <a:cubicBezTo>
                    <a:pt x="1069" y="25510"/>
                    <a:pt x="454" y="24890"/>
                    <a:pt x="207" y="24203"/>
                  </a:cubicBezTo>
                  <a:cubicBezTo>
                    <a:pt x="177" y="24115"/>
                    <a:pt x="156" y="24045"/>
                    <a:pt x="160" y="23994"/>
                  </a:cubicBezTo>
                  <a:cubicBezTo>
                    <a:pt x="161" y="23965"/>
                    <a:pt x="198" y="23801"/>
                    <a:pt x="222" y="23714"/>
                  </a:cubicBezTo>
                  <a:cubicBezTo>
                    <a:pt x="249" y="23601"/>
                    <a:pt x="275" y="23488"/>
                    <a:pt x="299" y="23375"/>
                  </a:cubicBezTo>
                  <a:cubicBezTo>
                    <a:pt x="308" y="23354"/>
                    <a:pt x="311" y="23333"/>
                    <a:pt x="314" y="23309"/>
                  </a:cubicBezTo>
                  <a:cubicBezTo>
                    <a:pt x="334" y="23215"/>
                    <a:pt x="356" y="23122"/>
                    <a:pt x="377" y="23028"/>
                  </a:cubicBezTo>
                  <a:cubicBezTo>
                    <a:pt x="389" y="22979"/>
                    <a:pt x="401" y="22931"/>
                    <a:pt x="413" y="22884"/>
                  </a:cubicBezTo>
                  <a:cubicBezTo>
                    <a:pt x="415" y="22873"/>
                    <a:pt x="414" y="22861"/>
                    <a:pt x="408" y="22851"/>
                  </a:cubicBezTo>
                  <a:cubicBezTo>
                    <a:pt x="414" y="22829"/>
                    <a:pt x="418" y="22807"/>
                    <a:pt x="423" y="22786"/>
                  </a:cubicBezTo>
                  <a:cubicBezTo>
                    <a:pt x="452" y="22650"/>
                    <a:pt x="480" y="22515"/>
                    <a:pt x="510" y="22380"/>
                  </a:cubicBezTo>
                  <a:cubicBezTo>
                    <a:pt x="561" y="22452"/>
                    <a:pt x="618" y="22519"/>
                    <a:pt x="679" y="22583"/>
                  </a:cubicBezTo>
                  <a:cubicBezTo>
                    <a:pt x="1038" y="22946"/>
                    <a:pt x="1510" y="23182"/>
                    <a:pt x="1997" y="23322"/>
                  </a:cubicBezTo>
                  <a:cubicBezTo>
                    <a:pt x="2319" y="23410"/>
                    <a:pt x="2653" y="23442"/>
                    <a:pt x="2986" y="23455"/>
                  </a:cubicBezTo>
                  <a:cubicBezTo>
                    <a:pt x="3026" y="23456"/>
                    <a:pt x="3066" y="23456"/>
                    <a:pt x="3106" y="23456"/>
                  </a:cubicBezTo>
                  <a:cubicBezTo>
                    <a:pt x="3474" y="23456"/>
                    <a:pt x="3844" y="23422"/>
                    <a:pt x="4206" y="23353"/>
                  </a:cubicBezTo>
                  <a:cubicBezTo>
                    <a:pt x="4253" y="23339"/>
                    <a:pt x="4316" y="23347"/>
                    <a:pt x="4343" y="23301"/>
                  </a:cubicBezTo>
                  <a:cubicBezTo>
                    <a:pt x="4371" y="23255"/>
                    <a:pt x="4333" y="23196"/>
                    <a:pt x="4284" y="23196"/>
                  </a:cubicBezTo>
                  <a:cubicBezTo>
                    <a:pt x="4278" y="23196"/>
                    <a:pt x="4272" y="23197"/>
                    <a:pt x="4265" y="23199"/>
                  </a:cubicBezTo>
                  <a:cubicBezTo>
                    <a:pt x="3903" y="23276"/>
                    <a:pt x="3531" y="23317"/>
                    <a:pt x="3143" y="23317"/>
                  </a:cubicBezTo>
                  <a:cubicBezTo>
                    <a:pt x="3013" y="23317"/>
                    <a:pt x="2881" y="23312"/>
                    <a:pt x="2747" y="23303"/>
                  </a:cubicBezTo>
                  <a:cubicBezTo>
                    <a:pt x="2265" y="23275"/>
                    <a:pt x="1783" y="23149"/>
                    <a:pt x="1352" y="22911"/>
                  </a:cubicBezTo>
                  <a:cubicBezTo>
                    <a:pt x="1006" y="22719"/>
                    <a:pt x="748" y="22506"/>
                    <a:pt x="552" y="22191"/>
                  </a:cubicBezTo>
                  <a:cubicBezTo>
                    <a:pt x="989" y="20196"/>
                    <a:pt x="1477" y="18210"/>
                    <a:pt x="1825" y="16196"/>
                  </a:cubicBezTo>
                  <a:cubicBezTo>
                    <a:pt x="1943" y="15553"/>
                    <a:pt x="2056" y="14929"/>
                    <a:pt x="2132" y="14308"/>
                  </a:cubicBezTo>
                  <a:cubicBezTo>
                    <a:pt x="2133" y="14305"/>
                    <a:pt x="2133" y="14301"/>
                    <a:pt x="2133" y="14296"/>
                  </a:cubicBezTo>
                  <a:cubicBezTo>
                    <a:pt x="2137" y="14265"/>
                    <a:pt x="2142" y="14234"/>
                    <a:pt x="2145" y="14204"/>
                  </a:cubicBezTo>
                  <a:cubicBezTo>
                    <a:pt x="2199" y="13775"/>
                    <a:pt x="2257" y="13406"/>
                    <a:pt x="2283" y="12961"/>
                  </a:cubicBezTo>
                  <a:cubicBezTo>
                    <a:pt x="2344" y="11989"/>
                    <a:pt x="2337" y="11015"/>
                    <a:pt x="2330" y="10043"/>
                  </a:cubicBezTo>
                  <a:cubicBezTo>
                    <a:pt x="2323" y="9256"/>
                    <a:pt x="2277" y="8471"/>
                    <a:pt x="2225" y="7687"/>
                  </a:cubicBezTo>
                  <a:cubicBezTo>
                    <a:pt x="2170" y="6904"/>
                    <a:pt x="2108" y="6119"/>
                    <a:pt x="1962" y="5346"/>
                  </a:cubicBezTo>
                  <a:cubicBezTo>
                    <a:pt x="1942" y="5230"/>
                    <a:pt x="1917" y="5115"/>
                    <a:pt x="1891" y="5000"/>
                  </a:cubicBezTo>
                  <a:lnTo>
                    <a:pt x="1891" y="5000"/>
                  </a:lnTo>
                  <a:cubicBezTo>
                    <a:pt x="2387" y="5449"/>
                    <a:pt x="2814" y="5939"/>
                    <a:pt x="2978" y="6556"/>
                  </a:cubicBezTo>
                  <a:cubicBezTo>
                    <a:pt x="3096" y="7040"/>
                    <a:pt x="3034" y="7533"/>
                    <a:pt x="2859" y="8038"/>
                  </a:cubicBezTo>
                  <a:cubicBezTo>
                    <a:pt x="2853" y="8060"/>
                    <a:pt x="2838" y="8081"/>
                    <a:pt x="2844" y="8103"/>
                  </a:cubicBezTo>
                  <a:cubicBezTo>
                    <a:pt x="2846" y="8139"/>
                    <a:pt x="2879" y="8164"/>
                    <a:pt x="2913" y="8164"/>
                  </a:cubicBezTo>
                  <a:cubicBezTo>
                    <a:pt x="2925" y="8164"/>
                    <a:pt x="2936" y="8161"/>
                    <a:pt x="2947" y="8154"/>
                  </a:cubicBezTo>
                  <a:cubicBezTo>
                    <a:pt x="2981" y="8133"/>
                    <a:pt x="2984" y="8092"/>
                    <a:pt x="2998" y="8059"/>
                  </a:cubicBezTo>
                  <a:cubicBezTo>
                    <a:pt x="3015" y="8011"/>
                    <a:pt x="3030" y="7963"/>
                    <a:pt x="3045" y="7916"/>
                  </a:cubicBezTo>
                  <a:cubicBezTo>
                    <a:pt x="3137" y="8200"/>
                    <a:pt x="3202" y="8564"/>
                    <a:pt x="3246" y="8868"/>
                  </a:cubicBezTo>
                  <a:cubicBezTo>
                    <a:pt x="3322" y="9352"/>
                    <a:pt x="3342" y="9966"/>
                    <a:pt x="3219" y="10469"/>
                  </a:cubicBezTo>
                  <a:cubicBezTo>
                    <a:pt x="3174" y="10681"/>
                    <a:pt x="3099" y="10906"/>
                    <a:pt x="3028" y="11055"/>
                  </a:cubicBezTo>
                  <a:cubicBezTo>
                    <a:pt x="2982" y="11169"/>
                    <a:pt x="2895" y="11290"/>
                    <a:pt x="2852" y="11396"/>
                  </a:cubicBezTo>
                  <a:cubicBezTo>
                    <a:pt x="2845" y="11429"/>
                    <a:pt x="2870" y="11463"/>
                    <a:pt x="2902" y="11472"/>
                  </a:cubicBezTo>
                  <a:cubicBezTo>
                    <a:pt x="2908" y="11474"/>
                    <a:pt x="2915" y="11474"/>
                    <a:pt x="2921" y="11474"/>
                  </a:cubicBezTo>
                  <a:cubicBezTo>
                    <a:pt x="2940" y="11474"/>
                    <a:pt x="2955" y="11466"/>
                    <a:pt x="2967" y="11453"/>
                  </a:cubicBezTo>
                  <a:cubicBezTo>
                    <a:pt x="2974" y="11457"/>
                    <a:pt x="2983" y="11459"/>
                    <a:pt x="2992" y="11459"/>
                  </a:cubicBezTo>
                  <a:cubicBezTo>
                    <a:pt x="3001" y="11459"/>
                    <a:pt x="3010" y="11457"/>
                    <a:pt x="3018" y="11452"/>
                  </a:cubicBezTo>
                  <a:cubicBezTo>
                    <a:pt x="3041" y="11438"/>
                    <a:pt x="3049" y="11409"/>
                    <a:pt x="3064" y="11388"/>
                  </a:cubicBezTo>
                  <a:cubicBezTo>
                    <a:pt x="3096" y="11329"/>
                    <a:pt x="3126" y="11267"/>
                    <a:pt x="3153" y="11205"/>
                  </a:cubicBezTo>
                  <a:cubicBezTo>
                    <a:pt x="3358" y="10764"/>
                    <a:pt x="3559" y="10325"/>
                    <a:pt x="3765" y="9884"/>
                  </a:cubicBezTo>
                  <a:cubicBezTo>
                    <a:pt x="3973" y="9449"/>
                    <a:pt x="4198" y="9022"/>
                    <a:pt x="4423" y="8596"/>
                  </a:cubicBezTo>
                  <a:cubicBezTo>
                    <a:pt x="4697" y="8074"/>
                    <a:pt x="4969" y="7549"/>
                    <a:pt x="5233" y="7023"/>
                  </a:cubicBezTo>
                  <a:cubicBezTo>
                    <a:pt x="5277" y="6931"/>
                    <a:pt x="5317" y="6839"/>
                    <a:pt x="5357" y="6746"/>
                  </a:cubicBezTo>
                  <a:cubicBezTo>
                    <a:pt x="5365" y="6733"/>
                    <a:pt x="5367" y="6719"/>
                    <a:pt x="5366" y="6705"/>
                  </a:cubicBezTo>
                  <a:cubicBezTo>
                    <a:pt x="5793" y="6331"/>
                    <a:pt x="6228" y="6035"/>
                    <a:pt x="6583" y="5756"/>
                  </a:cubicBezTo>
                  <a:lnTo>
                    <a:pt x="6583" y="5756"/>
                  </a:lnTo>
                  <a:lnTo>
                    <a:pt x="6557" y="5973"/>
                  </a:lnTo>
                  <a:cubicBezTo>
                    <a:pt x="6511" y="6295"/>
                    <a:pt x="6470" y="6618"/>
                    <a:pt x="6429" y="6943"/>
                  </a:cubicBezTo>
                  <a:cubicBezTo>
                    <a:pt x="6412" y="6949"/>
                    <a:pt x="6398" y="6963"/>
                    <a:pt x="6392" y="6987"/>
                  </a:cubicBezTo>
                  <a:cubicBezTo>
                    <a:pt x="6298" y="7232"/>
                    <a:pt x="6070" y="7704"/>
                    <a:pt x="5908" y="8048"/>
                  </a:cubicBezTo>
                  <a:cubicBezTo>
                    <a:pt x="5418" y="9070"/>
                    <a:pt x="4948" y="10103"/>
                    <a:pt x="4517" y="11153"/>
                  </a:cubicBezTo>
                  <a:cubicBezTo>
                    <a:pt x="4404" y="11418"/>
                    <a:pt x="4275" y="11736"/>
                    <a:pt x="4170" y="11989"/>
                  </a:cubicBezTo>
                  <a:cubicBezTo>
                    <a:pt x="4137" y="12067"/>
                    <a:pt x="4104" y="12144"/>
                    <a:pt x="4073" y="12224"/>
                  </a:cubicBezTo>
                  <a:cubicBezTo>
                    <a:pt x="4069" y="12235"/>
                    <a:pt x="4070" y="12246"/>
                    <a:pt x="4076" y="12257"/>
                  </a:cubicBezTo>
                  <a:cubicBezTo>
                    <a:pt x="4076" y="12258"/>
                    <a:pt x="4078" y="12258"/>
                    <a:pt x="4079" y="12260"/>
                  </a:cubicBezTo>
                  <a:cubicBezTo>
                    <a:pt x="4058" y="12308"/>
                    <a:pt x="4039" y="12358"/>
                    <a:pt x="4022" y="12407"/>
                  </a:cubicBezTo>
                  <a:cubicBezTo>
                    <a:pt x="4012" y="12440"/>
                    <a:pt x="3995" y="12474"/>
                    <a:pt x="4016" y="12505"/>
                  </a:cubicBezTo>
                  <a:cubicBezTo>
                    <a:pt x="4028" y="12528"/>
                    <a:pt x="4051" y="12538"/>
                    <a:pt x="4075" y="12538"/>
                  </a:cubicBezTo>
                  <a:cubicBezTo>
                    <a:pt x="4105" y="12538"/>
                    <a:pt x="4135" y="12521"/>
                    <a:pt x="4143" y="12488"/>
                  </a:cubicBezTo>
                  <a:cubicBezTo>
                    <a:pt x="4204" y="12281"/>
                    <a:pt x="4282" y="12159"/>
                    <a:pt x="4351" y="11941"/>
                  </a:cubicBezTo>
                  <a:cubicBezTo>
                    <a:pt x="4435" y="11715"/>
                    <a:pt x="4537" y="11405"/>
                    <a:pt x="4641" y="11108"/>
                  </a:cubicBezTo>
                  <a:cubicBezTo>
                    <a:pt x="4953" y="10377"/>
                    <a:pt x="5280" y="9630"/>
                    <a:pt x="5626" y="8926"/>
                  </a:cubicBezTo>
                  <a:cubicBezTo>
                    <a:pt x="5877" y="8406"/>
                    <a:pt x="6145" y="7894"/>
                    <a:pt x="6377" y="7366"/>
                  </a:cubicBezTo>
                  <a:lnTo>
                    <a:pt x="6377" y="7366"/>
                  </a:lnTo>
                  <a:cubicBezTo>
                    <a:pt x="6300" y="8010"/>
                    <a:pt x="6231" y="8655"/>
                    <a:pt x="6166" y="9300"/>
                  </a:cubicBezTo>
                  <a:cubicBezTo>
                    <a:pt x="6084" y="10131"/>
                    <a:pt x="6015" y="10963"/>
                    <a:pt x="5937" y="11794"/>
                  </a:cubicBezTo>
                  <a:cubicBezTo>
                    <a:pt x="5916" y="12020"/>
                    <a:pt x="5892" y="12244"/>
                    <a:pt x="5870" y="12469"/>
                  </a:cubicBezTo>
                  <a:cubicBezTo>
                    <a:pt x="5870" y="12507"/>
                    <a:pt x="5852" y="12545"/>
                    <a:pt x="5862" y="12580"/>
                  </a:cubicBezTo>
                  <a:cubicBezTo>
                    <a:pt x="5870" y="12601"/>
                    <a:pt x="5891" y="12611"/>
                    <a:pt x="5911" y="12611"/>
                  </a:cubicBezTo>
                  <a:cubicBezTo>
                    <a:pt x="5934" y="12611"/>
                    <a:pt x="5957" y="12599"/>
                    <a:pt x="5962" y="12574"/>
                  </a:cubicBezTo>
                  <a:cubicBezTo>
                    <a:pt x="6076" y="11814"/>
                    <a:pt x="6160" y="10836"/>
                    <a:pt x="6242" y="9944"/>
                  </a:cubicBezTo>
                  <a:cubicBezTo>
                    <a:pt x="6335" y="8967"/>
                    <a:pt x="6437" y="7993"/>
                    <a:pt x="6557" y="7021"/>
                  </a:cubicBezTo>
                  <a:cubicBezTo>
                    <a:pt x="6697" y="5999"/>
                    <a:pt x="6803" y="5017"/>
                    <a:pt x="6953" y="4034"/>
                  </a:cubicBezTo>
                  <a:cubicBezTo>
                    <a:pt x="7114" y="2955"/>
                    <a:pt x="7313" y="1881"/>
                    <a:pt x="7448" y="798"/>
                  </a:cubicBezTo>
                  <a:cubicBezTo>
                    <a:pt x="7477" y="585"/>
                    <a:pt x="7504" y="372"/>
                    <a:pt x="7528" y="160"/>
                  </a:cubicBezTo>
                  <a:close/>
                  <a:moveTo>
                    <a:pt x="7463" y="1"/>
                  </a:moveTo>
                  <a:cubicBezTo>
                    <a:pt x="7461" y="1"/>
                    <a:pt x="7458" y="2"/>
                    <a:pt x="7456" y="2"/>
                  </a:cubicBezTo>
                  <a:cubicBezTo>
                    <a:pt x="7452" y="2"/>
                    <a:pt x="7450" y="3"/>
                    <a:pt x="7448" y="3"/>
                  </a:cubicBezTo>
                  <a:cubicBezTo>
                    <a:pt x="7446" y="5"/>
                    <a:pt x="7442" y="6"/>
                    <a:pt x="7440" y="7"/>
                  </a:cubicBezTo>
                  <a:cubicBezTo>
                    <a:pt x="7438" y="7"/>
                    <a:pt x="7438" y="8"/>
                    <a:pt x="7437" y="8"/>
                  </a:cubicBezTo>
                  <a:cubicBezTo>
                    <a:pt x="7414" y="20"/>
                    <a:pt x="7397" y="43"/>
                    <a:pt x="7399" y="70"/>
                  </a:cubicBezTo>
                  <a:cubicBezTo>
                    <a:pt x="7394" y="125"/>
                    <a:pt x="7387" y="181"/>
                    <a:pt x="7381" y="237"/>
                  </a:cubicBezTo>
                  <a:cubicBezTo>
                    <a:pt x="7360" y="433"/>
                    <a:pt x="7335" y="628"/>
                    <a:pt x="7308" y="823"/>
                  </a:cubicBezTo>
                  <a:cubicBezTo>
                    <a:pt x="7185" y="1824"/>
                    <a:pt x="6964" y="3024"/>
                    <a:pt x="6808" y="4093"/>
                  </a:cubicBezTo>
                  <a:cubicBezTo>
                    <a:pt x="6732" y="4584"/>
                    <a:pt x="6670" y="5079"/>
                    <a:pt x="6609" y="5573"/>
                  </a:cubicBezTo>
                  <a:cubicBezTo>
                    <a:pt x="6599" y="5576"/>
                    <a:pt x="6587" y="5581"/>
                    <a:pt x="6578" y="5592"/>
                  </a:cubicBezTo>
                  <a:cubicBezTo>
                    <a:pt x="6267" y="5855"/>
                    <a:pt x="5985" y="6077"/>
                    <a:pt x="5682" y="6315"/>
                  </a:cubicBezTo>
                  <a:cubicBezTo>
                    <a:pt x="5582" y="6396"/>
                    <a:pt x="5481" y="6477"/>
                    <a:pt x="5383" y="6560"/>
                  </a:cubicBezTo>
                  <a:cubicBezTo>
                    <a:pt x="5351" y="6588"/>
                    <a:pt x="5314" y="6616"/>
                    <a:pt x="5284" y="6648"/>
                  </a:cubicBezTo>
                  <a:cubicBezTo>
                    <a:pt x="5265" y="6652"/>
                    <a:pt x="5250" y="6663"/>
                    <a:pt x="5239" y="6679"/>
                  </a:cubicBezTo>
                  <a:cubicBezTo>
                    <a:pt x="4691" y="7961"/>
                    <a:pt x="3988" y="9218"/>
                    <a:pt x="3359" y="10505"/>
                  </a:cubicBezTo>
                  <a:cubicBezTo>
                    <a:pt x="3405" y="10296"/>
                    <a:pt x="3434" y="10084"/>
                    <a:pt x="3447" y="9873"/>
                  </a:cubicBezTo>
                  <a:cubicBezTo>
                    <a:pt x="3470" y="9373"/>
                    <a:pt x="3401" y="8875"/>
                    <a:pt x="3307" y="8386"/>
                  </a:cubicBezTo>
                  <a:cubicBezTo>
                    <a:pt x="3272" y="8195"/>
                    <a:pt x="3224" y="8007"/>
                    <a:pt x="3149" y="7827"/>
                  </a:cubicBezTo>
                  <a:cubicBezTo>
                    <a:pt x="3131" y="7791"/>
                    <a:pt x="3121" y="7751"/>
                    <a:pt x="3102" y="7714"/>
                  </a:cubicBezTo>
                  <a:cubicBezTo>
                    <a:pt x="3224" y="7175"/>
                    <a:pt x="3218" y="6602"/>
                    <a:pt x="2958" y="6103"/>
                  </a:cubicBezTo>
                  <a:cubicBezTo>
                    <a:pt x="2721" y="5607"/>
                    <a:pt x="2332" y="5205"/>
                    <a:pt x="1923" y="4845"/>
                  </a:cubicBezTo>
                  <a:cubicBezTo>
                    <a:pt x="1869" y="4799"/>
                    <a:pt x="1880" y="4807"/>
                    <a:pt x="1825" y="4764"/>
                  </a:cubicBezTo>
                  <a:cubicBezTo>
                    <a:pt x="1813" y="4750"/>
                    <a:pt x="1797" y="4744"/>
                    <a:pt x="1779" y="4744"/>
                  </a:cubicBezTo>
                  <a:cubicBezTo>
                    <a:pt x="1779" y="4744"/>
                    <a:pt x="1778" y="4744"/>
                    <a:pt x="1778" y="4744"/>
                  </a:cubicBezTo>
                  <a:cubicBezTo>
                    <a:pt x="1722" y="4744"/>
                    <a:pt x="1692" y="4817"/>
                    <a:pt x="1733" y="4856"/>
                  </a:cubicBezTo>
                  <a:cubicBezTo>
                    <a:pt x="1736" y="4857"/>
                    <a:pt x="1737" y="4860"/>
                    <a:pt x="1740" y="4861"/>
                  </a:cubicBezTo>
                  <a:cubicBezTo>
                    <a:pt x="1741" y="4867"/>
                    <a:pt x="1742" y="4871"/>
                    <a:pt x="1743" y="4876"/>
                  </a:cubicBezTo>
                  <a:cubicBezTo>
                    <a:pt x="1756" y="4943"/>
                    <a:pt x="1769" y="5010"/>
                    <a:pt x="1782" y="5078"/>
                  </a:cubicBezTo>
                  <a:cubicBezTo>
                    <a:pt x="1810" y="5232"/>
                    <a:pt x="1838" y="5387"/>
                    <a:pt x="1864" y="5542"/>
                  </a:cubicBezTo>
                  <a:cubicBezTo>
                    <a:pt x="1995" y="6315"/>
                    <a:pt x="2055" y="7122"/>
                    <a:pt x="2108" y="7947"/>
                  </a:cubicBezTo>
                  <a:cubicBezTo>
                    <a:pt x="2201" y="9275"/>
                    <a:pt x="2214" y="10607"/>
                    <a:pt x="2191" y="11937"/>
                  </a:cubicBezTo>
                  <a:cubicBezTo>
                    <a:pt x="2184" y="12436"/>
                    <a:pt x="2168" y="12934"/>
                    <a:pt x="2123" y="13430"/>
                  </a:cubicBezTo>
                  <a:cubicBezTo>
                    <a:pt x="2109" y="13569"/>
                    <a:pt x="2095" y="13708"/>
                    <a:pt x="2080" y="13846"/>
                  </a:cubicBezTo>
                  <a:cubicBezTo>
                    <a:pt x="1875" y="15263"/>
                    <a:pt x="1578" y="16854"/>
                    <a:pt x="1278" y="18317"/>
                  </a:cubicBezTo>
                  <a:cubicBezTo>
                    <a:pt x="968" y="19789"/>
                    <a:pt x="609" y="21248"/>
                    <a:pt x="299" y="22720"/>
                  </a:cubicBezTo>
                  <a:cubicBezTo>
                    <a:pt x="272" y="22849"/>
                    <a:pt x="245" y="22978"/>
                    <a:pt x="218" y="23109"/>
                  </a:cubicBezTo>
                  <a:cubicBezTo>
                    <a:pt x="187" y="23128"/>
                    <a:pt x="190" y="23171"/>
                    <a:pt x="180" y="23202"/>
                  </a:cubicBezTo>
                  <a:cubicBezTo>
                    <a:pt x="126" y="23457"/>
                    <a:pt x="69" y="23713"/>
                    <a:pt x="12" y="23966"/>
                  </a:cubicBezTo>
                  <a:cubicBezTo>
                    <a:pt x="8" y="23987"/>
                    <a:pt x="1" y="24010"/>
                    <a:pt x="13" y="24031"/>
                  </a:cubicBezTo>
                  <a:cubicBezTo>
                    <a:pt x="17" y="24038"/>
                    <a:pt x="23" y="24043"/>
                    <a:pt x="30" y="24047"/>
                  </a:cubicBezTo>
                  <a:cubicBezTo>
                    <a:pt x="31" y="24064"/>
                    <a:pt x="34" y="24080"/>
                    <a:pt x="39" y="24099"/>
                  </a:cubicBezTo>
                  <a:cubicBezTo>
                    <a:pt x="262" y="24976"/>
                    <a:pt x="1141" y="25789"/>
                    <a:pt x="1985" y="26076"/>
                  </a:cubicBezTo>
                  <a:cubicBezTo>
                    <a:pt x="2278" y="26179"/>
                    <a:pt x="2587" y="26231"/>
                    <a:pt x="2894" y="26262"/>
                  </a:cubicBezTo>
                  <a:cubicBezTo>
                    <a:pt x="3081" y="26281"/>
                    <a:pt x="3268" y="26292"/>
                    <a:pt x="3455" y="26292"/>
                  </a:cubicBezTo>
                  <a:cubicBezTo>
                    <a:pt x="3590" y="26292"/>
                    <a:pt x="3724" y="26286"/>
                    <a:pt x="3858" y="26273"/>
                  </a:cubicBezTo>
                  <a:cubicBezTo>
                    <a:pt x="4374" y="26221"/>
                    <a:pt x="4871" y="26031"/>
                    <a:pt x="5316" y="25767"/>
                  </a:cubicBezTo>
                  <a:cubicBezTo>
                    <a:pt x="5432" y="25699"/>
                    <a:pt x="5544" y="25625"/>
                    <a:pt x="5661" y="25561"/>
                  </a:cubicBezTo>
                  <a:cubicBezTo>
                    <a:pt x="5689" y="25545"/>
                    <a:pt x="5725" y="25535"/>
                    <a:pt x="5742" y="25507"/>
                  </a:cubicBezTo>
                  <a:cubicBezTo>
                    <a:pt x="5785" y="25499"/>
                    <a:pt x="5820" y="25449"/>
                    <a:pt x="5792" y="25403"/>
                  </a:cubicBezTo>
                  <a:cubicBezTo>
                    <a:pt x="5532" y="24819"/>
                    <a:pt x="5293" y="24079"/>
                    <a:pt x="5353" y="23399"/>
                  </a:cubicBezTo>
                  <a:cubicBezTo>
                    <a:pt x="5363" y="23296"/>
                    <a:pt x="5370" y="23243"/>
                    <a:pt x="5398" y="23115"/>
                  </a:cubicBezTo>
                  <a:cubicBezTo>
                    <a:pt x="5402" y="23091"/>
                    <a:pt x="5413" y="23063"/>
                    <a:pt x="5419" y="23034"/>
                  </a:cubicBezTo>
                  <a:cubicBezTo>
                    <a:pt x="5651" y="22961"/>
                    <a:pt x="5883" y="22880"/>
                    <a:pt x="6110" y="22791"/>
                  </a:cubicBezTo>
                  <a:cubicBezTo>
                    <a:pt x="6495" y="22636"/>
                    <a:pt x="6874" y="22460"/>
                    <a:pt x="7220" y="22231"/>
                  </a:cubicBezTo>
                  <a:cubicBezTo>
                    <a:pt x="7700" y="21915"/>
                    <a:pt x="8130" y="21526"/>
                    <a:pt x="8558" y="21142"/>
                  </a:cubicBezTo>
                  <a:cubicBezTo>
                    <a:pt x="8973" y="20767"/>
                    <a:pt x="9337" y="20337"/>
                    <a:pt x="9659" y="19881"/>
                  </a:cubicBezTo>
                  <a:cubicBezTo>
                    <a:pt x="9779" y="19697"/>
                    <a:pt x="9907" y="19515"/>
                    <a:pt x="9986" y="19310"/>
                  </a:cubicBezTo>
                  <a:cubicBezTo>
                    <a:pt x="10016" y="19163"/>
                    <a:pt x="10022" y="19072"/>
                    <a:pt x="10038" y="18952"/>
                  </a:cubicBezTo>
                  <a:cubicBezTo>
                    <a:pt x="10060" y="18801"/>
                    <a:pt x="10073" y="18650"/>
                    <a:pt x="10086" y="18498"/>
                  </a:cubicBezTo>
                  <a:cubicBezTo>
                    <a:pt x="10101" y="18485"/>
                    <a:pt x="10113" y="18466"/>
                    <a:pt x="10113" y="18444"/>
                  </a:cubicBezTo>
                  <a:cubicBezTo>
                    <a:pt x="10133" y="18228"/>
                    <a:pt x="10158" y="18011"/>
                    <a:pt x="10185" y="17795"/>
                  </a:cubicBezTo>
                  <a:cubicBezTo>
                    <a:pt x="10278" y="16959"/>
                    <a:pt x="10514" y="16004"/>
                    <a:pt x="10777" y="15141"/>
                  </a:cubicBezTo>
                  <a:cubicBezTo>
                    <a:pt x="11030" y="14346"/>
                    <a:pt x="11320" y="13561"/>
                    <a:pt x="11646" y="12792"/>
                  </a:cubicBezTo>
                  <a:cubicBezTo>
                    <a:pt x="11772" y="12498"/>
                    <a:pt x="11982" y="12015"/>
                    <a:pt x="12166" y="11673"/>
                  </a:cubicBezTo>
                  <a:cubicBezTo>
                    <a:pt x="12252" y="11514"/>
                    <a:pt x="12338" y="11355"/>
                    <a:pt x="12444" y="11207"/>
                  </a:cubicBezTo>
                  <a:cubicBezTo>
                    <a:pt x="12449" y="11200"/>
                    <a:pt x="12450" y="11192"/>
                    <a:pt x="12451" y="11185"/>
                  </a:cubicBezTo>
                  <a:cubicBezTo>
                    <a:pt x="12473" y="11141"/>
                    <a:pt x="12443" y="11079"/>
                    <a:pt x="12391" y="11079"/>
                  </a:cubicBezTo>
                  <a:cubicBezTo>
                    <a:pt x="12390" y="11079"/>
                    <a:pt x="12389" y="11079"/>
                    <a:pt x="12389" y="11079"/>
                  </a:cubicBezTo>
                  <a:cubicBezTo>
                    <a:pt x="12336" y="11073"/>
                    <a:pt x="12280" y="11070"/>
                    <a:pt x="12222" y="11070"/>
                  </a:cubicBezTo>
                  <a:cubicBezTo>
                    <a:pt x="11822" y="11070"/>
                    <a:pt x="11301" y="11203"/>
                    <a:pt x="10928" y="11397"/>
                  </a:cubicBezTo>
                  <a:cubicBezTo>
                    <a:pt x="10009" y="11858"/>
                    <a:pt x="9446" y="12808"/>
                    <a:pt x="9197" y="13777"/>
                  </a:cubicBezTo>
                  <a:cubicBezTo>
                    <a:pt x="9160" y="13924"/>
                    <a:pt x="9134" y="14072"/>
                    <a:pt x="9119" y="14223"/>
                  </a:cubicBezTo>
                  <a:cubicBezTo>
                    <a:pt x="8587" y="14762"/>
                    <a:pt x="8358" y="15685"/>
                    <a:pt x="8384" y="16423"/>
                  </a:cubicBezTo>
                  <a:cubicBezTo>
                    <a:pt x="8387" y="16467"/>
                    <a:pt x="8388" y="16508"/>
                    <a:pt x="8389" y="16550"/>
                  </a:cubicBezTo>
                  <a:cubicBezTo>
                    <a:pt x="8368" y="16546"/>
                    <a:pt x="8348" y="16541"/>
                    <a:pt x="8328" y="16536"/>
                  </a:cubicBezTo>
                  <a:cubicBezTo>
                    <a:pt x="8215" y="16503"/>
                    <a:pt x="8188" y="16493"/>
                    <a:pt x="8086" y="16431"/>
                  </a:cubicBezTo>
                  <a:cubicBezTo>
                    <a:pt x="7728" y="16191"/>
                    <a:pt x="7625" y="15660"/>
                    <a:pt x="7701" y="15219"/>
                  </a:cubicBezTo>
                  <a:cubicBezTo>
                    <a:pt x="7720" y="15094"/>
                    <a:pt x="7749" y="14970"/>
                    <a:pt x="7786" y="14850"/>
                  </a:cubicBezTo>
                  <a:cubicBezTo>
                    <a:pt x="7803" y="14809"/>
                    <a:pt x="7820" y="14769"/>
                    <a:pt x="7837" y="14727"/>
                  </a:cubicBezTo>
                  <a:cubicBezTo>
                    <a:pt x="8013" y="14264"/>
                    <a:pt x="8162" y="13790"/>
                    <a:pt x="8265" y="13306"/>
                  </a:cubicBezTo>
                  <a:cubicBezTo>
                    <a:pt x="8503" y="12097"/>
                    <a:pt x="8476" y="10849"/>
                    <a:pt x="8269" y="9637"/>
                  </a:cubicBezTo>
                  <a:cubicBezTo>
                    <a:pt x="8207" y="9249"/>
                    <a:pt x="8135" y="8862"/>
                    <a:pt x="8050" y="8478"/>
                  </a:cubicBezTo>
                  <a:cubicBezTo>
                    <a:pt x="8084" y="8449"/>
                    <a:pt x="8107" y="8395"/>
                    <a:pt x="8133" y="8367"/>
                  </a:cubicBezTo>
                  <a:cubicBezTo>
                    <a:pt x="8275" y="8162"/>
                    <a:pt x="8390" y="7940"/>
                    <a:pt x="8491" y="7713"/>
                  </a:cubicBezTo>
                  <a:cubicBezTo>
                    <a:pt x="8555" y="7561"/>
                    <a:pt x="8632" y="7411"/>
                    <a:pt x="8693" y="7258"/>
                  </a:cubicBezTo>
                  <a:cubicBezTo>
                    <a:pt x="8694" y="7252"/>
                    <a:pt x="8694" y="7246"/>
                    <a:pt x="8693" y="7239"/>
                  </a:cubicBezTo>
                  <a:cubicBezTo>
                    <a:pt x="8743" y="7221"/>
                    <a:pt x="8790" y="7201"/>
                    <a:pt x="8837" y="7183"/>
                  </a:cubicBezTo>
                  <a:cubicBezTo>
                    <a:pt x="9121" y="7067"/>
                    <a:pt x="9388" y="6913"/>
                    <a:pt x="9639" y="6736"/>
                  </a:cubicBezTo>
                  <a:cubicBezTo>
                    <a:pt x="9838" y="6592"/>
                    <a:pt x="10040" y="6439"/>
                    <a:pt x="10191" y="6243"/>
                  </a:cubicBezTo>
                  <a:cubicBezTo>
                    <a:pt x="10201" y="6230"/>
                    <a:pt x="10202" y="6213"/>
                    <a:pt x="10200" y="6197"/>
                  </a:cubicBezTo>
                  <a:lnTo>
                    <a:pt x="10200" y="6197"/>
                  </a:lnTo>
                  <a:cubicBezTo>
                    <a:pt x="10397" y="6255"/>
                    <a:pt x="10602" y="6287"/>
                    <a:pt x="10806" y="6287"/>
                  </a:cubicBezTo>
                  <a:cubicBezTo>
                    <a:pt x="11014" y="6287"/>
                    <a:pt x="11222" y="6254"/>
                    <a:pt x="11421" y="6182"/>
                  </a:cubicBezTo>
                  <a:cubicBezTo>
                    <a:pt x="11634" y="6102"/>
                    <a:pt x="11834" y="5974"/>
                    <a:pt x="11971" y="5788"/>
                  </a:cubicBezTo>
                  <a:cubicBezTo>
                    <a:pt x="12045" y="5691"/>
                    <a:pt x="12103" y="5568"/>
                    <a:pt x="12082" y="5444"/>
                  </a:cubicBezTo>
                  <a:cubicBezTo>
                    <a:pt x="12076" y="5425"/>
                    <a:pt x="12066" y="5403"/>
                    <a:pt x="12054" y="5384"/>
                  </a:cubicBezTo>
                  <a:cubicBezTo>
                    <a:pt x="12050" y="5367"/>
                    <a:pt x="12036" y="5353"/>
                    <a:pt x="12018" y="5351"/>
                  </a:cubicBezTo>
                  <a:cubicBezTo>
                    <a:pt x="12008" y="5345"/>
                    <a:pt x="11998" y="5341"/>
                    <a:pt x="11987" y="5340"/>
                  </a:cubicBezTo>
                  <a:cubicBezTo>
                    <a:pt x="11979" y="5340"/>
                    <a:pt x="11972" y="5341"/>
                    <a:pt x="11966" y="5344"/>
                  </a:cubicBezTo>
                  <a:cubicBezTo>
                    <a:pt x="11599" y="5300"/>
                    <a:pt x="11055" y="5156"/>
                    <a:pt x="10643" y="5006"/>
                  </a:cubicBezTo>
                  <a:cubicBezTo>
                    <a:pt x="10479" y="4949"/>
                    <a:pt x="10317" y="4888"/>
                    <a:pt x="10157" y="4821"/>
                  </a:cubicBezTo>
                  <a:cubicBezTo>
                    <a:pt x="10069" y="4789"/>
                    <a:pt x="10006" y="4747"/>
                    <a:pt x="9886" y="4732"/>
                  </a:cubicBezTo>
                  <a:cubicBezTo>
                    <a:pt x="9837" y="4734"/>
                    <a:pt x="9794" y="4761"/>
                    <a:pt x="9753" y="4784"/>
                  </a:cubicBezTo>
                  <a:cubicBezTo>
                    <a:pt x="9683" y="4825"/>
                    <a:pt x="9614" y="4869"/>
                    <a:pt x="9544" y="4910"/>
                  </a:cubicBezTo>
                  <a:cubicBezTo>
                    <a:pt x="9642" y="4800"/>
                    <a:pt x="9726" y="4676"/>
                    <a:pt x="9785" y="4539"/>
                  </a:cubicBezTo>
                  <a:cubicBezTo>
                    <a:pt x="9901" y="4264"/>
                    <a:pt x="9934" y="3946"/>
                    <a:pt x="9853" y="3657"/>
                  </a:cubicBezTo>
                  <a:cubicBezTo>
                    <a:pt x="9826" y="3569"/>
                    <a:pt x="9784" y="3482"/>
                    <a:pt x="9713" y="3482"/>
                  </a:cubicBezTo>
                  <a:cubicBezTo>
                    <a:pt x="9685" y="3482"/>
                    <a:pt x="9653" y="3495"/>
                    <a:pt x="9616" y="3527"/>
                  </a:cubicBezTo>
                  <a:cubicBezTo>
                    <a:pt x="9450" y="3645"/>
                    <a:pt x="9381" y="3673"/>
                    <a:pt x="9243" y="3764"/>
                  </a:cubicBezTo>
                  <a:cubicBezTo>
                    <a:pt x="8976" y="3924"/>
                    <a:pt x="8710" y="4088"/>
                    <a:pt x="8444" y="4249"/>
                  </a:cubicBezTo>
                  <a:cubicBezTo>
                    <a:pt x="8442" y="4250"/>
                    <a:pt x="8441" y="4251"/>
                    <a:pt x="8440" y="4251"/>
                  </a:cubicBezTo>
                  <a:cubicBezTo>
                    <a:pt x="8432" y="4182"/>
                    <a:pt x="8425" y="4115"/>
                    <a:pt x="8414" y="4047"/>
                  </a:cubicBezTo>
                  <a:cubicBezTo>
                    <a:pt x="8435" y="3996"/>
                    <a:pt x="8455" y="3947"/>
                    <a:pt x="8473" y="3895"/>
                  </a:cubicBezTo>
                  <a:cubicBezTo>
                    <a:pt x="8818" y="3013"/>
                    <a:pt x="8861" y="1983"/>
                    <a:pt x="8487" y="1101"/>
                  </a:cubicBezTo>
                  <a:cubicBezTo>
                    <a:pt x="8318" y="700"/>
                    <a:pt x="8004" y="264"/>
                    <a:pt x="7617" y="53"/>
                  </a:cubicBezTo>
                  <a:cubicBezTo>
                    <a:pt x="7574" y="34"/>
                    <a:pt x="7528" y="7"/>
                    <a:pt x="7479" y="2"/>
                  </a:cubicBezTo>
                  <a:cubicBezTo>
                    <a:pt x="7474" y="1"/>
                    <a:pt x="7468" y="1"/>
                    <a:pt x="7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32"/>
            <p:cNvSpPr/>
            <p:nvPr/>
          </p:nvSpPr>
          <p:spPr>
            <a:xfrm>
              <a:off x="4304150" y="1355450"/>
              <a:ext cx="14725" cy="53150"/>
            </a:xfrm>
            <a:custGeom>
              <a:avLst/>
              <a:gdLst/>
              <a:ahLst/>
              <a:cxnLst/>
              <a:rect l="l" t="t" r="r" b="b"/>
              <a:pathLst>
                <a:path w="589" h="2126" extrusionOk="0">
                  <a:moveTo>
                    <a:pt x="543" y="1"/>
                  </a:moveTo>
                  <a:cubicBezTo>
                    <a:pt x="524" y="1"/>
                    <a:pt x="505" y="11"/>
                    <a:pt x="500" y="33"/>
                  </a:cubicBezTo>
                  <a:cubicBezTo>
                    <a:pt x="345" y="701"/>
                    <a:pt x="135" y="1355"/>
                    <a:pt x="5" y="2029"/>
                  </a:cubicBezTo>
                  <a:cubicBezTo>
                    <a:pt x="2" y="2041"/>
                    <a:pt x="1" y="2061"/>
                    <a:pt x="1" y="2063"/>
                  </a:cubicBezTo>
                  <a:cubicBezTo>
                    <a:pt x="0" y="2075"/>
                    <a:pt x="2" y="2088"/>
                    <a:pt x="9" y="2098"/>
                  </a:cubicBezTo>
                  <a:cubicBezTo>
                    <a:pt x="20" y="2117"/>
                    <a:pt x="38" y="2125"/>
                    <a:pt x="57" y="2125"/>
                  </a:cubicBezTo>
                  <a:cubicBezTo>
                    <a:pt x="82" y="2125"/>
                    <a:pt x="108" y="2109"/>
                    <a:pt x="114" y="2081"/>
                  </a:cubicBezTo>
                  <a:cubicBezTo>
                    <a:pt x="191" y="1615"/>
                    <a:pt x="306" y="1028"/>
                    <a:pt x="454" y="523"/>
                  </a:cubicBezTo>
                  <a:cubicBezTo>
                    <a:pt x="495" y="362"/>
                    <a:pt x="555" y="202"/>
                    <a:pt x="588" y="39"/>
                  </a:cubicBezTo>
                  <a:cubicBezTo>
                    <a:pt x="586" y="14"/>
                    <a:pt x="564" y="1"/>
                    <a:pt x="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32"/>
            <p:cNvSpPr/>
            <p:nvPr/>
          </p:nvSpPr>
          <p:spPr>
            <a:xfrm>
              <a:off x="4325200" y="1365500"/>
              <a:ext cx="16225" cy="63825"/>
            </a:xfrm>
            <a:custGeom>
              <a:avLst/>
              <a:gdLst/>
              <a:ahLst/>
              <a:cxnLst/>
              <a:rect l="l" t="t" r="r" b="b"/>
              <a:pathLst>
                <a:path w="649" h="2553" extrusionOk="0">
                  <a:moveTo>
                    <a:pt x="578" y="0"/>
                  </a:moveTo>
                  <a:cubicBezTo>
                    <a:pt x="549" y="0"/>
                    <a:pt x="521" y="16"/>
                    <a:pt x="513" y="48"/>
                  </a:cubicBezTo>
                  <a:cubicBezTo>
                    <a:pt x="441" y="401"/>
                    <a:pt x="365" y="711"/>
                    <a:pt x="262" y="1125"/>
                  </a:cubicBezTo>
                  <a:cubicBezTo>
                    <a:pt x="140" y="1604"/>
                    <a:pt x="24" y="2083"/>
                    <a:pt x="3" y="2484"/>
                  </a:cubicBezTo>
                  <a:cubicBezTo>
                    <a:pt x="1" y="2525"/>
                    <a:pt x="37" y="2553"/>
                    <a:pt x="74" y="2553"/>
                  </a:cubicBezTo>
                  <a:cubicBezTo>
                    <a:pt x="91" y="2553"/>
                    <a:pt x="108" y="2547"/>
                    <a:pt x="121" y="2533"/>
                  </a:cubicBezTo>
                  <a:cubicBezTo>
                    <a:pt x="152" y="2499"/>
                    <a:pt x="139" y="2451"/>
                    <a:pt x="147" y="2407"/>
                  </a:cubicBezTo>
                  <a:cubicBezTo>
                    <a:pt x="173" y="2111"/>
                    <a:pt x="193" y="2018"/>
                    <a:pt x="226" y="1766"/>
                  </a:cubicBezTo>
                  <a:cubicBezTo>
                    <a:pt x="255" y="1545"/>
                    <a:pt x="311" y="1189"/>
                    <a:pt x="385" y="922"/>
                  </a:cubicBezTo>
                  <a:cubicBezTo>
                    <a:pt x="440" y="706"/>
                    <a:pt x="520" y="415"/>
                    <a:pt x="568" y="306"/>
                  </a:cubicBezTo>
                  <a:cubicBezTo>
                    <a:pt x="591" y="249"/>
                    <a:pt x="611" y="191"/>
                    <a:pt x="631" y="134"/>
                  </a:cubicBezTo>
                  <a:cubicBezTo>
                    <a:pt x="635" y="109"/>
                    <a:pt x="648" y="83"/>
                    <a:pt x="645" y="57"/>
                  </a:cubicBezTo>
                  <a:cubicBezTo>
                    <a:pt x="641" y="20"/>
                    <a:pt x="609" y="0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32"/>
            <p:cNvSpPr/>
            <p:nvPr/>
          </p:nvSpPr>
          <p:spPr>
            <a:xfrm>
              <a:off x="4357025" y="1369925"/>
              <a:ext cx="10600" cy="71675"/>
            </a:xfrm>
            <a:custGeom>
              <a:avLst/>
              <a:gdLst/>
              <a:ahLst/>
              <a:cxnLst/>
              <a:rect l="l" t="t" r="r" b="b"/>
              <a:pathLst>
                <a:path w="424" h="2867" extrusionOk="0">
                  <a:moveTo>
                    <a:pt x="354" y="0"/>
                  </a:moveTo>
                  <a:cubicBezTo>
                    <a:pt x="328" y="0"/>
                    <a:pt x="301" y="16"/>
                    <a:pt x="295" y="44"/>
                  </a:cubicBezTo>
                  <a:cubicBezTo>
                    <a:pt x="268" y="199"/>
                    <a:pt x="266" y="340"/>
                    <a:pt x="244" y="502"/>
                  </a:cubicBezTo>
                  <a:cubicBezTo>
                    <a:pt x="196" y="834"/>
                    <a:pt x="152" y="1240"/>
                    <a:pt x="110" y="1606"/>
                  </a:cubicBezTo>
                  <a:cubicBezTo>
                    <a:pt x="79" y="1843"/>
                    <a:pt x="35" y="2130"/>
                    <a:pt x="13" y="2423"/>
                  </a:cubicBezTo>
                  <a:cubicBezTo>
                    <a:pt x="4" y="2524"/>
                    <a:pt x="4" y="2627"/>
                    <a:pt x="8" y="2729"/>
                  </a:cubicBezTo>
                  <a:cubicBezTo>
                    <a:pt x="12" y="2768"/>
                    <a:pt x="1" y="2815"/>
                    <a:pt x="31" y="2846"/>
                  </a:cubicBezTo>
                  <a:cubicBezTo>
                    <a:pt x="45" y="2860"/>
                    <a:pt x="62" y="2866"/>
                    <a:pt x="80" y="2866"/>
                  </a:cubicBezTo>
                  <a:cubicBezTo>
                    <a:pt x="104" y="2866"/>
                    <a:pt x="128" y="2854"/>
                    <a:pt x="141" y="2832"/>
                  </a:cubicBezTo>
                  <a:cubicBezTo>
                    <a:pt x="160" y="2795"/>
                    <a:pt x="145" y="2749"/>
                    <a:pt x="147" y="2709"/>
                  </a:cubicBezTo>
                  <a:cubicBezTo>
                    <a:pt x="137" y="2460"/>
                    <a:pt x="156" y="2210"/>
                    <a:pt x="172" y="1962"/>
                  </a:cubicBezTo>
                  <a:cubicBezTo>
                    <a:pt x="188" y="1663"/>
                    <a:pt x="202" y="1364"/>
                    <a:pt x="240" y="1069"/>
                  </a:cubicBezTo>
                  <a:cubicBezTo>
                    <a:pt x="282" y="751"/>
                    <a:pt x="308" y="452"/>
                    <a:pt x="403" y="132"/>
                  </a:cubicBezTo>
                  <a:cubicBezTo>
                    <a:pt x="405" y="97"/>
                    <a:pt x="424" y="61"/>
                    <a:pt x="405" y="30"/>
                  </a:cubicBezTo>
                  <a:cubicBezTo>
                    <a:pt x="395" y="10"/>
                    <a:pt x="375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32"/>
            <p:cNvSpPr/>
            <p:nvPr/>
          </p:nvSpPr>
          <p:spPr>
            <a:xfrm>
              <a:off x="4394475" y="1362875"/>
              <a:ext cx="21875" cy="79550"/>
            </a:xfrm>
            <a:custGeom>
              <a:avLst/>
              <a:gdLst/>
              <a:ahLst/>
              <a:cxnLst/>
              <a:rect l="l" t="t" r="r" b="b"/>
              <a:pathLst>
                <a:path w="875" h="3182" extrusionOk="0">
                  <a:moveTo>
                    <a:pt x="801" y="0"/>
                  </a:moveTo>
                  <a:cubicBezTo>
                    <a:pt x="796" y="0"/>
                    <a:pt x="790" y="1"/>
                    <a:pt x="785" y="3"/>
                  </a:cubicBezTo>
                  <a:cubicBezTo>
                    <a:pt x="636" y="36"/>
                    <a:pt x="490" y="79"/>
                    <a:pt x="343" y="116"/>
                  </a:cubicBezTo>
                  <a:cubicBezTo>
                    <a:pt x="277" y="132"/>
                    <a:pt x="213" y="149"/>
                    <a:pt x="147" y="164"/>
                  </a:cubicBezTo>
                  <a:cubicBezTo>
                    <a:pt x="128" y="169"/>
                    <a:pt x="109" y="180"/>
                    <a:pt x="99" y="198"/>
                  </a:cubicBezTo>
                  <a:cubicBezTo>
                    <a:pt x="75" y="235"/>
                    <a:pt x="97" y="288"/>
                    <a:pt x="140" y="300"/>
                  </a:cubicBezTo>
                  <a:cubicBezTo>
                    <a:pt x="146" y="301"/>
                    <a:pt x="151" y="301"/>
                    <a:pt x="157" y="301"/>
                  </a:cubicBezTo>
                  <a:cubicBezTo>
                    <a:pt x="162" y="301"/>
                    <a:pt x="168" y="301"/>
                    <a:pt x="173" y="300"/>
                  </a:cubicBezTo>
                  <a:cubicBezTo>
                    <a:pt x="174" y="307"/>
                    <a:pt x="176" y="313"/>
                    <a:pt x="178" y="319"/>
                  </a:cubicBezTo>
                  <a:cubicBezTo>
                    <a:pt x="178" y="321"/>
                    <a:pt x="179" y="322"/>
                    <a:pt x="179" y="322"/>
                  </a:cubicBezTo>
                  <a:cubicBezTo>
                    <a:pt x="183" y="352"/>
                    <a:pt x="181" y="349"/>
                    <a:pt x="183" y="398"/>
                  </a:cubicBezTo>
                  <a:cubicBezTo>
                    <a:pt x="186" y="677"/>
                    <a:pt x="155" y="900"/>
                    <a:pt x="130" y="1129"/>
                  </a:cubicBezTo>
                  <a:cubicBezTo>
                    <a:pt x="81" y="1744"/>
                    <a:pt x="29" y="2360"/>
                    <a:pt x="4" y="2978"/>
                  </a:cubicBezTo>
                  <a:lnTo>
                    <a:pt x="1" y="3113"/>
                  </a:lnTo>
                  <a:cubicBezTo>
                    <a:pt x="1" y="3130"/>
                    <a:pt x="8" y="3149"/>
                    <a:pt x="22" y="3161"/>
                  </a:cubicBezTo>
                  <a:cubicBezTo>
                    <a:pt x="35" y="3175"/>
                    <a:pt x="52" y="3181"/>
                    <a:pt x="69" y="3181"/>
                  </a:cubicBezTo>
                  <a:cubicBezTo>
                    <a:pt x="105" y="3181"/>
                    <a:pt x="141" y="3154"/>
                    <a:pt x="140" y="3113"/>
                  </a:cubicBezTo>
                  <a:cubicBezTo>
                    <a:pt x="147" y="2590"/>
                    <a:pt x="203" y="2069"/>
                    <a:pt x="231" y="1547"/>
                  </a:cubicBezTo>
                  <a:cubicBezTo>
                    <a:pt x="256" y="1193"/>
                    <a:pt x="253" y="839"/>
                    <a:pt x="265" y="486"/>
                  </a:cubicBezTo>
                  <a:cubicBezTo>
                    <a:pt x="270" y="411"/>
                    <a:pt x="271" y="417"/>
                    <a:pt x="280" y="350"/>
                  </a:cubicBezTo>
                  <a:cubicBezTo>
                    <a:pt x="281" y="348"/>
                    <a:pt x="281" y="347"/>
                    <a:pt x="282" y="343"/>
                  </a:cubicBezTo>
                  <a:cubicBezTo>
                    <a:pt x="292" y="311"/>
                    <a:pt x="301" y="303"/>
                    <a:pt x="307" y="266"/>
                  </a:cubicBezTo>
                  <a:cubicBezTo>
                    <a:pt x="450" y="228"/>
                    <a:pt x="594" y="197"/>
                    <a:pt x="734" y="147"/>
                  </a:cubicBezTo>
                  <a:cubicBezTo>
                    <a:pt x="789" y="123"/>
                    <a:pt x="769" y="131"/>
                    <a:pt x="816" y="113"/>
                  </a:cubicBezTo>
                  <a:cubicBezTo>
                    <a:pt x="830" y="110"/>
                    <a:pt x="842" y="100"/>
                    <a:pt x="851" y="86"/>
                  </a:cubicBezTo>
                  <a:cubicBezTo>
                    <a:pt x="874" y="50"/>
                    <a:pt x="842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32"/>
            <p:cNvSpPr/>
            <p:nvPr/>
          </p:nvSpPr>
          <p:spPr>
            <a:xfrm>
              <a:off x="4517525" y="944850"/>
              <a:ext cx="114250" cy="117275"/>
            </a:xfrm>
            <a:custGeom>
              <a:avLst/>
              <a:gdLst/>
              <a:ahLst/>
              <a:cxnLst/>
              <a:rect l="l" t="t" r="r" b="b"/>
              <a:pathLst>
                <a:path w="4570" h="4691" extrusionOk="0">
                  <a:moveTo>
                    <a:pt x="2263" y="104"/>
                  </a:moveTo>
                  <a:cubicBezTo>
                    <a:pt x="2463" y="104"/>
                    <a:pt x="2653" y="133"/>
                    <a:pt x="2849" y="174"/>
                  </a:cubicBezTo>
                  <a:cubicBezTo>
                    <a:pt x="2854" y="175"/>
                    <a:pt x="2859" y="176"/>
                    <a:pt x="2862" y="178"/>
                  </a:cubicBezTo>
                  <a:cubicBezTo>
                    <a:pt x="2789" y="178"/>
                    <a:pt x="2716" y="180"/>
                    <a:pt x="2643" y="192"/>
                  </a:cubicBezTo>
                  <a:cubicBezTo>
                    <a:pt x="1996" y="272"/>
                    <a:pt x="1382" y="792"/>
                    <a:pt x="1197" y="1464"/>
                  </a:cubicBezTo>
                  <a:cubicBezTo>
                    <a:pt x="1165" y="1563"/>
                    <a:pt x="1145" y="1664"/>
                    <a:pt x="1131" y="1767"/>
                  </a:cubicBezTo>
                  <a:cubicBezTo>
                    <a:pt x="1131" y="1769"/>
                    <a:pt x="1130" y="1770"/>
                    <a:pt x="1130" y="1771"/>
                  </a:cubicBezTo>
                  <a:cubicBezTo>
                    <a:pt x="1112" y="1922"/>
                    <a:pt x="1109" y="2075"/>
                    <a:pt x="1117" y="2228"/>
                  </a:cubicBezTo>
                  <a:cubicBezTo>
                    <a:pt x="1134" y="2395"/>
                    <a:pt x="1177" y="2557"/>
                    <a:pt x="1239" y="2713"/>
                  </a:cubicBezTo>
                  <a:cubicBezTo>
                    <a:pt x="1469" y="3300"/>
                    <a:pt x="1981" y="3785"/>
                    <a:pt x="2605" y="3914"/>
                  </a:cubicBezTo>
                  <a:cubicBezTo>
                    <a:pt x="2714" y="3939"/>
                    <a:pt x="2826" y="3949"/>
                    <a:pt x="2938" y="3949"/>
                  </a:cubicBezTo>
                  <a:cubicBezTo>
                    <a:pt x="3073" y="3949"/>
                    <a:pt x="3208" y="3934"/>
                    <a:pt x="3340" y="3911"/>
                  </a:cubicBezTo>
                  <a:cubicBezTo>
                    <a:pt x="3473" y="3887"/>
                    <a:pt x="3606" y="3856"/>
                    <a:pt x="3728" y="3800"/>
                  </a:cubicBezTo>
                  <a:cubicBezTo>
                    <a:pt x="3850" y="3742"/>
                    <a:pt x="3962" y="3659"/>
                    <a:pt x="4059" y="3563"/>
                  </a:cubicBezTo>
                  <a:cubicBezTo>
                    <a:pt x="4180" y="3448"/>
                    <a:pt x="4293" y="3324"/>
                    <a:pt x="4386" y="3185"/>
                  </a:cubicBezTo>
                  <a:cubicBezTo>
                    <a:pt x="4404" y="3160"/>
                    <a:pt x="4420" y="3132"/>
                    <a:pt x="4435" y="3105"/>
                  </a:cubicBezTo>
                  <a:lnTo>
                    <a:pt x="4435" y="3105"/>
                  </a:lnTo>
                  <a:cubicBezTo>
                    <a:pt x="4404" y="3274"/>
                    <a:pt x="4322" y="3431"/>
                    <a:pt x="4221" y="3593"/>
                  </a:cubicBezTo>
                  <a:cubicBezTo>
                    <a:pt x="4100" y="3790"/>
                    <a:pt x="3932" y="3955"/>
                    <a:pt x="3740" y="4112"/>
                  </a:cubicBezTo>
                  <a:cubicBezTo>
                    <a:pt x="3509" y="4283"/>
                    <a:pt x="3192" y="4443"/>
                    <a:pt x="2885" y="4515"/>
                  </a:cubicBezTo>
                  <a:cubicBezTo>
                    <a:pt x="2768" y="4544"/>
                    <a:pt x="2624" y="4555"/>
                    <a:pt x="2481" y="4555"/>
                  </a:cubicBezTo>
                  <a:cubicBezTo>
                    <a:pt x="2334" y="4555"/>
                    <a:pt x="2189" y="4543"/>
                    <a:pt x="2075" y="4526"/>
                  </a:cubicBezTo>
                  <a:cubicBezTo>
                    <a:pt x="1802" y="4491"/>
                    <a:pt x="1590" y="4404"/>
                    <a:pt x="1363" y="4269"/>
                  </a:cubicBezTo>
                  <a:cubicBezTo>
                    <a:pt x="1176" y="4140"/>
                    <a:pt x="1007" y="4000"/>
                    <a:pt x="848" y="3821"/>
                  </a:cubicBezTo>
                  <a:cubicBezTo>
                    <a:pt x="684" y="3626"/>
                    <a:pt x="532" y="3362"/>
                    <a:pt x="422" y="3106"/>
                  </a:cubicBezTo>
                  <a:cubicBezTo>
                    <a:pt x="198" y="2617"/>
                    <a:pt x="182" y="2043"/>
                    <a:pt x="378" y="1507"/>
                  </a:cubicBezTo>
                  <a:cubicBezTo>
                    <a:pt x="450" y="1288"/>
                    <a:pt x="559" y="1081"/>
                    <a:pt x="693" y="894"/>
                  </a:cubicBezTo>
                  <a:cubicBezTo>
                    <a:pt x="1023" y="488"/>
                    <a:pt x="1533" y="170"/>
                    <a:pt x="2023" y="119"/>
                  </a:cubicBezTo>
                  <a:cubicBezTo>
                    <a:pt x="2105" y="109"/>
                    <a:pt x="2185" y="104"/>
                    <a:pt x="2263" y="104"/>
                  </a:cubicBezTo>
                  <a:close/>
                  <a:moveTo>
                    <a:pt x="2354" y="0"/>
                  </a:moveTo>
                  <a:cubicBezTo>
                    <a:pt x="2115" y="0"/>
                    <a:pt x="1875" y="37"/>
                    <a:pt x="1647" y="103"/>
                  </a:cubicBezTo>
                  <a:cubicBezTo>
                    <a:pt x="1239" y="219"/>
                    <a:pt x="889" y="478"/>
                    <a:pt x="637" y="807"/>
                  </a:cubicBezTo>
                  <a:cubicBezTo>
                    <a:pt x="221" y="1354"/>
                    <a:pt x="1" y="2060"/>
                    <a:pt x="174" y="2717"/>
                  </a:cubicBezTo>
                  <a:cubicBezTo>
                    <a:pt x="180" y="2738"/>
                    <a:pt x="185" y="2760"/>
                    <a:pt x="191" y="2783"/>
                  </a:cubicBezTo>
                  <a:cubicBezTo>
                    <a:pt x="209" y="2857"/>
                    <a:pt x="230" y="2929"/>
                    <a:pt x="255" y="3000"/>
                  </a:cubicBezTo>
                  <a:cubicBezTo>
                    <a:pt x="342" y="3227"/>
                    <a:pt x="466" y="3439"/>
                    <a:pt x="600" y="3642"/>
                  </a:cubicBezTo>
                  <a:cubicBezTo>
                    <a:pt x="765" y="3876"/>
                    <a:pt x="906" y="4062"/>
                    <a:pt x="1139" y="4244"/>
                  </a:cubicBezTo>
                  <a:cubicBezTo>
                    <a:pt x="1261" y="4342"/>
                    <a:pt x="1400" y="4421"/>
                    <a:pt x="1543" y="4489"/>
                  </a:cubicBezTo>
                  <a:cubicBezTo>
                    <a:pt x="1714" y="4573"/>
                    <a:pt x="1899" y="4635"/>
                    <a:pt x="2090" y="4664"/>
                  </a:cubicBezTo>
                  <a:cubicBezTo>
                    <a:pt x="2090" y="4666"/>
                    <a:pt x="2091" y="4668"/>
                    <a:pt x="2093" y="4670"/>
                  </a:cubicBezTo>
                  <a:cubicBezTo>
                    <a:pt x="2209" y="4684"/>
                    <a:pt x="2326" y="4691"/>
                    <a:pt x="2442" y="4691"/>
                  </a:cubicBezTo>
                  <a:cubicBezTo>
                    <a:pt x="2505" y="4691"/>
                    <a:pt x="2567" y="4689"/>
                    <a:pt x="2629" y="4685"/>
                  </a:cubicBezTo>
                  <a:cubicBezTo>
                    <a:pt x="3048" y="4655"/>
                    <a:pt x="3461" y="4509"/>
                    <a:pt x="3782" y="4237"/>
                  </a:cubicBezTo>
                  <a:cubicBezTo>
                    <a:pt x="4199" y="3888"/>
                    <a:pt x="4513" y="3396"/>
                    <a:pt x="4560" y="2868"/>
                  </a:cubicBezTo>
                  <a:cubicBezTo>
                    <a:pt x="4565" y="2857"/>
                    <a:pt x="4567" y="2845"/>
                    <a:pt x="4568" y="2832"/>
                  </a:cubicBezTo>
                  <a:cubicBezTo>
                    <a:pt x="4570" y="2827"/>
                    <a:pt x="4567" y="2822"/>
                    <a:pt x="4565" y="2818"/>
                  </a:cubicBezTo>
                  <a:cubicBezTo>
                    <a:pt x="4566" y="2795"/>
                    <a:pt x="4567" y="2771"/>
                    <a:pt x="4567" y="2749"/>
                  </a:cubicBezTo>
                  <a:cubicBezTo>
                    <a:pt x="4567" y="2746"/>
                    <a:pt x="4567" y="2743"/>
                    <a:pt x="4566" y="2740"/>
                  </a:cubicBezTo>
                  <a:cubicBezTo>
                    <a:pt x="4566" y="2728"/>
                    <a:pt x="4559" y="2718"/>
                    <a:pt x="4545" y="2714"/>
                  </a:cubicBezTo>
                  <a:cubicBezTo>
                    <a:pt x="4542" y="2713"/>
                    <a:pt x="4540" y="2713"/>
                    <a:pt x="4538" y="2713"/>
                  </a:cubicBezTo>
                  <a:cubicBezTo>
                    <a:pt x="4503" y="2713"/>
                    <a:pt x="4503" y="2760"/>
                    <a:pt x="4492" y="2784"/>
                  </a:cubicBezTo>
                  <a:cubicBezTo>
                    <a:pt x="4482" y="2813"/>
                    <a:pt x="4469" y="2847"/>
                    <a:pt x="4457" y="2879"/>
                  </a:cubicBezTo>
                  <a:cubicBezTo>
                    <a:pt x="4453" y="2884"/>
                    <a:pt x="4449" y="2890"/>
                    <a:pt x="4448" y="2897"/>
                  </a:cubicBezTo>
                  <a:cubicBezTo>
                    <a:pt x="4437" y="2925"/>
                    <a:pt x="4426" y="2952"/>
                    <a:pt x="4416" y="2970"/>
                  </a:cubicBezTo>
                  <a:cubicBezTo>
                    <a:pt x="4312" y="3178"/>
                    <a:pt x="4186" y="3333"/>
                    <a:pt x="4006" y="3485"/>
                  </a:cubicBezTo>
                  <a:cubicBezTo>
                    <a:pt x="3809" y="3647"/>
                    <a:pt x="3559" y="3765"/>
                    <a:pt x="3293" y="3825"/>
                  </a:cubicBezTo>
                  <a:cubicBezTo>
                    <a:pt x="3188" y="3845"/>
                    <a:pt x="3073" y="3856"/>
                    <a:pt x="2958" y="3856"/>
                  </a:cubicBezTo>
                  <a:cubicBezTo>
                    <a:pt x="2837" y="3856"/>
                    <a:pt x="2717" y="3844"/>
                    <a:pt x="2608" y="3820"/>
                  </a:cubicBezTo>
                  <a:cubicBezTo>
                    <a:pt x="2294" y="3753"/>
                    <a:pt x="2047" y="3603"/>
                    <a:pt x="1822" y="3397"/>
                  </a:cubicBezTo>
                  <a:cubicBezTo>
                    <a:pt x="1626" y="3213"/>
                    <a:pt x="1487" y="3018"/>
                    <a:pt x="1369" y="2771"/>
                  </a:cubicBezTo>
                  <a:cubicBezTo>
                    <a:pt x="1368" y="2768"/>
                    <a:pt x="1365" y="2764"/>
                    <a:pt x="1364" y="2760"/>
                  </a:cubicBezTo>
                  <a:cubicBezTo>
                    <a:pt x="1310" y="2600"/>
                    <a:pt x="1257" y="2439"/>
                    <a:pt x="1229" y="2272"/>
                  </a:cubicBezTo>
                  <a:cubicBezTo>
                    <a:pt x="1204" y="2105"/>
                    <a:pt x="1203" y="1890"/>
                    <a:pt x="1235" y="1697"/>
                  </a:cubicBezTo>
                  <a:cubicBezTo>
                    <a:pt x="1339" y="1098"/>
                    <a:pt x="1766" y="508"/>
                    <a:pt x="2418" y="360"/>
                  </a:cubicBezTo>
                  <a:cubicBezTo>
                    <a:pt x="2603" y="313"/>
                    <a:pt x="2768" y="292"/>
                    <a:pt x="2953" y="292"/>
                  </a:cubicBezTo>
                  <a:cubicBezTo>
                    <a:pt x="2992" y="292"/>
                    <a:pt x="3032" y="293"/>
                    <a:pt x="3073" y="295"/>
                  </a:cubicBezTo>
                  <a:cubicBezTo>
                    <a:pt x="3169" y="300"/>
                    <a:pt x="3253" y="320"/>
                    <a:pt x="3353" y="333"/>
                  </a:cubicBezTo>
                  <a:cubicBezTo>
                    <a:pt x="3384" y="331"/>
                    <a:pt x="3398" y="290"/>
                    <a:pt x="3376" y="271"/>
                  </a:cubicBezTo>
                  <a:cubicBezTo>
                    <a:pt x="3372" y="267"/>
                    <a:pt x="3367" y="264"/>
                    <a:pt x="3362" y="263"/>
                  </a:cubicBezTo>
                  <a:cubicBezTo>
                    <a:pt x="3063" y="81"/>
                    <a:pt x="2711" y="0"/>
                    <a:pt x="2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32"/>
            <p:cNvSpPr/>
            <p:nvPr/>
          </p:nvSpPr>
          <p:spPr>
            <a:xfrm>
              <a:off x="4524525" y="1085400"/>
              <a:ext cx="34750" cy="126100"/>
            </a:xfrm>
            <a:custGeom>
              <a:avLst/>
              <a:gdLst/>
              <a:ahLst/>
              <a:cxnLst/>
              <a:rect l="l" t="t" r="r" b="b"/>
              <a:pathLst>
                <a:path w="1390" h="5044" extrusionOk="0">
                  <a:moveTo>
                    <a:pt x="1390" y="0"/>
                  </a:moveTo>
                  <a:lnTo>
                    <a:pt x="1390" y="0"/>
                  </a:lnTo>
                  <a:cubicBezTo>
                    <a:pt x="880" y="339"/>
                    <a:pt x="526" y="875"/>
                    <a:pt x="316" y="1443"/>
                  </a:cubicBezTo>
                  <a:cubicBezTo>
                    <a:pt x="1" y="2300"/>
                    <a:pt x="2" y="3246"/>
                    <a:pt x="195" y="4132"/>
                  </a:cubicBezTo>
                  <a:cubicBezTo>
                    <a:pt x="245" y="4368"/>
                    <a:pt x="321" y="4597"/>
                    <a:pt x="394" y="4826"/>
                  </a:cubicBezTo>
                  <a:cubicBezTo>
                    <a:pt x="414" y="4884"/>
                    <a:pt x="432" y="4942"/>
                    <a:pt x="450" y="5001"/>
                  </a:cubicBezTo>
                  <a:cubicBezTo>
                    <a:pt x="454" y="5025"/>
                    <a:pt x="475" y="5043"/>
                    <a:pt x="498" y="5043"/>
                  </a:cubicBezTo>
                  <a:cubicBezTo>
                    <a:pt x="506" y="5043"/>
                    <a:pt x="513" y="5041"/>
                    <a:pt x="521" y="5037"/>
                  </a:cubicBezTo>
                  <a:cubicBezTo>
                    <a:pt x="554" y="5016"/>
                    <a:pt x="542" y="4980"/>
                    <a:pt x="533" y="4949"/>
                  </a:cubicBezTo>
                  <a:cubicBezTo>
                    <a:pt x="515" y="4872"/>
                    <a:pt x="497" y="4795"/>
                    <a:pt x="481" y="4717"/>
                  </a:cubicBezTo>
                  <a:cubicBezTo>
                    <a:pt x="424" y="4427"/>
                    <a:pt x="352" y="4140"/>
                    <a:pt x="301" y="3851"/>
                  </a:cubicBezTo>
                  <a:cubicBezTo>
                    <a:pt x="161" y="3041"/>
                    <a:pt x="190" y="2171"/>
                    <a:pt x="516" y="1359"/>
                  </a:cubicBezTo>
                  <a:cubicBezTo>
                    <a:pt x="680" y="907"/>
                    <a:pt x="949" y="376"/>
                    <a:pt x="1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32"/>
            <p:cNvSpPr/>
            <p:nvPr/>
          </p:nvSpPr>
          <p:spPr>
            <a:xfrm>
              <a:off x="4529025" y="922150"/>
              <a:ext cx="55100" cy="15875"/>
            </a:xfrm>
            <a:custGeom>
              <a:avLst/>
              <a:gdLst/>
              <a:ahLst/>
              <a:cxnLst/>
              <a:rect l="l" t="t" r="r" b="b"/>
              <a:pathLst>
                <a:path w="2204" h="635" extrusionOk="0">
                  <a:moveTo>
                    <a:pt x="1" y="1"/>
                  </a:moveTo>
                  <a:cubicBezTo>
                    <a:pt x="125" y="151"/>
                    <a:pt x="280" y="275"/>
                    <a:pt x="449" y="372"/>
                  </a:cubicBezTo>
                  <a:cubicBezTo>
                    <a:pt x="729" y="539"/>
                    <a:pt x="1047" y="635"/>
                    <a:pt x="1362" y="635"/>
                  </a:cubicBezTo>
                  <a:cubicBezTo>
                    <a:pt x="1658" y="635"/>
                    <a:pt x="1950" y="550"/>
                    <a:pt x="2204" y="361"/>
                  </a:cubicBezTo>
                  <a:lnTo>
                    <a:pt x="2204" y="361"/>
                  </a:lnTo>
                  <a:cubicBezTo>
                    <a:pt x="1984" y="469"/>
                    <a:pt x="1760" y="511"/>
                    <a:pt x="1537" y="511"/>
                  </a:cubicBezTo>
                  <a:cubicBezTo>
                    <a:pt x="1224" y="511"/>
                    <a:pt x="910" y="428"/>
                    <a:pt x="605" y="324"/>
                  </a:cubicBezTo>
                  <a:cubicBezTo>
                    <a:pt x="405" y="250"/>
                    <a:pt x="193" y="15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32"/>
            <p:cNvSpPr/>
            <p:nvPr/>
          </p:nvSpPr>
          <p:spPr>
            <a:xfrm>
              <a:off x="4507900" y="882825"/>
              <a:ext cx="28150" cy="36300"/>
            </a:xfrm>
            <a:custGeom>
              <a:avLst/>
              <a:gdLst/>
              <a:ahLst/>
              <a:cxnLst/>
              <a:rect l="l" t="t" r="r" b="b"/>
              <a:pathLst>
                <a:path w="1126" h="1452" extrusionOk="0">
                  <a:moveTo>
                    <a:pt x="1126" y="0"/>
                  </a:moveTo>
                  <a:lnTo>
                    <a:pt x="1126" y="0"/>
                  </a:lnTo>
                  <a:cubicBezTo>
                    <a:pt x="1111" y="62"/>
                    <a:pt x="1091" y="124"/>
                    <a:pt x="1068" y="186"/>
                  </a:cubicBezTo>
                  <a:cubicBezTo>
                    <a:pt x="936" y="489"/>
                    <a:pt x="754" y="758"/>
                    <a:pt x="529" y="999"/>
                  </a:cubicBezTo>
                  <a:cubicBezTo>
                    <a:pt x="363" y="1176"/>
                    <a:pt x="184" y="1311"/>
                    <a:pt x="0" y="1451"/>
                  </a:cubicBezTo>
                  <a:cubicBezTo>
                    <a:pt x="271" y="1337"/>
                    <a:pt x="541" y="1193"/>
                    <a:pt x="738" y="967"/>
                  </a:cubicBezTo>
                  <a:cubicBezTo>
                    <a:pt x="941" y="733"/>
                    <a:pt x="1080" y="433"/>
                    <a:pt x="1120" y="126"/>
                  </a:cubicBezTo>
                  <a:cubicBezTo>
                    <a:pt x="1124" y="85"/>
                    <a:pt x="1126" y="41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32"/>
            <p:cNvSpPr/>
            <p:nvPr/>
          </p:nvSpPr>
          <p:spPr>
            <a:xfrm>
              <a:off x="4480175" y="796450"/>
              <a:ext cx="28850" cy="114825"/>
            </a:xfrm>
            <a:custGeom>
              <a:avLst/>
              <a:gdLst/>
              <a:ahLst/>
              <a:cxnLst/>
              <a:rect l="l" t="t" r="r" b="b"/>
              <a:pathLst>
                <a:path w="1154" h="4593" extrusionOk="0">
                  <a:moveTo>
                    <a:pt x="129" y="0"/>
                  </a:moveTo>
                  <a:lnTo>
                    <a:pt x="129" y="0"/>
                  </a:lnTo>
                  <a:cubicBezTo>
                    <a:pt x="469" y="378"/>
                    <a:pt x="638" y="805"/>
                    <a:pt x="735" y="1296"/>
                  </a:cubicBezTo>
                  <a:cubicBezTo>
                    <a:pt x="858" y="1908"/>
                    <a:pt x="828" y="2575"/>
                    <a:pt x="616" y="3206"/>
                  </a:cubicBezTo>
                  <a:cubicBezTo>
                    <a:pt x="532" y="3469"/>
                    <a:pt x="438" y="3687"/>
                    <a:pt x="343" y="3906"/>
                  </a:cubicBezTo>
                  <a:cubicBezTo>
                    <a:pt x="246" y="4127"/>
                    <a:pt x="145" y="4344"/>
                    <a:pt x="25" y="4550"/>
                  </a:cubicBezTo>
                  <a:cubicBezTo>
                    <a:pt x="17" y="4565"/>
                    <a:pt x="5" y="4581"/>
                    <a:pt x="0" y="4592"/>
                  </a:cubicBezTo>
                  <a:cubicBezTo>
                    <a:pt x="6" y="4585"/>
                    <a:pt x="14" y="4578"/>
                    <a:pt x="19" y="4571"/>
                  </a:cubicBezTo>
                  <a:cubicBezTo>
                    <a:pt x="262" y="4291"/>
                    <a:pt x="451" y="3969"/>
                    <a:pt x="614" y="3639"/>
                  </a:cubicBezTo>
                  <a:cubicBezTo>
                    <a:pt x="1154" y="2482"/>
                    <a:pt x="1142" y="883"/>
                    <a:pt x="1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32"/>
            <p:cNvSpPr/>
            <p:nvPr/>
          </p:nvSpPr>
          <p:spPr>
            <a:xfrm>
              <a:off x="4346000" y="921675"/>
              <a:ext cx="23175" cy="67250"/>
            </a:xfrm>
            <a:custGeom>
              <a:avLst/>
              <a:gdLst/>
              <a:ahLst/>
              <a:cxnLst/>
              <a:rect l="l" t="t" r="r" b="b"/>
              <a:pathLst>
                <a:path w="927" h="2690" extrusionOk="0">
                  <a:moveTo>
                    <a:pt x="1" y="0"/>
                  </a:moveTo>
                  <a:cubicBezTo>
                    <a:pt x="297" y="279"/>
                    <a:pt x="442" y="606"/>
                    <a:pt x="548" y="994"/>
                  </a:cubicBezTo>
                  <a:cubicBezTo>
                    <a:pt x="635" y="1360"/>
                    <a:pt x="665" y="1535"/>
                    <a:pt x="675" y="1886"/>
                  </a:cubicBezTo>
                  <a:cubicBezTo>
                    <a:pt x="676" y="2171"/>
                    <a:pt x="661" y="2379"/>
                    <a:pt x="581" y="2643"/>
                  </a:cubicBezTo>
                  <a:lnTo>
                    <a:pt x="564" y="2689"/>
                  </a:lnTo>
                  <a:cubicBezTo>
                    <a:pt x="566" y="2687"/>
                    <a:pt x="567" y="2684"/>
                    <a:pt x="569" y="2682"/>
                  </a:cubicBezTo>
                  <a:cubicBezTo>
                    <a:pt x="649" y="2542"/>
                    <a:pt x="707" y="2388"/>
                    <a:pt x="743" y="2231"/>
                  </a:cubicBezTo>
                  <a:cubicBezTo>
                    <a:pt x="927" y="1433"/>
                    <a:pt x="709" y="47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32"/>
            <p:cNvSpPr/>
            <p:nvPr/>
          </p:nvSpPr>
          <p:spPr>
            <a:xfrm>
              <a:off x="4484550" y="1008150"/>
              <a:ext cx="11950" cy="133925"/>
            </a:xfrm>
            <a:custGeom>
              <a:avLst/>
              <a:gdLst/>
              <a:ahLst/>
              <a:cxnLst/>
              <a:rect l="l" t="t" r="r" b="b"/>
              <a:pathLst>
                <a:path w="478" h="5357" extrusionOk="0">
                  <a:moveTo>
                    <a:pt x="178" y="1"/>
                  </a:moveTo>
                  <a:lnTo>
                    <a:pt x="178" y="1"/>
                  </a:lnTo>
                  <a:cubicBezTo>
                    <a:pt x="223" y="445"/>
                    <a:pt x="231" y="892"/>
                    <a:pt x="251" y="1338"/>
                  </a:cubicBezTo>
                  <a:cubicBezTo>
                    <a:pt x="274" y="1766"/>
                    <a:pt x="308" y="2193"/>
                    <a:pt x="308" y="2621"/>
                  </a:cubicBezTo>
                  <a:cubicBezTo>
                    <a:pt x="329" y="3453"/>
                    <a:pt x="225" y="4198"/>
                    <a:pt x="65" y="4985"/>
                  </a:cubicBezTo>
                  <a:cubicBezTo>
                    <a:pt x="41" y="5108"/>
                    <a:pt x="21" y="5238"/>
                    <a:pt x="0" y="5357"/>
                  </a:cubicBezTo>
                  <a:cubicBezTo>
                    <a:pt x="23" y="5293"/>
                    <a:pt x="47" y="5228"/>
                    <a:pt x="70" y="5164"/>
                  </a:cubicBezTo>
                  <a:cubicBezTo>
                    <a:pt x="184" y="4837"/>
                    <a:pt x="304" y="4510"/>
                    <a:pt x="366" y="4168"/>
                  </a:cubicBezTo>
                  <a:cubicBezTo>
                    <a:pt x="441" y="3709"/>
                    <a:pt x="477" y="3241"/>
                    <a:pt x="467" y="2776"/>
                  </a:cubicBezTo>
                  <a:cubicBezTo>
                    <a:pt x="461" y="2490"/>
                    <a:pt x="426" y="2200"/>
                    <a:pt x="395" y="1872"/>
                  </a:cubicBezTo>
                  <a:cubicBezTo>
                    <a:pt x="361" y="1494"/>
                    <a:pt x="350" y="1114"/>
                    <a:pt x="308" y="737"/>
                  </a:cubicBezTo>
                  <a:cubicBezTo>
                    <a:pt x="281" y="489"/>
                    <a:pt x="228" y="245"/>
                    <a:pt x="1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32"/>
            <p:cNvSpPr/>
            <p:nvPr/>
          </p:nvSpPr>
          <p:spPr>
            <a:xfrm>
              <a:off x="4433150" y="1053775"/>
              <a:ext cx="7100" cy="47450"/>
            </a:xfrm>
            <a:custGeom>
              <a:avLst/>
              <a:gdLst/>
              <a:ahLst/>
              <a:cxnLst/>
              <a:rect l="l" t="t" r="r" b="b"/>
              <a:pathLst>
                <a:path w="284" h="1898" extrusionOk="0">
                  <a:moveTo>
                    <a:pt x="284" y="0"/>
                  </a:moveTo>
                  <a:lnTo>
                    <a:pt x="284" y="0"/>
                  </a:lnTo>
                  <a:cubicBezTo>
                    <a:pt x="213" y="176"/>
                    <a:pt x="127" y="620"/>
                    <a:pt x="84" y="891"/>
                  </a:cubicBezTo>
                  <a:cubicBezTo>
                    <a:pt x="35" y="1225"/>
                    <a:pt x="26" y="1563"/>
                    <a:pt x="1" y="1897"/>
                  </a:cubicBezTo>
                  <a:cubicBezTo>
                    <a:pt x="204" y="1287"/>
                    <a:pt x="261" y="640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32"/>
            <p:cNvSpPr/>
            <p:nvPr/>
          </p:nvSpPr>
          <p:spPr>
            <a:xfrm>
              <a:off x="4389425" y="1029825"/>
              <a:ext cx="27250" cy="61375"/>
            </a:xfrm>
            <a:custGeom>
              <a:avLst/>
              <a:gdLst/>
              <a:ahLst/>
              <a:cxnLst/>
              <a:rect l="l" t="t" r="r" b="b"/>
              <a:pathLst>
                <a:path w="1090" h="2455" extrusionOk="0">
                  <a:moveTo>
                    <a:pt x="1090" y="1"/>
                  </a:moveTo>
                  <a:cubicBezTo>
                    <a:pt x="604" y="750"/>
                    <a:pt x="194" y="1601"/>
                    <a:pt x="0" y="2455"/>
                  </a:cubicBezTo>
                  <a:cubicBezTo>
                    <a:pt x="178" y="2034"/>
                    <a:pt x="393" y="1626"/>
                    <a:pt x="589" y="1211"/>
                  </a:cubicBezTo>
                  <a:cubicBezTo>
                    <a:pt x="772" y="814"/>
                    <a:pt x="931" y="407"/>
                    <a:pt x="1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32"/>
            <p:cNvSpPr/>
            <p:nvPr/>
          </p:nvSpPr>
          <p:spPr>
            <a:xfrm>
              <a:off x="4399550" y="1156325"/>
              <a:ext cx="61250" cy="123525"/>
            </a:xfrm>
            <a:custGeom>
              <a:avLst/>
              <a:gdLst/>
              <a:ahLst/>
              <a:cxnLst/>
              <a:rect l="l" t="t" r="r" b="b"/>
              <a:pathLst>
                <a:path w="2450" h="4941" extrusionOk="0">
                  <a:moveTo>
                    <a:pt x="1" y="0"/>
                  </a:moveTo>
                  <a:lnTo>
                    <a:pt x="1" y="0"/>
                  </a:lnTo>
                  <a:cubicBezTo>
                    <a:pt x="660" y="421"/>
                    <a:pt x="1179" y="983"/>
                    <a:pt x="1570" y="1655"/>
                  </a:cubicBezTo>
                  <a:cubicBezTo>
                    <a:pt x="1952" y="2298"/>
                    <a:pt x="2203" y="2992"/>
                    <a:pt x="2245" y="3707"/>
                  </a:cubicBezTo>
                  <a:cubicBezTo>
                    <a:pt x="2277" y="4090"/>
                    <a:pt x="2260" y="4482"/>
                    <a:pt x="2198" y="4853"/>
                  </a:cubicBezTo>
                  <a:cubicBezTo>
                    <a:pt x="2194" y="4876"/>
                    <a:pt x="2189" y="4898"/>
                    <a:pt x="2185" y="4920"/>
                  </a:cubicBezTo>
                  <a:cubicBezTo>
                    <a:pt x="2184" y="4927"/>
                    <a:pt x="2183" y="4934"/>
                    <a:pt x="2180" y="4940"/>
                  </a:cubicBezTo>
                  <a:cubicBezTo>
                    <a:pt x="2183" y="4935"/>
                    <a:pt x="2185" y="4930"/>
                    <a:pt x="2186" y="4925"/>
                  </a:cubicBezTo>
                  <a:cubicBezTo>
                    <a:pt x="2308" y="4634"/>
                    <a:pt x="2364" y="4317"/>
                    <a:pt x="2394" y="4005"/>
                  </a:cubicBezTo>
                  <a:cubicBezTo>
                    <a:pt x="2450" y="3109"/>
                    <a:pt x="2115" y="2235"/>
                    <a:pt x="1652" y="1480"/>
                  </a:cubicBezTo>
                  <a:cubicBezTo>
                    <a:pt x="1246" y="811"/>
                    <a:pt x="718" y="32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32"/>
            <p:cNvSpPr/>
            <p:nvPr/>
          </p:nvSpPr>
          <p:spPr>
            <a:xfrm>
              <a:off x="4406125" y="1176325"/>
              <a:ext cx="42775" cy="90700"/>
            </a:xfrm>
            <a:custGeom>
              <a:avLst/>
              <a:gdLst/>
              <a:ahLst/>
              <a:cxnLst/>
              <a:rect l="l" t="t" r="r" b="b"/>
              <a:pathLst>
                <a:path w="1711" h="3628" extrusionOk="0">
                  <a:moveTo>
                    <a:pt x="0" y="0"/>
                  </a:moveTo>
                  <a:lnTo>
                    <a:pt x="0" y="0"/>
                  </a:lnTo>
                  <a:cubicBezTo>
                    <a:pt x="300" y="266"/>
                    <a:pt x="504" y="554"/>
                    <a:pt x="724" y="883"/>
                  </a:cubicBezTo>
                  <a:cubicBezTo>
                    <a:pt x="1150" y="1504"/>
                    <a:pt x="1395" y="2117"/>
                    <a:pt x="1571" y="2851"/>
                  </a:cubicBezTo>
                  <a:cubicBezTo>
                    <a:pt x="1631" y="3102"/>
                    <a:pt x="1653" y="3319"/>
                    <a:pt x="1672" y="3582"/>
                  </a:cubicBezTo>
                  <a:cubicBezTo>
                    <a:pt x="1673" y="3598"/>
                    <a:pt x="1673" y="3612"/>
                    <a:pt x="1674" y="3628"/>
                  </a:cubicBezTo>
                  <a:cubicBezTo>
                    <a:pt x="1674" y="3624"/>
                    <a:pt x="1674" y="3623"/>
                    <a:pt x="1675" y="3620"/>
                  </a:cubicBezTo>
                  <a:cubicBezTo>
                    <a:pt x="1703" y="3430"/>
                    <a:pt x="1711" y="3236"/>
                    <a:pt x="1705" y="3042"/>
                  </a:cubicBezTo>
                  <a:cubicBezTo>
                    <a:pt x="1678" y="2546"/>
                    <a:pt x="1534" y="2065"/>
                    <a:pt x="1325" y="1617"/>
                  </a:cubicBezTo>
                  <a:cubicBezTo>
                    <a:pt x="1036" y="976"/>
                    <a:pt x="583" y="39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32"/>
            <p:cNvSpPr/>
            <p:nvPr/>
          </p:nvSpPr>
          <p:spPr>
            <a:xfrm>
              <a:off x="4413300" y="1204225"/>
              <a:ext cx="22850" cy="43125"/>
            </a:xfrm>
            <a:custGeom>
              <a:avLst/>
              <a:gdLst/>
              <a:ahLst/>
              <a:cxnLst/>
              <a:rect l="l" t="t" r="r" b="b"/>
              <a:pathLst>
                <a:path w="914" h="1725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28"/>
                    <a:pt x="63" y="57"/>
                    <a:pt x="83" y="88"/>
                  </a:cubicBezTo>
                  <a:cubicBezTo>
                    <a:pt x="241" y="319"/>
                    <a:pt x="377" y="565"/>
                    <a:pt x="511" y="810"/>
                  </a:cubicBezTo>
                  <a:cubicBezTo>
                    <a:pt x="682" y="1121"/>
                    <a:pt x="818" y="1394"/>
                    <a:pt x="913" y="1725"/>
                  </a:cubicBezTo>
                  <a:cubicBezTo>
                    <a:pt x="896" y="1080"/>
                    <a:pt x="548" y="485"/>
                    <a:pt x="85" y="53"/>
                  </a:cubicBezTo>
                  <a:cubicBezTo>
                    <a:pt x="59" y="33"/>
                    <a:pt x="31" y="1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32"/>
            <p:cNvSpPr/>
            <p:nvPr/>
          </p:nvSpPr>
          <p:spPr>
            <a:xfrm>
              <a:off x="4418725" y="1220200"/>
              <a:ext cx="10100" cy="20000"/>
            </a:xfrm>
            <a:custGeom>
              <a:avLst/>
              <a:gdLst/>
              <a:ahLst/>
              <a:cxnLst/>
              <a:rect l="l" t="t" r="r" b="b"/>
              <a:pathLst>
                <a:path w="404" h="800" extrusionOk="0">
                  <a:moveTo>
                    <a:pt x="0" y="0"/>
                  </a:moveTo>
                  <a:lnTo>
                    <a:pt x="0" y="0"/>
                  </a:lnTo>
                  <a:cubicBezTo>
                    <a:pt x="135" y="267"/>
                    <a:pt x="277" y="530"/>
                    <a:pt x="404" y="799"/>
                  </a:cubicBezTo>
                  <a:cubicBezTo>
                    <a:pt x="373" y="495"/>
                    <a:pt x="212" y="21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32"/>
            <p:cNvSpPr/>
            <p:nvPr/>
          </p:nvSpPr>
          <p:spPr>
            <a:xfrm>
              <a:off x="4493100" y="1269350"/>
              <a:ext cx="20525" cy="49250"/>
            </a:xfrm>
            <a:custGeom>
              <a:avLst/>
              <a:gdLst/>
              <a:ahLst/>
              <a:cxnLst/>
              <a:rect l="l" t="t" r="r" b="b"/>
              <a:pathLst>
                <a:path w="821" h="1970" extrusionOk="0">
                  <a:moveTo>
                    <a:pt x="650" y="0"/>
                  </a:moveTo>
                  <a:lnTo>
                    <a:pt x="650" y="0"/>
                  </a:lnTo>
                  <a:cubicBezTo>
                    <a:pt x="821" y="414"/>
                    <a:pt x="449" y="1417"/>
                    <a:pt x="176" y="1772"/>
                  </a:cubicBezTo>
                  <a:cubicBezTo>
                    <a:pt x="179" y="1768"/>
                    <a:pt x="180" y="1767"/>
                    <a:pt x="180" y="1767"/>
                  </a:cubicBezTo>
                  <a:lnTo>
                    <a:pt x="180" y="1767"/>
                  </a:lnTo>
                  <a:cubicBezTo>
                    <a:pt x="180" y="1767"/>
                    <a:pt x="165" y="1786"/>
                    <a:pt x="164" y="1786"/>
                  </a:cubicBezTo>
                  <a:cubicBezTo>
                    <a:pt x="164" y="1786"/>
                    <a:pt x="165" y="1785"/>
                    <a:pt x="167" y="1783"/>
                  </a:cubicBezTo>
                  <a:lnTo>
                    <a:pt x="167" y="1783"/>
                  </a:lnTo>
                  <a:cubicBezTo>
                    <a:pt x="135" y="1823"/>
                    <a:pt x="101" y="1861"/>
                    <a:pt x="67" y="1900"/>
                  </a:cubicBezTo>
                  <a:cubicBezTo>
                    <a:pt x="44" y="1923"/>
                    <a:pt x="22" y="1948"/>
                    <a:pt x="0" y="1969"/>
                  </a:cubicBezTo>
                  <a:cubicBezTo>
                    <a:pt x="2" y="1967"/>
                    <a:pt x="6" y="1966"/>
                    <a:pt x="8" y="1963"/>
                  </a:cubicBezTo>
                  <a:cubicBezTo>
                    <a:pt x="67" y="1926"/>
                    <a:pt x="124" y="1886"/>
                    <a:pt x="176" y="1843"/>
                  </a:cubicBezTo>
                  <a:cubicBezTo>
                    <a:pt x="503" y="1560"/>
                    <a:pt x="702" y="1140"/>
                    <a:pt x="758" y="716"/>
                  </a:cubicBezTo>
                  <a:cubicBezTo>
                    <a:pt x="791" y="475"/>
                    <a:pt x="784" y="211"/>
                    <a:pt x="6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32"/>
            <p:cNvSpPr/>
            <p:nvPr/>
          </p:nvSpPr>
          <p:spPr>
            <a:xfrm>
              <a:off x="4491800" y="1285700"/>
              <a:ext cx="6350" cy="17900"/>
            </a:xfrm>
            <a:custGeom>
              <a:avLst/>
              <a:gdLst/>
              <a:ahLst/>
              <a:cxnLst/>
              <a:rect l="l" t="t" r="r" b="b"/>
              <a:pathLst>
                <a:path w="254" h="716" extrusionOk="0">
                  <a:moveTo>
                    <a:pt x="248" y="0"/>
                  </a:moveTo>
                  <a:cubicBezTo>
                    <a:pt x="244" y="18"/>
                    <a:pt x="239" y="36"/>
                    <a:pt x="233" y="54"/>
                  </a:cubicBezTo>
                  <a:cubicBezTo>
                    <a:pt x="167" y="279"/>
                    <a:pt x="99" y="512"/>
                    <a:pt x="1" y="716"/>
                  </a:cubicBezTo>
                  <a:cubicBezTo>
                    <a:pt x="178" y="538"/>
                    <a:pt x="253" y="284"/>
                    <a:pt x="249" y="38"/>
                  </a:cubicBezTo>
                  <a:cubicBezTo>
                    <a:pt x="249" y="26"/>
                    <a:pt x="249" y="7"/>
                    <a:pt x="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32"/>
            <p:cNvSpPr/>
            <p:nvPr/>
          </p:nvSpPr>
          <p:spPr>
            <a:xfrm>
              <a:off x="4312375" y="1339950"/>
              <a:ext cx="148500" cy="25550"/>
            </a:xfrm>
            <a:custGeom>
              <a:avLst/>
              <a:gdLst/>
              <a:ahLst/>
              <a:cxnLst/>
              <a:rect l="l" t="t" r="r" b="b"/>
              <a:pathLst>
                <a:path w="5940" h="1022" extrusionOk="0">
                  <a:moveTo>
                    <a:pt x="5940" y="0"/>
                  </a:moveTo>
                  <a:cubicBezTo>
                    <a:pt x="5470" y="235"/>
                    <a:pt x="4965" y="393"/>
                    <a:pt x="4461" y="548"/>
                  </a:cubicBezTo>
                  <a:cubicBezTo>
                    <a:pt x="3787" y="742"/>
                    <a:pt x="3088" y="880"/>
                    <a:pt x="2397" y="880"/>
                  </a:cubicBezTo>
                  <a:cubicBezTo>
                    <a:pt x="1878" y="880"/>
                    <a:pt x="1363" y="802"/>
                    <a:pt x="868" y="611"/>
                  </a:cubicBezTo>
                  <a:cubicBezTo>
                    <a:pt x="619" y="513"/>
                    <a:pt x="281" y="344"/>
                    <a:pt x="35" y="133"/>
                  </a:cubicBezTo>
                  <a:lnTo>
                    <a:pt x="8" y="110"/>
                  </a:lnTo>
                  <a:cubicBezTo>
                    <a:pt x="5" y="106"/>
                    <a:pt x="2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2" y="106"/>
                    <a:pt x="6" y="110"/>
                  </a:cubicBezTo>
                  <a:cubicBezTo>
                    <a:pt x="171" y="321"/>
                    <a:pt x="383" y="493"/>
                    <a:pt x="611" y="630"/>
                  </a:cubicBezTo>
                  <a:cubicBezTo>
                    <a:pt x="1103" y="928"/>
                    <a:pt x="1670" y="1021"/>
                    <a:pt x="2239" y="1021"/>
                  </a:cubicBezTo>
                  <a:cubicBezTo>
                    <a:pt x="2483" y="1021"/>
                    <a:pt x="2728" y="1004"/>
                    <a:pt x="2967" y="978"/>
                  </a:cubicBezTo>
                  <a:cubicBezTo>
                    <a:pt x="3394" y="934"/>
                    <a:pt x="3816" y="846"/>
                    <a:pt x="4230" y="730"/>
                  </a:cubicBezTo>
                  <a:cubicBezTo>
                    <a:pt x="4829" y="569"/>
                    <a:pt x="5418" y="339"/>
                    <a:pt x="59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32"/>
            <p:cNvSpPr/>
            <p:nvPr/>
          </p:nvSpPr>
          <p:spPr>
            <a:xfrm>
              <a:off x="4325500" y="1339850"/>
              <a:ext cx="97475" cy="11575"/>
            </a:xfrm>
            <a:custGeom>
              <a:avLst/>
              <a:gdLst/>
              <a:ahLst/>
              <a:cxnLst/>
              <a:rect l="l" t="t" r="r" b="b"/>
              <a:pathLst>
                <a:path w="3899" h="463" extrusionOk="0">
                  <a:moveTo>
                    <a:pt x="1" y="1"/>
                  </a:moveTo>
                  <a:lnTo>
                    <a:pt x="1" y="1"/>
                  </a:lnTo>
                  <a:cubicBezTo>
                    <a:pt x="69" y="42"/>
                    <a:pt x="140" y="79"/>
                    <a:pt x="212" y="115"/>
                  </a:cubicBezTo>
                  <a:cubicBezTo>
                    <a:pt x="684" y="348"/>
                    <a:pt x="1213" y="423"/>
                    <a:pt x="1734" y="452"/>
                  </a:cubicBezTo>
                  <a:cubicBezTo>
                    <a:pt x="1861" y="459"/>
                    <a:pt x="1989" y="463"/>
                    <a:pt x="2117" y="463"/>
                  </a:cubicBezTo>
                  <a:cubicBezTo>
                    <a:pt x="2725" y="463"/>
                    <a:pt x="3336" y="377"/>
                    <a:pt x="3899" y="145"/>
                  </a:cubicBezTo>
                  <a:lnTo>
                    <a:pt x="3899" y="145"/>
                  </a:lnTo>
                  <a:cubicBezTo>
                    <a:pt x="3455" y="262"/>
                    <a:pt x="3040" y="301"/>
                    <a:pt x="2582" y="327"/>
                  </a:cubicBezTo>
                  <a:cubicBezTo>
                    <a:pt x="2443" y="337"/>
                    <a:pt x="2303" y="342"/>
                    <a:pt x="2164" y="342"/>
                  </a:cubicBezTo>
                  <a:cubicBezTo>
                    <a:pt x="1864" y="342"/>
                    <a:pt x="1564" y="320"/>
                    <a:pt x="1268" y="280"/>
                  </a:cubicBezTo>
                  <a:cubicBezTo>
                    <a:pt x="1006" y="249"/>
                    <a:pt x="641" y="194"/>
                    <a:pt x="300" y="96"/>
                  </a:cubicBezTo>
                  <a:cubicBezTo>
                    <a:pt x="204" y="71"/>
                    <a:pt x="68" y="2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32"/>
            <p:cNvSpPr/>
            <p:nvPr/>
          </p:nvSpPr>
          <p:spPr>
            <a:xfrm>
              <a:off x="4334000" y="1338600"/>
              <a:ext cx="56600" cy="5950"/>
            </a:xfrm>
            <a:custGeom>
              <a:avLst/>
              <a:gdLst/>
              <a:ahLst/>
              <a:cxnLst/>
              <a:rect l="l" t="t" r="r" b="b"/>
              <a:pathLst>
                <a:path w="2264" h="238" extrusionOk="0">
                  <a:moveTo>
                    <a:pt x="1" y="1"/>
                  </a:moveTo>
                  <a:cubicBezTo>
                    <a:pt x="396" y="164"/>
                    <a:pt x="820" y="238"/>
                    <a:pt x="1245" y="238"/>
                  </a:cubicBezTo>
                  <a:cubicBezTo>
                    <a:pt x="1542" y="238"/>
                    <a:pt x="1840" y="202"/>
                    <a:pt x="2128" y="134"/>
                  </a:cubicBezTo>
                  <a:cubicBezTo>
                    <a:pt x="2173" y="125"/>
                    <a:pt x="2226" y="114"/>
                    <a:pt x="2263" y="104"/>
                  </a:cubicBezTo>
                  <a:lnTo>
                    <a:pt x="2263" y="104"/>
                  </a:lnTo>
                  <a:cubicBezTo>
                    <a:pt x="2209" y="106"/>
                    <a:pt x="2153" y="108"/>
                    <a:pt x="2097" y="109"/>
                  </a:cubicBezTo>
                  <a:cubicBezTo>
                    <a:pt x="1870" y="116"/>
                    <a:pt x="1642" y="122"/>
                    <a:pt x="1415" y="122"/>
                  </a:cubicBezTo>
                  <a:cubicBezTo>
                    <a:pt x="936" y="122"/>
                    <a:pt x="459" y="9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32"/>
            <p:cNvSpPr/>
            <p:nvPr/>
          </p:nvSpPr>
          <p:spPr>
            <a:xfrm>
              <a:off x="4346575" y="1336025"/>
              <a:ext cx="24800" cy="2050"/>
            </a:xfrm>
            <a:custGeom>
              <a:avLst/>
              <a:gdLst/>
              <a:ahLst/>
              <a:cxnLst/>
              <a:rect l="l" t="t" r="r" b="b"/>
              <a:pathLst>
                <a:path w="992" h="82" extrusionOk="0">
                  <a:moveTo>
                    <a:pt x="484" y="0"/>
                  </a:moveTo>
                  <a:cubicBezTo>
                    <a:pt x="350" y="0"/>
                    <a:pt x="216" y="9"/>
                    <a:pt x="82" y="9"/>
                  </a:cubicBezTo>
                  <a:cubicBezTo>
                    <a:pt x="55" y="9"/>
                    <a:pt x="28" y="9"/>
                    <a:pt x="0" y="8"/>
                  </a:cubicBezTo>
                  <a:lnTo>
                    <a:pt x="0" y="8"/>
                  </a:lnTo>
                  <a:cubicBezTo>
                    <a:pt x="166" y="58"/>
                    <a:pt x="339" y="81"/>
                    <a:pt x="512" y="81"/>
                  </a:cubicBezTo>
                  <a:cubicBezTo>
                    <a:pt x="674" y="81"/>
                    <a:pt x="835" y="62"/>
                    <a:pt x="991" y="25"/>
                  </a:cubicBezTo>
                  <a:cubicBezTo>
                    <a:pt x="828" y="21"/>
                    <a:pt x="667" y="2"/>
                    <a:pt x="503" y="1"/>
                  </a:cubicBezTo>
                  <a:cubicBezTo>
                    <a:pt x="497" y="1"/>
                    <a:pt x="490" y="0"/>
                    <a:pt x="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32"/>
            <p:cNvSpPr/>
            <p:nvPr/>
          </p:nvSpPr>
          <p:spPr>
            <a:xfrm>
              <a:off x="4353250" y="1329425"/>
              <a:ext cx="5175" cy="475"/>
            </a:xfrm>
            <a:custGeom>
              <a:avLst/>
              <a:gdLst/>
              <a:ahLst/>
              <a:cxnLst/>
              <a:rect l="l" t="t" r="r" b="b"/>
              <a:pathLst>
                <a:path w="207" h="19" extrusionOk="0">
                  <a:moveTo>
                    <a:pt x="106" y="0"/>
                  </a:moveTo>
                  <a:cubicBezTo>
                    <a:pt x="71" y="0"/>
                    <a:pt x="35" y="2"/>
                    <a:pt x="0" y="6"/>
                  </a:cubicBezTo>
                  <a:cubicBezTo>
                    <a:pt x="32" y="15"/>
                    <a:pt x="65" y="19"/>
                    <a:pt x="98" y="19"/>
                  </a:cubicBezTo>
                  <a:cubicBezTo>
                    <a:pt x="134" y="19"/>
                    <a:pt x="171" y="14"/>
                    <a:pt x="206" y="6"/>
                  </a:cubicBezTo>
                  <a:cubicBezTo>
                    <a:pt x="173" y="2"/>
                    <a:pt x="139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32"/>
            <p:cNvSpPr/>
            <p:nvPr/>
          </p:nvSpPr>
          <p:spPr>
            <a:xfrm>
              <a:off x="4342075" y="1146250"/>
              <a:ext cx="46925" cy="11050"/>
            </a:xfrm>
            <a:custGeom>
              <a:avLst/>
              <a:gdLst/>
              <a:ahLst/>
              <a:cxnLst/>
              <a:rect l="l" t="t" r="r" b="b"/>
              <a:pathLst>
                <a:path w="1877" h="442" extrusionOk="0">
                  <a:moveTo>
                    <a:pt x="1001" y="0"/>
                  </a:moveTo>
                  <a:cubicBezTo>
                    <a:pt x="653" y="0"/>
                    <a:pt x="303" y="97"/>
                    <a:pt x="0" y="275"/>
                  </a:cubicBezTo>
                  <a:cubicBezTo>
                    <a:pt x="18" y="301"/>
                    <a:pt x="28" y="332"/>
                    <a:pt x="25" y="369"/>
                  </a:cubicBezTo>
                  <a:cubicBezTo>
                    <a:pt x="24" y="394"/>
                    <a:pt x="22" y="418"/>
                    <a:pt x="19" y="441"/>
                  </a:cubicBezTo>
                  <a:cubicBezTo>
                    <a:pt x="369" y="241"/>
                    <a:pt x="781" y="121"/>
                    <a:pt x="1200" y="121"/>
                  </a:cubicBezTo>
                  <a:cubicBezTo>
                    <a:pt x="1427" y="121"/>
                    <a:pt x="1655" y="156"/>
                    <a:pt x="1877" y="232"/>
                  </a:cubicBezTo>
                  <a:cubicBezTo>
                    <a:pt x="1608" y="74"/>
                    <a:pt x="1305" y="0"/>
                    <a:pt x="10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32"/>
            <p:cNvSpPr/>
            <p:nvPr/>
          </p:nvSpPr>
          <p:spPr>
            <a:xfrm>
              <a:off x="4341600" y="1152125"/>
              <a:ext cx="39050" cy="13275"/>
            </a:xfrm>
            <a:custGeom>
              <a:avLst/>
              <a:gdLst/>
              <a:ahLst/>
              <a:cxnLst/>
              <a:rect l="l" t="t" r="r" b="b"/>
              <a:pathLst>
                <a:path w="1562" h="531" extrusionOk="0">
                  <a:moveTo>
                    <a:pt x="1136" y="1"/>
                  </a:moveTo>
                  <a:cubicBezTo>
                    <a:pt x="834" y="1"/>
                    <a:pt x="531" y="77"/>
                    <a:pt x="257" y="200"/>
                  </a:cubicBezTo>
                  <a:cubicBezTo>
                    <a:pt x="177" y="236"/>
                    <a:pt x="101" y="277"/>
                    <a:pt x="27" y="324"/>
                  </a:cubicBezTo>
                  <a:cubicBezTo>
                    <a:pt x="20" y="394"/>
                    <a:pt x="11" y="463"/>
                    <a:pt x="1" y="531"/>
                  </a:cubicBezTo>
                  <a:cubicBezTo>
                    <a:pt x="249" y="364"/>
                    <a:pt x="487" y="257"/>
                    <a:pt x="754" y="169"/>
                  </a:cubicBezTo>
                  <a:cubicBezTo>
                    <a:pt x="984" y="95"/>
                    <a:pt x="1194" y="51"/>
                    <a:pt x="1423" y="51"/>
                  </a:cubicBezTo>
                  <a:cubicBezTo>
                    <a:pt x="1468" y="51"/>
                    <a:pt x="1515" y="52"/>
                    <a:pt x="1562" y="56"/>
                  </a:cubicBezTo>
                  <a:cubicBezTo>
                    <a:pt x="1422" y="18"/>
                    <a:pt x="1279" y="1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32"/>
            <p:cNvSpPr/>
            <p:nvPr/>
          </p:nvSpPr>
          <p:spPr>
            <a:xfrm>
              <a:off x="4296125" y="1351650"/>
              <a:ext cx="13725" cy="51250"/>
            </a:xfrm>
            <a:custGeom>
              <a:avLst/>
              <a:gdLst/>
              <a:ahLst/>
              <a:cxnLst/>
              <a:rect l="l" t="t" r="r" b="b"/>
              <a:pathLst>
                <a:path w="549" h="2050" extrusionOk="0">
                  <a:moveTo>
                    <a:pt x="444" y="1"/>
                  </a:moveTo>
                  <a:cubicBezTo>
                    <a:pt x="330" y="407"/>
                    <a:pt x="173" y="802"/>
                    <a:pt x="75" y="1213"/>
                  </a:cubicBezTo>
                  <a:cubicBezTo>
                    <a:pt x="49" y="1314"/>
                    <a:pt x="24" y="1416"/>
                    <a:pt x="10" y="1520"/>
                  </a:cubicBezTo>
                  <a:cubicBezTo>
                    <a:pt x="8" y="1544"/>
                    <a:pt x="1" y="1571"/>
                    <a:pt x="13" y="1595"/>
                  </a:cubicBezTo>
                  <a:cubicBezTo>
                    <a:pt x="25" y="1628"/>
                    <a:pt x="54" y="1642"/>
                    <a:pt x="82" y="1642"/>
                  </a:cubicBezTo>
                  <a:cubicBezTo>
                    <a:pt x="94" y="1642"/>
                    <a:pt x="106" y="1640"/>
                    <a:pt x="117" y="1635"/>
                  </a:cubicBezTo>
                  <a:lnTo>
                    <a:pt x="117" y="1635"/>
                  </a:lnTo>
                  <a:cubicBezTo>
                    <a:pt x="112" y="1663"/>
                    <a:pt x="107" y="1690"/>
                    <a:pt x="104" y="1718"/>
                  </a:cubicBezTo>
                  <a:cubicBezTo>
                    <a:pt x="97" y="1776"/>
                    <a:pt x="94" y="1816"/>
                    <a:pt x="105" y="1834"/>
                  </a:cubicBezTo>
                  <a:cubicBezTo>
                    <a:pt x="114" y="1860"/>
                    <a:pt x="137" y="1872"/>
                    <a:pt x="160" y="1872"/>
                  </a:cubicBezTo>
                  <a:cubicBezTo>
                    <a:pt x="173" y="1872"/>
                    <a:pt x="187" y="1868"/>
                    <a:pt x="198" y="1862"/>
                  </a:cubicBezTo>
                  <a:lnTo>
                    <a:pt x="198" y="1862"/>
                  </a:lnTo>
                  <a:cubicBezTo>
                    <a:pt x="182" y="1931"/>
                    <a:pt x="176" y="1990"/>
                    <a:pt x="188" y="2019"/>
                  </a:cubicBezTo>
                  <a:cubicBezTo>
                    <a:pt x="199" y="2040"/>
                    <a:pt x="219" y="2049"/>
                    <a:pt x="240" y="2049"/>
                  </a:cubicBezTo>
                  <a:cubicBezTo>
                    <a:pt x="267" y="2049"/>
                    <a:pt x="295" y="2032"/>
                    <a:pt x="301" y="2002"/>
                  </a:cubicBezTo>
                  <a:cubicBezTo>
                    <a:pt x="321" y="1903"/>
                    <a:pt x="334" y="1801"/>
                    <a:pt x="356" y="1700"/>
                  </a:cubicBezTo>
                  <a:cubicBezTo>
                    <a:pt x="420" y="1386"/>
                    <a:pt x="493" y="1072"/>
                    <a:pt x="549" y="756"/>
                  </a:cubicBezTo>
                  <a:lnTo>
                    <a:pt x="549" y="756"/>
                  </a:lnTo>
                  <a:cubicBezTo>
                    <a:pt x="464" y="1054"/>
                    <a:pt x="361" y="1345"/>
                    <a:pt x="259" y="1637"/>
                  </a:cubicBezTo>
                  <a:cubicBezTo>
                    <a:pt x="289" y="1465"/>
                    <a:pt x="322" y="1252"/>
                    <a:pt x="347" y="1120"/>
                  </a:cubicBezTo>
                  <a:cubicBezTo>
                    <a:pt x="395" y="819"/>
                    <a:pt x="464" y="524"/>
                    <a:pt x="509" y="222"/>
                  </a:cubicBezTo>
                  <a:lnTo>
                    <a:pt x="509" y="222"/>
                  </a:lnTo>
                  <a:cubicBezTo>
                    <a:pt x="426" y="572"/>
                    <a:pt x="300" y="912"/>
                    <a:pt x="204" y="1259"/>
                  </a:cubicBezTo>
                  <a:cubicBezTo>
                    <a:pt x="219" y="1146"/>
                    <a:pt x="240" y="1015"/>
                    <a:pt x="277" y="816"/>
                  </a:cubicBezTo>
                  <a:cubicBezTo>
                    <a:pt x="328" y="543"/>
                    <a:pt x="404" y="276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32"/>
            <p:cNvSpPr/>
            <p:nvPr/>
          </p:nvSpPr>
          <p:spPr>
            <a:xfrm>
              <a:off x="4310400" y="1366525"/>
              <a:ext cx="16400" cy="55125"/>
            </a:xfrm>
            <a:custGeom>
              <a:avLst/>
              <a:gdLst/>
              <a:ahLst/>
              <a:cxnLst/>
              <a:rect l="l" t="t" r="r" b="b"/>
              <a:pathLst>
                <a:path w="656" h="2205" extrusionOk="0">
                  <a:moveTo>
                    <a:pt x="580" y="1"/>
                  </a:moveTo>
                  <a:lnTo>
                    <a:pt x="580" y="1"/>
                  </a:lnTo>
                  <a:cubicBezTo>
                    <a:pt x="447" y="384"/>
                    <a:pt x="326" y="762"/>
                    <a:pt x="234" y="1112"/>
                  </a:cubicBezTo>
                  <a:cubicBezTo>
                    <a:pt x="190" y="1313"/>
                    <a:pt x="118" y="1617"/>
                    <a:pt x="87" y="1813"/>
                  </a:cubicBezTo>
                  <a:cubicBezTo>
                    <a:pt x="86" y="1799"/>
                    <a:pt x="85" y="1785"/>
                    <a:pt x="84" y="1772"/>
                  </a:cubicBezTo>
                  <a:cubicBezTo>
                    <a:pt x="81" y="1753"/>
                    <a:pt x="82" y="1731"/>
                    <a:pt x="66" y="1717"/>
                  </a:cubicBezTo>
                  <a:cubicBezTo>
                    <a:pt x="57" y="1709"/>
                    <a:pt x="48" y="1706"/>
                    <a:pt x="41" y="1706"/>
                  </a:cubicBezTo>
                  <a:cubicBezTo>
                    <a:pt x="15" y="1706"/>
                    <a:pt x="0" y="1742"/>
                    <a:pt x="4" y="1772"/>
                  </a:cubicBezTo>
                  <a:cubicBezTo>
                    <a:pt x="4" y="1783"/>
                    <a:pt x="4" y="1796"/>
                    <a:pt x="7" y="1806"/>
                  </a:cubicBezTo>
                  <a:lnTo>
                    <a:pt x="7" y="1806"/>
                  </a:lnTo>
                  <a:cubicBezTo>
                    <a:pt x="8" y="1808"/>
                    <a:pt x="8" y="1810"/>
                    <a:pt x="9" y="1812"/>
                  </a:cubicBezTo>
                  <a:cubicBezTo>
                    <a:pt x="12" y="1821"/>
                    <a:pt x="19" y="1828"/>
                    <a:pt x="27" y="1830"/>
                  </a:cubicBezTo>
                  <a:cubicBezTo>
                    <a:pt x="32" y="1860"/>
                    <a:pt x="38" y="1890"/>
                    <a:pt x="41" y="1915"/>
                  </a:cubicBezTo>
                  <a:cubicBezTo>
                    <a:pt x="41" y="1929"/>
                    <a:pt x="43" y="1943"/>
                    <a:pt x="46" y="1953"/>
                  </a:cubicBezTo>
                  <a:cubicBezTo>
                    <a:pt x="50" y="1968"/>
                    <a:pt x="57" y="1977"/>
                    <a:pt x="67" y="1977"/>
                  </a:cubicBezTo>
                  <a:cubicBezTo>
                    <a:pt x="70" y="1977"/>
                    <a:pt x="73" y="1976"/>
                    <a:pt x="76" y="1975"/>
                  </a:cubicBezTo>
                  <a:cubicBezTo>
                    <a:pt x="89" y="2003"/>
                    <a:pt x="118" y="2022"/>
                    <a:pt x="148" y="2022"/>
                  </a:cubicBezTo>
                  <a:cubicBezTo>
                    <a:pt x="161" y="2022"/>
                    <a:pt x="173" y="2019"/>
                    <a:pt x="185" y="2011"/>
                  </a:cubicBezTo>
                  <a:cubicBezTo>
                    <a:pt x="197" y="2004"/>
                    <a:pt x="205" y="1995"/>
                    <a:pt x="214" y="1983"/>
                  </a:cubicBezTo>
                  <a:cubicBezTo>
                    <a:pt x="218" y="1974"/>
                    <a:pt x="221" y="1965"/>
                    <a:pt x="224" y="1957"/>
                  </a:cubicBezTo>
                  <a:lnTo>
                    <a:pt x="224" y="1957"/>
                  </a:lnTo>
                  <a:cubicBezTo>
                    <a:pt x="214" y="2005"/>
                    <a:pt x="202" y="2054"/>
                    <a:pt x="193" y="2103"/>
                  </a:cubicBezTo>
                  <a:cubicBezTo>
                    <a:pt x="176" y="2158"/>
                    <a:pt x="223" y="2205"/>
                    <a:pt x="272" y="2205"/>
                  </a:cubicBezTo>
                  <a:cubicBezTo>
                    <a:pt x="292" y="2205"/>
                    <a:pt x="311" y="2198"/>
                    <a:pt x="327" y="2181"/>
                  </a:cubicBezTo>
                  <a:cubicBezTo>
                    <a:pt x="354" y="2155"/>
                    <a:pt x="352" y="2116"/>
                    <a:pt x="360" y="2081"/>
                  </a:cubicBezTo>
                  <a:lnTo>
                    <a:pt x="403" y="1884"/>
                  </a:lnTo>
                  <a:cubicBezTo>
                    <a:pt x="467" y="1608"/>
                    <a:pt x="496" y="1397"/>
                    <a:pt x="517" y="1220"/>
                  </a:cubicBezTo>
                  <a:cubicBezTo>
                    <a:pt x="554" y="945"/>
                    <a:pt x="610" y="641"/>
                    <a:pt x="655" y="338"/>
                  </a:cubicBezTo>
                  <a:lnTo>
                    <a:pt x="655" y="338"/>
                  </a:lnTo>
                  <a:cubicBezTo>
                    <a:pt x="540" y="770"/>
                    <a:pt x="409" y="1200"/>
                    <a:pt x="297" y="1633"/>
                  </a:cubicBezTo>
                  <a:cubicBezTo>
                    <a:pt x="274" y="1733"/>
                    <a:pt x="252" y="1833"/>
                    <a:pt x="230" y="1933"/>
                  </a:cubicBezTo>
                  <a:cubicBezTo>
                    <a:pt x="230" y="1929"/>
                    <a:pt x="231" y="1927"/>
                    <a:pt x="231" y="1924"/>
                  </a:cubicBezTo>
                  <a:cubicBezTo>
                    <a:pt x="287" y="1597"/>
                    <a:pt x="365" y="1275"/>
                    <a:pt x="417" y="948"/>
                  </a:cubicBezTo>
                  <a:cubicBezTo>
                    <a:pt x="456" y="714"/>
                    <a:pt x="512" y="296"/>
                    <a:pt x="5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32"/>
            <p:cNvSpPr/>
            <p:nvPr/>
          </p:nvSpPr>
          <p:spPr>
            <a:xfrm>
              <a:off x="4331850" y="1374500"/>
              <a:ext cx="10775" cy="57875"/>
            </a:xfrm>
            <a:custGeom>
              <a:avLst/>
              <a:gdLst/>
              <a:ahLst/>
              <a:cxnLst/>
              <a:rect l="l" t="t" r="r" b="b"/>
              <a:pathLst>
                <a:path w="431" h="2315" extrusionOk="0">
                  <a:moveTo>
                    <a:pt x="431" y="0"/>
                  </a:moveTo>
                  <a:lnTo>
                    <a:pt x="431" y="0"/>
                  </a:lnTo>
                  <a:cubicBezTo>
                    <a:pt x="380" y="177"/>
                    <a:pt x="343" y="359"/>
                    <a:pt x="292" y="536"/>
                  </a:cubicBezTo>
                  <a:cubicBezTo>
                    <a:pt x="254" y="671"/>
                    <a:pt x="207" y="804"/>
                    <a:pt x="176" y="940"/>
                  </a:cubicBezTo>
                  <a:cubicBezTo>
                    <a:pt x="104" y="1265"/>
                    <a:pt x="68" y="1596"/>
                    <a:pt x="24" y="1924"/>
                  </a:cubicBezTo>
                  <a:cubicBezTo>
                    <a:pt x="12" y="2027"/>
                    <a:pt x="0" y="2130"/>
                    <a:pt x="4" y="2235"/>
                  </a:cubicBezTo>
                  <a:cubicBezTo>
                    <a:pt x="4" y="2255"/>
                    <a:pt x="14" y="2276"/>
                    <a:pt x="27" y="2292"/>
                  </a:cubicBezTo>
                  <a:cubicBezTo>
                    <a:pt x="42" y="2307"/>
                    <a:pt x="62" y="2314"/>
                    <a:pt x="82" y="2314"/>
                  </a:cubicBezTo>
                  <a:cubicBezTo>
                    <a:pt x="110" y="2314"/>
                    <a:pt x="139" y="2300"/>
                    <a:pt x="154" y="2274"/>
                  </a:cubicBezTo>
                  <a:cubicBezTo>
                    <a:pt x="176" y="2214"/>
                    <a:pt x="157" y="2134"/>
                    <a:pt x="170" y="2068"/>
                  </a:cubicBezTo>
                  <a:cubicBezTo>
                    <a:pt x="173" y="2015"/>
                    <a:pt x="199" y="1807"/>
                    <a:pt x="200" y="1807"/>
                  </a:cubicBezTo>
                  <a:lnTo>
                    <a:pt x="200" y="1807"/>
                  </a:lnTo>
                  <a:cubicBezTo>
                    <a:pt x="200" y="1807"/>
                    <a:pt x="200" y="1808"/>
                    <a:pt x="200" y="1810"/>
                  </a:cubicBezTo>
                  <a:cubicBezTo>
                    <a:pt x="299" y="1140"/>
                    <a:pt x="334" y="644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32"/>
            <p:cNvSpPr/>
            <p:nvPr/>
          </p:nvSpPr>
          <p:spPr>
            <a:xfrm>
              <a:off x="4335725" y="1378275"/>
              <a:ext cx="13750" cy="57575"/>
            </a:xfrm>
            <a:custGeom>
              <a:avLst/>
              <a:gdLst/>
              <a:ahLst/>
              <a:cxnLst/>
              <a:rect l="l" t="t" r="r" b="b"/>
              <a:pathLst>
                <a:path w="550" h="2303" extrusionOk="0">
                  <a:moveTo>
                    <a:pt x="411" y="1"/>
                  </a:moveTo>
                  <a:lnTo>
                    <a:pt x="411" y="1"/>
                  </a:lnTo>
                  <a:cubicBezTo>
                    <a:pt x="296" y="514"/>
                    <a:pt x="145" y="1021"/>
                    <a:pt x="72" y="1544"/>
                  </a:cubicBezTo>
                  <a:cubicBezTo>
                    <a:pt x="49" y="1711"/>
                    <a:pt x="34" y="1879"/>
                    <a:pt x="20" y="2046"/>
                  </a:cubicBezTo>
                  <a:cubicBezTo>
                    <a:pt x="20" y="2104"/>
                    <a:pt x="1" y="2167"/>
                    <a:pt x="19" y="2223"/>
                  </a:cubicBezTo>
                  <a:cubicBezTo>
                    <a:pt x="30" y="2255"/>
                    <a:pt x="61" y="2272"/>
                    <a:pt x="93" y="2272"/>
                  </a:cubicBezTo>
                  <a:cubicBezTo>
                    <a:pt x="114" y="2272"/>
                    <a:pt x="134" y="2264"/>
                    <a:pt x="149" y="2249"/>
                  </a:cubicBezTo>
                  <a:cubicBezTo>
                    <a:pt x="155" y="2241"/>
                    <a:pt x="160" y="2234"/>
                    <a:pt x="165" y="2225"/>
                  </a:cubicBezTo>
                  <a:cubicBezTo>
                    <a:pt x="166" y="2234"/>
                    <a:pt x="168" y="2245"/>
                    <a:pt x="170" y="2254"/>
                  </a:cubicBezTo>
                  <a:cubicBezTo>
                    <a:pt x="181" y="2284"/>
                    <a:pt x="211" y="2302"/>
                    <a:pt x="242" y="2302"/>
                  </a:cubicBezTo>
                  <a:cubicBezTo>
                    <a:pt x="249" y="2302"/>
                    <a:pt x="256" y="2301"/>
                    <a:pt x="263" y="2299"/>
                  </a:cubicBezTo>
                  <a:cubicBezTo>
                    <a:pt x="339" y="2280"/>
                    <a:pt x="320" y="2194"/>
                    <a:pt x="328" y="2134"/>
                  </a:cubicBezTo>
                  <a:cubicBezTo>
                    <a:pt x="340" y="1998"/>
                    <a:pt x="349" y="1951"/>
                    <a:pt x="375" y="1799"/>
                  </a:cubicBezTo>
                  <a:cubicBezTo>
                    <a:pt x="423" y="1518"/>
                    <a:pt x="474" y="1237"/>
                    <a:pt x="494" y="953"/>
                  </a:cubicBezTo>
                  <a:cubicBezTo>
                    <a:pt x="512" y="709"/>
                    <a:pt x="509" y="459"/>
                    <a:pt x="550" y="218"/>
                  </a:cubicBezTo>
                  <a:lnTo>
                    <a:pt x="550" y="218"/>
                  </a:lnTo>
                  <a:cubicBezTo>
                    <a:pt x="494" y="388"/>
                    <a:pt x="468" y="568"/>
                    <a:pt x="430" y="745"/>
                  </a:cubicBezTo>
                  <a:cubicBezTo>
                    <a:pt x="379" y="989"/>
                    <a:pt x="317" y="1231"/>
                    <a:pt x="271" y="1477"/>
                  </a:cubicBezTo>
                  <a:cubicBezTo>
                    <a:pt x="240" y="1648"/>
                    <a:pt x="207" y="1818"/>
                    <a:pt x="185" y="1991"/>
                  </a:cubicBezTo>
                  <a:cubicBezTo>
                    <a:pt x="214" y="1626"/>
                    <a:pt x="276" y="1293"/>
                    <a:pt x="318" y="964"/>
                  </a:cubicBezTo>
                  <a:cubicBezTo>
                    <a:pt x="337" y="825"/>
                    <a:pt x="341" y="685"/>
                    <a:pt x="351" y="546"/>
                  </a:cubicBezTo>
                  <a:cubicBezTo>
                    <a:pt x="364" y="364"/>
                    <a:pt x="392" y="182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32"/>
            <p:cNvSpPr/>
            <p:nvPr/>
          </p:nvSpPr>
          <p:spPr>
            <a:xfrm>
              <a:off x="4347825" y="1398275"/>
              <a:ext cx="9525" cy="42175"/>
            </a:xfrm>
            <a:custGeom>
              <a:avLst/>
              <a:gdLst/>
              <a:ahLst/>
              <a:cxnLst/>
              <a:rect l="l" t="t" r="r" b="b"/>
              <a:pathLst>
                <a:path w="381" h="1687" extrusionOk="0">
                  <a:moveTo>
                    <a:pt x="276" y="1"/>
                  </a:moveTo>
                  <a:cubicBezTo>
                    <a:pt x="246" y="200"/>
                    <a:pt x="219" y="402"/>
                    <a:pt x="178" y="601"/>
                  </a:cubicBezTo>
                  <a:cubicBezTo>
                    <a:pt x="119" y="859"/>
                    <a:pt x="52" y="1115"/>
                    <a:pt x="24" y="1379"/>
                  </a:cubicBezTo>
                  <a:cubicBezTo>
                    <a:pt x="14" y="1455"/>
                    <a:pt x="5" y="1531"/>
                    <a:pt x="1" y="1606"/>
                  </a:cubicBezTo>
                  <a:cubicBezTo>
                    <a:pt x="1" y="1627"/>
                    <a:pt x="10" y="1647"/>
                    <a:pt x="25" y="1663"/>
                  </a:cubicBezTo>
                  <a:cubicBezTo>
                    <a:pt x="39" y="1679"/>
                    <a:pt x="59" y="1686"/>
                    <a:pt x="80" y="1686"/>
                  </a:cubicBezTo>
                  <a:cubicBezTo>
                    <a:pt x="107" y="1686"/>
                    <a:pt x="135" y="1672"/>
                    <a:pt x="150" y="1646"/>
                  </a:cubicBezTo>
                  <a:cubicBezTo>
                    <a:pt x="153" y="1638"/>
                    <a:pt x="155" y="1632"/>
                    <a:pt x="156" y="1625"/>
                  </a:cubicBezTo>
                  <a:cubicBezTo>
                    <a:pt x="170" y="1633"/>
                    <a:pt x="185" y="1639"/>
                    <a:pt x="201" y="1639"/>
                  </a:cubicBezTo>
                  <a:cubicBezTo>
                    <a:pt x="213" y="1639"/>
                    <a:pt x="225" y="1636"/>
                    <a:pt x="237" y="1628"/>
                  </a:cubicBezTo>
                  <a:cubicBezTo>
                    <a:pt x="279" y="1595"/>
                    <a:pt x="269" y="1579"/>
                    <a:pt x="275" y="1570"/>
                  </a:cubicBezTo>
                  <a:cubicBezTo>
                    <a:pt x="313" y="1330"/>
                    <a:pt x="315" y="1256"/>
                    <a:pt x="328" y="1008"/>
                  </a:cubicBezTo>
                  <a:cubicBezTo>
                    <a:pt x="342" y="784"/>
                    <a:pt x="366" y="560"/>
                    <a:pt x="381" y="334"/>
                  </a:cubicBezTo>
                  <a:lnTo>
                    <a:pt x="381" y="334"/>
                  </a:lnTo>
                  <a:cubicBezTo>
                    <a:pt x="332" y="553"/>
                    <a:pt x="302" y="772"/>
                    <a:pt x="251" y="988"/>
                  </a:cubicBezTo>
                  <a:cubicBezTo>
                    <a:pt x="233" y="1059"/>
                    <a:pt x="220" y="1106"/>
                    <a:pt x="210" y="1145"/>
                  </a:cubicBezTo>
                  <a:cubicBezTo>
                    <a:pt x="221" y="1053"/>
                    <a:pt x="233" y="961"/>
                    <a:pt x="243" y="869"/>
                  </a:cubicBezTo>
                  <a:cubicBezTo>
                    <a:pt x="268" y="581"/>
                    <a:pt x="274" y="291"/>
                    <a:pt x="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32"/>
            <p:cNvSpPr/>
            <p:nvPr/>
          </p:nvSpPr>
          <p:spPr>
            <a:xfrm>
              <a:off x="4361675" y="1376925"/>
              <a:ext cx="10300" cy="65350"/>
            </a:xfrm>
            <a:custGeom>
              <a:avLst/>
              <a:gdLst/>
              <a:ahLst/>
              <a:cxnLst/>
              <a:rect l="l" t="t" r="r" b="b"/>
              <a:pathLst>
                <a:path w="412" h="2614" extrusionOk="0">
                  <a:moveTo>
                    <a:pt x="294" y="1"/>
                  </a:moveTo>
                  <a:lnTo>
                    <a:pt x="294" y="1"/>
                  </a:lnTo>
                  <a:cubicBezTo>
                    <a:pt x="227" y="346"/>
                    <a:pt x="137" y="687"/>
                    <a:pt x="100" y="1037"/>
                  </a:cubicBezTo>
                  <a:cubicBezTo>
                    <a:pt x="52" y="1435"/>
                    <a:pt x="6" y="1743"/>
                    <a:pt x="3" y="2215"/>
                  </a:cubicBezTo>
                  <a:cubicBezTo>
                    <a:pt x="3" y="2299"/>
                    <a:pt x="1" y="2382"/>
                    <a:pt x="7" y="2465"/>
                  </a:cubicBezTo>
                  <a:cubicBezTo>
                    <a:pt x="8" y="2480"/>
                    <a:pt x="12" y="2489"/>
                    <a:pt x="16" y="2500"/>
                  </a:cubicBezTo>
                  <a:cubicBezTo>
                    <a:pt x="17" y="2502"/>
                    <a:pt x="17" y="2506"/>
                    <a:pt x="18" y="2508"/>
                  </a:cubicBezTo>
                  <a:cubicBezTo>
                    <a:pt x="18" y="2508"/>
                    <a:pt x="18" y="2510"/>
                    <a:pt x="20" y="2510"/>
                  </a:cubicBezTo>
                  <a:cubicBezTo>
                    <a:pt x="22" y="2512"/>
                    <a:pt x="22" y="2514"/>
                    <a:pt x="22" y="2514"/>
                  </a:cubicBezTo>
                  <a:cubicBezTo>
                    <a:pt x="33" y="2540"/>
                    <a:pt x="59" y="2554"/>
                    <a:pt x="86" y="2554"/>
                  </a:cubicBezTo>
                  <a:cubicBezTo>
                    <a:pt x="111" y="2554"/>
                    <a:pt x="137" y="2541"/>
                    <a:pt x="150" y="2517"/>
                  </a:cubicBezTo>
                  <a:cubicBezTo>
                    <a:pt x="152" y="2512"/>
                    <a:pt x="155" y="2506"/>
                    <a:pt x="157" y="2499"/>
                  </a:cubicBezTo>
                  <a:lnTo>
                    <a:pt x="157" y="2499"/>
                  </a:lnTo>
                  <a:cubicBezTo>
                    <a:pt x="156" y="2532"/>
                    <a:pt x="161" y="2565"/>
                    <a:pt x="182" y="2591"/>
                  </a:cubicBezTo>
                  <a:cubicBezTo>
                    <a:pt x="197" y="2607"/>
                    <a:pt x="217" y="2614"/>
                    <a:pt x="236" y="2614"/>
                  </a:cubicBezTo>
                  <a:cubicBezTo>
                    <a:pt x="278" y="2614"/>
                    <a:pt x="321" y="2581"/>
                    <a:pt x="319" y="2533"/>
                  </a:cubicBezTo>
                  <a:cubicBezTo>
                    <a:pt x="327" y="2070"/>
                    <a:pt x="372" y="1610"/>
                    <a:pt x="392" y="1146"/>
                  </a:cubicBezTo>
                  <a:cubicBezTo>
                    <a:pt x="393" y="806"/>
                    <a:pt x="372" y="465"/>
                    <a:pt x="412" y="127"/>
                  </a:cubicBezTo>
                  <a:lnTo>
                    <a:pt x="412" y="127"/>
                  </a:lnTo>
                  <a:cubicBezTo>
                    <a:pt x="353" y="359"/>
                    <a:pt x="331" y="688"/>
                    <a:pt x="305" y="881"/>
                  </a:cubicBezTo>
                  <a:cubicBezTo>
                    <a:pt x="247" y="1191"/>
                    <a:pt x="201" y="1513"/>
                    <a:pt x="187" y="1877"/>
                  </a:cubicBezTo>
                  <a:cubicBezTo>
                    <a:pt x="178" y="2038"/>
                    <a:pt x="168" y="2200"/>
                    <a:pt x="163" y="2360"/>
                  </a:cubicBezTo>
                  <a:cubicBezTo>
                    <a:pt x="162" y="2324"/>
                    <a:pt x="161" y="2285"/>
                    <a:pt x="163" y="2251"/>
                  </a:cubicBezTo>
                  <a:cubicBezTo>
                    <a:pt x="168" y="1781"/>
                    <a:pt x="206" y="1312"/>
                    <a:pt x="212" y="842"/>
                  </a:cubicBezTo>
                  <a:cubicBezTo>
                    <a:pt x="218" y="544"/>
                    <a:pt x="275" y="297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32"/>
            <p:cNvSpPr/>
            <p:nvPr/>
          </p:nvSpPr>
          <p:spPr>
            <a:xfrm>
              <a:off x="4373425" y="1381550"/>
              <a:ext cx="7775" cy="60325"/>
            </a:xfrm>
            <a:custGeom>
              <a:avLst/>
              <a:gdLst/>
              <a:ahLst/>
              <a:cxnLst/>
              <a:rect l="l" t="t" r="r" b="b"/>
              <a:pathLst>
                <a:path w="311" h="2413" extrusionOk="0">
                  <a:moveTo>
                    <a:pt x="311" y="0"/>
                  </a:moveTo>
                  <a:cubicBezTo>
                    <a:pt x="201" y="853"/>
                    <a:pt x="109" y="1441"/>
                    <a:pt x="19" y="2227"/>
                  </a:cubicBezTo>
                  <a:cubicBezTo>
                    <a:pt x="19" y="2272"/>
                    <a:pt x="1" y="2321"/>
                    <a:pt x="17" y="2363"/>
                  </a:cubicBezTo>
                  <a:cubicBezTo>
                    <a:pt x="28" y="2395"/>
                    <a:pt x="59" y="2412"/>
                    <a:pt x="91" y="2412"/>
                  </a:cubicBezTo>
                  <a:cubicBezTo>
                    <a:pt x="112" y="2412"/>
                    <a:pt x="133" y="2405"/>
                    <a:pt x="148" y="2389"/>
                  </a:cubicBezTo>
                  <a:cubicBezTo>
                    <a:pt x="161" y="2373"/>
                    <a:pt x="171" y="2355"/>
                    <a:pt x="170" y="2332"/>
                  </a:cubicBezTo>
                  <a:cubicBezTo>
                    <a:pt x="175" y="2260"/>
                    <a:pt x="182" y="2188"/>
                    <a:pt x="190" y="2116"/>
                  </a:cubicBezTo>
                  <a:cubicBezTo>
                    <a:pt x="222" y="1822"/>
                    <a:pt x="269" y="1529"/>
                    <a:pt x="278" y="1234"/>
                  </a:cubicBezTo>
                  <a:cubicBezTo>
                    <a:pt x="283" y="822"/>
                    <a:pt x="299" y="411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32"/>
            <p:cNvSpPr/>
            <p:nvPr/>
          </p:nvSpPr>
          <p:spPr>
            <a:xfrm>
              <a:off x="4377700" y="1384200"/>
              <a:ext cx="11175" cy="58325"/>
            </a:xfrm>
            <a:custGeom>
              <a:avLst/>
              <a:gdLst/>
              <a:ahLst/>
              <a:cxnLst/>
              <a:rect l="l" t="t" r="r" b="b"/>
              <a:pathLst>
                <a:path w="447" h="2333" extrusionOk="0">
                  <a:moveTo>
                    <a:pt x="298" y="0"/>
                  </a:moveTo>
                  <a:lnTo>
                    <a:pt x="298" y="0"/>
                  </a:lnTo>
                  <a:cubicBezTo>
                    <a:pt x="248" y="282"/>
                    <a:pt x="225" y="565"/>
                    <a:pt x="193" y="848"/>
                  </a:cubicBezTo>
                  <a:cubicBezTo>
                    <a:pt x="145" y="1230"/>
                    <a:pt x="81" y="1663"/>
                    <a:pt x="16" y="2158"/>
                  </a:cubicBezTo>
                  <a:cubicBezTo>
                    <a:pt x="15" y="2190"/>
                    <a:pt x="0" y="2226"/>
                    <a:pt x="16" y="2257"/>
                  </a:cubicBezTo>
                  <a:cubicBezTo>
                    <a:pt x="27" y="2289"/>
                    <a:pt x="57" y="2305"/>
                    <a:pt x="88" y="2305"/>
                  </a:cubicBezTo>
                  <a:cubicBezTo>
                    <a:pt x="105" y="2305"/>
                    <a:pt x="122" y="2300"/>
                    <a:pt x="135" y="2291"/>
                  </a:cubicBezTo>
                  <a:cubicBezTo>
                    <a:pt x="137" y="2298"/>
                    <a:pt x="138" y="2305"/>
                    <a:pt x="143" y="2310"/>
                  </a:cubicBezTo>
                  <a:lnTo>
                    <a:pt x="143" y="2311"/>
                  </a:lnTo>
                  <a:cubicBezTo>
                    <a:pt x="151" y="2324"/>
                    <a:pt x="168" y="2332"/>
                    <a:pt x="184" y="2332"/>
                  </a:cubicBezTo>
                  <a:cubicBezTo>
                    <a:pt x="200" y="2332"/>
                    <a:pt x="216" y="2325"/>
                    <a:pt x="225" y="2308"/>
                  </a:cubicBezTo>
                  <a:cubicBezTo>
                    <a:pt x="227" y="2298"/>
                    <a:pt x="230" y="2287"/>
                    <a:pt x="232" y="2274"/>
                  </a:cubicBezTo>
                  <a:cubicBezTo>
                    <a:pt x="246" y="2286"/>
                    <a:pt x="263" y="2292"/>
                    <a:pt x="280" y="2292"/>
                  </a:cubicBezTo>
                  <a:cubicBezTo>
                    <a:pt x="321" y="2292"/>
                    <a:pt x="363" y="2260"/>
                    <a:pt x="364" y="2195"/>
                  </a:cubicBezTo>
                  <a:cubicBezTo>
                    <a:pt x="395" y="1907"/>
                    <a:pt x="436" y="1621"/>
                    <a:pt x="443" y="1332"/>
                  </a:cubicBezTo>
                  <a:cubicBezTo>
                    <a:pt x="446" y="968"/>
                    <a:pt x="438" y="607"/>
                    <a:pt x="435" y="245"/>
                  </a:cubicBezTo>
                  <a:cubicBezTo>
                    <a:pt x="401" y="514"/>
                    <a:pt x="373" y="786"/>
                    <a:pt x="344" y="1058"/>
                  </a:cubicBezTo>
                  <a:cubicBezTo>
                    <a:pt x="315" y="1244"/>
                    <a:pt x="281" y="1524"/>
                    <a:pt x="247" y="1811"/>
                  </a:cubicBezTo>
                  <a:cubicBezTo>
                    <a:pt x="247" y="1766"/>
                    <a:pt x="248" y="1722"/>
                    <a:pt x="251" y="1684"/>
                  </a:cubicBezTo>
                  <a:lnTo>
                    <a:pt x="251" y="1684"/>
                  </a:lnTo>
                  <a:cubicBezTo>
                    <a:pt x="242" y="1712"/>
                    <a:pt x="236" y="1741"/>
                    <a:pt x="230" y="1769"/>
                  </a:cubicBezTo>
                  <a:cubicBezTo>
                    <a:pt x="247" y="1653"/>
                    <a:pt x="263" y="1527"/>
                    <a:pt x="278" y="1387"/>
                  </a:cubicBezTo>
                  <a:cubicBezTo>
                    <a:pt x="323" y="926"/>
                    <a:pt x="272" y="463"/>
                    <a:pt x="2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32"/>
            <p:cNvSpPr/>
            <p:nvPr/>
          </p:nvSpPr>
          <p:spPr>
            <a:xfrm>
              <a:off x="4410275" y="1380825"/>
              <a:ext cx="19725" cy="55525"/>
            </a:xfrm>
            <a:custGeom>
              <a:avLst/>
              <a:gdLst/>
              <a:ahLst/>
              <a:cxnLst/>
              <a:rect l="l" t="t" r="r" b="b"/>
              <a:pathLst>
                <a:path w="789" h="2221" extrusionOk="0">
                  <a:moveTo>
                    <a:pt x="724" y="1893"/>
                  </a:moveTo>
                  <a:cubicBezTo>
                    <a:pt x="723" y="1894"/>
                    <a:pt x="723" y="1895"/>
                    <a:pt x="723" y="1895"/>
                  </a:cubicBezTo>
                  <a:cubicBezTo>
                    <a:pt x="723" y="1895"/>
                    <a:pt x="723" y="1895"/>
                    <a:pt x="724" y="1893"/>
                  </a:cubicBezTo>
                  <a:close/>
                  <a:moveTo>
                    <a:pt x="70" y="0"/>
                  </a:moveTo>
                  <a:lnTo>
                    <a:pt x="70" y="0"/>
                  </a:lnTo>
                  <a:cubicBezTo>
                    <a:pt x="80" y="314"/>
                    <a:pt x="50" y="626"/>
                    <a:pt x="24" y="939"/>
                  </a:cubicBezTo>
                  <a:cubicBezTo>
                    <a:pt x="8" y="1192"/>
                    <a:pt x="8" y="1446"/>
                    <a:pt x="9" y="1700"/>
                  </a:cubicBezTo>
                  <a:cubicBezTo>
                    <a:pt x="9" y="1804"/>
                    <a:pt x="11" y="1907"/>
                    <a:pt x="15" y="2011"/>
                  </a:cubicBezTo>
                  <a:cubicBezTo>
                    <a:pt x="15" y="2018"/>
                    <a:pt x="16" y="2026"/>
                    <a:pt x="18" y="2034"/>
                  </a:cubicBezTo>
                  <a:lnTo>
                    <a:pt x="18" y="2035"/>
                  </a:lnTo>
                  <a:cubicBezTo>
                    <a:pt x="18" y="2043"/>
                    <a:pt x="19" y="2048"/>
                    <a:pt x="19" y="2048"/>
                  </a:cubicBezTo>
                  <a:cubicBezTo>
                    <a:pt x="19" y="2048"/>
                    <a:pt x="19" y="2047"/>
                    <a:pt x="19" y="2046"/>
                  </a:cubicBezTo>
                  <a:lnTo>
                    <a:pt x="19" y="2046"/>
                  </a:lnTo>
                  <a:cubicBezTo>
                    <a:pt x="20" y="2055"/>
                    <a:pt x="23" y="2064"/>
                    <a:pt x="25" y="2071"/>
                  </a:cubicBezTo>
                  <a:lnTo>
                    <a:pt x="29" y="2080"/>
                  </a:lnTo>
                  <a:lnTo>
                    <a:pt x="29" y="2081"/>
                  </a:lnTo>
                  <a:cubicBezTo>
                    <a:pt x="20" y="2081"/>
                    <a:pt x="13" y="2088"/>
                    <a:pt x="14" y="2097"/>
                  </a:cubicBezTo>
                  <a:cubicBezTo>
                    <a:pt x="12" y="2124"/>
                    <a:pt x="10" y="2184"/>
                    <a:pt x="9" y="2184"/>
                  </a:cubicBezTo>
                  <a:cubicBezTo>
                    <a:pt x="8" y="2184"/>
                    <a:pt x="8" y="2184"/>
                    <a:pt x="8" y="2184"/>
                  </a:cubicBezTo>
                  <a:lnTo>
                    <a:pt x="8" y="2184"/>
                  </a:lnTo>
                  <a:cubicBezTo>
                    <a:pt x="0" y="2202"/>
                    <a:pt x="10" y="2221"/>
                    <a:pt x="24" y="2221"/>
                  </a:cubicBezTo>
                  <a:cubicBezTo>
                    <a:pt x="29" y="2221"/>
                    <a:pt x="36" y="2218"/>
                    <a:pt x="41" y="2211"/>
                  </a:cubicBezTo>
                  <a:cubicBezTo>
                    <a:pt x="49" y="2191"/>
                    <a:pt x="53" y="2172"/>
                    <a:pt x="56" y="2153"/>
                  </a:cubicBezTo>
                  <a:cubicBezTo>
                    <a:pt x="67" y="2167"/>
                    <a:pt x="84" y="2174"/>
                    <a:pt x="102" y="2174"/>
                  </a:cubicBezTo>
                  <a:cubicBezTo>
                    <a:pt x="117" y="2174"/>
                    <a:pt x="132" y="2169"/>
                    <a:pt x="142" y="2158"/>
                  </a:cubicBezTo>
                  <a:cubicBezTo>
                    <a:pt x="163" y="2127"/>
                    <a:pt x="159" y="2131"/>
                    <a:pt x="159" y="2114"/>
                  </a:cubicBezTo>
                  <a:cubicBezTo>
                    <a:pt x="174" y="2097"/>
                    <a:pt x="188" y="2080"/>
                    <a:pt x="199" y="2059"/>
                  </a:cubicBezTo>
                  <a:lnTo>
                    <a:pt x="199" y="2062"/>
                  </a:lnTo>
                  <a:cubicBezTo>
                    <a:pt x="194" y="2103"/>
                    <a:pt x="236" y="2141"/>
                    <a:pt x="279" y="2141"/>
                  </a:cubicBezTo>
                  <a:cubicBezTo>
                    <a:pt x="309" y="2141"/>
                    <a:pt x="340" y="2122"/>
                    <a:pt x="354" y="2070"/>
                  </a:cubicBezTo>
                  <a:cubicBezTo>
                    <a:pt x="358" y="2044"/>
                    <a:pt x="359" y="2018"/>
                    <a:pt x="361" y="1990"/>
                  </a:cubicBezTo>
                  <a:cubicBezTo>
                    <a:pt x="369" y="1999"/>
                    <a:pt x="378" y="2006"/>
                    <a:pt x="388" y="2010"/>
                  </a:cubicBezTo>
                  <a:cubicBezTo>
                    <a:pt x="398" y="2015"/>
                    <a:pt x="407" y="2017"/>
                    <a:pt x="417" y="2017"/>
                  </a:cubicBezTo>
                  <a:cubicBezTo>
                    <a:pt x="447" y="2017"/>
                    <a:pt x="476" y="1997"/>
                    <a:pt x="487" y="1970"/>
                  </a:cubicBezTo>
                  <a:cubicBezTo>
                    <a:pt x="487" y="1968"/>
                    <a:pt x="488" y="1968"/>
                    <a:pt x="488" y="1967"/>
                  </a:cubicBezTo>
                  <a:cubicBezTo>
                    <a:pt x="492" y="1958"/>
                    <a:pt x="494" y="1949"/>
                    <a:pt x="494" y="1939"/>
                  </a:cubicBezTo>
                  <a:lnTo>
                    <a:pt x="494" y="1939"/>
                  </a:lnTo>
                  <a:cubicBezTo>
                    <a:pt x="494" y="1941"/>
                    <a:pt x="493" y="1942"/>
                    <a:pt x="492" y="1943"/>
                  </a:cubicBezTo>
                  <a:lnTo>
                    <a:pt x="492" y="1943"/>
                  </a:lnTo>
                  <a:lnTo>
                    <a:pt x="497" y="1881"/>
                  </a:lnTo>
                  <a:cubicBezTo>
                    <a:pt x="508" y="1911"/>
                    <a:pt x="537" y="1931"/>
                    <a:pt x="568" y="1931"/>
                  </a:cubicBezTo>
                  <a:cubicBezTo>
                    <a:pt x="585" y="1931"/>
                    <a:pt x="603" y="1925"/>
                    <a:pt x="618" y="1910"/>
                  </a:cubicBezTo>
                  <a:cubicBezTo>
                    <a:pt x="625" y="1902"/>
                    <a:pt x="630" y="1894"/>
                    <a:pt x="634" y="1885"/>
                  </a:cubicBezTo>
                  <a:cubicBezTo>
                    <a:pt x="644" y="1902"/>
                    <a:pt x="663" y="1913"/>
                    <a:pt x="683" y="1913"/>
                  </a:cubicBezTo>
                  <a:cubicBezTo>
                    <a:pt x="688" y="1913"/>
                    <a:pt x="693" y="1912"/>
                    <a:pt x="697" y="1911"/>
                  </a:cubicBezTo>
                  <a:cubicBezTo>
                    <a:pt x="710" y="1906"/>
                    <a:pt x="722" y="1899"/>
                    <a:pt x="729" y="1888"/>
                  </a:cubicBezTo>
                  <a:lnTo>
                    <a:pt x="729" y="1888"/>
                  </a:lnTo>
                  <a:cubicBezTo>
                    <a:pt x="739" y="1876"/>
                    <a:pt x="748" y="1863"/>
                    <a:pt x="755" y="1848"/>
                  </a:cubicBezTo>
                  <a:cubicBezTo>
                    <a:pt x="788" y="1774"/>
                    <a:pt x="786" y="1691"/>
                    <a:pt x="782" y="1612"/>
                  </a:cubicBezTo>
                  <a:cubicBezTo>
                    <a:pt x="770" y="1442"/>
                    <a:pt x="730" y="1276"/>
                    <a:pt x="689" y="1110"/>
                  </a:cubicBezTo>
                  <a:lnTo>
                    <a:pt x="689" y="1110"/>
                  </a:lnTo>
                  <a:cubicBezTo>
                    <a:pt x="679" y="1325"/>
                    <a:pt x="699" y="1594"/>
                    <a:pt x="662" y="1757"/>
                  </a:cubicBezTo>
                  <a:cubicBezTo>
                    <a:pt x="658" y="1769"/>
                    <a:pt x="649" y="1787"/>
                    <a:pt x="642" y="1803"/>
                  </a:cubicBezTo>
                  <a:cubicBezTo>
                    <a:pt x="675" y="1442"/>
                    <a:pt x="627" y="1076"/>
                    <a:pt x="511" y="733"/>
                  </a:cubicBezTo>
                  <a:lnTo>
                    <a:pt x="511" y="733"/>
                  </a:lnTo>
                  <a:cubicBezTo>
                    <a:pt x="551" y="1070"/>
                    <a:pt x="532" y="1411"/>
                    <a:pt x="499" y="1747"/>
                  </a:cubicBezTo>
                  <a:cubicBezTo>
                    <a:pt x="510" y="1273"/>
                    <a:pt x="453" y="801"/>
                    <a:pt x="376" y="348"/>
                  </a:cubicBezTo>
                  <a:lnTo>
                    <a:pt x="376" y="348"/>
                  </a:lnTo>
                  <a:cubicBezTo>
                    <a:pt x="386" y="608"/>
                    <a:pt x="362" y="868"/>
                    <a:pt x="359" y="1128"/>
                  </a:cubicBezTo>
                  <a:cubicBezTo>
                    <a:pt x="359" y="1180"/>
                    <a:pt x="356" y="1232"/>
                    <a:pt x="354" y="1284"/>
                  </a:cubicBezTo>
                  <a:cubicBezTo>
                    <a:pt x="353" y="1253"/>
                    <a:pt x="351" y="1223"/>
                    <a:pt x="350" y="1192"/>
                  </a:cubicBezTo>
                  <a:cubicBezTo>
                    <a:pt x="334" y="841"/>
                    <a:pt x="296" y="489"/>
                    <a:pt x="244" y="144"/>
                  </a:cubicBezTo>
                  <a:cubicBezTo>
                    <a:pt x="236" y="476"/>
                    <a:pt x="213" y="810"/>
                    <a:pt x="205" y="1145"/>
                  </a:cubicBezTo>
                  <a:cubicBezTo>
                    <a:pt x="199" y="1434"/>
                    <a:pt x="211" y="1725"/>
                    <a:pt x="199" y="2015"/>
                  </a:cubicBezTo>
                  <a:cubicBezTo>
                    <a:pt x="190" y="2025"/>
                    <a:pt x="180" y="2036"/>
                    <a:pt x="172" y="2047"/>
                  </a:cubicBezTo>
                  <a:cubicBezTo>
                    <a:pt x="174" y="2034"/>
                    <a:pt x="174" y="2021"/>
                    <a:pt x="174" y="2010"/>
                  </a:cubicBezTo>
                  <a:cubicBezTo>
                    <a:pt x="163" y="1339"/>
                    <a:pt x="180" y="664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32"/>
            <p:cNvSpPr/>
            <p:nvPr/>
          </p:nvSpPr>
          <p:spPr>
            <a:xfrm>
              <a:off x="4445750" y="885375"/>
              <a:ext cx="114250" cy="155625"/>
            </a:xfrm>
            <a:custGeom>
              <a:avLst/>
              <a:gdLst/>
              <a:ahLst/>
              <a:cxnLst/>
              <a:rect l="l" t="t" r="r" b="b"/>
              <a:pathLst>
                <a:path w="4570" h="6225" extrusionOk="0">
                  <a:moveTo>
                    <a:pt x="2919" y="1414"/>
                  </a:moveTo>
                  <a:cubicBezTo>
                    <a:pt x="2945" y="1456"/>
                    <a:pt x="2986" y="1495"/>
                    <a:pt x="3013" y="1532"/>
                  </a:cubicBezTo>
                  <a:cubicBezTo>
                    <a:pt x="3107" y="1643"/>
                    <a:pt x="3210" y="1747"/>
                    <a:pt x="3324" y="1838"/>
                  </a:cubicBezTo>
                  <a:cubicBezTo>
                    <a:pt x="3375" y="1881"/>
                    <a:pt x="3429" y="1921"/>
                    <a:pt x="3483" y="1957"/>
                  </a:cubicBezTo>
                  <a:cubicBezTo>
                    <a:pt x="3255" y="1853"/>
                    <a:pt x="3056" y="1707"/>
                    <a:pt x="2884" y="1480"/>
                  </a:cubicBezTo>
                  <a:lnTo>
                    <a:pt x="2884" y="1480"/>
                  </a:lnTo>
                  <a:cubicBezTo>
                    <a:pt x="2960" y="1631"/>
                    <a:pt x="3056" y="1773"/>
                    <a:pt x="3179" y="1889"/>
                  </a:cubicBezTo>
                  <a:cubicBezTo>
                    <a:pt x="3274" y="1976"/>
                    <a:pt x="3380" y="2045"/>
                    <a:pt x="3496" y="2105"/>
                  </a:cubicBezTo>
                  <a:cubicBezTo>
                    <a:pt x="3336" y="2038"/>
                    <a:pt x="3192" y="1950"/>
                    <a:pt x="3056" y="1829"/>
                  </a:cubicBezTo>
                  <a:cubicBezTo>
                    <a:pt x="2966" y="1752"/>
                    <a:pt x="2890" y="1670"/>
                    <a:pt x="2833" y="1567"/>
                  </a:cubicBezTo>
                  <a:lnTo>
                    <a:pt x="2833" y="1567"/>
                  </a:lnTo>
                  <a:cubicBezTo>
                    <a:pt x="2932" y="1819"/>
                    <a:pt x="3125" y="2027"/>
                    <a:pt x="3353" y="2172"/>
                  </a:cubicBezTo>
                  <a:cubicBezTo>
                    <a:pt x="3099" y="2055"/>
                    <a:pt x="2885" y="1870"/>
                    <a:pt x="2713" y="1617"/>
                  </a:cubicBezTo>
                  <a:lnTo>
                    <a:pt x="2713" y="1617"/>
                  </a:lnTo>
                  <a:cubicBezTo>
                    <a:pt x="2828" y="1900"/>
                    <a:pt x="3040" y="2143"/>
                    <a:pt x="3306" y="2298"/>
                  </a:cubicBezTo>
                  <a:cubicBezTo>
                    <a:pt x="3315" y="2303"/>
                    <a:pt x="3324" y="2308"/>
                    <a:pt x="3334" y="2313"/>
                  </a:cubicBezTo>
                  <a:cubicBezTo>
                    <a:pt x="3039" y="2207"/>
                    <a:pt x="2801" y="2008"/>
                    <a:pt x="2615" y="1723"/>
                  </a:cubicBezTo>
                  <a:lnTo>
                    <a:pt x="2615" y="1723"/>
                  </a:lnTo>
                  <a:cubicBezTo>
                    <a:pt x="2735" y="2024"/>
                    <a:pt x="2961" y="2286"/>
                    <a:pt x="3252" y="2430"/>
                  </a:cubicBezTo>
                  <a:cubicBezTo>
                    <a:pt x="3212" y="2416"/>
                    <a:pt x="3177" y="2401"/>
                    <a:pt x="3156" y="2387"/>
                  </a:cubicBezTo>
                  <a:cubicBezTo>
                    <a:pt x="2889" y="2243"/>
                    <a:pt x="2674" y="2078"/>
                    <a:pt x="2531" y="1802"/>
                  </a:cubicBezTo>
                  <a:lnTo>
                    <a:pt x="2531" y="1802"/>
                  </a:lnTo>
                  <a:cubicBezTo>
                    <a:pt x="2627" y="2153"/>
                    <a:pt x="2968" y="2498"/>
                    <a:pt x="3324" y="2608"/>
                  </a:cubicBezTo>
                  <a:cubicBezTo>
                    <a:pt x="3172" y="2590"/>
                    <a:pt x="3004" y="2510"/>
                    <a:pt x="2837" y="2389"/>
                  </a:cubicBezTo>
                  <a:cubicBezTo>
                    <a:pt x="2697" y="2292"/>
                    <a:pt x="2524" y="2117"/>
                    <a:pt x="2451" y="1916"/>
                  </a:cubicBezTo>
                  <a:lnTo>
                    <a:pt x="2451" y="1916"/>
                  </a:lnTo>
                  <a:cubicBezTo>
                    <a:pt x="2492" y="2139"/>
                    <a:pt x="2621" y="2335"/>
                    <a:pt x="2791" y="2488"/>
                  </a:cubicBezTo>
                  <a:cubicBezTo>
                    <a:pt x="2878" y="2565"/>
                    <a:pt x="2970" y="2632"/>
                    <a:pt x="3073" y="2685"/>
                  </a:cubicBezTo>
                  <a:cubicBezTo>
                    <a:pt x="2819" y="2613"/>
                    <a:pt x="2493" y="2390"/>
                    <a:pt x="2414" y="2111"/>
                  </a:cubicBezTo>
                  <a:lnTo>
                    <a:pt x="2414" y="2111"/>
                  </a:lnTo>
                  <a:cubicBezTo>
                    <a:pt x="2447" y="2419"/>
                    <a:pt x="2720" y="2704"/>
                    <a:pt x="3020" y="2818"/>
                  </a:cubicBezTo>
                  <a:cubicBezTo>
                    <a:pt x="2837" y="2788"/>
                    <a:pt x="2505" y="2607"/>
                    <a:pt x="2401" y="2339"/>
                  </a:cubicBezTo>
                  <a:lnTo>
                    <a:pt x="2401" y="2339"/>
                  </a:lnTo>
                  <a:cubicBezTo>
                    <a:pt x="2431" y="2545"/>
                    <a:pt x="2599" y="2755"/>
                    <a:pt x="2799" y="2872"/>
                  </a:cubicBezTo>
                  <a:lnTo>
                    <a:pt x="2799" y="2872"/>
                  </a:lnTo>
                  <a:cubicBezTo>
                    <a:pt x="2679" y="2809"/>
                    <a:pt x="2438" y="2650"/>
                    <a:pt x="2373" y="2455"/>
                  </a:cubicBezTo>
                  <a:lnTo>
                    <a:pt x="2373" y="2455"/>
                  </a:lnTo>
                  <a:cubicBezTo>
                    <a:pt x="2394" y="2656"/>
                    <a:pt x="2576" y="2884"/>
                    <a:pt x="2778" y="2993"/>
                  </a:cubicBezTo>
                  <a:cubicBezTo>
                    <a:pt x="2737" y="2981"/>
                    <a:pt x="2706" y="2965"/>
                    <a:pt x="2668" y="2949"/>
                  </a:cubicBezTo>
                  <a:cubicBezTo>
                    <a:pt x="2535" y="2883"/>
                    <a:pt x="2435" y="2810"/>
                    <a:pt x="2366" y="2676"/>
                  </a:cubicBezTo>
                  <a:lnTo>
                    <a:pt x="2366" y="2676"/>
                  </a:lnTo>
                  <a:cubicBezTo>
                    <a:pt x="2400" y="2846"/>
                    <a:pt x="2529" y="2980"/>
                    <a:pt x="2678" y="3062"/>
                  </a:cubicBezTo>
                  <a:cubicBezTo>
                    <a:pt x="2667" y="3059"/>
                    <a:pt x="2642" y="3050"/>
                    <a:pt x="2633" y="3048"/>
                  </a:cubicBezTo>
                  <a:cubicBezTo>
                    <a:pt x="2503" y="2983"/>
                    <a:pt x="2401" y="2915"/>
                    <a:pt x="2325" y="2790"/>
                  </a:cubicBezTo>
                  <a:lnTo>
                    <a:pt x="2325" y="2790"/>
                  </a:lnTo>
                  <a:cubicBezTo>
                    <a:pt x="2356" y="2894"/>
                    <a:pt x="2425" y="2996"/>
                    <a:pt x="2512" y="3068"/>
                  </a:cubicBezTo>
                  <a:cubicBezTo>
                    <a:pt x="2427" y="3022"/>
                    <a:pt x="2365" y="2966"/>
                    <a:pt x="2299" y="2884"/>
                  </a:cubicBezTo>
                  <a:lnTo>
                    <a:pt x="2299" y="2884"/>
                  </a:lnTo>
                  <a:cubicBezTo>
                    <a:pt x="2337" y="2983"/>
                    <a:pt x="2401" y="3074"/>
                    <a:pt x="2488" y="3134"/>
                  </a:cubicBezTo>
                  <a:cubicBezTo>
                    <a:pt x="2499" y="3141"/>
                    <a:pt x="2510" y="3146"/>
                    <a:pt x="2520" y="3153"/>
                  </a:cubicBezTo>
                  <a:cubicBezTo>
                    <a:pt x="2518" y="3156"/>
                    <a:pt x="2517" y="3158"/>
                    <a:pt x="2514" y="3161"/>
                  </a:cubicBezTo>
                  <a:cubicBezTo>
                    <a:pt x="2510" y="3160"/>
                    <a:pt x="2508" y="3160"/>
                    <a:pt x="2504" y="3158"/>
                  </a:cubicBezTo>
                  <a:cubicBezTo>
                    <a:pt x="2498" y="3157"/>
                    <a:pt x="2469" y="3145"/>
                    <a:pt x="2467" y="3145"/>
                  </a:cubicBezTo>
                  <a:cubicBezTo>
                    <a:pt x="2466" y="3145"/>
                    <a:pt x="2464" y="3144"/>
                    <a:pt x="2463" y="3144"/>
                  </a:cubicBezTo>
                  <a:cubicBezTo>
                    <a:pt x="2386" y="3108"/>
                    <a:pt x="2329" y="3055"/>
                    <a:pt x="2276" y="2982"/>
                  </a:cubicBezTo>
                  <a:lnTo>
                    <a:pt x="2276" y="2982"/>
                  </a:lnTo>
                  <a:cubicBezTo>
                    <a:pt x="2299" y="3057"/>
                    <a:pt x="2344" y="3126"/>
                    <a:pt x="2406" y="3175"/>
                  </a:cubicBezTo>
                  <a:cubicBezTo>
                    <a:pt x="2384" y="3168"/>
                    <a:pt x="2360" y="3160"/>
                    <a:pt x="2355" y="3157"/>
                  </a:cubicBezTo>
                  <a:cubicBezTo>
                    <a:pt x="2304" y="3135"/>
                    <a:pt x="2276" y="3101"/>
                    <a:pt x="2246" y="3055"/>
                  </a:cubicBezTo>
                  <a:lnTo>
                    <a:pt x="2246" y="3055"/>
                  </a:lnTo>
                  <a:cubicBezTo>
                    <a:pt x="2260" y="3122"/>
                    <a:pt x="2301" y="3173"/>
                    <a:pt x="2358" y="3206"/>
                  </a:cubicBezTo>
                  <a:cubicBezTo>
                    <a:pt x="2344" y="3204"/>
                    <a:pt x="2332" y="3201"/>
                    <a:pt x="2308" y="3193"/>
                  </a:cubicBezTo>
                  <a:cubicBezTo>
                    <a:pt x="2297" y="3189"/>
                    <a:pt x="2251" y="3165"/>
                    <a:pt x="2234" y="3136"/>
                  </a:cubicBezTo>
                  <a:lnTo>
                    <a:pt x="2234" y="3136"/>
                  </a:lnTo>
                  <a:cubicBezTo>
                    <a:pt x="2247" y="3181"/>
                    <a:pt x="2283" y="3213"/>
                    <a:pt x="2325" y="3233"/>
                  </a:cubicBezTo>
                  <a:lnTo>
                    <a:pt x="2312" y="3233"/>
                  </a:lnTo>
                  <a:cubicBezTo>
                    <a:pt x="2265" y="3228"/>
                    <a:pt x="2219" y="3218"/>
                    <a:pt x="2172" y="3206"/>
                  </a:cubicBezTo>
                  <a:cubicBezTo>
                    <a:pt x="2252" y="2892"/>
                    <a:pt x="2298" y="2571"/>
                    <a:pt x="2330" y="2248"/>
                  </a:cubicBezTo>
                  <a:cubicBezTo>
                    <a:pt x="2354" y="2060"/>
                    <a:pt x="2364" y="1872"/>
                    <a:pt x="2368" y="1684"/>
                  </a:cubicBezTo>
                  <a:cubicBezTo>
                    <a:pt x="2489" y="1626"/>
                    <a:pt x="2626" y="1559"/>
                    <a:pt x="2768" y="1488"/>
                  </a:cubicBezTo>
                  <a:cubicBezTo>
                    <a:pt x="2818" y="1464"/>
                    <a:pt x="2869" y="1440"/>
                    <a:pt x="2919" y="1414"/>
                  </a:cubicBezTo>
                  <a:close/>
                  <a:moveTo>
                    <a:pt x="2262" y="0"/>
                  </a:moveTo>
                  <a:lnTo>
                    <a:pt x="2262" y="0"/>
                  </a:lnTo>
                  <a:cubicBezTo>
                    <a:pt x="2260" y="4"/>
                    <a:pt x="2258" y="7"/>
                    <a:pt x="2256" y="12"/>
                  </a:cubicBezTo>
                  <a:cubicBezTo>
                    <a:pt x="2246" y="8"/>
                    <a:pt x="2236" y="5"/>
                    <a:pt x="2225" y="4"/>
                  </a:cubicBezTo>
                  <a:cubicBezTo>
                    <a:pt x="2221" y="17"/>
                    <a:pt x="2216" y="30"/>
                    <a:pt x="2208" y="41"/>
                  </a:cubicBezTo>
                  <a:cubicBezTo>
                    <a:pt x="2186" y="76"/>
                    <a:pt x="2167" y="113"/>
                    <a:pt x="2144" y="149"/>
                  </a:cubicBezTo>
                  <a:lnTo>
                    <a:pt x="2144" y="150"/>
                  </a:lnTo>
                  <a:cubicBezTo>
                    <a:pt x="2148" y="168"/>
                    <a:pt x="2150" y="185"/>
                    <a:pt x="2152" y="201"/>
                  </a:cubicBezTo>
                  <a:cubicBezTo>
                    <a:pt x="2056" y="360"/>
                    <a:pt x="1949" y="513"/>
                    <a:pt x="1839" y="659"/>
                  </a:cubicBezTo>
                  <a:cubicBezTo>
                    <a:pt x="1774" y="746"/>
                    <a:pt x="1572" y="1002"/>
                    <a:pt x="1384" y="1191"/>
                  </a:cubicBezTo>
                  <a:cubicBezTo>
                    <a:pt x="1140" y="1431"/>
                    <a:pt x="922" y="1621"/>
                    <a:pt x="670" y="1786"/>
                  </a:cubicBezTo>
                  <a:cubicBezTo>
                    <a:pt x="629" y="1812"/>
                    <a:pt x="587" y="1836"/>
                    <a:pt x="543" y="1857"/>
                  </a:cubicBezTo>
                  <a:cubicBezTo>
                    <a:pt x="517" y="1865"/>
                    <a:pt x="495" y="1885"/>
                    <a:pt x="488" y="1914"/>
                  </a:cubicBezTo>
                  <a:cubicBezTo>
                    <a:pt x="472" y="1965"/>
                    <a:pt x="518" y="2016"/>
                    <a:pt x="568" y="2016"/>
                  </a:cubicBezTo>
                  <a:cubicBezTo>
                    <a:pt x="581" y="2016"/>
                    <a:pt x="594" y="2012"/>
                    <a:pt x="607" y="2004"/>
                  </a:cubicBezTo>
                  <a:cubicBezTo>
                    <a:pt x="904" y="1857"/>
                    <a:pt x="1155" y="1626"/>
                    <a:pt x="1398" y="1404"/>
                  </a:cubicBezTo>
                  <a:cubicBezTo>
                    <a:pt x="1607" y="1208"/>
                    <a:pt x="1794" y="989"/>
                    <a:pt x="1951" y="750"/>
                  </a:cubicBezTo>
                  <a:lnTo>
                    <a:pt x="1951" y="750"/>
                  </a:lnTo>
                  <a:cubicBezTo>
                    <a:pt x="1877" y="870"/>
                    <a:pt x="1792" y="993"/>
                    <a:pt x="1745" y="1050"/>
                  </a:cubicBezTo>
                  <a:cubicBezTo>
                    <a:pt x="1532" y="1314"/>
                    <a:pt x="1303" y="1569"/>
                    <a:pt x="1037" y="1781"/>
                  </a:cubicBezTo>
                  <a:cubicBezTo>
                    <a:pt x="892" y="1894"/>
                    <a:pt x="811" y="1972"/>
                    <a:pt x="649" y="2070"/>
                  </a:cubicBezTo>
                  <a:cubicBezTo>
                    <a:pt x="1148" y="1868"/>
                    <a:pt x="1590" y="1533"/>
                    <a:pt x="1910" y="1098"/>
                  </a:cubicBezTo>
                  <a:cubicBezTo>
                    <a:pt x="2004" y="972"/>
                    <a:pt x="2090" y="837"/>
                    <a:pt x="2164" y="698"/>
                  </a:cubicBezTo>
                  <a:lnTo>
                    <a:pt x="2164" y="698"/>
                  </a:lnTo>
                  <a:cubicBezTo>
                    <a:pt x="2000" y="1106"/>
                    <a:pt x="1664" y="1477"/>
                    <a:pt x="1287" y="1800"/>
                  </a:cubicBezTo>
                  <a:cubicBezTo>
                    <a:pt x="1070" y="1991"/>
                    <a:pt x="902" y="2125"/>
                    <a:pt x="676" y="2285"/>
                  </a:cubicBezTo>
                  <a:cubicBezTo>
                    <a:pt x="1143" y="2069"/>
                    <a:pt x="1596" y="1781"/>
                    <a:pt x="1927" y="1384"/>
                  </a:cubicBezTo>
                  <a:lnTo>
                    <a:pt x="1927" y="1384"/>
                  </a:lnTo>
                  <a:cubicBezTo>
                    <a:pt x="1850" y="1487"/>
                    <a:pt x="1763" y="1584"/>
                    <a:pt x="1660" y="1689"/>
                  </a:cubicBezTo>
                  <a:cubicBezTo>
                    <a:pt x="1350" y="2007"/>
                    <a:pt x="1050" y="2250"/>
                    <a:pt x="677" y="2478"/>
                  </a:cubicBezTo>
                  <a:cubicBezTo>
                    <a:pt x="979" y="2367"/>
                    <a:pt x="1269" y="2210"/>
                    <a:pt x="1529" y="2013"/>
                  </a:cubicBezTo>
                  <a:lnTo>
                    <a:pt x="1529" y="2013"/>
                  </a:lnTo>
                  <a:cubicBezTo>
                    <a:pt x="1253" y="2275"/>
                    <a:pt x="968" y="2488"/>
                    <a:pt x="600" y="2632"/>
                  </a:cubicBezTo>
                  <a:cubicBezTo>
                    <a:pt x="1220" y="2502"/>
                    <a:pt x="1776" y="2104"/>
                    <a:pt x="2124" y="1575"/>
                  </a:cubicBezTo>
                  <a:lnTo>
                    <a:pt x="2124" y="1575"/>
                  </a:lnTo>
                  <a:cubicBezTo>
                    <a:pt x="1827" y="2127"/>
                    <a:pt x="1205" y="2569"/>
                    <a:pt x="608" y="2804"/>
                  </a:cubicBezTo>
                  <a:cubicBezTo>
                    <a:pt x="887" y="2748"/>
                    <a:pt x="1161" y="2652"/>
                    <a:pt x="1410" y="2513"/>
                  </a:cubicBezTo>
                  <a:lnTo>
                    <a:pt x="1410" y="2513"/>
                  </a:lnTo>
                  <a:cubicBezTo>
                    <a:pt x="1170" y="2683"/>
                    <a:pt x="893" y="2833"/>
                    <a:pt x="607" y="2957"/>
                  </a:cubicBezTo>
                  <a:cubicBezTo>
                    <a:pt x="1000" y="2878"/>
                    <a:pt x="1384" y="2718"/>
                    <a:pt x="1702" y="2480"/>
                  </a:cubicBezTo>
                  <a:lnTo>
                    <a:pt x="1702" y="2480"/>
                  </a:lnTo>
                  <a:cubicBezTo>
                    <a:pt x="1380" y="2774"/>
                    <a:pt x="973" y="3008"/>
                    <a:pt x="574" y="3153"/>
                  </a:cubicBezTo>
                  <a:cubicBezTo>
                    <a:pt x="929" y="3100"/>
                    <a:pt x="1277" y="2970"/>
                    <a:pt x="1578" y="2770"/>
                  </a:cubicBezTo>
                  <a:lnTo>
                    <a:pt x="1578" y="2770"/>
                  </a:lnTo>
                  <a:cubicBezTo>
                    <a:pt x="1272" y="3024"/>
                    <a:pt x="904" y="3235"/>
                    <a:pt x="578" y="3335"/>
                  </a:cubicBezTo>
                  <a:cubicBezTo>
                    <a:pt x="986" y="3296"/>
                    <a:pt x="1413" y="3099"/>
                    <a:pt x="1750" y="2826"/>
                  </a:cubicBezTo>
                  <a:lnTo>
                    <a:pt x="1750" y="2826"/>
                  </a:lnTo>
                  <a:cubicBezTo>
                    <a:pt x="1695" y="2879"/>
                    <a:pt x="1638" y="2930"/>
                    <a:pt x="1573" y="2985"/>
                  </a:cubicBezTo>
                  <a:cubicBezTo>
                    <a:pt x="1299" y="3228"/>
                    <a:pt x="931" y="3434"/>
                    <a:pt x="531" y="3525"/>
                  </a:cubicBezTo>
                  <a:cubicBezTo>
                    <a:pt x="1027" y="3511"/>
                    <a:pt x="1475" y="3291"/>
                    <a:pt x="1793" y="3005"/>
                  </a:cubicBezTo>
                  <a:cubicBezTo>
                    <a:pt x="1828" y="2974"/>
                    <a:pt x="1861" y="2943"/>
                    <a:pt x="1894" y="2911"/>
                  </a:cubicBezTo>
                  <a:lnTo>
                    <a:pt x="1894" y="2911"/>
                  </a:lnTo>
                  <a:cubicBezTo>
                    <a:pt x="1828" y="2985"/>
                    <a:pt x="1753" y="3055"/>
                    <a:pt x="1658" y="3134"/>
                  </a:cubicBezTo>
                  <a:cubicBezTo>
                    <a:pt x="1467" y="3297"/>
                    <a:pt x="1312" y="3415"/>
                    <a:pt x="1025" y="3551"/>
                  </a:cubicBezTo>
                  <a:cubicBezTo>
                    <a:pt x="875" y="3620"/>
                    <a:pt x="695" y="3690"/>
                    <a:pt x="502" y="3712"/>
                  </a:cubicBezTo>
                  <a:cubicBezTo>
                    <a:pt x="534" y="3715"/>
                    <a:pt x="567" y="3716"/>
                    <a:pt x="599" y="3716"/>
                  </a:cubicBezTo>
                  <a:cubicBezTo>
                    <a:pt x="765" y="3716"/>
                    <a:pt x="929" y="3680"/>
                    <a:pt x="1087" y="3629"/>
                  </a:cubicBezTo>
                  <a:cubicBezTo>
                    <a:pt x="1251" y="3578"/>
                    <a:pt x="1403" y="3503"/>
                    <a:pt x="1547" y="3412"/>
                  </a:cubicBezTo>
                  <a:lnTo>
                    <a:pt x="1547" y="3412"/>
                  </a:lnTo>
                  <a:cubicBezTo>
                    <a:pt x="1545" y="3414"/>
                    <a:pt x="1542" y="3415"/>
                    <a:pt x="1540" y="3418"/>
                  </a:cubicBezTo>
                  <a:cubicBezTo>
                    <a:pt x="1273" y="3641"/>
                    <a:pt x="850" y="3861"/>
                    <a:pt x="450" y="3934"/>
                  </a:cubicBezTo>
                  <a:cubicBezTo>
                    <a:pt x="452" y="3934"/>
                    <a:pt x="453" y="3934"/>
                    <a:pt x="455" y="3934"/>
                  </a:cubicBezTo>
                  <a:cubicBezTo>
                    <a:pt x="884" y="3934"/>
                    <a:pt x="1309" y="3787"/>
                    <a:pt x="1652" y="3528"/>
                  </a:cubicBezTo>
                  <a:lnTo>
                    <a:pt x="1652" y="3528"/>
                  </a:lnTo>
                  <a:cubicBezTo>
                    <a:pt x="1534" y="3649"/>
                    <a:pt x="1396" y="3770"/>
                    <a:pt x="1298" y="3835"/>
                  </a:cubicBezTo>
                  <a:cubicBezTo>
                    <a:pt x="1031" y="4005"/>
                    <a:pt x="773" y="4113"/>
                    <a:pt x="452" y="4151"/>
                  </a:cubicBezTo>
                  <a:cubicBezTo>
                    <a:pt x="494" y="4155"/>
                    <a:pt x="536" y="4157"/>
                    <a:pt x="577" y="4157"/>
                  </a:cubicBezTo>
                  <a:cubicBezTo>
                    <a:pt x="773" y="4157"/>
                    <a:pt x="967" y="4119"/>
                    <a:pt x="1151" y="4051"/>
                  </a:cubicBezTo>
                  <a:lnTo>
                    <a:pt x="1151" y="4051"/>
                  </a:lnTo>
                  <a:cubicBezTo>
                    <a:pt x="1078" y="4093"/>
                    <a:pt x="1001" y="4133"/>
                    <a:pt x="921" y="4170"/>
                  </a:cubicBezTo>
                  <a:cubicBezTo>
                    <a:pt x="757" y="4244"/>
                    <a:pt x="596" y="4323"/>
                    <a:pt x="402" y="4340"/>
                  </a:cubicBezTo>
                  <a:cubicBezTo>
                    <a:pt x="431" y="4343"/>
                    <a:pt x="459" y="4344"/>
                    <a:pt x="488" y="4344"/>
                  </a:cubicBezTo>
                  <a:cubicBezTo>
                    <a:pt x="734" y="4344"/>
                    <a:pt x="975" y="4254"/>
                    <a:pt x="1201" y="4165"/>
                  </a:cubicBezTo>
                  <a:cubicBezTo>
                    <a:pt x="1212" y="4160"/>
                    <a:pt x="1223" y="4155"/>
                    <a:pt x="1235" y="4149"/>
                  </a:cubicBezTo>
                  <a:lnTo>
                    <a:pt x="1235" y="4149"/>
                  </a:lnTo>
                  <a:cubicBezTo>
                    <a:pt x="1035" y="4305"/>
                    <a:pt x="685" y="4495"/>
                    <a:pt x="361" y="4541"/>
                  </a:cubicBezTo>
                  <a:cubicBezTo>
                    <a:pt x="378" y="4541"/>
                    <a:pt x="396" y="4542"/>
                    <a:pt x="414" y="4542"/>
                  </a:cubicBezTo>
                  <a:cubicBezTo>
                    <a:pt x="788" y="4542"/>
                    <a:pt x="1147" y="4396"/>
                    <a:pt x="1446" y="4172"/>
                  </a:cubicBezTo>
                  <a:lnTo>
                    <a:pt x="1446" y="4172"/>
                  </a:lnTo>
                  <a:cubicBezTo>
                    <a:pt x="1282" y="4342"/>
                    <a:pt x="1083" y="4500"/>
                    <a:pt x="862" y="4608"/>
                  </a:cubicBezTo>
                  <a:cubicBezTo>
                    <a:pt x="701" y="4686"/>
                    <a:pt x="541" y="4757"/>
                    <a:pt x="347" y="4772"/>
                  </a:cubicBezTo>
                  <a:cubicBezTo>
                    <a:pt x="381" y="4777"/>
                    <a:pt x="415" y="4779"/>
                    <a:pt x="449" y="4779"/>
                  </a:cubicBezTo>
                  <a:cubicBezTo>
                    <a:pt x="574" y="4779"/>
                    <a:pt x="698" y="4752"/>
                    <a:pt x="819" y="4718"/>
                  </a:cubicBezTo>
                  <a:cubicBezTo>
                    <a:pt x="1017" y="4660"/>
                    <a:pt x="1204" y="4568"/>
                    <a:pt x="1369" y="4445"/>
                  </a:cubicBezTo>
                  <a:lnTo>
                    <a:pt x="1369" y="4445"/>
                  </a:lnTo>
                  <a:cubicBezTo>
                    <a:pt x="1230" y="4587"/>
                    <a:pt x="1087" y="4697"/>
                    <a:pt x="891" y="4798"/>
                  </a:cubicBezTo>
                  <a:cubicBezTo>
                    <a:pt x="733" y="4878"/>
                    <a:pt x="555" y="4955"/>
                    <a:pt x="360" y="4955"/>
                  </a:cubicBezTo>
                  <a:cubicBezTo>
                    <a:pt x="350" y="4955"/>
                    <a:pt x="341" y="4955"/>
                    <a:pt x="331" y="4955"/>
                  </a:cubicBezTo>
                  <a:lnTo>
                    <a:pt x="331" y="4955"/>
                  </a:lnTo>
                  <a:cubicBezTo>
                    <a:pt x="389" y="4968"/>
                    <a:pt x="448" y="4974"/>
                    <a:pt x="508" y="4974"/>
                  </a:cubicBezTo>
                  <a:cubicBezTo>
                    <a:pt x="705" y="4974"/>
                    <a:pt x="902" y="4907"/>
                    <a:pt x="1079" y="4828"/>
                  </a:cubicBezTo>
                  <a:cubicBezTo>
                    <a:pt x="1097" y="4820"/>
                    <a:pt x="1115" y="4811"/>
                    <a:pt x="1133" y="4802"/>
                  </a:cubicBezTo>
                  <a:lnTo>
                    <a:pt x="1133" y="4802"/>
                  </a:lnTo>
                  <a:cubicBezTo>
                    <a:pt x="951" y="4968"/>
                    <a:pt x="679" y="5147"/>
                    <a:pt x="400" y="5147"/>
                  </a:cubicBezTo>
                  <a:cubicBezTo>
                    <a:pt x="379" y="5147"/>
                    <a:pt x="358" y="5146"/>
                    <a:pt x="337" y="5144"/>
                  </a:cubicBezTo>
                  <a:lnTo>
                    <a:pt x="337" y="5144"/>
                  </a:lnTo>
                  <a:cubicBezTo>
                    <a:pt x="396" y="5165"/>
                    <a:pt x="458" y="5173"/>
                    <a:pt x="521" y="5173"/>
                  </a:cubicBezTo>
                  <a:cubicBezTo>
                    <a:pt x="626" y="5173"/>
                    <a:pt x="732" y="5149"/>
                    <a:pt x="830" y="5117"/>
                  </a:cubicBezTo>
                  <a:cubicBezTo>
                    <a:pt x="916" y="5092"/>
                    <a:pt x="1001" y="5050"/>
                    <a:pt x="1084" y="4998"/>
                  </a:cubicBezTo>
                  <a:lnTo>
                    <a:pt x="1084" y="4998"/>
                  </a:lnTo>
                  <a:cubicBezTo>
                    <a:pt x="1032" y="5050"/>
                    <a:pt x="980" y="5094"/>
                    <a:pt x="929" y="5125"/>
                  </a:cubicBezTo>
                  <a:cubicBezTo>
                    <a:pt x="801" y="5212"/>
                    <a:pt x="675" y="5283"/>
                    <a:pt x="542" y="5326"/>
                  </a:cubicBezTo>
                  <a:cubicBezTo>
                    <a:pt x="481" y="5345"/>
                    <a:pt x="424" y="5362"/>
                    <a:pt x="363" y="5362"/>
                  </a:cubicBezTo>
                  <a:cubicBezTo>
                    <a:pt x="352" y="5362"/>
                    <a:pt x="341" y="5362"/>
                    <a:pt x="330" y="5361"/>
                  </a:cubicBezTo>
                  <a:lnTo>
                    <a:pt x="330" y="5361"/>
                  </a:lnTo>
                  <a:cubicBezTo>
                    <a:pt x="369" y="5370"/>
                    <a:pt x="411" y="5374"/>
                    <a:pt x="453" y="5374"/>
                  </a:cubicBezTo>
                  <a:cubicBezTo>
                    <a:pt x="612" y="5374"/>
                    <a:pt x="788" y="5315"/>
                    <a:pt x="940" y="5240"/>
                  </a:cubicBezTo>
                  <a:lnTo>
                    <a:pt x="940" y="5240"/>
                  </a:lnTo>
                  <a:cubicBezTo>
                    <a:pt x="806" y="5362"/>
                    <a:pt x="664" y="5458"/>
                    <a:pt x="522" y="5506"/>
                  </a:cubicBezTo>
                  <a:cubicBezTo>
                    <a:pt x="457" y="5530"/>
                    <a:pt x="392" y="5554"/>
                    <a:pt x="325" y="5554"/>
                  </a:cubicBezTo>
                  <a:cubicBezTo>
                    <a:pt x="311" y="5554"/>
                    <a:pt x="298" y="5553"/>
                    <a:pt x="284" y="5551"/>
                  </a:cubicBezTo>
                  <a:lnTo>
                    <a:pt x="284" y="5551"/>
                  </a:lnTo>
                  <a:cubicBezTo>
                    <a:pt x="320" y="5564"/>
                    <a:pt x="358" y="5569"/>
                    <a:pt x="396" y="5569"/>
                  </a:cubicBezTo>
                  <a:cubicBezTo>
                    <a:pt x="466" y="5569"/>
                    <a:pt x="537" y="5552"/>
                    <a:pt x="605" y="5537"/>
                  </a:cubicBezTo>
                  <a:cubicBezTo>
                    <a:pt x="679" y="5519"/>
                    <a:pt x="749" y="5492"/>
                    <a:pt x="819" y="5458"/>
                  </a:cubicBezTo>
                  <a:lnTo>
                    <a:pt x="819" y="5458"/>
                  </a:lnTo>
                  <a:cubicBezTo>
                    <a:pt x="788" y="5484"/>
                    <a:pt x="759" y="5508"/>
                    <a:pt x="734" y="5524"/>
                  </a:cubicBezTo>
                  <a:cubicBezTo>
                    <a:pt x="590" y="5622"/>
                    <a:pt x="455" y="5706"/>
                    <a:pt x="287" y="5706"/>
                  </a:cubicBezTo>
                  <a:cubicBezTo>
                    <a:pt x="280" y="5706"/>
                    <a:pt x="272" y="5706"/>
                    <a:pt x="264" y="5706"/>
                  </a:cubicBezTo>
                  <a:lnTo>
                    <a:pt x="264" y="5706"/>
                  </a:lnTo>
                  <a:cubicBezTo>
                    <a:pt x="309" y="5720"/>
                    <a:pt x="356" y="5727"/>
                    <a:pt x="402" y="5727"/>
                  </a:cubicBezTo>
                  <a:cubicBezTo>
                    <a:pt x="463" y="5727"/>
                    <a:pt x="525" y="5715"/>
                    <a:pt x="584" y="5696"/>
                  </a:cubicBezTo>
                  <a:lnTo>
                    <a:pt x="584" y="5696"/>
                  </a:lnTo>
                  <a:cubicBezTo>
                    <a:pt x="532" y="5732"/>
                    <a:pt x="474" y="5767"/>
                    <a:pt x="417" y="5793"/>
                  </a:cubicBezTo>
                  <a:cubicBezTo>
                    <a:pt x="371" y="5812"/>
                    <a:pt x="312" y="5846"/>
                    <a:pt x="248" y="5846"/>
                  </a:cubicBezTo>
                  <a:cubicBezTo>
                    <a:pt x="244" y="5846"/>
                    <a:pt x="241" y="5846"/>
                    <a:pt x="237" y="5846"/>
                  </a:cubicBezTo>
                  <a:lnTo>
                    <a:pt x="237" y="5846"/>
                  </a:lnTo>
                  <a:cubicBezTo>
                    <a:pt x="258" y="5854"/>
                    <a:pt x="279" y="5857"/>
                    <a:pt x="300" y="5857"/>
                  </a:cubicBezTo>
                  <a:cubicBezTo>
                    <a:pt x="326" y="5857"/>
                    <a:pt x="352" y="5853"/>
                    <a:pt x="377" y="5850"/>
                  </a:cubicBezTo>
                  <a:cubicBezTo>
                    <a:pt x="408" y="5846"/>
                    <a:pt x="438" y="5838"/>
                    <a:pt x="469" y="5830"/>
                  </a:cubicBezTo>
                  <a:lnTo>
                    <a:pt x="469" y="5830"/>
                  </a:lnTo>
                  <a:cubicBezTo>
                    <a:pt x="361" y="5910"/>
                    <a:pt x="249" y="5984"/>
                    <a:pt x="131" y="6044"/>
                  </a:cubicBezTo>
                  <a:cubicBezTo>
                    <a:pt x="83" y="6075"/>
                    <a:pt x="80" y="6049"/>
                    <a:pt x="33" y="6103"/>
                  </a:cubicBezTo>
                  <a:cubicBezTo>
                    <a:pt x="0" y="6156"/>
                    <a:pt x="46" y="6225"/>
                    <a:pt x="103" y="6225"/>
                  </a:cubicBezTo>
                  <a:cubicBezTo>
                    <a:pt x="110" y="6225"/>
                    <a:pt x="118" y="6224"/>
                    <a:pt x="125" y="6221"/>
                  </a:cubicBezTo>
                  <a:cubicBezTo>
                    <a:pt x="614" y="5995"/>
                    <a:pt x="1026" y="5602"/>
                    <a:pt x="1338" y="5166"/>
                  </a:cubicBezTo>
                  <a:cubicBezTo>
                    <a:pt x="1479" y="4967"/>
                    <a:pt x="1590" y="4747"/>
                    <a:pt x="1680" y="4519"/>
                  </a:cubicBezTo>
                  <a:cubicBezTo>
                    <a:pt x="1848" y="4208"/>
                    <a:pt x="1975" y="3875"/>
                    <a:pt x="2075" y="3537"/>
                  </a:cubicBezTo>
                  <a:cubicBezTo>
                    <a:pt x="2098" y="3472"/>
                    <a:pt x="2118" y="3407"/>
                    <a:pt x="2137" y="3342"/>
                  </a:cubicBezTo>
                  <a:cubicBezTo>
                    <a:pt x="2168" y="3346"/>
                    <a:pt x="2200" y="3349"/>
                    <a:pt x="2232" y="3349"/>
                  </a:cubicBezTo>
                  <a:cubicBezTo>
                    <a:pt x="2249" y="3349"/>
                    <a:pt x="2266" y="3348"/>
                    <a:pt x="2282" y="3346"/>
                  </a:cubicBezTo>
                  <a:cubicBezTo>
                    <a:pt x="2383" y="3336"/>
                    <a:pt x="2479" y="3310"/>
                    <a:pt x="2572" y="3274"/>
                  </a:cubicBezTo>
                  <a:cubicBezTo>
                    <a:pt x="2575" y="3274"/>
                    <a:pt x="2578" y="3274"/>
                    <a:pt x="2581" y="3274"/>
                  </a:cubicBezTo>
                  <a:cubicBezTo>
                    <a:pt x="2671" y="3274"/>
                    <a:pt x="2805" y="3194"/>
                    <a:pt x="2912" y="3147"/>
                  </a:cubicBezTo>
                  <a:cubicBezTo>
                    <a:pt x="2920" y="3144"/>
                    <a:pt x="2929" y="3140"/>
                    <a:pt x="2936" y="3136"/>
                  </a:cubicBezTo>
                  <a:lnTo>
                    <a:pt x="2939" y="3136"/>
                  </a:lnTo>
                  <a:cubicBezTo>
                    <a:pt x="2948" y="3131"/>
                    <a:pt x="2957" y="3127"/>
                    <a:pt x="2965" y="3122"/>
                  </a:cubicBezTo>
                  <a:cubicBezTo>
                    <a:pt x="3221" y="2996"/>
                    <a:pt x="3471" y="2856"/>
                    <a:pt x="3696" y="2679"/>
                  </a:cubicBezTo>
                  <a:cubicBezTo>
                    <a:pt x="3826" y="2576"/>
                    <a:pt x="3950" y="2463"/>
                    <a:pt x="4064" y="2342"/>
                  </a:cubicBezTo>
                  <a:cubicBezTo>
                    <a:pt x="4091" y="2313"/>
                    <a:pt x="4129" y="2274"/>
                    <a:pt x="4146" y="2234"/>
                  </a:cubicBezTo>
                  <a:cubicBezTo>
                    <a:pt x="4285" y="2266"/>
                    <a:pt x="4429" y="2284"/>
                    <a:pt x="4570" y="2286"/>
                  </a:cubicBezTo>
                  <a:cubicBezTo>
                    <a:pt x="4422" y="2259"/>
                    <a:pt x="4281" y="2214"/>
                    <a:pt x="4150" y="2161"/>
                  </a:cubicBezTo>
                  <a:cubicBezTo>
                    <a:pt x="4141" y="2146"/>
                    <a:pt x="4129" y="2132"/>
                    <a:pt x="4106" y="2122"/>
                  </a:cubicBezTo>
                  <a:cubicBezTo>
                    <a:pt x="4096" y="2116"/>
                    <a:pt x="4085" y="2114"/>
                    <a:pt x="4074" y="2114"/>
                  </a:cubicBezTo>
                  <a:cubicBezTo>
                    <a:pt x="4066" y="2114"/>
                    <a:pt x="4059" y="2115"/>
                    <a:pt x="4052" y="2118"/>
                  </a:cubicBezTo>
                  <a:cubicBezTo>
                    <a:pt x="3661" y="1938"/>
                    <a:pt x="3336" y="1664"/>
                    <a:pt x="3097" y="1377"/>
                  </a:cubicBezTo>
                  <a:cubicBezTo>
                    <a:pt x="3065" y="1343"/>
                    <a:pt x="3049" y="1288"/>
                    <a:pt x="2999" y="1273"/>
                  </a:cubicBezTo>
                  <a:cubicBezTo>
                    <a:pt x="2997" y="1272"/>
                    <a:pt x="2994" y="1272"/>
                    <a:pt x="2993" y="1272"/>
                  </a:cubicBezTo>
                  <a:cubicBezTo>
                    <a:pt x="2979" y="1251"/>
                    <a:pt x="2955" y="1239"/>
                    <a:pt x="2929" y="1239"/>
                  </a:cubicBezTo>
                  <a:cubicBezTo>
                    <a:pt x="2891" y="1240"/>
                    <a:pt x="2862" y="1267"/>
                    <a:pt x="2829" y="1282"/>
                  </a:cubicBezTo>
                  <a:cubicBezTo>
                    <a:pt x="2756" y="1325"/>
                    <a:pt x="2684" y="1370"/>
                    <a:pt x="2610" y="1411"/>
                  </a:cubicBezTo>
                  <a:cubicBezTo>
                    <a:pt x="2531" y="1457"/>
                    <a:pt x="2451" y="1502"/>
                    <a:pt x="2373" y="1548"/>
                  </a:cubicBezTo>
                  <a:cubicBezTo>
                    <a:pt x="2374" y="1342"/>
                    <a:pt x="2368" y="1137"/>
                    <a:pt x="2358" y="931"/>
                  </a:cubicBezTo>
                  <a:cubicBezTo>
                    <a:pt x="2367" y="910"/>
                    <a:pt x="2378" y="886"/>
                    <a:pt x="2373" y="861"/>
                  </a:cubicBezTo>
                  <a:cubicBezTo>
                    <a:pt x="2371" y="844"/>
                    <a:pt x="2364" y="829"/>
                    <a:pt x="2352" y="817"/>
                  </a:cubicBezTo>
                  <a:cubicBezTo>
                    <a:pt x="2348" y="738"/>
                    <a:pt x="2344" y="659"/>
                    <a:pt x="2339" y="581"/>
                  </a:cubicBezTo>
                  <a:cubicBezTo>
                    <a:pt x="2334" y="428"/>
                    <a:pt x="2319" y="274"/>
                    <a:pt x="2303" y="121"/>
                  </a:cubicBezTo>
                  <a:cubicBezTo>
                    <a:pt x="2304" y="80"/>
                    <a:pt x="2294" y="33"/>
                    <a:pt x="2261" y="15"/>
                  </a:cubicBezTo>
                  <a:cubicBezTo>
                    <a:pt x="2261" y="9"/>
                    <a:pt x="2261" y="5"/>
                    <a:pt x="2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32"/>
            <p:cNvSpPr/>
            <p:nvPr/>
          </p:nvSpPr>
          <p:spPr>
            <a:xfrm>
              <a:off x="4386925" y="931875"/>
              <a:ext cx="74475" cy="109350"/>
            </a:xfrm>
            <a:custGeom>
              <a:avLst/>
              <a:gdLst/>
              <a:ahLst/>
              <a:cxnLst/>
              <a:rect l="l" t="t" r="r" b="b"/>
              <a:pathLst>
                <a:path w="2979" h="4374" extrusionOk="0">
                  <a:moveTo>
                    <a:pt x="2896" y="1"/>
                  </a:moveTo>
                  <a:cubicBezTo>
                    <a:pt x="2876" y="1"/>
                    <a:pt x="2855" y="8"/>
                    <a:pt x="2840" y="24"/>
                  </a:cubicBezTo>
                  <a:cubicBezTo>
                    <a:pt x="2798" y="81"/>
                    <a:pt x="2805" y="174"/>
                    <a:pt x="2786" y="242"/>
                  </a:cubicBezTo>
                  <a:cubicBezTo>
                    <a:pt x="2749" y="437"/>
                    <a:pt x="2718" y="632"/>
                    <a:pt x="2689" y="829"/>
                  </a:cubicBezTo>
                  <a:cubicBezTo>
                    <a:pt x="2660" y="1008"/>
                    <a:pt x="2637" y="1188"/>
                    <a:pt x="2615" y="1366"/>
                  </a:cubicBezTo>
                  <a:cubicBezTo>
                    <a:pt x="2608" y="1364"/>
                    <a:pt x="2600" y="1363"/>
                    <a:pt x="2592" y="1363"/>
                  </a:cubicBezTo>
                  <a:cubicBezTo>
                    <a:pt x="2558" y="1363"/>
                    <a:pt x="2523" y="1383"/>
                    <a:pt x="2514" y="1420"/>
                  </a:cubicBezTo>
                  <a:cubicBezTo>
                    <a:pt x="2512" y="1425"/>
                    <a:pt x="2510" y="1431"/>
                    <a:pt x="2508" y="1435"/>
                  </a:cubicBezTo>
                  <a:lnTo>
                    <a:pt x="2508" y="1435"/>
                  </a:lnTo>
                  <a:cubicBezTo>
                    <a:pt x="2508" y="1434"/>
                    <a:pt x="2508" y="1433"/>
                    <a:pt x="2509" y="1432"/>
                  </a:cubicBezTo>
                  <a:lnTo>
                    <a:pt x="2509" y="1432"/>
                  </a:lnTo>
                  <a:cubicBezTo>
                    <a:pt x="2507" y="1436"/>
                    <a:pt x="2505" y="1441"/>
                    <a:pt x="2503" y="1445"/>
                  </a:cubicBezTo>
                  <a:lnTo>
                    <a:pt x="2503" y="1445"/>
                  </a:lnTo>
                  <a:cubicBezTo>
                    <a:pt x="2503" y="1445"/>
                    <a:pt x="2504" y="1445"/>
                    <a:pt x="2504" y="1445"/>
                  </a:cubicBezTo>
                  <a:lnTo>
                    <a:pt x="2504" y="1445"/>
                  </a:lnTo>
                  <a:cubicBezTo>
                    <a:pt x="2503" y="1447"/>
                    <a:pt x="2502" y="1449"/>
                    <a:pt x="2501" y="1451"/>
                  </a:cubicBezTo>
                  <a:lnTo>
                    <a:pt x="2501" y="1451"/>
                  </a:lnTo>
                  <a:cubicBezTo>
                    <a:pt x="2502" y="1449"/>
                    <a:pt x="2503" y="1447"/>
                    <a:pt x="2503" y="1445"/>
                  </a:cubicBezTo>
                  <a:lnTo>
                    <a:pt x="2503" y="1445"/>
                  </a:lnTo>
                  <a:cubicBezTo>
                    <a:pt x="2503" y="1446"/>
                    <a:pt x="2503" y="1447"/>
                    <a:pt x="2503" y="1447"/>
                  </a:cubicBezTo>
                  <a:cubicBezTo>
                    <a:pt x="2502" y="1449"/>
                    <a:pt x="2501" y="1451"/>
                    <a:pt x="2500" y="1453"/>
                  </a:cubicBezTo>
                  <a:lnTo>
                    <a:pt x="2500" y="1453"/>
                  </a:lnTo>
                  <a:cubicBezTo>
                    <a:pt x="2501" y="1452"/>
                    <a:pt x="2501" y="1451"/>
                    <a:pt x="2501" y="1451"/>
                  </a:cubicBezTo>
                  <a:lnTo>
                    <a:pt x="2501" y="1451"/>
                  </a:lnTo>
                  <a:cubicBezTo>
                    <a:pt x="2499" y="1455"/>
                    <a:pt x="2498" y="1458"/>
                    <a:pt x="2498" y="1458"/>
                  </a:cubicBezTo>
                  <a:cubicBezTo>
                    <a:pt x="2498" y="1458"/>
                    <a:pt x="2499" y="1457"/>
                    <a:pt x="2500" y="1453"/>
                  </a:cubicBezTo>
                  <a:lnTo>
                    <a:pt x="2500" y="1453"/>
                  </a:lnTo>
                  <a:cubicBezTo>
                    <a:pt x="2331" y="1838"/>
                    <a:pt x="2147" y="2218"/>
                    <a:pt x="1959" y="2594"/>
                  </a:cubicBezTo>
                  <a:cubicBezTo>
                    <a:pt x="1937" y="2636"/>
                    <a:pt x="1916" y="2681"/>
                    <a:pt x="1894" y="2723"/>
                  </a:cubicBezTo>
                  <a:cubicBezTo>
                    <a:pt x="1889" y="2722"/>
                    <a:pt x="1884" y="2722"/>
                    <a:pt x="1879" y="2722"/>
                  </a:cubicBezTo>
                  <a:cubicBezTo>
                    <a:pt x="1860" y="2722"/>
                    <a:pt x="1839" y="2728"/>
                    <a:pt x="1820" y="2744"/>
                  </a:cubicBezTo>
                  <a:cubicBezTo>
                    <a:pt x="1627" y="2864"/>
                    <a:pt x="1487" y="2920"/>
                    <a:pt x="1250" y="2967"/>
                  </a:cubicBezTo>
                  <a:cubicBezTo>
                    <a:pt x="1088" y="2997"/>
                    <a:pt x="834" y="2997"/>
                    <a:pt x="625" y="2999"/>
                  </a:cubicBezTo>
                  <a:cubicBezTo>
                    <a:pt x="816" y="3037"/>
                    <a:pt x="1008" y="3077"/>
                    <a:pt x="1203" y="3077"/>
                  </a:cubicBezTo>
                  <a:cubicBezTo>
                    <a:pt x="1249" y="3077"/>
                    <a:pt x="1294" y="3075"/>
                    <a:pt x="1340" y="3070"/>
                  </a:cubicBezTo>
                  <a:cubicBezTo>
                    <a:pt x="1356" y="3069"/>
                    <a:pt x="1374" y="3067"/>
                    <a:pt x="1390" y="3064"/>
                  </a:cubicBezTo>
                  <a:lnTo>
                    <a:pt x="1390" y="3064"/>
                  </a:lnTo>
                  <a:cubicBezTo>
                    <a:pt x="1226" y="3123"/>
                    <a:pt x="1057" y="3151"/>
                    <a:pt x="872" y="3151"/>
                  </a:cubicBezTo>
                  <a:cubicBezTo>
                    <a:pt x="776" y="3151"/>
                    <a:pt x="674" y="3143"/>
                    <a:pt x="568" y="3128"/>
                  </a:cubicBezTo>
                  <a:lnTo>
                    <a:pt x="568" y="3128"/>
                  </a:lnTo>
                  <a:cubicBezTo>
                    <a:pt x="743" y="3192"/>
                    <a:pt x="928" y="3234"/>
                    <a:pt x="1115" y="3234"/>
                  </a:cubicBezTo>
                  <a:cubicBezTo>
                    <a:pt x="1145" y="3234"/>
                    <a:pt x="1176" y="3233"/>
                    <a:pt x="1206" y="3231"/>
                  </a:cubicBezTo>
                  <a:cubicBezTo>
                    <a:pt x="1263" y="3224"/>
                    <a:pt x="1318" y="3215"/>
                    <a:pt x="1375" y="3203"/>
                  </a:cubicBezTo>
                  <a:lnTo>
                    <a:pt x="1375" y="3203"/>
                  </a:lnTo>
                  <a:cubicBezTo>
                    <a:pt x="1240" y="3265"/>
                    <a:pt x="1102" y="3290"/>
                    <a:pt x="933" y="3290"/>
                  </a:cubicBezTo>
                  <a:cubicBezTo>
                    <a:pt x="920" y="3290"/>
                    <a:pt x="907" y="3290"/>
                    <a:pt x="893" y="3289"/>
                  </a:cubicBezTo>
                  <a:cubicBezTo>
                    <a:pt x="748" y="3280"/>
                    <a:pt x="653" y="3278"/>
                    <a:pt x="514" y="3229"/>
                  </a:cubicBezTo>
                  <a:lnTo>
                    <a:pt x="514" y="3229"/>
                  </a:lnTo>
                  <a:cubicBezTo>
                    <a:pt x="622" y="3298"/>
                    <a:pt x="748" y="3335"/>
                    <a:pt x="872" y="3362"/>
                  </a:cubicBezTo>
                  <a:cubicBezTo>
                    <a:pt x="929" y="3373"/>
                    <a:pt x="986" y="3381"/>
                    <a:pt x="1044" y="3386"/>
                  </a:cubicBezTo>
                  <a:cubicBezTo>
                    <a:pt x="962" y="3406"/>
                    <a:pt x="878" y="3416"/>
                    <a:pt x="790" y="3416"/>
                  </a:cubicBezTo>
                  <a:cubicBezTo>
                    <a:pt x="684" y="3416"/>
                    <a:pt x="572" y="3401"/>
                    <a:pt x="450" y="3371"/>
                  </a:cubicBezTo>
                  <a:lnTo>
                    <a:pt x="450" y="3371"/>
                  </a:lnTo>
                  <a:cubicBezTo>
                    <a:pt x="572" y="3438"/>
                    <a:pt x="707" y="3481"/>
                    <a:pt x="845" y="3496"/>
                  </a:cubicBezTo>
                  <a:cubicBezTo>
                    <a:pt x="787" y="3506"/>
                    <a:pt x="730" y="3511"/>
                    <a:pt x="668" y="3511"/>
                  </a:cubicBezTo>
                  <a:cubicBezTo>
                    <a:pt x="629" y="3511"/>
                    <a:pt x="587" y="3509"/>
                    <a:pt x="543" y="3505"/>
                  </a:cubicBezTo>
                  <a:cubicBezTo>
                    <a:pt x="515" y="3499"/>
                    <a:pt x="418" y="3486"/>
                    <a:pt x="377" y="3457"/>
                  </a:cubicBezTo>
                  <a:lnTo>
                    <a:pt x="377" y="3457"/>
                  </a:lnTo>
                  <a:cubicBezTo>
                    <a:pt x="488" y="3553"/>
                    <a:pt x="661" y="3596"/>
                    <a:pt x="828" y="3596"/>
                  </a:cubicBezTo>
                  <a:cubicBezTo>
                    <a:pt x="804" y="3602"/>
                    <a:pt x="777" y="3610"/>
                    <a:pt x="739" y="3618"/>
                  </a:cubicBezTo>
                  <a:cubicBezTo>
                    <a:pt x="703" y="3625"/>
                    <a:pt x="653" y="3631"/>
                    <a:pt x="597" y="3631"/>
                  </a:cubicBezTo>
                  <a:cubicBezTo>
                    <a:pt x="515" y="3631"/>
                    <a:pt x="420" y="3617"/>
                    <a:pt x="341" y="3571"/>
                  </a:cubicBezTo>
                  <a:lnTo>
                    <a:pt x="341" y="3571"/>
                  </a:lnTo>
                  <a:cubicBezTo>
                    <a:pt x="417" y="3645"/>
                    <a:pt x="514" y="3685"/>
                    <a:pt x="617" y="3700"/>
                  </a:cubicBezTo>
                  <a:cubicBezTo>
                    <a:pt x="577" y="3706"/>
                    <a:pt x="536" y="3710"/>
                    <a:pt x="490" y="3710"/>
                  </a:cubicBezTo>
                  <a:cubicBezTo>
                    <a:pt x="480" y="3710"/>
                    <a:pt x="470" y="3710"/>
                    <a:pt x="459" y="3710"/>
                  </a:cubicBezTo>
                  <a:cubicBezTo>
                    <a:pt x="417" y="3704"/>
                    <a:pt x="354" y="3702"/>
                    <a:pt x="304" y="3659"/>
                  </a:cubicBezTo>
                  <a:lnTo>
                    <a:pt x="304" y="3659"/>
                  </a:lnTo>
                  <a:cubicBezTo>
                    <a:pt x="351" y="3728"/>
                    <a:pt x="440" y="3753"/>
                    <a:pt x="521" y="3767"/>
                  </a:cubicBezTo>
                  <a:cubicBezTo>
                    <a:pt x="430" y="3787"/>
                    <a:pt x="365" y="3793"/>
                    <a:pt x="242" y="3797"/>
                  </a:cubicBezTo>
                  <a:cubicBezTo>
                    <a:pt x="235" y="3798"/>
                    <a:pt x="227" y="3798"/>
                    <a:pt x="220" y="3798"/>
                  </a:cubicBezTo>
                  <a:cubicBezTo>
                    <a:pt x="212" y="3798"/>
                    <a:pt x="205" y="3798"/>
                    <a:pt x="197" y="3798"/>
                  </a:cubicBezTo>
                  <a:cubicBezTo>
                    <a:pt x="365" y="3478"/>
                    <a:pt x="519" y="3150"/>
                    <a:pt x="684" y="2829"/>
                  </a:cubicBezTo>
                  <a:cubicBezTo>
                    <a:pt x="885" y="2467"/>
                    <a:pt x="1072" y="2100"/>
                    <a:pt x="1241" y="1722"/>
                  </a:cubicBezTo>
                  <a:cubicBezTo>
                    <a:pt x="1360" y="1488"/>
                    <a:pt x="1468" y="1249"/>
                    <a:pt x="1576" y="1012"/>
                  </a:cubicBezTo>
                  <a:cubicBezTo>
                    <a:pt x="1586" y="959"/>
                    <a:pt x="1539" y="922"/>
                    <a:pt x="1493" y="922"/>
                  </a:cubicBezTo>
                  <a:cubicBezTo>
                    <a:pt x="1467" y="922"/>
                    <a:pt x="1442" y="934"/>
                    <a:pt x="1426" y="961"/>
                  </a:cubicBezTo>
                  <a:cubicBezTo>
                    <a:pt x="1314" y="1171"/>
                    <a:pt x="1230" y="1393"/>
                    <a:pt x="1140" y="1614"/>
                  </a:cubicBezTo>
                  <a:cubicBezTo>
                    <a:pt x="1102" y="1707"/>
                    <a:pt x="964" y="2018"/>
                    <a:pt x="870" y="2208"/>
                  </a:cubicBezTo>
                  <a:cubicBezTo>
                    <a:pt x="770" y="2419"/>
                    <a:pt x="646" y="2616"/>
                    <a:pt x="537" y="2822"/>
                  </a:cubicBezTo>
                  <a:cubicBezTo>
                    <a:pt x="373" y="3131"/>
                    <a:pt x="211" y="3439"/>
                    <a:pt x="43" y="3747"/>
                  </a:cubicBezTo>
                  <a:cubicBezTo>
                    <a:pt x="27" y="3780"/>
                    <a:pt x="0" y="3814"/>
                    <a:pt x="13" y="3852"/>
                  </a:cubicBezTo>
                  <a:cubicBezTo>
                    <a:pt x="17" y="3864"/>
                    <a:pt x="22" y="3872"/>
                    <a:pt x="27" y="3881"/>
                  </a:cubicBezTo>
                  <a:cubicBezTo>
                    <a:pt x="28" y="3906"/>
                    <a:pt x="42" y="3931"/>
                    <a:pt x="66" y="3944"/>
                  </a:cubicBezTo>
                  <a:cubicBezTo>
                    <a:pt x="100" y="3956"/>
                    <a:pt x="135" y="3959"/>
                    <a:pt x="172" y="3959"/>
                  </a:cubicBezTo>
                  <a:cubicBezTo>
                    <a:pt x="207" y="3959"/>
                    <a:pt x="243" y="3956"/>
                    <a:pt x="278" y="3956"/>
                  </a:cubicBezTo>
                  <a:cubicBezTo>
                    <a:pt x="285" y="3956"/>
                    <a:pt x="292" y="3956"/>
                    <a:pt x="299" y="3957"/>
                  </a:cubicBezTo>
                  <a:cubicBezTo>
                    <a:pt x="670" y="3936"/>
                    <a:pt x="1034" y="3797"/>
                    <a:pt x="1336" y="3583"/>
                  </a:cubicBezTo>
                  <a:cubicBezTo>
                    <a:pt x="1454" y="3498"/>
                    <a:pt x="1560" y="3398"/>
                    <a:pt x="1655" y="3288"/>
                  </a:cubicBezTo>
                  <a:cubicBezTo>
                    <a:pt x="1696" y="3257"/>
                    <a:pt x="1746" y="3222"/>
                    <a:pt x="1801" y="3173"/>
                  </a:cubicBezTo>
                  <a:cubicBezTo>
                    <a:pt x="1835" y="3137"/>
                    <a:pt x="1885" y="3102"/>
                    <a:pt x="1896" y="3052"/>
                  </a:cubicBezTo>
                  <a:cubicBezTo>
                    <a:pt x="1956" y="2966"/>
                    <a:pt x="1998" y="2871"/>
                    <a:pt x="2046" y="2781"/>
                  </a:cubicBezTo>
                  <a:cubicBezTo>
                    <a:pt x="2157" y="2573"/>
                    <a:pt x="2258" y="2360"/>
                    <a:pt x="2358" y="2146"/>
                  </a:cubicBezTo>
                  <a:cubicBezTo>
                    <a:pt x="2436" y="1988"/>
                    <a:pt x="2510" y="1828"/>
                    <a:pt x="2582" y="1667"/>
                  </a:cubicBezTo>
                  <a:lnTo>
                    <a:pt x="2582" y="1667"/>
                  </a:lnTo>
                  <a:cubicBezTo>
                    <a:pt x="2544" y="2038"/>
                    <a:pt x="2517" y="2410"/>
                    <a:pt x="2493" y="2784"/>
                  </a:cubicBezTo>
                  <a:cubicBezTo>
                    <a:pt x="2461" y="3253"/>
                    <a:pt x="2427" y="3788"/>
                    <a:pt x="2368" y="4186"/>
                  </a:cubicBezTo>
                  <a:cubicBezTo>
                    <a:pt x="2365" y="4236"/>
                    <a:pt x="2334" y="4288"/>
                    <a:pt x="2360" y="4335"/>
                  </a:cubicBezTo>
                  <a:cubicBezTo>
                    <a:pt x="2374" y="4361"/>
                    <a:pt x="2401" y="4374"/>
                    <a:pt x="2428" y="4374"/>
                  </a:cubicBezTo>
                  <a:cubicBezTo>
                    <a:pt x="2463" y="4374"/>
                    <a:pt x="2498" y="4353"/>
                    <a:pt x="2507" y="4315"/>
                  </a:cubicBezTo>
                  <a:cubicBezTo>
                    <a:pt x="2617" y="3650"/>
                    <a:pt x="2633" y="2971"/>
                    <a:pt x="2687" y="2300"/>
                  </a:cubicBezTo>
                  <a:cubicBezTo>
                    <a:pt x="2734" y="1644"/>
                    <a:pt x="2802" y="1101"/>
                    <a:pt x="2910" y="458"/>
                  </a:cubicBezTo>
                  <a:cubicBezTo>
                    <a:pt x="2929" y="330"/>
                    <a:pt x="2967" y="201"/>
                    <a:pt x="2978" y="72"/>
                  </a:cubicBezTo>
                  <a:cubicBezTo>
                    <a:pt x="2975" y="28"/>
                    <a:pt x="2935" y="1"/>
                    <a:pt x="28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32"/>
            <p:cNvSpPr/>
            <p:nvPr/>
          </p:nvSpPr>
          <p:spPr>
            <a:xfrm>
              <a:off x="4508300" y="1155700"/>
              <a:ext cx="42150" cy="97200"/>
            </a:xfrm>
            <a:custGeom>
              <a:avLst/>
              <a:gdLst/>
              <a:ahLst/>
              <a:cxnLst/>
              <a:rect l="l" t="t" r="r" b="b"/>
              <a:pathLst>
                <a:path w="1686" h="3888" extrusionOk="0">
                  <a:moveTo>
                    <a:pt x="422" y="1"/>
                  </a:moveTo>
                  <a:cubicBezTo>
                    <a:pt x="413" y="202"/>
                    <a:pt x="464" y="403"/>
                    <a:pt x="505" y="601"/>
                  </a:cubicBezTo>
                  <a:cubicBezTo>
                    <a:pt x="562" y="838"/>
                    <a:pt x="626" y="1037"/>
                    <a:pt x="711" y="1232"/>
                  </a:cubicBezTo>
                  <a:cubicBezTo>
                    <a:pt x="542" y="918"/>
                    <a:pt x="414" y="614"/>
                    <a:pt x="330" y="257"/>
                  </a:cubicBezTo>
                  <a:lnTo>
                    <a:pt x="330" y="257"/>
                  </a:lnTo>
                  <a:cubicBezTo>
                    <a:pt x="378" y="643"/>
                    <a:pt x="464" y="1030"/>
                    <a:pt x="626" y="1386"/>
                  </a:cubicBezTo>
                  <a:cubicBezTo>
                    <a:pt x="775" y="1701"/>
                    <a:pt x="971" y="1993"/>
                    <a:pt x="1189" y="2265"/>
                  </a:cubicBezTo>
                  <a:cubicBezTo>
                    <a:pt x="1263" y="2359"/>
                    <a:pt x="1340" y="2452"/>
                    <a:pt x="1418" y="2541"/>
                  </a:cubicBezTo>
                  <a:cubicBezTo>
                    <a:pt x="1072" y="2222"/>
                    <a:pt x="855" y="1880"/>
                    <a:pt x="633" y="1444"/>
                  </a:cubicBezTo>
                  <a:cubicBezTo>
                    <a:pt x="459" y="1099"/>
                    <a:pt x="330" y="835"/>
                    <a:pt x="270" y="422"/>
                  </a:cubicBezTo>
                  <a:lnTo>
                    <a:pt x="270" y="422"/>
                  </a:lnTo>
                  <a:cubicBezTo>
                    <a:pt x="263" y="985"/>
                    <a:pt x="459" y="1534"/>
                    <a:pt x="763" y="2004"/>
                  </a:cubicBezTo>
                  <a:cubicBezTo>
                    <a:pt x="769" y="2013"/>
                    <a:pt x="775" y="2022"/>
                    <a:pt x="781" y="2031"/>
                  </a:cubicBezTo>
                  <a:lnTo>
                    <a:pt x="781" y="2031"/>
                  </a:lnTo>
                  <a:cubicBezTo>
                    <a:pt x="708" y="1931"/>
                    <a:pt x="640" y="1827"/>
                    <a:pt x="568" y="1711"/>
                  </a:cubicBezTo>
                  <a:cubicBezTo>
                    <a:pt x="373" y="1395"/>
                    <a:pt x="228" y="1093"/>
                    <a:pt x="172" y="722"/>
                  </a:cubicBezTo>
                  <a:lnTo>
                    <a:pt x="172" y="722"/>
                  </a:lnTo>
                  <a:cubicBezTo>
                    <a:pt x="186" y="1134"/>
                    <a:pt x="306" y="1544"/>
                    <a:pt x="509" y="1901"/>
                  </a:cubicBezTo>
                  <a:lnTo>
                    <a:pt x="509" y="1901"/>
                  </a:lnTo>
                  <a:cubicBezTo>
                    <a:pt x="509" y="1901"/>
                    <a:pt x="508" y="1901"/>
                    <a:pt x="508" y="1901"/>
                  </a:cubicBezTo>
                  <a:cubicBezTo>
                    <a:pt x="316" y="1609"/>
                    <a:pt x="168" y="1323"/>
                    <a:pt x="85" y="988"/>
                  </a:cubicBezTo>
                  <a:lnTo>
                    <a:pt x="85" y="988"/>
                  </a:lnTo>
                  <a:cubicBezTo>
                    <a:pt x="165" y="1582"/>
                    <a:pt x="382" y="2091"/>
                    <a:pt x="785" y="2541"/>
                  </a:cubicBezTo>
                  <a:cubicBezTo>
                    <a:pt x="795" y="2554"/>
                    <a:pt x="805" y="2564"/>
                    <a:pt x="815" y="2575"/>
                  </a:cubicBezTo>
                  <a:cubicBezTo>
                    <a:pt x="851" y="2620"/>
                    <a:pt x="888" y="2667"/>
                    <a:pt x="928" y="2713"/>
                  </a:cubicBezTo>
                  <a:cubicBezTo>
                    <a:pt x="1056" y="2855"/>
                    <a:pt x="1200" y="2992"/>
                    <a:pt x="1357" y="3104"/>
                  </a:cubicBezTo>
                  <a:cubicBezTo>
                    <a:pt x="1356" y="3112"/>
                    <a:pt x="1355" y="3121"/>
                    <a:pt x="1354" y="3128"/>
                  </a:cubicBezTo>
                  <a:cubicBezTo>
                    <a:pt x="983" y="2819"/>
                    <a:pt x="662" y="2513"/>
                    <a:pt x="427" y="2136"/>
                  </a:cubicBezTo>
                  <a:cubicBezTo>
                    <a:pt x="255" y="1860"/>
                    <a:pt x="126" y="1601"/>
                    <a:pt x="59" y="1284"/>
                  </a:cubicBezTo>
                  <a:lnTo>
                    <a:pt x="59" y="1284"/>
                  </a:lnTo>
                  <a:cubicBezTo>
                    <a:pt x="74" y="1506"/>
                    <a:pt x="125" y="1726"/>
                    <a:pt x="202" y="1936"/>
                  </a:cubicBezTo>
                  <a:cubicBezTo>
                    <a:pt x="281" y="2163"/>
                    <a:pt x="386" y="2369"/>
                    <a:pt x="556" y="2582"/>
                  </a:cubicBezTo>
                  <a:cubicBezTo>
                    <a:pt x="600" y="2637"/>
                    <a:pt x="649" y="2689"/>
                    <a:pt x="697" y="2741"/>
                  </a:cubicBezTo>
                  <a:cubicBezTo>
                    <a:pt x="737" y="2786"/>
                    <a:pt x="813" y="2874"/>
                    <a:pt x="831" y="2890"/>
                  </a:cubicBezTo>
                  <a:cubicBezTo>
                    <a:pt x="984" y="3064"/>
                    <a:pt x="1151" y="3228"/>
                    <a:pt x="1334" y="3369"/>
                  </a:cubicBezTo>
                  <a:cubicBezTo>
                    <a:pt x="1339" y="3377"/>
                    <a:pt x="1344" y="3385"/>
                    <a:pt x="1349" y="3391"/>
                  </a:cubicBezTo>
                  <a:cubicBezTo>
                    <a:pt x="1355" y="3398"/>
                    <a:pt x="1361" y="3401"/>
                    <a:pt x="1370" y="3405"/>
                  </a:cubicBezTo>
                  <a:cubicBezTo>
                    <a:pt x="1370" y="3408"/>
                    <a:pt x="1367" y="3411"/>
                    <a:pt x="1367" y="3414"/>
                  </a:cubicBezTo>
                  <a:cubicBezTo>
                    <a:pt x="1350" y="3400"/>
                    <a:pt x="1330" y="3386"/>
                    <a:pt x="1315" y="3370"/>
                  </a:cubicBezTo>
                  <a:cubicBezTo>
                    <a:pt x="700" y="2811"/>
                    <a:pt x="242" y="2379"/>
                    <a:pt x="1" y="1604"/>
                  </a:cubicBezTo>
                  <a:lnTo>
                    <a:pt x="1" y="1604"/>
                  </a:lnTo>
                  <a:cubicBezTo>
                    <a:pt x="88" y="2051"/>
                    <a:pt x="208" y="2395"/>
                    <a:pt x="459" y="2731"/>
                  </a:cubicBezTo>
                  <a:cubicBezTo>
                    <a:pt x="597" y="2919"/>
                    <a:pt x="767" y="3079"/>
                    <a:pt x="935" y="3238"/>
                  </a:cubicBezTo>
                  <a:cubicBezTo>
                    <a:pt x="893" y="3208"/>
                    <a:pt x="851" y="3178"/>
                    <a:pt x="809" y="3148"/>
                  </a:cubicBezTo>
                  <a:lnTo>
                    <a:pt x="809" y="3148"/>
                  </a:lnTo>
                  <a:cubicBezTo>
                    <a:pt x="971" y="3323"/>
                    <a:pt x="1120" y="3518"/>
                    <a:pt x="1314" y="3662"/>
                  </a:cubicBezTo>
                  <a:lnTo>
                    <a:pt x="1333" y="3669"/>
                  </a:lnTo>
                  <a:lnTo>
                    <a:pt x="1334" y="3669"/>
                  </a:lnTo>
                  <a:cubicBezTo>
                    <a:pt x="1336" y="3669"/>
                    <a:pt x="1337" y="3671"/>
                    <a:pt x="1339" y="3671"/>
                  </a:cubicBezTo>
                  <a:cubicBezTo>
                    <a:pt x="1336" y="3694"/>
                    <a:pt x="1334" y="3717"/>
                    <a:pt x="1331" y="3740"/>
                  </a:cubicBezTo>
                  <a:cubicBezTo>
                    <a:pt x="1331" y="3782"/>
                    <a:pt x="1318" y="3833"/>
                    <a:pt x="1351" y="3867"/>
                  </a:cubicBezTo>
                  <a:cubicBezTo>
                    <a:pt x="1365" y="3881"/>
                    <a:pt x="1383" y="3888"/>
                    <a:pt x="1401" y="3888"/>
                  </a:cubicBezTo>
                  <a:cubicBezTo>
                    <a:pt x="1440" y="3888"/>
                    <a:pt x="1479" y="3857"/>
                    <a:pt x="1478" y="3813"/>
                  </a:cubicBezTo>
                  <a:cubicBezTo>
                    <a:pt x="1501" y="3648"/>
                    <a:pt x="1546" y="3290"/>
                    <a:pt x="1583" y="2987"/>
                  </a:cubicBezTo>
                  <a:cubicBezTo>
                    <a:pt x="1608" y="2719"/>
                    <a:pt x="1639" y="2549"/>
                    <a:pt x="1686" y="2275"/>
                  </a:cubicBezTo>
                  <a:cubicBezTo>
                    <a:pt x="1684" y="2237"/>
                    <a:pt x="1645" y="2209"/>
                    <a:pt x="1606" y="2209"/>
                  </a:cubicBezTo>
                  <a:cubicBezTo>
                    <a:pt x="1593" y="2209"/>
                    <a:pt x="1579" y="2212"/>
                    <a:pt x="1567" y="2220"/>
                  </a:cubicBezTo>
                  <a:cubicBezTo>
                    <a:pt x="1557" y="2226"/>
                    <a:pt x="1550" y="2234"/>
                    <a:pt x="1543" y="2241"/>
                  </a:cubicBezTo>
                  <a:cubicBezTo>
                    <a:pt x="1536" y="2235"/>
                    <a:pt x="1530" y="2228"/>
                    <a:pt x="1525" y="2221"/>
                  </a:cubicBezTo>
                  <a:cubicBezTo>
                    <a:pt x="1252" y="1916"/>
                    <a:pt x="1002" y="1488"/>
                    <a:pt x="799" y="1066"/>
                  </a:cubicBezTo>
                  <a:cubicBezTo>
                    <a:pt x="676" y="822"/>
                    <a:pt x="597" y="630"/>
                    <a:pt x="512" y="371"/>
                  </a:cubicBezTo>
                  <a:cubicBezTo>
                    <a:pt x="475" y="251"/>
                    <a:pt x="428" y="128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32"/>
            <p:cNvSpPr/>
            <p:nvPr/>
          </p:nvSpPr>
          <p:spPr>
            <a:xfrm>
              <a:off x="4347650" y="978175"/>
              <a:ext cx="32000" cy="112600"/>
            </a:xfrm>
            <a:custGeom>
              <a:avLst/>
              <a:gdLst/>
              <a:ahLst/>
              <a:cxnLst/>
              <a:rect l="l" t="t" r="r" b="b"/>
              <a:pathLst>
                <a:path w="1280" h="4504" extrusionOk="0">
                  <a:moveTo>
                    <a:pt x="727" y="513"/>
                  </a:moveTo>
                  <a:lnTo>
                    <a:pt x="727" y="513"/>
                  </a:lnTo>
                  <a:cubicBezTo>
                    <a:pt x="620" y="867"/>
                    <a:pt x="420" y="1172"/>
                    <a:pt x="181" y="1486"/>
                  </a:cubicBezTo>
                  <a:cubicBezTo>
                    <a:pt x="353" y="1336"/>
                    <a:pt x="514" y="1169"/>
                    <a:pt x="646" y="980"/>
                  </a:cubicBezTo>
                  <a:lnTo>
                    <a:pt x="646" y="980"/>
                  </a:lnTo>
                  <a:cubicBezTo>
                    <a:pt x="586" y="1109"/>
                    <a:pt x="515" y="1236"/>
                    <a:pt x="426" y="1375"/>
                  </a:cubicBezTo>
                  <a:cubicBezTo>
                    <a:pt x="353" y="1493"/>
                    <a:pt x="285" y="1592"/>
                    <a:pt x="188" y="1690"/>
                  </a:cubicBezTo>
                  <a:cubicBezTo>
                    <a:pt x="320" y="1601"/>
                    <a:pt x="428" y="1484"/>
                    <a:pt x="529" y="1362"/>
                  </a:cubicBezTo>
                  <a:cubicBezTo>
                    <a:pt x="634" y="1241"/>
                    <a:pt x="727" y="1107"/>
                    <a:pt x="804" y="965"/>
                  </a:cubicBezTo>
                  <a:lnTo>
                    <a:pt x="804" y="965"/>
                  </a:lnTo>
                  <a:cubicBezTo>
                    <a:pt x="765" y="1072"/>
                    <a:pt x="712" y="1167"/>
                    <a:pt x="632" y="1318"/>
                  </a:cubicBezTo>
                  <a:cubicBezTo>
                    <a:pt x="510" y="1546"/>
                    <a:pt x="389" y="1711"/>
                    <a:pt x="228" y="1895"/>
                  </a:cubicBezTo>
                  <a:cubicBezTo>
                    <a:pt x="439" y="1737"/>
                    <a:pt x="620" y="1542"/>
                    <a:pt x="768" y="1324"/>
                  </a:cubicBezTo>
                  <a:cubicBezTo>
                    <a:pt x="779" y="1309"/>
                    <a:pt x="790" y="1292"/>
                    <a:pt x="800" y="1277"/>
                  </a:cubicBezTo>
                  <a:lnTo>
                    <a:pt x="800" y="1277"/>
                  </a:lnTo>
                  <a:cubicBezTo>
                    <a:pt x="680" y="1560"/>
                    <a:pt x="512" y="1823"/>
                    <a:pt x="289" y="2097"/>
                  </a:cubicBezTo>
                  <a:cubicBezTo>
                    <a:pt x="521" y="1910"/>
                    <a:pt x="725" y="1684"/>
                    <a:pt x="876" y="1427"/>
                  </a:cubicBezTo>
                  <a:lnTo>
                    <a:pt x="876" y="1427"/>
                  </a:lnTo>
                  <a:cubicBezTo>
                    <a:pt x="827" y="1553"/>
                    <a:pt x="765" y="1670"/>
                    <a:pt x="687" y="1805"/>
                  </a:cubicBezTo>
                  <a:cubicBezTo>
                    <a:pt x="563" y="2013"/>
                    <a:pt x="433" y="2169"/>
                    <a:pt x="248" y="2330"/>
                  </a:cubicBezTo>
                  <a:cubicBezTo>
                    <a:pt x="496" y="2201"/>
                    <a:pt x="718" y="1973"/>
                    <a:pt x="879" y="1727"/>
                  </a:cubicBezTo>
                  <a:lnTo>
                    <a:pt x="879" y="1727"/>
                  </a:lnTo>
                  <a:cubicBezTo>
                    <a:pt x="863" y="1772"/>
                    <a:pt x="846" y="1813"/>
                    <a:pt x="831" y="1846"/>
                  </a:cubicBezTo>
                  <a:cubicBezTo>
                    <a:pt x="688" y="2150"/>
                    <a:pt x="498" y="2370"/>
                    <a:pt x="260" y="2603"/>
                  </a:cubicBezTo>
                  <a:cubicBezTo>
                    <a:pt x="562" y="2420"/>
                    <a:pt x="807" y="2170"/>
                    <a:pt x="961" y="1896"/>
                  </a:cubicBezTo>
                  <a:lnTo>
                    <a:pt x="961" y="1896"/>
                  </a:lnTo>
                  <a:cubicBezTo>
                    <a:pt x="832" y="2238"/>
                    <a:pt x="584" y="2638"/>
                    <a:pt x="284" y="2842"/>
                  </a:cubicBezTo>
                  <a:cubicBezTo>
                    <a:pt x="532" y="2731"/>
                    <a:pt x="773" y="2499"/>
                    <a:pt x="947" y="2233"/>
                  </a:cubicBezTo>
                  <a:lnTo>
                    <a:pt x="947" y="2233"/>
                  </a:lnTo>
                  <a:cubicBezTo>
                    <a:pt x="872" y="2426"/>
                    <a:pt x="769" y="2595"/>
                    <a:pt x="630" y="2755"/>
                  </a:cubicBezTo>
                  <a:cubicBezTo>
                    <a:pt x="517" y="2889"/>
                    <a:pt x="393" y="3016"/>
                    <a:pt x="248" y="3106"/>
                  </a:cubicBezTo>
                  <a:cubicBezTo>
                    <a:pt x="433" y="3033"/>
                    <a:pt x="593" y="2910"/>
                    <a:pt x="738" y="2775"/>
                  </a:cubicBezTo>
                  <a:cubicBezTo>
                    <a:pt x="810" y="2709"/>
                    <a:pt x="875" y="2636"/>
                    <a:pt x="933" y="2558"/>
                  </a:cubicBezTo>
                  <a:lnTo>
                    <a:pt x="933" y="2558"/>
                  </a:lnTo>
                  <a:cubicBezTo>
                    <a:pt x="922" y="2580"/>
                    <a:pt x="910" y="2601"/>
                    <a:pt x="897" y="2626"/>
                  </a:cubicBezTo>
                  <a:cubicBezTo>
                    <a:pt x="796" y="2802"/>
                    <a:pt x="711" y="2908"/>
                    <a:pt x="561" y="3050"/>
                  </a:cubicBezTo>
                  <a:cubicBezTo>
                    <a:pt x="459" y="3148"/>
                    <a:pt x="360" y="3234"/>
                    <a:pt x="248" y="3312"/>
                  </a:cubicBezTo>
                  <a:cubicBezTo>
                    <a:pt x="515" y="3192"/>
                    <a:pt x="765" y="3021"/>
                    <a:pt x="948" y="2792"/>
                  </a:cubicBezTo>
                  <a:lnTo>
                    <a:pt x="948" y="2792"/>
                  </a:lnTo>
                  <a:cubicBezTo>
                    <a:pt x="944" y="2802"/>
                    <a:pt x="940" y="2810"/>
                    <a:pt x="938" y="2815"/>
                  </a:cubicBezTo>
                  <a:cubicBezTo>
                    <a:pt x="793" y="3119"/>
                    <a:pt x="604" y="3343"/>
                    <a:pt x="319" y="3516"/>
                  </a:cubicBezTo>
                  <a:cubicBezTo>
                    <a:pt x="531" y="3441"/>
                    <a:pt x="721" y="3311"/>
                    <a:pt x="871" y="3143"/>
                  </a:cubicBezTo>
                  <a:lnTo>
                    <a:pt x="871" y="3143"/>
                  </a:lnTo>
                  <a:cubicBezTo>
                    <a:pt x="834" y="3219"/>
                    <a:pt x="794" y="3290"/>
                    <a:pt x="751" y="3344"/>
                  </a:cubicBezTo>
                  <a:cubicBezTo>
                    <a:pt x="618" y="3508"/>
                    <a:pt x="474" y="3639"/>
                    <a:pt x="291" y="3734"/>
                  </a:cubicBezTo>
                  <a:cubicBezTo>
                    <a:pt x="460" y="3687"/>
                    <a:pt x="620" y="3599"/>
                    <a:pt x="753" y="3485"/>
                  </a:cubicBezTo>
                  <a:lnTo>
                    <a:pt x="753" y="3485"/>
                  </a:lnTo>
                  <a:lnTo>
                    <a:pt x="718" y="3542"/>
                  </a:lnTo>
                  <a:cubicBezTo>
                    <a:pt x="618" y="3713"/>
                    <a:pt x="469" y="3835"/>
                    <a:pt x="283" y="3945"/>
                  </a:cubicBezTo>
                  <a:cubicBezTo>
                    <a:pt x="362" y="3920"/>
                    <a:pt x="440" y="3889"/>
                    <a:pt x="516" y="3851"/>
                  </a:cubicBezTo>
                  <a:lnTo>
                    <a:pt x="516" y="3851"/>
                  </a:lnTo>
                  <a:cubicBezTo>
                    <a:pt x="491" y="3878"/>
                    <a:pt x="465" y="3905"/>
                    <a:pt x="438" y="3931"/>
                  </a:cubicBezTo>
                  <a:cubicBezTo>
                    <a:pt x="371" y="3995"/>
                    <a:pt x="310" y="4068"/>
                    <a:pt x="232" y="4110"/>
                  </a:cubicBezTo>
                  <a:cubicBezTo>
                    <a:pt x="314" y="4088"/>
                    <a:pt x="384" y="4036"/>
                    <a:pt x="454" y="3990"/>
                  </a:cubicBezTo>
                  <a:cubicBezTo>
                    <a:pt x="492" y="3965"/>
                    <a:pt x="531" y="3938"/>
                    <a:pt x="567" y="3908"/>
                  </a:cubicBezTo>
                  <a:lnTo>
                    <a:pt x="567" y="3908"/>
                  </a:lnTo>
                  <a:cubicBezTo>
                    <a:pt x="461" y="4034"/>
                    <a:pt x="288" y="4224"/>
                    <a:pt x="165" y="4299"/>
                  </a:cubicBezTo>
                  <a:cubicBezTo>
                    <a:pt x="165" y="4291"/>
                    <a:pt x="165" y="4283"/>
                    <a:pt x="166" y="4275"/>
                  </a:cubicBezTo>
                  <a:cubicBezTo>
                    <a:pt x="177" y="3868"/>
                    <a:pt x="188" y="3461"/>
                    <a:pt x="191" y="3054"/>
                  </a:cubicBezTo>
                  <a:cubicBezTo>
                    <a:pt x="189" y="2744"/>
                    <a:pt x="161" y="2434"/>
                    <a:pt x="165" y="2123"/>
                  </a:cubicBezTo>
                  <a:cubicBezTo>
                    <a:pt x="173" y="1871"/>
                    <a:pt x="180" y="1557"/>
                    <a:pt x="155" y="1370"/>
                  </a:cubicBezTo>
                  <a:cubicBezTo>
                    <a:pt x="154" y="1356"/>
                    <a:pt x="154" y="1347"/>
                    <a:pt x="152" y="1341"/>
                  </a:cubicBezTo>
                  <a:cubicBezTo>
                    <a:pt x="176" y="1324"/>
                    <a:pt x="194" y="1297"/>
                    <a:pt x="215" y="1278"/>
                  </a:cubicBezTo>
                  <a:cubicBezTo>
                    <a:pt x="314" y="1174"/>
                    <a:pt x="402" y="1062"/>
                    <a:pt x="485" y="944"/>
                  </a:cubicBezTo>
                  <a:cubicBezTo>
                    <a:pt x="583" y="809"/>
                    <a:pt x="662" y="665"/>
                    <a:pt x="727" y="513"/>
                  </a:cubicBezTo>
                  <a:close/>
                  <a:moveTo>
                    <a:pt x="821" y="1"/>
                  </a:moveTo>
                  <a:lnTo>
                    <a:pt x="821" y="7"/>
                  </a:lnTo>
                  <a:cubicBezTo>
                    <a:pt x="820" y="12"/>
                    <a:pt x="820" y="17"/>
                    <a:pt x="819" y="22"/>
                  </a:cubicBezTo>
                  <a:cubicBezTo>
                    <a:pt x="799" y="25"/>
                    <a:pt x="779" y="40"/>
                    <a:pt x="774" y="59"/>
                  </a:cubicBezTo>
                  <a:cubicBezTo>
                    <a:pt x="636" y="435"/>
                    <a:pt x="386" y="818"/>
                    <a:pt x="74" y="1134"/>
                  </a:cubicBezTo>
                  <a:cubicBezTo>
                    <a:pt x="54" y="1154"/>
                    <a:pt x="33" y="1174"/>
                    <a:pt x="13" y="1192"/>
                  </a:cubicBezTo>
                  <a:cubicBezTo>
                    <a:pt x="15" y="1210"/>
                    <a:pt x="16" y="1227"/>
                    <a:pt x="17" y="1244"/>
                  </a:cubicBezTo>
                  <a:cubicBezTo>
                    <a:pt x="16" y="1250"/>
                    <a:pt x="15" y="1255"/>
                    <a:pt x="15" y="1261"/>
                  </a:cubicBezTo>
                  <a:cubicBezTo>
                    <a:pt x="13" y="1457"/>
                    <a:pt x="17" y="1819"/>
                    <a:pt x="7" y="2080"/>
                  </a:cubicBezTo>
                  <a:cubicBezTo>
                    <a:pt x="1" y="2308"/>
                    <a:pt x="17" y="2535"/>
                    <a:pt x="25" y="2765"/>
                  </a:cubicBezTo>
                  <a:cubicBezTo>
                    <a:pt x="39" y="3095"/>
                    <a:pt x="27" y="3425"/>
                    <a:pt x="20" y="3756"/>
                  </a:cubicBezTo>
                  <a:cubicBezTo>
                    <a:pt x="15" y="3949"/>
                    <a:pt x="21" y="4142"/>
                    <a:pt x="8" y="4335"/>
                  </a:cubicBezTo>
                  <a:cubicBezTo>
                    <a:pt x="7" y="4361"/>
                    <a:pt x="21" y="4383"/>
                    <a:pt x="41" y="4397"/>
                  </a:cubicBezTo>
                  <a:cubicBezTo>
                    <a:pt x="26" y="4438"/>
                    <a:pt x="51" y="4490"/>
                    <a:pt x="94" y="4501"/>
                  </a:cubicBezTo>
                  <a:cubicBezTo>
                    <a:pt x="101" y="4503"/>
                    <a:pt x="108" y="4503"/>
                    <a:pt x="114" y="4503"/>
                  </a:cubicBezTo>
                  <a:cubicBezTo>
                    <a:pt x="165" y="4503"/>
                    <a:pt x="208" y="4460"/>
                    <a:pt x="252" y="4437"/>
                  </a:cubicBezTo>
                  <a:cubicBezTo>
                    <a:pt x="382" y="4352"/>
                    <a:pt x="494" y="4243"/>
                    <a:pt x="595" y="4124"/>
                  </a:cubicBezTo>
                  <a:cubicBezTo>
                    <a:pt x="762" y="3935"/>
                    <a:pt x="896" y="3719"/>
                    <a:pt x="991" y="3487"/>
                  </a:cubicBezTo>
                  <a:cubicBezTo>
                    <a:pt x="1010" y="3461"/>
                    <a:pt x="1026" y="3435"/>
                    <a:pt x="1041" y="3406"/>
                  </a:cubicBezTo>
                  <a:cubicBezTo>
                    <a:pt x="1256" y="2917"/>
                    <a:pt x="1280" y="2369"/>
                    <a:pt x="1254" y="1842"/>
                  </a:cubicBezTo>
                  <a:cubicBezTo>
                    <a:pt x="1225" y="1415"/>
                    <a:pt x="1192" y="1060"/>
                    <a:pt x="1108" y="663"/>
                  </a:cubicBezTo>
                  <a:cubicBezTo>
                    <a:pt x="1066" y="484"/>
                    <a:pt x="1005" y="309"/>
                    <a:pt x="937" y="139"/>
                  </a:cubicBezTo>
                  <a:cubicBezTo>
                    <a:pt x="924" y="104"/>
                    <a:pt x="913" y="71"/>
                    <a:pt x="901" y="37"/>
                  </a:cubicBezTo>
                  <a:cubicBezTo>
                    <a:pt x="898" y="33"/>
                    <a:pt x="894" y="30"/>
                    <a:pt x="890" y="27"/>
                  </a:cubicBezTo>
                  <a:cubicBezTo>
                    <a:pt x="888" y="25"/>
                    <a:pt x="887" y="22"/>
                    <a:pt x="886" y="21"/>
                  </a:cubicBezTo>
                  <a:lnTo>
                    <a:pt x="886" y="19"/>
                  </a:lnTo>
                  <a:cubicBezTo>
                    <a:pt x="865" y="16"/>
                    <a:pt x="842" y="10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32"/>
            <p:cNvSpPr/>
            <p:nvPr/>
          </p:nvSpPr>
          <p:spPr>
            <a:xfrm>
              <a:off x="4535650" y="951125"/>
              <a:ext cx="83950" cy="98675"/>
            </a:xfrm>
            <a:custGeom>
              <a:avLst/>
              <a:gdLst/>
              <a:ahLst/>
              <a:cxnLst/>
              <a:rect l="l" t="t" r="r" b="b"/>
              <a:pathLst>
                <a:path w="3358" h="3947" extrusionOk="0">
                  <a:moveTo>
                    <a:pt x="1358" y="0"/>
                  </a:moveTo>
                  <a:cubicBezTo>
                    <a:pt x="1358" y="0"/>
                    <a:pt x="1356" y="1"/>
                    <a:pt x="1352" y="2"/>
                  </a:cubicBezTo>
                  <a:cubicBezTo>
                    <a:pt x="1262" y="28"/>
                    <a:pt x="1175" y="63"/>
                    <a:pt x="1092" y="103"/>
                  </a:cubicBezTo>
                  <a:cubicBezTo>
                    <a:pt x="976" y="161"/>
                    <a:pt x="870" y="239"/>
                    <a:pt x="777" y="330"/>
                  </a:cubicBezTo>
                  <a:cubicBezTo>
                    <a:pt x="608" y="500"/>
                    <a:pt x="472" y="706"/>
                    <a:pt x="375" y="924"/>
                  </a:cubicBezTo>
                  <a:cubicBezTo>
                    <a:pt x="287" y="1156"/>
                    <a:pt x="250" y="1407"/>
                    <a:pt x="244" y="1655"/>
                  </a:cubicBezTo>
                  <a:cubicBezTo>
                    <a:pt x="244" y="1769"/>
                    <a:pt x="249" y="1882"/>
                    <a:pt x="263" y="1995"/>
                  </a:cubicBezTo>
                  <a:cubicBezTo>
                    <a:pt x="223" y="1803"/>
                    <a:pt x="212" y="1599"/>
                    <a:pt x="228" y="1376"/>
                  </a:cubicBezTo>
                  <a:cubicBezTo>
                    <a:pt x="268" y="919"/>
                    <a:pt x="570" y="437"/>
                    <a:pt x="943" y="59"/>
                  </a:cubicBezTo>
                  <a:lnTo>
                    <a:pt x="943" y="59"/>
                  </a:lnTo>
                  <a:cubicBezTo>
                    <a:pt x="534" y="355"/>
                    <a:pt x="161" y="764"/>
                    <a:pt x="89" y="1282"/>
                  </a:cubicBezTo>
                  <a:cubicBezTo>
                    <a:pt x="1" y="1840"/>
                    <a:pt x="159" y="2420"/>
                    <a:pt x="479" y="2880"/>
                  </a:cubicBezTo>
                  <a:cubicBezTo>
                    <a:pt x="736" y="3264"/>
                    <a:pt x="1080" y="3602"/>
                    <a:pt x="1504" y="3792"/>
                  </a:cubicBezTo>
                  <a:cubicBezTo>
                    <a:pt x="1727" y="3891"/>
                    <a:pt x="1976" y="3946"/>
                    <a:pt x="2222" y="3946"/>
                  </a:cubicBezTo>
                  <a:cubicBezTo>
                    <a:pt x="2384" y="3946"/>
                    <a:pt x="2544" y="3923"/>
                    <a:pt x="2695" y="3872"/>
                  </a:cubicBezTo>
                  <a:lnTo>
                    <a:pt x="2695" y="3872"/>
                  </a:lnTo>
                  <a:cubicBezTo>
                    <a:pt x="2618" y="3881"/>
                    <a:pt x="2545" y="3886"/>
                    <a:pt x="2473" y="3886"/>
                  </a:cubicBezTo>
                  <a:cubicBezTo>
                    <a:pt x="2377" y="3886"/>
                    <a:pt x="2285" y="3878"/>
                    <a:pt x="2192" y="3862"/>
                  </a:cubicBezTo>
                  <a:lnTo>
                    <a:pt x="2192" y="3862"/>
                  </a:lnTo>
                  <a:cubicBezTo>
                    <a:pt x="2218" y="3864"/>
                    <a:pt x="2242" y="3867"/>
                    <a:pt x="2268" y="3869"/>
                  </a:cubicBezTo>
                  <a:cubicBezTo>
                    <a:pt x="2288" y="3869"/>
                    <a:pt x="2308" y="3870"/>
                    <a:pt x="2328" y="3870"/>
                  </a:cubicBezTo>
                  <a:cubicBezTo>
                    <a:pt x="2714" y="3870"/>
                    <a:pt x="3087" y="3693"/>
                    <a:pt x="3358" y="3422"/>
                  </a:cubicBezTo>
                  <a:lnTo>
                    <a:pt x="3358" y="3422"/>
                  </a:lnTo>
                  <a:cubicBezTo>
                    <a:pt x="3076" y="3630"/>
                    <a:pt x="2734" y="3729"/>
                    <a:pt x="2423" y="3729"/>
                  </a:cubicBezTo>
                  <a:cubicBezTo>
                    <a:pt x="2334" y="3729"/>
                    <a:pt x="2248" y="3721"/>
                    <a:pt x="2166" y="3705"/>
                  </a:cubicBezTo>
                  <a:cubicBezTo>
                    <a:pt x="1609" y="3615"/>
                    <a:pt x="1180" y="3399"/>
                    <a:pt x="834" y="2955"/>
                  </a:cubicBezTo>
                  <a:cubicBezTo>
                    <a:pt x="633" y="2700"/>
                    <a:pt x="416" y="2215"/>
                    <a:pt x="409" y="1866"/>
                  </a:cubicBezTo>
                  <a:cubicBezTo>
                    <a:pt x="382" y="1393"/>
                    <a:pt x="456" y="1046"/>
                    <a:pt x="662" y="692"/>
                  </a:cubicBezTo>
                  <a:cubicBezTo>
                    <a:pt x="762" y="509"/>
                    <a:pt x="845" y="388"/>
                    <a:pt x="989" y="250"/>
                  </a:cubicBezTo>
                  <a:cubicBezTo>
                    <a:pt x="1095" y="152"/>
                    <a:pt x="1208" y="80"/>
                    <a:pt x="1342" y="10"/>
                  </a:cubicBezTo>
                  <a:cubicBezTo>
                    <a:pt x="1347" y="8"/>
                    <a:pt x="1361" y="0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32"/>
            <p:cNvSpPr/>
            <p:nvPr/>
          </p:nvSpPr>
          <p:spPr>
            <a:xfrm>
              <a:off x="4525300" y="961500"/>
              <a:ext cx="75900" cy="95525"/>
            </a:xfrm>
            <a:custGeom>
              <a:avLst/>
              <a:gdLst/>
              <a:ahLst/>
              <a:cxnLst/>
              <a:rect l="l" t="t" r="r" b="b"/>
              <a:pathLst>
                <a:path w="3036" h="3821" extrusionOk="0">
                  <a:moveTo>
                    <a:pt x="816" y="1"/>
                  </a:moveTo>
                  <a:cubicBezTo>
                    <a:pt x="816" y="1"/>
                    <a:pt x="813" y="4"/>
                    <a:pt x="806" y="12"/>
                  </a:cubicBezTo>
                  <a:cubicBezTo>
                    <a:pt x="751" y="65"/>
                    <a:pt x="701" y="123"/>
                    <a:pt x="654" y="186"/>
                  </a:cubicBezTo>
                  <a:cubicBezTo>
                    <a:pt x="489" y="409"/>
                    <a:pt x="371" y="669"/>
                    <a:pt x="325" y="945"/>
                  </a:cubicBezTo>
                  <a:cubicBezTo>
                    <a:pt x="316" y="1001"/>
                    <a:pt x="309" y="1058"/>
                    <a:pt x="305" y="1115"/>
                  </a:cubicBezTo>
                  <a:cubicBezTo>
                    <a:pt x="305" y="868"/>
                    <a:pt x="342" y="604"/>
                    <a:pt x="451" y="375"/>
                  </a:cubicBezTo>
                  <a:lnTo>
                    <a:pt x="451" y="375"/>
                  </a:lnTo>
                  <a:cubicBezTo>
                    <a:pt x="300" y="590"/>
                    <a:pt x="223" y="920"/>
                    <a:pt x="201" y="1128"/>
                  </a:cubicBezTo>
                  <a:cubicBezTo>
                    <a:pt x="183" y="1293"/>
                    <a:pt x="186" y="1451"/>
                    <a:pt x="205" y="1605"/>
                  </a:cubicBezTo>
                  <a:cubicBezTo>
                    <a:pt x="162" y="1363"/>
                    <a:pt x="165" y="1123"/>
                    <a:pt x="200" y="854"/>
                  </a:cubicBezTo>
                  <a:lnTo>
                    <a:pt x="200" y="854"/>
                  </a:lnTo>
                  <a:cubicBezTo>
                    <a:pt x="125" y="1030"/>
                    <a:pt x="54" y="1432"/>
                    <a:pt x="97" y="1695"/>
                  </a:cubicBezTo>
                  <a:cubicBezTo>
                    <a:pt x="145" y="2112"/>
                    <a:pt x="305" y="2511"/>
                    <a:pt x="540" y="2860"/>
                  </a:cubicBezTo>
                  <a:cubicBezTo>
                    <a:pt x="393" y="2656"/>
                    <a:pt x="268" y="2438"/>
                    <a:pt x="163" y="2213"/>
                  </a:cubicBezTo>
                  <a:cubicBezTo>
                    <a:pt x="104" y="2080"/>
                    <a:pt x="33" y="1844"/>
                    <a:pt x="17" y="1661"/>
                  </a:cubicBezTo>
                  <a:cubicBezTo>
                    <a:pt x="16" y="1653"/>
                    <a:pt x="14" y="1628"/>
                    <a:pt x="13" y="1628"/>
                  </a:cubicBezTo>
                  <a:cubicBezTo>
                    <a:pt x="12" y="1628"/>
                    <a:pt x="12" y="1632"/>
                    <a:pt x="12" y="1642"/>
                  </a:cubicBezTo>
                  <a:cubicBezTo>
                    <a:pt x="1" y="1802"/>
                    <a:pt x="8" y="1962"/>
                    <a:pt x="42" y="2120"/>
                  </a:cubicBezTo>
                  <a:cubicBezTo>
                    <a:pt x="171" y="2681"/>
                    <a:pt x="507" y="3200"/>
                    <a:pt x="991" y="3516"/>
                  </a:cubicBezTo>
                  <a:cubicBezTo>
                    <a:pt x="1212" y="3653"/>
                    <a:pt x="1420" y="3727"/>
                    <a:pt x="1696" y="3789"/>
                  </a:cubicBezTo>
                  <a:cubicBezTo>
                    <a:pt x="1507" y="3720"/>
                    <a:pt x="1335" y="3623"/>
                    <a:pt x="1176" y="3509"/>
                  </a:cubicBezTo>
                  <a:lnTo>
                    <a:pt x="1176" y="3509"/>
                  </a:lnTo>
                  <a:cubicBezTo>
                    <a:pt x="1459" y="3691"/>
                    <a:pt x="1774" y="3793"/>
                    <a:pt x="2128" y="3820"/>
                  </a:cubicBezTo>
                  <a:cubicBezTo>
                    <a:pt x="1372" y="3650"/>
                    <a:pt x="818" y="3119"/>
                    <a:pt x="491" y="2460"/>
                  </a:cubicBezTo>
                  <a:lnTo>
                    <a:pt x="491" y="2460"/>
                  </a:lnTo>
                  <a:cubicBezTo>
                    <a:pt x="513" y="2501"/>
                    <a:pt x="537" y="2542"/>
                    <a:pt x="562" y="2583"/>
                  </a:cubicBezTo>
                  <a:cubicBezTo>
                    <a:pt x="805" y="2966"/>
                    <a:pt x="1116" y="3322"/>
                    <a:pt x="1521" y="3540"/>
                  </a:cubicBezTo>
                  <a:cubicBezTo>
                    <a:pt x="1783" y="3670"/>
                    <a:pt x="2077" y="3746"/>
                    <a:pt x="2370" y="3746"/>
                  </a:cubicBezTo>
                  <a:cubicBezTo>
                    <a:pt x="2339" y="3739"/>
                    <a:pt x="2307" y="3733"/>
                    <a:pt x="2276" y="3725"/>
                  </a:cubicBezTo>
                  <a:cubicBezTo>
                    <a:pt x="1992" y="3664"/>
                    <a:pt x="1649" y="3496"/>
                    <a:pt x="1467" y="3347"/>
                  </a:cubicBezTo>
                  <a:cubicBezTo>
                    <a:pt x="1457" y="3339"/>
                    <a:pt x="1446" y="3331"/>
                    <a:pt x="1434" y="3322"/>
                  </a:cubicBezTo>
                  <a:lnTo>
                    <a:pt x="1434" y="3322"/>
                  </a:lnTo>
                  <a:cubicBezTo>
                    <a:pt x="1769" y="3540"/>
                    <a:pt x="2158" y="3657"/>
                    <a:pt x="2553" y="3657"/>
                  </a:cubicBezTo>
                  <a:cubicBezTo>
                    <a:pt x="2714" y="3657"/>
                    <a:pt x="2876" y="3638"/>
                    <a:pt x="3035" y="3598"/>
                  </a:cubicBezTo>
                  <a:lnTo>
                    <a:pt x="3035" y="3598"/>
                  </a:lnTo>
                  <a:cubicBezTo>
                    <a:pt x="2967" y="3602"/>
                    <a:pt x="2901" y="3604"/>
                    <a:pt x="2837" y="3604"/>
                  </a:cubicBezTo>
                  <a:cubicBezTo>
                    <a:pt x="2662" y="3604"/>
                    <a:pt x="2498" y="3587"/>
                    <a:pt x="2327" y="3545"/>
                  </a:cubicBezTo>
                  <a:cubicBezTo>
                    <a:pt x="1944" y="3442"/>
                    <a:pt x="1576" y="3261"/>
                    <a:pt x="1309" y="3027"/>
                  </a:cubicBezTo>
                  <a:cubicBezTo>
                    <a:pt x="1006" y="2753"/>
                    <a:pt x="815" y="2474"/>
                    <a:pt x="636" y="2088"/>
                  </a:cubicBezTo>
                  <a:cubicBezTo>
                    <a:pt x="521" y="1824"/>
                    <a:pt x="454" y="1461"/>
                    <a:pt x="456" y="1119"/>
                  </a:cubicBezTo>
                  <a:cubicBezTo>
                    <a:pt x="464" y="740"/>
                    <a:pt x="574" y="370"/>
                    <a:pt x="799" y="28"/>
                  </a:cubicBezTo>
                  <a:cubicBezTo>
                    <a:pt x="804" y="22"/>
                    <a:pt x="818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9" name="Google Shape;13299;p32"/>
          <p:cNvGrpSpPr/>
          <p:nvPr/>
        </p:nvGrpSpPr>
        <p:grpSpPr>
          <a:xfrm rot="4422514">
            <a:off x="1022572" y="626184"/>
            <a:ext cx="963157" cy="1870055"/>
            <a:chOff x="4293225" y="786475"/>
            <a:chExt cx="338550" cy="657325"/>
          </a:xfrm>
        </p:grpSpPr>
        <p:sp>
          <p:nvSpPr>
            <p:cNvPr id="13300" name="Google Shape;13300;p32"/>
            <p:cNvSpPr/>
            <p:nvPr/>
          </p:nvSpPr>
          <p:spPr>
            <a:xfrm>
              <a:off x="4341200" y="1138425"/>
              <a:ext cx="183250" cy="164800"/>
            </a:xfrm>
            <a:custGeom>
              <a:avLst/>
              <a:gdLst/>
              <a:ahLst/>
              <a:cxnLst/>
              <a:rect l="l" t="t" r="r" b="b"/>
              <a:pathLst>
                <a:path w="7330" h="6592" extrusionOk="0">
                  <a:moveTo>
                    <a:pt x="932" y="0"/>
                  </a:moveTo>
                  <a:cubicBezTo>
                    <a:pt x="744" y="0"/>
                    <a:pt x="557" y="31"/>
                    <a:pt x="383" y="116"/>
                  </a:cubicBezTo>
                  <a:cubicBezTo>
                    <a:pt x="314" y="147"/>
                    <a:pt x="245" y="182"/>
                    <a:pt x="186" y="228"/>
                  </a:cubicBezTo>
                  <a:cubicBezTo>
                    <a:pt x="158" y="244"/>
                    <a:pt x="140" y="278"/>
                    <a:pt x="146" y="308"/>
                  </a:cubicBezTo>
                  <a:cubicBezTo>
                    <a:pt x="146" y="312"/>
                    <a:pt x="147" y="316"/>
                    <a:pt x="149" y="321"/>
                  </a:cubicBezTo>
                  <a:cubicBezTo>
                    <a:pt x="109" y="363"/>
                    <a:pt x="0" y="445"/>
                    <a:pt x="84" y="496"/>
                  </a:cubicBezTo>
                  <a:cubicBezTo>
                    <a:pt x="90" y="499"/>
                    <a:pt x="96" y="500"/>
                    <a:pt x="102" y="500"/>
                  </a:cubicBezTo>
                  <a:cubicBezTo>
                    <a:pt x="123" y="500"/>
                    <a:pt x="142" y="486"/>
                    <a:pt x="156" y="470"/>
                  </a:cubicBezTo>
                  <a:cubicBezTo>
                    <a:pt x="186" y="437"/>
                    <a:pt x="216" y="404"/>
                    <a:pt x="249" y="375"/>
                  </a:cubicBezTo>
                  <a:lnTo>
                    <a:pt x="254" y="371"/>
                  </a:lnTo>
                  <a:cubicBezTo>
                    <a:pt x="296" y="354"/>
                    <a:pt x="331" y="316"/>
                    <a:pt x="373" y="299"/>
                  </a:cubicBezTo>
                  <a:cubicBezTo>
                    <a:pt x="485" y="243"/>
                    <a:pt x="521" y="226"/>
                    <a:pt x="656" y="190"/>
                  </a:cubicBezTo>
                  <a:cubicBezTo>
                    <a:pt x="748" y="169"/>
                    <a:pt x="841" y="161"/>
                    <a:pt x="936" y="161"/>
                  </a:cubicBezTo>
                  <a:cubicBezTo>
                    <a:pt x="1150" y="161"/>
                    <a:pt x="1374" y="205"/>
                    <a:pt x="1610" y="256"/>
                  </a:cubicBezTo>
                  <a:cubicBezTo>
                    <a:pt x="2062" y="358"/>
                    <a:pt x="2397" y="511"/>
                    <a:pt x="2774" y="786"/>
                  </a:cubicBezTo>
                  <a:cubicBezTo>
                    <a:pt x="3090" y="999"/>
                    <a:pt x="3504" y="1368"/>
                    <a:pt x="3715" y="1646"/>
                  </a:cubicBezTo>
                  <a:cubicBezTo>
                    <a:pt x="4004" y="2020"/>
                    <a:pt x="4337" y="2561"/>
                    <a:pt x="4487" y="2923"/>
                  </a:cubicBezTo>
                  <a:cubicBezTo>
                    <a:pt x="4634" y="3281"/>
                    <a:pt x="4720" y="3657"/>
                    <a:pt x="4786" y="4035"/>
                  </a:cubicBezTo>
                  <a:cubicBezTo>
                    <a:pt x="4842" y="4330"/>
                    <a:pt x="4856" y="4872"/>
                    <a:pt x="4807" y="5162"/>
                  </a:cubicBezTo>
                  <a:cubicBezTo>
                    <a:pt x="4789" y="5336"/>
                    <a:pt x="4715" y="5544"/>
                    <a:pt x="4666" y="5652"/>
                  </a:cubicBezTo>
                  <a:cubicBezTo>
                    <a:pt x="4653" y="5683"/>
                    <a:pt x="4634" y="5717"/>
                    <a:pt x="4655" y="5749"/>
                  </a:cubicBezTo>
                  <a:cubicBezTo>
                    <a:pt x="4667" y="5770"/>
                    <a:pt x="4690" y="5782"/>
                    <a:pt x="4713" y="5782"/>
                  </a:cubicBezTo>
                  <a:cubicBezTo>
                    <a:pt x="4733" y="5782"/>
                    <a:pt x="4753" y="5773"/>
                    <a:pt x="4765" y="5755"/>
                  </a:cubicBezTo>
                  <a:cubicBezTo>
                    <a:pt x="4773" y="5755"/>
                    <a:pt x="4781" y="5755"/>
                    <a:pt x="4789" y="5753"/>
                  </a:cubicBezTo>
                  <a:cubicBezTo>
                    <a:pt x="4837" y="5734"/>
                    <a:pt x="4867" y="5683"/>
                    <a:pt x="4905" y="5651"/>
                  </a:cubicBezTo>
                  <a:cubicBezTo>
                    <a:pt x="4995" y="5567"/>
                    <a:pt x="5089" y="5486"/>
                    <a:pt x="5186" y="5411"/>
                  </a:cubicBezTo>
                  <a:cubicBezTo>
                    <a:pt x="5278" y="5342"/>
                    <a:pt x="5556" y="5140"/>
                    <a:pt x="5728" y="5056"/>
                  </a:cubicBezTo>
                  <a:cubicBezTo>
                    <a:pt x="5909" y="4967"/>
                    <a:pt x="6153" y="4878"/>
                    <a:pt x="6350" y="4871"/>
                  </a:cubicBezTo>
                  <a:cubicBezTo>
                    <a:pt x="6355" y="4871"/>
                    <a:pt x="6361" y="4871"/>
                    <a:pt x="6366" y="4871"/>
                  </a:cubicBezTo>
                  <a:cubicBezTo>
                    <a:pt x="6693" y="4871"/>
                    <a:pt x="6910" y="4997"/>
                    <a:pt x="7091" y="5297"/>
                  </a:cubicBezTo>
                  <a:cubicBezTo>
                    <a:pt x="7150" y="5415"/>
                    <a:pt x="7184" y="5589"/>
                    <a:pt x="7180" y="5772"/>
                  </a:cubicBezTo>
                  <a:cubicBezTo>
                    <a:pt x="7186" y="6035"/>
                    <a:pt x="7106" y="6248"/>
                    <a:pt x="7014" y="6439"/>
                  </a:cubicBezTo>
                  <a:cubicBezTo>
                    <a:pt x="7001" y="6475"/>
                    <a:pt x="6965" y="6510"/>
                    <a:pt x="6974" y="6551"/>
                  </a:cubicBezTo>
                  <a:cubicBezTo>
                    <a:pt x="6981" y="6577"/>
                    <a:pt x="7005" y="6592"/>
                    <a:pt x="7029" y="6592"/>
                  </a:cubicBezTo>
                  <a:cubicBezTo>
                    <a:pt x="7048" y="6592"/>
                    <a:pt x="7067" y="6583"/>
                    <a:pt x="7076" y="6564"/>
                  </a:cubicBezTo>
                  <a:cubicBezTo>
                    <a:pt x="7163" y="6392"/>
                    <a:pt x="7221" y="6272"/>
                    <a:pt x="7274" y="6075"/>
                  </a:cubicBezTo>
                  <a:cubicBezTo>
                    <a:pt x="7325" y="5837"/>
                    <a:pt x="7330" y="5583"/>
                    <a:pt x="7266" y="5347"/>
                  </a:cubicBezTo>
                  <a:cubicBezTo>
                    <a:pt x="7160" y="5016"/>
                    <a:pt x="6856" y="4752"/>
                    <a:pt x="6507" y="4717"/>
                  </a:cubicBezTo>
                  <a:cubicBezTo>
                    <a:pt x="6468" y="4712"/>
                    <a:pt x="6429" y="4710"/>
                    <a:pt x="6389" y="4710"/>
                  </a:cubicBezTo>
                  <a:cubicBezTo>
                    <a:pt x="6235" y="4710"/>
                    <a:pt x="6082" y="4745"/>
                    <a:pt x="5937" y="4799"/>
                  </a:cubicBezTo>
                  <a:cubicBezTo>
                    <a:pt x="5646" y="4892"/>
                    <a:pt x="5391" y="5062"/>
                    <a:pt x="5146" y="5242"/>
                  </a:cubicBezTo>
                  <a:cubicBezTo>
                    <a:pt x="5060" y="5306"/>
                    <a:pt x="4975" y="5375"/>
                    <a:pt x="4894" y="5445"/>
                  </a:cubicBezTo>
                  <a:cubicBezTo>
                    <a:pt x="5068" y="4891"/>
                    <a:pt x="5006" y="4273"/>
                    <a:pt x="4883" y="3686"/>
                  </a:cubicBezTo>
                  <a:cubicBezTo>
                    <a:pt x="4786" y="3183"/>
                    <a:pt x="4596" y="2701"/>
                    <a:pt x="4329" y="2266"/>
                  </a:cubicBezTo>
                  <a:cubicBezTo>
                    <a:pt x="4135" y="1948"/>
                    <a:pt x="3929" y="1635"/>
                    <a:pt x="3680" y="1356"/>
                  </a:cubicBezTo>
                  <a:cubicBezTo>
                    <a:pt x="3416" y="1065"/>
                    <a:pt x="3106" y="819"/>
                    <a:pt x="2783" y="597"/>
                  </a:cubicBezTo>
                  <a:cubicBezTo>
                    <a:pt x="2421" y="334"/>
                    <a:pt x="1999" y="167"/>
                    <a:pt x="1562" y="82"/>
                  </a:cubicBezTo>
                  <a:cubicBezTo>
                    <a:pt x="1358" y="39"/>
                    <a:pt x="1144" y="0"/>
                    <a:pt x="9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32"/>
            <p:cNvSpPr/>
            <p:nvPr/>
          </p:nvSpPr>
          <p:spPr>
            <a:xfrm>
              <a:off x="4293225" y="786475"/>
              <a:ext cx="311825" cy="657325"/>
            </a:xfrm>
            <a:custGeom>
              <a:avLst/>
              <a:gdLst/>
              <a:ahLst/>
              <a:cxnLst/>
              <a:rect l="l" t="t" r="r" b="b"/>
              <a:pathLst>
                <a:path w="12473" h="26293" extrusionOk="0">
                  <a:moveTo>
                    <a:pt x="9700" y="3638"/>
                  </a:moveTo>
                  <a:cubicBezTo>
                    <a:pt x="9727" y="3699"/>
                    <a:pt x="9747" y="3797"/>
                    <a:pt x="9751" y="3839"/>
                  </a:cubicBezTo>
                  <a:cubicBezTo>
                    <a:pt x="9828" y="4558"/>
                    <a:pt x="9369" y="4961"/>
                    <a:pt x="8894" y="5260"/>
                  </a:cubicBezTo>
                  <a:cubicBezTo>
                    <a:pt x="8878" y="5274"/>
                    <a:pt x="8862" y="5284"/>
                    <a:pt x="8850" y="5291"/>
                  </a:cubicBezTo>
                  <a:cubicBezTo>
                    <a:pt x="8794" y="5320"/>
                    <a:pt x="8740" y="5348"/>
                    <a:pt x="8685" y="5376"/>
                  </a:cubicBezTo>
                  <a:cubicBezTo>
                    <a:pt x="8620" y="5409"/>
                    <a:pt x="8556" y="5443"/>
                    <a:pt x="8492" y="5475"/>
                  </a:cubicBezTo>
                  <a:cubicBezTo>
                    <a:pt x="8497" y="5276"/>
                    <a:pt x="8496" y="5079"/>
                    <a:pt x="8487" y="4881"/>
                  </a:cubicBezTo>
                  <a:cubicBezTo>
                    <a:pt x="8477" y="4707"/>
                    <a:pt x="8467" y="4544"/>
                    <a:pt x="8455" y="4389"/>
                  </a:cubicBezTo>
                  <a:cubicBezTo>
                    <a:pt x="8698" y="4229"/>
                    <a:pt x="8946" y="4076"/>
                    <a:pt x="9200" y="3930"/>
                  </a:cubicBezTo>
                  <a:cubicBezTo>
                    <a:pt x="9382" y="3825"/>
                    <a:pt x="9559" y="3739"/>
                    <a:pt x="9700" y="3638"/>
                  </a:cubicBezTo>
                  <a:close/>
                  <a:moveTo>
                    <a:pt x="9888" y="4862"/>
                  </a:moveTo>
                  <a:cubicBezTo>
                    <a:pt x="10160" y="4939"/>
                    <a:pt x="10762" y="5165"/>
                    <a:pt x="11158" y="5274"/>
                  </a:cubicBezTo>
                  <a:cubicBezTo>
                    <a:pt x="11350" y="5327"/>
                    <a:pt x="11546" y="5368"/>
                    <a:pt x="11744" y="5405"/>
                  </a:cubicBezTo>
                  <a:cubicBezTo>
                    <a:pt x="11812" y="5414"/>
                    <a:pt x="11884" y="5434"/>
                    <a:pt x="11953" y="5439"/>
                  </a:cubicBezTo>
                  <a:cubicBezTo>
                    <a:pt x="11999" y="5475"/>
                    <a:pt x="11981" y="5546"/>
                    <a:pt x="11934" y="5637"/>
                  </a:cubicBezTo>
                  <a:cubicBezTo>
                    <a:pt x="11793" y="5869"/>
                    <a:pt x="11565" y="6018"/>
                    <a:pt x="11289" y="6092"/>
                  </a:cubicBezTo>
                  <a:cubicBezTo>
                    <a:pt x="11123" y="6138"/>
                    <a:pt x="10967" y="6159"/>
                    <a:pt x="10811" y="6159"/>
                  </a:cubicBezTo>
                  <a:cubicBezTo>
                    <a:pt x="10674" y="6159"/>
                    <a:pt x="10537" y="6142"/>
                    <a:pt x="10395" y="6110"/>
                  </a:cubicBezTo>
                  <a:cubicBezTo>
                    <a:pt x="10176" y="6059"/>
                    <a:pt x="10027" y="6010"/>
                    <a:pt x="9854" y="5910"/>
                  </a:cubicBezTo>
                  <a:cubicBezTo>
                    <a:pt x="9844" y="5903"/>
                    <a:pt x="9833" y="5901"/>
                    <a:pt x="9822" y="5901"/>
                  </a:cubicBezTo>
                  <a:cubicBezTo>
                    <a:pt x="9775" y="5901"/>
                    <a:pt x="9735" y="5954"/>
                    <a:pt x="9763" y="6000"/>
                  </a:cubicBezTo>
                  <a:cubicBezTo>
                    <a:pt x="9835" y="6073"/>
                    <a:pt x="9942" y="6103"/>
                    <a:pt x="10034" y="6144"/>
                  </a:cubicBezTo>
                  <a:cubicBezTo>
                    <a:pt x="10052" y="6150"/>
                    <a:pt x="10071" y="6156"/>
                    <a:pt x="10089" y="6162"/>
                  </a:cubicBezTo>
                  <a:cubicBezTo>
                    <a:pt x="10084" y="6167"/>
                    <a:pt x="10081" y="6172"/>
                    <a:pt x="10077" y="6178"/>
                  </a:cubicBezTo>
                  <a:cubicBezTo>
                    <a:pt x="10072" y="6183"/>
                    <a:pt x="10066" y="6192"/>
                    <a:pt x="10062" y="6198"/>
                  </a:cubicBezTo>
                  <a:cubicBezTo>
                    <a:pt x="9773" y="6547"/>
                    <a:pt x="9440" y="6775"/>
                    <a:pt x="9032" y="6984"/>
                  </a:cubicBezTo>
                  <a:cubicBezTo>
                    <a:pt x="8904" y="7047"/>
                    <a:pt x="8814" y="7083"/>
                    <a:pt x="8666" y="7135"/>
                  </a:cubicBezTo>
                  <a:cubicBezTo>
                    <a:pt x="8574" y="7163"/>
                    <a:pt x="8518" y="7184"/>
                    <a:pt x="8450" y="7184"/>
                  </a:cubicBezTo>
                  <a:cubicBezTo>
                    <a:pt x="8443" y="7184"/>
                    <a:pt x="8435" y="7184"/>
                    <a:pt x="8428" y="7184"/>
                  </a:cubicBezTo>
                  <a:cubicBezTo>
                    <a:pt x="8423" y="7183"/>
                    <a:pt x="8419" y="7183"/>
                    <a:pt x="8415" y="7183"/>
                  </a:cubicBezTo>
                  <a:cubicBezTo>
                    <a:pt x="8346" y="7183"/>
                    <a:pt x="8338" y="7292"/>
                    <a:pt x="8415" y="7295"/>
                  </a:cubicBezTo>
                  <a:cubicBezTo>
                    <a:pt x="8424" y="7295"/>
                    <a:pt x="8433" y="7296"/>
                    <a:pt x="8442" y="7296"/>
                  </a:cubicBezTo>
                  <a:cubicBezTo>
                    <a:pt x="8484" y="7296"/>
                    <a:pt x="8526" y="7290"/>
                    <a:pt x="8567" y="7280"/>
                  </a:cubicBezTo>
                  <a:lnTo>
                    <a:pt x="8567" y="7280"/>
                  </a:lnTo>
                  <a:cubicBezTo>
                    <a:pt x="8506" y="7411"/>
                    <a:pt x="8469" y="7518"/>
                    <a:pt x="8412" y="7643"/>
                  </a:cubicBezTo>
                  <a:cubicBezTo>
                    <a:pt x="8332" y="7817"/>
                    <a:pt x="8238" y="7984"/>
                    <a:pt x="8135" y="8147"/>
                  </a:cubicBezTo>
                  <a:cubicBezTo>
                    <a:pt x="8104" y="8196"/>
                    <a:pt x="8054" y="8267"/>
                    <a:pt x="8016" y="8320"/>
                  </a:cubicBezTo>
                  <a:cubicBezTo>
                    <a:pt x="8008" y="8286"/>
                    <a:pt x="7998" y="8250"/>
                    <a:pt x="7991" y="8215"/>
                  </a:cubicBezTo>
                  <a:cubicBezTo>
                    <a:pt x="7982" y="8189"/>
                    <a:pt x="7980" y="8158"/>
                    <a:pt x="7969" y="8132"/>
                  </a:cubicBezTo>
                  <a:cubicBezTo>
                    <a:pt x="8098" y="7817"/>
                    <a:pt x="8207" y="7493"/>
                    <a:pt x="8286" y="7161"/>
                  </a:cubicBezTo>
                  <a:cubicBezTo>
                    <a:pt x="8399" y="6655"/>
                    <a:pt x="8465" y="6144"/>
                    <a:pt x="8486" y="5629"/>
                  </a:cubicBezTo>
                  <a:cubicBezTo>
                    <a:pt x="8495" y="5626"/>
                    <a:pt x="8502" y="5622"/>
                    <a:pt x="8508" y="5618"/>
                  </a:cubicBezTo>
                  <a:cubicBezTo>
                    <a:pt x="8552" y="5595"/>
                    <a:pt x="8596" y="5573"/>
                    <a:pt x="8640" y="5549"/>
                  </a:cubicBezTo>
                  <a:cubicBezTo>
                    <a:pt x="8779" y="5475"/>
                    <a:pt x="8918" y="5400"/>
                    <a:pt x="9058" y="5327"/>
                  </a:cubicBezTo>
                  <a:cubicBezTo>
                    <a:pt x="9231" y="5235"/>
                    <a:pt x="9402" y="5145"/>
                    <a:pt x="9571" y="5047"/>
                  </a:cubicBezTo>
                  <a:cubicBezTo>
                    <a:pt x="9667" y="4991"/>
                    <a:pt x="9840" y="4880"/>
                    <a:pt x="9888" y="4862"/>
                  </a:cubicBezTo>
                  <a:close/>
                  <a:moveTo>
                    <a:pt x="7528" y="160"/>
                  </a:moveTo>
                  <a:cubicBezTo>
                    <a:pt x="7698" y="236"/>
                    <a:pt x="7853" y="386"/>
                    <a:pt x="8003" y="563"/>
                  </a:cubicBezTo>
                  <a:cubicBezTo>
                    <a:pt x="8396" y="1027"/>
                    <a:pt x="8600" y="1712"/>
                    <a:pt x="8610" y="2354"/>
                  </a:cubicBezTo>
                  <a:cubicBezTo>
                    <a:pt x="8610" y="2845"/>
                    <a:pt x="8555" y="3260"/>
                    <a:pt x="8384" y="3734"/>
                  </a:cubicBezTo>
                  <a:cubicBezTo>
                    <a:pt x="8277" y="4028"/>
                    <a:pt x="8177" y="4265"/>
                    <a:pt x="7996" y="4547"/>
                  </a:cubicBezTo>
                  <a:cubicBezTo>
                    <a:pt x="7973" y="4584"/>
                    <a:pt x="7994" y="4639"/>
                    <a:pt x="8037" y="4649"/>
                  </a:cubicBezTo>
                  <a:cubicBezTo>
                    <a:pt x="8043" y="4651"/>
                    <a:pt x="8049" y="4652"/>
                    <a:pt x="8055" y="4652"/>
                  </a:cubicBezTo>
                  <a:cubicBezTo>
                    <a:pt x="8090" y="4652"/>
                    <a:pt x="8117" y="4623"/>
                    <a:pt x="8132" y="4591"/>
                  </a:cubicBezTo>
                  <a:cubicBezTo>
                    <a:pt x="8153" y="4558"/>
                    <a:pt x="8174" y="4523"/>
                    <a:pt x="8194" y="4490"/>
                  </a:cubicBezTo>
                  <a:cubicBezTo>
                    <a:pt x="8234" y="4423"/>
                    <a:pt x="8271" y="4353"/>
                    <a:pt x="8306" y="4282"/>
                  </a:cubicBezTo>
                  <a:lnTo>
                    <a:pt x="8306" y="4282"/>
                  </a:lnTo>
                  <a:cubicBezTo>
                    <a:pt x="8421" y="5545"/>
                    <a:pt x="8346" y="6774"/>
                    <a:pt x="7884" y="7961"/>
                  </a:cubicBezTo>
                  <a:cubicBezTo>
                    <a:pt x="7806" y="8166"/>
                    <a:pt x="7745" y="8310"/>
                    <a:pt x="7637" y="8523"/>
                  </a:cubicBezTo>
                  <a:cubicBezTo>
                    <a:pt x="7608" y="8575"/>
                    <a:pt x="7580" y="8628"/>
                    <a:pt x="7548" y="8681"/>
                  </a:cubicBezTo>
                  <a:cubicBezTo>
                    <a:pt x="7534" y="8700"/>
                    <a:pt x="7525" y="8724"/>
                    <a:pt x="7533" y="8748"/>
                  </a:cubicBezTo>
                  <a:cubicBezTo>
                    <a:pt x="7540" y="8779"/>
                    <a:pt x="7570" y="8798"/>
                    <a:pt x="7601" y="8798"/>
                  </a:cubicBezTo>
                  <a:cubicBezTo>
                    <a:pt x="7612" y="8798"/>
                    <a:pt x="7623" y="8796"/>
                    <a:pt x="7634" y="8789"/>
                  </a:cubicBezTo>
                  <a:cubicBezTo>
                    <a:pt x="7663" y="8771"/>
                    <a:pt x="7674" y="8735"/>
                    <a:pt x="7692" y="8708"/>
                  </a:cubicBezTo>
                  <a:cubicBezTo>
                    <a:pt x="7754" y="8601"/>
                    <a:pt x="7808" y="8491"/>
                    <a:pt x="7859" y="8378"/>
                  </a:cubicBezTo>
                  <a:cubicBezTo>
                    <a:pt x="7868" y="8362"/>
                    <a:pt x="7874" y="8344"/>
                    <a:pt x="7881" y="8327"/>
                  </a:cubicBezTo>
                  <a:cubicBezTo>
                    <a:pt x="8055" y="9157"/>
                    <a:pt x="8209" y="9961"/>
                    <a:pt x="8269" y="10775"/>
                  </a:cubicBezTo>
                  <a:cubicBezTo>
                    <a:pt x="8327" y="11608"/>
                    <a:pt x="8288" y="12440"/>
                    <a:pt x="8140" y="13214"/>
                  </a:cubicBezTo>
                  <a:cubicBezTo>
                    <a:pt x="8054" y="13638"/>
                    <a:pt x="7927" y="14052"/>
                    <a:pt x="7785" y="14460"/>
                  </a:cubicBezTo>
                  <a:cubicBezTo>
                    <a:pt x="7786" y="14462"/>
                    <a:pt x="7786" y="14466"/>
                    <a:pt x="7785" y="14470"/>
                  </a:cubicBezTo>
                  <a:cubicBezTo>
                    <a:pt x="7752" y="14556"/>
                    <a:pt x="7721" y="14644"/>
                    <a:pt x="7692" y="14729"/>
                  </a:cubicBezTo>
                  <a:cubicBezTo>
                    <a:pt x="7641" y="14884"/>
                    <a:pt x="7600" y="15041"/>
                    <a:pt x="7572" y="15202"/>
                  </a:cubicBezTo>
                  <a:cubicBezTo>
                    <a:pt x="7564" y="15255"/>
                    <a:pt x="7557" y="15307"/>
                    <a:pt x="7551" y="15361"/>
                  </a:cubicBezTo>
                  <a:cubicBezTo>
                    <a:pt x="7557" y="15350"/>
                    <a:pt x="7561" y="15341"/>
                    <a:pt x="7566" y="15331"/>
                  </a:cubicBezTo>
                  <a:lnTo>
                    <a:pt x="7566" y="15331"/>
                  </a:lnTo>
                  <a:cubicBezTo>
                    <a:pt x="7548" y="15474"/>
                    <a:pt x="7544" y="15619"/>
                    <a:pt x="7562" y="15762"/>
                  </a:cubicBezTo>
                  <a:cubicBezTo>
                    <a:pt x="7611" y="16112"/>
                    <a:pt x="7804" y="16468"/>
                    <a:pt x="8141" y="16612"/>
                  </a:cubicBezTo>
                  <a:cubicBezTo>
                    <a:pt x="8229" y="16650"/>
                    <a:pt x="8321" y="16675"/>
                    <a:pt x="8414" y="16691"/>
                  </a:cubicBezTo>
                  <a:lnTo>
                    <a:pt x="8430" y="16695"/>
                  </a:lnTo>
                  <a:cubicBezTo>
                    <a:pt x="8440" y="16700"/>
                    <a:pt x="8453" y="16704"/>
                    <a:pt x="8465" y="16704"/>
                  </a:cubicBezTo>
                  <a:cubicBezTo>
                    <a:pt x="8470" y="16704"/>
                    <a:pt x="8475" y="16703"/>
                    <a:pt x="8480" y="16702"/>
                  </a:cubicBezTo>
                  <a:cubicBezTo>
                    <a:pt x="8559" y="16677"/>
                    <a:pt x="8522" y="16583"/>
                    <a:pt x="8525" y="16522"/>
                  </a:cubicBezTo>
                  <a:cubicBezTo>
                    <a:pt x="8519" y="16400"/>
                    <a:pt x="8518" y="16276"/>
                    <a:pt x="8522" y="16154"/>
                  </a:cubicBezTo>
                  <a:cubicBezTo>
                    <a:pt x="8530" y="15788"/>
                    <a:pt x="8642" y="15304"/>
                    <a:pt x="8779" y="14995"/>
                  </a:cubicBezTo>
                  <a:cubicBezTo>
                    <a:pt x="8873" y="14784"/>
                    <a:pt x="8976" y="14598"/>
                    <a:pt x="9103" y="14437"/>
                  </a:cubicBezTo>
                  <a:lnTo>
                    <a:pt x="9103" y="14437"/>
                  </a:lnTo>
                  <a:cubicBezTo>
                    <a:pt x="9101" y="14487"/>
                    <a:pt x="9101" y="14538"/>
                    <a:pt x="9103" y="14588"/>
                  </a:cubicBezTo>
                  <a:cubicBezTo>
                    <a:pt x="9104" y="14657"/>
                    <a:pt x="9108" y="14727"/>
                    <a:pt x="9112" y="14796"/>
                  </a:cubicBezTo>
                  <a:cubicBezTo>
                    <a:pt x="9111" y="14833"/>
                    <a:pt x="9144" y="14866"/>
                    <a:pt x="9180" y="14866"/>
                  </a:cubicBezTo>
                  <a:cubicBezTo>
                    <a:pt x="9180" y="14866"/>
                    <a:pt x="9181" y="14866"/>
                    <a:pt x="9182" y="14866"/>
                  </a:cubicBezTo>
                  <a:cubicBezTo>
                    <a:pt x="9258" y="14861"/>
                    <a:pt x="9254" y="14792"/>
                    <a:pt x="9247" y="14735"/>
                  </a:cubicBezTo>
                  <a:cubicBezTo>
                    <a:pt x="9243" y="14667"/>
                    <a:pt x="9240" y="14599"/>
                    <a:pt x="9240" y="14530"/>
                  </a:cubicBezTo>
                  <a:cubicBezTo>
                    <a:pt x="9240" y="14436"/>
                    <a:pt x="9243" y="14355"/>
                    <a:pt x="9250" y="14276"/>
                  </a:cubicBezTo>
                  <a:cubicBezTo>
                    <a:pt x="9255" y="14268"/>
                    <a:pt x="9259" y="14256"/>
                    <a:pt x="9259" y="14244"/>
                  </a:cubicBezTo>
                  <a:cubicBezTo>
                    <a:pt x="9259" y="14237"/>
                    <a:pt x="9258" y="14228"/>
                    <a:pt x="9255" y="14221"/>
                  </a:cubicBezTo>
                  <a:cubicBezTo>
                    <a:pt x="9268" y="14092"/>
                    <a:pt x="9291" y="13971"/>
                    <a:pt x="9327" y="13822"/>
                  </a:cubicBezTo>
                  <a:cubicBezTo>
                    <a:pt x="9594" y="12774"/>
                    <a:pt x="10205" y="11837"/>
                    <a:pt x="11162" y="11437"/>
                  </a:cubicBezTo>
                  <a:cubicBezTo>
                    <a:pt x="11541" y="11285"/>
                    <a:pt x="11883" y="11206"/>
                    <a:pt x="12265" y="11206"/>
                  </a:cubicBezTo>
                  <a:cubicBezTo>
                    <a:pt x="12277" y="11206"/>
                    <a:pt x="12289" y="11206"/>
                    <a:pt x="12301" y="11206"/>
                  </a:cubicBezTo>
                  <a:cubicBezTo>
                    <a:pt x="12084" y="11511"/>
                    <a:pt x="11880" y="11939"/>
                    <a:pt x="11711" y="12307"/>
                  </a:cubicBezTo>
                  <a:cubicBezTo>
                    <a:pt x="11495" y="12783"/>
                    <a:pt x="11289" y="13265"/>
                    <a:pt x="11110" y="13756"/>
                  </a:cubicBezTo>
                  <a:cubicBezTo>
                    <a:pt x="10846" y="14465"/>
                    <a:pt x="10596" y="15177"/>
                    <a:pt x="10412" y="15912"/>
                  </a:cubicBezTo>
                  <a:cubicBezTo>
                    <a:pt x="10247" y="16545"/>
                    <a:pt x="10108" y="17186"/>
                    <a:pt x="10037" y="17837"/>
                  </a:cubicBezTo>
                  <a:cubicBezTo>
                    <a:pt x="10034" y="17868"/>
                    <a:pt x="10030" y="17898"/>
                    <a:pt x="10027" y="17929"/>
                  </a:cubicBezTo>
                  <a:cubicBezTo>
                    <a:pt x="10016" y="17937"/>
                    <a:pt x="10009" y="17952"/>
                    <a:pt x="10006" y="17971"/>
                  </a:cubicBezTo>
                  <a:cubicBezTo>
                    <a:pt x="9968" y="18349"/>
                    <a:pt x="9946" y="18535"/>
                    <a:pt x="9897" y="18965"/>
                  </a:cubicBezTo>
                  <a:cubicBezTo>
                    <a:pt x="9899" y="18956"/>
                    <a:pt x="9900" y="18952"/>
                    <a:pt x="9900" y="18952"/>
                  </a:cubicBezTo>
                  <a:lnTo>
                    <a:pt x="9900" y="18952"/>
                  </a:lnTo>
                  <a:cubicBezTo>
                    <a:pt x="9900" y="18952"/>
                    <a:pt x="9887" y="19031"/>
                    <a:pt x="9887" y="19042"/>
                  </a:cubicBezTo>
                  <a:cubicBezTo>
                    <a:pt x="9873" y="19122"/>
                    <a:pt x="9872" y="19204"/>
                    <a:pt x="9847" y="19281"/>
                  </a:cubicBezTo>
                  <a:cubicBezTo>
                    <a:pt x="9816" y="19364"/>
                    <a:pt x="9702" y="19557"/>
                    <a:pt x="9622" y="19682"/>
                  </a:cubicBezTo>
                  <a:cubicBezTo>
                    <a:pt x="9369" y="20067"/>
                    <a:pt x="9103" y="20390"/>
                    <a:pt x="8770" y="20743"/>
                  </a:cubicBezTo>
                  <a:cubicBezTo>
                    <a:pt x="8542" y="20974"/>
                    <a:pt x="8297" y="21190"/>
                    <a:pt x="8054" y="21403"/>
                  </a:cubicBezTo>
                  <a:cubicBezTo>
                    <a:pt x="7747" y="21664"/>
                    <a:pt x="7493" y="21884"/>
                    <a:pt x="7178" y="22091"/>
                  </a:cubicBezTo>
                  <a:cubicBezTo>
                    <a:pt x="6907" y="22273"/>
                    <a:pt x="6614" y="22421"/>
                    <a:pt x="6316" y="22553"/>
                  </a:cubicBezTo>
                  <a:cubicBezTo>
                    <a:pt x="5963" y="22710"/>
                    <a:pt x="5512" y="22864"/>
                    <a:pt x="5089" y="22987"/>
                  </a:cubicBezTo>
                  <a:cubicBezTo>
                    <a:pt x="4953" y="23027"/>
                    <a:pt x="4816" y="23064"/>
                    <a:pt x="4677" y="23097"/>
                  </a:cubicBezTo>
                  <a:cubicBezTo>
                    <a:pt x="4635" y="23111"/>
                    <a:pt x="4579" y="23105"/>
                    <a:pt x="4553" y="23147"/>
                  </a:cubicBezTo>
                  <a:cubicBezTo>
                    <a:pt x="4531" y="23184"/>
                    <a:pt x="4552" y="23239"/>
                    <a:pt x="4595" y="23249"/>
                  </a:cubicBezTo>
                  <a:cubicBezTo>
                    <a:pt x="4600" y="23251"/>
                    <a:pt x="4606" y="23251"/>
                    <a:pt x="4612" y="23251"/>
                  </a:cubicBezTo>
                  <a:cubicBezTo>
                    <a:pt x="4637" y="23251"/>
                    <a:pt x="4663" y="23240"/>
                    <a:pt x="4687" y="23236"/>
                  </a:cubicBezTo>
                  <a:cubicBezTo>
                    <a:pt x="4801" y="23210"/>
                    <a:pt x="4914" y="23179"/>
                    <a:pt x="5026" y="23147"/>
                  </a:cubicBezTo>
                  <a:cubicBezTo>
                    <a:pt x="5103" y="23126"/>
                    <a:pt x="5182" y="23102"/>
                    <a:pt x="5259" y="23079"/>
                  </a:cubicBezTo>
                  <a:lnTo>
                    <a:pt x="5259" y="23079"/>
                  </a:lnTo>
                  <a:cubicBezTo>
                    <a:pt x="5250" y="23121"/>
                    <a:pt x="5241" y="23162"/>
                    <a:pt x="5233" y="23204"/>
                  </a:cubicBezTo>
                  <a:cubicBezTo>
                    <a:pt x="5164" y="23607"/>
                    <a:pt x="5212" y="24021"/>
                    <a:pt x="5299" y="24416"/>
                  </a:cubicBezTo>
                  <a:cubicBezTo>
                    <a:pt x="5357" y="24677"/>
                    <a:pt x="5443" y="24930"/>
                    <a:pt x="5544" y="25176"/>
                  </a:cubicBezTo>
                  <a:cubicBezTo>
                    <a:pt x="5576" y="25254"/>
                    <a:pt x="5608" y="25333"/>
                    <a:pt x="5640" y="25410"/>
                  </a:cubicBezTo>
                  <a:cubicBezTo>
                    <a:pt x="5616" y="25420"/>
                    <a:pt x="5593" y="25436"/>
                    <a:pt x="5570" y="25448"/>
                  </a:cubicBezTo>
                  <a:cubicBezTo>
                    <a:pt x="5454" y="25513"/>
                    <a:pt x="5341" y="25587"/>
                    <a:pt x="5226" y="25654"/>
                  </a:cubicBezTo>
                  <a:cubicBezTo>
                    <a:pt x="4680" y="25976"/>
                    <a:pt x="4115" y="26152"/>
                    <a:pt x="3484" y="26152"/>
                  </a:cubicBezTo>
                  <a:cubicBezTo>
                    <a:pt x="3466" y="26152"/>
                    <a:pt x="3448" y="26152"/>
                    <a:pt x="3430" y="26151"/>
                  </a:cubicBezTo>
                  <a:cubicBezTo>
                    <a:pt x="2857" y="26145"/>
                    <a:pt x="2250" y="26064"/>
                    <a:pt x="1773" y="25842"/>
                  </a:cubicBezTo>
                  <a:cubicBezTo>
                    <a:pt x="1069" y="25510"/>
                    <a:pt x="454" y="24890"/>
                    <a:pt x="207" y="24203"/>
                  </a:cubicBezTo>
                  <a:cubicBezTo>
                    <a:pt x="177" y="24115"/>
                    <a:pt x="156" y="24045"/>
                    <a:pt x="160" y="23994"/>
                  </a:cubicBezTo>
                  <a:cubicBezTo>
                    <a:pt x="161" y="23965"/>
                    <a:pt x="198" y="23801"/>
                    <a:pt x="222" y="23714"/>
                  </a:cubicBezTo>
                  <a:cubicBezTo>
                    <a:pt x="249" y="23601"/>
                    <a:pt x="275" y="23488"/>
                    <a:pt x="299" y="23375"/>
                  </a:cubicBezTo>
                  <a:cubicBezTo>
                    <a:pt x="308" y="23354"/>
                    <a:pt x="311" y="23333"/>
                    <a:pt x="314" y="23309"/>
                  </a:cubicBezTo>
                  <a:cubicBezTo>
                    <a:pt x="334" y="23215"/>
                    <a:pt x="356" y="23122"/>
                    <a:pt x="377" y="23028"/>
                  </a:cubicBezTo>
                  <a:cubicBezTo>
                    <a:pt x="389" y="22979"/>
                    <a:pt x="401" y="22931"/>
                    <a:pt x="413" y="22884"/>
                  </a:cubicBezTo>
                  <a:cubicBezTo>
                    <a:pt x="415" y="22873"/>
                    <a:pt x="414" y="22861"/>
                    <a:pt x="408" y="22851"/>
                  </a:cubicBezTo>
                  <a:cubicBezTo>
                    <a:pt x="414" y="22829"/>
                    <a:pt x="418" y="22807"/>
                    <a:pt x="423" y="22786"/>
                  </a:cubicBezTo>
                  <a:cubicBezTo>
                    <a:pt x="452" y="22650"/>
                    <a:pt x="480" y="22515"/>
                    <a:pt x="510" y="22380"/>
                  </a:cubicBezTo>
                  <a:cubicBezTo>
                    <a:pt x="561" y="22452"/>
                    <a:pt x="618" y="22519"/>
                    <a:pt x="679" y="22583"/>
                  </a:cubicBezTo>
                  <a:cubicBezTo>
                    <a:pt x="1038" y="22946"/>
                    <a:pt x="1510" y="23182"/>
                    <a:pt x="1997" y="23322"/>
                  </a:cubicBezTo>
                  <a:cubicBezTo>
                    <a:pt x="2319" y="23410"/>
                    <a:pt x="2653" y="23442"/>
                    <a:pt x="2986" y="23455"/>
                  </a:cubicBezTo>
                  <a:cubicBezTo>
                    <a:pt x="3026" y="23456"/>
                    <a:pt x="3066" y="23456"/>
                    <a:pt x="3106" y="23456"/>
                  </a:cubicBezTo>
                  <a:cubicBezTo>
                    <a:pt x="3474" y="23456"/>
                    <a:pt x="3844" y="23422"/>
                    <a:pt x="4206" y="23353"/>
                  </a:cubicBezTo>
                  <a:cubicBezTo>
                    <a:pt x="4253" y="23339"/>
                    <a:pt x="4316" y="23347"/>
                    <a:pt x="4343" y="23301"/>
                  </a:cubicBezTo>
                  <a:cubicBezTo>
                    <a:pt x="4371" y="23255"/>
                    <a:pt x="4333" y="23196"/>
                    <a:pt x="4284" y="23196"/>
                  </a:cubicBezTo>
                  <a:cubicBezTo>
                    <a:pt x="4278" y="23196"/>
                    <a:pt x="4272" y="23197"/>
                    <a:pt x="4265" y="23199"/>
                  </a:cubicBezTo>
                  <a:cubicBezTo>
                    <a:pt x="3903" y="23276"/>
                    <a:pt x="3531" y="23317"/>
                    <a:pt x="3143" y="23317"/>
                  </a:cubicBezTo>
                  <a:cubicBezTo>
                    <a:pt x="3013" y="23317"/>
                    <a:pt x="2881" y="23312"/>
                    <a:pt x="2747" y="23303"/>
                  </a:cubicBezTo>
                  <a:cubicBezTo>
                    <a:pt x="2265" y="23275"/>
                    <a:pt x="1783" y="23149"/>
                    <a:pt x="1352" y="22911"/>
                  </a:cubicBezTo>
                  <a:cubicBezTo>
                    <a:pt x="1006" y="22719"/>
                    <a:pt x="748" y="22506"/>
                    <a:pt x="552" y="22191"/>
                  </a:cubicBezTo>
                  <a:cubicBezTo>
                    <a:pt x="989" y="20196"/>
                    <a:pt x="1477" y="18210"/>
                    <a:pt x="1825" y="16196"/>
                  </a:cubicBezTo>
                  <a:cubicBezTo>
                    <a:pt x="1943" y="15553"/>
                    <a:pt x="2056" y="14929"/>
                    <a:pt x="2132" y="14308"/>
                  </a:cubicBezTo>
                  <a:cubicBezTo>
                    <a:pt x="2133" y="14305"/>
                    <a:pt x="2133" y="14301"/>
                    <a:pt x="2133" y="14296"/>
                  </a:cubicBezTo>
                  <a:cubicBezTo>
                    <a:pt x="2137" y="14265"/>
                    <a:pt x="2142" y="14234"/>
                    <a:pt x="2145" y="14204"/>
                  </a:cubicBezTo>
                  <a:cubicBezTo>
                    <a:pt x="2199" y="13775"/>
                    <a:pt x="2257" y="13406"/>
                    <a:pt x="2283" y="12961"/>
                  </a:cubicBezTo>
                  <a:cubicBezTo>
                    <a:pt x="2344" y="11989"/>
                    <a:pt x="2337" y="11015"/>
                    <a:pt x="2330" y="10043"/>
                  </a:cubicBezTo>
                  <a:cubicBezTo>
                    <a:pt x="2323" y="9256"/>
                    <a:pt x="2277" y="8471"/>
                    <a:pt x="2225" y="7687"/>
                  </a:cubicBezTo>
                  <a:cubicBezTo>
                    <a:pt x="2170" y="6904"/>
                    <a:pt x="2108" y="6119"/>
                    <a:pt x="1962" y="5346"/>
                  </a:cubicBezTo>
                  <a:cubicBezTo>
                    <a:pt x="1942" y="5230"/>
                    <a:pt x="1917" y="5115"/>
                    <a:pt x="1891" y="5000"/>
                  </a:cubicBezTo>
                  <a:lnTo>
                    <a:pt x="1891" y="5000"/>
                  </a:lnTo>
                  <a:cubicBezTo>
                    <a:pt x="2387" y="5449"/>
                    <a:pt x="2814" y="5939"/>
                    <a:pt x="2978" y="6556"/>
                  </a:cubicBezTo>
                  <a:cubicBezTo>
                    <a:pt x="3096" y="7040"/>
                    <a:pt x="3034" y="7533"/>
                    <a:pt x="2859" y="8038"/>
                  </a:cubicBezTo>
                  <a:cubicBezTo>
                    <a:pt x="2853" y="8060"/>
                    <a:pt x="2838" y="8081"/>
                    <a:pt x="2844" y="8103"/>
                  </a:cubicBezTo>
                  <a:cubicBezTo>
                    <a:pt x="2846" y="8139"/>
                    <a:pt x="2879" y="8164"/>
                    <a:pt x="2913" y="8164"/>
                  </a:cubicBezTo>
                  <a:cubicBezTo>
                    <a:pt x="2925" y="8164"/>
                    <a:pt x="2936" y="8161"/>
                    <a:pt x="2947" y="8154"/>
                  </a:cubicBezTo>
                  <a:cubicBezTo>
                    <a:pt x="2981" y="8133"/>
                    <a:pt x="2984" y="8092"/>
                    <a:pt x="2998" y="8059"/>
                  </a:cubicBezTo>
                  <a:cubicBezTo>
                    <a:pt x="3015" y="8011"/>
                    <a:pt x="3030" y="7963"/>
                    <a:pt x="3045" y="7916"/>
                  </a:cubicBezTo>
                  <a:cubicBezTo>
                    <a:pt x="3137" y="8200"/>
                    <a:pt x="3202" y="8564"/>
                    <a:pt x="3246" y="8868"/>
                  </a:cubicBezTo>
                  <a:cubicBezTo>
                    <a:pt x="3322" y="9352"/>
                    <a:pt x="3342" y="9966"/>
                    <a:pt x="3219" y="10469"/>
                  </a:cubicBezTo>
                  <a:cubicBezTo>
                    <a:pt x="3174" y="10681"/>
                    <a:pt x="3099" y="10906"/>
                    <a:pt x="3028" y="11055"/>
                  </a:cubicBezTo>
                  <a:cubicBezTo>
                    <a:pt x="2982" y="11169"/>
                    <a:pt x="2895" y="11290"/>
                    <a:pt x="2852" y="11396"/>
                  </a:cubicBezTo>
                  <a:cubicBezTo>
                    <a:pt x="2845" y="11429"/>
                    <a:pt x="2870" y="11463"/>
                    <a:pt x="2902" y="11472"/>
                  </a:cubicBezTo>
                  <a:cubicBezTo>
                    <a:pt x="2908" y="11474"/>
                    <a:pt x="2915" y="11474"/>
                    <a:pt x="2921" y="11474"/>
                  </a:cubicBezTo>
                  <a:cubicBezTo>
                    <a:pt x="2940" y="11474"/>
                    <a:pt x="2955" y="11466"/>
                    <a:pt x="2967" y="11453"/>
                  </a:cubicBezTo>
                  <a:cubicBezTo>
                    <a:pt x="2974" y="11457"/>
                    <a:pt x="2983" y="11459"/>
                    <a:pt x="2992" y="11459"/>
                  </a:cubicBezTo>
                  <a:cubicBezTo>
                    <a:pt x="3001" y="11459"/>
                    <a:pt x="3010" y="11457"/>
                    <a:pt x="3018" y="11452"/>
                  </a:cubicBezTo>
                  <a:cubicBezTo>
                    <a:pt x="3041" y="11438"/>
                    <a:pt x="3049" y="11409"/>
                    <a:pt x="3064" y="11388"/>
                  </a:cubicBezTo>
                  <a:cubicBezTo>
                    <a:pt x="3096" y="11329"/>
                    <a:pt x="3126" y="11267"/>
                    <a:pt x="3153" y="11205"/>
                  </a:cubicBezTo>
                  <a:cubicBezTo>
                    <a:pt x="3358" y="10764"/>
                    <a:pt x="3559" y="10325"/>
                    <a:pt x="3765" y="9884"/>
                  </a:cubicBezTo>
                  <a:cubicBezTo>
                    <a:pt x="3973" y="9449"/>
                    <a:pt x="4198" y="9022"/>
                    <a:pt x="4423" y="8596"/>
                  </a:cubicBezTo>
                  <a:cubicBezTo>
                    <a:pt x="4697" y="8074"/>
                    <a:pt x="4969" y="7549"/>
                    <a:pt x="5233" y="7023"/>
                  </a:cubicBezTo>
                  <a:cubicBezTo>
                    <a:pt x="5277" y="6931"/>
                    <a:pt x="5317" y="6839"/>
                    <a:pt x="5357" y="6746"/>
                  </a:cubicBezTo>
                  <a:cubicBezTo>
                    <a:pt x="5365" y="6733"/>
                    <a:pt x="5367" y="6719"/>
                    <a:pt x="5366" y="6705"/>
                  </a:cubicBezTo>
                  <a:cubicBezTo>
                    <a:pt x="5793" y="6331"/>
                    <a:pt x="6228" y="6035"/>
                    <a:pt x="6583" y="5756"/>
                  </a:cubicBezTo>
                  <a:lnTo>
                    <a:pt x="6583" y="5756"/>
                  </a:lnTo>
                  <a:lnTo>
                    <a:pt x="6557" y="5973"/>
                  </a:lnTo>
                  <a:cubicBezTo>
                    <a:pt x="6511" y="6295"/>
                    <a:pt x="6470" y="6618"/>
                    <a:pt x="6429" y="6943"/>
                  </a:cubicBezTo>
                  <a:cubicBezTo>
                    <a:pt x="6412" y="6949"/>
                    <a:pt x="6398" y="6963"/>
                    <a:pt x="6392" y="6987"/>
                  </a:cubicBezTo>
                  <a:cubicBezTo>
                    <a:pt x="6298" y="7232"/>
                    <a:pt x="6070" y="7704"/>
                    <a:pt x="5908" y="8048"/>
                  </a:cubicBezTo>
                  <a:cubicBezTo>
                    <a:pt x="5418" y="9070"/>
                    <a:pt x="4948" y="10103"/>
                    <a:pt x="4517" y="11153"/>
                  </a:cubicBezTo>
                  <a:cubicBezTo>
                    <a:pt x="4404" y="11418"/>
                    <a:pt x="4275" y="11736"/>
                    <a:pt x="4170" y="11989"/>
                  </a:cubicBezTo>
                  <a:cubicBezTo>
                    <a:pt x="4137" y="12067"/>
                    <a:pt x="4104" y="12144"/>
                    <a:pt x="4073" y="12224"/>
                  </a:cubicBezTo>
                  <a:cubicBezTo>
                    <a:pt x="4069" y="12235"/>
                    <a:pt x="4070" y="12246"/>
                    <a:pt x="4076" y="12257"/>
                  </a:cubicBezTo>
                  <a:cubicBezTo>
                    <a:pt x="4076" y="12258"/>
                    <a:pt x="4078" y="12258"/>
                    <a:pt x="4079" y="12260"/>
                  </a:cubicBezTo>
                  <a:cubicBezTo>
                    <a:pt x="4058" y="12308"/>
                    <a:pt x="4039" y="12358"/>
                    <a:pt x="4022" y="12407"/>
                  </a:cubicBezTo>
                  <a:cubicBezTo>
                    <a:pt x="4012" y="12440"/>
                    <a:pt x="3995" y="12474"/>
                    <a:pt x="4016" y="12505"/>
                  </a:cubicBezTo>
                  <a:cubicBezTo>
                    <a:pt x="4028" y="12528"/>
                    <a:pt x="4051" y="12538"/>
                    <a:pt x="4075" y="12538"/>
                  </a:cubicBezTo>
                  <a:cubicBezTo>
                    <a:pt x="4105" y="12538"/>
                    <a:pt x="4135" y="12521"/>
                    <a:pt x="4143" y="12488"/>
                  </a:cubicBezTo>
                  <a:cubicBezTo>
                    <a:pt x="4204" y="12281"/>
                    <a:pt x="4282" y="12159"/>
                    <a:pt x="4351" y="11941"/>
                  </a:cubicBezTo>
                  <a:cubicBezTo>
                    <a:pt x="4435" y="11715"/>
                    <a:pt x="4537" y="11405"/>
                    <a:pt x="4641" y="11108"/>
                  </a:cubicBezTo>
                  <a:cubicBezTo>
                    <a:pt x="4953" y="10377"/>
                    <a:pt x="5280" y="9630"/>
                    <a:pt x="5626" y="8926"/>
                  </a:cubicBezTo>
                  <a:cubicBezTo>
                    <a:pt x="5877" y="8406"/>
                    <a:pt x="6145" y="7894"/>
                    <a:pt x="6377" y="7366"/>
                  </a:cubicBezTo>
                  <a:lnTo>
                    <a:pt x="6377" y="7366"/>
                  </a:lnTo>
                  <a:cubicBezTo>
                    <a:pt x="6300" y="8010"/>
                    <a:pt x="6231" y="8655"/>
                    <a:pt x="6166" y="9300"/>
                  </a:cubicBezTo>
                  <a:cubicBezTo>
                    <a:pt x="6084" y="10131"/>
                    <a:pt x="6015" y="10963"/>
                    <a:pt x="5937" y="11794"/>
                  </a:cubicBezTo>
                  <a:cubicBezTo>
                    <a:pt x="5916" y="12020"/>
                    <a:pt x="5892" y="12244"/>
                    <a:pt x="5870" y="12469"/>
                  </a:cubicBezTo>
                  <a:cubicBezTo>
                    <a:pt x="5870" y="12507"/>
                    <a:pt x="5852" y="12545"/>
                    <a:pt x="5862" y="12580"/>
                  </a:cubicBezTo>
                  <a:cubicBezTo>
                    <a:pt x="5870" y="12601"/>
                    <a:pt x="5891" y="12611"/>
                    <a:pt x="5911" y="12611"/>
                  </a:cubicBezTo>
                  <a:cubicBezTo>
                    <a:pt x="5934" y="12611"/>
                    <a:pt x="5957" y="12599"/>
                    <a:pt x="5962" y="12574"/>
                  </a:cubicBezTo>
                  <a:cubicBezTo>
                    <a:pt x="6076" y="11814"/>
                    <a:pt x="6160" y="10836"/>
                    <a:pt x="6242" y="9944"/>
                  </a:cubicBezTo>
                  <a:cubicBezTo>
                    <a:pt x="6335" y="8967"/>
                    <a:pt x="6437" y="7993"/>
                    <a:pt x="6557" y="7021"/>
                  </a:cubicBezTo>
                  <a:cubicBezTo>
                    <a:pt x="6697" y="5999"/>
                    <a:pt x="6803" y="5017"/>
                    <a:pt x="6953" y="4034"/>
                  </a:cubicBezTo>
                  <a:cubicBezTo>
                    <a:pt x="7114" y="2955"/>
                    <a:pt x="7313" y="1881"/>
                    <a:pt x="7448" y="798"/>
                  </a:cubicBezTo>
                  <a:cubicBezTo>
                    <a:pt x="7477" y="585"/>
                    <a:pt x="7504" y="372"/>
                    <a:pt x="7528" y="160"/>
                  </a:cubicBezTo>
                  <a:close/>
                  <a:moveTo>
                    <a:pt x="7463" y="1"/>
                  </a:moveTo>
                  <a:cubicBezTo>
                    <a:pt x="7461" y="1"/>
                    <a:pt x="7458" y="2"/>
                    <a:pt x="7456" y="2"/>
                  </a:cubicBezTo>
                  <a:cubicBezTo>
                    <a:pt x="7452" y="2"/>
                    <a:pt x="7450" y="3"/>
                    <a:pt x="7448" y="3"/>
                  </a:cubicBezTo>
                  <a:cubicBezTo>
                    <a:pt x="7446" y="5"/>
                    <a:pt x="7442" y="6"/>
                    <a:pt x="7440" y="7"/>
                  </a:cubicBezTo>
                  <a:cubicBezTo>
                    <a:pt x="7438" y="7"/>
                    <a:pt x="7438" y="8"/>
                    <a:pt x="7437" y="8"/>
                  </a:cubicBezTo>
                  <a:cubicBezTo>
                    <a:pt x="7414" y="20"/>
                    <a:pt x="7397" y="43"/>
                    <a:pt x="7399" y="70"/>
                  </a:cubicBezTo>
                  <a:cubicBezTo>
                    <a:pt x="7394" y="125"/>
                    <a:pt x="7387" y="181"/>
                    <a:pt x="7381" y="237"/>
                  </a:cubicBezTo>
                  <a:cubicBezTo>
                    <a:pt x="7360" y="433"/>
                    <a:pt x="7335" y="628"/>
                    <a:pt x="7308" y="823"/>
                  </a:cubicBezTo>
                  <a:cubicBezTo>
                    <a:pt x="7185" y="1824"/>
                    <a:pt x="6964" y="3024"/>
                    <a:pt x="6808" y="4093"/>
                  </a:cubicBezTo>
                  <a:cubicBezTo>
                    <a:pt x="6732" y="4584"/>
                    <a:pt x="6670" y="5079"/>
                    <a:pt x="6609" y="5573"/>
                  </a:cubicBezTo>
                  <a:cubicBezTo>
                    <a:pt x="6599" y="5576"/>
                    <a:pt x="6587" y="5581"/>
                    <a:pt x="6578" y="5592"/>
                  </a:cubicBezTo>
                  <a:cubicBezTo>
                    <a:pt x="6267" y="5855"/>
                    <a:pt x="5985" y="6077"/>
                    <a:pt x="5682" y="6315"/>
                  </a:cubicBezTo>
                  <a:cubicBezTo>
                    <a:pt x="5582" y="6396"/>
                    <a:pt x="5481" y="6477"/>
                    <a:pt x="5383" y="6560"/>
                  </a:cubicBezTo>
                  <a:cubicBezTo>
                    <a:pt x="5351" y="6588"/>
                    <a:pt x="5314" y="6616"/>
                    <a:pt x="5284" y="6648"/>
                  </a:cubicBezTo>
                  <a:cubicBezTo>
                    <a:pt x="5265" y="6652"/>
                    <a:pt x="5250" y="6663"/>
                    <a:pt x="5239" y="6679"/>
                  </a:cubicBezTo>
                  <a:cubicBezTo>
                    <a:pt x="4691" y="7961"/>
                    <a:pt x="3988" y="9218"/>
                    <a:pt x="3359" y="10505"/>
                  </a:cubicBezTo>
                  <a:cubicBezTo>
                    <a:pt x="3405" y="10296"/>
                    <a:pt x="3434" y="10084"/>
                    <a:pt x="3447" y="9873"/>
                  </a:cubicBezTo>
                  <a:cubicBezTo>
                    <a:pt x="3470" y="9373"/>
                    <a:pt x="3401" y="8875"/>
                    <a:pt x="3307" y="8386"/>
                  </a:cubicBezTo>
                  <a:cubicBezTo>
                    <a:pt x="3272" y="8195"/>
                    <a:pt x="3224" y="8007"/>
                    <a:pt x="3149" y="7827"/>
                  </a:cubicBezTo>
                  <a:cubicBezTo>
                    <a:pt x="3131" y="7791"/>
                    <a:pt x="3121" y="7751"/>
                    <a:pt x="3102" y="7714"/>
                  </a:cubicBezTo>
                  <a:cubicBezTo>
                    <a:pt x="3224" y="7175"/>
                    <a:pt x="3218" y="6602"/>
                    <a:pt x="2958" y="6103"/>
                  </a:cubicBezTo>
                  <a:cubicBezTo>
                    <a:pt x="2721" y="5607"/>
                    <a:pt x="2332" y="5205"/>
                    <a:pt x="1923" y="4845"/>
                  </a:cubicBezTo>
                  <a:cubicBezTo>
                    <a:pt x="1869" y="4799"/>
                    <a:pt x="1880" y="4807"/>
                    <a:pt x="1825" y="4764"/>
                  </a:cubicBezTo>
                  <a:cubicBezTo>
                    <a:pt x="1813" y="4750"/>
                    <a:pt x="1797" y="4744"/>
                    <a:pt x="1779" y="4744"/>
                  </a:cubicBezTo>
                  <a:cubicBezTo>
                    <a:pt x="1779" y="4744"/>
                    <a:pt x="1778" y="4744"/>
                    <a:pt x="1778" y="4744"/>
                  </a:cubicBezTo>
                  <a:cubicBezTo>
                    <a:pt x="1722" y="4744"/>
                    <a:pt x="1692" y="4817"/>
                    <a:pt x="1733" y="4856"/>
                  </a:cubicBezTo>
                  <a:cubicBezTo>
                    <a:pt x="1736" y="4857"/>
                    <a:pt x="1737" y="4860"/>
                    <a:pt x="1740" y="4861"/>
                  </a:cubicBezTo>
                  <a:cubicBezTo>
                    <a:pt x="1741" y="4867"/>
                    <a:pt x="1742" y="4871"/>
                    <a:pt x="1743" y="4876"/>
                  </a:cubicBezTo>
                  <a:cubicBezTo>
                    <a:pt x="1756" y="4943"/>
                    <a:pt x="1769" y="5010"/>
                    <a:pt x="1782" y="5078"/>
                  </a:cubicBezTo>
                  <a:cubicBezTo>
                    <a:pt x="1810" y="5232"/>
                    <a:pt x="1838" y="5387"/>
                    <a:pt x="1864" y="5542"/>
                  </a:cubicBezTo>
                  <a:cubicBezTo>
                    <a:pt x="1995" y="6315"/>
                    <a:pt x="2055" y="7122"/>
                    <a:pt x="2108" y="7947"/>
                  </a:cubicBezTo>
                  <a:cubicBezTo>
                    <a:pt x="2201" y="9275"/>
                    <a:pt x="2214" y="10607"/>
                    <a:pt x="2191" y="11937"/>
                  </a:cubicBezTo>
                  <a:cubicBezTo>
                    <a:pt x="2184" y="12436"/>
                    <a:pt x="2168" y="12934"/>
                    <a:pt x="2123" y="13430"/>
                  </a:cubicBezTo>
                  <a:cubicBezTo>
                    <a:pt x="2109" y="13569"/>
                    <a:pt x="2095" y="13708"/>
                    <a:pt x="2080" y="13846"/>
                  </a:cubicBezTo>
                  <a:cubicBezTo>
                    <a:pt x="1875" y="15263"/>
                    <a:pt x="1578" y="16854"/>
                    <a:pt x="1278" y="18317"/>
                  </a:cubicBezTo>
                  <a:cubicBezTo>
                    <a:pt x="968" y="19789"/>
                    <a:pt x="609" y="21248"/>
                    <a:pt x="299" y="22720"/>
                  </a:cubicBezTo>
                  <a:cubicBezTo>
                    <a:pt x="272" y="22849"/>
                    <a:pt x="245" y="22978"/>
                    <a:pt x="218" y="23109"/>
                  </a:cubicBezTo>
                  <a:cubicBezTo>
                    <a:pt x="187" y="23128"/>
                    <a:pt x="190" y="23171"/>
                    <a:pt x="180" y="23202"/>
                  </a:cubicBezTo>
                  <a:cubicBezTo>
                    <a:pt x="126" y="23457"/>
                    <a:pt x="69" y="23713"/>
                    <a:pt x="12" y="23966"/>
                  </a:cubicBezTo>
                  <a:cubicBezTo>
                    <a:pt x="8" y="23987"/>
                    <a:pt x="1" y="24010"/>
                    <a:pt x="13" y="24031"/>
                  </a:cubicBezTo>
                  <a:cubicBezTo>
                    <a:pt x="17" y="24038"/>
                    <a:pt x="23" y="24043"/>
                    <a:pt x="30" y="24047"/>
                  </a:cubicBezTo>
                  <a:cubicBezTo>
                    <a:pt x="31" y="24064"/>
                    <a:pt x="34" y="24080"/>
                    <a:pt x="39" y="24099"/>
                  </a:cubicBezTo>
                  <a:cubicBezTo>
                    <a:pt x="262" y="24976"/>
                    <a:pt x="1141" y="25789"/>
                    <a:pt x="1985" y="26076"/>
                  </a:cubicBezTo>
                  <a:cubicBezTo>
                    <a:pt x="2278" y="26179"/>
                    <a:pt x="2587" y="26231"/>
                    <a:pt x="2894" y="26262"/>
                  </a:cubicBezTo>
                  <a:cubicBezTo>
                    <a:pt x="3081" y="26281"/>
                    <a:pt x="3268" y="26292"/>
                    <a:pt x="3455" y="26292"/>
                  </a:cubicBezTo>
                  <a:cubicBezTo>
                    <a:pt x="3590" y="26292"/>
                    <a:pt x="3724" y="26286"/>
                    <a:pt x="3858" y="26273"/>
                  </a:cubicBezTo>
                  <a:cubicBezTo>
                    <a:pt x="4374" y="26221"/>
                    <a:pt x="4871" y="26031"/>
                    <a:pt x="5316" y="25767"/>
                  </a:cubicBezTo>
                  <a:cubicBezTo>
                    <a:pt x="5432" y="25699"/>
                    <a:pt x="5544" y="25625"/>
                    <a:pt x="5661" y="25561"/>
                  </a:cubicBezTo>
                  <a:cubicBezTo>
                    <a:pt x="5689" y="25545"/>
                    <a:pt x="5725" y="25535"/>
                    <a:pt x="5742" y="25507"/>
                  </a:cubicBezTo>
                  <a:cubicBezTo>
                    <a:pt x="5785" y="25499"/>
                    <a:pt x="5820" y="25449"/>
                    <a:pt x="5792" y="25403"/>
                  </a:cubicBezTo>
                  <a:cubicBezTo>
                    <a:pt x="5532" y="24819"/>
                    <a:pt x="5293" y="24079"/>
                    <a:pt x="5353" y="23399"/>
                  </a:cubicBezTo>
                  <a:cubicBezTo>
                    <a:pt x="5363" y="23296"/>
                    <a:pt x="5370" y="23243"/>
                    <a:pt x="5398" y="23115"/>
                  </a:cubicBezTo>
                  <a:cubicBezTo>
                    <a:pt x="5402" y="23091"/>
                    <a:pt x="5413" y="23063"/>
                    <a:pt x="5419" y="23034"/>
                  </a:cubicBezTo>
                  <a:cubicBezTo>
                    <a:pt x="5651" y="22961"/>
                    <a:pt x="5883" y="22880"/>
                    <a:pt x="6110" y="22791"/>
                  </a:cubicBezTo>
                  <a:cubicBezTo>
                    <a:pt x="6495" y="22636"/>
                    <a:pt x="6874" y="22460"/>
                    <a:pt x="7220" y="22231"/>
                  </a:cubicBezTo>
                  <a:cubicBezTo>
                    <a:pt x="7700" y="21915"/>
                    <a:pt x="8130" y="21526"/>
                    <a:pt x="8558" y="21142"/>
                  </a:cubicBezTo>
                  <a:cubicBezTo>
                    <a:pt x="8973" y="20767"/>
                    <a:pt x="9337" y="20337"/>
                    <a:pt x="9659" y="19881"/>
                  </a:cubicBezTo>
                  <a:cubicBezTo>
                    <a:pt x="9779" y="19697"/>
                    <a:pt x="9907" y="19515"/>
                    <a:pt x="9986" y="19310"/>
                  </a:cubicBezTo>
                  <a:cubicBezTo>
                    <a:pt x="10016" y="19163"/>
                    <a:pt x="10022" y="19072"/>
                    <a:pt x="10038" y="18952"/>
                  </a:cubicBezTo>
                  <a:cubicBezTo>
                    <a:pt x="10060" y="18801"/>
                    <a:pt x="10073" y="18650"/>
                    <a:pt x="10086" y="18498"/>
                  </a:cubicBezTo>
                  <a:cubicBezTo>
                    <a:pt x="10101" y="18485"/>
                    <a:pt x="10113" y="18466"/>
                    <a:pt x="10113" y="18444"/>
                  </a:cubicBezTo>
                  <a:cubicBezTo>
                    <a:pt x="10133" y="18228"/>
                    <a:pt x="10158" y="18011"/>
                    <a:pt x="10185" y="17795"/>
                  </a:cubicBezTo>
                  <a:cubicBezTo>
                    <a:pt x="10278" y="16959"/>
                    <a:pt x="10514" y="16004"/>
                    <a:pt x="10777" y="15141"/>
                  </a:cubicBezTo>
                  <a:cubicBezTo>
                    <a:pt x="11030" y="14346"/>
                    <a:pt x="11320" y="13561"/>
                    <a:pt x="11646" y="12792"/>
                  </a:cubicBezTo>
                  <a:cubicBezTo>
                    <a:pt x="11772" y="12498"/>
                    <a:pt x="11982" y="12015"/>
                    <a:pt x="12166" y="11673"/>
                  </a:cubicBezTo>
                  <a:cubicBezTo>
                    <a:pt x="12252" y="11514"/>
                    <a:pt x="12338" y="11355"/>
                    <a:pt x="12444" y="11207"/>
                  </a:cubicBezTo>
                  <a:cubicBezTo>
                    <a:pt x="12449" y="11200"/>
                    <a:pt x="12450" y="11192"/>
                    <a:pt x="12451" y="11185"/>
                  </a:cubicBezTo>
                  <a:cubicBezTo>
                    <a:pt x="12473" y="11141"/>
                    <a:pt x="12443" y="11079"/>
                    <a:pt x="12391" y="11079"/>
                  </a:cubicBezTo>
                  <a:cubicBezTo>
                    <a:pt x="12390" y="11079"/>
                    <a:pt x="12389" y="11079"/>
                    <a:pt x="12389" y="11079"/>
                  </a:cubicBezTo>
                  <a:cubicBezTo>
                    <a:pt x="12336" y="11073"/>
                    <a:pt x="12280" y="11070"/>
                    <a:pt x="12222" y="11070"/>
                  </a:cubicBezTo>
                  <a:cubicBezTo>
                    <a:pt x="11822" y="11070"/>
                    <a:pt x="11301" y="11203"/>
                    <a:pt x="10928" y="11397"/>
                  </a:cubicBezTo>
                  <a:cubicBezTo>
                    <a:pt x="10009" y="11858"/>
                    <a:pt x="9446" y="12808"/>
                    <a:pt x="9197" y="13777"/>
                  </a:cubicBezTo>
                  <a:cubicBezTo>
                    <a:pt x="9160" y="13924"/>
                    <a:pt x="9134" y="14072"/>
                    <a:pt x="9119" y="14223"/>
                  </a:cubicBezTo>
                  <a:cubicBezTo>
                    <a:pt x="8587" y="14762"/>
                    <a:pt x="8358" y="15685"/>
                    <a:pt x="8384" y="16423"/>
                  </a:cubicBezTo>
                  <a:cubicBezTo>
                    <a:pt x="8387" y="16467"/>
                    <a:pt x="8388" y="16508"/>
                    <a:pt x="8389" y="16550"/>
                  </a:cubicBezTo>
                  <a:cubicBezTo>
                    <a:pt x="8368" y="16546"/>
                    <a:pt x="8348" y="16541"/>
                    <a:pt x="8328" y="16536"/>
                  </a:cubicBezTo>
                  <a:cubicBezTo>
                    <a:pt x="8215" y="16503"/>
                    <a:pt x="8188" y="16493"/>
                    <a:pt x="8086" y="16431"/>
                  </a:cubicBezTo>
                  <a:cubicBezTo>
                    <a:pt x="7728" y="16191"/>
                    <a:pt x="7625" y="15660"/>
                    <a:pt x="7701" y="15219"/>
                  </a:cubicBezTo>
                  <a:cubicBezTo>
                    <a:pt x="7720" y="15094"/>
                    <a:pt x="7749" y="14970"/>
                    <a:pt x="7786" y="14850"/>
                  </a:cubicBezTo>
                  <a:cubicBezTo>
                    <a:pt x="7803" y="14809"/>
                    <a:pt x="7820" y="14769"/>
                    <a:pt x="7837" y="14727"/>
                  </a:cubicBezTo>
                  <a:cubicBezTo>
                    <a:pt x="8013" y="14264"/>
                    <a:pt x="8162" y="13790"/>
                    <a:pt x="8265" y="13306"/>
                  </a:cubicBezTo>
                  <a:cubicBezTo>
                    <a:pt x="8503" y="12097"/>
                    <a:pt x="8476" y="10849"/>
                    <a:pt x="8269" y="9637"/>
                  </a:cubicBezTo>
                  <a:cubicBezTo>
                    <a:pt x="8207" y="9249"/>
                    <a:pt x="8135" y="8862"/>
                    <a:pt x="8050" y="8478"/>
                  </a:cubicBezTo>
                  <a:cubicBezTo>
                    <a:pt x="8084" y="8449"/>
                    <a:pt x="8107" y="8395"/>
                    <a:pt x="8133" y="8367"/>
                  </a:cubicBezTo>
                  <a:cubicBezTo>
                    <a:pt x="8275" y="8162"/>
                    <a:pt x="8390" y="7940"/>
                    <a:pt x="8491" y="7713"/>
                  </a:cubicBezTo>
                  <a:cubicBezTo>
                    <a:pt x="8555" y="7561"/>
                    <a:pt x="8632" y="7411"/>
                    <a:pt x="8693" y="7258"/>
                  </a:cubicBezTo>
                  <a:cubicBezTo>
                    <a:pt x="8694" y="7252"/>
                    <a:pt x="8694" y="7246"/>
                    <a:pt x="8693" y="7239"/>
                  </a:cubicBezTo>
                  <a:cubicBezTo>
                    <a:pt x="8743" y="7221"/>
                    <a:pt x="8790" y="7201"/>
                    <a:pt x="8837" y="7183"/>
                  </a:cubicBezTo>
                  <a:cubicBezTo>
                    <a:pt x="9121" y="7067"/>
                    <a:pt x="9388" y="6913"/>
                    <a:pt x="9639" y="6736"/>
                  </a:cubicBezTo>
                  <a:cubicBezTo>
                    <a:pt x="9838" y="6592"/>
                    <a:pt x="10040" y="6439"/>
                    <a:pt x="10191" y="6243"/>
                  </a:cubicBezTo>
                  <a:cubicBezTo>
                    <a:pt x="10201" y="6230"/>
                    <a:pt x="10202" y="6213"/>
                    <a:pt x="10200" y="6197"/>
                  </a:cubicBezTo>
                  <a:lnTo>
                    <a:pt x="10200" y="6197"/>
                  </a:lnTo>
                  <a:cubicBezTo>
                    <a:pt x="10397" y="6255"/>
                    <a:pt x="10602" y="6287"/>
                    <a:pt x="10806" y="6287"/>
                  </a:cubicBezTo>
                  <a:cubicBezTo>
                    <a:pt x="11014" y="6287"/>
                    <a:pt x="11222" y="6254"/>
                    <a:pt x="11421" y="6182"/>
                  </a:cubicBezTo>
                  <a:cubicBezTo>
                    <a:pt x="11634" y="6102"/>
                    <a:pt x="11834" y="5974"/>
                    <a:pt x="11971" y="5788"/>
                  </a:cubicBezTo>
                  <a:cubicBezTo>
                    <a:pt x="12045" y="5691"/>
                    <a:pt x="12103" y="5568"/>
                    <a:pt x="12082" y="5444"/>
                  </a:cubicBezTo>
                  <a:cubicBezTo>
                    <a:pt x="12076" y="5425"/>
                    <a:pt x="12066" y="5403"/>
                    <a:pt x="12054" y="5384"/>
                  </a:cubicBezTo>
                  <a:cubicBezTo>
                    <a:pt x="12050" y="5367"/>
                    <a:pt x="12036" y="5353"/>
                    <a:pt x="12018" y="5351"/>
                  </a:cubicBezTo>
                  <a:cubicBezTo>
                    <a:pt x="12008" y="5345"/>
                    <a:pt x="11998" y="5341"/>
                    <a:pt x="11987" y="5340"/>
                  </a:cubicBezTo>
                  <a:cubicBezTo>
                    <a:pt x="11979" y="5340"/>
                    <a:pt x="11972" y="5341"/>
                    <a:pt x="11966" y="5344"/>
                  </a:cubicBezTo>
                  <a:cubicBezTo>
                    <a:pt x="11599" y="5300"/>
                    <a:pt x="11055" y="5156"/>
                    <a:pt x="10643" y="5006"/>
                  </a:cubicBezTo>
                  <a:cubicBezTo>
                    <a:pt x="10479" y="4949"/>
                    <a:pt x="10317" y="4888"/>
                    <a:pt x="10157" y="4821"/>
                  </a:cubicBezTo>
                  <a:cubicBezTo>
                    <a:pt x="10069" y="4789"/>
                    <a:pt x="10006" y="4747"/>
                    <a:pt x="9886" y="4732"/>
                  </a:cubicBezTo>
                  <a:cubicBezTo>
                    <a:pt x="9837" y="4734"/>
                    <a:pt x="9794" y="4761"/>
                    <a:pt x="9753" y="4784"/>
                  </a:cubicBezTo>
                  <a:cubicBezTo>
                    <a:pt x="9683" y="4825"/>
                    <a:pt x="9614" y="4869"/>
                    <a:pt x="9544" y="4910"/>
                  </a:cubicBezTo>
                  <a:cubicBezTo>
                    <a:pt x="9642" y="4800"/>
                    <a:pt x="9726" y="4676"/>
                    <a:pt x="9785" y="4539"/>
                  </a:cubicBezTo>
                  <a:cubicBezTo>
                    <a:pt x="9901" y="4264"/>
                    <a:pt x="9934" y="3946"/>
                    <a:pt x="9853" y="3657"/>
                  </a:cubicBezTo>
                  <a:cubicBezTo>
                    <a:pt x="9826" y="3569"/>
                    <a:pt x="9784" y="3482"/>
                    <a:pt x="9713" y="3482"/>
                  </a:cubicBezTo>
                  <a:cubicBezTo>
                    <a:pt x="9685" y="3482"/>
                    <a:pt x="9653" y="3495"/>
                    <a:pt x="9616" y="3527"/>
                  </a:cubicBezTo>
                  <a:cubicBezTo>
                    <a:pt x="9450" y="3645"/>
                    <a:pt x="9381" y="3673"/>
                    <a:pt x="9243" y="3764"/>
                  </a:cubicBezTo>
                  <a:cubicBezTo>
                    <a:pt x="8976" y="3924"/>
                    <a:pt x="8710" y="4088"/>
                    <a:pt x="8444" y="4249"/>
                  </a:cubicBezTo>
                  <a:cubicBezTo>
                    <a:pt x="8442" y="4250"/>
                    <a:pt x="8441" y="4251"/>
                    <a:pt x="8440" y="4251"/>
                  </a:cubicBezTo>
                  <a:cubicBezTo>
                    <a:pt x="8432" y="4182"/>
                    <a:pt x="8425" y="4115"/>
                    <a:pt x="8414" y="4047"/>
                  </a:cubicBezTo>
                  <a:cubicBezTo>
                    <a:pt x="8435" y="3996"/>
                    <a:pt x="8455" y="3947"/>
                    <a:pt x="8473" y="3895"/>
                  </a:cubicBezTo>
                  <a:cubicBezTo>
                    <a:pt x="8818" y="3013"/>
                    <a:pt x="8861" y="1983"/>
                    <a:pt x="8487" y="1101"/>
                  </a:cubicBezTo>
                  <a:cubicBezTo>
                    <a:pt x="8318" y="700"/>
                    <a:pt x="8004" y="264"/>
                    <a:pt x="7617" y="53"/>
                  </a:cubicBezTo>
                  <a:cubicBezTo>
                    <a:pt x="7574" y="34"/>
                    <a:pt x="7528" y="7"/>
                    <a:pt x="7479" y="2"/>
                  </a:cubicBezTo>
                  <a:cubicBezTo>
                    <a:pt x="7474" y="1"/>
                    <a:pt x="7468" y="1"/>
                    <a:pt x="74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32"/>
            <p:cNvSpPr/>
            <p:nvPr/>
          </p:nvSpPr>
          <p:spPr>
            <a:xfrm>
              <a:off x="4304150" y="1355450"/>
              <a:ext cx="14725" cy="53150"/>
            </a:xfrm>
            <a:custGeom>
              <a:avLst/>
              <a:gdLst/>
              <a:ahLst/>
              <a:cxnLst/>
              <a:rect l="l" t="t" r="r" b="b"/>
              <a:pathLst>
                <a:path w="589" h="2126" extrusionOk="0">
                  <a:moveTo>
                    <a:pt x="543" y="1"/>
                  </a:moveTo>
                  <a:cubicBezTo>
                    <a:pt x="524" y="1"/>
                    <a:pt x="505" y="11"/>
                    <a:pt x="500" y="33"/>
                  </a:cubicBezTo>
                  <a:cubicBezTo>
                    <a:pt x="345" y="701"/>
                    <a:pt x="135" y="1355"/>
                    <a:pt x="5" y="2029"/>
                  </a:cubicBezTo>
                  <a:cubicBezTo>
                    <a:pt x="2" y="2041"/>
                    <a:pt x="1" y="2061"/>
                    <a:pt x="1" y="2063"/>
                  </a:cubicBezTo>
                  <a:cubicBezTo>
                    <a:pt x="0" y="2075"/>
                    <a:pt x="2" y="2088"/>
                    <a:pt x="9" y="2098"/>
                  </a:cubicBezTo>
                  <a:cubicBezTo>
                    <a:pt x="20" y="2117"/>
                    <a:pt x="38" y="2125"/>
                    <a:pt x="57" y="2125"/>
                  </a:cubicBezTo>
                  <a:cubicBezTo>
                    <a:pt x="82" y="2125"/>
                    <a:pt x="108" y="2109"/>
                    <a:pt x="114" y="2081"/>
                  </a:cubicBezTo>
                  <a:cubicBezTo>
                    <a:pt x="191" y="1615"/>
                    <a:pt x="306" y="1028"/>
                    <a:pt x="454" y="523"/>
                  </a:cubicBezTo>
                  <a:cubicBezTo>
                    <a:pt x="495" y="362"/>
                    <a:pt x="555" y="202"/>
                    <a:pt x="588" y="39"/>
                  </a:cubicBezTo>
                  <a:cubicBezTo>
                    <a:pt x="586" y="14"/>
                    <a:pt x="564" y="1"/>
                    <a:pt x="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32"/>
            <p:cNvSpPr/>
            <p:nvPr/>
          </p:nvSpPr>
          <p:spPr>
            <a:xfrm>
              <a:off x="4325200" y="1365500"/>
              <a:ext cx="16225" cy="63825"/>
            </a:xfrm>
            <a:custGeom>
              <a:avLst/>
              <a:gdLst/>
              <a:ahLst/>
              <a:cxnLst/>
              <a:rect l="l" t="t" r="r" b="b"/>
              <a:pathLst>
                <a:path w="649" h="2553" extrusionOk="0">
                  <a:moveTo>
                    <a:pt x="578" y="0"/>
                  </a:moveTo>
                  <a:cubicBezTo>
                    <a:pt x="549" y="0"/>
                    <a:pt x="521" y="16"/>
                    <a:pt x="513" y="48"/>
                  </a:cubicBezTo>
                  <a:cubicBezTo>
                    <a:pt x="441" y="401"/>
                    <a:pt x="365" y="711"/>
                    <a:pt x="262" y="1125"/>
                  </a:cubicBezTo>
                  <a:cubicBezTo>
                    <a:pt x="140" y="1604"/>
                    <a:pt x="24" y="2083"/>
                    <a:pt x="3" y="2484"/>
                  </a:cubicBezTo>
                  <a:cubicBezTo>
                    <a:pt x="1" y="2525"/>
                    <a:pt x="37" y="2553"/>
                    <a:pt x="74" y="2553"/>
                  </a:cubicBezTo>
                  <a:cubicBezTo>
                    <a:pt x="91" y="2553"/>
                    <a:pt x="108" y="2547"/>
                    <a:pt x="121" y="2533"/>
                  </a:cubicBezTo>
                  <a:cubicBezTo>
                    <a:pt x="152" y="2499"/>
                    <a:pt x="139" y="2451"/>
                    <a:pt x="147" y="2407"/>
                  </a:cubicBezTo>
                  <a:cubicBezTo>
                    <a:pt x="173" y="2111"/>
                    <a:pt x="193" y="2018"/>
                    <a:pt x="226" y="1766"/>
                  </a:cubicBezTo>
                  <a:cubicBezTo>
                    <a:pt x="255" y="1545"/>
                    <a:pt x="311" y="1189"/>
                    <a:pt x="385" y="922"/>
                  </a:cubicBezTo>
                  <a:cubicBezTo>
                    <a:pt x="440" y="706"/>
                    <a:pt x="520" y="415"/>
                    <a:pt x="568" y="306"/>
                  </a:cubicBezTo>
                  <a:cubicBezTo>
                    <a:pt x="591" y="249"/>
                    <a:pt x="611" y="191"/>
                    <a:pt x="631" y="134"/>
                  </a:cubicBezTo>
                  <a:cubicBezTo>
                    <a:pt x="635" y="109"/>
                    <a:pt x="648" y="83"/>
                    <a:pt x="645" y="57"/>
                  </a:cubicBezTo>
                  <a:cubicBezTo>
                    <a:pt x="641" y="20"/>
                    <a:pt x="609" y="0"/>
                    <a:pt x="5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32"/>
            <p:cNvSpPr/>
            <p:nvPr/>
          </p:nvSpPr>
          <p:spPr>
            <a:xfrm>
              <a:off x="4357025" y="1369925"/>
              <a:ext cx="10600" cy="71675"/>
            </a:xfrm>
            <a:custGeom>
              <a:avLst/>
              <a:gdLst/>
              <a:ahLst/>
              <a:cxnLst/>
              <a:rect l="l" t="t" r="r" b="b"/>
              <a:pathLst>
                <a:path w="424" h="2867" extrusionOk="0">
                  <a:moveTo>
                    <a:pt x="354" y="0"/>
                  </a:moveTo>
                  <a:cubicBezTo>
                    <a:pt x="328" y="0"/>
                    <a:pt x="301" y="16"/>
                    <a:pt x="295" y="44"/>
                  </a:cubicBezTo>
                  <a:cubicBezTo>
                    <a:pt x="268" y="199"/>
                    <a:pt x="266" y="340"/>
                    <a:pt x="244" y="502"/>
                  </a:cubicBezTo>
                  <a:cubicBezTo>
                    <a:pt x="196" y="834"/>
                    <a:pt x="152" y="1240"/>
                    <a:pt x="110" y="1606"/>
                  </a:cubicBezTo>
                  <a:cubicBezTo>
                    <a:pt x="79" y="1843"/>
                    <a:pt x="35" y="2130"/>
                    <a:pt x="13" y="2423"/>
                  </a:cubicBezTo>
                  <a:cubicBezTo>
                    <a:pt x="4" y="2524"/>
                    <a:pt x="4" y="2627"/>
                    <a:pt x="8" y="2729"/>
                  </a:cubicBezTo>
                  <a:cubicBezTo>
                    <a:pt x="12" y="2768"/>
                    <a:pt x="1" y="2815"/>
                    <a:pt x="31" y="2846"/>
                  </a:cubicBezTo>
                  <a:cubicBezTo>
                    <a:pt x="45" y="2860"/>
                    <a:pt x="62" y="2866"/>
                    <a:pt x="80" y="2866"/>
                  </a:cubicBezTo>
                  <a:cubicBezTo>
                    <a:pt x="104" y="2866"/>
                    <a:pt x="128" y="2854"/>
                    <a:pt x="141" y="2832"/>
                  </a:cubicBezTo>
                  <a:cubicBezTo>
                    <a:pt x="160" y="2795"/>
                    <a:pt x="145" y="2749"/>
                    <a:pt x="147" y="2709"/>
                  </a:cubicBezTo>
                  <a:cubicBezTo>
                    <a:pt x="137" y="2460"/>
                    <a:pt x="156" y="2210"/>
                    <a:pt x="172" y="1962"/>
                  </a:cubicBezTo>
                  <a:cubicBezTo>
                    <a:pt x="188" y="1663"/>
                    <a:pt x="202" y="1364"/>
                    <a:pt x="240" y="1069"/>
                  </a:cubicBezTo>
                  <a:cubicBezTo>
                    <a:pt x="282" y="751"/>
                    <a:pt x="308" y="452"/>
                    <a:pt x="403" y="132"/>
                  </a:cubicBezTo>
                  <a:cubicBezTo>
                    <a:pt x="405" y="97"/>
                    <a:pt x="424" y="61"/>
                    <a:pt x="405" y="30"/>
                  </a:cubicBezTo>
                  <a:cubicBezTo>
                    <a:pt x="395" y="10"/>
                    <a:pt x="375" y="0"/>
                    <a:pt x="3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32"/>
            <p:cNvSpPr/>
            <p:nvPr/>
          </p:nvSpPr>
          <p:spPr>
            <a:xfrm>
              <a:off x="4394475" y="1362875"/>
              <a:ext cx="21875" cy="79550"/>
            </a:xfrm>
            <a:custGeom>
              <a:avLst/>
              <a:gdLst/>
              <a:ahLst/>
              <a:cxnLst/>
              <a:rect l="l" t="t" r="r" b="b"/>
              <a:pathLst>
                <a:path w="875" h="3182" extrusionOk="0">
                  <a:moveTo>
                    <a:pt x="801" y="0"/>
                  </a:moveTo>
                  <a:cubicBezTo>
                    <a:pt x="796" y="0"/>
                    <a:pt x="790" y="1"/>
                    <a:pt x="785" y="3"/>
                  </a:cubicBezTo>
                  <a:cubicBezTo>
                    <a:pt x="636" y="36"/>
                    <a:pt x="490" y="79"/>
                    <a:pt x="343" y="116"/>
                  </a:cubicBezTo>
                  <a:cubicBezTo>
                    <a:pt x="277" y="132"/>
                    <a:pt x="213" y="149"/>
                    <a:pt x="147" y="164"/>
                  </a:cubicBezTo>
                  <a:cubicBezTo>
                    <a:pt x="128" y="169"/>
                    <a:pt x="109" y="180"/>
                    <a:pt x="99" y="198"/>
                  </a:cubicBezTo>
                  <a:cubicBezTo>
                    <a:pt x="75" y="235"/>
                    <a:pt x="97" y="288"/>
                    <a:pt x="140" y="300"/>
                  </a:cubicBezTo>
                  <a:cubicBezTo>
                    <a:pt x="146" y="301"/>
                    <a:pt x="151" y="301"/>
                    <a:pt x="157" y="301"/>
                  </a:cubicBezTo>
                  <a:cubicBezTo>
                    <a:pt x="162" y="301"/>
                    <a:pt x="168" y="301"/>
                    <a:pt x="173" y="300"/>
                  </a:cubicBezTo>
                  <a:cubicBezTo>
                    <a:pt x="174" y="307"/>
                    <a:pt x="176" y="313"/>
                    <a:pt x="178" y="319"/>
                  </a:cubicBezTo>
                  <a:cubicBezTo>
                    <a:pt x="178" y="321"/>
                    <a:pt x="179" y="322"/>
                    <a:pt x="179" y="322"/>
                  </a:cubicBezTo>
                  <a:cubicBezTo>
                    <a:pt x="183" y="352"/>
                    <a:pt x="181" y="349"/>
                    <a:pt x="183" y="398"/>
                  </a:cubicBezTo>
                  <a:cubicBezTo>
                    <a:pt x="186" y="677"/>
                    <a:pt x="155" y="900"/>
                    <a:pt x="130" y="1129"/>
                  </a:cubicBezTo>
                  <a:cubicBezTo>
                    <a:pt x="81" y="1744"/>
                    <a:pt x="29" y="2360"/>
                    <a:pt x="4" y="2978"/>
                  </a:cubicBezTo>
                  <a:lnTo>
                    <a:pt x="1" y="3113"/>
                  </a:lnTo>
                  <a:cubicBezTo>
                    <a:pt x="1" y="3130"/>
                    <a:pt x="8" y="3149"/>
                    <a:pt x="22" y="3161"/>
                  </a:cubicBezTo>
                  <a:cubicBezTo>
                    <a:pt x="35" y="3175"/>
                    <a:pt x="52" y="3181"/>
                    <a:pt x="69" y="3181"/>
                  </a:cubicBezTo>
                  <a:cubicBezTo>
                    <a:pt x="105" y="3181"/>
                    <a:pt x="141" y="3154"/>
                    <a:pt x="140" y="3113"/>
                  </a:cubicBezTo>
                  <a:cubicBezTo>
                    <a:pt x="147" y="2590"/>
                    <a:pt x="203" y="2069"/>
                    <a:pt x="231" y="1547"/>
                  </a:cubicBezTo>
                  <a:cubicBezTo>
                    <a:pt x="256" y="1193"/>
                    <a:pt x="253" y="839"/>
                    <a:pt x="265" y="486"/>
                  </a:cubicBezTo>
                  <a:cubicBezTo>
                    <a:pt x="270" y="411"/>
                    <a:pt x="271" y="417"/>
                    <a:pt x="280" y="350"/>
                  </a:cubicBezTo>
                  <a:cubicBezTo>
                    <a:pt x="281" y="348"/>
                    <a:pt x="281" y="347"/>
                    <a:pt x="282" y="343"/>
                  </a:cubicBezTo>
                  <a:cubicBezTo>
                    <a:pt x="292" y="311"/>
                    <a:pt x="301" y="303"/>
                    <a:pt x="307" y="266"/>
                  </a:cubicBezTo>
                  <a:cubicBezTo>
                    <a:pt x="450" y="228"/>
                    <a:pt x="594" y="197"/>
                    <a:pt x="734" y="147"/>
                  </a:cubicBezTo>
                  <a:cubicBezTo>
                    <a:pt x="789" y="123"/>
                    <a:pt x="769" y="131"/>
                    <a:pt x="816" y="113"/>
                  </a:cubicBezTo>
                  <a:cubicBezTo>
                    <a:pt x="830" y="110"/>
                    <a:pt x="842" y="100"/>
                    <a:pt x="851" y="86"/>
                  </a:cubicBezTo>
                  <a:cubicBezTo>
                    <a:pt x="874" y="50"/>
                    <a:pt x="842" y="0"/>
                    <a:pt x="8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32"/>
            <p:cNvSpPr/>
            <p:nvPr/>
          </p:nvSpPr>
          <p:spPr>
            <a:xfrm>
              <a:off x="4517525" y="944850"/>
              <a:ext cx="114250" cy="117275"/>
            </a:xfrm>
            <a:custGeom>
              <a:avLst/>
              <a:gdLst/>
              <a:ahLst/>
              <a:cxnLst/>
              <a:rect l="l" t="t" r="r" b="b"/>
              <a:pathLst>
                <a:path w="4570" h="4691" extrusionOk="0">
                  <a:moveTo>
                    <a:pt x="2263" y="104"/>
                  </a:moveTo>
                  <a:cubicBezTo>
                    <a:pt x="2463" y="104"/>
                    <a:pt x="2653" y="133"/>
                    <a:pt x="2849" y="174"/>
                  </a:cubicBezTo>
                  <a:cubicBezTo>
                    <a:pt x="2854" y="175"/>
                    <a:pt x="2859" y="176"/>
                    <a:pt x="2862" y="178"/>
                  </a:cubicBezTo>
                  <a:cubicBezTo>
                    <a:pt x="2789" y="178"/>
                    <a:pt x="2716" y="180"/>
                    <a:pt x="2643" y="192"/>
                  </a:cubicBezTo>
                  <a:cubicBezTo>
                    <a:pt x="1996" y="272"/>
                    <a:pt x="1382" y="792"/>
                    <a:pt x="1197" y="1464"/>
                  </a:cubicBezTo>
                  <a:cubicBezTo>
                    <a:pt x="1165" y="1563"/>
                    <a:pt x="1145" y="1664"/>
                    <a:pt x="1131" y="1767"/>
                  </a:cubicBezTo>
                  <a:cubicBezTo>
                    <a:pt x="1131" y="1769"/>
                    <a:pt x="1130" y="1770"/>
                    <a:pt x="1130" y="1771"/>
                  </a:cubicBezTo>
                  <a:cubicBezTo>
                    <a:pt x="1112" y="1922"/>
                    <a:pt x="1109" y="2075"/>
                    <a:pt x="1117" y="2228"/>
                  </a:cubicBezTo>
                  <a:cubicBezTo>
                    <a:pt x="1134" y="2395"/>
                    <a:pt x="1177" y="2557"/>
                    <a:pt x="1239" y="2713"/>
                  </a:cubicBezTo>
                  <a:cubicBezTo>
                    <a:pt x="1469" y="3300"/>
                    <a:pt x="1981" y="3785"/>
                    <a:pt x="2605" y="3914"/>
                  </a:cubicBezTo>
                  <a:cubicBezTo>
                    <a:pt x="2714" y="3939"/>
                    <a:pt x="2826" y="3949"/>
                    <a:pt x="2938" y="3949"/>
                  </a:cubicBezTo>
                  <a:cubicBezTo>
                    <a:pt x="3073" y="3949"/>
                    <a:pt x="3208" y="3934"/>
                    <a:pt x="3340" y="3911"/>
                  </a:cubicBezTo>
                  <a:cubicBezTo>
                    <a:pt x="3473" y="3887"/>
                    <a:pt x="3606" y="3856"/>
                    <a:pt x="3728" y="3800"/>
                  </a:cubicBezTo>
                  <a:cubicBezTo>
                    <a:pt x="3850" y="3742"/>
                    <a:pt x="3962" y="3659"/>
                    <a:pt x="4059" y="3563"/>
                  </a:cubicBezTo>
                  <a:cubicBezTo>
                    <a:pt x="4180" y="3448"/>
                    <a:pt x="4293" y="3324"/>
                    <a:pt x="4386" y="3185"/>
                  </a:cubicBezTo>
                  <a:cubicBezTo>
                    <a:pt x="4404" y="3160"/>
                    <a:pt x="4420" y="3132"/>
                    <a:pt x="4435" y="3105"/>
                  </a:cubicBezTo>
                  <a:lnTo>
                    <a:pt x="4435" y="3105"/>
                  </a:lnTo>
                  <a:cubicBezTo>
                    <a:pt x="4404" y="3274"/>
                    <a:pt x="4322" y="3431"/>
                    <a:pt x="4221" y="3593"/>
                  </a:cubicBezTo>
                  <a:cubicBezTo>
                    <a:pt x="4100" y="3790"/>
                    <a:pt x="3932" y="3955"/>
                    <a:pt x="3740" y="4112"/>
                  </a:cubicBezTo>
                  <a:cubicBezTo>
                    <a:pt x="3509" y="4283"/>
                    <a:pt x="3192" y="4443"/>
                    <a:pt x="2885" y="4515"/>
                  </a:cubicBezTo>
                  <a:cubicBezTo>
                    <a:pt x="2768" y="4544"/>
                    <a:pt x="2624" y="4555"/>
                    <a:pt x="2481" y="4555"/>
                  </a:cubicBezTo>
                  <a:cubicBezTo>
                    <a:pt x="2334" y="4555"/>
                    <a:pt x="2189" y="4543"/>
                    <a:pt x="2075" y="4526"/>
                  </a:cubicBezTo>
                  <a:cubicBezTo>
                    <a:pt x="1802" y="4491"/>
                    <a:pt x="1590" y="4404"/>
                    <a:pt x="1363" y="4269"/>
                  </a:cubicBezTo>
                  <a:cubicBezTo>
                    <a:pt x="1176" y="4140"/>
                    <a:pt x="1007" y="4000"/>
                    <a:pt x="848" y="3821"/>
                  </a:cubicBezTo>
                  <a:cubicBezTo>
                    <a:pt x="684" y="3626"/>
                    <a:pt x="532" y="3362"/>
                    <a:pt x="422" y="3106"/>
                  </a:cubicBezTo>
                  <a:cubicBezTo>
                    <a:pt x="198" y="2617"/>
                    <a:pt x="182" y="2043"/>
                    <a:pt x="378" y="1507"/>
                  </a:cubicBezTo>
                  <a:cubicBezTo>
                    <a:pt x="450" y="1288"/>
                    <a:pt x="559" y="1081"/>
                    <a:pt x="693" y="894"/>
                  </a:cubicBezTo>
                  <a:cubicBezTo>
                    <a:pt x="1023" y="488"/>
                    <a:pt x="1533" y="170"/>
                    <a:pt x="2023" y="119"/>
                  </a:cubicBezTo>
                  <a:cubicBezTo>
                    <a:pt x="2105" y="109"/>
                    <a:pt x="2185" y="104"/>
                    <a:pt x="2263" y="104"/>
                  </a:cubicBezTo>
                  <a:close/>
                  <a:moveTo>
                    <a:pt x="2354" y="0"/>
                  </a:moveTo>
                  <a:cubicBezTo>
                    <a:pt x="2115" y="0"/>
                    <a:pt x="1875" y="37"/>
                    <a:pt x="1647" y="103"/>
                  </a:cubicBezTo>
                  <a:cubicBezTo>
                    <a:pt x="1239" y="219"/>
                    <a:pt x="889" y="478"/>
                    <a:pt x="637" y="807"/>
                  </a:cubicBezTo>
                  <a:cubicBezTo>
                    <a:pt x="221" y="1354"/>
                    <a:pt x="1" y="2060"/>
                    <a:pt x="174" y="2717"/>
                  </a:cubicBezTo>
                  <a:cubicBezTo>
                    <a:pt x="180" y="2738"/>
                    <a:pt x="185" y="2760"/>
                    <a:pt x="191" y="2783"/>
                  </a:cubicBezTo>
                  <a:cubicBezTo>
                    <a:pt x="209" y="2857"/>
                    <a:pt x="230" y="2929"/>
                    <a:pt x="255" y="3000"/>
                  </a:cubicBezTo>
                  <a:cubicBezTo>
                    <a:pt x="342" y="3227"/>
                    <a:pt x="466" y="3439"/>
                    <a:pt x="600" y="3642"/>
                  </a:cubicBezTo>
                  <a:cubicBezTo>
                    <a:pt x="765" y="3876"/>
                    <a:pt x="906" y="4062"/>
                    <a:pt x="1139" y="4244"/>
                  </a:cubicBezTo>
                  <a:cubicBezTo>
                    <a:pt x="1261" y="4342"/>
                    <a:pt x="1400" y="4421"/>
                    <a:pt x="1543" y="4489"/>
                  </a:cubicBezTo>
                  <a:cubicBezTo>
                    <a:pt x="1714" y="4573"/>
                    <a:pt x="1899" y="4635"/>
                    <a:pt x="2090" y="4664"/>
                  </a:cubicBezTo>
                  <a:cubicBezTo>
                    <a:pt x="2090" y="4666"/>
                    <a:pt x="2091" y="4668"/>
                    <a:pt x="2093" y="4670"/>
                  </a:cubicBezTo>
                  <a:cubicBezTo>
                    <a:pt x="2209" y="4684"/>
                    <a:pt x="2326" y="4691"/>
                    <a:pt x="2442" y="4691"/>
                  </a:cubicBezTo>
                  <a:cubicBezTo>
                    <a:pt x="2505" y="4691"/>
                    <a:pt x="2567" y="4689"/>
                    <a:pt x="2629" y="4685"/>
                  </a:cubicBezTo>
                  <a:cubicBezTo>
                    <a:pt x="3048" y="4655"/>
                    <a:pt x="3461" y="4509"/>
                    <a:pt x="3782" y="4237"/>
                  </a:cubicBezTo>
                  <a:cubicBezTo>
                    <a:pt x="4199" y="3888"/>
                    <a:pt x="4513" y="3396"/>
                    <a:pt x="4560" y="2868"/>
                  </a:cubicBezTo>
                  <a:cubicBezTo>
                    <a:pt x="4565" y="2857"/>
                    <a:pt x="4567" y="2845"/>
                    <a:pt x="4568" y="2832"/>
                  </a:cubicBezTo>
                  <a:cubicBezTo>
                    <a:pt x="4570" y="2827"/>
                    <a:pt x="4567" y="2822"/>
                    <a:pt x="4565" y="2818"/>
                  </a:cubicBezTo>
                  <a:cubicBezTo>
                    <a:pt x="4566" y="2795"/>
                    <a:pt x="4567" y="2771"/>
                    <a:pt x="4567" y="2749"/>
                  </a:cubicBezTo>
                  <a:cubicBezTo>
                    <a:pt x="4567" y="2746"/>
                    <a:pt x="4567" y="2743"/>
                    <a:pt x="4566" y="2740"/>
                  </a:cubicBezTo>
                  <a:cubicBezTo>
                    <a:pt x="4566" y="2728"/>
                    <a:pt x="4559" y="2718"/>
                    <a:pt x="4545" y="2714"/>
                  </a:cubicBezTo>
                  <a:cubicBezTo>
                    <a:pt x="4542" y="2713"/>
                    <a:pt x="4540" y="2713"/>
                    <a:pt x="4538" y="2713"/>
                  </a:cubicBezTo>
                  <a:cubicBezTo>
                    <a:pt x="4503" y="2713"/>
                    <a:pt x="4503" y="2760"/>
                    <a:pt x="4492" y="2784"/>
                  </a:cubicBezTo>
                  <a:cubicBezTo>
                    <a:pt x="4482" y="2813"/>
                    <a:pt x="4469" y="2847"/>
                    <a:pt x="4457" y="2879"/>
                  </a:cubicBezTo>
                  <a:cubicBezTo>
                    <a:pt x="4453" y="2884"/>
                    <a:pt x="4449" y="2890"/>
                    <a:pt x="4448" y="2897"/>
                  </a:cubicBezTo>
                  <a:cubicBezTo>
                    <a:pt x="4437" y="2925"/>
                    <a:pt x="4426" y="2952"/>
                    <a:pt x="4416" y="2970"/>
                  </a:cubicBezTo>
                  <a:cubicBezTo>
                    <a:pt x="4312" y="3178"/>
                    <a:pt x="4186" y="3333"/>
                    <a:pt x="4006" y="3485"/>
                  </a:cubicBezTo>
                  <a:cubicBezTo>
                    <a:pt x="3809" y="3647"/>
                    <a:pt x="3559" y="3765"/>
                    <a:pt x="3293" y="3825"/>
                  </a:cubicBezTo>
                  <a:cubicBezTo>
                    <a:pt x="3188" y="3845"/>
                    <a:pt x="3073" y="3856"/>
                    <a:pt x="2958" y="3856"/>
                  </a:cubicBezTo>
                  <a:cubicBezTo>
                    <a:pt x="2837" y="3856"/>
                    <a:pt x="2717" y="3844"/>
                    <a:pt x="2608" y="3820"/>
                  </a:cubicBezTo>
                  <a:cubicBezTo>
                    <a:pt x="2294" y="3753"/>
                    <a:pt x="2047" y="3603"/>
                    <a:pt x="1822" y="3397"/>
                  </a:cubicBezTo>
                  <a:cubicBezTo>
                    <a:pt x="1626" y="3213"/>
                    <a:pt x="1487" y="3018"/>
                    <a:pt x="1369" y="2771"/>
                  </a:cubicBezTo>
                  <a:cubicBezTo>
                    <a:pt x="1368" y="2768"/>
                    <a:pt x="1365" y="2764"/>
                    <a:pt x="1364" y="2760"/>
                  </a:cubicBezTo>
                  <a:cubicBezTo>
                    <a:pt x="1310" y="2600"/>
                    <a:pt x="1257" y="2439"/>
                    <a:pt x="1229" y="2272"/>
                  </a:cubicBezTo>
                  <a:cubicBezTo>
                    <a:pt x="1204" y="2105"/>
                    <a:pt x="1203" y="1890"/>
                    <a:pt x="1235" y="1697"/>
                  </a:cubicBezTo>
                  <a:cubicBezTo>
                    <a:pt x="1339" y="1098"/>
                    <a:pt x="1766" y="508"/>
                    <a:pt x="2418" y="360"/>
                  </a:cubicBezTo>
                  <a:cubicBezTo>
                    <a:pt x="2603" y="313"/>
                    <a:pt x="2768" y="292"/>
                    <a:pt x="2953" y="292"/>
                  </a:cubicBezTo>
                  <a:cubicBezTo>
                    <a:pt x="2992" y="292"/>
                    <a:pt x="3032" y="293"/>
                    <a:pt x="3073" y="295"/>
                  </a:cubicBezTo>
                  <a:cubicBezTo>
                    <a:pt x="3169" y="300"/>
                    <a:pt x="3253" y="320"/>
                    <a:pt x="3353" y="333"/>
                  </a:cubicBezTo>
                  <a:cubicBezTo>
                    <a:pt x="3384" y="331"/>
                    <a:pt x="3398" y="290"/>
                    <a:pt x="3376" y="271"/>
                  </a:cubicBezTo>
                  <a:cubicBezTo>
                    <a:pt x="3372" y="267"/>
                    <a:pt x="3367" y="264"/>
                    <a:pt x="3362" y="263"/>
                  </a:cubicBezTo>
                  <a:cubicBezTo>
                    <a:pt x="3063" y="81"/>
                    <a:pt x="2711" y="0"/>
                    <a:pt x="23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32"/>
            <p:cNvSpPr/>
            <p:nvPr/>
          </p:nvSpPr>
          <p:spPr>
            <a:xfrm>
              <a:off x="4524525" y="1085400"/>
              <a:ext cx="34750" cy="126100"/>
            </a:xfrm>
            <a:custGeom>
              <a:avLst/>
              <a:gdLst/>
              <a:ahLst/>
              <a:cxnLst/>
              <a:rect l="l" t="t" r="r" b="b"/>
              <a:pathLst>
                <a:path w="1390" h="5044" extrusionOk="0">
                  <a:moveTo>
                    <a:pt x="1390" y="0"/>
                  </a:moveTo>
                  <a:lnTo>
                    <a:pt x="1390" y="0"/>
                  </a:lnTo>
                  <a:cubicBezTo>
                    <a:pt x="880" y="339"/>
                    <a:pt x="526" y="875"/>
                    <a:pt x="316" y="1443"/>
                  </a:cubicBezTo>
                  <a:cubicBezTo>
                    <a:pt x="1" y="2300"/>
                    <a:pt x="2" y="3246"/>
                    <a:pt x="195" y="4132"/>
                  </a:cubicBezTo>
                  <a:cubicBezTo>
                    <a:pt x="245" y="4368"/>
                    <a:pt x="321" y="4597"/>
                    <a:pt x="394" y="4826"/>
                  </a:cubicBezTo>
                  <a:cubicBezTo>
                    <a:pt x="414" y="4884"/>
                    <a:pt x="432" y="4942"/>
                    <a:pt x="450" y="5001"/>
                  </a:cubicBezTo>
                  <a:cubicBezTo>
                    <a:pt x="454" y="5025"/>
                    <a:pt x="475" y="5043"/>
                    <a:pt x="498" y="5043"/>
                  </a:cubicBezTo>
                  <a:cubicBezTo>
                    <a:pt x="506" y="5043"/>
                    <a:pt x="513" y="5041"/>
                    <a:pt x="521" y="5037"/>
                  </a:cubicBezTo>
                  <a:cubicBezTo>
                    <a:pt x="554" y="5016"/>
                    <a:pt x="542" y="4980"/>
                    <a:pt x="533" y="4949"/>
                  </a:cubicBezTo>
                  <a:cubicBezTo>
                    <a:pt x="515" y="4872"/>
                    <a:pt x="497" y="4795"/>
                    <a:pt x="481" y="4717"/>
                  </a:cubicBezTo>
                  <a:cubicBezTo>
                    <a:pt x="424" y="4427"/>
                    <a:pt x="352" y="4140"/>
                    <a:pt x="301" y="3851"/>
                  </a:cubicBezTo>
                  <a:cubicBezTo>
                    <a:pt x="161" y="3041"/>
                    <a:pt x="190" y="2171"/>
                    <a:pt x="516" y="1359"/>
                  </a:cubicBezTo>
                  <a:cubicBezTo>
                    <a:pt x="680" y="907"/>
                    <a:pt x="949" y="376"/>
                    <a:pt x="13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32"/>
            <p:cNvSpPr/>
            <p:nvPr/>
          </p:nvSpPr>
          <p:spPr>
            <a:xfrm>
              <a:off x="4529025" y="922150"/>
              <a:ext cx="55100" cy="15875"/>
            </a:xfrm>
            <a:custGeom>
              <a:avLst/>
              <a:gdLst/>
              <a:ahLst/>
              <a:cxnLst/>
              <a:rect l="l" t="t" r="r" b="b"/>
              <a:pathLst>
                <a:path w="2204" h="635" extrusionOk="0">
                  <a:moveTo>
                    <a:pt x="1" y="1"/>
                  </a:moveTo>
                  <a:cubicBezTo>
                    <a:pt x="125" y="151"/>
                    <a:pt x="280" y="275"/>
                    <a:pt x="449" y="372"/>
                  </a:cubicBezTo>
                  <a:cubicBezTo>
                    <a:pt x="729" y="539"/>
                    <a:pt x="1047" y="635"/>
                    <a:pt x="1362" y="635"/>
                  </a:cubicBezTo>
                  <a:cubicBezTo>
                    <a:pt x="1658" y="635"/>
                    <a:pt x="1950" y="550"/>
                    <a:pt x="2204" y="361"/>
                  </a:cubicBezTo>
                  <a:lnTo>
                    <a:pt x="2204" y="361"/>
                  </a:lnTo>
                  <a:cubicBezTo>
                    <a:pt x="1984" y="469"/>
                    <a:pt x="1760" y="511"/>
                    <a:pt x="1537" y="511"/>
                  </a:cubicBezTo>
                  <a:cubicBezTo>
                    <a:pt x="1224" y="511"/>
                    <a:pt x="910" y="428"/>
                    <a:pt x="605" y="324"/>
                  </a:cubicBezTo>
                  <a:cubicBezTo>
                    <a:pt x="405" y="250"/>
                    <a:pt x="193" y="15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32"/>
            <p:cNvSpPr/>
            <p:nvPr/>
          </p:nvSpPr>
          <p:spPr>
            <a:xfrm>
              <a:off x="4507900" y="882825"/>
              <a:ext cx="28150" cy="36300"/>
            </a:xfrm>
            <a:custGeom>
              <a:avLst/>
              <a:gdLst/>
              <a:ahLst/>
              <a:cxnLst/>
              <a:rect l="l" t="t" r="r" b="b"/>
              <a:pathLst>
                <a:path w="1126" h="1452" extrusionOk="0">
                  <a:moveTo>
                    <a:pt x="1126" y="0"/>
                  </a:moveTo>
                  <a:lnTo>
                    <a:pt x="1126" y="0"/>
                  </a:lnTo>
                  <a:cubicBezTo>
                    <a:pt x="1111" y="62"/>
                    <a:pt x="1091" y="124"/>
                    <a:pt x="1068" y="186"/>
                  </a:cubicBezTo>
                  <a:cubicBezTo>
                    <a:pt x="936" y="489"/>
                    <a:pt x="754" y="758"/>
                    <a:pt x="529" y="999"/>
                  </a:cubicBezTo>
                  <a:cubicBezTo>
                    <a:pt x="363" y="1176"/>
                    <a:pt x="184" y="1311"/>
                    <a:pt x="0" y="1451"/>
                  </a:cubicBezTo>
                  <a:cubicBezTo>
                    <a:pt x="271" y="1337"/>
                    <a:pt x="541" y="1193"/>
                    <a:pt x="738" y="967"/>
                  </a:cubicBezTo>
                  <a:cubicBezTo>
                    <a:pt x="941" y="733"/>
                    <a:pt x="1080" y="433"/>
                    <a:pt x="1120" y="126"/>
                  </a:cubicBezTo>
                  <a:cubicBezTo>
                    <a:pt x="1124" y="85"/>
                    <a:pt x="1126" y="41"/>
                    <a:pt x="11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32"/>
            <p:cNvSpPr/>
            <p:nvPr/>
          </p:nvSpPr>
          <p:spPr>
            <a:xfrm>
              <a:off x="4480175" y="796450"/>
              <a:ext cx="28850" cy="114825"/>
            </a:xfrm>
            <a:custGeom>
              <a:avLst/>
              <a:gdLst/>
              <a:ahLst/>
              <a:cxnLst/>
              <a:rect l="l" t="t" r="r" b="b"/>
              <a:pathLst>
                <a:path w="1154" h="4593" extrusionOk="0">
                  <a:moveTo>
                    <a:pt x="129" y="0"/>
                  </a:moveTo>
                  <a:lnTo>
                    <a:pt x="129" y="0"/>
                  </a:lnTo>
                  <a:cubicBezTo>
                    <a:pt x="469" y="378"/>
                    <a:pt x="638" y="805"/>
                    <a:pt x="735" y="1296"/>
                  </a:cubicBezTo>
                  <a:cubicBezTo>
                    <a:pt x="858" y="1908"/>
                    <a:pt x="828" y="2575"/>
                    <a:pt x="616" y="3206"/>
                  </a:cubicBezTo>
                  <a:cubicBezTo>
                    <a:pt x="532" y="3469"/>
                    <a:pt x="438" y="3687"/>
                    <a:pt x="343" y="3906"/>
                  </a:cubicBezTo>
                  <a:cubicBezTo>
                    <a:pt x="246" y="4127"/>
                    <a:pt x="145" y="4344"/>
                    <a:pt x="25" y="4550"/>
                  </a:cubicBezTo>
                  <a:cubicBezTo>
                    <a:pt x="17" y="4565"/>
                    <a:pt x="5" y="4581"/>
                    <a:pt x="0" y="4592"/>
                  </a:cubicBezTo>
                  <a:cubicBezTo>
                    <a:pt x="6" y="4585"/>
                    <a:pt x="14" y="4578"/>
                    <a:pt x="19" y="4571"/>
                  </a:cubicBezTo>
                  <a:cubicBezTo>
                    <a:pt x="262" y="4291"/>
                    <a:pt x="451" y="3969"/>
                    <a:pt x="614" y="3639"/>
                  </a:cubicBezTo>
                  <a:cubicBezTo>
                    <a:pt x="1154" y="2482"/>
                    <a:pt x="1142" y="883"/>
                    <a:pt x="1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32"/>
            <p:cNvSpPr/>
            <p:nvPr/>
          </p:nvSpPr>
          <p:spPr>
            <a:xfrm>
              <a:off x="4346000" y="921675"/>
              <a:ext cx="23175" cy="67250"/>
            </a:xfrm>
            <a:custGeom>
              <a:avLst/>
              <a:gdLst/>
              <a:ahLst/>
              <a:cxnLst/>
              <a:rect l="l" t="t" r="r" b="b"/>
              <a:pathLst>
                <a:path w="927" h="2690" extrusionOk="0">
                  <a:moveTo>
                    <a:pt x="1" y="0"/>
                  </a:moveTo>
                  <a:cubicBezTo>
                    <a:pt x="297" y="279"/>
                    <a:pt x="442" y="606"/>
                    <a:pt x="548" y="994"/>
                  </a:cubicBezTo>
                  <a:cubicBezTo>
                    <a:pt x="635" y="1360"/>
                    <a:pt x="665" y="1535"/>
                    <a:pt x="675" y="1886"/>
                  </a:cubicBezTo>
                  <a:cubicBezTo>
                    <a:pt x="676" y="2171"/>
                    <a:pt x="661" y="2379"/>
                    <a:pt x="581" y="2643"/>
                  </a:cubicBezTo>
                  <a:lnTo>
                    <a:pt x="564" y="2689"/>
                  </a:lnTo>
                  <a:cubicBezTo>
                    <a:pt x="566" y="2687"/>
                    <a:pt x="567" y="2684"/>
                    <a:pt x="569" y="2682"/>
                  </a:cubicBezTo>
                  <a:cubicBezTo>
                    <a:pt x="649" y="2542"/>
                    <a:pt x="707" y="2388"/>
                    <a:pt x="743" y="2231"/>
                  </a:cubicBezTo>
                  <a:cubicBezTo>
                    <a:pt x="927" y="1433"/>
                    <a:pt x="709" y="47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32"/>
            <p:cNvSpPr/>
            <p:nvPr/>
          </p:nvSpPr>
          <p:spPr>
            <a:xfrm>
              <a:off x="4484550" y="1008150"/>
              <a:ext cx="11950" cy="133925"/>
            </a:xfrm>
            <a:custGeom>
              <a:avLst/>
              <a:gdLst/>
              <a:ahLst/>
              <a:cxnLst/>
              <a:rect l="l" t="t" r="r" b="b"/>
              <a:pathLst>
                <a:path w="478" h="5357" extrusionOk="0">
                  <a:moveTo>
                    <a:pt x="178" y="1"/>
                  </a:moveTo>
                  <a:lnTo>
                    <a:pt x="178" y="1"/>
                  </a:lnTo>
                  <a:cubicBezTo>
                    <a:pt x="223" y="445"/>
                    <a:pt x="231" y="892"/>
                    <a:pt x="251" y="1338"/>
                  </a:cubicBezTo>
                  <a:cubicBezTo>
                    <a:pt x="274" y="1766"/>
                    <a:pt x="308" y="2193"/>
                    <a:pt x="308" y="2621"/>
                  </a:cubicBezTo>
                  <a:cubicBezTo>
                    <a:pt x="329" y="3453"/>
                    <a:pt x="225" y="4198"/>
                    <a:pt x="65" y="4985"/>
                  </a:cubicBezTo>
                  <a:cubicBezTo>
                    <a:pt x="41" y="5108"/>
                    <a:pt x="21" y="5238"/>
                    <a:pt x="0" y="5357"/>
                  </a:cubicBezTo>
                  <a:cubicBezTo>
                    <a:pt x="23" y="5293"/>
                    <a:pt x="47" y="5228"/>
                    <a:pt x="70" y="5164"/>
                  </a:cubicBezTo>
                  <a:cubicBezTo>
                    <a:pt x="184" y="4837"/>
                    <a:pt x="304" y="4510"/>
                    <a:pt x="366" y="4168"/>
                  </a:cubicBezTo>
                  <a:cubicBezTo>
                    <a:pt x="441" y="3709"/>
                    <a:pt x="477" y="3241"/>
                    <a:pt x="467" y="2776"/>
                  </a:cubicBezTo>
                  <a:cubicBezTo>
                    <a:pt x="461" y="2490"/>
                    <a:pt x="426" y="2200"/>
                    <a:pt x="395" y="1872"/>
                  </a:cubicBezTo>
                  <a:cubicBezTo>
                    <a:pt x="361" y="1494"/>
                    <a:pt x="350" y="1114"/>
                    <a:pt x="308" y="737"/>
                  </a:cubicBezTo>
                  <a:cubicBezTo>
                    <a:pt x="281" y="489"/>
                    <a:pt x="228" y="245"/>
                    <a:pt x="1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32"/>
            <p:cNvSpPr/>
            <p:nvPr/>
          </p:nvSpPr>
          <p:spPr>
            <a:xfrm>
              <a:off x="4433150" y="1053775"/>
              <a:ext cx="7100" cy="47450"/>
            </a:xfrm>
            <a:custGeom>
              <a:avLst/>
              <a:gdLst/>
              <a:ahLst/>
              <a:cxnLst/>
              <a:rect l="l" t="t" r="r" b="b"/>
              <a:pathLst>
                <a:path w="284" h="1898" extrusionOk="0">
                  <a:moveTo>
                    <a:pt x="284" y="0"/>
                  </a:moveTo>
                  <a:lnTo>
                    <a:pt x="284" y="0"/>
                  </a:lnTo>
                  <a:cubicBezTo>
                    <a:pt x="213" y="176"/>
                    <a:pt x="127" y="620"/>
                    <a:pt x="84" y="891"/>
                  </a:cubicBezTo>
                  <a:cubicBezTo>
                    <a:pt x="35" y="1225"/>
                    <a:pt x="26" y="1563"/>
                    <a:pt x="1" y="1897"/>
                  </a:cubicBezTo>
                  <a:cubicBezTo>
                    <a:pt x="204" y="1287"/>
                    <a:pt x="261" y="640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32"/>
            <p:cNvSpPr/>
            <p:nvPr/>
          </p:nvSpPr>
          <p:spPr>
            <a:xfrm>
              <a:off x="4389425" y="1029825"/>
              <a:ext cx="27250" cy="61375"/>
            </a:xfrm>
            <a:custGeom>
              <a:avLst/>
              <a:gdLst/>
              <a:ahLst/>
              <a:cxnLst/>
              <a:rect l="l" t="t" r="r" b="b"/>
              <a:pathLst>
                <a:path w="1090" h="2455" extrusionOk="0">
                  <a:moveTo>
                    <a:pt x="1090" y="1"/>
                  </a:moveTo>
                  <a:cubicBezTo>
                    <a:pt x="604" y="750"/>
                    <a:pt x="194" y="1601"/>
                    <a:pt x="0" y="2455"/>
                  </a:cubicBezTo>
                  <a:cubicBezTo>
                    <a:pt x="178" y="2034"/>
                    <a:pt x="393" y="1626"/>
                    <a:pt x="589" y="1211"/>
                  </a:cubicBezTo>
                  <a:cubicBezTo>
                    <a:pt x="772" y="814"/>
                    <a:pt x="931" y="407"/>
                    <a:pt x="1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32"/>
            <p:cNvSpPr/>
            <p:nvPr/>
          </p:nvSpPr>
          <p:spPr>
            <a:xfrm>
              <a:off x="4399550" y="1156325"/>
              <a:ext cx="61250" cy="123525"/>
            </a:xfrm>
            <a:custGeom>
              <a:avLst/>
              <a:gdLst/>
              <a:ahLst/>
              <a:cxnLst/>
              <a:rect l="l" t="t" r="r" b="b"/>
              <a:pathLst>
                <a:path w="2450" h="4941" extrusionOk="0">
                  <a:moveTo>
                    <a:pt x="1" y="0"/>
                  </a:moveTo>
                  <a:lnTo>
                    <a:pt x="1" y="0"/>
                  </a:lnTo>
                  <a:cubicBezTo>
                    <a:pt x="660" y="421"/>
                    <a:pt x="1179" y="983"/>
                    <a:pt x="1570" y="1655"/>
                  </a:cubicBezTo>
                  <a:cubicBezTo>
                    <a:pt x="1952" y="2298"/>
                    <a:pt x="2203" y="2992"/>
                    <a:pt x="2245" y="3707"/>
                  </a:cubicBezTo>
                  <a:cubicBezTo>
                    <a:pt x="2277" y="4090"/>
                    <a:pt x="2260" y="4482"/>
                    <a:pt x="2198" y="4853"/>
                  </a:cubicBezTo>
                  <a:cubicBezTo>
                    <a:pt x="2194" y="4876"/>
                    <a:pt x="2189" y="4898"/>
                    <a:pt x="2185" y="4920"/>
                  </a:cubicBezTo>
                  <a:cubicBezTo>
                    <a:pt x="2184" y="4927"/>
                    <a:pt x="2183" y="4934"/>
                    <a:pt x="2180" y="4940"/>
                  </a:cubicBezTo>
                  <a:cubicBezTo>
                    <a:pt x="2183" y="4935"/>
                    <a:pt x="2185" y="4930"/>
                    <a:pt x="2186" y="4925"/>
                  </a:cubicBezTo>
                  <a:cubicBezTo>
                    <a:pt x="2308" y="4634"/>
                    <a:pt x="2364" y="4317"/>
                    <a:pt x="2394" y="4005"/>
                  </a:cubicBezTo>
                  <a:cubicBezTo>
                    <a:pt x="2450" y="3109"/>
                    <a:pt x="2115" y="2235"/>
                    <a:pt x="1652" y="1480"/>
                  </a:cubicBezTo>
                  <a:cubicBezTo>
                    <a:pt x="1246" y="811"/>
                    <a:pt x="718" y="32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32"/>
            <p:cNvSpPr/>
            <p:nvPr/>
          </p:nvSpPr>
          <p:spPr>
            <a:xfrm>
              <a:off x="4406125" y="1176325"/>
              <a:ext cx="42775" cy="90700"/>
            </a:xfrm>
            <a:custGeom>
              <a:avLst/>
              <a:gdLst/>
              <a:ahLst/>
              <a:cxnLst/>
              <a:rect l="l" t="t" r="r" b="b"/>
              <a:pathLst>
                <a:path w="1711" h="3628" extrusionOk="0">
                  <a:moveTo>
                    <a:pt x="0" y="0"/>
                  </a:moveTo>
                  <a:lnTo>
                    <a:pt x="0" y="0"/>
                  </a:lnTo>
                  <a:cubicBezTo>
                    <a:pt x="300" y="266"/>
                    <a:pt x="504" y="554"/>
                    <a:pt x="724" y="883"/>
                  </a:cubicBezTo>
                  <a:cubicBezTo>
                    <a:pt x="1150" y="1504"/>
                    <a:pt x="1395" y="2117"/>
                    <a:pt x="1571" y="2851"/>
                  </a:cubicBezTo>
                  <a:cubicBezTo>
                    <a:pt x="1631" y="3102"/>
                    <a:pt x="1653" y="3319"/>
                    <a:pt x="1672" y="3582"/>
                  </a:cubicBezTo>
                  <a:cubicBezTo>
                    <a:pt x="1673" y="3598"/>
                    <a:pt x="1673" y="3612"/>
                    <a:pt x="1674" y="3628"/>
                  </a:cubicBezTo>
                  <a:cubicBezTo>
                    <a:pt x="1674" y="3624"/>
                    <a:pt x="1674" y="3623"/>
                    <a:pt x="1675" y="3620"/>
                  </a:cubicBezTo>
                  <a:cubicBezTo>
                    <a:pt x="1703" y="3430"/>
                    <a:pt x="1711" y="3236"/>
                    <a:pt x="1705" y="3042"/>
                  </a:cubicBezTo>
                  <a:cubicBezTo>
                    <a:pt x="1678" y="2546"/>
                    <a:pt x="1534" y="2065"/>
                    <a:pt x="1325" y="1617"/>
                  </a:cubicBezTo>
                  <a:cubicBezTo>
                    <a:pt x="1036" y="976"/>
                    <a:pt x="583" y="39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32"/>
            <p:cNvSpPr/>
            <p:nvPr/>
          </p:nvSpPr>
          <p:spPr>
            <a:xfrm>
              <a:off x="4413300" y="1204225"/>
              <a:ext cx="22850" cy="43125"/>
            </a:xfrm>
            <a:custGeom>
              <a:avLst/>
              <a:gdLst/>
              <a:ahLst/>
              <a:cxnLst/>
              <a:rect l="l" t="t" r="r" b="b"/>
              <a:pathLst>
                <a:path w="914" h="1725" extrusionOk="0">
                  <a:moveTo>
                    <a:pt x="1" y="1"/>
                  </a:moveTo>
                  <a:lnTo>
                    <a:pt x="1" y="1"/>
                  </a:lnTo>
                  <a:cubicBezTo>
                    <a:pt x="34" y="28"/>
                    <a:pt x="63" y="57"/>
                    <a:pt x="83" y="88"/>
                  </a:cubicBezTo>
                  <a:cubicBezTo>
                    <a:pt x="241" y="319"/>
                    <a:pt x="377" y="565"/>
                    <a:pt x="511" y="810"/>
                  </a:cubicBezTo>
                  <a:cubicBezTo>
                    <a:pt x="682" y="1121"/>
                    <a:pt x="818" y="1394"/>
                    <a:pt x="913" y="1725"/>
                  </a:cubicBezTo>
                  <a:cubicBezTo>
                    <a:pt x="896" y="1080"/>
                    <a:pt x="548" y="485"/>
                    <a:pt x="85" y="53"/>
                  </a:cubicBezTo>
                  <a:cubicBezTo>
                    <a:pt x="59" y="33"/>
                    <a:pt x="31" y="1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32"/>
            <p:cNvSpPr/>
            <p:nvPr/>
          </p:nvSpPr>
          <p:spPr>
            <a:xfrm>
              <a:off x="4418725" y="1220200"/>
              <a:ext cx="10100" cy="20000"/>
            </a:xfrm>
            <a:custGeom>
              <a:avLst/>
              <a:gdLst/>
              <a:ahLst/>
              <a:cxnLst/>
              <a:rect l="l" t="t" r="r" b="b"/>
              <a:pathLst>
                <a:path w="404" h="800" extrusionOk="0">
                  <a:moveTo>
                    <a:pt x="0" y="0"/>
                  </a:moveTo>
                  <a:lnTo>
                    <a:pt x="0" y="0"/>
                  </a:lnTo>
                  <a:cubicBezTo>
                    <a:pt x="135" y="267"/>
                    <a:pt x="277" y="530"/>
                    <a:pt x="404" y="799"/>
                  </a:cubicBezTo>
                  <a:cubicBezTo>
                    <a:pt x="373" y="495"/>
                    <a:pt x="212" y="21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32"/>
            <p:cNvSpPr/>
            <p:nvPr/>
          </p:nvSpPr>
          <p:spPr>
            <a:xfrm>
              <a:off x="4493100" y="1269350"/>
              <a:ext cx="20525" cy="49250"/>
            </a:xfrm>
            <a:custGeom>
              <a:avLst/>
              <a:gdLst/>
              <a:ahLst/>
              <a:cxnLst/>
              <a:rect l="l" t="t" r="r" b="b"/>
              <a:pathLst>
                <a:path w="821" h="1970" extrusionOk="0">
                  <a:moveTo>
                    <a:pt x="650" y="0"/>
                  </a:moveTo>
                  <a:lnTo>
                    <a:pt x="650" y="0"/>
                  </a:lnTo>
                  <a:cubicBezTo>
                    <a:pt x="821" y="414"/>
                    <a:pt x="449" y="1417"/>
                    <a:pt x="176" y="1772"/>
                  </a:cubicBezTo>
                  <a:cubicBezTo>
                    <a:pt x="179" y="1768"/>
                    <a:pt x="180" y="1767"/>
                    <a:pt x="180" y="1767"/>
                  </a:cubicBezTo>
                  <a:lnTo>
                    <a:pt x="180" y="1767"/>
                  </a:lnTo>
                  <a:cubicBezTo>
                    <a:pt x="180" y="1767"/>
                    <a:pt x="165" y="1786"/>
                    <a:pt x="164" y="1786"/>
                  </a:cubicBezTo>
                  <a:cubicBezTo>
                    <a:pt x="164" y="1786"/>
                    <a:pt x="165" y="1785"/>
                    <a:pt x="167" y="1783"/>
                  </a:cubicBezTo>
                  <a:lnTo>
                    <a:pt x="167" y="1783"/>
                  </a:lnTo>
                  <a:cubicBezTo>
                    <a:pt x="135" y="1823"/>
                    <a:pt x="101" y="1861"/>
                    <a:pt x="67" y="1900"/>
                  </a:cubicBezTo>
                  <a:cubicBezTo>
                    <a:pt x="44" y="1923"/>
                    <a:pt x="22" y="1948"/>
                    <a:pt x="0" y="1969"/>
                  </a:cubicBezTo>
                  <a:cubicBezTo>
                    <a:pt x="2" y="1967"/>
                    <a:pt x="6" y="1966"/>
                    <a:pt x="8" y="1963"/>
                  </a:cubicBezTo>
                  <a:cubicBezTo>
                    <a:pt x="67" y="1926"/>
                    <a:pt x="124" y="1886"/>
                    <a:pt x="176" y="1843"/>
                  </a:cubicBezTo>
                  <a:cubicBezTo>
                    <a:pt x="503" y="1560"/>
                    <a:pt x="702" y="1140"/>
                    <a:pt x="758" y="716"/>
                  </a:cubicBezTo>
                  <a:cubicBezTo>
                    <a:pt x="791" y="475"/>
                    <a:pt x="784" y="211"/>
                    <a:pt x="6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32"/>
            <p:cNvSpPr/>
            <p:nvPr/>
          </p:nvSpPr>
          <p:spPr>
            <a:xfrm>
              <a:off x="4491800" y="1285700"/>
              <a:ext cx="6350" cy="17900"/>
            </a:xfrm>
            <a:custGeom>
              <a:avLst/>
              <a:gdLst/>
              <a:ahLst/>
              <a:cxnLst/>
              <a:rect l="l" t="t" r="r" b="b"/>
              <a:pathLst>
                <a:path w="254" h="716" extrusionOk="0">
                  <a:moveTo>
                    <a:pt x="248" y="0"/>
                  </a:moveTo>
                  <a:cubicBezTo>
                    <a:pt x="244" y="18"/>
                    <a:pt x="239" y="36"/>
                    <a:pt x="233" y="54"/>
                  </a:cubicBezTo>
                  <a:cubicBezTo>
                    <a:pt x="167" y="279"/>
                    <a:pt x="99" y="512"/>
                    <a:pt x="1" y="716"/>
                  </a:cubicBezTo>
                  <a:cubicBezTo>
                    <a:pt x="178" y="538"/>
                    <a:pt x="253" y="284"/>
                    <a:pt x="249" y="38"/>
                  </a:cubicBezTo>
                  <a:cubicBezTo>
                    <a:pt x="249" y="26"/>
                    <a:pt x="249" y="7"/>
                    <a:pt x="2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32"/>
            <p:cNvSpPr/>
            <p:nvPr/>
          </p:nvSpPr>
          <p:spPr>
            <a:xfrm>
              <a:off x="4312375" y="1339950"/>
              <a:ext cx="148500" cy="25550"/>
            </a:xfrm>
            <a:custGeom>
              <a:avLst/>
              <a:gdLst/>
              <a:ahLst/>
              <a:cxnLst/>
              <a:rect l="l" t="t" r="r" b="b"/>
              <a:pathLst>
                <a:path w="5940" h="1022" extrusionOk="0">
                  <a:moveTo>
                    <a:pt x="5940" y="0"/>
                  </a:moveTo>
                  <a:cubicBezTo>
                    <a:pt x="5470" y="235"/>
                    <a:pt x="4965" y="393"/>
                    <a:pt x="4461" y="548"/>
                  </a:cubicBezTo>
                  <a:cubicBezTo>
                    <a:pt x="3787" y="742"/>
                    <a:pt x="3088" y="880"/>
                    <a:pt x="2397" y="880"/>
                  </a:cubicBezTo>
                  <a:cubicBezTo>
                    <a:pt x="1878" y="880"/>
                    <a:pt x="1363" y="802"/>
                    <a:pt x="868" y="611"/>
                  </a:cubicBezTo>
                  <a:cubicBezTo>
                    <a:pt x="619" y="513"/>
                    <a:pt x="281" y="344"/>
                    <a:pt x="35" y="133"/>
                  </a:cubicBezTo>
                  <a:lnTo>
                    <a:pt x="8" y="110"/>
                  </a:lnTo>
                  <a:cubicBezTo>
                    <a:pt x="5" y="106"/>
                    <a:pt x="2" y="104"/>
                    <a:pt x="1" y="104"/>
                  </a:cubicBezTo>
                  <a:lnTo>
                    <a:pt x="1" y="104"/>
                  </a:lnTo>
                  <a:cubicBezTo>
                    <a:pt x="1" y="104"/>
                    <a:pt x="2" y="106"/>
                    <a:pt x="6" y="110"/>
                  </a:cubicBezTo>
                  <a:cubicBezTo>
                    <a:pt x="171" y="321"/>
                    <a:pt x="383" y="493"/>
                    <a:pt x="611" y="630"/>
                  </a:cubicBezTo>
                  <a:cubicBezTo>
                    <a:pt x="1103" y="928"/>
                    <a:pt x="1670" y="1021"/>
                    <a:pt x="2239" y="1021"/>
                  </a:cubicBezTo>
                  <a:cubicBezTo>
                    <a:pt x="2483" y="1021"/>
                    <a:pt x="2728" y="1004"/>
                    <a:pt x="2967" y="978"/>
                  </a:cubicBezTo>
                  <a:cubicBezTo>
                    <a:pt x="3394" y="934"/>
                    <a:pt x="3816" y="846"/>
                    <a:pt x="4230" y="730"/>
                  </a:cubicBezTo>
                  <a:cubicBezTo>
                    <a:pt x="4829" y="569"/>
                    <a:pt x="5418" y="339"/>
                    <a:pt x="59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32"/>
            <p:cNvSpPr/>
            <p:nvPr/>
          </p:nvSpPr>
          <p:spPr>
            <a:xfrm>
              <a:off x="4325500" y="1339850"/>
              <a:ext cx="97475" cy="11575"/>
            </a:xfrm>
            <a:custGeom>
              <a:avLst/>
              <a:gdLst/>
              <a:ahLst/>
              <a:cxnLst/>
              <a:rect l="l" t="t" r="r" b="b"/>
              <a:pathLst>
                <a:path w="3899" h="463" extrusionOk="0">
                  <a:moveTo>
                    <a:pt x="1" y="1"/>
                  </a:moveTo>
                  <a:lnTo>
                    <a:pt x="1" y="1"/>
                  </a:lnTo>
                  <a:cubicBezTo>
                    <a:pt x="69" y="42"/>
                    <a:pt x="140" y="79"/>
                    <a:pt x="212" y="115"/>
                  </a:cubicBezTo>
                  <a:cubicBezTo>
                    <a:pt x="684" y="348"/>
                    <a:pt x="1213" y="423"/>
                    <a:pt x="1734" y="452"/>
                  </a:cubicBezTo>
                  <a:cubicBezTo>
                    <a:pt x="1861" y="459"/>
                    <a:pt x="1989" y="463"/>
                    <a:pt x="2117" y="463"/>
                  </a:cubicBezTo>
                  <a:cubicBezTo>
                    <a:pt x="2725" y="463"/>
                    <a:pt x="3336" y="377"/>
                    <a:pt x="3899" y="145"/>
                  </a:cubicBezTo>
                  <a:lnTo>
                    <a:pt x="3899" y="145"/>
                  </a:lnTo>
                  <a:cubicBezTo>
                    <a:pt x="3455" y="262"/>
                    <a:pt x="3040" y="301"/>
                    <a:pt x="2582" y="327"/>
                  </a:cubicBezTo>
                  <a:cubicBezTo>
                    <a:pt x="2443" y="337"/>
                    <a:pt x="2303" y="342"/>
                    <a:pt x="2164" y="342"/>
                  </a:cubicBezTo>
                  <a:cubicBezTo>
                    <a:pt x="1864" y="342"/>
                    <a:pt x="1564" y="320"/>
                    <a:pt x="1268" y="280"/>
                  </a:cubicBezTo>
                  <a:cubicBezTo>
                    <a:pt x="1006" y="249"/>
                    <a:pt x="641" y="194"/>
                    <a:pt x="300" y="96"/>
                  </a:cubicBezTo>
                  <a:cubicBezTo>
                    <a:pt x="204" y="71"/>
                    <a:pt x="68" y="2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32"/>
            <p:cNvSpPr/>
            <p:nvPr/>
          </p:nvSpPr>
          <p:spPr>
            <a:xfrm>
              <a:off x="4334000" y="1338600"/>
              <a:ext cx="56600" cy="5950"/>
            </a:xfrm>
            <a:custGeom>
              <a:avLst/>
              <a:gdLst/>
              <a:ahLst/>
              <a:cxnLst/>
              <a:rect l="l" t="t" r="r" b="b"/>
              <a:pathLst>
                <a:path w="2264" h="238" extrusionOk="0">
                  <a:moveTo>
                    <a:pt x="1" y="1"/>
                  </a:moveTo>
                  <a:cubicBezTo>
                    <a:pt x="396" y="164"/>
                    <a:pt x="820" y="238"/>
                    <a:pt x="1245" y="238"/>
                  </a:cubicBezTo>
                  <a:cubicBezTo>
                    <a:pt x="1542" y="238"/>
                    <a:pt x="1840" y="202"/>
                    <a:pt x="2128" y="134"/>
                  </a:cubicBezTo>
                  <a:cubicBezTo>
                    <a:pt x="2173" y="125"/>
                    <a:pt x="2226" y="114"/>
                    <a:pt x="2263" y="104"/>
                  </a:cubicBezTo>
                  <a:lnTo>
                    <a:pt x="2263" y="104"/>
                  </a:lnTo>
                  <a:cubicBezTo>
                    <a:pt x="2209" y="106"/>
                    <a:pt x="2153" y="108"/>
                    <a:pt x="2097" y="109"/>
                  </a:cubicBezTo>
                  <a:cubicBezTo>
                    <a:pt x="1870" y="116"/>
                    <a:pt x="1642" y="122"/>
                    <a:pt x="1415" y="122"/>
                  </a:cubicBezTo>
                  <a:cubicBezTo>
                    <a:pt x="936" y="122"/>
                    <a:pt x="459" y="9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32"/>
            <p:cNvSpPr/>
            <p:nvPr/>
          </p:nvSpPr>
          <p:spPr>
            <a:xfrm>
              <a:off x="4346575" y="1336025"/>
              <a:ext cx="24800" cy="2050"/>
            </a:xfrm>
            <a:custGeom>
              <a:avLst/>
              <a:gdLst/>
              <a:ahLst/>
              <a:cxnLst/>
              <a:rect l="l" t="t" r="r" b="b"/>
              <a:pathLst>
                <a:path w="992" h="82" extrusionOk="0">
                  <a:moveTo>
                    <a:pt x="484" y="0"/>
                  </a:moveTo>
                  <a:cubicBezTo>
                    <a:pt x="350" y="0"/>
                    <a:pt x="216" y="9"/>
                    <a:pt x="82" y="9"/>
                  </a:cubicBezTo>
                  <a:cubicBezTo>
                    <a:pt x="55" y="9"/>
                    <a:pt x="28" y="9"/>
                    <a:pt x="0" y="8"/>
                  </a:cubicBezTo>
                  <a:lnTo>
                    <a:pt x="0" y="8"/>
                  </a:lnTo>
                  <a:cubicBezTo>
                    <a:pt x="166" y="58"/>
                    <a:pt x="339" y="81"/>
                    <a:pt x="512" y="81"/>
                  </a:cubicBezTo>
                  <a:cubicBezTo>
                    <a:pt x="674" y="81"/>
                    <a:pt x="835" y="62"/>
                    <a:pt x="991" y="25"/>
                  </a:cubicBezTo>
                  <a:cubicBezTo>
                    <a:pt x="828" y="21"/>
                    <a:pt x="667" y="2"/>
                    <a:pt x="503" y="1"/>
                  </a:cubicBezTo>
                  <a:cubicBezTo>
                    <a:pt x="497" y="1"/>
                    <a:pt x="490" y="0"/>
                    <a:pt x="4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32"/>
            <p:cNvSpPr/>
            <p:nvPr/>
          </p:nvSpPr>
          <p:spPr>
            <a:xfrm>
              <a:off x="4353250" y="1329425"/>
              <a:ext cx="5175" cy="475"/>
            </a:xfrm>
            <a:custGeom>
              <a:avLst/>
              <a:gdLst/>
              <a:ahLst/>
              <a:cxnLst/>
              <a:rect l="l" t="t" r="r" b="b"/>
              <a:pathLst>
                <a:path w="207" h="19" extrusionOk="0">
                  <a:moveTo>
                    <a:pt x="106" y="0"/>
                  </a:moveTo>
                  <a:cubicBezTo>
                    <a:pt x="71" y="0"/>
                    <a:pt x="35" y="2"/>
                    <a:pt x="0" y="6"/>
                  </a:cubicBezTo>
                  <a:cubicBezTo>
                    <a:pt x="32" y="15"/>
                    <a:pt x="65" y="19"/>
                    <a:pt x="98" y="19"/>
                  </a:cubicBezTo>
                  <a:cubicBezTo>
                    <a:pt x="134" y="19"/>
                    <a:pt x="171" y="14"/>
                    <a:pt x="206" y="6"/>
                  </a:cubicBezTo>
                  <a:cubicBezTo>
                    <a:pt x="173" y="2"/>
                    <a:pt x="139" y="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32"/>
            <p:cNvSpPr/>
            <p:nvPr/>
          </p:nvSpPr>
          <p:spPr>
            <a:xfrm>
              <a:off x="4342075" y="1146250"/>
              <a:ext cx="46925" cy="11050"/>
            </a:xfrm>
            <a:custGeom>
              <a:avLst/>
              <a:gdLst/>
              <a:ahLst/>
              <a:cxnLst/>
              <a:rect l="l" t="t" r="r" b="b"/>
              <a:pathLst>
                <a:path w="1877" h="442" extrusionOk="0">
                  <a:moveTo>
                    <a:pt x="1001" y="0"/>
                  </a:moveTo>
                  <a:cubicBezTo>
                    <a:pt x="653" y="0"/>
                    <a:pt x="303" y="97"/>
                    <a:pt x="0" y="275"/>
                  </a:cubicBezTo>
                  <a:cubicBezTo>
                    <a:pt x="18" y="301"/>
                    <a:pt x="28" y="332"/>
                    <a:pt x="25" y="369"/>
                  </a:cubicBezTo>
                  <a:cubicBezTo>
                    <a:pt x="24" y="394"/>
                    <a:pt x="22" y="418"/>
                    <a:pt x="19" y="441"/>
                  </a:cubicBezTo>
                  <a:cubicBezTo>
                    <a:pt x="369" y="241"/>
                    <a:pt x="781" y="121"/>
                    <a:pt x="1200" y="121"/>
                  </a:cubicBezTo>
                  <a:cubicBezTo>
                    <a:pt x="1427" y="121"/>
                    <a:pt x="1655" y="156"/>
                    <a:pt x="1877" y="232"/>
                  </a:cubicBezTo>
                  <a:cubicBezTo>
                    <a:pt x="1608" y="74"/>
                    <a:pt x="1305" y="0"/>
                    <a:pt x="10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32"/>
            <p:cNvSpPr/>
            <p:nvPr/>
          </p:nvSpPr>
          <p:spPr>
            <a:xfrm>
              <a:off x="4341600" y="1152125"/>
              <a:ext cx="39050" cy="13275"/>
            </a:xfrm>
            <a:custGeom>
              <a:avLst/>
              <a:gdLst/>
              <a:ahLst/>
              <a:cxnLst/>
              <a:rect l="l" t="t" r="r" b="b"/>
              <a:pathLst>
                <a:path w="1562" h="531" extrusionOk="0">
                  <a:moveTo>
                    <a:pt x="1136" y="1"/>
                  </a:moveTo>
                  <a:cubicBezTo>
                    <a:pt x="834" y="1"/>
                    <a:pt x="531" y="77"/>
                    <a:pt x="257" y="200"/>
                  </a:cubicBezTo>
                  <a:cubicBezTo>
                    <a:pt x="177" y="236"/>
                    <a:pt x="101" y="277"/>
                    <a:pt x="27" y="324"/>
                  </a:cubicBezTo>
                  <a:cubicBezTo>
                    <a:pt x="20" y="394"/>
                    <a:pt x="11" y="463"/>
                    <a:pt x="1" y="531"/>
                  </a:cubicBezTo>
                  <a:cubicBezTo>
                    <a:pt x="249" y="364"/>
                    <a:pt x="487" y="257"/>
                    <a:pt x="754" y="169"/>
                  </a:cubicBezTo>
                  <a:cubicBezTo>
                    <a:pt x="984" y="95"/>
                    <a:pt x="1194" y="51"/>
                    <a:pt x="1423" y="51"/>
                  </a:cubicBezTo>
                  <a:cubicBezTo>
                    <a:pt x="1468" y="51"/>
                    <a:pt x="1515" y="52"/>
                    <a:pt x="1562" y="56"/>
                  </a:cubicBezTo>
                  <a:cubicBezTo>
                    <a:pt x="1422" y="18"/>
                    <a:pt x="1279" y="1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32"/>
            <p:cNvSpPr/>
            <p:nvPr/>
          </p:nvSpPr>
          <p:spPr>
            <a:xfrm>
              <a:off x="4296125" y="1351650"/>
              <a:ext cx="13725" cy="51250"/>
            </a:xfrm>
            <a:custGeom>
              <a:avLst/>
              <a:gdLst/>
              <a:ahLst/>
              <a:cxnLst/>
              <a:rect l="l" t="t" r="r" b="b"/>
              <a:pathLst>
                <a:path w="549" h="2050" extrusionOk="0">
                  <a:moveTo>
                    <a:pt x="444" y="1"/>
                  </a:moveTo>
                  <a:cubicBezTo>
                    <a:pt x="330" y="407"/>
                    <a:pt x="173" y="802"/>
                    <a:pt x="75" y="1213"/>
                  </a:cubicBezTo>
                  <a:cubicBezTo>
                    <a:pt x="49" y="1314"/>
                    <a:pt x="24" y="1416"/>
                    <a:pt x="10" y="1520"/>
                  </a:cubicBezTo>
                  <a:cubicBezTo>
                    <a:pt x="8" y="1544"/>
                    <a:pt x="1" y="1571"/>
                    <a:pt x="13" y="1595"/>
                  </a:cubicBezTo>
                  <a:cubicBezTo>
                    <a:pt x="25" y="1628"/>
                    <a:pt x="54" y="1642"/>
                    <a:pt x="82" y="1642"/>
                  </a:cubicBezTo>
                  <a:cubicBezTo>
                    <a:pt x="94" y="1642"/>
                    <a:pt x="106" y="1640"/>
                    <a:pt x="117" y="1635"/>
                  </a:cubicBezTo>
                  <a:lnTo>
                    <a:pt x="117" y="1635"/>
                  </a:lnTo>
                  <a:cubicBezTo>
                    <a:pt x="112" y="1663"/>
                    <a:pt x="107" y="1690"/>
                    <a:pt x="104" y="1718"/>
                  </a:cubicBezTo>
                  <a:cubicBezTo>
                    <a:pt x="97" y="1776"/>
                    <a:pt x="94" y="1816"/>
                    <a:pt x="105" y="1834"/>
                  </a:cubicBezTo>
                  <a:cubicBezTo>
                    <a:pt x="114" y="1860"/>
                    <a:pt x="137" y="1872"/>
                    <a:pt x="160" y="1872"/>
                  </a:cubicBezTo>
                  <a:cubicBezTo>
                    <a:pt x="173" y="1872"/>
                    <a:pt x="187" y="1868"/>
                    <a:pt x="198" y="1862"/>
                  </a:cubicBezTo>
                  <a:lnTo>
                    <a:pt x="198" y="1862"/>
                  </a:lnTo>
                  <a:cubicBezTo>
                    <a:pt x="182" y="1931"/>
                    <a:pt x="176" y="1990"/>
                    <a:pt x="188" y="2019"/>
                  </a:cubicBezTo>
                  <a:cubicBezTo>
                    <a:pt x="199" y="2040"/>
                    <a:pt x="219" y="2049"/>
                    <a:pt x="240" y="2049"/>
                  </a:cubicBezTo>
                  <a:cubicBezTo>
                    <a:pt x="267" y="2049"/>
                    <a:pt x="295" y="2032"/>
                    <a:pt x="301" y="2002"/>
                  </a:cubicBezTo>
                  <a:cubicBezTo>
                    <a:pt x="321" y="1903"/>
                    <a:pt x="334" y="1801"/>
                    <a:pt x="356" y="1700"/>
                  </a:cubicBezTo>
                  <a:cubicBezTo>
                    <a:pt x="420" y="1386"/>
                    <a:pt x="493" y="1072"/>
                    <a:pt x="549" y="756"/>
                  </a:cubicBezTo>
                  <a:lnTo>
                    <a:pt x="549" y="756"/>
                  </a:lnTo>
                  <a:cubicBezTo>
                    <a:pt x="464" y="1054"/>
                    <a:pt x="361" y="1345"/>
                    <a:pt x="259" y="1637"/>
                  </a:cubicBezTo>
                  <a:cubicBezTo>
                    <a:pt x="289" y="1465"/>
                    <a:pt x="322" y="1252"/>
                    <a:pt x="347" y="1120"/>
                  </a:cubicBezTo>
                  <a:cubicBezTo>
                    <a:pt x="395" y="819"/>
                    <a:pt x="464" y="524"/>
                    <a:pt x="509" y="222"/>
                  </a:cubicBezTo>
                  <a:lnTo>
                    <a:pt x="509" y="222"/>
                  </a:lnTo>
                  <a:cubicBezTo>
                    <a:pt x="426" y="572"/>
                    <a:pt x="300" y="912"/>
                    <a:pt x="204" y="1259"/>
                  </a:cubicBezTo>
                  <a:cubicBezTo>
                    <a:pt x="219" y="1146"/>
                    <a:pt x="240" y="1015"/>
                    <a:pt x="277" y="816"/>
                  </a:cubicBezTo>
                  <a:cubicBezTo>
                    <a:pt x="328" y="543"/>
                    <a:pt x="404" y="276"/>
                    <a:pt x="4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32"/>
            <p:cNvSpPr/>
            <p:nvPr/>
          </p:nvSpPr>
          <p:spPr>
            <a:xfrm>
              <a:off x="4310400" y="1366525"/>
              <a:ext cx="16400" cy="55125"/>
            </a:xfrm>
            <a:custGeom>
              <a:avLst/>
              <a:gdLst/>
              <a:ahLst/>
              <a:cxnLst/>
              <a:rect l="l" t="t" r="r" b="b"/>
              <a:pathLst>
                <a:path w="656" h="2205" extrusionOk="0">
                  <a:moveTo>
                    <a:pt x="580" y="1"/>
                  </a:moveTo>
                  <a:lnTo>
                    <a:pt x="580" y="1"/>
                  </a:lnTo>
                  <a:cubicBezTo>
                    <a:pt x="447" y="384"/>
                    <a:pt x="326" y="762"/>
                    <a:pt x="234" y="1112"/>
                  </a:cubicBezTo>
                  <a:cubicBezTo>
                    <a:pt x="190" y="1313"/>
                    <a:pt x="118" y="1617"/>
                    <a:pt x="87" y="1813"/>
                  </a:cubicBezTo>
                  <a:cubicBezTo>
                    <a:pt x="86" y="1799"/>
                    <a:pt x="85" y="1785"/>
                    <a:pt x="84" y="1772"/>
                  </a:cubicBezTo>
                  <a:cubicBezTo>
                    <a:pt x="81" y="1753"/>
                    <a:pt x="82" y="1731"/>
                    <a:pt x="66" y="1717"/>
                  </a:cubicBezTo>
                  <a:cubicBezTo>
                    <a:pt x="57" y="1709"/>
                    <a:pt x="48" y="1706"/>
                    <a:pt x="41" y="1706"/>
                  </a:cubicBezTo>
                  <a:cubicBezTo>
                    <a:pt x="15" y="1706"/>
                    <a:pt x="0" y="1742"/>
                    <a:pt x="4" y="1772"/>
                  </a:cubicBezTo>
                  <a:cubicBezTo>
                    <a:pt x="4" y="1783"/>
                    <a:pt x="4" y="1796"/>
                    <a:pt x="7" y="1806"/>
                  </a:cubicBezTo>
                  <a:lnTo>
                    <a:pt x="7" y="1806"/>
                  </a:lnTo>
                  <a:cubicBezTo>
                    <a:pt x="8" y="1808"/>
                    <a:pt x="8" y="1810"/>
                    <a:pt x="9" y="1812"/>
                  </a:cubicBezTo>
                  <a:cubicBezTo>
                    <a:pt x="12" y="1821"/>
                    <a:pt x="19" y="1828"/>
                    <a:pt x="27" y="1830"/>
                  </a:cubicBezTo>
                  <a:cubicBezTo>
                    <a:pt x="32" y="1860"/>
                    <a:pt x="38" y="1890"/>
                    <a:pt x="41" y="1915"/>
                  </a:cubicBezTo>
                  <a:cubicBezTo>
                    <a:pt x="41" y="1929"/>
                    <a:pt x="43" y="1943"/>
                    <a:pt x="46" y="1953"/>
                  </a:cubicBezTo>
                  <a:cubicBezTo>
                    <a:pt x="50" y="1968"/>
                    <a:pt x="57" y="1977"/>
                    <a:pt x="67" y="1977"/>
                  </a:cubicBezTo>
                  <a:cubicBezTo>
                    <a:pt x="70" y="1977"/>
                    <a:pt x="73" y="1976"/>
                    <a:pt x="76" y="1975"/>
                  </a:cubicBezTo>
                  <a:cubicBezTo>
                    <a:pt x="89" y="2003"/>
                    <a:pt x="118" y="2022"/>
                    <a:pt x="148" y="2022"/>
                  </a:cubicBezTo>
                  <a:cubicBezTo>
                    <a:pt x="161" y="2022"/>
                    <a:pt x="173" y="2019"/>
                    <a:pt x="185" y="2011"/>
                  </a:cubicBezTo>
                  <a:cubicBezTo>
                    <a:pt x="197" y="2004"/>
                    <a:pt x="205" y="1995"/>
                    <a:pt x="214" y="1983"/>
                  </a:cubicBezTo>
                  <a:cubicBezTo>
                    <a:pt x="218" y="1974"/>
                    <a:pt x="221" y="1965"/>
                    <a:pt x="224" y="1957"/>
                  </a:cubicBezTo>
                  <a:lnTo>
                    <a:pt x="224" y="1957"/>
                  </a:lnTo>
                  <a:cubicBezTo>
                    <a:pt x="214" y="2005"/>
                    <a:pt x="202" y="2054"/>
                    <a:pt x="193" y="2103"/>
                  </a:cubicBezTo>
                  <a:cubicBezTo>
                    <a:pt x="176" y="2158"/>
                    <a:pt x="223" y="2205"/>
                    <a:pt x="272" y="2205"/>
                  </a:cubicBezTo>
                  <a:cubicBezTo>
                    <a:pt x="292" y="2205"/>
                    <a:pt x="311" y="2198"/>
                    <a:pt x="327" y="2181"/>
                  </a:cubicBezTo>
                  <a:cubicBezTo>
                    <a:pt x="354" y="2155"/>
                    <a:pt x="352" y="2116"/>
                    <a:pt x="360" y="2081"/>
                  </a:cubicBezTo>
                  <a:lnTo>
                    <a:pt x="403" y="1884"/>
                  </a:lnTo>
                  <a:cubicBezTo>
                    <a:pt x="467" y="1608"/>
                    <a:pt x="496" y="1397"/>
                    <a:pt x="517" y="1220"/>
                  </a:cubicBezTo>
                  <a:cubicBezTo>
                    <a:pt x="554" y="945"/>
                    <a:pt x="610" y="641"/>
                    <a:pt x="655" y="338"/>
                  </a:cubicBezTo>
                  <a:lnTo>
                    <a:pt x="655" y="338"/>
                  </a:lnTo>
                  <a:cubicBezTo>
                    <a:pt x="540" y="770"/>
                    <a:pt x="409" y="1200"/>
                    <a:pt x="297" y="1633"/>
                  </a:cubicBezTo>
                  <a:cubicBezTo>
                    <a:pt x="274" y="1733"/>
                    <a:pt x="252" y="1833"/>
                    <a:pt x="230" y="1933"/>
                  </a:cubicBezTo>
                  <a:cubicBezTo>
                    <a:pt x="230" y="1929"/>
                    <a:pt x="231" y="1927"/>
                    <a:pt x="231" y="1924"/>
                  </a:cubicBezTo>
                  <a:cubicBezTo>
                    <a:pt x="287" y="1597"/>
                    <a:pt x="365" y="1275"/>
                    <a:pt x="417" y="948"/>
                  </a:cubicBezTo>
                  <a:cubicBezTo>
                    <a:pt x="456" y="714"/>
                    <a:pt x="512" y="296"/>
                    <a:pt x="5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32"/>
            <p:cNvSpPr/>
            <p:nvPr/>
          </p:nvSpPr>
          <p:spPr>
            <a:xfrm>
              <a:off x="4331850" y="1374500"/>
              <a:ext cx="10775" cy="57875"/>
            </a:xfrm>
            <a:custGeom>
              <a:avLst/>
              <a:gdLst/>
              <a:ahLst/>
              <a:cxnLst/>
              <a:rect l="l" t="t" r="r" b="b"/>
              <a:pathLst>
                <a:path w="431" h="2315" extrusionOk="0">
                  <a:moveTo>
                    <a:pt x="431" y="0"/>
                  </a:moveTo>
                  <a:lnTo>
                    <a:pt x="431" y="0"/>
                  </a:lnTo>
                  <a:cubicBezTo>
                    <a:pt x="380" y="177"/>
                    <a:pt x="343" y="359"/>
                    <a:pt x="292" y="536"/>
                  </a:cubicBezTo>
                  <a:cubicBezTo>
                    <a:pt x="254" y="671"/>
                    <a:pt x="207" y="804"/>
                    <a:pt x="176" y="940"/>
                  </a:cubicBezTo>
                  <a:cubicBezTo>
                    <a:pt x="104" y="1265"/>
                    <a:pt x="68" y="1596"/>
                    <a:pt x="24" y="1924"/>
                  </a:cubicBezTo>
                  <a:cubicBezTo>
                    <a:pt x="12" y="2027"/>
                    <a:pt x="0" y="2130"/>
                    <a:pt x="4" y="2235"/>
                  </a:cubicBezTo>
                  <a:cubicBezTo>
                    <a:pt x="4" y="2255"/>
                    <a:pt x="14" y="2276"/>
                    <a:pt x="27" y="2292"/>
                  </a:cubicBezTo>
                  <a:cubicBezTo>
                    <a:pt x="42" y="2307"/>
                    <a:pt x="62" y="2314"/>
                    <a:pt x="82" y="2314"/>
                  </a:cubicBezTo>
                  <a:cubicBezTo>
                    <a:pt x="110" y="2314"/>
                    <a:pt x="139" y="2300"/>
                    <a:pt x="154" y="2274"/>
                  </a:cubicBezTo>
                  <a:cubicBezTo>
                    <a:pt x="176" y="2214"/>
                    <a:pt x="157" y="2134"/>
                    <a:pt x="170" y="2068"/>
                  </a:cubicBezTo>
                  <a:cubicBezTo>
                    <a:pt x="173" y="2015"/>
                    <a:pt x="199" y="1807"/>
                    <a:pt x="200" y="1807"/>
                  </a:cubicBezTo>
                  <a:lnTo>
                    <a:pt x="200" y="1807"/>
                  </a:lnTo>
                  <a:cubicBezTo>
                    <a:pt x="200" y="1807"/>
                    <a:pt x="200" y="1808"/>
                    <a:pt x="200" y="1810"/>
                  </a:cubicBezTo>
                  <a:cubicBezTo>
                    <a:pt x="299" y="1140"/>
                    <a:pt x="334" y="644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32"/>
            <p:cNvSpPr/>
            <p:nvPr/>
          </p:nvSpPr>
          <p:spPr>
            <a:xfrm>
              <a:off x="4335725" y="1378275"/>
              <a:ext cx="13750" cy="57575"/>
            </a:xfrm>
            <a:custGeom>
              <a:avLst/>
              <a:gdLst/>
              <a:ahLst/>
              <a:cxnLst/>
              <a:rect l="l" t="t" r="r" b="b"/>
              <a:pathLst>
                <a:path w="550" h="2303" extrusionOk="0">
                  <a:moveTo>
                    <a:pt x="411" y="1"/>
                  </a:moveTo>
                  <a:lnTo>
                    <a:pt x="411" y="1"/>
                  </a:lnTo>
                  <a:cubicBezTo>
                    <a:pt x="296" y="514"/>
                    <a:pt x="145" y="1021"/>
                    <a:pt x="72" y="1544"/>
                  </a:cubicBezTo>
                  <a:cubicBezTo>
                    <a:pt x="49" y="1711"/>
                    <a:pt x="34" y="1879"/>
                    <a:pt x="20" y="2046"/>
                  </a:cubicBezTo>
                  <a:cubicBezTo>
                    <a:pt x="20" y="2104"/>
                    <a:pt x="1" y="2167"/>
                    <a:pt x="19" y="2223"/>
                  </a:cubicBezTo>
                  <a:cubicBezTo>
                    <a:pt x="30" y="2255"/>
                    <a:pt x="61" y="2272"/>
                    <a:pt x="93" y="2272"/>
                  </a:cubicBezTo>
                  <a:cubicBezTo>
                    <a:pt x="114" y="2272"/>
                    <a:pt x="134" y="2264"/>
                    <a:pt x="149" y="2249"/>
                  </a:cubicBezTo>
                  <a:cubicBezTo>
                    <a:pt x="155" y="2241"/>
                    <a:pt x="160" y="2234"/>
                    <a:pt x="165" y="2225"/>
                  </a:cubicBezTo>
                  <a:cubicBezTo>
                    <a:pt x="166" y="2234"/>
                    <a:pt x="168" y="2245"/>
                    <a:pt x="170" y="2254"/>
                  </a:cubicBezTo>
                  <a:cubicBezTo>
                    <a:pt x="181" y="2284"/>
                    <a:pt x="211" y="2302"/>
                    <a:pt x="242" y="2302"/>
                  </a:cubicBezTo>
                  <a:cubicBezTo>
                    <a:pt x="249" y="2302"/>
                    <a:pt x="256" y="2301"/>
                    <a:pt x="263" y="2299"/>
                  </a:cubicBezTo>
                  <a:cubicBezTo>
                    <a:pt x="339" y="2280"/>
                    <a:pt x="320" y="2194"/>
                    <a:pt x="328" y="2134"/>
                  </a:cubicBezTo>
                  <a:cubicBezTo>
                    <a:pt x="340" y="1998"/>
                    <a:pt x="349" y="1951"/>
                    <a:pt x="375" y="1799"/>
                  </a:cubicBezTo>
                  <a:cubicBezTo>
                    <a:pt x="423" y="1518"/>
                    <a:pt x="474" y="1237"/>
                    <a:pt x="494" y="953"/>
                  </a:cubicBezTo>
                  <a:cubicBezTo>
                    <a:pt x="512" y="709"/>
                    <a:pt x="509" y="459"/>
                    <a:pt x="550" y="218"/>
                  </a:cubicBezTo>
                  <a:lnTo>
                    <a:pt x="550" y="218"/>
                  </a:lnTo>
                  <a:cubicBezTo>
                    <a:pt x="494" y="388"/>
                    <a:pt x="468" y="568"/>
                    <a:pt x="430" y="745"/>
                  </a:cubicBezTo>
                  <a:cubicBezTo>
                    <a:pt x="379" y="989"/>
                    <a:pt x="317" y="1231"/>
                    <a:pt x="271" y="1477"/>
                  </a:cubicBezTo>
                  <a:cubicBezTo>
                    <a:pt x="240" y="1648"/>
                    <a:pt x="207" y="1818"/>
                    <a:pt x="185" y="1991"/>
                  </a:cubicBezTo>
                  <a:cubicBezTo>
                    <a:pt x="214" y="1626"/>
                    <a:pt x="276" y="1293"/>
                    <a:pt x="318" y="964"/>
                  </a:cubicBezTo>
                  <a:cubicBezTo>
                    <a:pt x="337" y="825"/>
                    <a:pt x="341" y="685"/>
                    <a:pt x="351" y="546"/>
                  </a:cubicBezTo>
                  <a:cubicBezTo>
                    <a:pt x="364" y="364"/>
                    <a:pt x="392" y="182"/>
                    <a:pt x="4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32"/>
            <p:cNvSpPr/>
            <p:nvPr/>
          </p:nvSpPr>
          <p:spPr>
            <a:xfrm>
              <a:off x="4347825" y="1398275"/>
              <a:ext cx="9525" cy="42175"/>
            </a:xfrm>
            <a:custGeom>
              <a:avLst/>
              <a:gdLst/>
              <a:ahLst/>
              <a:cxnLst/>
              <a:rect l="l" t="t" r="r" b="b"/>
              <a:pathLst>
                <a:path w="381" h="1687" extrusionOk="0">
                  <a:moveTo>
                    <a:pt x="276" y="1"/>
                  </a:moveTo>
                  <a:cubicBezTo>
                    <a:pt x="246" y="200"/>
                    <a:pt x="219" y="402"/>
                    <a:pt x="178" y="601"/>
                  </a:cubicBezTo>
                  <a:cubicBezTo>
                    <a:pt x="119" y="859"/>
                    <a:pt x="52" y="1115"/>
                    <a:pt x="24" y="1379"/>
                  </a:cubicBezTo>
                  <a:cubicBezTo>
                    <a:pt x="14" y="1455"/>
                    <a:pt x="5" y="1531"/>
                    <a:pt x="1" y="1606"/>
                  </a:cubicBezTo>
                  <a:cubicBezTo>
                    <a:pt x="1" y="1627"/>
                    <a:pt x="10" y="1647"/>
                    <a:pt x="25" y="1663"/>
                  </a:cubicBezTo>
                  <a:cubicBezTo>
                    <a:pt x="39" y="1679"/>
                    <a:pt x="59" y="1686"/>
                    <a:pt x="80" y="1686"/>
                  </a:cubicBezTo>
                  <a:cubicBezTo>
                    <a:pt x="107" y="1686"/>
                    <a:pt x="135" y="1672"/>
                    <a:pt x="150" y="1646"/>
                  </a:cubicBezTo>
                  <a:cubicBezTo>
                    <a:pt x="153" y="1638"/>
                    <a:pt x="155" y="1632"/>
                    <a:pt x="156" y="1625"/>
                  </a:cubicBezTo>
                  <a:cubicBezTo>
                    <a:pt x="170" y="1633"/>
                    <a:pt x="185" y="1639"/>
                    <a:pt x="201" y="1639"/>
                  </a:cubicBezTo>
                  <a:cubicBezTo>
                    <a:pt x="213" y="1639"/>
                    <a:pt x="225" y="1636"/>
                    <a:pt x="237" y="1628"/>
                  </a:cubicBezTo>
                  <a:cubicBezTo>
                    <a:pt x="279" y="1595"/>
                    <a:pt x="269" y="1579"/>
                    <a:pt x="275" y="1570"/>
                  </a:cubicBezTo>
                  <a:cubicBezTo>
                    <a:pt x="313" y="1330"/>
                    <a:pt x="315" y="1256"/>
                    <a:pt x="328" y="1008"/>
                  </a:cubicBezTo>
                  <a:cubicBezTo>
                    <a:pt x="342" y="784"/>
                    <a:pt x="366" y="560"/>
                    <a:pt x="381" y="334"/>
                  </a:cubicBezTo>
                  <a:lnTo>
                    <a:pt x="381" y="334"/>
                  </a:lnTo>
                  <a:cubicBezTo>
                    <a:pt x="332" y="553"/>
                    <a:pt x="302" y="772"/>
                    <a:pt x="251" y="988"/>
                  </a:cubicBezTo>
                  <a:cubicBezTo>
                    <a:pt x="233" y="1059"/>
                    <a:pt x="220" y="1106"/>
                    <a:pt x="210" y="1145"/>
                  </a:cubicBezTo>
                  <a:cubicBezTo>
                    <a:pt x="221" y="1053"/>
                    <a:pt x="233" y="961"/>
                    <a:pt x="243" y="869"/>
                  </a:cubicBezTo>
                  <a:cubicBezTo>
                    <a:pt x="268" y="581"/>
                    <a:pt x="274" y="291"/>
                    <a:pt x="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32"/>
            <p:cNvSpPr/>
            <p:nvPr/>
          </p:nvSpPr>
          <p:spPr>
            <a:xfrm>
              <a:off x="4361675" y="1376925"/>
              <a:ext cx="10300" cy="65350"/>
            </a:xfrm>
            <a:custGeom>
              <a:avLst/>
              <a:gdLst/>
              <a:ahLst/>
              <a:cxnLst/>
              <a:rect l="l" t="t" r="r" b="b"/>
              <a:pathLst>
                <a:path w="412" h="2614" extrusionOk="0">
                  <a:moveTo>
                    <a:pt x="294" y="1"/>
                  </a:moveTo>
                  <a:lnTo>
                    <a:pt x="294" y="1"/>
                  </a:lnTo>
                  <a:cubicBezTo>
                    <a:pt x="227" y="346"/>
                    <a:pt x="137" y="687"/>
                    <a:pt x="100" y="1037"/>
                  </a:cubicBezTo>
                  <a:cubicBezTo>
                    <a:pt x="52" y="1435"/>
                    <a:pt x="6" y="1743"/>
                    <a:pt x="3" y="2215"/>
                  </a:cubicBezTo>
                  <a:cubicBezTo>
                    <a:pt x="3" y="2299"/>
                    <a:pt x="1" y="2382"/>
                    <a:pt x="7" y="2465"/>
                  </a:cubicBezTo>
                  <a:cubicBezTo>
                    <a:pt x="8" y="2480"/>
                    <a:pt x="12" y="2489"/>
                    <a:pt x="16" y="2500"/>
                  </a:cubicBezTo>
                  <a:cubicBezTo>
                    <a:pt x="17" y="2502"/>
                    <a:pt x="17" y="2506"/>
                    <a:pt x="18" y="2508"/>
                  </a:cubicBezTo>
                  <a:cubicBezTo>
                    <a:pt x="18" y="2508"/>
                    <a:pt x="18" y="2510"/>
                    <a:pt x="20" y="2510"/>
                  </a:cubicBezTo>
                  <a:cubicBezTo>
                    <a:pt x="22" y="2512"/>
                    <a:pt x="22" y="2514"/>
                    <a:pt x="22" y="2514"/>
                  </a:cubicBezTo>
                  <a:cubicBezTo>
                    <a:pt x="33" y="2540"/>
                    <a:pt x="59" y="2554"/>
                    <a:pt x="86" y="2554"/>
                  </a:cubicBezTo>
                  <a:cubicBezTo>
                    <a:pt x="111" y="2554"/>
                    <a:pt x="137" y="2541"/>
                    <a:pt x="150" y="2517"/>
                  </a:cubicBezTo>
                  <a:cubicBezTo>
                    <a:pt x="152" y="2512"/>
                    <a:pt x="155" y="2506"/>
                    <a:pt x="157" y="2499"/>
                  </a:cubicBezTo>
                  <a:lnTo>
                    <a:pt x="157" y="2499"/>
                  </a:lnTo>
                  <a:cubicBezTo>
                    <a:pt x="156" y="2532"/>
                    <a:pt x="161" y="2565"/>
                    <a:pt x="182" y="2591"/>
                  </a:cubicBezTo>
                  <a:cubicBezTo>
                    <a:pt x="197" y="2607"/>
                    <a:pt x="217" y="2614"/>
                    <a:pt x="236" y="2614"/>
                  </a:cubicBezTo>
                  <a:cubicBezTo>
                    <a:pt x="278" y="2614"/>
                    <a:pt x="321" y="2581"/>
                    <a:pt x="319" y="2533"/>
                  </a:cubicBezTo>
                  <a:cubicBezTo>
                    <a:pt x="327" y="2070"/>
                    <a:pt x="372" y="1610"/>
                    <a:pt x="392" y="1146"/>
                  </a:cubicBezTo>
                  <a:cubicBezTo>
                    <a:pt x="393" y="806"/>
                    <a:pt x="372" y="465"/>
                    <a:pt x="412" y="127"/>
                  </a:cubicBezTo>
                  <a:lnTo>
                    <a:pt x="412" y="127"/>
                  </a:lnTo>
                  <a:cubicBezTo>
                    <a:pt x="353" y="359"/>
                    <a:pt x="331" y="688"/>
                    <a:pt x="305" y="881"/>
                  </a:cubicBezTo>
                  <a:cubicBezTo>
                    <a:pt x="247" y="1191"/>
                    <a:pt x="201" y="1513"/>
                    <a:pt x="187" y="1877"/>
                  </a:cubicBezTo>
                  <a:cubicBezTo>
                    <a:pt x="178" y="2038"/>
                    <a:pt x="168" y="2200"/>
                    <a:pt x="163" y="2360"/>
                  </a:cubicBezTo>
                  <a:cubicBezTo>
                    <a:pt x="162" y="2324"/>
                    <a:pt x="161" y="2285"/>
                    <a:pt x="163" y="2251"/>
                  </a:cubicBezTo>
                  <a:cubicBezTo>
                    <a:pt x="168" y="1781"/>
                    <a:pt x="206" y="1312"/>
                    <a:pt x="212" y="842"/>
                  </a:cubicBezTo>
                  <a:cubicBezTo>
                    <a:pt x="218" y="544"/>
                    <a:pt x="275" y="297"/>
                    <a:pt x="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32"/>
            <p:cNvSpPr/>
            <p:nvPr/>
          </p:nvSpPr>
          <p:spPr>
            <a:xfrm>
              <a:off x="4373425" y="1381550"/>
              <a:ext cx="7775" cy="60325"/>
            </a:xfrm>
            <a:custGeom>
              <a:avLst/>
              <a:gdLst/>
              <a:ahLst/>
              <a:cxnLst/>
              <a:rect l="l" t="t" r="r" b="b"/>
              <a:pathLst>
                <a:path w="311" h="2413" extrusionOk="0">
                  <a:moveTo>
                    <a:pt x="311" y="0"/>
                  </a:moveTo>
                  <a:cubicBezTo>
                    <a:pt x="201" y="853"/>
                    <a:pt x="109" y="1441"/>
                    <a:pt x="19" y="2227"/>
                  </a:cubicBezTo>
                  <a:cubicBezTo>
                    <a:pt x="19" y="2272"/>
                    <a:pt x="1" y="2321"/>
                    <a:pt x="17" y="2363"/>
                  </a:cubicBezTo>
                  <a:cubicBezTo>
                    <a:pt x="28" y="2395"/>
                    <a:pt x="59" y="2412"/>
                    <a:pt x="91" y="2412"/>
                  </a:cubicBezTo>
                  <a:cubicBezTo>
                    <a:pt x="112" y="2412"/>
                    <a:pt x="133" y="2405"/>
                    <a:pt x="148" y="2389"/>
                  </a:cubicBezTo>
                  <a:cubicBezTo>
                    <a:pt x="161" y="2373"/>
                    <a:pt x="171" y="2355"/>
                    <a:pt x="170" y="2332"/>
                  </a:cubicBezTo>
                  <a:cubicBezTo>
                    <a:pt x="175" y="2260"/>
                    <a:pt x="182" y="2188"/>
                    <a:pt x="190" y="2116"/>
                  </a:cubicBezTo>
                  <a:cubicBezTo>
                    <a:pt x="222" y="1822"/>
                    <a:pt x="269" y="1529"/>
                    <a:pt x="278" y="1234"/>
                  </a:cubicBezTo>
                  <a:cubicBezTo>
                    <a:pt x="283" y="822"/>
                    <a:pt x="299" y="411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32"/>
            <p:cNvSpPr/>
            <p:nvPr/>
          </p:nvSpPr>
          <p:spPr>
            <a:xfrm>
              <a:off x="4377700" y="1384200"/>
              <a:ext cx="11175" cy="58325"/>
            </a:xfrm>
            <a:custGeom>
              <a:avLst/>
              <a:gdLst/>
              <a:ahLst/>
              <a:cxnLst/>
              <a:rect l="l" t="t" r="r" b="b"/>
              <a:pathLst>
                <a:path w="447" h="2333" extrusionOk="0">
                  <a:moveTo>
                    <a:pt x="298" y="0"/>
                  </a:moveTo>
                  <a:lnTo>
                    <a:pt x="298" y="0"/>
                  </a:lnTo>
                  <a:cubicBezTo>
                    <a:pt x="248" y="282"/>
                    <a:pt x="225" y="565"/>
                    <a:pt x="193" y="848"/>
                  </a:cubicBezTo>
                  <a:cubicBezTo>
                    <a:pt x="145" y="1230"/>
                    <a:pt x="81" y="1663"/>
                    <a:pt x="16" y="2158"/>
                  </a:cubicBezTo>
                  <a:cubicBezTo>
                    <a:pt x="15" y="2190"/>
                    <a:pt x="0" y="2226"/>
                    <a:pt x="16" y="2257"/>
                  </a:cubicBezTo>
                  <a:cubicBezTo>
                    <a:pt x="27" y="2289"/>
                    <a:pt x="57" y="2305"/>
                    <a:pt x="88" y="2305"/>
                  </a:cubicBezTo>
                  <a:cubicBezTo>
                    <a:pt x="105" y="2305"/>
                    <a:pt x="122" y="2300"/>
                    <a:pt x="135" y="2291"/>
                  </a:cubicBezTo>
                  <a:cubicBezTo>
                    <a:pt x="137" y="2298"/>
                    <a:pt x="138" y="2305"/>
                    <a:pt x="143" y="2310"/>
                  </a:cubicBezTo>
                  <a:lnTo>
                    <a:pt x="143" y="2311"/>
                  </a:lnTo>
                  <a:cubicBezTo>
                    <a:pt x="151" y="2324"/>
                    <a:pt x="168" y="2332"/>
                    <a:pt x="184" y="2332"/>
                  </a:cubicBezTo>
                  <a:cubicBezTo>
                    <a:pt x="200" y="2332"/>
                    <a:pt x="216" y="2325"/>
                    <a:pt x="225" y="2308"/>
                  </a:cubicBezTo>
                  <a:cubicBezTo>
                    <a:pt x="227" y="2298"/>
                    <a:pt x="230" y="2287"/>
                    <a:pt x="232" y="2274"/>
                  </a:cubicBezTo>
                  <a:cubicBezTo>
                    <a:pt x="246" y="2286"/>
                    <a:pt x="263" y="2292"/>
                    <a:pt x="280" y="2292"/>
                  </a:cubicBezTo>
                  <a:cubicBezTo>
                    <a:pt x="321" y="2292"/>
                    <a:pt x="363" y="2260"/>
                    <a:pt x="364" y="2195"/>
                  </a:cubicBezTo>
                  <a:cubicBezTo>
                    <a:pt x="395" y="1907"/>
                    <a:pt x="436" y="1621"/>
                    <a:pt x="443" y="1332"/>
                  </a:cubicBezTo>
                  <a:cubicBezTo>
                    <a:pt x="446" y="968"/>
                    <a:pt x="438" y="607"/>
                    <a:pt x="435" y="245"/>
                  </a:cubicBezTo>
                  <a:cubicBezTo>
                    <a:pt x="401" y="514"/>
                    <a:pt x="373" y="786"/>
                    <a:pt x="344" y="1058"/>
                  </a:cubicBezTo>
                  <a:cubicBezTo>
                    <a:pt x="315" y="1244"/>
                    <a:pt x="281" y="1524"/>
                    <a:pt x="247" y="1811"/>
                  </a:cubicBezTo>
                  <a:cubicBezTo>
                    <a:pt x="247" y="1766"/>
                    <a:pt x="248" y="1722"/>
                    <a:pt x="251" y="1684"/>
                  </a:cubicBezTo>
                  <a:lnTo>
                    <a:pt x="251" y="1684"/>
                  </a:lnTo>
                  <a:cubicBezTo>
                    <a:pt x="242" y="1712"/>
                    <a:pt x="236" y="1741"/>
                    <a:pt x="230" y="1769"/>
                  </a:cubicBezTo>
                  <a:cubicBezTo>
                    <a:pt x="247" y="1653"/>
                    <a:pt x="263" y="1527"/>
                    <a:pt x="278" y="1387"/>
                  </a:cubicBezTo>
                  <a:cubicBezTo>
                    <a:pt x="323" y="926"/>
                    <a:pt x="272" y="463"/>
                    <a:pt x="2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32"/>
            <p:cNvSpPr/>
            <p:nvPr/>
          </p:nvSpPr>
          <p:spPr>
            <a:xfrm>
              <a:off x="4410275" y="1380825"/>
              <a:ext cx="19725" cy="55525"/>
            </a:xfrm>
            <a:custGeom>
              <a:avLst/>
              <a:gdLst/>
              <a:ahLst/>
              <a:cxnLst/>
              <a:rect l="l" t="t" r="r" b="b"/>
              <a:pathLst>
                <a:path w="789" h="2221" extrusionOk="0">
                  <a:moveTo>
                    <a:pt x="724" y="1893"/>
                  </a:moveTo>
                  <a:cubicBezTo>
                    <a:pt x="723" y="1894"/>
                    <a:pt x="723" y="1895"/>
                    <a:pt x="723" y="1895"/>
                  </a:cubicBezTo>
                  <a:cubicBezTo>
                    <a:pt x="723" y="1895"/>
                    <a:pt x="723" y="1895"/>
                    <a:pt x="724" y="1893"/>
                  </a:cubicBezTo>
                  <a:close/>
                  <a:moveTo>
                    <a:pt x="70" y="0"/>
                  </a:moveTo>
                  <a:lnTo>
                    <a:pt x="70" y="0"/>
                  </a:lnTo>
                  <a:cubicBezTo>
                    <a:pt x="80" y="314"/>
                    <a:pt x="50" y="626"/>
                    <a:pt x="24" y="939"/>
                  </a:cubicBezTo>
                  <a:cubicBezTo>
                    <a:pt x="8" y="1192"/>
                    <a:pt x="8" y="1446"/>
                    <a:pt x="9" y="1700"/>
                  </a:cubicBezTo>
                  <a:cubicBezTo>
                    <a:pt x="9" y="1804"/>
                    <a:pt x="11" y="1907"/>
                    <a:pt x="15" y="2011"/>
                  </a:cubicBezTo>
                  <a:cubicBezTo>
                    <a:pt x="15" y="2018"/>
                    <a:pt x="16" y="2026"/>
                    <a:pt x="18" y="2034"/>
                  </a:cubicBezTo>
                  <a:lnTo>
                    <a:pt x="18" y="2035"/>
                  </a:lnTo>
                  <a:cubicBezTo>
                    <a:pt x="18" y="2043"/>
                    <a:pt x="19" y="2048"/>
                    <a:pt x="19" y="2048"/>
                  </a:cubicBezTo>
                  <a:cubicBezTo>
                    <a:pt x="19" y="2048"/>
                    <a:pt x="19" y="2047"/>
                    <a:pt x="19" y="2046"/>
                  </a:cubicBezTo>
                  <a:lnTo>
                    <a:pt x="19" y="2046"/>
                  </a:lnTo>
                  <a:cubicBezTo>
                    <a:pt x="20" y="2055"/>
                    <a:pt x="23" y="2064"/>
                    <a:pt x="25" y="2071"/>
                  </a:cubicBezTo>
                  <a:lnTo>
                    <a:pt x="29" y="2080"/>
                  </a:lnTo>
                  <a:lnTo>
                    <a:pt x="29" y="2081"/>
                  </a:lnTo>
                  <a:cubicBezTo>
                    <a:pt x="20" y="2081"/>
                    <a:pt x="13" y="2088"/>
                    <a:pt x="14" y="2097"/>
                  </a:cubicBezTo>
                  <a:cubicBezTo>
                    <a:pt x="12" y="2124"/>
                    <a:pt x="10" y="2184"/>
                    <a:pt x="9" y="2184"/>
                  </a:cubicBezTo>
                  <a:cubicBezTo>
                    <a:pt x="8" y="2184"/>
                    <a:pt x="8" y="2184"/>
                    <a:pt x="8" y="2184"/>
                  </a:cubicBezTo>
                  <a:lnTo>
                    <a:pt x="8" y="2184"/>
                  </a:lnTo>
                  <a:cubicBezTo>
                    <a:pt x="0" y="2202"/>
                    <a:pt x="10" y="2221"/>
                    <a:pt x="24" y="2221"/>
                  </a:cubicBezTo>
                  <a:cubicBezTo>
                    <a:pt x="29" y="2221"/>
                    <a:pt x="36" y="2218"/>
                    <a:pt x="41" y="2211"/>
                  </a:cubicBezTo>
                  <a:cubicBezTo>
                    <a:pt x="49" y="2191"/>
                    <a:pt x="53" y="2172"/>
                    <a:pt x="56" y="2153"/>
                  </a:cubicBezTo>
                  <a:cubicBezTo>
                    <a:pt x="67" y="2167"/>
                    <a:pt x="84" y="2174"/>
                    <a:pt x="102" y="2174"/>
                  </a:cubicBezTo>
                  <a:cubicBezTo>
                    <a:pt x="117" y="2174"/>
                    <a:pt x="132" y="2169"/>
                    <a:pt x="142" y="2158"/>
                  </a:cubicBezTo>
                  <a:cubicBezTo>
                    <a:pt x="163" y="2127"/>
                    <a:pt x="159" y="2131"/>
                    <a:pt x="159" y="2114"/>
                  </a:cubicBezTo>
                  <a:cubicBezTo>
                    <a:pt x="174" y="2097"/>
                    <a:pt x="188" y="2080"/>
                    <a:pt x="199" y="2059"/>
                  </a:cubicBezTo>
                  <a:lnTo>
                    <a:pt x="199" y="2062"/>
                  </a:lnTo>
                  <a:cubicBezTo>
                    <a:pt x="194" y="2103"/>
                    <a:pt x="236" y="2141"/>
                    <a:pt x="279" y="2141"/>
                  </a:cubicBezTo>
                  <a:cubicBezTo>
                    <a:pt x="309" y="2141"/>
                    <a:pt x="340" y="2122"/>
                    <a:pt x="354" y="2070"/>
                  </a:cubicBezTo>
                  <a:cubicBezTo>
                    <a:pt x="358" y="2044"/>
                    <a:pt x="359" y="2018"/>
                    <a:pt x="361" y="1990"/>
                  </a:cubicBezTo>
                  <a:cubicBezTo>
                    <a:pt x="369" y="1999"/>
                    <a:pt x="378" y="2006"/>
                    <a:pt x="388" y="2010"/>
                  </a:cubicBezTo>
                  <a:cubicBezTo>
                    <a:pt x="398" y="2015"/>
                    <a:pt x="407" y="2017"/>
                    <a:pt x="417" y="2017"/>
                  </a:cubicBezTo>
                  <a:cubicBezTo>
                    <a:pt x="447" y="2017"/>
                    <a:pt x="476" y="1997"/>
                    <a:pt x="487" y="1970"/>
                  </a:cubicBezTo>
                  <a:cubicBezTo>
                    <a:pt x="487" y="1968"/>
                    <a:pt x="488" y="1968"/>
                    <a:pt x="488" y="1967"/>
                  </a:cubicBezTo>
                  <a:cubicBezTo>
                    <a:pt x="492" y="1958"/>
                    <a:pt x="494" y="1949"/>
                    <a:pt x="494" y="1939"/>
                  </a:cubicBezTo>
                  <a:lnTo>
                    <a:pt x="494" y="1939"/>
                  </a:lnTo>
                  <a:cubicBezTo>
                    <a:pt x="494" y="1941"/>
                    <a:pt x="493" y="1942"/>
                    <a:pt x="492" y="1943"/>
                  </a:cubicBezTo>
                  <a:lnTo>
                    <a:pt x="492" y="1943"/>
                  </a:lnTo>
                  <a:lnTo>
                    <a:pt x="497" y="1881"/>
                  </a:lnTo>
                  <a:cubicBezTo>
                    <a:pt x="508" y="1911"/>
                    <a:pt x="537" y="1931"/>
                    <a:pt x="568" y="1931"/>
                  </a:cubicBezTo>
                  <a:cubicBezTo>
                    <a:pt x="585" y="1931"/>
                    <a:pt x="603" y="1925"/>
                    <a:pt x="618" y="1910"/>
                  </a:cubicBezTo>
                  <a:cubicBezTo>
                    <a:pt x="625" y="1902"/>
                    <a:pt x="630" y="1894"/>
                    <a:pt x="634" y="1885"/>
                  </a:cubicBezTo>
                  <a:cubicBezTo>
                    <a:pt x="644" y="1902"/>
                    <a:pt x="663" y="1913"/>
                    <a:pt x="683" y="1913"/>
                  </a:cubicBezTo>
                  <a:cubicBezTo>
                    <a:pt x="688" y="1913"/>
                    <a:pt x="693" y="1912"/>
                    <a:pt x="697" y="1911"/>
                  </a:cubicBezTo>
                  <a:cubicBezTo>
                    <a:pt x="710" y="1906"/>
                    <a:pt x="722" y="1899"/>
                    <a:pt x="729" y="1888"/>
                  </a:cubicBezTo>
                  <a:lnTo>
                    <a:pt x="729" y="1888"/>
                  </a:lnTo>
                  <a:cubicBezTo>
                    <a:pt x="739" y="1876"/>
                    <a:pt x="748" y="1863"/>
                    <a:pt x="755" y="1848"/>
                  </a:cubicBezTo>
                  <a:cubicBezTo>
                    <a:pt x="788" y="1774"/>
                    <a:pt x="786" y="1691"/>
                    <a:pt x="782" y="1612"/>
                  </a:cubicBezTo>
                  <a:cubicBezTo>
                    <a:pt x="770" y="1442"/>
                    <a:pt x="730" y="1276"/>
                    <a:pt x="689" y="1110"/>
                  </a:cubicBezTo>
                  <a:lnTo>
                    <a:pt x="689" y="1110"/>
                  </a:lnTo>
                  <a:cubicBezTo>
                    <a:pt x="679" y="1325"/>
                    <a:pt x="699" y="1594"/>
                    <a:pt x="662" y="1757"/>
                  </a:cubicBezTo>
                  <a:cubicBezTo>
                    <a:pt x="658" y="1769"/>
                    <a:pt x="649" y="1787"/>
                    <a:pt x="642" y="1803"/>
                  </a:cubicBezTo>
                  <a:cubicBezTo>
                    <a:pt x="675" y="1442"/>
                    <a:pt x="627" y="1076"/>
                    <a:pt x="511" y="733"/>
                  </a:cubicBezTo>
                  <a:lnTo>
                    <a:pt x="511" y="733"/>
                  </a:lnTo>
                  <a:cubicBezTo>
                    <a:pt x="551" y="1070"/>
                    <a:pt x="532" y="1411"/>
                    <a:pt x="499" y="1747"/>
                  </a:cubicBezTo>
                  <a:cubicBezTo>
                    <a:pt x="510" y="1273"/>
                    <a:pt x="453" y="801"/>
                    <a:pt x="376" y="348"/>
                  </a:cubicBezTo>
                  <a:lnTo>
                    <a:pt x="376" y="348"/>
                  </a:lnTo>
                  <a:cubicBezTo>
                    <a:pt x="386" y="608"/>
                    <a:pt x="362" y="868"/>
                    <a:pt x="359" y="1128"/>
                  </a:cubicBezTo>
                  <a:cubicBezTo>
                    <a:pt x="359" y="1180"/>
                    <a:pt x="356" y="1232"/>
                    <a:pt x="354" y="1284"/>
                  </a:cubicBezTo>
                  <a:cubicBezTo>
                    <a:pt x="353" y="1253"/>
                    <a:pt x="351" y="1223"/>
                    <a:pt x="350" y="1192"/>
                  </a:cubicBezTo>
                  <a:cubicBezTo>
                    <a:pt x="334" y="841"/>
                    <a:pt x="296" y="489"/>
                    <a:pt x="244" y="144"/>
                  </a:cubicBezTo>
                  <a:cubicBezTo>
                    <a:pt x="236" y="476"/>
                    <a:pt x="213" y="810"/>
                    <a:pt x="205" y="1145"/>
                  </a:cubicBezTo>
                  <a:cubicBezTo>
                    <a:pt x="199" y="1434"/>
                    <a:pt x="211" y="1725"/>
                    <a:pt x="199" y="2015"/>
                  </a:cubicBezTo>
                  <a:cubicBezTo>
                    <a:pt x="190" y="2025"/>
                    <a:pt x="180" y="2036"/>
                    <a:pt x="172" y="2047"/>
                  </a:cubicBezTo>
                  <a:cubicBezTo>
                    <a:pt x="174" y="2034"/>
                    <a:pt x="174" y="2021"/>
                    <a:pt x="174" y="2010"/>
                  </a:cubicBezTo>
                  <a:cubicBezTo>
                    <a:pt x="163" y="1339"/>
                    <a:pt x="180" y="664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32"/>
            <p:cNvSpPr/>
            <p:nvPr/>
          </p:nvSpPr>
          <p:spPr>
            <a:xfrm>
              <a:off x="4445750" y="885375"/>
              <a:ext cx="114250" cy="155625"/>
            </a:xfrm>
            <a:custGeom>
              <a:avLst/>
              <a:gdLst/>
              <a:ahLst/>
              <a:cxnLst/>
              <a:rect l="l" t="t" r="r" b="b"/>
              <a:pathLst>
                <a:path w="4570" h="6225" extrusionOk="0">
                  <a:moveTo>
                    <a:pt x="2919" y="1414"/>
                  </a:moveTo>
                  <a:cubicBezTo>
                    <a:pt x="2945" y="1456"/>
                    <a:pt x="2986" y="1495"/>
                    <a:pt x="3013" y="1532"/>
                  </a:cubicBezTo>
                  <a:cubicBezTo>
                    <a:pt x="3107" y="1643"/>
                    <a:pt x="3210" y="1747"/>
                    <a:pt x="3324" y="1838"/>
                  </a:cubicBezTo>
                  <a:cubicBezTo>
                    <a:pt x="3375" y="1881"/>
                    <a:pt x="3429" y="1921"/>
                    <a:pt x="3483" y="1957"/>
                  </a:cubicBezTo>
                  <a:cubicBezTo>
                    <a:pt x="3255" y="1853"/>
                    <a:pt x="3056" y="1707"/>
                    <a:pt x="2884" y="1480"/>
                  </a:cubicBezTo>
                  <a:lnTo>
                    <a:pt x="2884" y="1480"/>
                  </a:lnTo>
                  <a:cubicBezTo>
                    <a:pt x="2960" y="1631"/>
                    <a:pt x="3056" y="1773"/>
                    <a:pt x="3179" y="1889"/>
                  </a:cubicBezTo>
                  <a:cubicBezTo>
                    <a:pt x="3274" y="1976"/>
                    <a:pt x="3380" y="2045"/>
                    <a:pt x="3496" y="2105"/>
                  </a:cubicBezTo>
                  <a:cubicBezTo>
                    <a:pt x="3336" y="2038"/>
                    <a:pt x="3192" y="1950"/>
                    <a:pt x="3056" y="1829"/>
                  </a:cubicBezTo>
                  <a:cubicBezTo>
                    <a:pt x="2966" y="1752"/>
                    <a:pt x="2890" y="1670"/>
                    <a:pt x="2833" y="1567"/>
                  </a:cubicBezTo>
                  <a:lnTo>
                    <a:pt x="2833" y="1567"/>
                  </a:lnTo>
                  <a:cubicBezTo>
                    <a:pt x="2932" y="1819"/>
                    <a:pt x="3125" y="2027"/>
                    <a:pt x="3353" y="2172"/>
                  </a:cubicBezTo>
                  <a:cubicBezTo>
                    <a:pt x="3099" y="2055"/>
                    <a:pt x="2885" y="1870"/>
                    <a:pt x="2713" y="1617"/>
                  </a:cubicBezTo>
                  <a:lnTo>
                    <a:pt x="2713" y="1617"/>
                  </a:lnTo>
                  <a:cubicBezTo>
                    <a:pt x="2828" y="1900"/>
                    <a:pt x="3040" y="2143"/>
                    <a:pt x="3306" y="2298"/>
                  </a:cubicBezTo>
                  <a:cubicBezTo>
                    <a:pt x="3315" y="2303"/>
                    <a:pt x="3324" y="2308"/>
                    <a:pt x="3334" y="2313"/>
                  </a:cubicBezTo>
                  <a:cubicBezTo>
                    <a:pt x="3039" y="2207"/>
                    <a:pt x="2801" y="2008"/>
                    <a:pt x="2615" y="1723"/>
                  </a:cubicBezTo>
                  <a:lnTo>
                    <a:pt x="2615" y="1723"/>
                  </a:lnTo>
                  <a:cubicBezTo>
                    <a:pt x="2735" y="2024"/>
                    <a:pt x="2961" y="2286"/>
                    <a:pt x="3252" y="2430"/>
                  </a:cubicBezTo>
                  <a:cubicBezTo>
                    <a:pt x="3212" y="2416"/>
                    <a:pt x="3177" y="2401"/>
                    <a:pt x="3156" y="2387"/>
                  </a:cubicBezTo>
                  <a:cubicBezTo>
                    <a:pt x="2889" y="2243"/>
                    <a:pt x="2674" y="2078"/>
                    <a:pt x="2531" y="1802"/>
                  </a:cubicBezTo>
                  <a:lnTo>
                    <a:pt x="2531" y="1802"/>
                  </a:lnTo>
                  <a:cubicBezTo>
                    <a:pt x="2627" y="2153"/>
                    <a:pt x="2968" y="2498"/>
                    <a:pt x="3324" y="2608"/>
                  </a:cubicBezTo>
                  <a:cubicBezTo>
                    <a:pt x="3172" y="2590"/>
                    <a:pt x="3004" y="2510"/>
                    <a:pt x="2837" y="2389"/>
                  </a:cubicBezTo>
                  <a:cubicBezTo>
                    <a:pt x="2697" y="2292"/>
                    <a:pt x="2524" y="2117"/>
                    <a:pt x="2451" y="1916"/>
                  </a:cubicBezTo>
                  <a:lnTo>
                    <a:pt x="2451" y="1916"/>
                  </a:lnTo>
                  <a:cubicBezTo>
                    <a:pt x="2492" y="2139"/>
                    <a:pt x="2621" y="2335"/>
                    <a:pt x="2791" y="2488"/>
                  </a:cubicBezTo>
                  <a:cubicBezTo>
                    <a:pt x="2878" y="2565"/>
                    <a:pt x="2970" y="2632"/>
                    <a:pt x="3073" y="2685"/>
                  </a:cubicBezTo>
                  <a:cubicBezTo>
                    <a:pt x="2819" y="2613"/>
                    <a:pt x="2493" y="2390"/>
                    <a:pt x="2414" y="2111"/>
                  </a:cubicBezTo>
                  <a:lnTo>
                    <a:pt x="2414" y="2111"/>
                  </a:lnTo>
                  <a:cubicBezTo>
                    <a:pt x="2447" y="2419"/>
                    <a:pt x="2720" y="2704"/>
                    <a:pt x="3020" y="2818"/>
                  </a:cubicBezTo>
                  <a:cubicBezTo>
                    <a:pt x="2837" y="2788"/>
                    <a:pt x="2505" y="2607"/>
                    <a:pt x="2401" y="2339"/>
                  </a:cubicBezTo>
                  <a:lnTo>
                    <a:pt x="2401" y="2339"/>
                  </a:lnTo>
                  <a:cubicBezTo>
                    <a:pt x="2431" y="2545"/>
                    <a:pt x="2599" y="2755"/>
                    <a:pt x="2799" y="2872"/>
                  </a:cubicBezTo>
                  <a:lnTo>
                    <a:pt x="2799" y="2872"/>
                  </a:lnTo>
                  <a:cubicBezTo>
                    <a:pt x="2679" y="2809"/>
                    <a:pt x="2438" y="2650"/>
                    <a:pt x="2373" y="2455"/>
                  </a:cubicBezTo>
                  <a:lnTo>
                    <a:pt x="2373" y="2455"/>
                  </a:lnTo>
                  <a:cubicBezTo>
                    <a:pt x="2394" y="2656"/>
                    <a:pt x="2576" y="2884"/>
                    <a:pt x="2778" y="2993"/>
                  </a:cubicBezTo>
                  <a:cubicBezTo>
                    <a:pt x="2737" y="2981"/>
                    <a:pt x="2706" y="2965"/>
                    <a:pt x="2668" y="2949"/>
                  </a:cubicBezTo>
                  <a:cubicBezTo>
                    <a:pt x="2535" y="2883"/>
                    <a:pt x="2435" y="2810"/>
                    <a:pt x="2366" y="2676"/>
                  </a:cubicBezTo>
                  <a:lnTo>
                    <a:pt x="2366" y="2676"/>
                  </a:lnTo>
                  <a:cubicBezTo>
                    <a:pt x="2400" y="2846"/>
                    <a:pt x="2529" y="2980"/>
                    <a:pt x="2678" y="3062"/>
                  </a:cubicBezTo>
                  <a:cubicBezTo>
                    <a:pt x="2667" y="3059"/>
                    <a:pt x="2642" y="3050"/>
                    <a:pt x="2633" y="3048"/>
                  </a:cubicBezTo>
                  <a:cubicBezTo>
                    <a:pt x="2503" y="2983"/>
                    <a:pt x="2401" y="2915"/>
                    <a:pt x="2325" y="2790"/>
                  </a:cubicBezTo>
                  <a:lnTo>
                    <a:pt x="2325" y="2790"/>
                  </a:lnTo>
                  <a:cubicBezTo>
                    <a:pt x="2356" y="2894"/>
                    <a:pt x="2425" y="2996"/>
                    <a:pt x="2512" y="3068"/>
                  </a:cubicBezTo>
                  <a:cubicBezTo>
                    <a:pt x="2427" y="3022"/>
                    <a:pt x="2365" y="2966"/>
                    <a:pt x="2299" y="2884"/>
                  </a:cubicBezTo>
                  <a:lnTo>
                    <a:pt x="2299" y="2884"/>
                  </a:lnTo>
                  <a:cubicBezTo>
                    <a:pt x="2337" y="2983"/>
                    <a:pt x="2401" y="3074"/>
                    <a:pt x="2488" y="3134"/>
                  </a:cubicBezTo>
                  <a:cubicBezTo>
                    <a:pt x="2499" y="3141"/>
                    <a:pt x="2510" y="3146"/>
                    <a:pt x="2520" y="3153"/>
                  </a:cubicBezTo>
                  <a:cubicBezTo>
                    <a:pt x="2518" y="3156"/>
                    <a:pt x="2517" y="3158"/>
                    <a:pt x="2514" y="3161"/>
                  </a:cubicBezTo>
                  <a:cubicBezTo>
                    <a:pt x="2510" y="3160"/>
                    <a:pt x="2508" y="3160"/>
                    <a:pt x="2504" y="3158"/>
                  </a:cubicBezTo>
                  <a:cubicBezTo>
                    <a:pt x="2498" y="3157"/>
                    <a:pt x="2469" y="3145"/>
                    <a:pt x="2467" y="3145"/>
                  </a:cubicBezTo>
                  <a:cubicBezTo>
                    <a:pt x="2466" y="3145"/>
                    <a:pt x="2464" y="3144"/>
                    <a:pt x="2463" y="3144"/>
                  </a:cubicBezTo>
                  <a:cubicBezTo>
                    <a:pt x="2386" y="3108"/>
                    <a:pt x="2329" y="3055"/>
                    <a:pt x="2276" y="2982"/>
                  </a:cubicBezTo>
                  <a:lnTo>
                    <a:pt x="2276" y="2982"/>
                  </a:lnTo>
                  <a:cubicBezTo>
                    <a:pt x="2299" y="3057"/>
                    <a:pt x="2344" y="3126"/>
                    <a:pt x="2406" y="3175"/>
                  </a:cubicBezTo>
                  <a:cubicBezTo>
                    <a:pt x="2384" y="3168"/>
                    <a:pt x="2360" y="3160"/>
                    <a:pt x="2355" y="3157"/>
                  </a:cubicBezTo>
                  <a:cubicBezTo>
                    <a:pt x="2304" y="3135"/>
                    <a:pt x="2276" y="3101"/>
                    <a:pt x="2246" y="3055"/>
                  </a:cubicBezTo>
                  <a:lnTo>
                    <a:pt x="2246" y="3055"/>
                  </a:lnTo>
                  <a:cubicBezTo>
                    <a:pt x="2260" y="3122"/>
                    <a:pt x="2301" y="3173"/>
                    <a:pt x="2358" y="3206"/>
                  </a:cubicBezTo>
                  <a:cubicBezTo>
                    <a:pt x="2344" y="3204"/>
                    <a:pt x="2332" y="3201"/>
                    <a:pt x="2308" y="3193"/>
                  </a:cubicBezTo>
                  <a:cubicBezTo>
                    <a:pt x="2297" y="3189"/>
                    <a:pt x="2251" y="3165"/>
                    <a:pt x="2234" y="3136"/>
                  </a:cubicBezTo>
                  <a:lnTo>
                    <a:pt x="2234" y="3136"/>
                  </a:lnTo>
                  <a:cubicBezTo>
                    <a:pt x="2247" y="3181"/>
                    <a:pt x="2283" y="3213"/>
                    <a:pt x="2325" y="3233"/>
                  </a:cubicBezTo>
                  <a:lnTo>
                    <a:pt x="2312" y="3233"/>
                  </a:lnTo>
                  <a:cubicBezTo>
                    <a:pt x="2265" y="3228"/>
                    <a:pt x="2219" y="3218"/>
                    <a:pt x="2172" y="3206"/>
                  </a:cubicBezTo>
                  <a:cubicBezTo>
                    <a:pt x="2252" y="2892"/>
                    <a:pt x="2298" y="2571"/>
                    <a:pt x="2330" y="2248"/>
                  </a:cubicBezTo>
                  <a:cubicBezTo>
                    <a:pt x="2354" y="2060"/>
                    <a:pt x="2364" y="1872"/>
                    <a:pt x="2368" y="1684"/>
                  </a:cubicBezTo>
                  <a:cubicBezTo>
                    <a:pt x="2489" y="1626"/>
                    <a:pt x="2626" y="1559"/>
                    <a:pt x="2768" y="1488"/>
                  </a:cubicBezTo>
                  <a:cubicBezTo>
                    <a:pt x="2818" y="1464"/>
                    <a:pt x="2869" y="1440"/>
                    <a:pt x="2919" y="1414"/>
                  </a:cubicBezTo>
                  <a:close/>
                  <a:moveTo>
                    <a:pt x="2262" y="0"/>
                  </a:moveTo>
                  <a:lnTo>
                    <a:pt x="2262" y="0"/>
                  </a:lnTo>
                  <a:cubicBezTo>
                    <a:pt x="2260" y="4"/>
                    <a:pt x="2258" y="7"/>
                    <a:pt x="2256" y="12"/>
                  </a:cubicBezTo>
                  <a:cubicBezTo>
                    <a:pt x="2246" y="8"/>
                    <a:pt x="2236" y="5"/>
                    <a:pt x="2225" y="4"/>
                  </a:cubicBezTo>
                  <a:cubicBezTo>
                    <a:pt x="2221" y="17"/>
                    <a:pt x="2216" y="30"/>
                    <a:pt x="2208" y="41"/>
                  </a:cubicBezTo>
                  <a:cubicBezTo>
                    <a:pt x="2186" y="76"/>
                    <a:pt x="2167" y="113"/>
                    <a:pt x="2144" y="149"/>
                  </a:cubicBezTo>
                  <a:lnTo>
                    <a:pt x="2144" y="150"/>
                  </a:lnTo>
                  <a:cubicBezTo>
                    <a:pt x="2148" y="168"/>
                    <a:pt x="2150" y="185"/>
                    <a:pt x="2152" y="201"/>
                  </a:cubicBezTo>
                  <a:cubicBezTo>
                    <a:pt x="2056" y="360"/>
                    <a:pt x="1949" y="513"/>
                    <a:pt x="1839" y="659"/>
                  </a:cubicBezTo>
                  <a:cubicBezTo>
                    <a:pt x="1774" y="746"/>
                    <a:pt x="1572" y="1002"/>
                    <a:pt x="1384" y="1191"/>
                  </a:cubicBezTo>
                  <a:cubicBezTo>
                    <a:pt x="1140" y="1431"/>
                    <a:pt x="922" y="1621"/>
                    <a:pt x="670" y="1786"/>
                  </a:cubicBezTo>
                  <a:cubicBezTo>
                    <a:pt x="629" y="1812"/>
                    <a:pt x="587" y="1836"/>
                    <a:pt x="543" y="1857"/>
                  </a:cubicBezTo>
                  <a:cubicBezTo>
                    <a:pt x="517" y="1865"/>
                    <a:pt x="495" y="1885"/>
                    <a:pt x="488" y="1914"/>
                  </a:cubicBezTo>
                  <a:cubicBezTo>
                    <a:pt x="472" y="1965"/>
                    <a:pt x="518" y="2016"/>
                    <a:pt x="568" y="2016"/>
                  </a:cubicBezTo>
                  <a:cubicBezTo>
                    <a:pt x="581" y="2016"/>
                    <a:pt x="594" y="2012"/>
                    <a:pt x="607" y="2004"/>
                  </a:cubicBezTo>
                  <a:cubicBezTo>
                    <a:pt x="904" y="1857"/>
                    <a:pt x="1155" y="1626"/>
                    <a:pt x="1398" y="1404"/>
                  </a:cubicBezTo>
                  <a:cubicBezTo>
                    <a:pt x="1607" y="1208"/>
                    <a:pt x="1794" y="989"/>
                    <a:pt x="1951" y="750"/>
                  </a:cubicBezTo>
                  <a:lnTo>
                    <a:pt x="1951" y="750"/>
                  </a:lnTo>
                  <a:cubicBezTo>
                    <a:pt x="1877" y="870"/>
                    <a:pt x="1792" y="993"/>
                    <a:pt x="1745" y="1050"/>
                  </a:cubicBezTo>
                  <a:cubicBezTo>
                    <a:pt x="1532" y="1314"/>
                    <a:pt x="1303" y="1569"/>
                    <a:pt x="1037" y="1781"/>
                  </a:cubicBezTo>
                  <a:cubicBezTo>
                    <a:pt x="892" y="1894"/>
                    <a:pt x="811" y="1972"/>
                    <a:pt x="649" y="2070"/>
                  </a:cubicBezTo>
                  <a:cubicBezTo>
                    <a:pt x="1148" y="1868"/>
                    <a:pt x="1590" y="1533"/>
                    <a:pt x="1910" y="1098"/>
                  </a:cubicBezTo>
                  <a:cubicBezTo>
                    <a:pt x="2004" y="972"/>
                    <a:pt x="2090" y="837"/>
                    <a:pt x="2164" y="698"/>
                  </a:cubicBezTo>
                  <a:lnTo>
                    <a:pt x="2164" y="698"/>
                  </a:lnTo>
                  <a:cubicBezTo>
                    <a:pt x="2000" y="1106"/>
                    <a:pt x="1664" y="1477"/>
                    <a:pt x="1287" y="1800"/>
                  </a:cubicBezTo>
                  <a:cubicBezTo>
                    <a:pt x="1070" y="1991"/>
                    <a:pt x="902" y="2125"/>
                    <a:pt x="676" y="2285"/>
                  </a:cubicBezTo>
                  <a:cubicBezTo>
                    <a:pt x="1143" y="2069"/>
                    <a:pt x="1596" y="1781"/>
                    <a:pt x="1927" y="1384"/>
                  </a:cubicBezTo>
                  <a:lnTo>
                    <a:pt x="1927" y="1384"/>
                  </a:lnTo>
                  <a:cubicBezTo>
                    <a:pt x="1850" y="1487"/>
                    <a:pt x="1763" y="1584"/>
                    <a:pt x="1660" y="1689"/>
                  </a:cubicBezTo>
                  <a:cubicBezTo>
                    <a:pt x="1350" y="2007"/>
                    <a:pt x="1050" y="2250"/>
                    <a:pt x="677" y="2478"/>
                  </a:cubicBezTo>
                  <a:cubicBezTo>
                    <a:pt x="979" y="2367"/>
                    <a:pt x="1269" y="2210"/>
                    <a:pt x="1529" y="2013"/>
                  </a:cubicBezTo>
                  <a:lnTo>
                    <a:pt x="1529" y="2013"/>
                  </a:lnTo>
                  <a:cubicBezTo>
                    <a:pt x="1253" y="2275"/>
                    <a:pt x="968" y="2488"/>
                    <a:pt x="600" y="2632"/>
                  </a:cubicBezTo>
                  <a:cubicBezTo>
                    <a:pt x="1220" y="2502"/>
                    <a:pt x="1776" y="2104"/>
                    <a:pt x="2124" y="1575"/>
                  </a:cubicBezTo>
                  <a:lnTo>
                    <a:pt x="2124" y="1575"/>
                  </a:lnTo>
                  <a:cubicBezTo>
                    <a:pt x="1827" y="2127"/>
                    <a:pt x="1205" y="2569"/>
                    <a:pt x="608" y="2804"/>
                  </a:cubicBezTo>
                  <a:cubicBezTo>
                    <a:pt x="887" y="2748"/>
                    <a:pt x="1161" y="2652"/>
                    <a:pt x="1410" y="2513"/>
                  </a:cubicBezTo>
                  <a:lnTo>
                    <a:pt x="1410" y="2513"/>
                  </a:lnTo>
                  <a:cubicBezTo>
                    <a:pt x="1170" y="2683"/>
                    <a:pt x="893" y="2833"/>
                    <a:pt x="607" y="2957"/>
                  </a:cubicBezTo>
                  <a:cubicBezTo>
                    <a:pt x="1000" y="2878"/>
                    <a:pt x="1384" y="2718"/>
                    <a:pt x="1702" y="2480"/>
                  </a:cubicBezTo>
                  <a:lnTo>
                    <a:pt x="1702" y="2480"/>
                  </a:lnTo>
                  <a:cubicBezTo>
                    <a:pt x="1380" y="2774"/>
                    <a:pt x="973" y="3008"/>
                    <a:pt x="574" y="3153"/>
                  </a:cubicBezTo>
                  <a:cubicBezTo>
                    <a:pt x="929" y="3100"/>
                    <a:pt x="1277" y="2970"/>
                    <a:pt x="1578" y="2770"/>
                  </a:cubicBezTo>
                  <a:lnTo>
                    <a:pt x="1578" y="2770"/>
                  </a:lnTo>
                  <a:cubicBezTo>
                    <a:pt x="1272" y="3024"/>
                    <a:pt x="904" y="3235"/>
                    <a:pt x="578" y="3335"/>
                  </a:cubicBezTo>
                  <a:cubicBezTo>
                    <a:pt x="986" y="3296"/>
                    <a:pt x="1413" y="3099"/>
                    <a:pt x="1750" y="2826"/>
                  </a:cubicBezTo>
                  <a:lnTo>
                    <a:pt x="1750" y="2826"/>
                  </a:lnTo>
                  <a:cubicBezTo>
                    <a:pt x="1695" y="2879"/>
                    <a:pt x="1638" y="2930"/>
                    <a:pt x="1573" y="2985"/>
                  </a:cubicBezTo>
                  <a:cubicBezTo>
                    <a:pt x="1299" y="3228"/>
                    <a:pt x="931" y="3434"/>
                    <a:pt x="531" y="3525"/>
                  </a:cubicBezTo>
                  <a:cubicBezTo>
                    <a:pt x="1027" y="3511"/>
                    <a:pt x="1475" y="3291"/>
                    <a:pt x="1793" y="3005"/>
                  </a:cubicBezTo>
                  <a:cubicBezTo>
                    <a:pt x="1828" y="2974"/>
                    <a:pt x="1861" y="2943"/>
                    <a:pt x="1894" y="2911"/>
                  </a:cubicBezTo>
                  <a:lnTo>
                    <a:pt x="1894" y="2911"/>
                  </a:lnTo>
                  <a:cubicBezTo>
                    <a:pt x="1828" y="2985"/>
                    <a:pt x="1753" y="3055"/>
                    <a:pt x="1658" y="3134"/>
                  </a:cubicBezTo>
                  <a:cubicBezTo>
                    <a:pt x="1467" y="3297"/>
                    <a:pt x="1312" y="3415"/>
                    <a:pt x="1025" y="3551"/>
                  </a:cubicBezTo>
                  <a:cubicBezTo>
                    <a:pt x="875" y="3620"/>
                    <a:pt x="695" y="3690"/>
                    <a:pt x="502" y="3712"/>
                  </a:cubicBezTo>
                  <a:cubicBezTo>
                    <a:pt x="534" y="3715"/>
                    <a:pt x="567" y="3716"/>
                    <a:pt x="599" y="3716"/>
                  </a:cubicBezTo>
                  <a:cubicBezTo>
                    <a:pt x="765" y="3716"/>
                    <a:pt x="929" y="3680"/>
                    <a:pt x="1087" y="3629"/>
                  </a:cubicBezTo>
                  <a:cubicBezTo>
                    <a:pt x="1251" y="3578"/>
                    <a:pt x="1403" y="3503"/>
                    <a:pt x="1547" y="3412"/>
                  </a:cubicBezTo>
                  <a:lnTo>
                    <a:pt x="1547" y="3412"/>
                  </a:lnTo>
                  <a:cubicBezTo>
                    <a:pt x="1545" y="3414"/>
                    <a:pt x="1542" y="3415"/>
                    <a:pt x="1540" y="3418"/>
                  </a:cubicBezTo>
                  <a:cubicBezTo>
                    <a:pt x="1273" y="3641"/>
                    <a:pt x="850" y="3861"/>
                    <a:pt x="450" y="3934"/>
                  </a:cubicBezTo>
                  <a:cubicBezTo>
                    <a:pt x="452" y="3934"/>
                    <a:pt x="453" y="3934"/>
                    <a:pt x="455" y="3934"/>
                  </a:cubicBezTo>
                  <a:cubicBezTo>
                    <a:pt x="884" y="3934"/>
                    <a:pt x="1309" y="3787"/>
                    <a:pt x="1652" y="3528"/>
                  </a:cubicBezTo>
                  <a:lnTo>
                    <a:pt x="1652" y="3528"/>
                  </a:lnTo>
                  <a:cubicBezTo>
                    <a:pt x="1534" y="3649"/>
                    <a:pt x="1396" y="3770"/>
                    <a:pt x="1298" y="3835"/>
                  </a:cubicBezTo>
                  <a:cubicBezTo>
                    <a:pt x="1031" y="4005"/>
                    <a:pt x="773" y="4113"/>
                    <a:pt x="452" y="4151"/>
                  </a:cubicBezTo>
                  <a:cubicBezTo>
                    <a:pt x="494" y="4155"/>
                    <a:pt x="536" y="4157"/>
                    <a:pt x="577" y="4157"/>
                  </a:cubicBezTo>
                  <a:cubicBezTo>
                    <a:pt x="773" y="4157"/>
                    <a:pt x="967" y="4119"/>
                    <a:pt x="1151" y="4051"/>
                  </a:cubicBezTo>
                  <a:lnTo>
                    <a:pt x="1151" y="4051"/>
                  </a:lnTo>
                  <a:cubicBezTo>
                    <a:pt x="1078" y="4093"/>
                    <a:pt x="1001" y="4133"/>
                    <a:pt x="921" y="4170"/>
                  </a:cubicBezTo>
                  <a:cubicBezTo>
                    <a:pt x="757" y="4244"/>
                    <a:pt x="596" y="4323"/>
                    <a:pt x="402" y="4340"/>
                  </a:cubicBezTo>
                  <a:cubicBezTo>
                    <a:pt x="431" y="4343"/>
                    <a:pt x="459" y="4344"/>
                    <a:pt x="488" y="4344"/>
                  </a:cubicBezTo>
                  <a:cubicBezTo>
                    <a:pt x="734" y="4344"/>
                    <a:pt x="975" y="4254"/>
                    <a:pt x="1201" y="4165"/>
                  </a:cubicBezTo>
                  <a:cubicBezTo>
                    <a:pt x="1212" y="4160"/>
                    <a:pt x="1223" y="4155"/>
                    <a:pt x="1235" y="4149"/>
                  </a:cubicBezTo>
                  <a:lnTo>
                    <a:pt x="1235" y="4149"/>
                  </a:lnTo>
                  <a:cubicBezTo>
                    <a:pt x="1035" y="4305"/>
                    <a:pt x="685" y="4495"/>
                    <a:pt x="361" y="4541"/>
                  </a:cubicBezTo>
                  <a:cubicBezTo>
                    <a:pt x="378" y="4541"/>
                    <a:pt x="396" y="4542"/>
                    <a:pt x="414" y="4542"/>
                  </a:cubicBezTo>
                  <a:cubicBezTo>
                    <a:pt x="788" y="4542"/>
                    <a:pt x="1147" y="4396"/>
                    <a:pt x="1446" y="4172"/>
                  </a:cubicBezTo>
                  <a:lnTo>
                    <a:pt x="1446" y="4172"/>
                  </a:lnTo>
                  <a:cubicBezTo>
                    <a:pt x="1282" y="4342"/>
                    <a:pt x="1083" y="4500"/>
                    <a:pt x="862" y="4608"/>
                  </a:cubicBezTo>
                  <a:cubicBezTo>
                    <a:pt x="701" y="4686"/>
                    <a:pt x="541" y="4757"/>
                    <a:pt x="347" y="4772"/>
                  </a:cubicBezTo>
                  <a:cubicBezTo>
                    <a:pt x="381" y="4777"/>
                    <a:pt x="415" y="4779"/>
                    <a:pt x="449" y="4779"/>
                  </a:cubicBezTo>
                  <a:cubicBezTo>
                    <a:pt x="574" y="4779"/>
                    <a:pt x="698" y="4752"/>
                    <a:pt x="819" y="4718"/>
                  </a:cubicBezTo>
                  <a:cubicBezTo>
                    <a:pt x="1017" y="4660"/>
                    <a:pt x="1204" y="4568"/>
                    <a:pt x="1369" y="4445"/>
                  </a:cubicBezTo>
                  <a:lnTo>
                    <a:pt x="1369" y="4445"/>
                  </a:lnTo>
                  <a:cubicBezTo>
                    <a:pt x="1230" y="4587"/>
                    <a:pt x="1087" y="4697"/>
                    <a:pt x="891" y="4798"/>
                  </a:cubicBezTo>
                  <a:cubicBezTo>
                    <a:pt x="733" y="4878"/>
                    <a:pt x="555" y="4955"/>
                    <a:pt x="360" y="4955"/>
                  </a:cubicBezTo>
                  <a:cubicBezTo>
                    <a:pt x="350" y="4955"/>
                    <a:pt x="341" y="4955"/>
                    <a:pt x="331" y="4955"/>
                  </a:cubicBezTo>
                  <a:lnTo>
                    <a:pt x="331" y="4955"/>
                  </a:lnTo>
                  <a:cubicBezTo>
                    <a:pt x="389" y="4968"/>
                    <a:pt x="448" y="4974"/>
                    <a:pt x="508" y="4974"/>
                  </a:cubicBezTo>
                  <a:cubicBezTo>
                    <a:pt x="705" y="4974"/>
                    <a:pt x="902" y="4907"/>
                    <a:pt x="1079" y="4828"/>
                  </a:cubicBezTo>
                  <a:cubicBezTo>
                    <a:pt x="1097" y="4820"/>
                    <a:pt x="1115" y="4811"/>
                    <a:pt x="1133" y="4802"/>
                  </a:cubicBezTo>
                  <a:lnTo>
                    <a:pt x="1133" y="4802"/>
                  </a:lnTo>
                  <a:cubicBezTo>
                    <a:pt x="951" y="4968"/>
                    <a:pt x="679" y="5147"/>
                    <a:pt x="400" y="5147"/>
                  </a:cubicBezTo>
                  <a:cubicBezTo>
                    <a:pt x="379" y="5147"/>
                    <a:pt x="358" y="5146"/>
                    <a:pt x="337" y="5144"/>
                  </a:cubicBezTo>
                  <a:lnTo>
                    <a:pt x="337" y="5144"/>
                  </a:lnTo>
                  <a:cubicBezTo>
                    <a:pt x="396" y="5165"/>
                    <a:pt x="458" y="5173"/>
                    <a:pt x="521" y="5173"/>
                  </a:cubicBezTo>
                  <a:cubicBezTo>
                    <a:pt x="626" y="5173"/>
                    <a:pt x="732" y="5149"/>
                    <a:pt x="830" y="5117"/>
                  </a:cubicBezTo>
                  <a:cubicBezTo>
                    <a:pt x="916" y="5092"/>
                    <a:pt x="1001" y="5050"/>
                    <a:pt x="1084" y="4998"/>
                  </a:cubicBezTo>
                  <a:lnTo>
                    <a:pt x="1084" y="4998"/>
                  </a:lnTo>
                  <a:cubicBezTo>
                    <a:pt x="1032" y="5050"/>
                    <a:pt x="980" y="5094"/>
                    <a:pt x="929" y="5125"/>
                  </a:cubicBezTo>
                  <a:cubicBezTo>
                    <a:pt x="801" y="5212"/>
                    <a:pt x="675" y="5283"/>
                    <a:pt x="542" y="5326"/>
                  </a:cubicBezTo>
                  <a:cubicBezTo>
                    <a:pt x="481" y="5345"/>
                    <a:pt x="424" y="5362"/>
                    <a:pt x="363" y="5362"/>
                  </a:cubicBezTo>
                  <a:cubicBezTo>
                    <a:pt x="352" y="5362"/>
                    <a:pt x="341" y="5362"/>
                    <a:pt x="330" y="5361"/>
                  </a:cubicBezTo>
                  <a:lnTo>
                    <a:pt x="330" y="5361"/>
                  </a:lnTo>
                  <a:cubicBezTo>
                    <a:pt x="369" y="5370"/>
                    <a:pt x="411" y="5374"/>
                    <a:pt x="453" y="5374"/>
                  </a:cubicBezTo>
                  <a:cubicBezTo>
                    <a:pt x="612" y="5374"/>
                    <a:pt x="788" y="5315"/>
                    <a:pt x="940" y="5240"/>
                  </a:cubicBezTo>
                  <a:lnTo>
                    <a:pt x="940" y="5240"/>
                  </a:lnTo>
                  <a:cubicBezTo>
                    <a:pt x="806" y="5362"/>
                    <a:pt x="664" y="5458"/>
                    <a:pt x="522" y="5506"/>
                  </a:cubicBezTo>
                  <a:cubicBezTo>
                    <a:pt x="457" y="5530"/>
                    <a:pt x="392" y="5554"/>
                    <a:pt x="325" y="5554"/>
                  </a:cubicBezTo>
                  <a:cubicBezTo>
                    <a:pt x="311" y="5554"/>
                    <a:pt x="298" y="5553"/>
                    <a:pt x="284" y="5551"/>
                  </a:cubicBezTo>
                  <a:lnTo>
                    <a:pt x="284" y="5551"/>
                  </a:lnTo>
                  <a:cubicBezTo>
                    <a:pt x="320" y="5564"/>
                    <a:pt x="358" y="5569"/>
                    <a:pt x="396" y="5569"/>
                  </a:cubicBezTo>
                  <a:cubicBezTo>
                    <a:pt x="466" y="5569"/>
                    <a:pt x="537" y="5552"/>
                    <a:pt x="605" y="5537"/>
                  </a:cubicBezTo>
                  <a:cubicBezTo>
                    <a:pt x="679" y="5519"/>
                    <a:pt x="749" y="5492"/>
                    <a:pt x="819" y="5458"/>
                  </a:cubicBezTo>
                  <a:lnTo>
                    <a:pt x="819" y="5458"/>
                  </a:lnTo>
                  <a:cubicBezTo>
                    <a:pt x="788" y="5484"/>
                    <a:pt x="759" y="5508"/>
                    <a:pt x="734" y="5524"/>
                  </a:cubicBezTo>
                  <a:cubicBezTo>
                    <a:pt x="590" y="5622"/>
                    <a:pt x="455" y="5706"/>
                    <a:pt x="287" y="5706"/>
                  </a:cubicBezTo>
                  <a:cubicBezTo>
                    <a:pt x="280" y="5706"/>
                    <a:pt x="272" y="5706"/>
                    <a:pt x="264" y="5706"/>
                  </a:cubicBezTo>
                  <a:lnTo>
                    <a:pt x="264" y="5706"/>
                  </a:lnTo>
                  <a:cubicBezTo>
                    <a:pt x="309" y="5720"/>
                    <a:pt x="356" y="5727"/>
                    <a:pt x="402" y="5727"/>
                  </a:cubicBezTo>
                  <a:cubicBezTo>
                    <a:pt x="463" y="5727"/>
                    <a:pt x="525" y="5715"/>
                    <a:pt x="584" y="5696"/>
                  </a:cubicBezTo>
                  <a:lnTo>
                    <a:pt x="584" y="5696"/>
                  </a:lnTo>
                  <a:cubicBezTo>
                    <a:pt x="532" y="5732"/>
                    <a:pt x="474" y="5767"/>
                    <a:pt x="417" y="5793"/>
                  </a:cubicBezTo>
                  <a:cubicBezTo>
                    <a:pt x="371" y="5812"/>
                    <a:pt x="312" y="5846"/>
                    <a:pt x="248" y="5846"/>
                  </a:cubicBezTo>
                  <a:cubicBezTo>
                    <a:pt x="244" y="5846"/>
                    <a:pt x="241" y="5846"/>
                    <a:pt x="237" y="5846"/>
                  </a:cubicBezTo>
                  <a:lnTo>
                    <a:pt x="237" y="5846"/>
                  </a:lnTo>
                  <a:cubicBezTo>
                    <a:pt x="258" y="5854"/>
                    <a:pt x="279" y="5857"/>
                    <a:pt x="300" y="5857"/>
                  </a:cubicBezTo>
                  <a:cubicBezTo>
                    <a:pt x="326" y="5857"/>
                    <a:pt x="352" y="5853"/>
                    <a:pt x="377" y="5850"/>
                  </a:cubicBezTo>
                  <a:cubicBezTo>
                    <a:pt x="408" y="5846"/>
                    <a:pt x="438" y="5838"/>
                    <a:pt x="469" y="5830"/>
                  </a:cubicBezTo>
                  <a:lnTo>
                    <a:pt x="469" y="5830"/>
                  </a:lnTo>
                  <a:cubicBezTo>
                    <a:pt x="361" y="5910"/>
                    <a:pt x="249" y="5984"/>
                    <a:pt x="131" y="6044"/>
                  </a:cubicBezTo>
                  <a:cubicBezTo>
                    <a:pt x="83" y="6075"/>
                    <a:pt x="80" y="6049"/>
                    <a:pt x="33" y="6103"/>
                  </a:cubicBezTo>
                  <a:cubicBezTo>
                    <a:pt x="0" y="6156"/>
                    <a:pt x="46" y="6225"/>
                    <a:pt x="103" y="6225"/>
                  </a:cubicBezTo>
                  <a:cubicBezTo>
                    <a:pt x="110" y="6225"/>
                    <a:pt x="118" y="6224"/>
                    <a:pt x="125" y="6221"/>
                  </a:cubicBezTo>
                  <a:cubicBezTo>
                    <a:pt x="614" y="5995"/>
                    <a:pt x="1026" y="5602"/>
                    <a:pt x="1338" y="5166"/>
                  </a:cubicBezTo>
                  <a:cubicBezTo>
                    <a:pt x="1479" y="4967"/>
                    <a:pt x="1590" y="4747"/>
                    <a:pt x="1680" y="4519"/>
                  </a:cubicBezTo>
                  <a:cubicBezTo>
                    <a:pt x="1848" y="4208"/>
                    <a:pt x="1975" y="3875"/>
                    <a:pt x="2075" y="3537"/>
                  </a:cubicBezTo>
                  <a:cubicBezTo>
                    <a:pt x="2098" y="3472"/>
                    <a:pt x="2118" y="3407"/>
                    <a:pt x="2137" y="3342"/>
                  </a:cubicBezTo>
                  <a:cubicBezTo>
                    <a:pt x="2168" y="3346"/>
                    <a:pt x="2200" y="3349"/>
                    <a:pt x="2232" y="3349"/>
                  </a:cubicBezTo>
                  <a:cubicBezTo>
                    <a:pt x="2249" y="3349"/>
                    <a:pt x="2266" y="3348"/>
                    <a:pt x="2282" y="3346"/>
                  </a:cubicBezTo>
                  <a:cubicBezTo>
                    <a:pt x="2383" y="3336"/>
                    <a:pt x="2479" y="3310"/>
                    <a:pt x="2572" y="3274"/>
                  </a:cubicBezTo>
                  <a:cubicBezTo>
                    <a:pt x="2575" y="3274"/>
                    <a:pt x="2578" y="3274"/>
                    <a:pt x="2581" y="3274"/>
                  </a:cubicBezTo>
                  <a:cubicBezTo>
                    <a:pt x="2671" y="3274"/>
                    <a:pt x="2805" y="3194"/>
                    <a:pt x="2912" y="3147"/>
                  </a:cubicBezTo>
                  <a:cubicBezTo>
                    <a:pt x="2920" y="3144"/>
                    <a:pt x="2929" y="3140"/>
                    <a:pt x="2936" y="3136"/>
                  </a:cubicBezTo>
                  <a:lnTo>
                    <a:pt x="2939" y="3136"/>
                  </a:lnTo>
                  <a:cubicBezTo>
                    <a:pt x="2948" y="3131"/>
                    <a:pt x="2957" y="3127"/>
                    <a:pt x="2965" y="3122"/>
                  </a:cubicBezTo>
                  <a:cubicBezTo>
                    <a:pt x="3221" y="2996"/>
                    <a:pt x="3471" y="2856"/>
                    <a:pt x="3696" y="2679"/>
                  </a:cubicBezTo>
                  <a:cubicBezTo>
                    <a:pt x="3826" y="2576"/>
                    <a:pt x="3950" y="2463"/>
                    <a:pt x="4064" y="2342"/>
                  </a:cubicBezTo>
                  <a:cubicBezTo>
                    <a:pt x="4091" y="2313"/>
                    <a:pt x="4129" y="2274"/>
                    <a:pt x="4146" y="2234"/>
                  </a:cubicBezTo>
                  <a:cubicBezTo>
                    <a:pt x="4285" y="2266"/>
                    <a:pt x="4429" y="2284"/>
                    <a:pt x="4570" y="2286"/>
                  </a:cubicBezTo>
                  <a:cubicBezTo>
                    <a:pt x="4422" y="2259"/>
                    <a:pt x="4281" y="2214"/>
                    <a:pt x="4150" y="2161"/>
                  </a:cubicBezTo>
                  <a:cubicBezTo>
                    <a:pt x="4141" y="2146"/>
                    <a:pt x="4129" y="2132"/>
                    <a:pt x="4106" y="2122"/>
                  </a:cubicBezTo>
                  <a:cubicBezTo>
                    <a:pt x="4096" y="2116"/>
                    <a:pt x="4085" y="2114"/>
                    <a:pt x="4074" y="2114"/>
                  </a:cubicBezTo>
                  <a:cubicBezTo>
                    <a:pt x="4066" y="2114"/>
                    <a:pt x="4059" y="2115"/>
                    <a:pt x="4052" y="2118"/>
                  </a:cubicBezTo>
                  <a:cubicBezTo>
                    <a:pt x="3661" y="1938"/>
                    <a:pt x="3336" y="1664"/>
                    <a:pt x="3097" y="1377"/>
                  </a:cubicBezTo>
                  <a:cubicBezTo>
                    <a:pt x="3065" y="1343"/>
                    <a:pt x="3049" y="1288"/>
                    <a:pt x="2999" y="1273"/>
                  </a:cubicBezTo>
                  <a:cubicBezTo>
                    <a:pt x="2997" y="1272"/>
                    <a:pt x="2994" y="1272"/>
                    <a:pt x="2993" y="1272"/>
                  </a:cubicBezTo>
                  <a:cubicBezTo>
                    <a:pt x="2979" y="1251"/>
                    <a:pt x="2955" y="1239"/>
                    <a:pt x="2929" y="1239"/>
                  </a:cubicBezTo>
                  <a:cubicBezTo>
                    <a:pt x="2891" y="1240"/>
                    <a:pt x="2862" y="1267"/>
                    <a:pt x="2829" y="1282"/>
                  </a:cubicBezTo>
                  <a:cubicBezTo>
                    <a:pt x="2756" y="1325"/>
                    <a:pt x="2684" y="1370"/>
                    <a:pt x="2610" y="1411"/>
                  </a:cubicBezTo>
                  <a:cubicBezTo>
                    <a:pt x="2531" y="1457"/>
                    <a:pt x="2451" y="1502"/>
                    <a:pt x="2373" y="1548"/>
                  </a:cubicBezTo>
                  <a:cubicBezTo>
                    <a:pt x="2374" y="1342"/>
                    <a:pt x="2368" y="1137"/>
                    <a:pt x="2358" y="931"/>
                  </a:cubicBezTo>
                  <a:cubicBezTo>
                    <a:pt x="2367" y="910"/>
                    <a:pt x="2378" y="886"/>
                    <a:pt x="2373" y="861"/>
                  </a:cubicBezTo>
                  <a:cubicBezTo>
                    <a:pt x="2371" y="844"/>
                    <a:pt x="2364" y="829"/>
                    <a:pt x="2352" y="817"/>
                  </a:cubicBezTo>
                  <a:cubicBezTo>
                    <a:pt x="2348" y="738"/>
                    <a:pt x="2344" y="659"/>
                    <a:pt x="2339" y="581"/>
                  </a:cubicBezTo>
                  <a:cubicBezTo>
                    <a:pt x="2334" y="428"/>
                    <a:pt x="2319" y="274"/>
                    <a:pt x="2303" y="121"/>
                  </a:cubicBezTo>
                  <a:cubicBezTo>
                    <a:pt x="2304" y="80"/>
                    <a:pt x="2294" y="33"/>
                    <a:pt x="2261" y="15"/>
                  </a:cubicBezTo>
                  <a:cubicBezTo>
                    <a:pt x="2261" y="9"/>
                    <a:pt x="2261" y="5"/>
                    <a:pt x="2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32"/>
            <p:cNvSpPr/>
            <p:nvPr/>
          </p:nvSpPr>
          <p:spPr>
            <a:xfrm>
              <a:off x="4386925" y="931875"/>
              <a:ext cx="74475" cy="109350"/>
            </a:xfrm>
            <a:custGeom>
              <a:avLst/>
              <a:gdLst/>
              <a:ahLst/>
              <a:cxnLst/>
              <a:rect l="l" t="t" r="r" b="b"/>
              <a:pathLst>
                <a:path w="2979" h="4374" extrusionOk="0">
                  <a:moveTo>
                    <a:pt x="2896" y="1"/>
                  </a:moveTo>
                  <a:cubicBezTo>
                    <a:pt x="2876" y="1"/>
                    <a:pt x="2855" y="8"/>
                    <a:pt x="2840" y="24"/>
                  </a:cubicBezTo>
                  <a:cubicBezTo>
                    <a:pt x="2798" y="81"/>
                    <a:pt x="2805" y="174"/>
                    <a:pt x="2786" y="242"/>
                  </a:cubicBezTo>
                  <a:cubicBezTo>
                    <a:pt x="2749" y="437"/>
                    <a:pt x="2718" y="632"/>
                    <a:pt x="2689" y="829"/>
                  </a:cubicBezTo>
                  <a:cubicBezTo>
                    <a:pt x="2660" y="1008"/>
                    <a:pt x="2637" y="1188"/>
                    <a:pt x="2615" y="1366"/>
                  </a:cubicBezTo>
                  <a:cubicBezTo>
                    <a:pt x="2608" y="1364"/>
                    <a:pt x="2600" y="1363"/>
                    <a:pt x="2592" y="1363"/>
                  </a:cubicBezTo>
                  <a:cubicBezTo>
                    <a:pt x="2558" y="1363"/>
                    <a:pt x="2523" y="1383"/>
                    <a:pt x="2514" y="1420"/>
                  </a:cubicBezTo>
                  <a:cubicBezTo>
                    <a:pt x="2512" y="1425"/>
                    <a:pt x="2510" y="1431"/>
                    <a:pt x="2508" y="1435"/>
                  </a:cubicBezTo>
                  <a:lnTo>
                    <a:pt x="2508" y="1435"/>
                  </a:lnTo>
                  <a:cubicBezTo>
                    <a:pt x="2508" y="1434"/>
                    <a:pt x="2508" y="1433"/>
                    <a:pt x="2509" y="1432"/>
                  </a:cubicBezTo>
                  <a:lnTo>
                    <a:pt x="2509" y="1432"/>
                  </a:lnTo>
                  <a:cubicBezTo>
                    <a:pt x="2507" y="1436"/>
                    <a:pt x="2505" y="1441"/>
                    <a:pt x="2503" y="1445"/>
                  </a:cubicBezTo>
                  <a:lnTo>
                    <a:pt x="2503" y="1445"/>
                  </a:lnTo>
                  <a:cubicBezTo>
                    <a:pt x="2503" y="1445"/>
                    <a:pt x="2504" y="1445"/>
                    <a:pt x="2504" y="1445"/>
                  </a:cubicBezTo>
                  <a:lnTo>
                    <a:pt x="2504" y="1445"/>
                  </a:lnTo>
                  <a:cubicBezTo>
                    <a:pt x="2503" y="1447"/>
                    <a:pt x="2502" y="1449"/>
                    <a:pt x="2501" y="1451"/>
                  </a:cubicBezTo>
                  <a:lnTo>
                    <a:pt x="2501" y="1451"/>
                  </a:lnTo>
                  <a:cubicBezTo>
                    <a:pt x="2502" y="1449"/>
                    <a:pt x="2503" y="1447"/>
                    <a:pt x="2503" y="1445"/>
                  </a:cubicBezTo>
                  <a:lnTo>
                    <a:pt x="2503" y="1445"/>
                  </a:lnTo>
                  <a:cubicBezTo>
                    <a:pt x="2503" y="1446"/>
                    <a:pt x="2503" y="1447"/>
                    <a:pt x="2503" y="1447"/>
                  </a:cubicBezTo>
                  <a:cubicBezTo>
                    <a:pt x="2502" y="1449"/>
                    <a:pt x="2501" y="1451"/>
                    <a:pt x="2500" y="1453"/>
                  </a:cubicBezTo>
                  <a:lnTo>
                    <a:pt x="2500" y="1453"/>
                  </a:lnTo>
                  <a:cubicBezTo>
                    <a:pt x="2501" y="1452"/>
                    <a:pt x="2501" y="1451"/>
                    <a:pt x="2501" y="1451"/>
                  </a:cubicBezTo>
                  <a:lnTo>
                    <a:pt x="2501" y="1451"/>
                  </a:lnTo>
                  <a:cubicBezTo>
                    <a:pt x="2499" y="1455"/>
                    <a:pt x="2498" y="1458"/>
                    <a:pt x="2498" y="1458"/>
                  </a:cubicBezTo>
                  <a:cubicBezTo>
                    <a:pt x="2498" y="1458"/>
                    <a:pt x="2499" y="1457"/>
                    <a:pt x="2500" y="1453"/>
                  </a:cubicBezTo>
                  <a:lnTo>
                    <a:pt x="2500" y="1453"/>
                  </a:lnTo>
                  <a:cubicBezTo>
                    <a:pt x="2331" y="1838"/>
                    <a:pt x="2147" y="2218"/>
                    <a:pt x="1959" y="2594"/>
                  </a:cubicBezTo>
                  <a:cubicBezTo>
                    <a:pt x="1937" y="2636"/>
                    <a:pt x="1916" y="2681"/>
                    <a:pt x="1894" y="2723"/>
                  </a:cubicBezTo>
                  <a:cubicBezTo>
                    <a:pt x="1889" y="2722"/>
                    <a:pt x="1884" y="2722"/>
                    <a:pt x="1879" y="2722"/>
                  </a:cubicBezTo>
                  <a:cubicBezTo>
                    <a:pt x="1860" y="2722"/>
                    <a:pt x="1839" y="2728"/>
                    <a:pt x="1820" y="2744"/>
                  </a:cubicBezTo>
                  <a:cubicBezTo>
                    <a:pt x="1627" y="2864"/>
                    <a:pt x="1487" y="2920"/>
                    <a:pt x="1250" y="2967"/>
                  </a:cubicBezTo>
                  <a:cubicBezTo>
                    <a:pt x="1088" y="2997"/>
                    <a:pt x="834" y="2997"/>
                    <a:pt x="625" y="2999"/>
                  </a:cubicBezTo>
                  <a:cubicBezTo>
                    <a:pt x="816" y="3037"/>
                    <a:pt x="1008" y="3077"/>
                    <a:pt x="1203" y="3077"/>
                  </a:cubicBezTo>
                  <a:cubicBezTo>
                    <a:pt x="1249" y="3077"/>
                    <a:pt x="1294" y="3075"/>
                    <a:pt x="1340" y="3070"/>
                  </a:cubicBezTo>
                  <a:cubicBezTo>
                    <a:pt x="1356" y="3069"/>
                    <a:pt x="1374" y="3067"/>
                    <a:pt x="1390" y="3064"/>
                  </a:cubicBezTo>
                  <a:lnTo>
                    <a:pt x="1390" y="3064"/>
                  </a:lnTo>
                  <a:cubicBezTo>
                    <a:pt x="1226" y="3123"/>
                    <a:pt x="1057" y="3151"/>
                    <a:pt x="872" y="3151"/>
                  </a:cubicBezTo>
                  <a:cubicBezTo>
                    <a:pt x="776" y="3151"/>
                    <a:pt x="674" y="3143"/>
                    <a:pt x="568" y="3128"/>
                  </a:cubicBezTo>
                  <a:lnTo>
                    <a:pt x="568" y="3128"/>
                  </a:lnTo>
                  <a:cubicBezTo>
                    <a:pt x="743" y="3192"/>
                    <a:pt x="928" y="3234"/>
                    <a:pt x="1115" y="3234"/>
                  </a:cubicBezTo>
                  <a:cubicBezTo>
                    <a:pt x="1145" y="3234"/>
                    <a:pt x="1176" y="3233"/>
                    <a:pt x="1206" y="3231"/>
                  </a:cubicBezTo>
                  <a:cubicBezTo>
                    <a:pt x="1263" y="3224"/>
                    <a:pt x="1318" y="3215"/>
                    <a:pt x="1375" y="3203"/>
                  </a:cubicBezTo>
                  <a:lnTo>
                    <a:pt x="1375" y="3203"/>
                  </a:lnTo>
                  <a:cubicBezTo>
                    <a:pt x="1240" y="3265"/>
                    <a:pt x="1102" y="3290"/>
                    <a:pt x="933" y="3290"/>
                  </a:cubicBezTo>
                  <a:cubicBezTo>
                    <a:pt x="920" y="3290"/>
                    <a:pt x="907" y="3290"/>
                    <a:pt x="893" y="3289"/>
                  </a:cubicBezTo>
                  <a:cubicBezTo>
                    <a:pt x="748" y="3280"/>
                    <a:pt x="653" y="3278"/>
                    <a:pt x="514" y="3229"/>
                  </a:cubicBezTo>
                  <a:lnTo>
                    <a:pt x="514" y="3229"/>
                  </a:lnTo>
                  <a:cubicBezTo>
                    <a:pt x="622" y="3298"/>
                    <a:pt x="748" y="3335"/>
                    <a:pt x="872" y="3362"/>
                  </a:cubicBezTo>
                  <a:cubicBezTo>
                    <a:pt x="929" y="3373"/>
                    <a:pt x="986" y="3381"/>
                    <a:pt x="1044" y="3386"/>
                  </a:cubicBezTo>
                  <a:cubicBezTo>
                    <a:pt x="962" y="3406"/>
                    <a:pt x="878" y="3416"/>
                    <a:pt x="790" y="3416"/>
                  </a:cubicBezTo>
                  <a:cubicBezTo>
                    <a:pt x="684" y="3416"/>
                    <a:pt x="572" y="3401"/>
                    <a:pt x="450" y="3371"/>
                  </a:cubicBezTo>
                  <a:lnTo>
                    <a:pt x="450" y="3371"/>
                  </a:lnTo>
                  <a:cubicBezTo>
                    <a:pt x="572" y="3438"/>
                    <a:pt x="707" y="3481"/>
                    <a:pt x="845" y="3496"/>
                  </a:cubicBezTo>
                  <a:cubicBezTo>
                    <a:pt x="787" y="3506"/>
                    <a:pt x="730" y="3511"/>
                    <a:pt x="668" y="3511"/>
                  </a:cubicBezTo>
                  <a:cubicBezTo>
                    <a:pt x="629" y="3511"/>
                    <a:pt x="587" y="3509"/>
                    <a:pt x="543" y="3505"/>
                  </a:cubicBezTo>
                  <a:cubicBezTo>
                    <a:pt x="515" y="3499"/>
                    <a:pt x="418" y="3486"/>
                    <a:pt x="377" y="3457"/>
                  </a:cubicBezTo>
                  <a:lnTo>
                    <a:pt x="377" y="3457"/>
                  </a:lnTo>
                  <a:cubicBezTo>
                    <a:pt x="488" y="3553"/>
                    <a:pt x="661" y="3596"/>
                    <a:pt x="828" y="3596"/>
                  </a:cubicBezTo>
                  <a:cubicBezTo>
                    <a:pt x="804" y="3602"/>
                    <a:pt x="777" y="3610"/>
                    <a:pt x="739" y="3618"/>
                  </a:cubicBezTo>
                  <a:cubicBezTo>
                    <a:pt x="703" y="3625"/>
                    <a:pt x="653" y="3631"/>
                    <a:pt x="597" y="3631"/>
                  </a:cubicBezTo>
                  <a:cubicBezTo>
                    <a:pt x="515" y="3631"/>
                    <a:pt x="420" y="3617"/>
                    <a:pt x="341" y="3571"/>
                  </a:cubicBezTo>
                  <a:lnTo>
                    <a:pt x="341" y="3571"/>
                  </a:lnTo>
                  <a:cubicBezTo>
                    <a:pt x="417" y="3645"/>
                    <a:pt x="514" y="3685"/>
                    <a:pt x="617" y="3700"/>
                  </a:cubicBezTo>
                  <a:cubicBezTo>
                    <a:pt x="577" y="3706"/>
                    <a:pt x="536" y="3710"/>
                    <a:pt x="490" y="3710"/>
                  </a:cubicBezTo>
                  <a:cubicBezTo>
                    <a:pt x="480" y="3710"/>
                    <a:pt x="470" y="3710"/>
                    <a:pt x="459" y="3710"/>
                  </a:cubicBezTo>
                  <a:cubicBezTo>
                    <a:pt x="417" y="3704"/>
                    <a:pt x="354" y="3702"/>
                    <a:pt x="304" y="3659"/>
                  </a:cubicBezTo>
                  <a:lnTo>
                    <a:pt x="304" y="3659"/>
                  </a:lnTo>
                  <a:cubicBezTo>
                    <a:pt x="351" y="3728"/>
                    <a:pt x="440" y="3753"/>
                    <a:pt x="521" y="3767"/>
                  </a:cubicBezTo>
                  <a:cubicBezTo>
                    <a:pt x="430" y="3787"/>
                    <a:pt x="365" y="3793"/>
                    <a:pt x="242" y="3797"/>
                  </a:cubicBezTo>
                  <a:cubicBezTo>
                    <a:pt x="235" y="3798"/>
                    <a:pt x="227" y="3798"/>
                    <a:pt x="220" y="3798"/>
                  </a:cubicBezTo>
                  <a:cubicBezTo>
                    <a:pt x="212" y="3798"/>
                    <a:pt x="205" y="3798"/>
                    <a:pt x="197" y="3798"/>
                  </a:cubicBezTo>
                  <a:cubicBezTo>
                    <a:pt x="365" y="3478"/>
                    <a:pt x="519" y="3150"/>
                    <a:pt x="684" y="2829"/>
                  </a:cubicBezTo>
                  <a:cubicBezTo>
                    <a:pt x="885" y="2467"/>
                    <a:pt x="1072" y="2100"/>
                    <a:pt x="1241" y="1722"/>
                  </a:cubicBezTo>
                  <a:cubicBezTo>
                    <a:pt x="1360" y="1488"/>
                    <a:pt x="1468" y="1249"/>
                    <a:pt x="1576" y="1012"/>
                  </a:cubicBezTo>
                  <a:cubicBezTo>
                    <a:pt x="1586" y="959"/>
                    <a:pt x="1539" y="922"/>
                    <a:pt x="1493" y="922"/>
                  </a:cubicBezTo>
                  <a:cubicBezTo>
                    <a:pt x="1467" y="922"/>
                    <a:pt x="1442" y="934"/>
                    <a:pt x="1426" y="961"/>
                  </a:cubicBezTo>
                  <a:cubicBezTo>
                    <a:pt x="1314" y="1171"/>
                    <a:pt x="1230" y="1393"/>
                    <a:pt x="1140" y="1614"/>
                  </a:cubicBezTo>
                  <a:cubicBezTo>
                    <a:pt x="1102" y="1707"/>
                    <a:pt x="964" y="2018"/>
                    <a:pt x="870" y="2208"/>
                  </a:cubicBezTo>
                  <a:cubicBezTo>
                    <a:pt x="770" y="2419"/>
                    <a:pt x="646" y="2616"/>
                    <a:pt x="537" y="2822"/>
                  </a:cubicBezTo>
                  <a:cubicBezTo>
                    <a:pt x="373" y="3131"/>
                    <a:pt x="211" y="3439"/>
                    <a:pt x="43" y="3747"/>
                  </a:cubicBezTo>
                  <a:cubicBezTo>
                    <a:pt x="27" y="3780"/>
                    <a:pt x="0" y="3814"/>
                    <a:pt x="13" y="3852"/>
                  </a:cubicBezTo>
                  <a:cubicBezTo>
                    <a:pt x="17" y="3864"/>
                    <a:pt x="22" y="3872"/>
                    <a:pt x="27" y="3881"/>
                  </a:cubicBezTo>
                  <a:cubicBezTo>
                    <a:pt x="28" y="3906"/>
                    <a:pt x="42" y="3931"/>
                    <a:pt x="66" y="3944"/>
                  </a:cubicBezTo>
                  <a:cubicBezTo>
                    <a:pt x="100" y="3956"/>
                    <a:pt x="135" y="3959"/>
                    <a:pt x="172" y="3959"/>
                  </a:cubicBezTo>
                  <a:cubicBezTo>
                    <a:pt x="207" y="3959"/>
                    <a:pt x="243" y="3956"/>
                    <a:pt x="278" y="3956"/>
                  </a:cubicBezTo>
                  <a:cubicBezTo>
                    <a:pt x="285" y="3956"/>
                    <a:pt x="292" y="3956"/>
                    <a:pt x="299" y="3957"/>
                  </a:cubicBezTo>
                  <a:cubicBezTo>
                    <a:pt x="670" y="3936"/>
                    <a:pt x="1034" y="3797"/>
                    <a:pt x="1336" y="3583"/>
                  </a:cubicBezTo>
                  <a:cubicBezTo>
                    <a:pt x="1454" y="3498"/>
                    <a:pt x="1560" y="3398"/>
                    <a:pt x="1655" y="3288"/>
                  </a:cubicBezTo>
                  <a:cubicBezTo>
                    <a:pt x="1696" y="3257"/>
                    <a:pt x="1746" y="3222"/>
                    <a:pt x="1801" y="3173"/>
                  </a:cubicBezTo>
                  <a:cubicBezTo>
                    <a:pt x="1835" y="3137"/>
                    <a:pt x="1885" y="3102"/>
                    <a:pt x="1896" y="3052"/>
                  </a:cubicBezTo>
                  <a:cubicBezTo>
                    <a:pt x="1956" y="2966"/>
                    <a:pt x="1998" y="2871"/>
                    <a:pt x="2046" y="2781"/>
                  </a:cubicBezTo>
                  <a:cubicBezTo>
                    <a:pt x="2157" y="2573"/>
                    <a:pt x="2258" y="2360"/>
                    <a:pt x="2358" y="2146"/>
                  </a:cubicBezTo>
                  <a:cubicBezTo>
                    <a:pt x="2436" y="1988"/>
                    <a:pt x="2510" y="1828"/>
                    <a:pt x="2582" y="1667"/>
                  </a:cubicBezTo>
                  <a:lnTo>
                    <a:pt x="2582" y="1667"/>
                  </a:lnTo>
                  <a:cubicBezTo>
                    <a:pt x="2544" y="2038"/>
                    <a:pt x="2517" y="2410"/>
                    <a:pt x="2493" y="2784"/>
                  </a:cubicBezTo>
                  <a:cubicBezTo>
                    <a:pt x="2461" y="3253"/>
                    <a:pt x="2427" y="3788"/>
                    <a:pt x="2368" y="4186"/>
                  </a:cubicBezTo>
                  <a:cubicBezTo>
                    <a:pt x="2365" y="4236"/>
                    <a:pt x="2334" y="4288"/>
                    <a:pt x="2360" y="4335"/>
                  </a:cubicBezTo>
                  <a:cubicBezTo>
                    <a:pt x="2374" y="4361"/>
                    <a:pt x="2401" y="4374"/>
                    <a:pt x="2428" y="4374"/>
                  </a:cubicBezTo>
                  <a:cubicBezTo>
                    <a:pt x="2463" y="4374"/>
                    <a:pt x="2498" y="4353"/>
                    <a:pt x="2507" y="4315"/>
                  </a:cubicBezTo>
                  <a:cubicBezTo>
                    <a:pt x="2617" y="3650"/>
                    <a:pt x="2633" y="2971"/>
                    <a:pt x="2687" y="2300"/>
                  </a:cubicBezTo>
                  <a:cubicBezTo>
                    <a:pt x="2734" y="1644"/>
                    <a:pt x="2802" y="1101"/>
                    <a:pt x="2910" y="458"/>
                  </a:cubicBezTo>
                  <a:cubicBezTo>
                    <a:pt x="2929" y="330"/>
                    <a:pt x="2967" y="201"/>
                    <a:pt x="2978" y="72"/>
                  </a:cubicBezTo>
                  <a:cubicBezTo>
                    <a:pt x="2975" y="28"/>
                    <a:pt x="2935" y="1"/>
                    <a:pt x="28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32"/>
            <p:cNvSpPr/>
            <p:nvPr/>
          </p:nvSpPr>
          <p:spPr>
            <a:xfrm>
              <a:off x="4508300" y="1155700"/>
              <a:ext cx="42150" cy="97200"/>
            </a:xfrm>
            <a:custGeom>
              <a:avLst/>
              <a:gdLst/>
              <a:ahLst/>
              <a:cxnLst/>
              <a:rect l="l" t="t" r="r" b="b"/>
              <a:pathLst>
                <a:path w="1686" h="3888" extrusionOk="0">
                  <a:moveTo>
                    <a:pt x="422" y="1"/>
                  </a:moveTo>
                  <a:cubicBezTo>
                    <a:pt x="413" y="202"/>
                    <a:pt x="464" y="403"/>
                    <a:pt x="505" y="601"/>
                  </a:cubicBezTo>
                  <a:cubicBezTo>
                    <a:pt x="562" y="838"/>
                    <a:pt x="626" y="1037"/>
                    <a:pt x="711" y="1232"/>
                  </a:cubicBezTo>
                  <a:cubicBezTo>
                    <a:pt x="542" y="918"/>
                    <a:pt x="414" y="614"/>
                    <a:pt x="330" y="257"/>
                  </a:cubicBezTo>
                  <a:lnTo>
                    <a:pt x="330" y="257"/>
                  </a:lnTo>
                  <a:cubicBezTo>
                    <a:pt x="378" y="643"/>
                    <a:pt x="464" y="1030"/>
                    <a:pt x="626" y="1386"/>
                  </a:cubicBezTo>
                  <a:cubicBezTo>
                    <a:pt x="775" y="1701"/>
                    <a:pt x="971" y="1993"/>
                    <a:pt x="1189" y="2265"/>
                  </a:cubicBezTo>
                  <a:cubicBezTo>
                    <a:pt x="1263" y="2359"/>
                    <a:pt x="1340" y="2452"/>
                    <a:pt x="1418" y="2541"/>
                  </a:cubicBezTo>
                  <a:cubicBezTo>
                    <a:pt x="1072" y="2222"/>
                    <a:pt x="855" y="1880"/>
                    <a:pt x="633" y="1444"/>
                  </a:cubicBezTo>
                  <a:cubicBezTo>
                    <a:pt x="459" y="1099"/>
                    <a:pt x="330" y="835"/>
                    <a:pt x="270" y="422"/>
                  </a:cubicBezTo>
                  <a:lnTo>
                    <a:pt x="270" y="422"/>
                  </a:lnTo>
                  <a:cubicBezTo>
                    <a:pt x="263" y="985"/>
                    <a:pt x="459" y="1534"/>
                    <a:pt x="763" y="2004"/>
                  </a:cubicBezTo>
                  <a:cubicBezTo>
                    <a:pt x="769" y="2013"/>
                    <a:pt x="775" y="2022"/>
                    <a:pt x="781" y="2031"/>
                  </a:cubicBezTo>
                  <a:lnTo>
                    <a:pt x="781" y="2031"/>
                  </a:lnTo>
                  <a:cubicBezTo>
                    <a:pt x="708" y="1931"/>
                    <a:pt x="640" y="1827"/>
                    <a:pt x="568" y="1711"/>
                  </a:cubicBezTo>
                  <a:cubicBezTo>
                    <a:pt x="373" y="1395"/>
                    <a:pt x="228" y="1093"/>
                    <a:pt x="172" y="722"/>
                  </a:cubicBezTo>
                  <a:lnTo>
                    <a:pt x="172" y="722"/>
                  </a:lnTo>
                  <a:cubicBezTo>
                    <a:pt x="186" y="1134"/>
                    <a:pt x="306" y="1544"/>
                    <a:pt x="509" y="1901"/>
                  </a:cubicBezTo>
                  <a:lnTo>
                    <a:pt x="509" y="1901"/>
                  </a:lnTo>
                  <a:cubicBezTo>
                    <a:pt x="509" y="1901"/>
                    <a:pt x="508" y="1901"/>
                    <a:pt x="508" y="1901"/>
                  </a:cubicBezTo>
                  <a:cubicBezTo>
                    <a:pt x="316" y="1609"/>
                    <a:pt x="168" y="1323"/>
                    <a:pt x="85" y="988"/>
                  </a:cubicBezTo>
                  <a:lnTo>
                    <a:pt x="85" y="988"/>
                  </a:lnTo>
                  <a:cubicBezTo>
                    <a:pt x="165" y="1582"/>
                    <a:pt x="382" y="2091"/>
                    <a:pt x="785" y="2541"/>
                  </a:cubicBezTo>
                  <a:cubicBezTo>
                    <a:pt x="795" y="2554"/>
                    <a:pt x="805" y="2564"/>
                    <a:pt x="815" y="2575"/>
                  </a:cubicBezTo>
                  <a:cubicBezTo>
                    <a:pt x="851" y="2620"/>
                    <a:pt x="888" y="2667"/>
                    <a:pt x="928" y="2713"/>
                  </a:cubicBezTo>
                  <a:cubicBezTo>
                    <a:pt x="1056" y="2855"/>
                    <a:pt x="1200" y="2992"/>
                    <a:pt x="1357" y="3104"/>
                  </a:cubicBezTo>
                  <a:cubicBezTo>
                    <a:pt x="1356" y="3112"/>
                    <a:pt x="1355" y="3121"/>
                    <a:pt x="1354" y="3128"/>
                  </a:cubicBezTo>
                  <a:cubicBezTo>
                    <a:pt x="983" y="2819"/>
                    <a:pt x="662" y="2513"/>
                    <a:pt x="427" y="2136"/>
                  </a:cubicBezTo>
                  <a:cubicBezTo>
                    <a:pt x="255" y="1860"/>
                    <a:pt x="126" y="1601"/>
                    <a:pt x="59" y="1284"/>
                  </a:cubicBezTo>
                  <a:lnTo>
                    <a:pt x="59" y="1284"/>
                  </a:lnTo>
                  <a:cubicBezTo>
                    <a:pt x="74" y="1506"/>
                    <a:pt x="125" y="1726"/>
                    <a:pt x="202" y="1936"/>
                  </a:cubicBezTo>
                  <a:cubicBezTo>
                    <a:pt x="281" y="2163"/>
                    <a:pt x="386" y="2369"/>
                    <a:pt x="556" y="2582"/>
                  </a:cubicBezTo>
                  <a:cubicBezTo>
                    <a:pt x="600" y="2637"/>
                    <a:pt x="649" y="2689"/>
                    <a:pt x="697" y="2741"/>
                  </a:cubicBezTo>
                  <a:cubicBezTo>
                    <a:pt x="737" y="2786"/>
                    <a:pt x="813" y="2874"/>
                    <a:pt x="831" y="2890"/>
                  </a:cubicBezTo>
                  <a:cubicBezTo>
                    <a:pt x="984" y="3064"/>
                    <a:pt x="1151" y="3228"/>
                    <a:pt x="1334" y="3369"/>
                  </a:cubicBezTo>
                  <a:cubicBezTo>
                    <a:pt x="1339" y="3377"/>
                    <a:pt x="1344" y="3385"/>
                    <a:pt x="1349" y="3391"/>
                  </a:cubicBezTo>
                  <a:cubicBezTo>
                    <a:pt x="1355" y="3398"/>
                    <a:pt x="1361" y="3401"/>
                    <a:pt x="1370" y="3405"/>
                  </a:cubicBezTo>
                  <a:cubicBezTo>
                    <a:pt x="1370" y="3408"/>
                    <a:pt x="1367" y="3411"/>
                    <a:pt x="1367" y="3414"/>
                  </a:cubicBezTo>
                  <a:cubicBezTo>
                    <a:pt x="1350" y="3400"/>
                    <a:pt x="1330" y="3386"/>
                    <a:pt x="1315" y="3370"/>
                  </a:cubicBezTo>
                  <a:cubicBezTo>
                    <a:pt x="700" y="2811"/>
                    <a:pt x="242" y="2379"/>
                    <a:pt x="1" y="1604"/>
                  </a:cubicBezTo>
                  <a:lnTo>
                    <a:pt x="1" y="1604"/>
                  </a:lnTo>
                  <a:cubicBezTo>
                    <a:pt x="88" y="2051"/>
                    <a:pt x="208" y="2395"/>
                    <a:pt x="459" y="2731"/>
                  </a:cubicBezTo>
                  <a:cubicBezTo>
                    <a:pt x="597" y="2919"/>
                    <a:pt x="767" y="3079"/>
                    <a:pt x="935" y="3238"/>
                  </a:cubicBezTo>
                  <a:cubicBezTo>
                    <a:pt x="893" y="3208"/>
                    <a:pt x="851" y="3178"/>
                    <a:pt x="809" y="3148"/>
                  </a:cubicBezTo>
                  <a:lnTo>
                    <a:pt x="809" y="3148"/>
                  </a:lnTo>
                  <a:cubicBezTo>
                    <a:pt x="971" y="3323"/>
                    <a:pt x="1120" y="3518"/>
                    <a:pt x="1314" y="3662"/>
                  </a:cubicBezTo>
                  <a:lnTo>
                    <a:pt x="1333" y="3669"/>
                  </a:lnTo>
                  <a:lnTo>
                    <a:pt x="1334" y="3669"/>
                  </a:lnTo>
                  <a:cubicBezTo>
                    <a:pt x="1336" y="3669"/>
                    <a:pt x="1337" y="3671"/>
                    <a:pt x="1339" y="3671"/>
                  </a:cubicBezTo>
                  <a:cubicBezTo>
                    <a:pt x="1336" y="3694"/>
                    <a:pt x="1334" y="3717"/>
                    <a:pt x="1331" y="3740"/>
                  </a:cubicBezTo>
                  <a:cubicBezTo>
                    <a:pt x="1331" y="3782"/>
                    <a:pt x="1318" y="3833"/>
                    <a:pt x="1351" y="3867"/>
                  </a:cubicBezTo>
                  <a:cubicBezTo>
                    <a:pt x="1365" y="3881"/>
                    <a:pt x="1383" y="3888"/>
                    <a:pt x="1401" y="3888"/>
                  </a:cubicBezTo>
                  <a:cubicBezTo>
                    <a:pt x="1440" y="3888"/>
                    <a:pt x="1479" y="3857"/>
                    <a:pt x="1478" y="3813"/>
                  </a:cubicBezTo>
                  <a:cubicBezTo>
                    <a:pt x="1501" y="3648"/>
                    <a:pt x="1546" y="3290"/>
                    <a:pt x="1583" y="2987"/>
                  </a:cubicBezTo>
                  <a:cubicBezTo>
                    <a:pt x="1608" y="2719"/>
                    <a:pt x="1639" y="2549"/>
                    <a:pt x="1686" y="2275"/>
                  </a:cubicBezTo>
                  <a:cubicBezTo>
                    <a:pt x="1684" y="2237"/>
                    <a:pt x="1645" y="2209"/>
                    <a:pt x="1606" y="2209"/>
                  </a:cubicBezTo>
                  <a:cubicBezTo>
                    <a:pt x="1593" y="2209"/>
                    <a:pt x="1579" y="2212"/>
                    <a:pt x="1567" y="2220"/>
                  </a:cubicBezTo>
                  <a:cubicBezTo>
                    <a:pt x="1557" y="2226"/>
                    <a:pt x="1550" y="2234"/>
                    <a:pt x="1543" y="2241"/>
                  </a:cubicBezTo>
                  <a:cubicBezTo>
                    <a:pt x="1536" y="2235"/>
                    <a:pt x="1530" y="2228"/>
                    <a:pt x="1525" y="2221"/>
                  </a:cubicBezTo>
                  <a:cubicBezTo>
                    <a:pt x="1252" y="1916"/>
                    <a:pt x="1002" y="1488"/>
                    <a:pt x="799" y="1066"/>
                  </a:cubicBezTo>
                  <a:cubicBezTo>
                    <a:pt x="676" y="822"/>
                    <a:pt x="597" y="630"/>
                    <a:pt x="512" y="371"/>
                  </a:cubicBezTo>
                  <a:cubicBezTo>
                    <a:pt x="475" y="251"/>
                    <a:pt x="428" y="128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32"/>
            <p:cNvSpPr/>
            <p:nvPr/>
          </p:nvSpPr>
          <p:spPr>
            <a:xfrm>
              <a:off x="4347650" y="978175"/>
              <a:ext cx="32000" cy="112600"/>
            </a:xfrm>
            <a:custGeom>
              <a:avLst/>
              <a:gdLst/>
              <a:ahLst/>
              <a:cxnLst/>
              <a:rect l="l" t="t" r="r" b="b"/>
              <a:pathLst>
                <a:path w="1280" h="4504" extrusionOk="0">
                  <a:moveTo>
                    <a:pt x="727" y="513"/>
                  </a:moveTo>
                  <a:lnTo>
                    <a:pt x="727" y="513"/>
                  </a:lnTo>
                  <a:cubicBezTo>
                    <a:pt x="620" y="867"/>
                    <a:pt x="420" y="1172"/>
                    <a:pt x="181" y="1486"/>
                  </a:cubicBezTo>
                  <a:cubicBezTo>
                    <a:pt x="353" y="1336"/>
                    <a:pt x="514" y="1169"/>
                    <a:pt x="646" y="980"/>
                  </a:cubicBezTo>
                  <a:lnTo>
                    <a:pt x="646" y="980"/>
                  </a:lnTo>
                  <a:cubicBezTo>
                    <a:pt x="586" y="1109"/>
                    <a:pt x="515" y="1236"/>
                    <a:pt x="426" y="1375"/>
                  </a:cubicBezTo>
                  <a:cubicBezTo>
                    <a:pt x="353" y="1493"/>
                    <a:pt x="285" y="1592"/>
                    <a:pt x="188" y="1690"/>
                  </a:cubicBezTo>
                  <a:cubicBezTo>
                    <a:pt x="320" y="1601"/>
                    <a:pt x="428" y="1484"/>
                    <a:pt x="529" y="1362"/>
                  </a:cubicBezTo>
                  <a:cubicBezTo>
                    <a:pt x="634" y="1241"/>
                    <a:pt x="727" y="1107"/>
                    <a:pt x="804" y="965"/>
                  </a:cubicBezTo>
                  <a:lnTo>
                    <a:pt x="804" y="965"/>
                  </a:lnTo>
                  <a:cubicBezTo>
                    <a:pt x="765" y="1072"/>
                    <a:pt x="712" y="1167"/>
                    <a:pt x="632" y="1318"/>
                  </a:cubicBezTo>
                  <a:cubicBezTo>
                    <a:pt x="510" y="1546"/>
                    <a:pt x="389" y="1711"/>
                    <a:pt x="228" y="1895"/>
                  </a:cubicBezTo>
                  <a:cubicBezTo>
                    <a:pt x="439" y="1737"/>
                    <a:pt x="620" y="1542"/>
                    <a:pt x="768" y="1324"/>
                  </a:cubicBezTo>
                  <a:cubicBezTo>
                    <a:pt x="779" y="1309"/>
                    <a:pt x="790" y="1292"/>
                    <a:pt x="800" y="1277"/>
                  </a:cubicBezTo>
                  <a:lnTo>
                    <a:pt x="800" y="1277"/>
                  </a:lnTo>
                  <a:cubicBezTo>
                    <a:pt x="680" y="1560"/>
                    <a:pt x="512" y="1823"/>
                    <a:pt x="289" y="2097"/>
                  </a:cubicBezTo>
                  <a:cubicBezTo>
                    <a:pt x="521" y="1910"/>
                    <a:pt x="725" y="1684"/>
                    <a:pt x="876" y="1427"/>
                  </a:cubicBezTo>
                  <a:lnTo>
                    <a:pt x="876" y="1427"/>
                  </a:lnTo>
                  <a:cubicBezTo>
                    <a:pt x="827" y="1553"/>
                    <a:pt x="765" y="1670"/>
                    <a:pt x="687" y="1805"/>
                  </a:cubicBezTo>
                  <a:cubicBezTo>
                    <a:pt x="563" y="2013"/>
                    <a:pt x="433" y="2169"/>
                    <a:pt x="248" y="2330"/>
                  </a:cubicBezTo>
                  <a:cubicBezTo>
                    <a:pt x="496" y="2201"/>
                    <a:pt x="718" y="1973"/>
                    <a:pt x="879" y="1727"/>
                  </a:cubicBezTo>
                  <a:lnTo>
                    <a:pt x="879" y="1727"/>
                  </a:lnTo>
                  <a:cubicBezTo>
                    <a:pt x="863" y="1772"/>
                    <a:pt x="846" y="1813"/>
                    <a:pt x="831" y="1846"/>
                  </a:cubicBezTo>
                  <a:cubicBezTo>
                    <a:pt x="688" y="2150"/>
                    <a:pt x="498" y="2370"/>
                    <a:pt x="260" y="2603"/>
                  </a:cubicBezTo>
                  <a:cubicBezTo>
                    <a:pt x="562" y="2420"/>
                    <a:pt x="807" y="2170"/>
                    <a:pt x="961" y="1896"/>
                  </a:cubicBezTo>
                  <a:lnTo>
                    <a:pt x="961" y="1896"/>
                  </a:lnTo>
                  <a:cubicBezTo>
                    <a:pt x="832" y="2238"/>
                    <a:pt x="584" y="2638"/>
                    <a:pt x="284" y="2842"/>
                  </a:cubicBezTo>
                  <a:cubicBezTo>
                    <a:pt x="532" y="2731"/>
                    <a:pt x="773" y="2499"/>
                    <a:pt x="947" y="2233"/>
                  </a:cubicBezTo>
                  <a:lnTo>
                    <a:pt x="947" y="2233"/>
                  </a:lnTo>
                  <a:cubicBezTo>
                    <a:pt x="872" y="2426"/>
                    <a:pt x="769" y="2595"/>
                    <a:pt x="630" y="2755"/>
                  </a:cubicBezTo>
                  <a:cubicBezTo>
                    <a:pt x="517" y="2889"/>
                    <a:pt x="393" y="3016"/>
                    <a:pt x="248" y="3106"/>
                  </a:cubicBezTo>
                  <a:cubicBezTo>
                    <a:pt x="433" y="3033"/>
                    <a:pt x="593" y="2910"/>
                    <a:pt x="738" y="2775"/>
                  </a:cubicBezTo>
                  <a:cubicBezTo>
                    <a:pt x="810" y="2709"/>
                    <a:pt x="875" y="2636"/>
                    <a:pt x="933" y="2558"/>
                  </a:cubicBezTo>
                  <a:lnTo>
                    <a:pt x="933" y="2558"/>
                  </a:lnTo>
                  <a:cubicBezTo>
                    <a:pt x="922" y="2580"/>
                    <a:pt x="910" y="2601"/>
                    <a:pt x="897" y="2626"/>
                  </a:cubicBezTo>
                  <a:cubicBezTo>
                    <a:pt x="796" y="2802"/>
                    <a:pt x="711" y="2908"/>
                    <a:pt x="561" y="3050"/>
                  </a:cubicBezTo>
                  <a:cubicBezTo>
                    <a:pt x="459" y="3148"/>
                    <a:pt x="360" y="3234"/>
                    <a:pt x="248" y="3312"/>
                  </a:cubicBezTo>
                  <a:cubicBezTo>
                    <a:pt x="515" y="3192"/>
                    <a:pt x="765" y="3021"/>
                    <a:pt x="948" y="2792"/>
                  </a:cubicBezTo>
                  <a:lnTo>
                    <a:pt x="948" y="2792"/>
                  </a:lnTo>
                  <a:cubicBezTo>
                    <a:pt x="944" y="2802"/>
                    <a:pt x="940" y="2810"/>
                    <a:pt x="938" y="2815"/>
                  </a:cubicBezTo>
                  <a:cubicBezTo>
                    <a:pt x="793" y="3119"/>
                    <a:pt x="604" y="3343"/>
                    <a:pt x="319" y="3516"/>
                  </a:cubicBezTo>
                  <a:cubicBezTo>
                    <a:pt x="531" y="3441"/>
                    <a:pt x="721" y="3311"/>
                    <a:pt x="871" y="3143"/>
                  </a:cubicBezTo>
                  <a:lnTo>
                    <a:pt x="871" y="3143"/>
                  </a:lnTo>
                  <a:cubicBezTo>
                    <a:pt x="834" y="3219"/>
                    <a:pt x="794" y="3290"/>
                    <a:pt x="751" y="3344"/>
                  </a:cubicBezTo>
                  <a:cubicBezTo>
                    <a:pt x="618" y="3508"/>
                    <a:pt x="474" y="3639"/>
                    <a:pt x="291" y="3734"/>
                  </a:cubicBezTo>
                  <a:cubicBezTo>
                    <a:pt x="460" y="3687"/>
                    <a:pt x="620" y="3599"/>
                    <a:pt x="753" y="3485"/>
                  </a:cubicBezTo>
                  <a:lnTo>
                    <a:pt x="753" y="3485"/>
                  </a:lnTo>
                  <a:lnTo>
                    <a:pt x="718" y="3542"/>
                  </a:lnTo>
                  <a:cubicBezTo>
                    <a:pt x="618" y="3713"/>
                    <a:pt x="469" y="3835"/>
                    <a:pt x="283" y="3945"/>
                  </a:cubicBezTo>
                  <a:cubicBezTo>
                    <a:pt x="362" y="3920"/>
                    <a:pt x="440" y="3889"/>
                    <a:pt x="516" y="3851"/>
                  </a:cubicBezTo>
                  <a:lnTo>
                    <a:pt x="516" y="3851"/>
                  </a:lnTo>
                  <a:cubicBezTo>
                    <a:pt x="491" y="3878"/>
                    <a:pt x="465" y="3905"/>
                    <a:pt x="438" y="3931"/>
                  </a:cubicBezTo>
                  <a:cubicBezTo>
                    <a:pt x="371" y="3995"/>
                    <a:pt x="310" y="4068"/>
                    <a:pt x="232" y="4110"/>
                  </a:cubicBezTo>
                  <a:cubicBezTo>
                    <a:pt x="314" y="4088"/>
                    <a:pt x="384" y="4036"/>
                    <a:pt x="454" y="3990"/>
                  </a:cubicBezTo>
                  <a:cubicBezTo>
                    <a:pt x="492" y="3965"/>
                    <a:pt x="531" y="3938"/>
                    <a:pt x="567" y="3908"/>
                  </a:cubicBezTo>
                  <a:lnTo>
                    <a:pt x="567" y="3908"/>
                  </a:lnTo>
                  <a:cubicBezTo>
                    <a:pt x="461" y="4034"/>
                    <a:pt x="288" y="4224"/>
                    <a:pt x="165" y="4299"/>
                  </a:cubicBezTo>
                  <a:cubicBezTo>
                    <a:pt x="165" y="4291"/>
                    <a:pt x="165" y="4283"/>
                    <a:pt x="166" y="4275"/>
                  </a:cubicBezTo>
                  <a:cubicBezTo>
                    <a:pt x="177" y="3868"/>
                    <a:pt x="188" y="3461"/>
                    <a:pt x="191" y="3054"/>
                  </a:cubicBezTo>
                  <a:cubicBezTo>
                    <a:pt x="189" y="2744"/>
                    <a:pt x="161" y="2434"/>
                    <a:pt x="165" y="2123"/>
                  </a:cubicBezTo>
                  <a:cubicBezTo>
                    <a:pt x="173" y="1871"/>
                    <a:pt x="180" y="1557"/>
                    <a:pt x="155" y="1370"/>
                  </a:cubicBezTo>
                  <a:cubicBezTo>
                    <a:pt x="154" y="1356"/>
                    <a:pt x="154" y="1347"/>
                    <a:pt x="152" y="1341"/>
                  </a:cubicBezTo>
                  <a:cubicBezTo>
                    <a:pt x="176" y="1324"/>
                    <a:pt x="194" y="1297"/>
                    <a:pt x="215" y="1278"/>
                  </a:cubicBezTo>
                  <a:cubicBezTo>
                    <a:pt x="314" y="1174"/>
                    <a:pt x="402" y="1062"/>
                    <a:pt x="485" y="944"/>
                  </a:cubicBezTo>
                  <a:cubicBezTo>
                    <a:pt x="583" y="809"/>
                    <a:pt x="662" y="665"/>
                    <a:pt x="727" y="513"/>
                  </a:cubicBezTo>
                  <a:close/>
                  <a:moveTo>
                    <a:pt x="821" y="1"/>
                  </a:moveTo>
                  <a:lnTo>
                    <a:pt x="821" y="7"/>
                  </a:lnTo>
                  <a:cubicBezTo>
                    <a:pt x="820" y="12"/>
                    <a:pt x="820" y="17"/>
                    <a:pt x="819" y="22"/>
                  </a:cubicBezTo>
                  <a:cubicBezTo>
                    <a:pt x="799" y="25"/>
                    <a:pt x="779" y="40"/>
                    <a:pt x="774" y="59"/>
                  </a:cubicBezTo>
                  <a:cubicBezTo>
                    <a:pt x="636" y="435"/>
                    <a:pt x="386" y="818"/>
                    <a:pt x="74" y="1134"/>
                  </a:cubicBezTo>
                  <a:cubicBezTo>
                    <a:pt x="54" y="1154"/>
                    <a:pt x="33" y="1174"/>
                    <a:pt x="13" y="1192"/>
                  </a:cubicBezTo>
                  <a:cubicBezTo>
                    <a:pt x="15" y="1210"/>
                    <a:pt x="16" y="1227"/>
                    <a:pt x="17" y="1244"/>
                  </a:cubicBezTo>
                  <a:cubicBezTo>
                    <a:pt x="16" y="1250"/>
                    <a:pt x="15" y="1255"/>
                    <a:pt x="15" y="1261"/>
                  </a:cubicBezTo>
                  <a:cubicBezTo>
                    <a:pt x="13" y="1457"/>
                    <a:pt x="17" y="1819"/>
                    <a:pt x="7" y="2080"/>
                  </a:cubicBezTo>
                  <a:cubicBezTo>
                    <a:pt x="1" y="2308"/>
                    <a:pt x="17" y="2535"/>
                    <a:pt x="25" y="2765"/>
                  </a:cubicBezTo>
                  <a:cubicBezTo>
                    <a:pt x="39" y="3095"/>
                    <a:pt x="27" y="3425"/>
                    <a:pt x="20" y="3756"/>
                  </a:cubicBezTo>
                  <a:cubicBezTo>
                    <a:pt x="15" y="3949"/>
                    <a:pt x="21" y="4142"/>
                    <a:pt x="8" y="4335"/>
                  </a:cubicBezTo>
                  <a:cubicBezTo>
                    <a:pt x="7" y="4361"/>
                    <a:pt x="21" y="4383"/>
                    <a:pt x="41" y="4397"/>
                  </a:cubicBezTo>
                  <a:cubicBezTo>
                    <a:pt x="26" y="4438"/>
                    <a:pt x="51" y="4490"/>
                    <a:pt x="94" y="4501"/>
                  </a:cubicBezTo>
                  <a:cubicBezTo>
                    <a:pt x="101" y="4503"/>
                    <a:pt x="108" y="4503"/>
                    <a:pt x="114" y="4503"/>
                  </a:cubicBezTo>
                  <a:cubicBezTo>
                    <a:pt x="165" y="4503"/>
                    <a:pt x="208" y="4460"/>
                    <a:pt x="252" y="4437"/>
                  </a:cubicBezTo>
                  <a:cubicBezTo>
                    <a:pt x="382" y="4352"/>
                    <a:pt x="494" y="4243"/>
                    <a:pt x="595" y="4124"/>
                  </a:cubicBezTo>
                  <a:cubicBezTo>
                    <a:pt x="762" y="3935"/>
                    <a:pt x="896" y="3719"/>
                    <a:pt x="991" y="3487"/>
                  </a:cubicBezTo>
                  <a:cubicBezTo>
                    <a:pt x="1010" y="3461"/>
                    <a:pt x="1026" y="3435"/>
                    <a:pt x="1041" y="3406"/>
                  </a:cubicBezTo>
                  <a:cubicBezTo>
                    <a:pt x="1256" y="2917"/>
                    <a:pt x="1280" y="2369"/>
                    <a:pt x="1254" y="1842"/>
                  </a:cubicBezTo>
                  <a:cubicBezTo>
                    <a:pt x="1225" y="1415"/>
                    <a:pt x="1192" y="1060"/>
                    <a:pt x="1108" y="663"/>
                  </a:cubicBezTo>
                  <a:cubicBezTo>
                    <a:pt x="1066" y="484"/>
                    <a:pt x="1005" y="309"/>
                    <a:pt x="937" y="139"/>
                  </a:cubicBezTo>
                  <a:cubicBezTo>
                    <a:pt x="924" y="104"/>
                    <a:pt x="913" y="71"/>
                    <a:pt x="901" y="37"/>
                  </a:cubicBezTo>
                  <a:cubicBezTo>
                    <a:pt x="898" y="33"/>
                    <a:pt x="894" y="30"/>
                    <a:pt x="890" y="27"/>
                  </a:cubicBezTo>
                  <a:cubicBezTo>
                    <a:pt x="888" y="25"/>
                    <a:pt x="887" y="22"/>
                    <a:pt x="886" y="21"/>
                  </a:cubicBezTo>
                  <a:lnTo>
                    <a:pt x="886" y="19"/>
                  </a:lnTo>
                  <a:cubicBezTo>
                    <a:pt x="865" y="16"/>
                    <a:pt x="842" y="10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32"/>
            <p:cNvSpPr/>
            <p:nvPr/>
          </p:nvSpPr>
          <p:spPr>
            <a:xfrm>
              <a:off x="4535650" y="951125"/>
              <a:ext cx="83950" cy="98675"/>
            </a:xfrm>
            <a:custGeom>
              <a:avLst/>
              <a:gdLst/>
              <a:ahLst/>
              <a:cxnLst/>
              <a:rect l="l" t="t" r="r" b="b"/>
              <a:pathLst>
                <a:path w="3358" h="3947" extrusionOk="0">
                  <a:moveTo>
                    <a:pt x="1358" y="0"/>
                  </a:moveTo>
                  <a:cubicBezTo>
                    <a:pt x="1358" y="0"/>
                    <a:pt x="1356" y="1"/>
                    <a:pt x="1352" y="2"/>
                  </a:cubicBezTo>
                  <a:cubicBezTo>
                    <a:pt x="1262" y="28"/>
                    <a:pt x="1175" y="63"/>
                    <a:pt x="1092" y="103"/>
                  </a:cubicBezTo>
                  <a:cubicBezTo>
                    <a:pt x="976" y="161"/>
                    <a:pt x="870" y="239"/>
                    <a:pt x="777" y="330"/>
                  </a:cubicBezTo>
                  <a:cubicBezTo>
                    <a:pt x="608" y="500"/>
                    <a:pt x="472" y="706"/>
                    <a:pt x="375" y="924"/>
                  </a:cubicBezTo>
                  <a:cubicBezTo>
                    <a:pt x="287" y="1156"/>
                    <a:pt x="250" y="1407"/>
                    <a:pt x="244" y="1655"/>
                  </a:cubicBezTo>
                  <a:cubicBezTo>
                    <a:pt x="244" y="1769"/>
                    <a:pt x="249" y="1882"/>
                    <a:pt x="263" y="1995"/>
                  </a:cubicBezTo>
                  <a:cubicBezTo>
                    <a:pt x="223" y="1803"/>
                    <a:pt x="212" y="1599"/>
                    <a:pt x="228" y="1376"/>
                  </a:cubicBezTo>
                  <a:cubicBezTo>
                    <a:pt x="268" y="919"/>
                    <a:pt x="570" y="437"/>
                    <a:pt x="943" y="59"/>
                  </a:cubicBezTo>
                  <a:lnTo>
                    <a:pt x="943" y="59"/>
                  </a:lnTo>
                  <a:cubicBezTo>
                    <a:pt x="534" y="355"/>
                    <a:pt x="161" y="764"/>
                    <a:pt x="89" y="1282"/>
                  </a:cubicBezTo>
                  <a:cubicBezTo>
                    <a:pt x="1" y="1840"/>
                    <a:pt x="159" y="2420"/>
                    <a:pt x="479" y="2880"/>
                  </a:cubicBezTo>
                  <a:cubicBezTo>
                    <a:pt x="736" y="3264"/>
                    <a:pt x="1080" y="3602"/>
                    <a:pt x="1504" y="3792"/>
                  </a:cubicBezTo>
                  <a:cubicBezTo>
                    <a:pt x="1727" y="3891"/>
                    <a:pt x="1976" y="3946"/>
                    <a:pt x="2222" y="3946"/>
                  </a:cubicBezTo>
                  <a:cubicBezTo>
                    <a:pt x="2384" y="3946"/>
                    <a:pt x="2544" y="3923"/>
                    <a:pt x="2695" y="3872"/>
                  </a:cubicBezTo>
                  <a:lnTo>
                    <a:pt x="2695" y="3872"/>
                  </a:lnTo>
                  <a:cubicBezTo>
                    <a:pt x="2618" y="3881"/>
                    <a:pt x="2545" y="3886"/>
                    <a:pt x="2473" y="3886"/>
                  </a:cubicBezTo>
                  <a:cubicBezTo>
                    <a:pt x="2377" y="3886"/>
                    <a:pt x="2285" y="3878"/>
                    <a:pt x="2192" y="3862"/>
                  </a:cubicBezTo>
                  <a:lnTo>
                    <a:pt x="2192" y="3862"/>
                  </a:lnTo>
                  <a:cubicBezTo>
                    <a:pt x="2218" y="3864"/>
                    <a:pt x="2242" y="3867"/>
                    <a:pt x="2268" y="3869"/>
                  </a:cubicBezTo>
                  <a:cubicBezTo>
                    <a:pt x="2288" y="3869"/>
                    <a:pt x="2308" y="3870"/>
                    <a:pt x="2328" y="3870"/>
                  </a:cubicBezTo>
                  <a:cubicBezTo>
                    <a:pt x="2714" y="3870"/>
                    <a:pt x="3087" y="3693"/>
                    <a:pt x="3358" y="3422"/>
                  </a:cubicBezTo>
                  <a:lnTo>
                    <a:pt x="3358" y="3422"/>
                  </a:lnTo>
                  <a:cubicBezTo>
                    <a:pt x="3076" y="3630"/>
                    <a:pt x="2734" y="3729"/>
                    <a:pt x="2423" y="3729"/>
                  </a:cubicBezTo>
                  <a:cubicBezTo>
                    <a:pt x="2334" y="3729"/>
                    <a:pt x="2248" y="3721"/>
                    <a:pt x="2166" y="3705"/>
                  </a:cubicBezTo>
                  <a:cubicBezTo>
                    <a:pt x="1609" y="3615"/>
                    <a:pt x="1180" y="3399"/>
                    <a:pt x="834" y="2955"/>
                  </a:cubicBezTo>
                  <a:cubicBezTo>
                    <a:pt x="633" y="2700"/>
                    <a:pt x="416" y="2215"/>
                    <a:pt x="409" y="1866"/>
                  </a:cubicBezTo>
                  <a:cubicBezTo>
                    <a:pt x="382" y="1393"/>
                    <a:pt x="456" y="1046"/>
                    <a:pt x="662" y="692"/>
                  </a:cubicBezTo>
                  <a:cubicBezTo>
                    <a:pt x="762" y="509"/>
                    <a:pt x="845" y="388"/>
                    <a:pt x="989" y="250"/>
                  </a:cubicBezTo>
                  <a:cubicBezTo>
                    <a:pt x="1095" y="152"/>
                    <a:pt x="1208" y="80"/>
                    <a:pt x="1342" y="10"/>
                  </a:cubicBezTo>
                  <a:cubicBezTo>
                    <a:pt x="1347" y="8"/>
                    <a:pt x="1361" y="0"/>
                    <a:pt x="13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32"/>
            <p:cNvSpPr/>
            <p:nvPr/>
          </p:nvSpPr>
          <p:spPr>
            <a:xfrm>
              <a:off x="4525300" y="961500"/>
              <a:ext cx="75900" cy="95525"/>
            </a:xfrm>
            <a:custGeom>
              <a:avLst/>
              <a:gdLst/>
              <a:ahLst/>
              <a:cxnLst/>
              <a:rect l="l" t="t" r="r" b="b"/>
              <a:pathLst>
                <a:path w="3036" h="3821" extrusionOk="0">
                  <a:moveTo>
                    <a:pt x="816" y="1"/>
                  </a:moveTo>
                  <a:cubicBezTo>
                    <a:pt x="816" y="1"/>
                    <a:pt x="813" y="4"/>
                    <a:pt x="806" y="12"/>
                  </a:cubicBezTo>
                  <a:cubicBezTo>
                    <a:pt x="751" y="65"/>
                    <a:pt x="701" y="123"/>
                    <a:pt x="654" y="186"/>
                  </a:cubicBezTo>
                  <a:cubicBezTo>
                    <a:pt x="489" y="409"/>
                    <a:pt x="371" y="669"/>
                    <a:pt x="325" y="945"/>
                  </a:cubicBezTo>
                  <a:cubicBezTo>
                    <a:pt x="316" y="1001"/>
                    <a:pt x="309" y="1058"/>
                    <a:pt x="305" y="1115"/>
                  </a:cubicBezTo>
                  <a:cubicBezTo>
                    <a:pt x="305" y="868"/>
                    <a:pt x="342" y="604"/>
                    <a:pt x="451" y="375"/>
                  </a:cubicBezTo>
                  <a:lnTo>
                    <a:pt x="451" y="375"/>
                  </a:lnTo>
                  <a:cubicBezTo>
                    <a:pt x="300" y="590"/>
                    <a:pt x="223" y="920"/>
                    <a:pt x="201" y="1128"/>
                  </a:cubicBezTo>
                  <a:cubicBezTo>
                    <a:pt x="183" y="1293"/>
                    <a:pt x="186" y="1451"/>
                    <a:pt x="205" y="1605"/>
                  </a:cubicBezTo>
                  <a:cubicBezTo>
                    <a:pt x="162" y="1363"/>
                    <a:pt x="165" y="1123"/>
                    <a:pt x="200" y="854"/>
                  </a:cubicBezTo>
                  <a:lnTo>
                    <a:pt x="200" y="854"/>
                  </a:lnTo>
                  <a:cubicBezTo>
                    <a:pt x="125" y="1030"/>
                    <a:pt x="54" y="1432"/>
                    <a:pt x="97" y="1695"/>
                  </a:cubicBezTo>
                  <a:cubicBezTo>
                    <a:pt x="145" y="2112"/>
                    <a:pt x="305" y="2511"/>
                    <a:pt x="540" y="2860"/>
                  </a:cubicBezTo>
                  <a:cubicBezTo>
                    <a:pt x="393" y="2656"/>
                    <a:pt x="268" y="2438"/>
                    <a:pt x="163" y="2213"/>
                  </a:cubicBezTo>
                  <a:cubicBezTo>
                    <a:pt x="104" y="2080"/>
                    <a:pt x="33" y="1844"/>
                    <a:pt x="17" y="1661"/>
                  </a:cubicBezTo>
                  <a:cubicBezTo>
                    <a:pt x="16" y="1653"/>
                    <a:pt x="14" y="1628"/>
                    <a:pt x="13" y="1628"/>
                  </a:cubicBezTo>
                  <a:cubicBezTo>
                    <a:pt x="12" y="1628"/>
                    <a:pt x="12" y="1632"/>
                    <a:pt x="12" y="1642"/>
                  </a:cubicBezTo>
                  <a:cubicBezTo>
                    <a:pt x="1" y="1802"/>
                    <a:pt x="8" y="1962"/>
                    <a:pt x="42" y="2120"/>
                  </a:cubicBezTo>
                  <a:cubicBezTo>
                    <a:pt x="171" y="2681"/>
                    <a:pt x="507" y="3200"/>
                    <a:pt x="991" y="3516"/>
                  </a:cubicBezTo>
                  <a:cubicBezTo>
                    <a:pt x="1212" y="3653"/>
                    <a:pt x="1420" y="3727"/>
                    <a:pt x="1696" y="3789"/>
                  </a:cubicBezTo>
                  <a:cubicBezTo>
                    <a:pt x="1507" y="3720"/>
                    <a:pt x="1335" y="3623"/>
                    <a:pt x="1176" y="3509"/>
                  </a:cubicBezTo>
                  <a:lnTo>
                    <a:pt x="1176" y="3509"/>
                  </a:lnTo>
                  <a:cubicBezTo>
                    <a:pt x="1459" y="3691"/>
                    <a:pt x="1774" y="3793"/>
                    <a:pt x="2128" y="3820"/>
                  </a:cubicBezTo>
                  <a:cubicBezTo>
                    <a:pt x="1372" y="3650"/>
                    <a:pt x="818" y="3119"/>
                    <a:pt x="491" y="2460"/>
                  </a:cubicBezTo>
                  <a:lnTo>
                    <a:pt x="491" y="2460"/>
                  </a:lnTo>
                  <a:cubicBezTo>
                    <a:pt x="513" y="2501"/>
                    <a:pt x="537" y="2542"/>
                    <a:pt x="562" y="2583"/>
                  </a:cubicBezTo>
                  <a:cubicBezTo>
                    <a:pt x="805" y="2966"/>
                    <a:pt x="1116" y="3322"/>
                    <a:pt x="1521" y="3540"/>
                  </a:cubicBezTo>
                  <a:cubicBezTo>
                    <a:pt x="1783" y="3670"/>
                    <a:pt x="2077" y="3746"/>
                    <a:pt x="2370" y="3746"/>
                  </a:cubicBezTo>
                  <a:cubicBezTo>
                    <a:pt x="2339" y="3739"/>
                    <a:pt x="2307" y="3733"/>
                    <a:pt x="2276" y="3725"/>
                  </a:cubicBezTo>
                  <a:cubicBezTo>
                    <a:pt x="1992" y="3664"/>
                    <a:pt x="1649" y="3496"/>
                    <a:pt x="1467" y="3347"/>
                  </a:cubicBezTo>
                  <a:cubicBezTo>
                    <a:pt x="1457" y="3339"/>
                    <a:pt x="1446" y="3331"/>
                    <a:pt x="1434" y="3322"/>
                  </a:cubicBezTo>
                  <a:lnTo>
                    <a:pt x="1434" y="3322"/>
                  </a:lnTo>
                  <a:cubicBezTo>
                    <a:pt x="1769" y="3540"/>
                    <a:pt x="2158" y="3657"/>
                    <a:pt x="2553" y="3657"/>
                  </a:cubicBezTo>
                  <a:cubicBezTo>
                    <a:pt x="2714" y="3657"/>
                    <a:pt x="2876" y="3638"/>
                    <a:pt x="3035" y="3598"/>
                  </a:cubicBezTo>
                  <a:lnTo>
                    <a:pt x="3035" y="3598"/>
                  </a:lnTo>
                  <a:cubicBezTo>
                    <a:pt x="2967" y="3602"/>
                    <a:pt x="2901" y="3604"/>
                    <a:pt x="2837" y="3604"/>
                  </a:cubicBezTo>
                  <a:cubicBezTo>
                    <a:pt x="2662" y="3604"/>
                    <a:pt x="2498" y="3587"/>
                    <a:pt x="2327" y="3545"/>
                  </a:cubicBezTo>
                  <a:cubicBezTo>
                    <a:pt x="1944" y="3442"/>
                    <a:pt x="1576" y="3261"/>
                    <a:pt x="1309" y="3027"/>
                  </a:cubicBezTo>
                  <a:cubicBezTo>
                    <a:pt x="1006" y="2753"/>
                    <a:pt x="815" y="2474"/>
                    <a:pt x="636" y="2088"/>
                  </a:cubicBezTo>
                  <a:cubicBezTo>
                    <a:pt x="521" y="1824"/>
                    <a:pt x="454" y="1461"/>
                    <a:pt x="456" y="1119"/>
                  </a:cubicBezTo>
                  <a:cubicBezTo>
                    <a:pt x="464" y="740"/>
                    <a:pt x="574" y="370"/>
                    <a:pt x="799" y="28"/>
                  </a:cubicBezTo>
                  <a:cubicBezTo>
                    <a:pt x="804" y="22"/>
                    <a:pt x="818" y="1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FA9C8EE5-AD46-BCD5-58B5-2D1D5246B299}"/>
              </a:ext>
            </a:extLst>
          </p:cNvPr>
          <p:cNvSpPr txBox="1"/>
          <p:nvPr/>
        </p:nvSpPr>
        <p:spPr>
          <a:xfrm>
            <a:off x="2427724" y="1014585"/>
            <a:ext cx="6322929" cy="15799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l" rtl="0">
              <a:spcBef>
                <a:spcPts val="1600"/>
              </a:spcBef>
              <a:spcAft>
                <a:spcPts val="1600"/>
              </a:spcAft>
            </a:pPr>
            <a:r>
              <a:rPr lang="ru-RU" sz="1400" dirty="0">
                <a:solidFill>
                  <a:schemeClr val="accent3">
                    <a:lumMod val="95000"/>
                  </a:schemeClr>
                </a:solidFill>
              </a:rPr>
              <a:t>Убрзане друштвено-економске промене (нарочито после Другог светског рата) утицале су на трансформацију и нестајање традиционалне културе. Ове околности довеле су и до промене статуса (доживљавања и упражњавања) традиционалне магије и бајања.</a:t>
            </a:r>
          </a:p>
          <a:p>
            <a:pPr marL="171450" lvl="0" indent="-171450" algn="l" rtl="0">
              <a:spcBef>
                <a:spcPts val="1600"/>
              </a:spcBef>
              <a:spcAft>
                <a:spcPts val="1600"/>
              </a:spcAft>
              <a:buFont typeface="Arial" panose="020B0604020202020204" pitchFamily="34" charset="0"/>
              <a:buChar char="•"/>
            </a:pPr>
            <a:endParaRPr lang="ru-RU" dirty="0">
              <a:solidFill>
                <a:schemeClr val="accent3">
                  <a:lumMod val="95000"/>
                </a:schemeClr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4D45AC8-CE71-DFAD-AD6E-51357A2B31CD}"/>
              </a:ext>
            </a:extLst>
          </p:cNvPr>
          <p:cNvSpPr txBox="1"/>
          <p:nvPr/>
        </p:nvSpPr>
        <p:spPr>
          <a:xfrm>
            <a:off x="417574" y="3378686"/>
            <a:ext cx="2972991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sz="1400" dirty="0">
                <a:solidFill>
                  <a:schemeClr val="accent3">
                    <a:lumMod val="95000"/>
                  </a:schemeClr>
                </a:solidFill>
              </a:rPr>
              <a:t>Измењено је схватање болести и њихових узрока, па зато и начина лечења услед доминације званичне медицине.                  </a:t>
            </a:r>
          </a:p>
          <a:p>
            <a:endParaRPr lang="en-US" dirty="0"/>
          </a:p>
        </p:txBody>
      </p:sp>
      <p:pic>
        <p:nvPicPr>
          <p:cNvPr id="3074" name="Picture 2" descr="STARI SVADBENI OBIČAJI - Fondacija Srpski legat">
            <a:extLst>
              <a:ext uri="{FF2B5EF4-FFF2-40B4-BE49-F238E27FC236}">
                <a16:creationId xmlns:a16="http://schemas.microsoft.com/office/drawing/2014/main" id="{10228CCA-68B7-FAC9-7804-EA594F804B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84191" y="2018699"/>
            <a:ext cx="2695575" cy="169545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Najopasniji običaj u Srbiji">
            <a:extLst>
              <a:ext uri="{FF2B5EF4-FFF2-40B4-BE49-F238E27FC236}">
                <a16:creationId xmlns:a16="http://schemas.microsoft.com/office/drawing/2014/main" id="{076159B9-7779-B443-0FC4-95615B34EDF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110" r="20423"/>
          <a:stretch/>
        </p:blipFill>
        <p:spPr bwMode="auto">
          <a:xfrm>
            <a:off x="3548283" y="2111890"/>
            <a:ext cx="1914347" cy="2411813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12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55" name="Google Shape;12655;p31"/>
          <p:cNvSpPr txBox="1">
            <a:spLocks noGrp="1"/>
          </p:cNvSpPr>
          <p:nvPr>
            <p:ph type="title"/>
          </p:nvPr>
        </p:nvSpPr>
        <p:spPr>
          <a:xfrm>
            <a:off x="2183328" y="1439422"/>
            <a:ext cx="2904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Саливање страве</a:t>
            </a:r>
            <a:endParaRPr dirty="0"/>
          </a:p>
        </p:txBody>
      </p:sp>
      <p:sp>
        <p:nvSpPr>
          <p:cNvPr id="12656" name="Google Shape;12656;p31"/>
          <p:cNvSpPr txBox="1">
            <a:spLocks noGrp="1"/>
          </p:cNvSpPr>
          <p:nvPr>
            <p:ph type="title" idx="2"/>
          </p:nvPr>
        </p:nvSpPr>
        <p:spPr>
          <a:xfrm>
            <a:off x="2244000" y="1029477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01.</a:t>
            </a:r>
            <a:endParaRPr dirty="0"/>
          </a:p>
        </p:txBody>
      </p:sp>
      <p:sp>
        <p:nvSpPr>
          <p:cNvPr id="12658" name="Google Shape;12658;p31"/>
          <p:cNvSpPr txBox="1">
            <a:spLocks noGrp="1"/>
          </p:cNvSpPr>
          <p:nvPr>
            <p:ph type="title" idx="3"/>
          </p:nvPr>
        </p:nvSpPr>
        <p:spPr>
          <a:xfrm>
            <a:off x="5631128" y="1476281"/>
            <a:ext cx="323122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Скидање брадавица</a:t>
            </a:r>
            <a:endParaRPr dirty="0"/>
          </a:p>
        </p:txBody>
      </p:sp>
      <p:sp>
        <p:nvSpPr>
          <p:cNvPr id="12659" name="Google Shape;12659;p31"/>
          <p:cNvSpPr txBox="1">
            <a:spLocks noGrp="1"/>
          </p:cNvSpPr>
          <p:nvPr>
            <p:ph type="title" idx="4"/>
          </p:nvPr>
        </p:nvSpPr>
        <p:spPr>
          <a:xfrm>
            <a:off x="5631128" y="989650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02.</a:t>
            </a:r>
            <a:endParaRPr dirty="0"/>
          </a:p>
        </p:txBody>
      </p:sp>
      <p:sp>
        <p:nvSpPr>
          <p:cNvPr id="12661" name="Google Shape;12661;p31"/>
          <p:cNvSpPr txBox="1">
            <a:spLocks noGrp="1"/>
          </p:cNvSpPr>
          <p:nvPr>
            <p:ph type="title" idx="6"/>
          </p:nvPr>
        </p:nvSpPr>
        <p:spPr>
          <a:xfrm>
            <a:off x="2236377" y="3309175"/>
            <a:ext cx="3253159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Намештање желуца</a:t>
            </a:r>
            <a:endParaRPr dirty="0"/>
          </a:p>
        </p:txBody>
      </p:sp>
      <p:sp>
        <p:nvSpPr>
          <p:cNvPr id="12662" name="Google Shape;12662;p31"/>
          <p:cNvSpPr txBox="1">
            <a:spLocks noGrp="1"/>
          </p:cNvSpPr>
          <p:nvPr>
            <p:ph type="title" idx="7"/>
          </p:nvPr>
        </p:nvSpPr>
        <p:spPr>
          <a:xfrm>
            <a:off x="2244000" y="2905800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03.</a:t>
            </a:r>
            <a:endParaRPr dirty="0"/>
          </a:p>
        </p:txBody>
      </p:sp>
      <p:sp>
        <p:nvSpPr>
          <p:cNvPr id="12664" name="Google Shape;12664;p31"/>
          <p:cNvSpPr txBox="1">
            <a:spLocks noGrp="1"/>
          </p:cNvSpPr>
          <p:nvPr>
            <p:ph type="title" idx="9"/>
          </p:nvPr>
        </p:nvSpPr>
        <p:spPr>
          <a:xfrm>
            <a:off x="5627826" y="3347886"/>
            <a:ext cx="2904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Саливање воде</a:t>
            </a:r>
            <a:endParaRPr dirty="0"/>
          </a:p>
        </p:txBody>
      </p:sp>
      <p:sp>
        <p:nvSpPr>
          <p:cNvPr id="12665" name="Google Shape;12665;p31"/>
          <p:cNvSpPr txBox="1">
            <a:spLocks noGrp="1"/>
          </p:cNvSpPr>
          <p:nvPr>
            <p:ph type="title" idx="13"/>
          </p:nvPr>
        </p:nvSpPr>
        <p:spPr>
          <a:xfrm>
            <a:off x="5652188" y="2859762"/>
            <a:ext cx="1275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04.</a:t>
            </a:r>
            <a:endParaRPr dirty="0"/>
          </a:p>
        </p:txBody>
      </p:sp>
      <p:sp>
        <p:nvSpPr>
          <p:cNvPr id="12667" name="Google Shape;12667;p31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600" dirty="0"/>
              <a:t>Неки облици традиционалне медицине у Ужицу</a:t>
            </a:r>
            <a:endParaRPr sz="2600" dirty="0"/>
          </a:p>
        </p:txBody>
      </p:sp>
      <p:grpSp>
        <p:nvGrpSpPr>
          <p:cNvPr id="12668" name="Google Shape;12668;p31"/>
          <p:cNvGrpSpPr/>
          <p:nvPr/>
        </p:nvGrpSpPr>
        <p:grpSpPr>
          <a:xfrm>
            <a:off x="1154906" y="1317528"/>
            <a:ext cx="755991" cy="3198699"/>
            <a:chOff x="5580675" y="3736825"/>
            <a:chExt cx="317350" cy="1342750"/>
          </a:xfrm>
        </p:grpSpPr>
        <p:sp>
          <p:nvSpPr>
            <p:cNvPr id="12669" name="Google Shape;12669;p31"/>
            <p:cNvSpPr/>
            <p:nvPr/>
          </p:nvSpPr>
          <p:spPr>
            <a:xfrm>
              <a:off x="5800000" y="3851725"/>
              <a:ext cx="58500" cy="68900"/>
            </a:xfrm>
            <a:custGeom>
              <a:avLst/>
              <a:gdLst/>
              <a:ahLst/>
              <a:cxnLst/>
              <a:rect l="l" t="t" r="r" b="b"/>
              <a:pathLst>
                <a:path w="2340" h="2756" extrusionOk="0">
                  <a:moveTo>
                    <a:pt x="2340" y="0"/>
                  </a:moveTo>
                  <a:cubicBezTo>
                    <a:pt x="2229" y="335"/>
                    <a:pt x="2043" y="642"/>
                    <a:pt x="1844" y="932"/>
                  </a:cubicBezTo>
                  <a:cubicBezTo>
                    <a:pt x="1390" y="1593"/>
                    <a:pt x="753" y="2105"/>
                    <a:pt x="1" y="2462"/>
                  </a:cubicBezTo>
                  <a:cubicBezTo>
                    <a:pt x="16" y="2501"/>
                    <a:pt x="31" y="2539"/>
                    <a:pt x="43" y="2579"/>
                  </a:cubicBezTo>
                  <a:cubicBezTo>
                    <a:pt x="248" y="2503"/>
                    <a:pt x="445" y="2408"/>
                    <a:pt x="633" y="2296"/>
                  </a:cubicBezTo>
                  <a:lnTo>
                    <a:pt x="633" y="2296"/>
                  </a:lnTo>
                  <a:cubicBezTo>
                    <a:pt x="439" y="2415"/>
                    <a:pt x="253" y="2511"/>
                    <a:pt x="46" y="2586"/>
                  </a:cubicBezTo>
                  <a:cubicBezTo>
                    <a:pt x="64" y="2642"/>
                    <a:pt x="79" y="2699"/>
                    <a:pt x="94" y="2755"/>
                  </a:cubicBezTo>
                  <a:cubicBezTo>
                    <a:pt x="385" y="2663"/>
                    <a:pt x="657" y="2518"/>
                    <a:pt x="906" y="2319"/>
                  </a:cubicBezTo>
                  <a:cubicBezTo>
                    <a:pt x="1351" y="1996"/>
                    <a:pt x="1876" y="1431"/>
                    <a:pt x="2091" y="827"/>
                  </a:cubicBezTo>
                  <a:lnTo>
                    <a:pt x="2091" y="827"/>
                  </a:lnTo>
                  <a:cubicBezTo>
                    <a:pt x="1813" y="1373"/>
                    <a:pt x="1377" y="1796"/>
                    <a:pt x="906" y="2116"/>
                  </a:cubicBezTo>
                  <a:cubicBezTo>
                    <a:pt x="1163" y="1930"/>
                    <a:pt x="1394" y="1713"/>
                    <a:pt x="1591" y="1471"/>
                  </a:cubicBezTo>
                  <a:cubicBezTo>
                    <a:pt x="1938" y="1045"/>
                    <a:pt x="2214" y="541"/>
                    <a:pt x="2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31"/>
            <p:cNvSpPr/>
            <p:nvPr/>
          </p:nvSpPr>
          <p:spPr>
            <a:xfrm>
              <a:off x="5802400" y="3889550"/>
              <a:ext cx="43025" cy="44200"/>
            </a:xfrm>
            <a:custGeom>
              <a:avLst/>
              <a:gdLst/>
              <a:ahLst/>
              <a:cxnLst/>
              <a:rect l="l" t="t" r="r" b="b"/>
              <a:pathLst>
                <a:path w="1721" h="1768" extrusionOk="0">
                  <a:moveTo>
                    <a:pt x="1720" y="0"/>
                  </a:moveTo>
                  <a:lnTo>
                    <a:pt x="1720" y="0"/>
                  </a:lnTo>
                  <a:cubicBezTo>
                    <a:pt x="1248" y="591"/>
                    <a:pt x="666" y="1003"/>
                    <a:pt x="1" y="1253"/>
                  </a:cubicBezTo>
                  <a:cubicBezTo>
                    <a:pt x="42" y="1422"/>
                    <a:pt x="64" y="1598"/>
                    <a:pt x="73" y="1767"/>
                  </a:cubicBezTo>
                  <a:cubicBezTo>
                    <a:pt x="336" y="1655"/>
                    <a:pt x="585" y="1497"/>
                    <a:pt x="783" y="1288"/>
                  </a:cubicBezTo>
                  <a:lnTo>
                    <a:pt x="783" y="1288"/>
                  </a:lnTo>
                  <a:cubicBezTo>
                    <a:pt x="593" y="1422"/>
                    <a:pt x="413" y="1489"/>
                    <a:pt x="208" y="1566"/>
                  </a:cubicBezTo>
                  <a:cubicBezTo>
                    <a:pt x="486" y="1433"/>
                    <a:pt x="735" y="1246"/>
                    <a:pt x="960" y="1034"/>
                  </a:cubicBezTo>
                  <a:cubicBezTo>
                    <a:pt x="1094" y="902"/>
                    <a:pt x="1231" y="772"/>
                    <a:pt x="1335" y="613"/>
                  </a:cubicBezTo>
                  <a:lnTo>
                    <a:pt x="1335" y="613"/>
                  </a:lnTo>
                  <a:cubicBezTo>
                    <a:pt x="1159" y="798"/>
                    <a:pt x="975" y="927"/>
                    <a:pt x="763" y="1059"/>
                  </a:cubicBezTo>
                  <a:cubicBezTo>
                    <a:pt x="1147" y="777"/>
                    <a:pt x="1476" y="415"/>
                    <a:pt x="1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31"/>
            <p:cNvSpPr/>
            <p:nvPr/>
          </p:nvSpPr>
          <p:spPr>
            <a:xfrm>
              <a:off x="5804200" y="3929450"/>
              <a:ext cx="10250" cy="7525"/>
            </a:xfrm>
            <a:custGeom>
              <a:avLst/>
              <a:gdLst/>
              <a:ahLst/>
              <a:cxnLst/>
              <a:rect l="l" t="t" r="r" b="b"/>
              <a:pathLst>
                <a:path w="410" h="301" extrusionOk="0">
                  <a:moveTo>
                    <a:pt x="410" y="0"/>
                  </a:moveTo>
                  <a:cubicBezTo>
                    <a:pt x="274" y="66"/>
                    <a:pt x="140" y="124"/>
                    <a:pt x="1" y="177"/>
                  </a:cubicBezTo>
                  <a:cubicBezTo>
                    <a:pt x="3" y="218"/>
                    <a:pt x="3" y="259"/>
                    <a:pt x="3" y="300"/>
                  </a:cubicBezTo>
                  <a:cubicBezTo>
                    <a:pt x="143" y="222"/>
                    <a:pt x="276" y="123"/>
                    <a:pt x="4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31"/>
            <p:cNvSpPr/>
            <p:nvPr/>
          </p:nvSpPr>
          <p:spPr>
            <a:xfrm>
              <a:off x="5682600" y="3973200"/>
              <a:ext cx="15675" cy="11875"/>
            </a:xfrm>
            <a:custGeom>
              <a:avLst/>
              <a:gdLst/>
              <a:ahLst/>
              <a:cxnLst/>
              <a:rect l="l" t="t" r="r" b="b"/>
              <a:pathLst>
                <a:path w="627" h="475" extrusionOk="0">
                  <a:moveTo>
                    <a:pt x="627" y="0"/>
                  </a:moveTo>
                  <a:lnTo>
                    <a:pt x="627" y="0"/>
                  </a:lnTo>
                  <a:cubicBezTo>
                    <a:pt x="413" y="118"/>
                    <a:pt x="198" y="236"/>
                    <a:pt x="1" y="381"/>
                  </a:cubicBezTo>
                  <a:cubicBezTo>
                    <a:pt x="33" y="407"/>
                    <a:pt x="62" y="439"/>
                    <a:pt x="87" y="475"/>
                  </a:cubicBezTo>
                  <a:cubicBezTo>
                    <a:pt x="274" y="336"/>
                    <a:pt x="449" y="181"/>
                    <a:pt x="6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31"/>
            <p:cNvSpPr/>
            <p:nvPr/>
          </p:nvSpPr>
          <p:spPr>
            <a:xfrm>
              <a:off x="5684900" y="3976075"/>
              <a:ext cx="13025" cy="13275"/>
            </a:xfrm>
            <a:custGeom>
              <a:avLst/>
              <a:gdLst/>
              <a:ahLst/>
              <a:cxnLst/>
              <a:rect l="l" t="t" r="r" b="b"/>
              <a:pathLst>
                <a:path w="521" h="531" extrusionOk="0">
                  <a:moveTo>
                    <a:pt x="521" y="1"/>
                  </a:moveTo>
                  <a:lnTo>
                    <a:pt x="521" y="1"/>
                  </a:lnTo>
                  <a:cubicBezTo>
                    <a:pt x="344" y="106"/>
                    <a:pt x="167" y="232"/>
                    <a:pt x="0" y="368"/>
                  </a:cubicBezTo>
                  <a:cubicBezTo>
                    <a:pt x="32" y="417"/>
                    <a:pt x="59" y="472"/>
                    <a:pt x="79" y="531"/>
                  </a:cubicBezTo>
                  <a:cubicBezTo>
                    <a:pt x="231" y="415"/>
                    <a:pt x="373" y="287"/>
                    <a:pt x="495" y="133"/>
                  </a:cubicBezTo>
                  <a:lnTo>
                    <a:pt x="495" y="133"/>
                  </a:lnTo>
                  <a:cubicBezTo>
                    <a:pt x="383" y="214"/>
                    <a:pt x="268" y="288"/>
                    <a:pt x="155" y="365"/>
                  </a:cubicBezTo>
                  <a:cubicBezTo>
                    <a:pt x="284" y="252"/>
                    <a:pt x="403" y="127"/>
                    <a:pt x="5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31"/>
            <p:cNvSpPr/>
            <p:nvPr/>
          </p:nvSpPr>
          <p:spPr>
            <a:xfrm>
              <a:off x="5686925" y="3982450"/>
              <a:ext cx="10200" cy="11225"/>
            </a:xfrm>
            <a:custGeom>
              <a:avLst/>
              <a:gdLst/>
              <a:ahLst/>
              <a:cxnLst/>
              <a:rect l="l" t="t" r="r" b="b"/>
              <a:pathLst>
                <a:path w="408" h="449" extrusionOk="0">
                  <a:moveTo>
                    <a:pt x="402" y="1"/>
                  </a:moveTo>
                  <a:cubicBezTo>
                    <a:pt x="272" y="80"/>
                    <a:pt x="133" y="178"/>
                    <a:pt x="1" y="281"/>
                  </a:cubicBezTo>
                  <a:cubicBezTo>
                    <a:pt x="18" y="337"/>
                    <a:pt x="30" y="393"/>
                    <a:pt x="35" y="449"/>
                  </a:cubicBezTo>
                  <a:cubicBezTo>
                    <a:pt x="174" y="347"/>
                    <a:pt x="302" y="230"/>
                    <a:pt x="408" y="88"/>
                  </a:cubicBezTo>
                  <a:lnTo>
                    <a:pt x="408" y="88"/>
                  </a:lnTo>
                  <a:cubicBezTo>
                    <a:pt x="301" y="157"/>
                    <a:pt x="191" y="235"/>
                    <a:pt x="85" y="316"/>
                  </a:cubicBezTo>
                  <a:cubicBezTo>
                    <a:pt x="199" y="219"/>
                    <a:pt x="303" y="113"/>
                    <a:pt x="4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31"/>
            <p:cNvSpPr/>
            <p:nvPr/>
          </p:nvSpPr>
          <p:spPr>
            <a:xfrm>
              <a:off x="5687775" y="3987725"/>
              <a:ext cx="9650" cy="8450"/>
            </a:xfrm>
            <a:custGeom>
              <a:avLst/>
              <a:gdLst/>
              <a:ahLst/>
              <a:cxnLst/>
              <a:rect l="l" t="t" r="r" b="b"/>
              <a:pathLst>
                <a:path w="386" h="338" extrusionOk="0">
                  <a:moveTo>
                    <a:pt x="386" y="0"/>
                  </a:moveTo>
                  <a:lnTo>
                    <a:pt x="386" y="0"/>
                  </a:lnTo>
                  <a:cubicBezTo>
                    <a:pt x="257" y="78"/>
                    <a:pt x="126" y="150"/>
                    <a:pt x="5" y="240"/>
                  </a:cubicBezTo>
                  <a:cubicBezTo>
                    <a:pt x="4" y="242"/>
                    <a:pt x="3" y="243"/>
                    <a:pt x="1" y="243"/>
                  </a:cubicBezTo>
                  <a:cubicBezTo>
                    <a:pt x="4" y="276"/>
                    <a:pt x="4" y="307"/>
                    <a:pt x="1" y="338"/>
                  </a:cubicBezTo>
                  <a:cubicBezTo>
                    <a:pt x="140" y="240"/>
                    <a:pt x="271" y="131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31"/>
            <p:cNvSpPr/>
            <p:nvPr/>
          </p:nvSpPr>
          <p:spPr>
            <a:xfrm>
              <a:off x="5648200" y="3985550"/>
              <a:ext cx="35450" cy="37700"/>
            </a:xfrm>
            <a:custGeom>
              <a:avLst/>
              <a:gdLst/>
              <a:ahLst/>
              <a:cxnLst/>
              <a:rect l="l" t="t" r="r" b="b"/>
              <a:pathLst>
                <a:path w="1418" h="1508" extrusionOk="0">
                  <a:moveTo>
                    <a:pt x="1324" y="0"/>
                  </a:moveTo>
                  <a:cubicBezTo>
                    <a:pt x="939" y="229"/>
                    <a:pt x="566" y="493"/>
                    <a:pt x="255" y="821"/>
                  </a:cubicBezTo>
                  <a:cubicBezTo>
                    <a:pt x="162" y="922"/>
                    <a:pt x="78" y="1030"/>
                    <a:pt x="1" y="1145"/>
                  </a:cubicBezTo>
                  <a:cubicBezTo>
                    <a:pt x="96" y="1155"/>
                    <a:pt x="198" y="1185"/>
                    <a:pt x="286" y="1235"/>
                  </a:cubicBezTo>
                  <a:cubicBezTo>
                    <a:pt x="292" y="1229"/>
                    <a:pt x="298" y="1222"/>
                    <a:pt x="304" y="1214"/>
                  </a:cubicBezTo>
                  <a:lnTo>
                    <a:pt x="304" y="1214"/>
                  </a:lnTo>
                  <a:cubicBezTo>
                    <a:pt x="299" y="1222"/>
                    <a:pt x="293" y="1229"/>
                    <a:pt x="288" y="1235"/>
                  </a:cubicBezTo>
                  <a:cubicBezTo>
                    <a:pt x="367" y="1279"/>
                    <a:pt x="433" y="1335"/>
                    <a:pt x="477" y="1407"/>
                  </a:cubicBezTo>
                  <a:cubicBezTo>
                    <a:pt x="479" y="1406"/>
                    <a:pt x="480" y="1403"/>
                    <a:pt x="482" y="1402"/>
                  </a:cubicBezTo>
                  <a:lnTo>
                    <a:pt x="482" y="1402"/>
                  </a:lnTo>
                  <a:cubicBezTo>
                    <a:pt x="481" y="1405"/>
                    <a:pt x="480" y="1406"/>
                    <a:pt x="479" y="1408"/>
                  </a:cubicBezTo>
                  <a:cubicBezTo>
                    <a:pt x="494" y="1434"/>
                    <a:pt x="507" y="1462"/>
                    <a:pt x="515" y="1490"/>
                  </a:cubicBezTo>
                  <a:cubicBezTo>
                    <a:pt x="520" y="1496"/>
                    <a:pt x="525" y="1501"/>
                    <a:pt x="530" y="1507"/>
                  </a:cubicBezTo>
                  <a:cubicBezTo>
                    <a:pt x="567" y="1464"/>
                    <a:pt x="604" y="1422"/>
                    <a:pt x="642" y="1377"/>
                  </a:cubicBezTo>
                  <a:cubicBezTo>
                    <a:pt x="872" y="1090"/>
                    <a:pt x="1109" y="809"/>
                    <a:pt x="1372" y="554"/>
                  </a:cubicBezTo>
                  <a:lnTo>
                    <a:pt x="1372" y="554"/>
                  </a:lnTo>
                  <a:cubicBezTo>
                    <a:pt x="1122" y="718"/>
                    <a:pt x="894" y="918"/>
                    <a:pt x="693" y="1141"/>
                  </a:cubicBezTo>
                  <a:cubicBezTo>
                    <a:pt x="918" y="875"/>
                    <a:pt x="1154" y="614"/>
                    <a:pt x="1418" y="362"/>
                  </a:cubicBezTo>
                  <a:lnTo>
                    <a:pt x="1418" y="362"/>
                  </a:lnTo>
                  <a:cubicBezTo>
                    <a:pt x="1158" y="535"/>
                    <a:pt x="887" y="762"/>
                    <a:pt x="654" y="998"/>
                  </a:cubicBezTo>
                  <a:cubicBezTo>
                    <a:pt x="697" y="947"/>
                    <a:pt x="739" y="893"/>
                    <a:pt x="784" y="844"/>
                  </a:cubicBezTo>
                  <a:cubicBezTo>
                    <a:pt x="968" y="636"/>
                    <a:pt x="1167" y="444"/>
                    <a:pt x="1360" y="245"/>
                  </a:cubicBezTo>
                  <a:lnTo>
                    <a:pt x="1360" y="245"/>
                  </a:lnTo>
                  <a:cubicBezTo>
                    <a:pt x="1089" y="444"/>
                    <a:pt x="820" y="646"/>
                    <a:pt x="587" y="890"/>
                  </a:cubicBezTo>
                  <a:cubicBezTo>
                    <a:pt x="826" y="624"/>
                    <a:pt x="1073" y="363"/>
                    <a:pt x="1329" y="120"/>
                  </a:cubicBezTo>
                  <a:lnTo>
                    <a:pt x="1329" y="120"/>
                  </a:lnTo>
                  <a:cubicBezTo>
                    <a:pt x="989" y="335"/>
                    <a:pt x="685" y="605"/>
                    <a:pt x="398" y="890"/>
                  </a:cubicBezTo>
                  <a:cubicBezTo>
                    <a:pt x="688" y="574"/>
                    <a:pt x="995" y="274"/>
                    <a:pt x="13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31"/>
            <p:cNvSpPr/>
            <p:nvPr/>
          </p:nvSpPr>
          <p:spPr>
            <a:xfrm>
              <a:off x="5628000" y="4017400"/>
              <a:ext cx="28325" cy="37950"/>
            </a:xfrm>
            <a:custGeom>
              <a:avLst/>
              <a:gdLst/>
              <a:ahLst/>
              <a:cxnLst/>
              <a:rect l="l" t="t" r="r" b="b"/>
              <a:pathLst>
                <a:path w="1133" h="1518" extrusionOk="0">
                  <a:moveTo>
                    <a:pt x="768" y="0"/>
                  </a:moveTo>
                  <a:cubicBezTo>
                    <a:pt x="361" y="407"/>
                    <a:pt x="108" y="950"/>
                    <a:pt x="1" y="1517"/>
                  </a:cubicBezTo>
                  <a:cubicBezTo>
                    <a:pt x="45" y="1475"/>
                    <a:pt x="99" y="1440"/>
                    <a:pt x="165" y="1416"/>
                  </a:cubicBezTo>
                  <a:cubicBezTo>
                    <a:pt x="205" y="1403"/>
                    <a:pt x="245" y="1396"/>
                    <a:pt x="284" y="1396"/>
                  </a:cubicBezTo>
                  <a:cubicBezTo>
                    <a:pt x="295" y="1396"/>
                    <a:pt x="306" y="1397"/>
                    <a:pt x="318" y="1398"/>
                  </a:cubicBezTo>
                  <a:cubicBezTo>
                    <a:pt x="346" y="1374"/>
                    <a:pt x="382" y="1361"/>
                    <a:pt x="419" y="1361"/>
                  </a:cubicBezTo>
                  <a:cubicBezTo>
                    <a:pt x="439" y="1361"/>
                    <a:pt x="459" y="1365"/>
                    <a:pt x="478" y="1373"/>
                  </a:cubicBezTo>
                  <a:cubicBezTo>
                    <a:pt x="489" y="1347"/>
                    <a:pt x="497" y="1323"/>
                    <a:pt x="507" y="1297"/>
                  </a:cubicBezTo>
                  <a:lnTo>
                    <a:pt x="507" y="1297"/>
                  </a:lnTo>
                  <a:cubicBezTo>
                    <a:pt x="499" y="1323"/>
                    <a:pt x="491" y="1348"/>
                    <a:pt x="484" y="1375"/>
                  </a:cubicBezTo>
                  <a:cubicBezTo>
                    <a:pt x="496" y="1382"/>
                    <a:pt x="507" y="1390"/>
                    <a:pt x="520" y="1401"/>
                  </a:cubicBezTo>
                  <a:cubicBezTo>
                    <a:pt x="529" y="1411"/>
                    <a:pt x="540" y="1424"/>
                    <a:pt x="548" y="1434"/>
                  </a:cubicBezTo>
                  <a:cubicBezTo>
                    <a:pt x="598" y="1442"/>
                    <a:pt x="646" y="1462"/>
                    <a:pt x="691" y="1489"/>
                  </a:cubicBezTo>
                  <a:lnTo>
                    <a:pt x="706" y="1439"/>
                  </a:lnTo>
                  <a:cubicBezTo>
                    <a:pt x="809" y="1051"/>
                    <a:pt x="937" y="732"/>
                    <a:pt x="1132" y="386"/>
                  </a:cubicBezTo>
                  <a:lnTo>
                    <a:pt x="1132" y="386"/>
                  </a:lnTo>
                  <a:cubicBezTo>
                    <a:pt x="1010" y="533"/>
                    <a:pt x="902" y="688"/>
                    <a:pt x="810" y="852"/>
                  </a:cubicBezTo>
                  <a:cubicBezTo>
                    <a:pt x="882" y="678"/>
                    <a:pt x="996" y="402"/>
                    <a:pt x="1117" y="210"/>
                  </a:cubicBezTo>
                  <a:lnTo>
                    <a:pt x="1117" y="210"/>
                  </a:lnTo>
                  <a:cubicBezTo>
                    <a:pt x="922" y="431"/>
                    <a:pt x="769" y="687"/>
                    <a:pt x="646" y="956"/>
                  </a:cubicBezTo>
                  <a:cubicBezTo>
                    <a:pt x="749" y="706"/>
                    <a:pt x="857" y="459"/>
                    <a:pt x="976" y="212"/>
                  </a:cubicBezTo>
                  <a:lnTo>
                    <a:pt x="976" y="212"/>
                  </a:lnTo>
                  <a:cubicBezTo>
                    <a:pt x="800" y="454"/>
                    <a:pt x="641" y="713"/>
                    <a:pt x="515" y="986"/>
                  </a:cubicBezTo>
                  <a:lnTo>
                    <a:pt x="569" y="850"/>
                  </a:lnTo>
                  <a:cubicBezTo>
                    <a:pt x="670" y="610"/>
                    <a:pt x="783" y="319"/>
                    <a:pt x="950" y="76"/>
                  </a:cubicBezTo>
                  <a:lnTo>
                    <a:pt x="950" y="76"/>
                  </a:lnTo>
                  <a:cubicBezTo>
                    <a:pt x="722" y="323"/>
                    <a:pt x="551" y="613"/>
                    <a:pt x="423" y="926"/>
                  </a:cubicBezTo>
                  <a:cubicBezTo>
                    <a:pt x="525" y="644"/>
                    <a:pt x="617" y="385"/>
                    <a:pt x="780" y="123"/>
                  </a:cubicBezTo>
                  <a:lnTo>
                    <a:pt x="780" y="123"/>
                  </a:lnTo>
                  <a:cubicBezTo>
                    <a:pt x="528" y="409"/>
                    <a:pt x="303" y="829"/>
                    <a:pt x="162" y="1260"/>
                  </a:cubicBezTo>
                  <a:cubicBezTo>
                    <a:pt x="155" y="1276"/>
                    <a:pt x="149" y="1295"/>
                    <a:pt x="141" y="1311"/>
                  </a:cubicBezTo>
                  <a:cubicBezTo>
                    <a:pt x="196" y="1140"/>
                    <a:pt x="257" y="977"/>
                    <a:pt x="314" y="853"/>
                  </a:cubicBezTo>
                  <a:cubicBezTo>
                    <a:pt x="413" y="606"/>
                    <a:pt x="584" y="255"/>
                    <a:pt x="7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31"/>
            <p:cNvSpPr/>
            <p:nvPr/>
          </p:nvSpPr>
          <p:spPr>
            <a:xfrm>
              <a:off x="5623425" y="4055375"/>
              <a:ext cx="20850" cy="41350"/>
            </a:xfrm>
            <a:custGeom>
              <a:avLst/>
              <a:gdLst/>
              <a:ahLst/>
              <a:cxnLst/>
              <a:rect l="l" t="t" r="r" b="b"/>
              <a:pathLst>
                <a:path w="834" h="1654" extrusionOk="0">
                  <a:moveTo>
                    <a:pt x="611" y="0"/>
                  </a:moveTo>
                  <a:lnTo>
                    <a:pt x="611" y="0"/>
                  </a:lnTo>
                  <a:cubicBezTo>
                    <a:pt x="545" y="253"/>
                    <a:pt x="484" y="508"/>
                    <a:pt x="446" y="767"/>
                  </a:cubicBezTo>
                  <a:cubicBezTo>
                    <a:pt x="468" y="511"/>
                    <a:pt x="495" y="258"/>
                    <a:pt x="530" y="5"/>
                  </a:cubicBezTo>
                  <a:lnTo>
                    <a:pt x="530" y="5"/>
                  </a:lnTo>
                  <a:cubicBezTo>
                    <a:pt x="458" y="215"/>
                    <a:pt x="399" y="428"/>
                    <a:pt x="360" y="647"/>
                  </a:cubicBezTo>
                  <a:cubicBezTo>
                    <a:pt x="379" y="432"/>
                    <a:pt x="399" y="218"/>
                    <a:pt x="422" y="5"/>
                  </a:cubicBezTo>
                  <a:lnTo>
                    <a:pt x="422" y="5"/>
                  </a:lnTo>
                  <a:cubicBezTo>
                    <a:pt x="342" y="267"/>
                    <a:pt x="282" y="537"/>
                    <a:pt x="246" y="810"/>
                  </a:cubicBezTo>
                  <a:cubicBezTo>
                    <a:pt x="261" y="540"/>
                    <a:pt x="275" y="271"/>
                    <a:pt x="303" y="1"/>
                  </a:cubicBezTo>
                  <a:lnTo>
                    <a:pt x="303" y="1"/>
                  </a:lnTo>
                  <a:cubicBezTo>
                    <a:pt x="225" y="288"/>
                    <a:pt x="170" y="580"/>
                    <a:pt x="134" y="875"/>
                  </a:cubicBezTo>
                  <a:cubicBezTo>
                    <a:pt x="150" y="606"/>
                    <a:pt x="164" y="336"/>
                    <a:pt x="200" y="68"/>
                  </a:cubicBezTo>
                  <a:lnTo>
                    <a:pt x="200" y="68"/>
                  </a:lnTo>
                  <a:cubicBezTo>
                    <a:pt x="67" y="513"/>
                    <a:pt x="0" y="980"/>
                    <a:pt x="2" y="1445"/>
                  </a:cubicBezTo>
                  <a:cubicBezTo>
                    <a:pt x="3" y="1514"/>
                    <a:pt x="8" y="1584"/>
                    <a:pt x="16" y="1653"/>
                  </a:cubicBezTo>
                  <a:cubicBezTo>
                    <a:pt x="20" y="1650"/>
                    <a:pt x="23" y="1647"/>
                    <a:pt x="24" y="1643"/>
                  </a:cubicBezTo>
                  <a:cubicBezTo>
                    <a:pt x="75" y="1569"/>
                    <a:pt x="136" y="1502"/>
                    <a:pt x="206" y="1447"/>
                  </a:cubicBezTo>
                  <a:cubicBezTo>
                    <a:pt x="277" y="1393"/>
                    <a:pt x="358" y="1352"/>
                    <a:pt x="447" y="1329"/>
                  </a:cubicBezTo>
                  <a:cubicBezTo>
                    <a:pt x="507" y="1315"/>
                    <a:pt x="572" y="1307"/>
                    <a:pt x="638" y="1307"/>
                  </a:cubicBezTo>
                  <a:cubicBezTo>
                    <a:pt x="704" y="1307"/>
                    <a:pt x="771" y="1315"/>
                    <a:pt x="833" y="1333"/>
                  </a:cubicBezTo>
                  <a:cubicBezTo>
                    <a:pt x="817" y="1260"/>
                    <a:pt x="802" y="1185"/>
                    <a:pt x="791" y="1111"/>
                  </a:cubicBezTo>
                  <a:cubicBezTo>
                    <a:pt x="765" y="896"/>
                    <a:pt x="767" y="534"/>
                    <a:pt x="777" y="270"/>
                  </a:cubicBezTo>
                  <a:lnTo>
                    <a:pt x="777" y="270"/>
                  </a:lnTo>
                  <a:cubicBezTo>
                    <a:pt x="761" y="351"/>
                    <a:pt x="749" y="428"/>
                    <a:pt x="737" y="502"/>
                  </a:cubicBezTo>
                  <a:cubicBezTo>
                    <a:pt x="744" y="354"/>
                    <a:pt x="755" y="205"/>
                    <a:pt x="775" y="59"/>
                  </a:cubicBezTo>
                  <a:lnTo>
                    <a:pt x="775" y="59"/>
                  </a:lnTo>
                  <a:cubicBezTo>
                    <a:pt x="710" y="273"/>
                    <a:pt x="662" y="497"/>
                    <a:pt x="633" y="719"/>
                  </a:cubicBezTo>
                  <a:cubicBezTo>
                    <a:pt x="651" y="490"/>
                    <a:pt x="673" y="261"/>
                    <a:pt x="695" y="31"/>
                  </a:cubicBezTo>
                  <a:lnTo>
                    <a:pt x="695" y="31"/>
                  </a:lnTo>
                  <a:cubicBezTo>
                    <a:pt x="632" y="248"/>
                    <a:pt x="582" y="468"/>
                    <a:pt x="553" y="691"/>
                  </a:cubicBezTo>
                  <a:cubicBezTo>
                    <a:pt x="571" y="462"/>
                    <a:pt x="591" y="231"/>
                    <a:pt x="6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31"/>
            <p:cNvSpPr/>
            <p:nvPr/>
          </p:nvSpPr>
          <p:spPr>
            <a:xfrm>
              <a:off x="5624375" y="4092450"/>
              <a:ext cx="46900" cy="70525"/>
            </a:xfrm>
            <a:custGeom>
              <a:avLst/>
              <a:gdLst/>
              <a:ahLst/>
              <a:cxnLst/>
              <a:rect l="l" t="t" r="r" b="b"/>
              <a:pathLst>
                <a:path w="1876" h="2821" extrusionOk="0">
                  <a:moveTo>
                    <a:pt x="409" y="0"/>
                  </a:moveTo>
                  <a:cubicBezTo>
                    <a:pt x="464" y="391"/>
                    <a:pt x="563" y="773"/>
                    <a:pt x="702" y="1139"/>
                  </a:cubicBezTo>
                  <a:cubicBezTo>
                    <a:pt x="541" y="787"/>
                    <a:pt x="415" y="443"/>
                    <a:pt x="323" y="9"/>
                  </a:cubicBezTo>
                  <a:lnTo>
                    <a:pt x="323" y="9"/>
                  </a:lnTo>
                  <a:cubicBezTo>
                    <a:pt x="339" y="441"/>
                    <a:pt x="440" y="869"/>
                    <a:pt x="594" y="1273"/>
                  </a:cubicBezTo>
                  <a:cubicBezTo>
                    <a:pt x="601" y="1294"/>
                    <a:pt x="609" y="1317"/>
                    <a:pt x="616" y="1337"/>
                  </a:cubicBezTo>
                  <a:cubicBezTo>
                    <a:pt x="430" y="923"/>
                    <a:pt x="280" y="511"/>
                    <a:pt x="201" y="36"/>
                  </a:cubicBezTo>
                  <a:lnTo>
                    <a:pt x="201" y="36"/>
                  </a:lnTo>
                  <a:cubicBezTo>
                    <a:pt x="203" y="578"/>
                    <a:pt x="376" y="1154"/>
                    <a:pt x="571" y="1590"/>
                  </a:cubicBezTo>
                  <a:cubicBezTo>
                    <a:pt x="589" y="1634"/>
                    <a:pt x="609" y="1677"/>
                    <a:pt x="627" y="1719"/>
                  </a:cubicBezTo>
                  <a:cubicBezTo>
                    <a:pt x="487" y="1447"/>
                    <a:pt x="384" y="1199"/>
                    <a:pt x="288" y="898"/>
                  </a:cubicBezTo>
                  <a:cubicBezTo>
                    <a:pt x="212" y="657"/>
                    <a:pt x="140" y="411"/>
                    <a:pt x="116" y="158"/>
                  </a:cubicBezTo>
                  <a:lnTo>
                    <a:pt x="116" y="158"/>
                  </a:lnTo>
                  <a:cubicBezTo>
                    <a:pt x="103" y="593"/>
                    <a:pt x="201" y="1025"/>
                    <a:pt x="333" y="1437"/>
                  </a:cubicBezTo>
                  <a:cubicBezTo>
                    <a:pt x="224" y="1168"/>
                    <a:pt x="54" y="632"/>
                    <a:pt x="26" y="255"/>
                  </a:cubicBezTo>
                  <a:lnTo>
                    <a:pt x="26" y="255"/>
                  </a:lnTo>
                  <a:cubicBezTo>
                    <a:pt x="0" y="624"/>
                    <a:pt x="79" y="994"/>
                    <a:pt x="166" y="1354"/>
                  </a:cubicBezTo>
                  <a:cubicBezTo>
                    <a:pt x="253" y="1701"/>
                    <a:pt x="398" y="2035"/>
                    <a:pt x="597" y="2332"/>
                  </a:cubicBezTo>
                  <a:cubicBezTo>
                    <a:pt x="728" y="2520"/>
                    <a:pt x="890" y="2682"/>
                    <a:pt x="1072" y="2820"/>
                  </a:cubicBezTo>
                  <a:cubicBezTo>
                    <a:pt x="1063" y="2784"/>
                    <a:pt x="1059" y="2747"/>
                    <a:pt x="1059" y="2709"/>
                  </a:cubicBezTo>
                  <a:cubicBezTo>
                    <a:pt x="1007" y="2649"/>
                    <a:pt x="956" y="2582"/>
                    <a:pt x="905" y="2511"/>
                  </a:cubicBezTo>
                  <a:lnTo>
                    <a:pt x="905" y="2511"/>
                  </a:lnTo>
                  <a:cubicBezTo>
                    <a:pt x="954" y="2569"/>
                    <a:pt x="1005" y="2624"/>
                    <a:pt x="1061" y="2678"/>
                  </a:cubicBezTo>
                  <a:cubicBezTo>
                    <a:pt x="1064" y="2620"/>
                    <a:pt x="1079" y="2563"/>
                    <a:pt x="1098" y="2507"/>
                  </a:cubicBezTo>
                  <a:cubicBezTo>
                    <a:pt x="1032" y="2418"/>
                    <a:pt x="970" y="2326"/>
                    <a:pt x="910" y="2229"/>
                  </a:cubicBezTo>
                  <a:lnTo>
                    <a:pt x="910" y="2229"/>
                  </a:lnTo>
                  <a:cubicBezTo>
                    <a:pt x="970" y="2320"/>
                    <a:pt x="1035" y="2407"/>
                    <a:pt x="1103" y="2492"/>
                  </a:cubicBezTo>
                  <a:cubicBezTo>
                    <a:pt x="1128" y="2428"/>
                    <a:pt x="1159" y="2366"/>
                    <a:pt x="1191" y="2309"/>
                  </a:cubicBezTo>
                  <a:cubicBezTo>
                    <a:pt x="1208" y="2278"/>
                    <a:pt x="1229" y="2248"/>
                    <a:pt x="1253" y="2214"/>
                  </a:cubicBezTo>
                  <a:lnTo>
                    <a:pt x="1233" y="2179"/>
                  </a:lnTo>
                  <a:lnTo>
                    <a:pt x="1233" y="2179"/>
                  </a:lnTo>
                  <a:cubicBezTo>
                    <a:pt x="1240" y="2189"/>
                    <a:pt x="1248" y="2199"/>
                    <a:pt x="1255" y="2209"/>
                  </a:cubicBezTo>
                  <a:cubicBezTo>
                    <a:pt x="1358" y="2068"/>
                    <a:pt x="1512" y="1912"/>
                    <a:pt x="1681" y="1818"/>
                  </a:cubicBezTo>
                  <a:cubicBezTo>
                    <a:pt x="1725" y="1794"/>
                    <a:pt x="1770" y="1774"/>
                    <a:pt x="1815" y="1759"/>
                  </a:cubicBezTo>
                  <a:cubicBezTo>
                    <a:pt x="1795" y="1741"/>
                    <a:pt x="1778" y="1723"/>
                    <a:pt x="1758" y="1706"/>
                  </a:cubicBezTo>
                  <a:lnTo>
                    <a:pt x="1758" y="1706"/>
                  </a:lnTo>
                  <a:cubicBezTo>
                    <a:pt x="1783" y="1723"/>
                    <a:pt x="1809" y="1739"/>
                    <a:pt x="1835" y="1752"/>
                  </a:cubicBezTo>
                  <a:cubicBezTo>
                    <a:pt x="1849" y="1749"/>
                    <a:pt x="1862" y="1745"/>
                    <a:pt x="1876" y="1743"/>
                  </a:cubicBezTo>
                  <a:cubicBezTo>
                    <a:pt x="1797" y="1681"/>
                    <a:pt x="1725" y="1612"/>
                    <a:pt x="1648" y="1542"/>
                  </a:cubicBezTo>
                  <a:cubicBezTo>
                    <a:pt x="1553" y="1458"/>
                    <a:pt x="1466" y="1368"/>
                    <a:pt x="1383" y="1274"/>
                  </a:cubicBezTo>
                  <a:cubicBezTo>
                    <a:pt x="1252" y="1084"/>
                    <a:pt x="1139" y="879"/>
                    <a:pt x="1033" y="672"/>
                  </a:cubicBezTo>
                  <a:cubicBezTo>
                    <a:pt x="933" y="478"/>
                    <a:pt x="847" y="294"/>
                    <a:pt x="781" y="91"/>
                  </a:cubicBezTo>
                  <a:lnTo>
                    <a:pt x="781" y="91"/>
                  </a:lnTo>
                  <a:cubicBezTo>
                    <a:pt x="817" y="327"/>
                    <a:pt x="888" y="555"/>
                    <a:pt x="975" y="777"/>
                  </a:cubicBezTo>
                  <a:lnTo>
                    <a:pt x="978" y="788"/>
                  </a:lnTo>
                  <a:cubicBezTo>
                    <a:pt x="847" y="542"/>
                    <a:pt x="727" y="292"/>
                    <a:pt x="630" y="35"/>
                  </a:cubicBezTo>
                  <a:lnTo>
                    <a:pt x="630" y="35"/>
                  </a:lnTo>
                  <a:cubicBezTo>
                    <a:pt x="689" y="330"/>
                    <a:pt x="780" y="619"/>
                    <a:pt x="895" y="896"/>
                  </a:cubicBezTo>
                  <a:cubicBezTo>
                    <a:pt x="756" y="618"/>
                    <a:pt x="630" y="335"/>
                    <a:pt x="525" y="49"/>
                  </a:cubicBezTo>
                  <a:lnTo>
                    <a:pt x="525" y="49"/>
                  </a:lnTo>
                  <a:cubicBezTo>
                    <a:pt x="596" y="407"/>
                    <a:pt x="698" y="762"/>
                    <a:pt x="833" y="1104"/>
                  </a:cubicBezTo>
                  <a:cubicBezTo>
                    <a:pt x="668" y="746"/>
                    <a:pt x="533" y="399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31"/>
            <p:cNvSpPr/>
            <p:nvPr/>
          </p:nvSpPr>
          <p:spPr>
            <a:xfrm>
              <a:off x="5668700" y="4141175"/>
              <a:ext cx="10150" cy="5450"/>
            </a:xfrm>
            <a:custGeom>
              <a:avLst/>
              <a:gdLst/>
              <a:ahLst/>
              <a:cxnLst/>
              <a:rect l="l" t="t" r="r" b="b"/>
              <a:pathLst>
                <a:path w="406" h="218" extrusionOk="0">
                  <a:moveTo>
                    <a:pt x="1" y="1"/>
                  </a:moveTo>
                  <a:lnTo>
                    <a:pt x="1" y="1"/>
                  </a:lnTo>
                  <a:cubicBezTo>
                    <a:pt x="122" y="98"/>
                    <a:pt x="262" y="165"/>
                    <a:pt x="405" y="217"/>
                  </a:cubicBezTo>
                  <a:cubicBezTo>
                    <a:pt x="390" y="191"/>
                    <a:pt x="372" y="166"/>
                    <a:pt x="357" y="140"/>
                  </a:cubicBezTo>
                  <a:cubicBezTo>
                    <a:pt x="233" y="108"/>
                    <a:pt x="110" y="6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31"/>
            <p:cNvSpPr/>
            <p:nvPr/>
          </p:nvSpPr>
          <p:spPr>
            <a:xfrm>
              <a:off x="5702075" y="4171925"/>
              <a:ext cx="3800" cy="2400"/>
            </a:xfrm>
            <a:custGeom>
              <a:avLst/>
              <a:gdLst/>
              <a:ahLst/>
              <a:cxnLst/>
              <a:rect l="l" t="t" r="r" b="b"/>
              <a:pathLst>
                <a:path w="152" h="96" extrusionOk="0">
                  <a:moveTo>
                    <a:pt x="97" y="1"/>
                  </a:moveTo>
                  <a:cubicBezTo>
                    <a:pt x="93" y="25"/>
                    <a:pt x="73" y="47"/>
                    <a:pt x="50" y="47"/>
                  </a:cubicBezTo>
                  <a:cubicBezTo>
                    <a:pt x="41" y="47"/>
                    <a:pt x="32" y="44"/>
                    <a:pt x="24" y="38"/>
                  </a:cubicBezTo>
                  <a:cubicBezTo>
                    <a:pt x="21" y="37"/>
                    <a:pt x="20" y="33"/>
                    <a:pt x="17" y="32"/>
                  </a:cubicBezTo>
                  <a:cubicBezTo>
                    <a:pt x="12" y="37"/>
                    <a:pt x="8" y="39"/>
                    <a:pt x="0" y="40"/>
                  </a:cubicBezTo>
                  <a:cubicBezTo>
                    <a:pt x="14" y="59"/>
                    <a:pt x="28" y="78"/>
                    <a:pt x="41" y="95"/>
                  </a:cubicBezTo>
                  <a:cubicBezTo>
                    <a:pt x="78" y="80"/>
                    <a:pt x="115" y="63"/>
                    <a:pt x="152" y="45"/>
                  </a:cubicBezTo>
                  <a:cubicBezTo>
                    <a:pt x="133" y="29"/>
                    <a:pt x="116" y="16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31"/>
            <p:cNvSpPr/>
            <p:nvPr/>
          </p:nvSpPr>
          <p:spPr>
            <a:xfrm>
              <a:off x="5660750" y="4147925"/>
              <a:ext cx="24600" cy="8525"/>
            </a:xfrm>
            <a:custGeom>
              <a:avLst/>
              <a:gdLst/>
              <a:ahLst/>
              <a:cxnLst/>
              <a:rect l="l" t="t" r="r" b="b"/>
              <a:pathLst>
                <a:path w="984" h="341" extrusionOk="0">
                  <a:moveTo>
                    <a:pt x="0" y="1"/>
                  </a:moveTo>
                  <a:lnTo>
                    <a:pt x="0" y="1"/>
                  </a:lnTo>
                  <a:cubicBezTo>
                    <a:pt x="140" y="119"/>
                    <a:pt x="314" y="189"/>
                    <a:pt x="485" y="246"/>
                  </a:cubicBezTo>
                  <a:cubicBezTo>
                    <a:pt x="646" y="299"/>
                    <a:pt x="814" y="332"/>
                    <a:pt x="984" y="341"/>
                  </a:cubicBezTo>
                  <a:cubicBezTo>
                    <a:pt x="951" y="292"/>
                    <a:pt x="917" y="242"/>
                    <a:pt x="884" y="193"/>
                  </a:cubicBezTo>
                  <a:cubicBezTo>
                    <a:pt x="872" y="193"/>
                    <a:pt x="860" y="194"/>
                    <a:pt x="849" y="194"/>
                  </a:cubicBezTo>
                  <a:cubicBezTo>
                    <a:pt x="716" y="194"/>
                    <a:pt x="585" y="183"/>
                    <a:pt x="452" y="157"/>
                  </a:cubicBezTo>
                  <a:cubicBezTo>
                    <a:pt x="293" y="124"/>
                    <a:pt x="137" y="8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31"/>
            <p:cNvSpPr/>
            <p:nvPr/>
          </p:nvSpPr>
          <p:spPr>
            <a:xfrm>
              <a:off x="5653000" y="4155475"/>
              <a:ext cx="45150" cy="21900"/>
            </a:xfrm>
            <a:custGeom>
              <a:avLst/>
              <a:gdLst/>
              <a:ahLst/>
              <a:cxnLst/>
              <a:rect l="l" t="t" r="r" b="b"/>
              <a:pathLst>
                <a:path w="1806" h="876" extrusionOk="0">
                  <a:moveTo>
                    <a:pt x="161" y="0"/>
                  </a:moveTo>
                  <a:lnTo>
                    <a:pt x="161" y="0"/>
                  </a:lnTo>
                  <a:cubicBezTo>
                    <a:pt x="382" y="233"/>
                    <a:pt x="706" y="320"/>
                    <a:pt x="1008" y="386"/>
                  </a:cubicBezTo>
                  <a:cubicBezTo>
                    <a:pt x="1123" y="408"/>
                    <a:pt x="1241" y="424"/>
                    <a:pt x="1360" y="432"/>
                  </a:cubicBezTo>
                  <a:cubicBezTo>
                    <a:pt x="1291" y="439"/>
                    <a:pt x="1220" y="445"/>
                    <a:pt x="1147" y="449"/>
                  </a:cubicBezTo>
                  <a:cubicBezTo>
                    <a:pt x="1113" y="450"/>
                    <a:pt x="1080" y="451"/>
                    <a:pt x="1049" y="451"/>
                  </a:cubicBezTo>
                  <a:cubicBezTo>
                    <a:pt x="869" y="451"/>
                    <a:pt x="722" y="435"/>
                    <a:pt x="550" y="394"/>
                  </a:cubicBezTo>
                  <a:cubicBezTo>
                    <a:pt x="371" y="355"/>
                    <a:pt x="210" y="294"/>
                    <a:pt x="58" y="188"/>
                  </a:cubicBezTo>
                  <a:lnTo>
                    <a:pt x="58" y="188"/>
                  </a:lnTo>
                  <a:cubicBezTo>
                    <a:pt x="189" y="311"/>
                    <a:pt x="374" y="411"/>
                    <a:pt x="515" y="469"/>
                  </a:cubicBezTo>
                  <a:cubicBezTo>
                    <a:pt x="716" y="556"/>
                    <a:pt x="923" y="625"/>
                    <a:pt x="1142" y="648"/>
                  </a:cubicBezTo>
                  <a:cubicBezTo>
                    <a:pt x="1224" y="659"/>
                    <a:pt x="1307" y="664"/>
                    <a:pt x="1390" y="664"/>
                  </a:cubicBezTo>
                  <a:cubicBezTo>
                    <a:pt x="1428" y="664"/>
                    <a:pt x="1467" y="663"/>
                    <a:pt x="1505" y="661"/>
                  </a:cubicBezTo>
                  <a:lnTo>
                    <a:pt x="1505" y="661"/>
                  </a:lnTo>
                  <a:cubicBezTo>
                    <a:pt x="1389" y="681"/>
                    <a:pt x="1270" y="692"/>
                    <a:pt x="1149" y="692"/>
                  </a:cubicBezTo>
                  <a:cubicBezTo>
                    <a:pt x="759" y="692"/>
                    <a:pt x="354" y="580"/>
                    <a:pt x="0" y="330"/>
                  </a:cubicBezTo>
                  <a:lnTo>
                    <a:pt x="0" y="330"/>
                  </a:lnTo>
                  <a:cubicBezTo>
                    <a:pt x="254" y="582"/>
                    <a:pt x="583" y="763"/>
                    <a:pt x="930" y="842"/>
                  </a:cubicBezTo>
                  <a:cubicBezTo>
                    <a:pt x="1048" y="865"/>
                    <a:pt x="1167" y="875"/>
                    <a:pt x="1286" y="875"/>
                  </a:cubicBezTo>
                  <a:cubicBezTo>
                    <a:pt x="1355" y="875"/>
                    <a:pt x="1425" y="872"/>
                    <a:pt x="1495" y="866"/>
                  </a:cubicBezTo>
                  <a:cubicBezTo>
                    <a:pt x="1602" y="855"/>
                    <a:pt x="1698" y="843"/>
                    <a:pt x="1806" y="816"/>
                  </a:cubicBezTo>
                  <a:cubicBezTo>
                    <a:pt x="1791" y="790"/>
                    <a:pt x="1776" y="765"/>
                    <a:pt x="1760" y="741"/>
                  </a:cubicBezTo>
                  <a:cubicBezTo>
                    <a:pt x="1668" y="596"/>
                    <a:pt x="1574" y="455"/>
                    <a:pt x="1479" y="311"/>
                  </a:cubicBezTo>
                  <a:cubicBezTo>
                    <a:pt x="1461" y="283"/>
                    <a:pt x="1441" y="254"/>
                    <a:pt x="1421" y="224"/>
                  </a:cubicBezTo>
                  <a:cubicBezTo>
                    <a:pt x="1298" y="242"/>
                    <a:pt x="1175" y="251"/>
                    <a:pt x="1052" y="251"/>
                  </a:cubicBezTo>
                  <a:cubicBezTo>
                    <a:pt x="726" y="251"/>
                    <a:pt x="410" y="181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31"/>
            <p:cNvSpPr/>
            <p:nvPr/>
          </p:nvSpPr>
          <p:spPr>
            <a:xfrm>
              <a:off x="5657650" y="4151100"/>
              <a:ext cx="30875" cy="9925"/>
            </a:xfrm>
            <a:custGeom>
              <a:avLst/>
              <a:gdLst/>
              <a:ahLst/>
              <a:cxnLst/>
              <a:rect l="l" t="t" r="r" b="b"/>
              <a:pathLst>
                <a:path w="1235" h="397" extrusionOk="0">
                  <a:moveTo>
                    <a:pt x="1" y="0"/>
                  </a:moveTo>
                  <a:cubicBezTo>
                    <a:pt x="319" y="305"/>
                    <a:pt x="808" y="392"/>
                    <a:pt x="1235" y="397"/>
                  </a:cubicBezTo>
                  <a:cubicBezTo>
                    <a:pt x="1194" y="340"/>
                    <a:pt x="1154" y="283"/>
                    <a:pt x="1115" y="223"/>
                  </a:cubicBezTo>
                  <a:cubicBezTo>
                    <a:pt x="1049" y="231"/>
                    <a:pt x="971" y="236"/>
                    <a:pt x="886" y="236"/>
                  </a:cubicBezTo>
                  <a:cubicBezTo>
                    <a:pt x="600" y="236"/>
                    <a:pt x="237" y="18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31"/>
            <p:cNvSpPr/>
            <p:nvPr/>
          </p:nvSpPr>
          <p:spPr>
            <a:xfrm>
              <a:off x="5680025" y="4140200"/>
              <a:ext cx="26500" cy="19775"/>
            </a:xfrm>
            <a:custGeom>
              <a:avLst/>
              <a:gdLst/>
              <a:ahLst/>
              <a:cxnLst/>
              <a:rect l="l" t="t" r="r" b="b"/>
              <a:pathLst>
                <a:path w="1060" h="791" extrusionOk="0">
                  <a:moveTo>
                    <a:pt x="748" y="1"/>
                  </a:moveTo>
                  <a:cubicBezTo>
                    <a:pt x="706" y="17"/>
                    <a:pt x="658" y="33"/>
                    <a:pt x="601" y="50"/>
                  </a:cubicBezTo>
                  <a:cubicBezTo>
                    <a:pt x="476" y="81"/>
                    <a:pt x="453" y="84"/>
                    <a:pt x="320" y="87"/>
                  </a:cubicBezTo>
                  <a:cubicBezTo>
                    <a:pt x="207" y="84"/>
                    <a:pt x="107" y="81"/>
                    <a:pt x="1" y="33"/>
                  </a:cubicBezTo>
                  <a:lnTo>
                    <a:pt x="1" y="33"/>
                  </a:lnTo>
                  <a:cubicBezTo>
                    <a:pt x="162" y="136"/>
                    <a:pt x="354" y="185"/>
                    <a:pt x="545" y="185"/>
                  </a:cubicBezTo>
                  <a:cubicBezTo>
                    <a:pt x="597" y="185"/>
                    <a:pt x="649" y="182"/>
                    <a:pt x="700" y="175"/>
                  </a:cubicBezTo>
                  <a:lnTo>
                    <a:pt x="700" y="175"/>
                  </a:lnTo>
                  <a:cubicBezTo>
                    <a:pt x="618" y="196"/>
                    <a:pt x="530" y="215"/>
                    <a:pt x="436" y="228"/>
                  </a:cubicBezTo>
                  <a:cubicBezTo>
                    <a:pt x="395" y="234"/>
                    <a:pt x="350" y="237"/>
                    <a:pt x="302" y="237"/>
                  </a:cubicBezTo>
                  <a:cubicBezTo>
                    <a:pt x="293" y="237"/>
                    <a:pt x="284" y="237"/>
                    <a:pt x="275" y="237"/>
                  </a:cubicBezTo>
                  <a:lnTo>
                    <a:pt x="275" y="237"/>
                  </a:lnTo>
                  <a:cubicBezTo>
                    <a:pt x="339" y="282"/>
                    <a:pt x="401" y="328"/>
                    <a:pt x="464" y="373"/>
                  </a:cubicBezTo>
                  <a:cubicBezTo>
                    <a:pt x="581" y="455"/>
                    <a:pt x="696" y="539"/>
                    <a:pt x="812" y="620"/>
                  </a:cubicBezTo>
                  <a:cubicBezTo>
                    <a:pt x="895" y="678"/>
                    <a:pt x="977" y="733"/>
                    <a:pt x="1059" y="791"/>
                  </a:cubicBezTo>
                  <a:cubicBezTo>
                    <a:pt x="1054" y="778"/>
                    <a:pt x="1046" y="770"/>
                    <a:pt x="1040" y="760"/>
                  </a:cubicBezTo>
                  <a:cubicBezTo>
                    <a:pt x="980" y="674"/>
                    <a:pt x="929" y="582"/>
                    <a:pt x="885" y="486"/>
                  </a:cubicBezTo>
                  <a:cubicBezTo>
                    <a:pt x="814" y="330"/>
                    <a:pt x="768" y="169"/>
                    <a:pt x="7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31"/>
            <p:cNvSpPr/>
            <p:nvPr/>
          </p:nvSpPr>
          <p:spPr>
            <a:xfrm>
              <a:off x="5705525" y="4124250"/>
              <a:ext cx="15875" cy="24825"/>
            </a:xfrm>
            <a:custGeom>
              <a:avLst/>
              <a:gdLst/>
              <a:ahLst/>
              <a:cxnLst/>
              <a:rect l="l" t="t" r="r" b="b"/>
              <a:pathLst>
                <a:path w="635" h="993" extrusionOk="0">
                  <a:moveTo>
                    <a:pt x="386" y="0"/>
                  </a:moveTo>
                  <a:cubicBezTo>
                    <a:pt x="285" y="196"/>
                    <a:pt x="199" y="299"/>
                    <a:pt x="20" y="456"/>
                  </a:cubicBezTo>
                  <a:cubicBezTo>
                    <a:pt x="14" y="463"/>
                    <a:pt x="7" y="468"/>
                    <a:pt x="0" y="474"/>
                  </a:cubicBezTo>
                  <a:cubicBezTo>
                    <a:pt x="63" y="628"/>
                    <a:pt x="166" y="766"/>
                    <a:pt x="305" y="864"/>
                  </a:cubicBezTo>
                  <a:cubicBezTo>
                    <a:pt x="379" y="917"/>
                    <a:pt x="460" y="961"/>
                    <a:pt x="545" y="993"/>
                  </a:cubicBezTo>
                  <a:cubicBezTo>
                    <a:pt x="565" y="972"/>
                    <a:pt x="583" y="952"/>
                    <a:pt x="603" y="930"/>
                  </a:cubicBezTo>
                  <a:cubicBezTo>
                    <a:pt x="549" y="883"/>
                    <a:pt x="499" y="832"/>
                    <a:pt x="453" y="781"/>
                  </a:cubicBezTo>
                  <a:cubicBezTo>
                    <a:pt x="442" y="767"/>
                    <a:pt x="433" y="754"/>
                    <a:pt x="427" y="740"/>
                  </a:cubicBezTo>
                  <a:cubicBezTo>
                    <a:pt x="374" y="628"/>
                    <a:pt x="465" y="505"/>
                    <a:pt x="572" y="505"/>
                  </a:cubicBezTo>
                  <a:cubicBezTo>
                    <a:pt x="587" y="505"/>
                    <a:pt x="603" y="507"/>
                    <a:pt x="619" y="513"/>
                  </a:cubicBezTo>
                  <a:lnTo>
                    <a:pt x="635" y="489"/>
                  </a:lnTo>
                  <a:cubicBezTo>
                    <a:pt x="534" y="335"/>
                    <a:pt x="451" y="173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31"/>
            <p:cNvSpPr/>
            <p:nvPr/>
          </p:nvSpPr>
          <p:spPr>
            <a:xfrm>
              <a:off x="5719525" y="4147975"/>
              <a:ext cx="4850" cy="2500"/>
            </a:xfrm>
            <a:custGeom>
              <a:avLst/>
              <a:gdLst/>
              <a:ahLst/>
              <a:cxnLst/>
              <a:rect l="l" t="t" r="r" b="b"/>
              <a:pathLst>
                <a:path w="194" h="100" extrusionOk="0">
                  <a:moveTo>
                    <a:pt x="63" y="1"/>
                  </a:moveTo>
                  <a:cubicBezTo>
                    <a:pt x="43" y="18"/>
                    <a:pt x="22" y="34"/>
                    <a:pt x="1" y="50"/>
                  </a:cubicBezTo>
                  <a:cubicBezTo>
                    <a:pt x="21" y="58"/>
                    <a:pt x="41" y="66"/>
                    <a:pt x="61" y="71"/>
                  </a:cubicBezTo>
                  <a:cubicBezTo>
                    <a:pt x="105" y="84"/>
                    <a:pt x="149" y="93"/>
                    <a:pt x="193" y="100"/>
                  </a:cubicBezTo>
                  <a:cubicBezTo>
                    <a:pt x="149" y="69"/>
                    <a:pt x="105" y="35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31"/>
            <p:cNvSpPr/>
            <p:nvPr/>
          </p:nvSpPr>
          <p:spPr>
            <a:xfrm>
              <a:off x="5716150" y="4160675"/>
              <a:ext cx="3200" cy="2800"/>
            </a:xfrm>
            <a:custGeom>
              <a:avLst/>
              <a:gdLst/>
              <a:ahLst/>
              <a:cxnLst/>
              <a:rect l="l" t="t" r="r" b="b"/>
              <a:pathLst>
                <a:path w="128" h="112" extrusionOk="0">
                  <a:moveTo>
                    <a:pt x="1" y="0"/>
                  </a:moveTo>
                  <a:lnTo>
                    <a:pt x="1" y="0"/>
                  </a:lnTo>
                  <a:cubicBezTo>
                    <a:pt x="34" y="39"/>
                    <a:pt x="70" y="76"/>
                    <a:pt x="105" y="112"/>
                  </a:cubicBezTo>
                  <a:cubicBezTo>
                    <a:pt x="112" y="106"/>
                    <a:pt x="120" y="97"/>
                    <a:pt x="127" y="91"/>
                  </a:cubicBezTo>
                  <a:cubicBezTo>
                    <a:pt x="84" y="62"/>
                    <a:pt x="41" y="3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31"/>
            <p:cNvSpPr/>
            <p:nvPr/>
          </p:nvSpPr>
          <p:spPr>
            <a:xfrm>
              <a:off x="5664025" y="4143850"/>
              <a:ext cx="18050" cy="7700"/>
            </a:xfrm>
            <a:custGeom>
              <a:avLst/>
              <a:gdLst/>
              <a:ahLst/>
              <a:cxnLst/>
              <a:rect l="l" t="t" r="r" b="b"/>
              <a:pathLst>
                <a:path w="722" h="308" extrusionOk="0">
                  <a:moveTo>
                    <a:pt x="0" y="1"/>
                  </a:moveTo>
                  <a:lnTo>
                    <a:pt x="0" y="1"/>
                  </a:lnTo>
                  <a:cubicBezTo>
                    <a:pt x="189" y="146"/>
                    <a:pt x="455" y="253"/>
                    <a:pt x="721" y="308"/>
                  </a:cubicBezTo>
                  <a:cubicBezTo>
                    <a:pt x="695" y="270"/>
                    <a:pt x="670" y="231"/>
                    <a:pt x="645" y="192"/>
                  </a:cubicBezTo>
                  <a:cubicBezTo>
                    <a:pt x="611" y="187"/>
                    <a:pt x="578" y="182"/>
                    <a:pt x="547" y="177"/>
                  </a:cubicBezTo>
                  <a:cubicBezTo>
                    <a:pt x="357" y="145"/>
                    <a:pt x="166" y="9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31"/>
            <p:cNvSpPr/>
            <p:nvPr/>
          </p:nvSpPr>
          <p:spPr>
            <a:xfrm>
              <a:off x="5875050" y="4129900"/>
              <a:ext cx="12025" cy="61700"/>
            </a:xfrm>
            <a:custGeom>
              <a:avLst/>
              <a:gdLst/>
              <a:ahLst/>
              <a:cxnLst/>
              <a:rect l="l" t="t" r="r" b="b"/>
              <a:pathLst>
                <a:path w="481" h="2468" extrusionOk="0">
                  <a:moveTo>
                    <a:pt x="1" y="1"/>
                  </a:moveTo>
                  <a:lnTo>
                    <a:pt x="1" y="1"/>
                  </a:lnTo>
                  <a:cubicBezTo>
                    <a:pt x="100" y="340"/>
                    <a:pt x="208" y="773"/>
                    <a:pt x="241" y="1076"/>
                  </a:cubicBezTo>
                  <a:cubicBezTo>
                    <a:pt x="300" y="1538"/>
                    <a:pt x="311" y="2004"/>
                    <a:pt x="295" y="2467"/>
                  </a:cubicBezTo>
                  <a:cubicBezTo>
                    <a:pt x="303" y="2464"/>
                    <a:pt x="308" y="2459"/>
                    <a:pt x="314" y="2455"/>
                  </a:cubicBezTo>
                  <a:cubicBezTo>
                    <a:pt x="341" y="2438"/>
                    <a:pt x="371" y="2426"/>
                    <a:pt x="401" y="2420"/>
                  </a:cubicBezTo>
                  <a:cubicBezTo>
                    <a:pt x="481" y="1590"/>
                    <a:pt x="371" y="81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31"/>
            <p:cNvSpPr/>
            <p:nvPr/>
          </p:nvSpPr>
          <p:spPr>
            <a:xfrm>
              <a:off x="5882625" y="4145675"/>
              <a:ext cx="7400" cy="44675"/>
            </a:xfrm>
            <a:custGeom>
              <a:avLst/>
              <a:gdLst/>
              <a:ahLst/>
              <a:cxnLst/>
              <a:rect l="l" t="t" r="r" b="b"/>
              <a:pathLst>
                <a:path w="296" h="1787" extrusionOk="0">
                  <a:moveTo>
                    <a:pt x="1" y="0"/>
                  </a:moveTo>
                  <a:lnTo>
                    <a:pt x="1" y="0"/>
                  </a:lnTo>
                  <a:cubicBezTo>
                    <a:pt x="76" y="379"/>
                    <a:pt x="113" y="657"/>
                    <a:pt x="132" y="1042"/>
                  </a:cubicBezTo>
                  <a:cubicBezTo>
                    <a:pt x="140" y="1298"/>
                    <a:pt x="130" y="1545"/>
                    <a:pt x="113" y="1787"/>
                  </a:cubicBezTo>
                  <a:cubicBezTo>
                    <a:pt x="135" y="1782"/>
                    <a:pt x="158" y="1780"/>
                    <a:pt x="181" y="1780"/>
                  </a:cubicBezTo>
                  <a:cubicBezTo>
                    <a:pt x="199" y="1780"/>
                    <a:pt x="216" y="1781"/>
                    <a:pt x="233" y="1784"/>
                  </a:cubicBezTo>
                  <a:cubicBezTo>
                    <a:pt x="295" y="1191"/>
                    <a:pt x="228" y="60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31"/>
            <p:cNvSpPr/>
            <p:nvPr/>
          </p:nvSpPr>
          <p:spPr>
            <a:xfrm>
              <a:off x="5870325" y="4193575"/>
              <a:ext cx="24150" cy="63750"/>
            </a:xfrm>
            <a:custGeom>
              <a:avLst/>
              <a:gdLst/>
              <a:ahLst/>
              <a:cxnLst/>
              <a:rect l="l" t="t" r="r" b="b"/>
              <a:pathLst>
                <a:path w="966" h="2550" extrusionOk="0">
                  <a:moveTo>
                    <a:pt x="663" y="1890"/>
                  </a:moveTo>
                  <a:lnTo>
                    <a:pt x="663" y="1890"/>
                  </a:lnTo>
                  <a:cubicBezTo>
                    <a:pt x="646" y="1953"/>
                    <a:pt x="628" y="2015"/>
                    <a:pt x="608" y="2075"/>
                  </a:cubicBezTo>
                  <a:cubicBezTo>
                    <a:pt x="595" y="2103"/>
                    <a:pt x="580" y="2132"/>
                    <a:pt x="565" y="2160"/>
                  </a:cubicBezTo>
                  <a:cubicBezTo>
                    <a:pt x="601" y="2072"/>
                    <a:pt x="634" y="1982"/>
                    <a:pt x="663" y="1890"/>
                  </a:cubicBezTo>
                  <a:close/>
                  <a:moveTo>
                    <a:pt x="607" y="1"/>
                  </a:moveTo>
                  <a:lnTo>
                    <a:pt x="607" y="1"/>
                  </a:lnTo>
                  <a:cubicBezTo>
                    <a:pt x="582" y="402"/>
                    <a:pt x="565" y="773"/>
                    <a:pt x="489" y="1148"/>
                  </a:cubicBezTo>
                  <a:cubicBezTo>
                    <a:pt x="442" y="1365"/>
                    <a:pt x="391" y="1565"/>
                    <a:pt x="334" y="1753"/>
                  </a:cubicBezTo>
                  <a:cubicBezTo>
                    <a:pt x="491" y="1186"/>
                    <a:pt x="567" y="589"/>
                    <a:pt x="510" y="2"/>
                  </a:cubicBezTo>
                  <a:lnTo>
                    <a:pt x="510" y="2"/>
                  </a:lnTo>
                  <a:cubicBezTo>
                    <a:pt x="486" y="677"/>
                    <a:pt x="328" y="1333"/>
                    <a:pt x="115" y="1985"/>
                  </a:cubicBezTo>
                  <a:cubicBezTo>
                    <a:pt x="81" y="2091"/>
                    <a:pt x="42" y="2190"/>
                    <a:pt x="0" y="2288"/>
                  </a:cubicBezTo>
                  <a:cubicBezTo>
                    <a:pt x="51" y="2267"/>
                    <a:pt x="103" y="2256"/>
                    <a:pt x="158" y="2252"/>
                  </a:cubicBezTo>
                  <a:cubicBezTo>
                    <a:pt x="174" y="2214"/>
                    <a:pt x="191" y="2175"/>
                    <a:pt x="206" y="2137"/>
                  </a:cubicBezTo>
                  <a:lnTo>
                    <a:pt x="206" y="2137"/>
                  </a:lnTo>
                  <a:cubicBezTo>
                    <a:pt x="192" y="2175"/>
                    <a:pt x="177" y="2214"/>
                    <a:pt x="161" y="2252"/>
                  </a:cubicBezTo>
                  <a:cubicBezTo>
                    <a:pt x="168" y="2252"/>
                    <a:pt x="175" y="2251"/>
                    <a:pt x="182" y="2251"/>
                  </a:cubicBezTo>
                  <a:cubicBezTo>
                    <a:pt x="318" y="2251"/>
                    <a:pt x="452" y="2310"/>
                    <a:pt x="552" y="2446"/>
                  </a:cubicBezTo>
                  <a:cubicBezTo>
                    <a:pt x="577" y="2479"/>
                    <a:pt x="596" y="2513"/>
                    <a:pt x="609" y="2549"/>
                  </a:cubicBezTo>
                  <a:cubicBezTo>
                    <a:pt x="648" y="2461"/>
                    <a:pt x="683" y="2370"/>
                    <a:pt x="712" y="2278"/>
                  </a:cubicBezTo>
                  <a:cubicBezTo>
                    <a:pt x="815" y="1985"/>
                    <a:pt x="866" y="1679"/>
                    <a:pt x="905" y="1371"/>
                  </a:cubicBezTo>
                  <a:cubicBezTo>
                    <a:pt x="953" y="974"/>
                    <a:pt x="965" y="569"/>
                    <a:pt x="907" y="175"/>
                  </a:cubicBezTo>
                  <a:lnTo>
                    <a:pt x="907" y="175"/>
                  </a:lnTo>
                  <a:cubicBezTo>
                    <a:pt x="912" y="530"/>
                    <a:pt x="878" y="862"/>
                    <a:pt x="818" y="1196"/>
                  </a:cubicBezTo>
                  <a:cubicBezTo>
                    <a:pt x="870" y="816"/>
                    <a:pt x="869" y="429"/>
                    <a:pt x="817" y="47"/>
                  </a:cubicBezTo>
                  <a:cubicBezTo>
                    <a:pt x="816" y="487"/>
                    <a:pt x="770" y="908"/>
                    <a:pt x="680" y="1316"/>
                  </a:cubicBezTo>
                  <a:cubicBezTo>
                    <a:pt x="741" y="942"/>
                    <a:pt x="748" y="554"/>
                    <a:pt x="700" y="152"/>
                  </a:cubicBezTo>
                  <a:lnTo>
                    <a:pt x="700" y="152"/>
                  </a:lnTo>
                  <a:cubicBezTo>
                    <a:pt x="696" y="504"/>
                    <a:pt x="657" y="855"/>
                    <a:pt x="590" y="1200"/>
                  </a:cubicBezTo>
                  <a:cubicBezTo>
                    <a:pt x="644" y="814"/>
                    <a:pt x="648" y="414"/>
                    <a:pt x="6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31"/>
            <p:cNvSpPr/>
            <p:nvPr/>
          </p:nvSpPr>
          <p:spPr>
            <a:xfrm>
              <a:off x="5837625" y="4252700"/>
              <a:ext cx="45400" cy="63750"/>
            </a:xfrm>
            <a:custGeom>
              <a:avLst/>
              <a:gdLst/>
              <a:ahLst/>
              <a:cxnLst/>
              <a:rect l="l" t="t" r="r" b="b"/>
              <a:pathLst>
                <a:path w="1816" h="2550" extrusionOk="0">
                  <a:moveTo>
                    <a:pt x="1413" y="0"/>
                  </a:moveTo>
                  <a:lnTo>
                    <a:pt x="1413" y="0"/>
                  </a:lnTo>
                  <a:cubicBezTo>
                    <a:pt x="1261" y="377"/>
                    <a:pt x="1007" y="812"/>
                    <a:pt x="781" y="1122"/>
                  </a:cubicBezTo>
                  <a:cubicBezTo>
                    <a:pt x="1005" y="781"/>
                    <a:pt x="1183" y="406"/>
                    <a:pt x="1290" y="11"/>
                  </a:cubicBezTo>
                  <a:lnTo>
                    <a:pt x="1290" y="11"/>
                  </a:lnTo>
                  <a:cubicBezTo>
                    <a:pt x="1156" y="339"/>
                    <a:pt x="965" y="639"/>
                    <a:pt x="767" y="927"/>
                  </a:cubicBezTo>
                  <a:cubicBezTo>
                    <a:pt x="574" y="1211"/>
                    <a:pt x="303" y="1520"/>
                    <a:pt x="0" y="1806"/>
                  </a:cubicBezTo>
                  <a:cubicBezTo>
                    <a:pt x="50" y="1814"/>
                    <a:pt x="97" y="1828"/>
                    <a:pt x="139" y="1849"/>
                  </a:cubicBezTo>
                  <a:cubicBezTo>
                    <a:pt x="198" y="1800"/>
                    <a:pt x="255" y="1750"/>
                    <a:pt x="309" y="1697"/>
                  </a:cubicBezTo>
                  <a:lnTo>
                    <a:pt x="309" y="1697"/>
                  </a:lnTo>
                  <a:cubicBezTo>
                    <a:pt x="261" y="1751"/>
                    <a:pt x="210" y="1804"/>
                    <a:pt x="158" y="1858"/>
                  </a:cubicBezTo>
                  <a:cubicBezTo>
                    <a:pt x="165" y="1861"/>
                    <a:pt x="175" y="1867"/>
                    <a:pt x="183" y="1872"/>
                  </a:cubicBezTo>
                  <a:cubicBezTo>
                    <a:pt x="204" y="1886"/>
                    <a:pt x="225" y="1903"/>
                    <a:pt x="246" y="1920"/>
                  </a:cubicBezTo>
                  <a:cubicBezTo>
                    <a:pt x="323" y="1853"/>
                    <a:pt x="396" y="1783"/>
                    <a:pt x="467" y="1711"/>
                  </a:cubicBezTo>
                  <a:lnTo>
                    <a:pt x="467" y="1711"/>
                  </a:lnTo>
                  <a:cubicBezTo>
                    <a:pt x="399" y="1785"/>
                    <a:pt x="327" y="1856"/>
                    <a:pt x="253" y="1926"/>
                  </a:cubicBezTo>
                  <a:cubicBezTo>
                    <a:pt x="315" y="1982"/>
                    <a:pt x="364" y="2051"/>
                    <a:pt x="397" y="2128"/>
                  </a:cubicBezTo>
                  <a:cubicBezTo>
                    <a:pt x="423" y="2107"/>
                    <a:pt x="448" y="2087"/>
                    <a:pt x="474" y="2065"/>
                  </a:cubicBezTo>
                  <a:lnTo>
                    <a:pt x="474" y="2065"/>
                  </a:lnTo>
                  <a:cubicBezTo>
                    <a:pt x="451" y="2090"/>
                    <a:pt x="426" y="2114"/>
                    <a:pt x="401" y="2137"/>
                  </a:cubicBezTo>
                  <a:cubicBezTo>
                    <a:pt x="422" y="2189"/>
                    <a:pt x="437" y="2241"/>
                    <a:pt x="442" y="2297"/>
                  </a:cubicBezTo>
                  <a:cubicBezTo>
                    <a:pt x="502" y="2249"/>
                    <a:pt x="559" y="2200"/>
                    <a:pt x="613" y="2148"/>
                  </a:cubicBezTo>
                  <a:lnTo>
                    <a:pt x="613" y="2148"/>
                  </a:lnTo>
                  <a:cubicBezTo>
                    <a:pt x="559" y="2207"/>
                    <a:pt x="503" y="2265"/>
                    <a:pt x="445" y="2322"/>
                  </a:cubicBezTo>
                  <a:cubicBezTo>
                    <a:pt x="451" y="2413"/>
                    <a:pt x="435" y="2485"/>
                    <a:pt x="402" y="2550"/>
                  </a:cubicBezTo>
                  <a:cubicBezTo>
                    <a:pt x="694" y="2302"/>
                    <a:pt x="961" y="2020"/>
                    <a:pt x="1179" y="1703"/>
                  </a:cubicBezTo>
                  <a:cubicBezTo>
                    <a:pt x="1467" y="1275"/>
                    <a:pt x="1659" y="787"/>
                    <a:pt x="1815" y="294"/>
                  </a:cubicBezTo>
                  <a:lnTo>
                    <a:pt x="1815" y="294"/>
                  </a:lnTo>
                  <a:cubicBezTo>
                    <a:pt x="1672" y="596"/>
                    <a:pt x="1523" y="896"/>
                    <a:pt x="1352" y="1180"/>
                  </a:cubicBezTo>
                  <a:cubicBezTo>
                    <a:pt x="1524" y="861"/>
                    <a:pt x="1661" y="518"/>
                    <a:pt x="1761" y="164"/>
                  </a:cubicBezTo>
                  <a:lnTo>
                    <a:pt x="1761" y="164"/>
                  </a:lnTo>
                  <a:cubicBezTo>
                    <a:pt x="1581" y="566"/>
                    <a:pt x="1377" y="957"/>
                    <a:pt x="1121" y="1312"/>
                  </a:cubicBezTo>
                  <a:cubicBezTo>
                    <a:pt x="1373" y="933"/>
                    <a:pt x="1565" y="513"/>
                    <a:pt x="1677" y="70"/>
                  </a:cubicBezTo>
                  <a:lnTo>
                    <a:pt x="1677" y="70"/>
                  </a:lnTo>
                  <a:cubicBezTo>
                    <a:pt x="1501" y="513"/>
                    <a:pt x="1265" y="915"/>
                    <a:pt x="991" y="1272"/>
                  </a:cubicBezTo>
                  <a:cubicBezTo>
                    <a:pt x="1236" y="897"/>
                    <a:pt x="1436" y="468"/>
                    <a:pt x="1547" y="22"/>
                  </a:cubicBezTo>
                  <a:lnTo>
                    <a:pt x="1547" y="22"/>
                  </a:lnTo>
                  <a:cubicBezTo>
                    <a:pt x="1383" y="434"/>
                    <a:pt x="1157" y="815"/>
                    <a:pt x="898" y="1173"/>
                  </a:cubicBezTo>
                  <a:cubicBezTo>
                    <a:pt x="1133" y="817"/>
                    <a:pt x="1310" y="417"/>
                    <a:pt x="14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31"/>
            <p:cNvSpPr/>
            <p:nvPr/>
          </p:nvSpPr>
          <p:spPr>
            <a:xfrm>
              <a:off x="5799400" y="4300175"/>
              <a:ext cx="38900" cy="24225"/>
            </a:xfrm>
            <a:custGeom>
              <a:avLst/>
              <a:gdLst/>
              <a:ahLst/>
              <a:cxnLst/>
              <a:rect l="l" t="t" r="r" b="b"/>
              <a:pathLst>
                <a:path w="1556" h="969" extrusionOk="0">
                  <a:moveTo>
                    <a:pt x="1555" y="0"/>
                  </a:moveTo>
                  <a:lnTo>
                    <a:pt x="1555" y="0"/>
                  </a:lnTo>
                  <a:cubicBezTo>
                    <a:pt x="1281" y="238"/>
                    <a:pt x="988" y="439"/>
                    <a:pt x="678" y="602"/>
                  </a:cubicBezTo>
                  <a:cubicBezTo>
                    <a:pt x="881" y="484"/>
                    <a:pt x="1070" y="340"/>
                    <a:pt x="1235" y="171"/>
                  </a:cubicBezTo>
                  <a:lnTo>
                    <a:pt x="1235" y="171"/>
                  </a:lnTo>
                  <a:cubicBezTo>
                    <a:pt x="961" y="373"/>
                    <a:pt x="651" y="531"/>
                    <a:pt x="363" y="629"/>
                  </a:cubicBezTo>
                  <a:cubicBezTo>
                    <a:pt x="246" y="665"/>
                    <a:pt x="124" y="696"/>
                    <a:pt x="0" y="723"/>
                  </a:cubicBezTo>
                  <a:cubicBezTo>
                    <a:pt x="24" y="749"/>
                    <a:pt x="43" y="777"/>
                    <a:pt x="59" y="802"/>
                  </a:cubicBezTo>
                  <a:cubicBezTo>
                    <a:pt x="66" y="815"/>
                    <a:pt x="71" y="830"/>
                    <a:pt x="74" y="845"/>
                  </a:cubicBezTo>
                  <a:cubicBezTo>
                    <a:pt x="121" y="833"/>
                    <a:pt x="165" y="821"/>
                    <a:pt x="211" y="809"/>
                  </a:cubicBezTo>
                  <a:lnTo>
                    <a:pt x="211" y="809"/>
                  </a:lnTo>
                  <a:cubicBezTo>
                    <a:pt x="167" y="825"/>
                    <a:pt x="122" y="841"/>
                    <a:pt x="75" y="856"/>
                  </a:cubicBezTo>
                  <a:cubicBezTo>
                    <a:pt x="76" y="874"/>
                    <a:pt x="75" y="893"/>
                    <a:pt x="69" y="912"/>
                  </a:cubicBezTo>
                  <a:cubicBezTo>
                    <a:pt x="82" y="929"/>
                    <a:pt x="93" y="948"/>
                    <a:pt x="103" y="968"/>
                  </a:cubicBezTo>
                  <a:cubicBezTo>
                    <a:pt x="662" y="809"/>
                    <a:pt x="1154" y="478"/>
                    <a:pt x="15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31"/>
            <p:cNvSpPr/>
            <p:nvPr/>
          </p:nvSpPr>
          <p:spPr>
            <a:xfrm>
              <a:off x="5798175" y="4302100"/>
              <a:ext cx="47650" cy="38125"/>
            </a:xfrm>
            <a:custGeom>
              <a:avLst/>
              <a:gdLst/>
              <a:ahLst/>
              <a:cxnLst/>
              <a:rect l="l" t="t" r="r" b="b"/>
              <a:pathLst>
                <a:path w="1906" h="1525" extrusionOk="0">
                  <a:moveTo>
                    <a:pt x="1663" y="0"/>
                  </a:moveTo>
                  <a:lnTo>
                    <a:pt x="1663" y="0"/>
                  </a:lnTo>
                  <a:cubicBezTo>
                    <a:pt x="1315" y="322"/>
                    <a:pt x="821" y="639"/>
                    <a:pt x="413" y="813"/>
                  </a:cubicBezTo>
                  <a:cubicBezTo>
                    <a:pt x="327" y="845"/>
                    <a:pt x="242" y="872"/>
                    <a:pt x="155" y="896"/>
                  </a:cubicBezTo>
                  <a:cubicBezTo>
                    <a:pt x="183" y="954"/>
                    <a:pt x="197" y="1012"/>
                    <a:pt x="201" y="1068"/>
                  </a:cubicBezTo>
                  <a:cubicBezTo>
                    <a:pt x="264" y="1057"/>
                    <a:pt x="327" y="1043"/>
                    <a:pt x="391" y="1026"/>
                  </a:cubicBezTo>
                  <a:lnTo>
                    <a:pt x="391" y="1026"/>
                  </a:lnTo>
                  <a:cubicBezTo>
                    <a:pt x="329" y="1047"/>
                    <a:pt x="264" y="1066"/>
                    <a:pt x="201" y="1083"/>
                  </a:cubicBezTo>
                  <a:cubicBezTo>
                    <a:pt x="201" y="1114"/>
                    <a:pt x="196" y="1144"/>
                    <a:pt x="191" y="1173"/>
                  </a:cubicBezTo>
                  <a:cubicBezTo>
                    <a:pt x="237" y="1166"/>
                    <a:pt x="281" y="1158"/>
                    <a:pt x="326" y="1149"/>
                  </a:cubicBezTo>
                  <a:lnTo>
                    <a:pt x="326" y="1149"/>
                  </a:lnTo>
                  <a:cubicBezTo>
                    <a:pt x="281" y="1160"/>
                    <a:pt x="235" y="1170"/>
                    <a:pt x="188" y="1180"/>
                  </a:cubicBezTo>
                  <a:cubicBezTo>
                    <a:pt x="181" y="1213"/>
                    <a:pt x="170" y="1246"/>
                    <a:pt x="154" y="1277"/>
                  </a:cubicBezTo>
                  <a:cubicBezTo>
                    <a:pt x="157" y="1277"/>
                    <a:pt x="161" y="1277"/>
                    <a:pt x="165" y="1277"/>
                  </a:cubicBezTo>
                  <a:lnTo>
                    <a:pt x="165" y="1277"/>
                  </a:lnTo>
                  <a:cubicBezTo>
                    <a:pt x="161" y="1278"/>
                    <a:pt x="157" y="1278"/>
                    <a:pt x="152" y="1278"/>
                  </a:cubicBezTo>
                  <a:cubicBezTo>
                    <a:pt x="134" y="1319"/>
                    <a:pt x="109" y="1357"/>
                    <a:pt x="79" y="1392"/>
                  </a:cubicBezTo>
                  <a:cubicBezTo>
                    <a:pt x="147" y="1388"/>
                    <a:pt x="217" y="1381"/>
                    <a:pt x="284" y="1372"/>
                  </a:cubicBezTo>
                  <a:lnTo>
                    <a:pt x="284" y="1372"/>
                  </a:lnTo>
                  <a:cubicBezTo>
                    <a:pt x="209" y="1388"/>
                    <a:pt x="137" y="1401"/>
                    <a:pt x="63" y="1411"/>
                  </a:cubicBezTo>
                  <a:cubicBezTo>
                    <a:pt x="57" y="1417"/>
                    <a:pt x="51" y="1423"/>
                    <a:pt x="46" y="1428"/>
                  </a:cubicBezTo>
                  <a:cubicBezTo>
                    <a:pt x="39" y="1462"/>
                    <a:pt x="22" y="1494"/>
                    <a:pt x="1" y="1525"/>
                  </a:cubicBezTo>
                  <a:cubicBezTo>
                    <a:pt x="155" y="1521"/>
                    <a:pt x="309" y="1496"/>
                    <a:pt x="459" y="1465"/>
                  </a:cubicBezTo>
                  <a:cubicBezTo>
                    <a:pt x="996" y="1349"/>
                    <a:pt x="1469" y="1037"/>
                    <a:pt x="1859" y="653"/>
                  </a:cubicBezTo>
                  <a:lnTo>
                    <a:pt x="1859" y="653"/>
                  </a:lnTo>
                  <a:cubicBezTo>
                    <a:pt x="1608" y="829"/>
                    <a:pt x="1360" y="984"/>
                    <a:pt x="1100" y="1104"/>
                  </a:cubicBezTo>
                  <a:cubicBezTo>
                    <a:pt x="1405" y="945"/>
                    <a:pt x="1679" y="727"/>
                    <a:pt x="1906" y="469"/>
                  </a:cubicBezTo>
                  <a:lnTo>
                    <a:pt x="1906" y="469"/>
                  </a:lnTo>
                  <a:cubicBezTo>
                    <a:pt x="1634" y="690"/>
                    <a:pt x="1342" y="871"/>
                    <a:pt x="1036" y="1010"/>
                  </a:cubicBezTo>
                  <a:cubicBezTo>
                    <a:pt x="1167" y="934"/>
                    <a:pt x="1291" y="847"/>
                    <a:pt x="1411" y="754"/>
                  </a:cubicBezTo>
                  <a:cubicBezTo>
                    <a:pt x="1589" y="613"/>
                    <a:pt x="1758" y="455"/>
                    <a:pt x="1895" y="269"/>
                  </a:cubicBezTo>
                  <a:lnTo>
                    <a:pt x="1895" y="269"/>
                  </a:lnTo>
                  <a:cubicBezTo>
                    <a:pt x="1551" y="584"/>
                    <a:pt x="1155" y="844"/>
                    <a:pt x="733" y="1015"/>
                  </a:cubicBezTo>
                  <a:cubicBezTo>
                    <a:pt x="1170" y="818"/>
                    <a:pt x="1557" y="503"/>
                    <a:pt x="1849" y="121"/>
                  </a:cubicBezTo>
                  <a:lnTo>
                    <a:pt x="1849" y="121"/>
                  </a:lnTo>
                  <a:cubicBezTo>
                    <a:pt x="1618" y="343"/>
                    <a:pt x="1367" y="526"/>
                    <a:pt x="1092" y="689"/>
                  </a:cubicBezTo>
                  <a:cubicBezTo>
                    <a:pt x="1176" y="630"/>
                    <a:pt x="1256" y="566"/>
                    <a:pt x="1333" y="499"/>
                  </a:cubicBezTo>
                  <a:cubicBezTo>
                    <a:pt x="1490" y="362"/>
                    <a:pt x="1640" y="213"/>
                    <a:pt x="1754" y="36"/>
                  </a:cubicBezTo>
                  <a:lnTo>
                    <a:pt x="1754" y="36"/>
                  </a:lnTo>
                  <a:cubicBezTo>
                    <a:pt x="1570" y="238"/>
                    <a:pt x="1375" y="372"/>
                    <a:pt x="1151" y="526"/>
                  </a:cubicBezTo>
                  <a:cubicBezTo>
                    <a:pt x="1118" y="547"/>
                    <a:pt x="1084" y="569"/>
                    <a:pt x="1051" y="589"/>
                  </a:cubicBezTo>
                  <a:cubicBezTo>
                    <a:pt x="1280" y="423"/>
                    <a:pt x="1488" y="223"/>
                    <a:pt x="16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31"/>
            <p:cNvSpPr/>
            <p:nvPr/>
          </p:nvSpPr>
          <p:spPr>
            <a:xfrm>
              <a:off x="5774925" y="4317400"/>
              <a:ext cx="25125" cy="22925"/>
            </a:xfrm>
            <a:custGeom>
              <a:avLst/>
              <a:gdLst/>
              <a:ahLst/>
              <a:cxnLst/>
              <a:rect l="l" t="t" r="r" b="b"/>
              <a:pathLst>
                <a:path w="1005" h="917" extrusionOk="0">
                  <a:moveTo>
                    <a:pt x="1" y="0"/>
                  </a:moveTo>
                  <a:cubicBezTo>
                    <a:pt x="101" y="271"/>
                    <a:pt x="138" y="595"/>
                    <a:pt x="272" y="825"/>
                  </a:cubicBezTo>
                  <a:cubicBezTo>
                    <a:pt x="288" y="853"/>
                    <a:pt x="293" y="884"/>
                    <a:pt x="289" y="914"/>
                  </a:cubicBezTo>
                  <a:cubicBezTo>
                    <a:pt x="333" y="916"/>
                    <a:pt x="378" y="917"/>
                    <a:pt x="422" y="917"/>
                  </a:cubicBezTo>
                  <a:cubicBezTo>
                    <a:pt x="556" y="917"/>
                    <a:pt x="690" y="907"/>
                    <a:pt x="823" y="888"/>
                  </a:cubicBezTo>
                  <a:cubicBezTo>
                    <a:pt x="665" y="870"/>
                    <a:pt x="525" y="853"/>
                    <a:pt x="391" y="835"/>
                  </a:cubicBezTo>
                  <a:lnTo>
                    <a:pt x="391" y="835"/>
                  </a:lnTo>
                  <a:cubicBezTo>
                    <a:pt x="439" y="837"/>
                    <a:pt x="488" y="838"/>
                    <a:pt x="536" y="838"/>
                  </a:cubicBezTo>
                  <a:cubicBezTo>
                    <a:pt x="647" y="838"/>
                    <a:pt x="758" y="833"/>
                    <a:pt x="869" y="824"/>
                  </a:cubicBezTo>
                  <a:cubicBezTo>
                    <a:pt x="685" y="803"/>
                    <a:pt x="494" y="768"/>
                    <a:pt x="299" y="734"/>
                  </a:cubicBezTo>
                  <a:lnTo>
                    <a:pt x="299" y="734"/>
                  </a:lnTo>
                  <a:cubicBezTo>
                    <a:pt x="404" y="747"/>
                    <a:pt x="509" y="753"/>
                    <a:pt x="614" y="753"/>
                  </a:cubicBezTo>
                  <a:cubicBezTo>
                    <a:pt x="723" y="753"/>
                    <a:pt x="833" y="746"/>
                    <a:pt x="942" y="729"/>
                  </a:cubicBezTo>
                  <a:cubicBezTo>
                    <a:pt x="728" y="707"/>
                    <a:pt x="571" y="682"/>
                    <a:pt x="385" y="652"/>
                  </a:cubicBezTo>
                  <a:lnTo>
                    <a:pt x="385" y="652"/>
                  </a:lnTo>
                  <a:cubicBezTo>
                    <a:pt x="428" y="654"/>
                    <a:pt x="471" y="654"/>
                    <a:pt x="514" y="654"/>
                  </a:cubicBezTo>
                  <a:cubicBezTo>
                    <a:pt x="658" y="654"/>
                    <a:pt x="802" y="646"/>
                    <a:pt x="946" y="631"/>
                  </a:cubicBezTo>
                  <a:cubicBezTo>
                    <a:pt x="672" y="592"/>
                    <a:pt x="530" y="574"/>
                    <a:pt x="314" y="542"/>
                  </a:cubicBezTo>
                  <a:lnTo>
                    <a:pt x="314" y="542"/>
                  </a:lnTo>
                  <a:cubicBezTo>
                    <a:pt x="369" y="544"/>
                    <a:pt x="425" y="544"/>
                    <a:pt x="480" y="544"/>
                  </a:cubicBezTo>
                  <a:cubicBezTo>
                    <a:pt x="646" y="544"/>
                    <a:pt x="812" y="537"/>
                    <a:pt x="978" y="525"/>
                  </a:cubicBezTo>
                  <a:cubicBezTo>
                    <a:pt x="787" y="491"/>
                    <a:pt x="581" y="465"/>
                    <a:pt x="371" y="443"/>
                  </a:cubicBezTo>
                  <a:cubicBezTo>
                    <a:pt x="583" y="441"/>
                    <a:pt x="796" y="423"/>
                    <a:pt x="1005" y="391"/>
                  </a:cubicBezTo>
                  <a:cubicBezTo>
                    <a:pt x="738" y="374"/>
                    <a:pt x="474" y="342"/>
                    <a:pt x="207" y="317"/>
                  </a:cubicBezTo>
                  <a:lnTo>
                    <a:pt x="207" y="317"/>
                  </a:lnTo>
                  <a:cubicBezTo>
                    <a:pt x="259" y="319"/>
                    <a:pt x="312" y="320"/>
                    <a:pt x="364" y="320"/>
                  </a:cubicBezTo>
                  <a:cubicBezTo>
                    <a:pt x="568" y="320"/>
                    <a:pt x="771" y="305"/>
                    <a:pt x="970" y="271"/>
                  </a:cubicBezTo>
                  <a:cubicBezTo>
                    <a:pt x="805" y="264"/>
                    <a:pt x="640" y="247"/>
                    <a:pt x="478" y="232"/>
                  </a:cubicBezTo>
                  <a:cubicBezTo>
                    <a:pt x="616" y="227"/>
                    <a:pt x="752" y="208"/>
                    <a:pt x="885" y="180"/>
                  </a:cubicBezTo>
                  <a:cubicBezTo>
                    <a:pt x="742" y="175"/>
                    <a:pt x="601" y="162"/>
                    <a:pt x="459" y="147"/>
                  </a:cubicBezTo>
                  <a:cubicBezTo>
                    <a:pt x="575" y="139"/>
                    <a:pt x="698" y="121"/>
                    <a:pt x="831" y="93"/>
                  </a:cubicBezTo>
                  <a:cubicBezTo>
                    <a:pt x="630" y="91"/>
                    <a:pt x="381" y="73"/>
                    <a:pt x="222" y="47"/>
                  </a:cubicBezTo>
                  <a:cubicBezTo>
                    <a:pt x="148" y="33"/>
                    <a:pt x="75" y="1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31"/>
            <p:cNvSpPr/>
            <p:nvPr/>
          </p:nvSpPr>
          <p:spPr>
            <a:xfrm>
              <a:off x="5658650" y="4441200"/>
              <a:ext cx="28050" cy="21850"/>
            </a:xfrm>
            <a:custGeom>
              <a:avLst/>
              <a:gdLst/>
              <a:ahLst/>
              <a:cxnLst/>
              <a:rect l="l" t="t" r="r" b="b"/>
              <a:pathLst>
                <a:path w="1122" h="874" extrusionOk="0">
                  <a:moveTo>
                    <a:pt x="927" y="1"/>
                  </a:moveTo>
                  <a:lnTo>
                    <a:pt x="927" y="1"/>
                  </a:lnTo>
                  <a:cubicBezTo>
                    <a:pt x="670" y="155"/>
                    <a:pt x="419" y="322"/>
                    <a:pt x="195" y="523"/>
                  </a:cubicBezTo>
                  <a:cubicBezTo>
                    <a:pt x="127" y="582"/>
                    <a:pt x="63" y="647"/>
                    <a:pt x="0" y="713"/>
                  </a:cubicBezTo>
                  <a:cubicBezTo>
                    <a:pt x="105" y="672"/>
                    <a:pt x="215" y="651"/>
                    <a:pt x="326" y="651"/>
                  </a:cubicBezTo>
                  <a:cubicBezTo>
                    <a:pt x="532" y="651"/>
                    <a:pt x="739" y="723"/>
                    <a:pt x="908" y="865"/>
                  </a:cubicBezTo>
                  <a:cubicBezTo>
                    <a:pt x="912" y="868"/>
                    <a:pt x="916" y="872"/>
                    <a:pt x="919" y="874"/>
                  </a:cubicBezTo>
                  <a:cubicBezTo>
                    <a:pt x="998" y="765"/>
                    <a:pt x="1067" y="648"/>
                    <a:pt x="1122" y="525"/>
                  </a:cubicBezTo>
                  <a:lnTo>
                    <a:pt x="1122" y="525"/>
                  </a:lnTo>
                  <a:cubicBezTo>
                    <a:pt x="1060" y="594"/>
                    <a:pt x="993" y="659"/>
                    <a:pt x="927" y="724"/>
                  </a:cubicBezTo>
                  <a:cubicBezTo>
                    <a:pt x="972" y="659"/>
                    <a:pt x="1010" y="591"/>
                    <a:pt x="1041" y="517"/>
                  </a:cubicBezTo>
                  <a:lnTo>
                    <a:pt x="1041" y="517"/>
                  </a:lnTo>
                  <a:cubicBezTo>
                    <a:pt x="964" y="601"/>
                    <a:pt x="876" y="674"/>
                    <a:pt x="792" y="751"/>
                  </a:cubicBezTo>
                  <a:cubicBezTo>
                    <a:pt x="805" y="734"/>
                    <a:pt x="820" y="715"/>
                    <a:pt x="834" y="697"/>
                  </a:cubicBezTo>
                  <a:cubicBezTo>
                    <a:pt x="902" y="607"/>
                    <a:pt x="964" y="513"/>
                    <a:pt x="1024" y="418"/>
                  </a:cubicBezTo>
                  <a:lnTo>
                    <a:pt x="1024" y="418"/>
                  </a:lnTo>
                  <a:cubicBezTo>
                    <a:pt x="941" y="488"/>
                    <a:pt x="859" y="560"/>
                    <a:pt x="782" y="634"/>
                  </a:cubicBezTo>
                  <a:cubicBezTo>
                    <a:pt x="870" y="528"/>
                    <a:pt x="954" y="416"/>
                    <a:pt x="1031" y="299"/>
                  </a:cubicBezTo>
                  <a:lnTo>
                    <a:pt x="1031" y="299"/>
                  </a:lnTo>
                  <a:cubicBezTo>
                    <a:pt x="893" y="410"/>
                    <a:pt x="753" y="519"/>
                    <a:pt x="619" y="636"/>
                  </a:cubicBezTo>
                  <a:cubicBezTo>
                    <a:pt x="752" y="497"/>
                    <a:pt x="872" y="348"/>
                    <a:pt x="984" y="195"/>
                  </a:cubicBezTo>
                  <a:lnTo>
                    <a:pt x="984" y="195"/>
                  </a:lnTo>
                  <a:cubicBezTo>
                    <a:pt x="831" y="312"/>
                    <a:pt x="698" y="407"/>
                    <a:pt x="562" y="523"/>
                  </a:cubicBezTo>
                  <a:cubicBezTo>
                    <a:pt x="692" y="394"/>
                    <a:pt x="816" y="258"/>
                    <a:pt x="932" y="118"/>
                  </a:cubicBezTo>
                  <a:lnTo>
                    <a:pt x="932" y="118"/>
                  </a:lnTo>
                  <a:cubicBezTo>
                    <a:pt x="790" y="220"/>
                    <a:pt x="645" y="315"/>
                    <a:pt x="506" y="420"/>
                  </a:cubicBezTo>
                  <a:cubicBezTo>
                    <a:pt x="650" y="287"/>
                    <a:pt x="792" y="148"/>
                    <a:pt x="9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31"/>
            <p:cNvSpPr/>
            <p:nvPr/>
          </p:nvSpPr>
          <p:spPr>
            <a:xfrm>
              <a:off x="5682000" y="4458300"/>
              <a:ext cx="6125" cy="7300"/>
            </a:xfrm>
            <a:custGeom>
              <a:avLst/>
              <a:gdLst/>
              <a:ahLst/>
              <a:cxnLst/>
              <a:rect l="l" t="t" r="r" b="b"/>
              <a:pathLst>
                <a:path w="245" h="292" extrusionOk="0">
                  <a:moveTo>
                    <a:pt x="239" y="0"/>
                  </a:moveTo>
                  <a:lnTo>
                    <a:pt x="239" y="0"/>
                  </a:lnTo>
                  <a:cubicBezTo>
                    <a:pt x="155" y="64"/>
                    <a:pt x="76" y="131"/>
                    <a:pt x="0" y="204"/>
                  </a:cubicBezTo>
                  <a:cubicBezTo>
                    <a:pt x="29" y="230"/>
                    <a:pt x="56" y="259"/>
                    <a:pt x="81" y="292"/>
                  </a:cubicBezTo>
                  <a:cubicBezTo>
                    <a:pt x="138" y="233"/>
                    <a:pt x="191" y="170"/>
                    <a:pt x="244" y="109"/>
                  </a:cubicBezTo>
                  <a:cubicBezTo>
                    <a:pt x="237" y="75"/>
                    <a:pt x="236" y="39"/>
                    <a:pt x="2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31"/>
            <p:cNvSpPr/>
            <p:nvPr/>
          </p:nvSpPr>
          <p:spPr>
            <a:xfrm>
              <a:off x="5684050" y="4461975"/>
              <a:ext cx="5300" cy="6225"/>
            </a:xfrm>
            <a:custGeom>
              <a:avLst/>
              <a:gdLst/>
              <a:ahLst/>
              <a:cxnLst/>
              <a:rect l="l" t="t" r="r" b="b"/>
              <a:pathLst>
                <a:path w="212" h="249" extrusionOk="0">
                  <a:moveTo>
                    <a:pt x="169" y="1"/>
                  </a:moveTo>
                  <a:cubicBezTo>
                    <a:pt x="112" y="48"/>
                    <a:pt x="55" y="98"/>
                    <a:pt x="0" y="149"/>
                  </a:cubicBezTo>
                  <a:cubicBezTo>
                    <a:pt x="25" y="180"/>
                    <a:pt x="49" y="214"/>
                    <a:pt x="68" y="249"/>
                  </a:cubicBezTo>
                  <a:cubicBezTo>
                    <a:pt x="73" y="245"/>
                    <a:pt x="77" y="243"/>
                    <a:pt x="81" y="239"/>
                  </a:cubicBezTo>
                  <a:cubicBezTo>
                    <a:pt x="127" y="198"/>
                    <a:pt x="169" y="156"/>
                    <a:pt x="212" y="111"/>
                  </a:cubicBezTo>
                  <a:cubicBezTo>
                    <a:pt x="194" y="77"/>
                    <a:pt x="180" y="4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31"/>
            <p:cNvSpPr/>
            <p:nvPr/>
          </p:nvSpPr>
          <p:spPr>
            <a:xfrm>
              <a:off x="5685800" y="4464950"/>
              <a:ext cx="5350" cy="6125"/>
            </a:xfrm>
            <a:custGeom>
              <a:avLst/>
              <a:gdLst/>
              <a:ahLst/>
              <a:cxnLst/>
              <a:rect l="l" t="t" r="r" b="b"/>
              <a:pathLst>
                <a:path w="214" h="245" extrusionOk="0">
                  <a:moveTo>
                    <a:pt x="146" y="0"/>
                  </a:moveTo>
                  <a:cubicBezTo>
                    <a:pt x="95" y="42"/>
                    <a:pt x="47" y="87"/>
                    <a:pt x="1" y="133"/>
                  </a:cubicBezTo>
                  <a:cubicBezTo>
                    <a:pt x="21" y="168"/>
                    <a:pt x="41" y="206"/>
                    <a:pt x="57" y="244"/>
                  </a:cubicBezTo>
                  <a:cubicBezTo>
                    <a:pt x="61" y="242"/>
                    <a:pt x="63" y="239"/>
                    <a:pt x="67" y="237"/>
                  </a:cubicBezTo>
                  <a:cubicBezTo>
                    <a:pt x="119" y="195"/>
                    <a:pt x="167" y="148"/>
                    <a:pt x="214" y="99"/>
                  </a:cubicBezTo>
                  <a:cubicBezTo>
                    <a:pt x="187" y="67"/>
                    <a:pt x="165" y="35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31"/>
            <p:cNvSpPr/>
            <p:nvPr/>
          </p:nvSpPr>
          <p:spPr>
            <a:xfrm>
              <a:off x="5687500" y="4468125"/>
              <a:ext cx="6175" cy="6625"/>
            </a:xfrm>
            <a:custGeom>
              <a:avLst/>
              <a:gdLst/>
              <a:ahLst/>
              <a:cxnLst/>
              <a:rect l="l" t="t" r="r" b="b"/>
              <a:pathLst>
                <a:path w="247" h="265" extrusionOk="0">
                  <a:moveTo>
                    <a:pt x="171" y="1"/>
                  </a:moveTo>
                  <a:cubicBezTo>
                    <a:pt x="115" y="45"/>
                    <a:pt x="60" y="91"/>
                    <a:pt x="6" y="141"/>
                  </a:cubicBezTo>
                  <a:lnTo>
                    <a:pt x="0" y="146"/>
                  </a:lnTo>
                  <a:cubicBezTo>
                    <a:pt x="11" y="172"/>
                    <a:pt x="20" y="195"/>
                    <a:pt x="27" y="223"/>
                  </a:cubicBezTo>
                  <a:cubicBezTo>
                    <a:pt x="34" y="238"/>
                    <a:pt x="40" y="250"/>
                    <a:pt x="45" y="264"/>
                  </a:cubicBezTo>
                  <a:cubicBezTo>
                    <a:pt x="56" y="254"/>
                    <a:pt x="67" y="245"/>
                    <a:pt x="81" y="235"/>
                  </a:cubicBezTo>
                  <a:cubicBezTo>
                    <a:pt x="138" y="183"/>
                    <a:pt x="194" y="130"/>
                    <a:pt x="247" y="73"/>
                  </a:cubicBezTo>
                  <a:cubicBezTo>
                    <a:pt x="220" y="49"/>
                    <a:pt x="195" y="27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31"/>
            <p:cNvSpPr/>
            <p:nvPr/>
          </p:nvSpPr>
          <p:spPr>
            <a:xfrm>
              <a:off x="5688900" y="4470750"/>
              <a:ext cx="9775" cy="11025"/>
            </a:xfrm>
            <a:custGeom>
              <a:avLst/>
              <a:gdLst/>
              <a:ahLst/>
              <a:cxnLst/>
              <a:rect l="l" t="t" r="r" b="b"/>
              <a:pathLst>
                <a:path w="391" h="441" extrusionOk="0">
                  <a:moveTo>
                    <a:pt x="232" y="1"/>
                  </a:moveTo>
                  <a:cubicBezTo>
                    <a:pt x="150" y="60"/>
                    <a:pt x="73" y="124"/>
                    <a:pt x="0" y="192"/>
                  </a:cubicBezTo>
                  <a:cubicBezTo>
                    <a:pt x="25" y="273"/>
                    <a:pt x="36" y="356"/>
                    <a:pt x="31" y="441"/>
                  </a:cubicBezTo>
                  <a:cubicBezTo>
                    <a:pt x="79" y="403"/>
                    <a:pt x="129" y="362"/>
                    <a:pt x="179" y="319"/>
                  </a:cubicBezTo>
                  <a:cubicBezTo>
                    <a:pt x="254" y="252"/>
                    <a:pt x="323" y="177"/>
                    <a:pt x="390" y="104"/>
                  </a:cubicBezTo>
                  <a:cubicBezTo>
                    <a:pt x="363" y="88"/>
                    <a:pt x="339" y="73"/>
                    <a:pt x="313" y="58"/>
                  </a:cubicBezTo>
                  <a:cubicBezTo>
                    <a:pt x="301" y="66"/>
                    <a:pt x="291" y="73"/>
                    <a:pt x="279" y="82"/>
                  </a:cubicBezTo>
                  <a:cubicBezTo>
                    <a:pt x="288" y="73"/>
                    <a:pt x="298" y="63"/>
                    <a:pt x="306" y="53"/>
                  </a:cubicBezTo>
                  <a:cubicBezTo>
                    <a:pt x="280" y="37"/>
                    <a:pt x="257" y="20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31"/>
            <p:cNvSpPr/>
            <p:nvPr/>
          </p:nvSpPr>
          <p:spPr>
            <a:xfrm>
              <a:off x="5628875" y="4461500"/>
              <a:ext cx="29325" cy="31975"/>
            </a:xfrm>
            <a:custGeom>
              <a:avLst/>
              <a:gdLst/>
              <a:ahLst/>
              <a:cxnLst/>
              <a:rect l="l" t="t" r="r" b="b"/>
              <a:pathLst>
                <a:path w="1173" h="1279" extrusionOk="0">
                  <a:moveTo>
                    <a:pt x="1172" y="0"/>
                  </a:moveTo>
                  <a:lnTo>
                    <a:pt x="1172" y="0"/>
                  </a:lnTo>
                  <a:cubicBezTo>
                    <a:pt x="651" y="378"/>
                    <a:pt x="305" y="767"/>
                    <a:pt x="1" y="1278"/>
                  </a:cubicBezTo>
                  <a:cubicBezTo>
                    <a:pt x="48" y="1249"/>
                    <a:pt x="98" y="1227"/>
                    <a:pt x="155" y="1211"/>
                  </a:cubicBezTo>
                  <a:cubicBezTo>
                    <a:pt x="466" y="796"/>
                    <a:pt x="780" y="412"/>
                    <a:pt x="11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31"/>
            <p:cNvSpPr/>
            <p:nvPr/>
          </p:nvSpPr>
          <p:spPr>
            <a:xfrm>
              <a:off x="5633175" y="4460225"/>
              <a:ext cx="31725" cy="31500"/>
            </a:xfrm>
            <a:custGeom>
              <a:avLst/>
              <a:gdLst/>
              <a:ahLst/>
              <a:cxnLst/>
              <a:rect l="l" t="t" r="r" b="b"/>
              <a:pathLst>
                <a:path w="1269" h="1260" extrusionOk="0">
                  <a:moveTo>
                    <a:pt x="1268" y="1"/>
                  </a:moveTo>
                  <a:lnTo>
                    <a:pt x="1268" y="1"/>
                  </a:lnTo>
                  <a:cubicBezTo>
                    <a:pt x="855" y="302"/>
                    <a:pt x="374" y="762"/>
                    <a:pt x="110" y="1110"/>
                  </a:cubicBezTo>
                  <a:cubicBezTo>
                    <a:pt x="72" y="1158"/>
                    <a:pt x="36" y="1208"/>
                    <a:pt x="1" y="1259"/>
                  </a:cubicBezTo>
                  <a:cubicBezTo>
                    <a:pt x="45" y="1249"/>
                    <a:pt x="91" y="1244"/>
                    <a:pt x="140" y="1244"/>
                  </a:cubicBezTo>
                  <a:cubicBezTo>
                    <a:pt x="163" y="1244"/>
                    <a:pt x="186" y="1245"/>
                    <a:pt x="211" y="1246"/>
                  </a:cubicBezTo>
                  <a:cubicBezTo>
                    <a:pt x="303" y="1123"/>
                    <a:pt x="388" y="1012"/>
                    <a:pt x="457" y="921"/>
                  </a:cubicBezTo>
                  <a:cubicBezTo>
                    <a:pt x="726" y="613"/>
                    <a:pt x="979" y="289"/>
                    <a:pt x="1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31"/>
            <p:cNvSpPr/>
            <p:nvPr/>
          </p:nvSpPr>
          <p:spPr>
            <a:xfrm>
              <a:off x="5657150" y="4475275"/>
              <a:ext cx="30625" cy="32675"/>
            </a:xfrm>
            <a:custGeom>
              <a:avLst/>
              <a:gdLst/>
              <a:ahLst/>
              <a:cxnLst/>
              <a:rect l="l" t="t" r="r" b="b"/>
              <a:pathLst>
                <a:path w="1225" h="1307" extrusionOk="0">
                  <a:moveTo>
                    <a:pt x="1225" y="0"/>
                  </a:moveTo>
                  <a:lnTo>
                    <a:pt x="1225" y="0"/>
                  </a:lnTo>
                  <a:cubicBezTo>
                    <a:pt x="850" y="226"/>
                    <a:pt x="489" y="488"/>
                    <a:pt x="188" y="809"/>
                  </a:cubicBezTo>
                  <a:cubicBezTo>
                    <a:pt x="121" y="880"/>
                    <a:pt x="60" y="954"/>
                    <a:pt x="0" y="1031"/>
                  </a:cubicBezTo>
                  <a:cubicBezTo>
                    <a:pt x="24" y="1063"/>
                    <a:pt x="45" y="1099"/>
                    <a:pt x="64" y="1137"/>
                  </a:cubicBezTo>
                  <a:cubicBezTo>
                    <a:pt x="70" y="1131"/>
                    <a:pt x="77" y="1123"/>
                    <a:pt x="83" y="1116"/>
                  </a:cubicBezTo>
                  <a:lnTo>
                    <a:pt x="83" y="1116"/>
                  </a:lnTo>
                  <a:cubicBezTo>
                    <a:pt x="77" y="1124"/>
                    <a:pt x="71" y="1132"/>
                    <a:pt x="65" y="1139"/>
                  </a:cubicBezTo>
                  <a:cubicBezTo>
                    <a:pt x="91" y="1192"/>
                    <a:pt x="110" y="1248"/>
                    <a:pt x="123" y="1307"/>
                  </a:cubicBezTo>
                  <a:cubicBezTo>
                    <a:pt x="168" y="1250"/>
                    <a:pt x="213" y="1194"/>
                    <a:pt x="260" y="1137"/>
                  </a:cubicBezTo>
                  <a:cubicBezTo>
                    <a:pt x="548" y="795"/>
                    <a:pt x="863" y="478"/>
                    <a:pt x="1193" y="177"/>
                  </a:cubicBezTo>
                  <a:lnTo>
                    <a:pt x="1193" y="177"/>
                  </a:lnTo>
                  <a:cubicBezTo>
                    <a:pt x="973" y="315"/>
                    <a:pt x="761" y="468"/>
                    <a:pt x="564" y="636"/>
                  </a:cubicBezTo>
                  <a:cubicBezTo>
                    <a:pt x="783" y="422"/>
                    <a:pt x="1002" y="207"/>
                    <a:pt x="1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31"/>
            <p:cNvSpPr/>
            <p:nvPr/>
          </p:nvSpPr>
          <p:spPr>
            <a:xfrm>
              <a:off x="5654675" y="4471625"/>
              <a:ext cx="29750" cy="28775"/>
            </a:xfrm>
            <a:custGeom>
              <a:avLst/>
              <a:gdLst/>
              <a:ahLst/>
              <a:cxnLst/>
              <a:rect l="l" t="t" r="r" b="b"/>
              <a:pathLst>
                <a:path w="1190" h="1151" extrusionOk="0">
                  <a:moveTo>
                    <a:pt x="1190" y="1"/>
                  </a:moveTo>
                  <a:cubicBezTo>
                    <a:pt x="732" y="276"/>
                    <a:pt x="333" y="641"/>
                    <a:pt x="0" y="1064"/>
                  </a:cubicBezTo>
                  <a:cubicBezTo>
                    <a:pt x="16" y="1078"/>
                    <a:pt x="31" y="1093"/>
                    <a:pt x="46" y="1108"/>
                  </a:cubicBezTo>
                  <a:cubicBezTo>
                    <a:pt x="57" y="1120"/>
                    <a:pt x="70" y="1135"/>
                    <a:pt x="82" y="1150"/>
                  </a:cubicBezTo>
                  <a:cubicBezTo>
                    <a:pt x="182" y="1046"/>
                    <a:pt x="283" y="943"/>
                    <a:pt x="380" y="838"/>
                  </a:cubicBezTo>
                  <a:cubicBezTo>
                    <a:pt x="647" y="555"/>
                    <a:pt x="910" y="269"/>
                    <a:pt x="1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31"/>
            <p:cNvSpPr/>
            <p:nvPr/>
          </p:nvSpPr>
          <p:spPr>
            <a:xfrm>
              <a:off x="5638600" y="4461050"/>
              <a:ext cx="43650" cy="36850"/>
            </a:xfrm>
            <a:custGeom>
              <a:avLst/>
              <a:gdLst/>
              <a:ahLst/>
              <a:cxnLst/>
              <a:rect l="l" t="t" r="r" b="b"/>
              <a:pathLst>
                <a:path w="1746" h="1474" extrusionOk="0">
                  <a:moveTo>
                    <a:pt x="1292" y="1"/>
                  </a:moveTo>
                  <a:lnTo>
                    <a:pt x="1292" y="1"/>
                  </a:lnTo>
                  <a:cubicBezTo>
                    <a:pt x="807" y="337"/>
                    <a:pt x="365" y="744"/>
                    <a:pt x="1" y="1214"/>
                  </a:cubicBezTo>
                  <a:cubicBezTo>
                    <a:pt x="222" y="1233"/>
                    <a:pt x="461" y="1326"/>
                    <a:pt x="628" y="1473"/>
                  </a:cubicBezTo>
                  <a:cubicBezTo>
                    <a:pt x="1000" y="1067"/>
                    <a:pt x="1376" y="665"/>
                    <a:pt x="1745" y="256"/>
                  </a:cubicBezTo>
                  <a:lnTo>
                    <a:pt x="1745" y="256"/>
                  </a:lnTo>
                  <a:cubicBezTo>
                    <a:pt x="1504" y="431"/>
                    <a:pt x="1266" y="610"/>
                    <a:pt x="1044" y="810"/>
                  </a:cubicBezTo>
                  <a:cubicBezTo>
                    <a:pt x="1240" y="594"/>
                    <a:pt x="1436" y="379"/>
                    <a:pt x="1658" y="191"/>
                  </a:cubicBezTo>
                  <a:lnTo>
                    <a:pt x="1658" y="191"/>
                  </a:lnTo>
                  <a:cubicBezTo>
                    <a:pt x="1244" y="419"/>
                    <a:pt x="871" y="728"/>
                    <a:pt x="559" y="1085"/>
                  </a:cubicBezTo>
                  <a:cubicBezTo>
                    <a:pt x="792" y="792"/>
                    <a:pt x="1108" y="418"/>
                    <a:pt x="1439" y="120"/>
                  </a:cubicBezTo>
                  <a:lnTo>
                    <a:pt x="1439" y="120"/>
                  </a:lnTo>
                  <a:cubicBezTo>
                    <a:pt x="1190" y="266"/>
                    <a:pt x="989" y="426"/>
                    <a:pt x="776" y="606"/>
                  </a:cubicBezTo>
                  <a:cubicBezTo>
                    <a:pt x="721" y="655"/>
                    <a:pt x="665" y="702"/>
                    <a:pt x="612" y="750"/>
                  </a:cubicBezTo>
                  <a:cubicBezTo>
                    <a:pt x="838" y="500"/>
                    <a:pt x="1058" y="244"/>
                    <a:pt x="1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31"/>
            <p:cNvSpPr/>
            <p:nvPr/>
          </p:nvSpPr>
          <p:spPr>
            <a:xfrm>
              <a:off x="5606425" y="4493875"/>
              <a:ext cx="38950" cy="44075"/>
            </a:xfrm>
            <a:custGeom>
              <a:avLst/>
              <a:gdLst/>
              <a:ahLst/>
              <a:cxnLst/>
              <a:rect l="l" t="t" r="r" b="b"/>
              <a:pathLst>
                <a:path w="1558" h="1763" extrusionOk="0">
                  <a:moveTo>
                    <a:pt x="1290" y="1"/>
                  </a:moveTo>
                  <a:lnTo>
                    <a:pt x="1290" y="1"/>
                  </a:lnTo>
                  <a:cubicBezTo>
                    <a:pt x="1018" y="333"/>
                    <a:pt x="793" y="708"/>
                    <a:pt x="631" y="1109"/>
                  </a:cubicBezTo>
                  <a:lnTo>
                    <a:pt x="704" y="923"/>
                  </a:lnTo>
                  <a:cubicBezTo>
                    <a:pt x="797" y="708"/>
                    <a:pt x="935" y="335"/>
                    <a:pt x="1136" y="12"/>
                  </a:cubicBezTo>
                  <a:lnTo>
                    <a:pt x="1136" y="12"/>
                  </a:lnTo>
                  <a:cubicBezTo>
                    <a:pt x="883" y="294"/>
                    <a:pt x="675" y="622"/>
                    <a:pt x="514" y="969"/>
                  </a:cubicBezTo>
                  <a:cubicBezTo>
                    <a:pt x="637" y="647"/>
                    <a:pt x="752" y="351"/>
                    <a:pt x="933" y="42"/>
                  </a:cubicBezTo>
                  <a:lnTo>
                    <a:pt x="933" y="42"/>
                  </a:lnTo>
                  <a:cubicBezTo>
                    <a:pt x="735" y="265"/>
                    <a:pt x="580" y="524"/>
                    <a:pt x="430" y="783"/>
                  </a:cubicBezTo>
                  <a:cubicBezTo>
                    <a:pt x="277" y="1049"/>
                    <a:pt x="132" y="1324"/>
                    <a:pt x="42" y="1620"/>
                  </a:cubicBezTo>
                  <a:cubicBezTo>
                    <a:pt x="26" y="1667"/>
                    <a:pt x="13" y="1715"/>
                    <a:pt x="1" y="1763"/>
                  </a:cubicBezTo>
                  <a:cubicBezTo>
                    <a:pt x="81" y="1716"/>
                    <a:pt x="168" y="1676"/>
                    <a:pt x="257" y="1648"/>
                  </a:cubicBezTo>
                  <a:cubicBezTo>
                    <a:pt x="278" y="1592"/>
                    <a:pt x="298" y="1533"/>
                    <a:pt x="319" y="1476"/>
                  </a:cubicBezTo>
                  <a:lnTo>
                    <a:pt x="319" y="1476"/>
                  </a:lnTo>
                  <a:cubicBezTo>
                    <a:pt x="302" y="1532"/>
                    <a:pt x="288" y="1588"/>
                    <a:pt x="273" y="1641"/>
                  </a:cubicBezTo>
                  <a:cubicBezTo>
                    <a:pt x="332" y="1624"/>
                    <a:pt x="388" y="1610"/>
                    <a:pt x="442" y="1604"/>
                  </a:cubicBezTo>
                  <a:cubicBezTo>
                    <a:pt x="489" y="1480"/>
                    <a:pt x="535" y="1356"/>
                    <a:pt x="582" y="1231"/>
                  </a:cubicBezTo>
                  <a:lnTo>
                    <a:pt x="582" y="1231"/>
                  </a:lnTo>
                  <a:cubicBezTo>
                    <a:pt x="571" y="1263"/>
                    <a:pt x="559" y="1295"/>
                    <a:pt x="546" y="1327"/>
                  </a:cubicBezTo>
                  <a:cubicBezTo>
                    <a:pt x="517" y="1418"/>
                    <a:pt x="490" y="1509"/>
                    <a:pt x="466" y="1600"/>
                  </a:cubicBezTo>
                  <a:cubicBezTo>
                    <a:pt x="473" y="1599"/>
                    <a:pt x="482" y="1599"/>
                    <a:pt x="490" y="1598"/>
                  </a:cubicBezTo>
                  <a:cubicBezTo>
                    <a:pt x="518" y="1596"/>
                    <a:pt x="546" y="1595"/>
                    <a:pt x="573" y="1595"/>
                  </a:cubicBezTo>
                  <a:cubicBezTo>
                    <a:pt x="621" y="1595"/>
                    <a:pt x="668" y="1598"/>
                    <a:pt x="713" y="1605"/>
                  </a:cubicBezTo>
                  <a:cubicBezTo>
                    <a:pt x="742" y="1535"/>
                    <a:pt x="772" y="1465"/>
                    <a:pt x="804" y="1393"/>
                  </a:cubicBezTo>
                  <a:lnTo>
                    <a:pt x="804" y="1393"/>
                  </a:lnTo>
                  <a:cubicBezTo>
                    <a:pt x="778" y="1463"/>
                    <a:pt x="754" y="1535"/>
                    <a:pt x="731" y="1608"/>
                  </a:cubicBezTo>
                  <a:cubicBezTo>
                    <a:pt x="766" y="1614"/>
                    <a:pt x="800" y="1623"/>
                    <a:pt x="835" y="1633"/>
                  </a:cubicBezTo>
                  <a:cubicBezTo>
                    <a:pt x="905" y="1492"/>
                    <a:pt x="974" y="1352"/>
                    <a:pt x="1041" y="1211"/>
                  </a:cubicBezTo>
                  <a:cubicBezTo>
                    <a:pt x="1214" y="845"/>
                    <a:pt x="1368" y="470"/>
                    <a:pt x="1558" y="114"/>
                  </a:cubicBezTo>
                  <a:lnTo>
                    <a:pt x="1558" y="114"/>
                  </a:lnTo>
                  <a:cubicBezTo>
                    <a:pt x="1336" y="362"/>
                    <a:pt x="1168" y="613"/>
                    <a:pt x="1032" y="873"/>
                  </a:cubicBezTo>
                  <a:cubicBezTo>
                    <a:pt x="1153" y="596"/>
                    <a:pt x="1271" y="318"/>
                    <a:pt x="1426" y="58"/>
                  </a:cubicBezTo>
                  <a:lnTo>
                    <a:pt x="1426" y="58"/>
                  </a:lnTo>
                  <a:cubicBezTo>
                    <a:pt x="1223" y="281"/>
                    <a:pt x="1051" y="531"/>
                    <a:pt x="912" y="797"/>
                  </a:cubicBezTo>
                  <a:cubicBezTo>
                    <a:pt x="1024" y="534"/>
                    <a:pt x="1147" y="272"/>
                    <a:pt x="1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31"/>
            <p:cNvSpPr/>
            <p:nvPr/>
          </p:nvSpPr>
          <p:spPr>
            <a:xfrm>
              <a:off x="5628375" y="4497625"/>
              <a:ext cx="29050" cy="45925"/>
            </a:xfrm>
            <a:custGeom>
              <a:avLst/>
              <a:gdLst/>
              <a:ahLst/>
              <a:cxnLst/>
              <a:rect l="l" t="t" r="r" b="b"/>
              <a:pathLst>
                <a:path w="1162" h="1837" extrusionOk="0">
                  <a:moveTo>
                    <a:pt x="832" y="0"/>
                  </a:moveTo>
                  <a:lnTo>
                    <a:pt x="832" y="0"/>
                  </a:lnTo>
                  <a:cubicBezTo>
                    <a:pt x="466" y="445"/>
                    <a:pt x="201" y="959"/>
                    <a:pt x="1" y="1499"/>
                  </a:cubicBezTo>
                  <a:cubicBezTo>
                    <a:pt x="32" y="1510"/>
                    <a:pt x="62" y="1522"/>
                    <a:pt x="91" y="1535"/>
                  </a:cubicBezTo>
                  <a:cubicBezTo>
                    <a:pt x="118" y="1484"/>
                    <a:pt x="144" y="1434"/>
                    <a:pt x="171" y="1382"/>
                  </a:cubicBezTo>
                  <a:lnTo>
                    <a:pt x="171" y="1382"/>
                  </a:lnTo>
                  <a:cubicBezTo>
                    <a:pt x="150" y="1437"/>
                    <a:pt x="132" y="1491"/>
                    <a:pt x="113" y="1547"/>
                  </a:cubicBezTo>
                  <a:cubicBezTo>
                    <a:pt x="142" y="1561"/>
                    <a:pt x="171" y="1578"/>
                    <a:pt x="199" y="1594"/>
                  </a:cubicBezTo>
                  <a:cubicBezTo>
                    <a:pt x="229" y="1538"/>
                    <a:pt x="258" y="1480"/>
                    <a:pt x="288" y="1423"/>
                  </a:cubicBezTo>
                  <a:lnTo>
                    <a:pt x="288" y="1423"/>
                  </a:lnTo>
                  <a:cubicBezTo>
                    <a:pt x="264" y="1484"/>
                    <a:pt x="240" y="1545"/>
                    <a:pt x="218" y="1607"/>
                  </a:cubicBezTo>
                  <a:cubicBezTo>
                    <a:pt x="243" y="1623"/>
                    <a:pt x="268" y="1640"/>
                    <a:pt x="290" y="1659"/>
                  </a:cubicBezTo>
                  <a:cubicBezTo>
                    <a:pt x="326" y="1597"/>
                    <a:pt x="362" y="1535"/>
                    <a:pt x="400" y="1475"/>
                  </a:cubicBezTo>
                  <a:lnTo>
                    <a:pt x="400" y="1475"/>
                  </a:lnTo>
                  <a:cubicBezTo>
                    <a:pt x="372" y="1545"/>
                    <a:pt x="346" y="1615"/>
                    <a:pt x="322" y="1686"/>
                  </a:cubicBezTo>
                  <a:cubicBezTo>
                    <a:pt x="376" y="1731"/>
                    <a:pt x="423" y="1782"/>
                    <a:pt x="469" y="1836"/>
                  </a:cubicBezTo>
                  <a:cubicBezTo>
                    <a:pt x="647" y="1402"/>
                    <a:pt x="865" y="964"/>
                    <a:pt x="1139" y="570"/>
                  </a:cubicBezTo>
                  <a:lnTo>
                    <a:pt x="1139" y="570"/>
                  </a:lnTo>
                  <a:cubicBezTo>
                    <a:pt x="1063" y="640"/>
                    <a:pt x="997" y="712"/>
                    <a:pt x="935" y="788"/>
                  </a:cubicBezTo>
                  <a:cubicBezTo>
                    <a:pt x="1006" y="660"/>
                    <a:pt x="1082" y="531"/>
                    <a:pt x="1162" y="402"/>
                  </a:cubicBezTo>
                  <a:lnTo>
                    <a:pt x="1162" y="402"/>
                  </a:lnTo>
                  <a:cubicBezTo>
                    <a:pt x="997" y="566"/>
                    <a:pt x="844" y="745"/>
                    <a:pt x="707" y="937"/>
                  </a:cubicBezTo>
                  <a:cubicBezTo>
                    <a:pt x="824" y="716"/>
                    <a:pt x="932" y="491"/>
                    <a:pt x="1051" y="273"/>
                  </a:cubicBezTo>
                  <a:lnTo>
                    <a:pt x="1051" y="273"/>
                  </a:lnTo>
                  <a:cubicBezTo>
                    <a:pt x="868" y="465"/>
                    <a:pt x="701" y="677"/>
                    <a:pt x="557" y="902"/>
                  </a:cubicBezTo>
                  <a:cubicBezTo>
                    <a:pt x="683" y="649"/>
                    <a:pt x="801" y="391"/>
                    <a:pt x="940" y="142"/>
                  </a:cubicBezTo>
                  <a:lnTo>
                    <a:pt x="940" y="142"/>
                  </a:lnTo>
                  <a:cubicBezTo>
                    <a:pt x="783" y="314"/>
                    <a:pt x="635" y="496"/>
                    <a:pt x="508" y="693"/>
                  </a:cubicBezTo>
                  <a:cubicBezTo>
                    <a:pt x="614" y="461"/>
                    <a:pt x="718" y="228"/>
                    <a:pt x="8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31"/>
            <p:cNvSpPr/>
            <p:nvPr/>
          </p:nvSpPr>
          <p:spPr>
            <a:xfrm>
              <a:off x="5601200" y="4537000"/>
              <a:ext cx="35725" cy="47450"/>
            </a:xfrm>
            <a:custGeom>
              <a:avLst/>
              <a:gdLst/>
              <a:ahLst/>
              <a:cxnLst/>
              <a:rect l="l" t="t" r="r" b="b"/>
              <a:pathLst>
                <a:path w="1429" h="1898" extrusionOk="0">
                  <a:moveTo>
                    <a:pt x="857" y="1"/>
                  </a:moveTo>
                  <a:cubicBezTo>
                    <a:pt x="723" y="251"/>
                    <a:pt x="652" y="527"/>
                    <a:pt x="632" y="810"/>
                  </a:cubicBezTo>
                  <a:cubicBezTo>
                    <a:pt x="634" y="749"/>
                    <a:pt x="636" y="691"/>
                    <a:pt x="641" y="630"/>
                  </a:cubicBezTo>
                  <a:cubicBezTo>
                    <a:pt x="660" y="429"/>
                    <a:pt x="677" y="238"/>
                    <a:pt x="775" y="44"/>
                  </a:cubicBezTo>
                  <a:lnTo>
                    <a:pt x="775" y="44"/>
                  </a:lnTo>
                  <a:cubicBezTo>
                    <a:pt x="641" y="228"/>
                    <a:pt x="575" y="451"/>
                    <a:pt x="538" y="677"/>
                  </a:cubicBezTo>
                  <a:cubicBezTo>
                    <a:pt x="546" y="461"/>
                    <a:pt x="573" y="254"/>
                    <a:pt x="641" y="44"/>
                  </a:cubicBezTo>
                  <a:lnTo>
                    <a:pt x="641" y="44"/>
                  </a:lnTo>
                  <a:cubicBezTo>
                    <a:pt x="529" y="251"/>
                    <a:pt x="466" y="482"/>
                    <a:pt x="435" y="716"/>
                  </a:cubicBezTo>
                  <a:cubicBezTo>
                    <a:pt x="443" y="502"/>
                    <a:pt x="466" y="291"/>
                    <a:pt x="522" y="84"/>
                  </a:cubicBezTo>
                  <a:lnTo>
                    <a:pt x="522" y="84"/>
                  </a:lnTo>
                  <a:cubicBezTo>
                    <a:pt x="412" y="312"/>
                    <a:pt x="357" y="563"/>
                    <a:pt x="318" y="812"/>
                  </a:cubicBezTo>
                  <a:cubicBezTo>
                    <a:pt x="315" y="838"/>
                    <a:pt x="309" y="869"/>
                    <a:pt x="305" y="905"/>
                  </a:cubicBezTo>
                  <a:cubicBezTo>
                    <a:pt x="309" y="645"/>
                    <a:pt x="327" y="390"/>
                    <a:pt x="379" y="142"/>
                  </a:cubicBezTo>
                  <a:lnTo>
                    <a:pt x="379" y="142"/>
                  </a:lnTo>
                  <a:cubicBezTo>
                    <a:pt x="295" y="361"/>
                    <a:pt x="235" y="594"/>
                    <a:pt x="207" y="830"/>
                  </a:cubicBezTo>
                  <a:cubicBezTo>
                    <a:pt x="208" y="627"/>
                    <a:pt x="222" y="428"/>
                    <a:pt x="268" y="233"/>
                  </a:cubicBezTo>
                  <a:lnTo>
                    <a:pt x="268" y="233"/>
                  </a:lnTo>
                  <a:cubicBezTo>
                    <a:pt x="194" y="405"/>
                    <a:pt x="147" y="589"/>
                    <a:pt x="121" y="775"/>
                  </a:cubicBezTo>
                  <a:cubicBezTo>
                    <a:pt x="124" y="663"/>
                    <a:pt x="130" y="553"/>
                    <a:pt x="146" y="441"/>
                  </a:cubicBezTo>
                  <a:lnTo>
                    <a:pt x="146" y="441"/>
                  </a:lnTo>
                  <a:cubicBezTo>
                    <a:pt x="8" y="914"/>
                    <a:pt x="0" y="1435"/>
                    <a:pt x="170" y="1898"/>
                  </a:cubicBezTo>
                  <a:cubicBezTo>
                    <a:pt x="179" y="1862"/>
                    <a:pt x="194" y="1829"/>
                    <a:pt x="213" y="1798"/>
                  </a:cubicBezTo>
                  <a:cubicBezTo>
                    <a:pt x="212" y="1789"/>
                    <a:pt x="208" y="1780"/>
                    <a:pt x="206" y="1772"/>
                  </a:cubicBezTo>
                  <a:lnTo>
                    <a:pt x="206" y="1772"/>
                  </a:lnTo>
                  <a:cubicBezTo>
                    <a:pt x="208" y="1779"/>
                    <a:pt x="212" y="1785"/>
                    <a:pt x="214" y="1794"/>
                  </a:cubicBezTo>
                  <a:cubicBezTo>
                    <a:pt x="295" y="1657"/>
                    <a:pt x="428" y="1552"/>
                    <a:pt x="580" y="1485"/>
                  </a:cubicBezTo>
                  <a:cubicBezTo>
                    <a:pt x="605" y="1474"/>
                    <a:pt x="631" y="1464"/>
                    <a:pt x="657" y="1455"/>
                  </a:cubicBezTo>
                  <a:cubicBezTo>
                    <a:pt x="655" y="1432"/>
                    <a:pt x="652" y="1407"/>
                    <a:pt x="650" y="1384"/>
                  </a:cubicBezTo>
                  <a:lnTo>
                    <a:pt x="650" y="1384"/>
                  </a:lnTo>
                  <a:lnTo>
                    <a:pt x="662" y="1454"/>
                  </a:lnTo>
                  <a:cubicBezTo>
                    <a:pt x="740" y="1425"/>
                    <a:pt x="826" y="1406"/>
                    <a:pt x="912" y="1398"/>
                  </a:cubicBezTo>
                  <a:cubicBezTo>
                    <a:pt x="931" y="1396"/>
                    <a:pt x="951" y="1395"/>
                    <a:pt x="970" y="1395"/>
                  </a:cubicBezTo>
                  <a:cubicBezTo>
                    <a:pt x="992" y="1395"/>
                    <a:pt x="1014" y="1396"/>
                    <a:pt x="1035" y="1399"/>
                  </a:cubicBezTo>
                  <a:cubicBezTo>
                    <a:pt x="1035" y="1336"/>
                    <a:pt x="1033" y="1274"/>
                    <a:pt x="1035" y="1211"/>
                  </a:cubicBezTo>
                  <a:cubicBezTo>
                    <a:pt x="1038" y="1274"/>
                    <a:pt x="1043" y="1337"/>
                    <a:pt x="1052" y="1402"/>
                  </a:cubicBezTo>
                  <a:cubicBezTo>
                    <a:pt x="1074" y="1404"/>
                    <a:pt x="1097" y="1409"/>
                    <a:pt x="1118" y="1415"/>
                  </a:cubicBezTo>
                  <a:cubicBezTo>
                    <a:pt x="1134" y="1415"/>
                    <a:pt x="1152" y="1415"/>
                    <a:pt x="1169" y="1417"/>
                  </a:cubicBezTo>
                  <a:cubicBezTo>
                    <a:pt x="1167" y="1383"/>
                    <a:pt x="1166" y="1350"/>
                    <a:pt x="1164" y="1316"/>
                  </a:cubicBezTo>
                  <a:lnTo>
                    <a:pt x="1164" y="1316"/>
                  </a:lnTo>
                  <a:cubicBezTo>
                    <a:pt x="1167" y="1350"/>
                    <a:pt x="1174" y="1383"/>
                    <a:pt x="1181" y="1418"/>
                  </a:cubicBezTo>
                  <a:cubicBezTo>
                    <a:pt x="1242" y="1423"/>
                    <a:pt x="1301" y="1434"/>
                    <a:pt x="1357" y="1454"/>
                  </a:cubicBezTo>
                  <a:cubicBezTo>
                    <a:pt x="1347" y="1249"/>
                    <a:pt x="1351" y="1037"/>
                    <a:pt x="1363" y="836"/>
                  </a:cubicBezTo>
                  <a:cubicBezTo>
                    <a:pt x="1373" y="668"/>
                    <a:pt x="1378" y="524"/>
                    <a:pt x="1429" y="368"/>
                  </a:cubicBezTo>
                  <a:lnTo>
                    <a:pt x="1429" y="368"/>
                  </a:lnTo>
                  <a:cubicBezTo>
                    <a:pt x="1372" y="465"/>
                    <a:pt x="1329" y="569"/>
                    <a:pt x="1298" y="677"/>
                  </a:cubicBezTo>
                  <a:cubicBezTo>
                    <a:pt x="1301" y="529"/>
                    <a:pt x="1306" y="382"/>
                    <a:pt x="1340" y="244"/>
                  </a:cubicBezTo>
                  <a:lnTo>
                    <a:pt x="1340" y="244"/>
                  </a:lnTo>
                  <a:cubicBezTo>
                    <a:pt x="1281" y="348"/>
                    <a:pt x="1253" y="466"/>
                    <a:pt x="1222" y="580"/>
                  </a:cubicBezTo>
                  <a:cubicBezTo>
                    <a:pt x="1199" y="676"/>
                    <a:pt x="1182" y="771"/>
                    <a:pt x="1168" y="869"/>
                  </a:cubicBezTo>
                  <a:cubicBezTo>
                    <a:pt x="1183" y="629"/>
                    <a:pt x="1206" y="387"/>
                    <a:pt x="1237" y="148"/>
                  </a:cubicBezTo>
                  <a:lnTo>
                    <a:pt x="1237" y="148"/>
                  </a:lnTo>
                  <a:cubicBezTo>
                    <a:pt x="1130" y="424"/>
                    <a:pt x="1062" y="692"/>
                    <a:pt x="1043" y="960"/>
                  </a:cubicBezTo>
                  <a:cubicBezTo>
                    <a:pt x="1052" y="672"/>
                    <a:pt x="1074" y="385"/>
                    <a:pt x="1115" y="107"/>
                  </a:cubicBezTo>
                  <a:lnTo>
                    <a:pt x="1115" y="107"/>
                  </a:lnTo>
                  <a:cubicBezTo>
                    <a:pt x="1027" y="328"/>
                    <a:pt x="964" y="563"/>
                    <a:pt x="936" y="801"/>
                  </a:cubicBezTo>
                  <a:cubicBezTo>
                    <a:pt x="949" y="544"/>
                    <a:pt x="972" y="291"/>
                    <a:pt x="1014" y="45"/>
                  </a:cubicBezTo>
                  <a:lnTo>
                    <a:pt x="1014" y="45"/>
                  </a:lnTo>
                  <a:cubicBezTo>
                    <a:pt x="941" y="223"/>
                    <a:pt x="885" y="411"/>
                    <a:pt x="848" y="601"/>
                  </a:cubicBezTo>
                  <a:cubicBezTo>
                    <a:pt x="859" y="418"/>
                    <a:pt x="878" y="239"/>
                    <a:pt x="914" y="63"/>
                  </a:cubicBezTo>
                  <a:lnTo>
                    <a:pt x="914" y="63"/>
                  </a:lnTo>
                  <a:cubicBezTo>
                    <a:pt x="828" y="258"/>
                    <a:pt x="774" y="460"/>
                    <a:pt x="743" y="665"/>
                  </a:cubicBezTo>
                  <a:cubicBezTo>
                    <a:pt x="755" y="439"/>
                    <a:pt x="789" y="217"/>
                    <a:pt x="8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31"/>
            <p:cNvSpPr/>
            <p:nvPr/>
          </p:nvSpPr>
          <p:spPr>
            <a:xfrm>
              <a:off x="5634700" y="4575775"/>
              <a:ext cx="6625" cy="11250"/>
            </a:xfrm>
            <a:custGeom>
              <a:avLst/>
              <a:gdLst/>
              <a:ahLst/>
              <a:cxnLst/>
              <a:rect l="l" t="t" r="r" b="b"/>
              <a:pathLst>
                <a:path w="265" h="450" extrusionOk="0">
                  <a:moveTo>
                    <a:pt x="13" y="1"/>
                  </a:moveTo>
                  <a:lnTo>
                    <a:pt x="13" y="1"/>
                  </a:lnTo>
                  <a:cubicBezTo>
                    <a:pt x="0" y="176"/>
                    <a:pt x="90" y="339"/>
                    <a:pt x="221" y="450"/>
                  </a:cubicBezTo>
                  <a:cubicBezTo>
                    <a:pt x="234" y="437"/>
                    <a:pt x="250" y="424"/>
                    <a:pt x="265" y="412"/>
                  </a:cubicBezTo>
                  <a:cubicBezTo>
                    <a:pt x="237" y="378"/>
                    <a:pt x="211" y="343"/>
                    <a:pt x="190" y="312"/>
                  </a:cubicBezTo>
                  <a:cubicBezTo>
                    <a:pt x="116" y="207"/>
                    <a:pt x="43" y="130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31"/>
            <p:cNvSpPr/>
            <p:nvPr/>
          </p:nvSpPr>
          <p:spPr>
            <a:xfrm>
              <a:off x="5608600" y="4574375"/>
              <a:ext cx="31350" cy="25525"/>
            </a:xfrm>
            <a:custGeom>
              <a:avLst/>
              <a:gdLst/>
              <a:ahLst/>
              <a:cxnLst/>
              <a:rect l="l" t="t" r="r" b="b"/>
              <a:pathLst>
                <a:path w="1254" h="1021" extrusionOk="0">
                  <a:moveTo>
                    <a:pt x="648" y="1"/>
                  </a:moveTo>
                  <a:cubicBezTo>
                    <a:pt x="675" y="160"/>
                    <a:pt x="757" y="305"/>
                    <a:pt x="862" y="423"/>
                  </a:cubicBezTo>
                  <a:lnTo>
                    <a:pt x="789" y="353"/>
                  </a:lnTo>
                  <a:cubicBezTo>
                    <a:pt x="686" y="255"/>
                    <a:pt x="581" y="154"/>
                    <a:pt x="499" y="38"/>
                  </a:cubicBezTo>
                  <a:lnTo>
                    <a:pt x="499" y="38"/>
                  </a:lnTo>
                  <a:cubicBezTo>
                    <a:pt x="557" y="224"/>
                    <a:pt x="664" y="382"/>
                    <a:pt x="800" y="508"/>
                  </a:cubicBezTo>
                  <a:cubicBezTo>
                    <a:pt x="651" y="389"/>
                    <a:pt x="507" y="263"/>
                    <a:pt x="357" y="91"/>
                  </a:cubicBezTo>
                  <a:lnTo>
                    <a:pt x="357" y="91"/>
                  </a:lnTo>
                  <a:cubicBezTo>
                    <a:pt x="428" y="265"/>
                    <a:pt x="524" y="400"/>
                    <a:pt x="640" y="507"/>
                  </a:cubicBezTo>
                  <a:lnTo>
                    <a:pt x="524" y="429"/>
                  </a:lnTo>
                  <a:cubicBezTo>
                    <a:pt x="411" y="351"/>
                    <a:pt x="315" y="291"/>
                    <a:pt x="227" y="186"/>
                  </a:cubicBezTo>
                  <a:lnTo>
                    <a:pt x="227" y="186"/>
                  </a:lnTo>
                  <a:cubicBezTo>
                    <a:pt x="304" y="360"/>
                    <a:pt x="442" y="497"/>
                    <a:pt x="589" y="609"/>
                  </a:cubicBezTo>
                  <a:cubicBezTo>
                    <a:pt x="558" y="592"/>
                    <a:pt x="526" y="575"/>
                    <a:pt x="490" y="554"/>
                  </a:cubicBezTo>
                  <a:cubicBezTo>
                    <a:pt x="359" y="480"/>
                    <a:pt x="231" y="403"/>
                    <a:pt x="128" y="299"/>
                  </a:cubicBezTo>
                  <a:lnTo>
                    <a:pt x="128" y="299"/>
                  </a:lnTo>
                  <a:cubicBezTo>
                    <a:pt x="228" y="482"/>
                    <a:pt x="393" y="626"/>
                    <a:pt x="576" y="723"/>
                  </a:cubicBezTo>
                  <a:cubicBezTo>
                    <a:pt x="388" y="659"/>
                    <a:pt x="200" y="553"/>
                    <a:pt x="32" y="415"/>
                  </a:cubicBezTo>
                  <a:lnTo>
                    <a:pt x="32" y="415"/>
                  </a:lnTo>
                  <a:cubicBezTo>
                    <a:pt x="148" y="575"/>
                    <a:pt x="306" y="701"/>
                    <a:pt x="481" y="790"/>
                  </a:cubicBezTo>
                  <a:cubicBezTo>
                    <a:pt x="438" y="774"/>
                    <a:pt x="393" y="757"/>
                    <a:pt x="350" y="738"/>
                  </a:cubicBezTo>
                  <a:cubicBezTo>
                    <a:pt x="294" y="714"/>
                    <a:pt x="92" y="623"/>
                    <a:pt x="0" y="528"/>
                  </a:cubicBezTo>
                  <a:lnTo>
                    <a:pt x="0" y="528"/>
                  </a:lnTo>
                  <a:cubicBezTo>
                    <a:pt x="197" y="830"/>
                    <a:pt x="527" y="1020"/>
                    <a:pt x="875" y="1020"/>
                  </a:cubicBezTo>
                  <a:cubicBezTo>
                    <a:pt x="899" y="1020"/>
                    <a:pt x="923" y="1019"/>
                    <a:pt x="947" y="1017"/>
                  </a:cubicBezTo>
                  <a:cubicBezTo>
                    <a:pt x="963" y="977"/>
                    <a:pt x="978" y="941"/>
                    <a:pt x="995" y="905"/>
                  </a:cubicBezTo>
                  <a:cubicBezTo>
                    <a:pt x="931" y="900"/>
                    <a:pt x="866" y="891"/>
                    <a:pt x="803" y="879"/>
                  </a:cubicBezTo>
                  <a:lnTo>
                    <a:pt x="803" y="879"/>
                  </a:lnTo>
                  <a:cubicBezTo>
                    <a:pt x="833" y="882"/>
                    <a:pt x="864" y="884"/>
                    <a:pt x="894" y="884"/>
                  </a:cubicBezTo>
                  <a:cubicBezTo>
                    <a:pt x="932" y="884"/>
                    <a:pt x="970" y="881"/>
                    <a:pt x="1008" y="877"/>
                  </a:cubicBezTo>
                  <a:cubicBezTo>
                    <a:pt x="1028" y="839"/>
                    <a:pt x="1048" y="802"/>
                    <a:pt x="1070" y="764"/>
                  </a:cubicBezTo>
                  <a:cubicBezTo>
                    <a:pt x="1067" y="763"/>
                    <a:pt x="1064" y="761"/>
                    <a:pt x="1061" y="759"/>
                  </a:cubicBezTo>
                  <a:lnTo>
                    <a:pt x="1034" y="744"/>
                  </a:lnTo>
                  <a:lnTo>
                    <a:pt x="1034" y="744"/>
                  </a:lnTo>
                  <a:cubicBezTo>
                    <a:pt x="1046" y="749"/>
                    <a:pt x="1061" y="754"/>
                    <a:pt x="1073" y="759"/>
                  </a:cubicBezTo>
                  <a:lnTo>
                    <a:pt x="1093" y="728"/>
                  </a:lnTo>
                  <a:cubicBezTo>
                    <a:pt x="1049" y="695"/>
                    <a:pt x="1004" y="661"/>
                    <a:pt x="962" y="629"/>
                  </a:cubicBezTo>
                  <a:lnTo>
                    <a:pt x="962" y="629"/>
                  </a:lnTo>
                  <a:cubicBezTo>
                    <a:pt x="1008" y="659"/>
                    <a:pt x="1056" y="686"/>
                    <a:pt x="1104" y="711"/>
                  </a:cubicBezTo>
                  <a:cubicBezTo>
                    <a:pt x="1114" y="695"/>
                    <a:pt x="1127" y="679"/>
                    <a:pt x="1138" y="663"/>
                  </a:cubicBezTo>
                  <a:cubicBezTo>
                    <a:pt x="1071" y="608"/>
                    <a:pt x="1000" y="547"/>
                    <a:pt x="932" y="484"/>
                  </a:cubicBezTo>
                  <a:lnTo>
                    <a:pt x="932" y="484"/>
                  </a:lnTo>
                  <a:cubicBezTo>
                    <a:pt x="1001" y="543"/>
                    <a:pt x="1080" y="592"/>
                    <a:pt x="1160" y="634"/>
                  </a:cubicBezTo>
                  <a:cubicBezTo>
                    <a:pt x="1167" y="625"/>
                    <a:pt x="1173" y="617"/>
                    <a:pt x="1180" y="609"/>
                  </a:cubicBezTo>
                  <a:lnTo>
                    <a:pt x="1182" y="608"/>
                  </a:lnTo>
                  <a:cubicBezTo>
                    <a:pt x="1160" y="586"/>
                    <a:pt x="1138" y="562"/>
                    <a:pt x="1116" y="541"/>
                  </a:cubicBezTo>
                  <a:lnTo>
                    <a:pt x="1116" y="541"/>
                  </a:lnTo>
                  <a:cubicBezTo>
                    <a:pt x="1141" y="560"/>
                    <a:pt x="1167" y="577"/>
                    <a:pt x="1191" y="593"/>
                  </a:cubicBezTo>
                  <a:cubicBezTo>
                    <a:pt x="1201" y="578"/>
                    <a:pt x="1213" y="563"/>
                    <a:pt x="1225" y="550"/>
                  </a:cubicBezTo>
                  <a:cubicBezTo>
                    <a:pt x="1218" y="542"/>
                    <a:pt x="1211" y="535"/>
                    <a:pt x="1204" y="527"/>
                  </a:cubicBezTo>
                  <a:lnTo>
                    <a:pt x="1204" y="527"/>
                  </a:lnTo>
                  <a:cubicBezTo>
                    <a:pt x="1211" y="534"/>
                    <a:pt x="1220" y="540"/>
                    <a:pt x="1230" y="545"/>
                  </a:cubicBezTo>
                  <a:cubicBezTo>
                    <a:pt x="1237" y="535"/>
                    <a:pt x="1245" y="526"/>
                    <a:pt x="1253" y="519"/>
                  </a:cubicBezTo>
                  <a:cubicBezTo>
                    <a:pt x="1252" y="516"/>
                    <a:pt x="1250" y="515"/>
                    <a:pt x="1249" y="512"/>
                  </a:cubicBezTo>
                  <a:cubicBezTo>
                    <a:pt x="1154" y="399"/>
                    <a:pt x="1153" y="393"/>
                    <a:pt x="1072" y="284"/>
                  </a:cubicBezTo>
                  <a:cubicBezTo>
                    <a:pt x="1024" y="212"/>
                    <a:pt x="967" y="141"/>
                    <a:pt x="941" y="57"/>
                  </a:cubicBezTo>
                  <a:lnTo>
                    <a:pt x="941" y="57"/>
                  </a:lnTo>
                  <a:cubicBezTo>
                    <a:pt x="943" y="162"/>
                    <a:pt x="978" y="263"/>
                    <a:pt x="1035" y="350"/>
                  </a:cubicBezTo>
                  <a:cubicBezTo>
                    <a:pt x="938" y="245"/>
                    <a:pt x="849" y="141"/>
                    <a:pt x="783" y="24"/>
                  </a:cubicBezTo>
                  <a:lnTo>
                    <a:pt x="783" y="24"/>
                  </a:lnTo>
                  <a:cubicBezTo>
                    <a:pt x="799" y="140"/>
                    <a:pt x="844" y="242"/>
                    <a:pt x="907" y="331"/>
                  </a:cubicBezTo>
                  <a:cubicBezTo>
                    <a:pt x="807" y="224"/>
                    <a:pt x="716" y="118"/>
                    <a:pt x="6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31"/>
            <p:cNvSpPr/>
            <p:nvPr/>
          </p:nvSpPr>
          <p:spPr>
            <a:xfrm>
              <a:off x="5639450" y="4588025"/>
              <a:ext cx="11350" cy="4675"/>
            </a:xfrm>
            <a:custGeom>
              <a:avLst/>
              <a:gdLst/>
              <a:ahLst/>
              <a:cxnLst/>
              <a:rect l="l" t="t" r="r" b="b"/>
              <a:pathLst>
                <a:path w="454" h="187" extrusionOk="0">
                  <a:moveTo>
                    <a:pt x="451" y="0"/>
                  </a:moveTo>
                  <a:cubicBezTo>
                    <a:pt x="450" y="0"/>
                    <a:pt x="448" y="1"/>
                    <a:pt x="445" y="2"/>
                  </a:cubicBezTo>
                  <a:cubicBezTo>
                    <a:pt x="390" y="17"/>
                    <a:pt x="333" y="27"/>
                    <a:pt x="276" y="27"/>
                  </a:cubicBezTo>
                  <a:cubicBezTo>
                    <a:pt x="231" y="27"/>
                    <a:pt x="185" y="21"/>
                    <a:pt x="139" y="7"/>
                  </a:cubicBezTo>
                  <a:lnTo>
                    <a:pt x="139" y="7"/>
                  </a:lnTo>
                  <a:cubicBezTo>
                    <a:pt x="179" y="44"/>
                    <a:pt x="233" y="61"/>
                    <a:pt x="285" y="61"/>
                  </a:cubicBezTo>
                  <a:cubicBezTo>
                    <a:pt x="287" y="61"/>
                    <a:pt x="289" y="61"/>
                    <a:pt x="290" y="61"/>
                  </a:cubicBezTo>
                  <a:lnTo>
                    <a:pt x="290" y="61"/>
                  </a:lnTo>
                  <a:cubicBezTo>
                    <a:pt x="269" y="63"/>
                    <a:pt x="248" y="64"/>
                    <a:pt x="226" y="64"/>
                  </a:cubicBezTo>
                  <a:cubicBezTo>
                    <a:pt x="178" y="64"/>
                    <a:pt x="128" y="58"/>
                    <a:pt x="74" y="48"/>
                  </a:cubicBezTo>
                  <a:lnTo>
                    <a:pt x="74" y="48"/>
                  </a:lnTo>
                  <a:cubicBezTo>
                    <a:pt x="121" y="81"/>
                    <a:pt x="178" y="102"/>
                    <a:pt x="237" y="102"/>
                  </a:cubicBezTo>
                  <a:cubicBezTo>
                    <a:pt x="216" y="103"/>
                    <a:pt x="194" y="104"/>
                    <a:pt x="173" y="104"/>
                  </a:cubicBezTo>
                  <a:cubicBezTo>
                    <a:pt x="123" y="104"/>
                    <a:pt x="74" y="100"/>
                    <a:pt x="29" y="89"/>
                  </a:cubicBezTo>
                  <a:lnTo>
                    <a:pt x="29" y="89"/>
                  </a:lnTo>
                  <a:cubicBezTo>
                    <a:pt x="74" y="124"/>
                    <a:pt x="132" y="142"/>
                    <a:pt x="188" y="142"/>
                  </a:cubicBezTo>
                  <a:cubicBezTo>
                    <a:pt x="202" y="142"/>
                    <a:pt x="215" y="141"/>
                    <a:pt x="228" y="139"/>
                  </a:cubicBezTo>
                  <a:cubicBezTo>
                    <a:pt x="239" y="138"/>
                    <a:pt x="248" y="135"/>
                    <a:pt x="258" y="134"/>
                  </a:cubicBezTo>
                  <a:lnTo>
                    <a:pt x="258" y="134"/>
                  </a:lnTo>
                  <a:cubicBezTo>
                    <a:pt x="237" y="139"/>
                    <a:pt x="217" y="144"/>
                    <a:pt x="207" y="145"/>
                  </a:cubicBezTo>
                  <a:cubicBezTo>
                    <a:pt x="185" y="149"/>
                    <a:pt x="158" y="151"/>
                    <a:pt x="130" y="151"/>
                  </a:cubicBezTo>
                  <a:cubicBezTo>
                    <a:pt x="88" y="151"/>
                    <a:pt x="42" y="146"/>
                    <a:pt x="1" y="134"/>
                  </a:cubicBezTo>
                  <a:lnTo>
                    <a:pt x="1" y="134"/>
                  </a:lnTo>
                  <a:cubicBezTo>
                    <a:pt x="44" y="169"/>
                    <a:pt x="96" y="186"/>
                    <a:pt x="148" y="186"/>
                  </a:cubicBezTo>
                  <a:cubicBezTo>
                    <a:pt x="202" y="186"/>
                    <a:pt x="257" y="167"/>
                    <a:pt x="304" y="131"/>
                  </a:cubicBezTo>
                  <a:cubicBezTo>
                    <a:pt x="309" y="126"/>
                    <a:pt x="326" y="115"/>
                    <a:pt x="323" y="115"/>
                  </a:cubicBezTo>
                  <a:lnTo>
                    <a:pt x="323" y="115"/>
                  </a:lnTo>
                  <a:cubicBezTo>
                    <a:pt x="323" y="115"/>
                    <a:pt x="321" y="116"/>
                    <a:pt x="317" y="117"/>
                  </a:cubicBezTo>
                  <a:cubicBezTo>
                    <a:pt x="309" y="119"/>
                    <a:pt x="300" y="122"/>
                    <a:pt x="290" y="125"/>
                  </a:cubicBezTo>
                  <a:lnTo>
                    <a:pt x="290" y="125"/>
                  </a:lnTo>
                  <a:cubicBezTo>
                    <a:pt x="317" y="117"/>
                    <a:pt x="345" y="103"/>
                    <a:pt x="368" y="87"/>
                  </a:cubicBezTo>
                  <a:cubicBezTo>
                    <a:pt x="374" y="83"/>
                    <a:pt x="376" y="82"/>
                    <a:pt x="375" y="82"/>
                  </a:cubicBezTo>
                  <a:cubicBezTo>
                    <a:pt x="374" y="82"/>
                    <a:pt x="371" y="82"/>
                    <a:pt x="367" y="83"/>
                  </a:cubicBezTo>
                  <a:cubicBezTo>
                    <a:pt x="343" y="88"/>
                    <a:pt x="316" y="93"/>
                    <a:pt x="289" y="97"/>
                  </a:cubicBezTo>
                  <a:cubicBezTo>
                    <a:pt x="331" y="84"/>
                    <a:pt x="388" y="52"/>
                    <a:pt x="403" y="32"/>
                  </a:cubicBezTo>
                  <a:lnTo>
                    <a:pt x="403" y="32"/>
                  </a:lnTo>
                  <a:lnTo>
                    <a:pt x="392" y="36"/>
                  </a:lnTo>
                  <a:cubicBezTo>
                    <a:pt x="409" y="28"/>
                    <a:pt x="424" y="20"/>
                    <a:pt x="438" y="9"/>
                  </a:cubicBezTo>
                  <a:cubicBezTo>
                    <a:pt x="443" y="7"/>
                    <a:pt x="454" y="0"/>
                    <a:pt x="4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31"/>
            <p:cNvSpPr/>
            <p:nvPr/>
          </p:nvSpPr>
          <p:spPr>
            <a:xfrm>
              <a:off x="5635725" y="4592025"/>
              <a:ext cx="10975" cy="4675"/>
            </a:xfrm>
            <a:custGeom>
              <a:avLst/>
              <a:gdLst/>
              <a:ahLst/>
              <a:cxnLst/>
              <a:rect l="l" t="t" r="r" b="b"/>
              <a:pathLst>
                <a:path w="439" h="187" extrusionOk="0">
                  <a:moveTo>
                    <a:pt x="437" y="1"/>
                  </a:moveTo>
                  <a:cubicBezTo>
                    <a:pt x="431" y="1"/>
                    <a:pt x="398" y="20"/>
                    <a:pt x="387" y="21"/>
                  </a:cubicBezTo>
                  <a:cubicBezTo>
                    <a:pt x="338" y="35"/>
                    <a:pt x="289" y="44"/>
                    <a:pt x="239" y="44"/>
                  </a:cubicBezTo>
                  <a:cubicBezTo>
                    <a:pt x="201" y="44"/>
                    <a:pt x="162" y="39"/>
                    <a:pt x="121" y="26"/>
                  </a:cubicBezTo>
                  <a:lnTo>
                    <a:pt x="121" y="26"/>
                  </a:lnTo>
                  <a:cubicBezTo>
                    <a:pt x="161" y="61"/>
                    <a:pt x="212" y="77"/>
                    <a:pt x="263" y="77"/>
                  </a:cubicBezTo>
                  <a:cubicBezTo>
                    <a:pt x="238" y="80"/>
                    <a:pt x="212" y="82"/>
                    <a:pt x="186" y="82"/>
                  </a:cubicBezTo>
                  <a:cubicBezTo>
                    <a:pt x="150" y="82"/>
                    <a:pt x="113" y="78"/>
                    <a:pt x="78" y="62"/>
                  </a:cubicBezTo>
                  <a:lnTo>
                    <a:pt x="78" y="62"/>
                  </a:lnTo>
                  <a:cubicBezTo>
                    <a:pt x="103" y="91"/>
                    <a:pt x="136" y="105"/>
                    <a:pt x="172" y="113"/>
                  </a:cubicBezTo>
                  <a:cubicBezTo>
                    <a:pt x="166" y="113"/>
                    <a:pt x="160" y="114"/>
                    <a:pt x="154" y="114"/>
                  </a:cubicBezTo>
                  <a:cubicBezTo>
                    <a:pt x="139" y="115"/>
                    <a:pt x="123" y="116"/>
                    <a:pt x="108" y="116"/>
                  </a:cubicBezTo>
                  <a:cubicBezTo>
                    <a:pt x="82" y="116"/>
                    <a:pt x="57" y="113"/>
                    <a:pt x="32" y="105"/>
                  </a:cubicBezTo>
                  <a:lnTo>
                    <a:pt x="32" y="105"/>
                  </a:lnTo>
                  <a:cubicBezTo>
                    <a:pt x="68" y="135"/>
                    <a:pt x="114" y="146"/>
                    <a:pt x="160" y="146"/>
                  </a:cubicBezTo>
                  <a:cubicBezTo>
                    <a:pt x="169" y="146"/>
                    <a:pt x="178" y="145"/>
                    <a:pt x="187" y="145"/>
                  </a:cubicBezTo>
                  <a:lnTo>
                    <a:pt x="187" y="145"/>
                  </a:lnTo>
                  <a:cubicBezTo>
                    <a:pt x="159" y="151"/>
                    <a:pt x="138" y="151"/>
                    <a:pt x="98" y="154"/>
                  </a:cubicBezTo>
                  <a:cubicBezTo>
                    <a:pt x="88" y="154"/>
                    <a:pt x="79" y="154"/>
                    <a:pt x="69" y="154"/>
                  </a:cubicBezTo>
                  <a:cubicBezTo>
                    <a:pt x="45" y="154"/>
                    <a:pt x="22" y="153"/>
                    <a:pt x="0" y="145"/>
                  </a:cubicBezTo>
                  <a:lnTo>
                    <a:pt x="0" y="145"/>
                  </a:lnTo>
                  <a:cubicBezTo>
                    <a:pt x="36" y="173"/>
                    <a:pt x="80" y="186"/>
                    <a:pt x="125" y="186"/>
                  </a:cubicBezTo>
                  <a:cubicBezTo>
                    <a:pt x="186" y="186"/>
                    <a:pt x="248" y="161"/>
                    <a:pt x="288" y="114"/>
                  </a:cubicBezTo>
                  <a:cubicBezTo>
                    <a:pt x="311" y="102"/>
                    <a:pt x="330" y="92"/>
                    <a:pt x="323" y="92"/>
                  </a:cubicBezTo>
                  <a:cubicBezTo>
                    <a:pt x="322" y="92"/>
                    <a:pt x="320" y="92"/>
                    <a:pt x="317" y="93"/>
                  </a:cubicBezTo>
                  <a:cubicBezTo>
                    <a:pt x="315" y="93"/>
                    <a:pt x="311" y="94"/>
                    <a:pt x="309" y="94"/>
                  </a:cubicBezTo>
                  <a:cubicBezTo>
                    <a:pt x="327" y="87"/>
                    <a:pt x="344" y="79"/>
                    <a:pt x="358" y="68"/>
                  </a:cubicBezTo>
                  <a:cubicBezTo>
                    <a:pt x="374" y="57"/>
                    <a:pt x="378" y="53"/>
                    <a:pt x="375" y="53"/>
                  </a:cubicBezTo>
                  <a:cubicBezTo>
                    <a:pt x="372" y="53"/>
                    <a:pt x="366" y="55"/>
                    <a:pt x="358" y="58"/>
                  </a:cubicBezTo>
                  <a:cubicBezTo>
                    <a:pt x="384" y="47"/>
                    <a:pt x="407" y="31"/>
                    <a:pt x="428" y="12"/>
                  </a:cubicBezTo>
                  <a:cubicBezTo>
                    <a:pt x="437" y="4"/>
                    <a:pt x="439" y="1"/>
                    <a:pt x="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31"/>
            <p:cNvSpPr/>
            <p:nvPr/>
          </p:nvSpPr>
          <p:spPr>
            <a:xfrm>
              <a:off x="5635400" y="4596500"/>
              <a:ext cx="6375" cy="1150"/>
            </a:xfrm>
            <a:custGeom>
              <a:avLst/>
              <a:gdLst/>
              <a:ahLst/>
              <a:cxnLst/>
              <a:rect l="l" t="t" r="r" b="b"/>
              <a:pathLst>
                <a:path w="255" h="46" extrusionOk="0">
                  <a:moveTo>
                    <a:pt x="254" y="1"/>
                  </a:moveTo>
                  <a:cubicBezTo>
                    <a:pt x="197" y="10"/>
                    <a:pt x="133" y="20"/>
                    <a:pt x="67" y="20"/>
                  </a:cubicBezTo>
                  <a:cubicBezTo>
                    <a:pt x="45" y="20"/>
                    <a:pt x="22" y="19"/>
                    <a:pt x="0" y="16"/>
                  </a:cubicBezTo>
                  <a:lnTo>
                    <a:pt x="0" y="16"/>
                  </a:lnTo>
                  <a:cubicBezTo>
                    <a:pt x="29" y="37"/>
                    <a:pt x="68" y="45"/>
                    <a:pt x="108" y="45"/>
                  </a:cubicBezTo>
                  <a:cubicBezTo>
                    <a:pt x="168" y="45"/>
                    <a:pt x="228" y="26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31"/>
            <p:cNvSpPr/>
            <p:nvPr/>
          </p:nvSpPr>
          <p:spPr>
            <a:xfrm>
              <a:off x="5635225" y="4597500"/>
              <a:ext cx="5525" cy="950"/>
            </a:xfrm>
            <a:custGeom>
              <a:avLst/>
              <a:gdLst/>
              <a:ahLst/>
              <a:cxnLst/>
              <a:rect l="l" t="t" r="r" b="b"/>
              <a:pathLst>
                <a:path w="221" h="38" extrusionOk="0">
                  <a:moveTo>
                    <a:pt x="220" y="1"/>
                  </a:moveTo>
                  <a:lnTo>
                    <a:pt x="220" y="1"/>
                  </a:lnTo>
                  <a:cubicBezTo>
                    <a:pt x="212" y="2"/>
                    <a:pt x="203" y="3"/>
                    <a:pt x="196" y="4"/>
                  </a:cubicBezTo>
                  <a:cubicBezTo>
                    <a:pt x="158" y="6"/>
                    <a:pt x="98" y="15"/>
                    <a:pt x="49" y="15"/>
                  </a:cubicBezTo>
                  <a:cubicBezTo>
                    <a:pt x="31" y="15"/>
                    <a:pt x="15" y="14"/>
                    <a:pt x="1" y="11"/>
                  </a:cubicBezTo>
                  <a:lnTo>
                    <a:pt x="1" y="11"/>
                  </a:lnTo>
                  <a:cubicBezTo>
                    <a:pt x="27" y="30"/>
                    <a:pt x="58" y="38"/>
                    <a:pt x="90" y="38"/>
                  </a:cubicBezTo>
                  <a:cubicBezTo>
                    <a:pt x="128" y="38"/>
                    <a:pt x="166" y="27"/>
                    <a:pt x="198" y="12"/>
                  </a:cubicBezTo>
                  <a:cubicBezTo>
                    <a:pt x="206" y="8"/>
                    <a:pt x="213" y="4"/>
                    <a:pt x="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31"/>
            <p:cNvSpPr/>
            <p:nvPr/>
          </p:nvSpPr>
          <p:spPr>
            <a:xfrm>
              <a:off x="5634100" y="4597400"/>
              <a:ext cx="7000" cy="2750"/>
            </a:xfrm>
            <a:custGeom>
              <a:avLst/>
              <a:gdLst/>
              <a:ahLst/>
              <a:cxnLst/>
              <a:rect l="l" t="t" r="r" b="b"/>
              <a:pathLst>
                <a:path w="280" h="110" extrusionOk="0">
                  <a:moveTo>
                    <a:pt x="278" y="1"/>
                  </a:moveTo>
                  <a:cubicBezTo>
                    <a:pt x="277" y="1"/>
                    <a:pt x="276" y="1"/>
                    <a:pt x="274" y="3"/>
                  </a:cubicBezTo>
                  <a:cubicBezTo>
                    <a:pt x="231" y="32"/>
                    <a:pt x="181" y="39"/>
                    <a:pt x="132" y="45"/>
                  </a:cubicBezTo>
                  <a:cubicBezTo>
                    <a:pt x="90" y="52"/>
                    <a:pt x="60" y="61"/>
                    <a:pt x="19" y="61"/>
                  </a:cubicBezTo>
                  <a:cubicBezTo>
                    <a:pt x="45" y="72"/>
                    <a:pt x="72" y="76"/>
                    <a:pt x="101" y="76"/>
                  </a:cubicBezTo>
                  <a:cubicBezTo>
                    <a:pt x="113" y="76"/>
                    <a:pt x="126" y="75"/>
                    <a:pt x="138" y="74"/>
                  </a:cubicBezTo>
                  <a:lnTo>
                    <a:pt x="138" y="74"/>
                  </a:lnTo>
                  <a:cubicBezTo>
                    <a:pt x="129" y="75"/>
                    <a:pt x="122" y="78"/>
                    <a:pt x="112" y="79"/>
                  </a:cubicBezTo>
                  <a:cubicBezTo>
                    <a:pt x="86" y="83"/>
                    <a:pt x="62" y="89"/>
                    <a:pt x="36" y="89"/>
                  </a:cubicBezTo>
                  <a:cubicBezTo>
                    <a:pt x="24" y="89"/>
                    <a:pt x="13" y="88"/>
                    <a:pt x="1" y="85"/>
                  </a:cubicBezTo>
                  <a:lnTo>
                    <a:pt x="1" y="85"/>
                  </a:lnTo>
                  <a:cubicBezTo>
                    <a:pt x="25" y="103"/>
                    <a:pt x="54" y="110"/>
                    <a:pt x="84" y="110"/>
                  </a:cubicBezTo>
                  <a:cubicBezTo>
                    <a:pt x="149" y="110"/>
                    <a:pt x="220" y="76"/>
                    <a:pt x="264" y="45"/>
                  </a:cubicBezTo>
                  <a:lnTo>
                    <a:pt x="264" y="45"/>
                  </a:lnTo>
                  <a:cubicBezTo>
                    <a:pt x="233" y="54"/>
                    <a:pt x="203" y="62"/>
                    <a:pt x="172" y="68"/>
                  </a:cubicBezTo>
                  <a:cubicBezTo>
                    <a:pt x="182" y="65"/>
                    <a:pt x="191" y="62"/>
                    <a:pt x="200" y="58"/>
                  </a:cubicBezTo>
                  <a:cubicBezTo>
                    <a:pt x="227" y="49"/>
                    <a:pt x="250" y="32"/>
                    <a:pt x="270" y="11"/>
                  </a:cubicBezTo>
                  <a:cubicBezTo>
                    <a:pt x="273" y="8"/>
                    <a:pt x="280" y="1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31"/>
            <p:cNvSpPr/>
            <p:nvPr/>
          </p:nvSpPr>
          <p:spPr>
            <a:xfrm>
              <a:off x="5673500" y="4590575"/>
              <a:ext cx="17200" cy="21175"/>
            </a:xfrm>
            <a:custGeom>
              <a:avLst/>
              <a:gdLst/>
              <a:ahLst/>
              <a:cxnLst/>
              <a:rect l="l" t="t" r="r" b="b"/>
              <a:pathLst>
                <a:path w="688" h="847" extrusionOk="0">
                  <a:moveTo>
                    <a:pt x="687" y="1"/>
                  </a:moveTo>
                  <a:lnTo>
                    <a:pt x="687" y="1"/>
                  </a:lnTo>
                  <a:cubicBezTo>
                    <a:pt x="558" y="113"/>
                    <a:pt x="432" y="229"/>
                    <a:pt x="324" y="363"/>
                  </a:cubicBezTo>
                  <a:cubicBezTo>
                    <a:pt x="205" y="517"/>
                    <a:pt x="111" y="688"/>
                    <a:pt x="0" y="846"/>
                  </a:cubicBezTo>
                  <a:cubicBezTo>
                    <a:pt x="85" y="764"/>
                    <a:pt x="170" y="683"/>
                    <a:pt x="255" y="599"/>
                  </a:cubicBezTo>
                  <a:lnTo>
                    <a:pt x="255" y="599"/>
                  </a:lnTo>
                  <a:cubicBezTo>
                    <a:pt x="213" y="649"/>
                    <a:pt x="174" y="698"/>
                    <a:pt x="136" y="749"/>
                  </a:cubicBezTo>
                  <a:cubicBezTo>
                    <a:pt x="289" y="639"/>
                    <a:pt x="425" y="513"/>
                    <a:pt x="540" y="367"/>
                  </a:cubicBezTo>
                  <a:cubicBezTo>
                    <a:pt x="550" y="331"/>
                    <a:pt x="559" y="296"/>
                    <a:pt x="571" y="263"/>
                  </a:cubicBezTo>
                  <a:lnTo>
                    <a:pt x="571" y="263"/>
                  </a:lnTo>
                  <a:cubicBezTo>
                    <a:pt x="543" y="289"/>
                    <a:pt x="515" y="316"/>
                    <a:pt x="488" y="343"/>
                  </a:cubicBezTo>
                  <a:cubicBezTo>
                    <a:pt x="523" y="298"/>
                    <a:pt x="559" y="248"/>
                    <a:pt x="592" y="198"/>
                  </a:cubicBezTo>
                  <a:cubicBezTo>
                    <a:pt x="618" y="131"/>
                    <a:pt x="651" y="64"/>
                    <a:pt x="6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31"/>
            <p:cNvSpPr/>
            <p:nvPr/>
          </p:nvSpPr>
          <p:spPr>
            <a:xfrm>
              <a:off x="5682375" y="4600400"/>
              <a:ext cx="4575" cy="4725"/>
            </a:xfrm>
            <a:custGeom>
              <a:avLst/>
              <a:gdLst/>
              <a:ahLst/>
              <a:cxnLst/>
              <a:rect l="l" t="t" r="r" b="b"/>
              <a:pathLst>
                <a:path w="183" h="189" extrusionOk="0">
                  <a:moveTo>
                    <a:pt x="183" y="0"/>
                  </a:moveTo>
                  <a:cubicBezTo>
                    <a:pt x="116" y="57"/>
                    <a:pt x="55" y="119"/>
                    <a:pt x="1" y="189"/>
                  </a:cubicBezTo>
                  <a:cubicBezTo>
                    <a:pt x="62" y="153"/>
                    <a:pt x="121" y="108"/>
                    <a:pt x="174" y="60"/>
                  </a:cubicBezTo>
                  <a:cubicBezTo>
                    <a:pt x="176" y="40"/>
                    <a:pt x="180" y="21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31"/>
            <p:cNvSpPr/>
            <p:nvPr/>
          </p:nvSpPr>
          <p:spPr>
            <a:xfrm>
              <a:off x="5689175" y="4594600"/>
              <a:ext cx="12250" cy="6100"/>
            </a:xfrm>
            <a:custGeom>
              <a:avLst/>
              <a:gdLst/>
              <a:ahLst/>
              <a:cxnLst/>
              <a:rect l="l" t="t" r="r" b="b"/>
              <a:pathLst>
                <a:path w="490" h="244" extrusionOk="0">
                  <a:moveTo>
                    <a:pt x="474" y="0"/>
                  </a:moveTo>
                  <a:cubicBezTo>
                    <a:pt x="307" y="14"/>
                    <a:pt x="143" y="57"/>
                    <a:pt x="27" y="187"/>
                  </a:cubicBezTo>
                  <a:cubicBezTo>
                    <a:pt x="93" y="149"/>
                    <a:pt x="166" y="128"/>
                    <a:pt x="242" y="113"/>
                  </a:cubicBezTo>
                  <a:lnTo>
                    <a:pt x="242" y="113"/>
                  </a:lnTo>
                  <a:cubicBezTo>
                    <a:pt x="154" y="138"/>
                    <a:pt x="71" y="180"/>
                    <a:pt x="0" y="243"/>
                  </a:cubicBezTo>
                  <a:cubicBezTo>
                    <a:pt x="104" y="200"/>
                    <a:pt x="220" y="184"/>
                    <a:pt x="308" y="171"/>
                  </a:cubicBezTo>
                  <a:cubicBezTo>
                    <a:pt x="369" y="163"/>
                    <a:pt x="429" y="151"/>
                    <a:pt x="490" y="139"/>
                  </a:cubicBezTo>
                  <a:lnTo>
                    <a:pt x="490" y="133"/>
                  </a:lnTo>
                  <a:cubicBezTo>
                    <a:pt x="489" y="115"/>
                    <a:pt x="485" y="97"/>
                    <a:pt x="484" y="78"/>
                  </a:cubicBezTo>
                  <a:cubicBezTo>
                    <a:pt x="453" y="79"/>
                    <a:pt x="419" y="81"/>
                    <a:pt x="387" y="84"/>
                  </a:cubicBezTo>
                  <a:cubicBezTo>
                    <a:pt x="419" y="78"/>
                    <a:pt x="451" y="70"/>
                    <a:pt x="482" y="62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31"/>
            <p:cNvSpPr/>
            <p:nvPr/>
          </p:nvSpPr>
          <p:spPr>
            <a:xfrm>
              <a:off x="5690675" y="4592825"/>
              <a:ext cx="10225" cy="4225"/>
            </a:xfrm>
            <a:custGeom>
              <a:avLst/>
              <a:gdLst/>
              <a:ahLst/>
              <a:cxnLst/>
              <a:rect l="l" t="t" r="r" b="b"/>
              <a:pathLst>
                <a:path w="409" h="169" extrusionOk="0">
                  <a:moveTo>
                    <a:pt x="405" y="0"/>
                  </a:moveTo>
                  <a:cubicBezTo>
                    <a:pt x="256" y="10"/>
                    <a:pt x="109" y="60"/>
                    <a:pt x="0" y="168"/>
                  </a:cubicBezTo>
                  <a:cubicBezTo>
                    <a:pt x="132" y="112"/>
                    <a:pt x="273" y="76"/>
                    <a:pt x="409" y="31"/>
                  </a:cubicBezTo>
                  <a:lnTo>
                    <a:pt x="4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31"/>
            <p:cNvSpPr/>
            <p:nvPr/>
          </p:nvSpPr>
          <p:spPr>
            <a:xfrm>
              <a:off x="5691500" y="4588000"/>
              <a:ext cx="9250" cy="7275"/>
            </a:xfrm>
            <a:custGeom>
              <a:avLst/>
              <a:gdLst/>
              <a:ahLst/>
              <a:cxnLst/>
              <a:rect l="l" t="t" r="r" b="b"/>
              <a:pathLst>
                <a:path w="370" h="291" extrusionOk="0">
                  <a:moveTo>
                    <a:pt x="353" y="1"/>
                  </a:moveTo>
                  <a:cubicBezTo>
                    <a:pt x="247" y="22"/>
                    <a:pt x="147" y="67"/>
                    <a:pt x="66" y="142"/>
                  </a:cubicBezTo>
                  <a:cubicBezTo>
                    <a:pt x="130" y="116"/>
                    <a:pt x="199" y="100"/>
                    <a:pt x="266" y="82"/>
                  </a:cubicBezTo>
                  <a:lnTo>
                    <a:pt x="266" y="82"/>
                  </a:lnTo>
                  <a:cubicBezTo>
                    <a:pt x="179" y="110"/>
                    <a:pt x="98" y="154"/>
                    <a:pt x="36" y="223"/>
                  </a:cubicBezTo>
                  <a:cubicBezTo>
                    <a:pt x="78" y="197"/>
                    <a:pt x="128" y="182"/>
                    <a:pt x="176" y="170"/>
                  </a:cubicBezTo>
                  <a:lnTo>
                    <a:pt x="176" y="170"/>
                  </a:lnTo>
                  <a:cubicBezTo>
                    <a:pt x="111" y="197"/>
                    <a:pt x="52" y="237"/>
                    <a:pt x="0" y="290"/>
                  </a:cubicBezTo>
                  <a:cubicBezTo>
                    <a:pt x="98" y="244"/>
                    <a:pt x="205" y="222"/>
                    <a:pt x="309" y="192"/>
                  </a:cubicBezTo>
                  <a:cubicBezTo>
                    <a:pt x="330" y="187"/>
                    <a:pt x="350" y="182"/>
                    <a:pt x="370" y="176"/>
                  </a:cubicBezTo>
                  <a:cubicBezTo>
                    <a:pt x="367" y="156"/>
                    <a:pt x="366" y="137"/>
                    <a:pt x="364" y="118"/>
                  </a:cubicBezTo>
                  <a:cubicBezTo>
                    <a:pt x="360" y="118"/>
                    <a:pt x="355" y="119"/>
                    <a:pt x="353" y="119"/>
                  </a:cubicBezTo>
                  <a:cubicBezTo>
                    <a:pt x="356" y="118"/>
                    <a:pt x="360" y="116"/>
                    <a:pt x="364" y="115"/>
                  </a:cubicBezTo>
                  <a:cubicBezTo>
                    <a:pt x="361" y="96"/>
                    <a:pt x="360" y="77"/>
                    <a:pt x="356" y="57"/>
                  </a:cubicBezTo>
                  <a:cubicBezTo>
                    <a:pt x="354" y="57"/>
                    <a:pt x="350" y="58"/>
                    <a:pt x="348" y="58"/>
                  </a:cubicBezTo>
                  <a:cubicBezTo>
                    <a:pt x="350" y="57"/>
                    <a:pt x="354" y="57"/>
                    <a:pt x="356" y="56"/>
                  </a:cubicBezTo>
                  <a:cubicBezTo>
                    <a:pt x="355" y="38"/>
                    <a:pt x="354" y="18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31"/>
            <p:cNvSpPr/>
            <p:nvPr/>
          </p:nvSpPr>
          <p:spPr>
            <a:xfrm>
              <a:off x="5694225" y="4584450"/>
              <a:ext cx="6125" cy="5175"/>
            </a:xfrm>
            <a:custGeom>
              <a:avLst/>
              <a:gdLst/>
              <a:ahLst/>
              <a:cxnLst/>
              <a:rect l="l" t="t" r="r" b="b"/>
              <a:pathLst>
                <a:path w="245" h="207" extrusionOk="0">
                  <a:moveTo>
                    <a:pt x="244" y="1"/>
                  </a:moveTo>
                  <a:cubicBezTo>
                    <a:pt x="185" y="19"/>
                    <a:pt x="127" y="45"/>
                    <a:pt x="76" y="85"/>
                  </a:cubicBezTo>
                  <a:cubicBezTo>
                    <a:pt x="131" y="68"/>
                    <a:pt x="186" y="57"/>
                    <a:pt x="240" y="45"/>
                  </a:cubicBezTo>
                  <a:lnTo>
                    <a:pt x="240" y="45"/>
                  </a:lnTo>
                  <a:cubicBezTo>
                    <a:pt x="163" y="67"/>
                    <a:pt x="91" y="98"/>
                    <a:pt x="28" y="153"/>
                  </a:cubicBezTo>
                  <a:cubicBezTo>
                    <a:pt x="66" y="139"/>
                    <a:pt x="106" y="128"/>
                    <a:pt x="147" y="119"/>
                  </a:cubicBezTo>
                  <a:lnTo>
                    <a:pt x="147" y="119"/>
                  </a:lnTo>
                  <a:cubicBezTo>
                    <a:pt x="93" y="142"/>
                    <a:pt x="45" y="170"/>
                    <a:pt x="0" y="207"/>
                  </a:cubicBezTo>
                  <a:cubicBezTo>
                    <a:pt x="81" y="185"/>
                    <a:pt x="163" y="163"/>
                    <a:pt x="244" y="137"/>
                  </a:cubicBezTo>
                  <a:cubicBezTo>
                    <a:pt x="241" y="91"/>
                    <a:pt x="241" y="46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31"/>
            <p:cNvSpPr/>
            <p:nvPr/>
          </p:nvSpPr>
          <p:spPr>
            <a:xfrm>
              <a:off x="5810050" y="4598350"/>
              <a:ext cx="22950" cy="21600"/>
            </a:xfrm>
            <a:custGeom>
              <a:avLst/>
              <a:gdLst/>
              <a:ahLst/>
              <a:cxnLst/>
              <a:rect l="l" t="t" r="r" b="b"/>
              <a:pathLst>
                <a:path w="918" h="864" extrusionOk="0">
                  <a:moveTo>
                    <a:pt x="1" y="1"/>
                  </a:moveTo>
                  <a:cubicBezTo>
                    <a:pt x="290" y="242"/>
                    <a:pt x="563" y="531"/>
                    <a:pt x="748" y="811"/>
                  </a:cubicBezTo>
                  <a:cubicBezTo>
                    <a:pt x="758" y="829"/>
                    <a:pt x="769" y="845"/>
                    <a:pt x="779" y="864"/>
                  </a:cubicBezTo>
                  <a:cubicBezTo>
                    <a:pt x="807" y="858"/>
                    <a:pt x="835" y="854"/>
                    <a:pt x="863" y="854"/>
                  </a:cubicBezTo>
                  <a:cubicBezTo>
                    <a:pt x="881" y="854"/>
                    <a:pt x="899" y="855"/>
                    <a:pt x="917" y="859"/>
                  </a:cubicBezTo>
                  <a:cubicBezTo>
                    <a:pt x="889" y="804"/>
                    <a:pt x="858" y="752"/>
                    <a:pt x="824" y="700"/>
                  </a:cubicBezTo>
                  <a:cubicBezTo>
                    <a:pt x="599" y="392"/>
                    <a:pt x="324" y="19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31"/>
            <p:cNvSpPr/>
            <p:nvPr/>
          </p:nvSpPr>
          <p:spPr>
            <a:xfrm>
              <a:off x="5809850" y="4604025"/>
              <a:ext cx="16175" cy="20750"/>
            </a:xfrm>
            <a:custGeom>
              <a:avLst/>
              <a:gdLst/>
              <a:ahLst/>
              <a:cxnLst/>
              <a:rect l="l" t="t" r="r" b="b"/>
              <a:pathLst>
                <a:path w="647" h="830" extrusionOk="0">
                  <a:moveTo>
                    <a:pt x="40" y="0"/>
                  </a:moveTo>
                  <a:lnTo>
                    <a:pt x="40" y="0"/>
                  </a:lnTo>
                  <a:cubicBezTo>
                    <a:pt x="168" y="165"/>
                    <a:pt x="289" y="340"/>
                    <a:pt x="403" y="522"/>
                  </a:cubicBezTo>
                  <a:cubicBezTo>
                    <a:pt x="288" y="364"/>
                    <a:pt x="154" y="221"/>
                    <a:pt x="0" y="102"/>
                  </a:cubicBezTo>
                  <a:lnTo>
                    <a:pt x="0" y="102"/>
                  </a:lnTo>
                  <a:cubicBezTo>
                    <a:pt x="172" y="291"/>
                    <a:pt x="296" y="522"/>
                    <a:pt x="414" y="756"/>
                  </a:cubicBezTo>
                  <a:cubicBezTo>
                    <a:pt x="427" y="781"/>
                    <a:pt x="438" y="805"/>
                    <a:pt x="451" y="829"/>
                  </a:cubicBezTo>
                  <a:cubicBezTo>
                    <a:pt x="502" y="795"/>
                    <a:pt x="555" y="767"/>
                    <a:pt x="612" y="746"/>
                  </a:cubicBezTo>
                  <a:cubicBezTo>
                    <a:pt x="622" y="732"/>
                    <a:pt x="635" y="719"/>
                    <a:pt x="647" y="709"/>
                  </a:cubicBezTo>
                  <a:cubicBezTo>
                    <a:pt x="481" y="443"/>
                    <a:pt x="272" y="206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31"/>
            <p:cNvSpPr/>
            <p:nvPr/>
          </p:nvSpPr>
          <p:spPr>
            <a:xfrm>
              <a:off x="5810400" y="4601400"/>
              <a:ext cx="18500" cy="20275"/>
            </a:xfrm>
            <a:custGeom>
              <a:avLst/>
              <a:gdLst/>
              <a:ahLst/>
              <a:cxnLst/>
              <a:rect l="l" t="t" r="r" b="b"/>
              <a:pathLst>
                <a:path w="740" h="811" extrusionOk="0">
                  <a:moveTo>
                    <a:pt x="1" y="0"/>
                  </a:moveTo>
                  <a:cubicBezTo>
                    <a:pt x="252" y="253"/>
                    <a:pt x="458" y="527"/>
                    <a:pt x="626" y="811"/>
                  </a:cubicBezTo>
                  <a:cubicBezTo>
                    <a:pt x="651" y="790"/>
                    <a:pt x="680" y="773"/>
                    <a:pt x="706" y="761"/>
                  </a:cubicBezTo>
                  <a:cubicBezTo>
                    <a:pt x="717" y="756"/>
                    <a:pt x="728" y="752"/>
                    <a:pt x="739" y="748"/>
                  </a:cubicBezTo>
                  <a:cubicBezTo>
                    <a:pt x="542" y="455"/>
                    <a:pt x="286" y="20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31"/>
            <p:cNvSpPr/>
            <p:nvPr/>
          </p:nvSpPr>
          <p:spPr>
            <a:xfrm>
              <a:off x="5810650" y="4611575"/>
              <a:ext cx="10400" cy="14975"/>
            </a:xfrm>
            <a:custGeom>
              <a:avLst/>
              <a:gdLst/>
              <a:ahLst/>
              <a:cxnLst/>
              <a:rect l="l" t="t" r="r" b="b"/>
              <a:pathLst>
                <a:path w="416" h="599" extrusionOk="0">
                  <a:moveTo>
                    <a:pt x="0" y="0"/>
                  </a:moveTo>
                  <a:cubicBezTo>
                    <a:pt x="21" y="22"/>
                    <a:pt x="34" y="43"/>
                    <a:pt x="52" y="69"/>
                  </a:cubicBezTo>
                  <a:cubicBezTo>
                    <a:pt x="152" y="242"/>
                    <a:pt x="244" y="418"/>
                    <a:pt x="332" y="598"/>
                  </a:cubicBezTo>
                  <a:cubicBezTo>
                    <a:pt x="358" y="574"/>
                    <a:pt x="386" y="551"/>
                    <a:pt x="415" y="530"/>
                  </a:cubicBezTo>
                  <a:cubicBezTo>
                    <a:pt x="351" y="427"/>
                    <a:pt x="281" y="329"/>
                    <a:pt x="207" y="233"/>
                  </a:cubicBezTo>
                  <a:cubicBezTo>
                    <a:pt x="141" y="154"/>
                    <a:pt x="81" y="6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31"/>
            <p:cNvSpPr/>
            <p:nvPr/>
          </p:nvSpPr>
          <p:spPr>
            <a:xfrm>
              <a:off x="5809925" y="4615225"/>
              <a:ext cx="8750" cy="13500"/>
            </a:xfrm>
            <a:custGeom>
              <a:avLst/>
              <a:gdLst/>
              <a:ahLst/>
              <a:cxnLst/>
              <a:rect l="l" t="t" r="r" b="b"/>
              <a:pathLst>
                <a:path w="350" h="540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78"/>
                    <a:pt x="192" y="359"/>
                    <a:pt x="279" y="540"/>
                  </a:cubicBezTo>
                  <a:cubicBezTo>
                    <a:pt x="294" y="522"/>
                    <a:pt x="307" y="505"/>
                    <a:pt x="321" y="489"/>
                  </a:cubicBezTo>
                  <a:cubicBezTo>
                    <a:pt x="330" y="479"/>
                    <a:pt x="339" y="471"/>
                    <a:pt x="349" y="462"/>
                  </a:cubicBezTo>
                  <a:cubicBezTo>
                    <a:pt x="246" y="298"/>
                    <a:pt x="128" y="14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31"/>
            <p:cNvSpPr/>
            <p:nvPr/>
          </p:nvSpPr>
          <p:spPr>
            <a:xfrm>
              <a:off x="5809650" y="4619725"/>
              <a:ext cx="7150" cy="11525"/>
            </a:xfrm>
            <a:custGeom>
              <a:avLst/>
              <a:gdLst/>
              <a:ahLst/>
              <a:cxnLst/>
              <a:rect l="l" t="t" r="r" b="b"/>
              <a:pathLst>
                <a:path w="286" h="461" extrusionOk="0">
                  <a:moveTo>
                    <a:pt x="0" y="1"/>
                  </a:moveTo>
                  <a:cubicBezTo>
                    <a:pt x="87" y="149"/>
                    <a:pt x="157" y="304"/>
                    <a:pt x="228" y="461"/>
                  </a:cubicBezTo>
                  <a:cubicBezTo>
                    <a:pt x="246" y="427"/>
                    <a:pt x="265" y="396"/>
                    <a:pt x="285" y="369"/>
                  </a:cubicBezTo>
                  <a:cubicBezTo>
                    <a:pt x="201" y="237"/>
                    <a:pt x="105" y="11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31"/>
            <p:cNvSpPr/>
            <p:nvPr/>
          </p:nvSpPr>
          <p:spPr>
            <a:xfrm>
              <a:off x="5808600" y="4622750"/>
              <a:ext cx="6500" cy="14375"/>
            </a:xfrm>
            <a:custGeom>
              <a:avLst/>
              <a:gdLst/>
              <a:ahLst/>
              <a:cxnLst/>
              <a:rect l="l" t="t" r="r" b="b"/>
              <a:pathLst>
                <a:path w="260" h="575" extrusionOk="0">
                  <a:moveTo>
                    <a:pt x="1" y="0"/>
                  </a:moveTo>
                  <a:lnTo>
                    <a:pt x="1" y="0"/>
                  </a:lnTo>
                  <a:cubicBezTo>
                    <a:pt x="77" y="145"/>
                    <a:pt x="140" y="299"/>
                    <a:pt x="203" y="450"/>
                  </a:cubicBezTo>
                  <a:cubicBezTo>
                    <a:pt x="151" y="367"/>
                    <a:pt x="89" y="283"/>
                    <a:pt x="20" y="201"/>
                  </a:cubicBezTo>
                  <a:lnTo>
                    <a:pt x="20" y="201"/>
                  </a:lnTo>
                  <a:cubicBezTo>
                    <a:pt x="72" y="322"/>
                    <a:pt x="120" y="449"/>
                    <a:pt x="168" y="575"/>
                  </a:cubicBezTo>
                  <a:cubicBezTo>
                    <a:pt x="192" y="496"/>
                    <a:pt x="224" y="422"/>
                    <a:pt x="259" y="356"/>
                  </a:cubicBezTo>
                  <a:cubicBezTo>
                    <a:pt x="183" y="229"/>
                    <a:pt x="98" y="10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31"/>
            <p:cNvSpPr/>
            <p:nvPr/>
          </p:nvSpPr>
          <p:spPr>
            <a:xfrm>
              <a:off x="5808375" y="4631275"/>
              <a:ext cx="4375" cy="8800"/>
            </a:xfrm>
            <a:custGeom>
              <a:avLst/>
              <a:gdLst/>
              <a:ahLst/>
              <a:cxnLst/>
              <a:rect l="l" t="t" r="r" b="b"/>
              <a:pathLst>
                <a:path w="175" h="352" extrusionOk="0">
                  <a:moveTo>
                    <a:pt x="1" y="1"/>
                  </a:moveTo>
                  <a:cubicBezTo>
                    <a:pt x="52" y="122"/>
                    <a:pt x="96" y="236"/>
                    <a:pt x="145" y="351"/>
                  </a:cubicBezTo>
                  <a:cubicBezTo>
                    <a:pt x="154" y="315"/>
                    <a:pt x="163" y="279"/>
                    <a:pt x="175" y="243"/>
                  </a:cubicBezTo>
                  <a:cubicBezTo>
                    <a:pt x="123" y="160"/>
                    <a:pt x="66" y="7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31"/>
            <p:cNvSpPr/>
            <p:nvPr/>
          </p:nvSpPr>
          <p:spPr>
            <a:xfrm>
              <a:off x="5807850" y="4639375"/>
              <a:ext cx="3625" cy="6475"/>
            </a:xfrm>
            <a:custGeom>
              <a:avLst/>
              <a:gdLst/>
              <a:ahLst/>
              <a:cxnLst/>
              <a:rect l="l" t="t" r="r" b="b"/>
              <a:pathLst>
                <a:path w="145" h="259" extrusionOk="0">
                  <a:moveTo>
                    <a:pt x="1" y="0"/>
                  </a:moveTo>
                  <a:lnTo>
                    <a:pt x="1" y="0"/>
                  </a:lnTo>
                  <a:cubicBezTo>
                    <a:pt x="45" y="80"/>
                    <a:pt x="92" y="169"/>
                    <a:pt x="140" y="259"/>
                  </a:cubicBezTo>
                  <a:cubicBezTo>
                    <a:pt x="139" y="228"/>
                    <a:pt x="141" y="198"/>
                    <a:pt x="144" y="169"/>
                  </a:cubicBezTo>
                  <a:cubicBezTo>
                    <a:pt x="103" y="108"/>
                    <a:pt x="56" y="5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31"/>
            <p:cNvSpPr/>
            <p:nvPr/>
          </p:nvSpPr>
          <p:spPr>
            <a:xfrm>
              <a:off x="5807625" y="4634925"/>
              <a:ext cx="4325" cy="8625"/>
            </a:xfrm>
            <a:custGeom>
              <a:avLst/>
              <a:gdLst/>
              <a:ahLst/>
              <a:cxnLst/>
              <a:rect l="l" t="t" r="r" b="b"/>
              <a:pathLst>
                <a:path w="173" h="345" extrusionOk="0">
                  <a:moveTo>
                    <a:pt x="1" y="0"/>
                  </a:moveTo>
                  <a:lnTo>
                    <a:pt x="1" y="0"/>
                  </a:lnTo>
                  <a:cubicBezTo>
                    <a:pt x="54" y="113"/>
                    <a:pt x="102" y="231"/>
                    <a:pt x="153" y="344"/>
                  </a:cubicBezTo>
                  <a:cubicBezTo>
                    <a:pt x="157" y="303"/>
                    <a:pt x="163" y="262"/>
                    <a:pt x="173" y="222"/>
                  </a:cubicBezTo>
                  <a:cubicBezTo>
                    <a:pt x="122" y="144"/>
                    <a:pt x="67" y="7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31"/>
            <p:cNvSpPr/>
            <p:nvPr/>
          </p:nvSpPr>
          <p:spPr>
            <a:xfrm>
              <a:off x="5833975" y="4623125"/>
              <a:ext cx="14325" cy="39100"/>
            </a:xfrm>
            <a:custGeom>
              <a:avLst/>
              <a:gdLst/>
              <a:ahLst/>
              <a:cxnLst/>
              <a:rect l="l" t="t" r="r" b="b"/>
              <a:pathLst>
                <a:path w="573" h="1564" extrusionOk="0">
                  <a:moveTo>
                    <a:pt x="0" y="0"/>
                  </a:moveTo>
                  <a:lnTo>
                    <a:pt x="0" y="0"/>
                  </a:lnTo>
                  <a:cubicBezTo>
                    <a:pt x="195" y="479"/>
                    <a:pt x="345" y="995"/>
                    <a:pt x="448" y="1507"/>
                  </a:cubicBezTo>
                  <a:cubicBezTo>
                    <a:pt x="463" y="1509"/>
                    <a:pt x="476" y="1512"/>
                    <a:pt x="490" y="1517"/>
                  </a:cubicBezTo>
                  <a:cubicBezTo>
                    <a:pt x="522" y="1530"/>
                    <a:pt x="550" y="1545"/>
                    <a:pt x="573" y="1564"/>
                  </a:cubicBezTo>
                  <a:cubicBezTo>
                    <a:pt x="563" y="1478"/>
                    <a:pt x="550" y="1392"/>
                    <a:pt x="533" y="1305"/>
                  </a:cubicBezTo>
                  <a:cubicBezTo>
                    <a:pt x="430" y="845"/>
                    <a:pt x="242" y="40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31"/>
            <p:cNvSpPr/>
            <p:nvPr/>
          </p:nvSpPr>
          <p:spPr>
            <a:xfrm>
              <a:off x="5815300" y="4642375"/>
              <a:ext cx="13025" cy="35475"/>
            </a:xfrm>
            <a:custGeom>
              <a:avLst/>
              <a:gdLst/>
              <a:ahLst/>
              <a:cxnLst/>
              <a:rect l="l" t="t" r="r" b="b"/>
              <a:pathLst>
                <a:path w="521" h="1419" extrusionOk="0">
                  <a:moveTo>
                    <a:pt x="1" y="1"/>
                  </a:moveTo>
                  <a:cubicBezTo>
                    <a:pt x="111" y="207"/>
                    <a:pt x="176" y="403"/>
                    <a:pt x="254" y="638"/>
                  </a:cubicBezTo>
                  <a:cubicBezTo>
                    <a:pt x="269" y="683"/>
                    <a:pt x="284" y="727"/>
                    <a:pt x="299" y="771"/>
                  </a:cubicBezTo>
                  <a:cubicBezTo>
                    <a:pt x="229" y="603"/>
                    <a:pt x="141" y="442"/>
                    <a:pt x="33" y="278"/>
                  </a:cubicBezTo>
                  <a:lnTo>
                    <a:pt x="33" y="278"/>
                  </a:lnTo>
                  <a:cubicBezTo>
                    <a:pt x="192" y="642"/>
                    <a:pt x="300" y="1029"/>
                    <a:pt x="396" y="1419"/>
                  </a:cubicBezTo>
                  <a:cubicBezTo>
                    <a:pt x="415" y="1380"/>
                    <a:pt x="435" y="1343"/>
                    <a:pt x="458" y="1307"/>
                  </a:cubicBezTo>
                  <a:cubicBezTo>
                    <a:pt x="449" y="1257"/>
                    <a:pt x="439" y="1210"/>
                    <a:pt x="428" y="1162"/>
                  </a:cubicBezTo>
                  <a:lnTo>
                    <a:pt x="428" y="1162"/>
                  </a:lnTo>
                  <a:lnTo>
                    <a:pt x="466" y="1289"/>
                  </a:lnTo>
                  <a:cubicBezTo>
                    <a:pt x="484" y="1261"/>
                    <a:pt x="502" y="1235"/>
                    <a:pt x="521" y="1209"/>
                  </a:cubicBezTo>
                  <a:cubicBezTo>
                    <a:pt x="439" y="772"/>
                    <a:pt x="270" y="35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31"/>
            <p:cNvSpPr/>
            <p:nvPr/>
          </p:nvSpPr>
          <p:spPr>
            <a:xfrm>
              <a:off x="5816600" y="4623250"/>
              <a:ext cx="28250" cy="49150"/>
            </a:xfrm>
            <a:custGeom>
              <a:avLst/>
              <a:gdLst/>
              <a:ahLst/>
              <a:cxnLst/>
              <a:rect l="l" t="t" r="r" b="b"/>
              <a:pathLst>
                <a:path w="1130" h="1966" extrusionOk="0">
                  <a:moveTo>
                    <a:pt x="592" y="1"/>
                  </a:moveTo>
                  <a:cubicBezTo>
                    <a:pt x="706" y="270"/>
                    <a:pt x="772" y="559"/>
                    <a:pt x="852" y="842"/>
                  </a:cubicBezTo>
                  <a:cubicBezTo>
                    <a:pt x="758" y="559"/>
                    <a:pt x="639" y="285"/>
                    <a:pt x="495" y="24"/>
                  </a:cubicBezTo>
                  <a:lnTo>
                    <a:pt x="495" y="24"/>
                  </a:lnTo>
                  <a:cubicBezTo>
                    <a:pt x="609" y="349"/>
                    <a:pt x="699" y="680"/>
                    <a:pt x="784" y="1012"/>
                  </a:cubicBezTo>
                  <a:cubicBezTo>
                    <a:pt x="764" y="951"/>
                    <a:pt x="744" y="891"/>
                    <a:pt x="722" y="832"/>
                  </a:cubicBezTo>
                  <a:cubicBezTo>
                    <a:pt x="635" y="585"/>
                    <a:pt x="545" y="337"/>
                    <a:pt x="418" y="109"/>
                  </a:cubicBezTo>
                  <a:lnTo>
                    <a:pt x="418" y="109"/>
                  </a:lnTo>
                  <a:cubicBezTo>
                    <a:pt x="515" y="395"/>
                    <a:pt x="582" y="691"/>
                    <a:pt x="654" y="985"/>
                  </a:cubicBezTo>
                  <a:cubicBezTo>
                    <a:pt x="560" y="706"/>
                    <a:pt x="447" y="434"/>
                    <a:pt x="309" y="174"/>
                  </a:cubicBezTo>
                  <a:lnTo>
                    <a:pt x="309" y="174"/>
                  </a:lnTo>
                  <a:cubicBezTo>
                    <a:pt x="402" y="439"/>
                    <a:pt x="469" y="711"/>
                    <a:pt x="538" y="984"/>
                  </a:cubicBezTo>
                  <a:cubicBezTo>
                    <a:pt x="438" y="750"/>
                    <a:pt x="309" y="528"/>
                    <a:pt x="160" y="325"/>
                  </a:cubicBezTo>
                  <a:lnTo>
                    <a:pt x="160" y="325"/>
                  </a:lnTo>
                  <a:cubicBezTo>
                    <a:pt x="262" y="552"/>
                    <a:pt x="337" y="795"/>
                    <a:pt x="402" y="1042"/>
                  </a:cubicBezTo>
                  <a:cubicBezTo>
                    <a:pt x="305" y="841"/>
                    <a:pt x="186" y="649"/>
                    <a:pt x="61" y="465"/>
                  </a:cubicBezTo>
                  <a:lnTo>
                    <a:pt x="61" y="465"/>
                  </a:lnTo>
                  <a:cubicBezTo>
                    <a:pt x="166" y="709"/>
                    <a:pt x="262" y="949"/>
                    <a:pt x="351" y="1208"/>
                  </a:cubicBezTo>
                  <a:cubicBezTo>
                    <a:pt x="260" y="1003"/>
                    <a:pt x="144" y="807"/>
                    <a:pt x="0" y="626"/>
                  </a:cubicBezTo>
                  <a:lnTo>
                    <a:pt x="0" y="626"/>
                  </a:lnTo>
                  <a:cubicBezTo>
                    <a:pt x="228" y="1039"/>
                    <a:pt x="360" y="1497"/>
                    <a:pt x="475" y="1966"/>
                  </a:cubicBezTo>
                  <a:cubicBezTo>
                    <a:pt x="582" y="1816"/>
                    <a:pt x="712" y="1684"/>
                    <a:pt x="836" y="1578"/>
                  </a:cubicBezTo>
                  <a:cubicBezTo>
                    <a:pt x="866" y="1553"/>
                    <a:pt x="902" y="1541"/>
                    <a:pt x="937" y="1541"/>
                  </a:cubicBezTo>
                  <a:cubicBezTo>
                    <a:pt x="943" y="1541"/>
                    <a:pt x="949" y="1542"/>
                    <a:pt x="955" y="1542"/>
                  </a:cubicBezTo>
                  <a:cubicBezTo>
                    <a:pt x="974" y="1531"/>
                    <a:pt x="994" y="1521"/>
                    <a:pt x="1013" y="1512"/>
                  </a:cubicBezTo>
                  <a:cubicBezTo>
                    <a:pt x="1010" y="1494"/>
                    <a:pt x="1006" y="1474"/>
                    <a:pt x="1004" y="1455"/>
                  </a:cubicBezTo>
                  <a:lnTo>
                    <a:pt x="1004" y="1455"/>
                  </a:lnTo>
                  <a:cubicBezTo>
                    <a:pt x="1008" y="1474"/>
                    <a:pt x="1013" y="1492"/>
                    <a:pt x="1017" y="1511"/>
                  </a:cubicBezTo>
                  <a:cubicBezTo>
                    <a:pt x="1042" y="1503"/>
                    <a:pt x="1068" y="1498"/>
                    <a:pt x="1096" y="1498"/>
                  </a:cubicBezTo>
                  <a:cubicBezTo>
                    <a:pt x="1107" y="1498"/>
                    <a:pt x="1118" y="1499"/>
                    <a:pt x="1130" y="1500"/>
                  </a:cubicBezTo>
                  <a:cubicBezTo>
                    <a:pt x="1078" y="1216"/>
                    <a:pt x="999" y="934"/>
                    <a:pt x="895" y="662"/>
                  </a:cubicBezTo>
                  <a:cubicBezTo>
                    <a:pt x="809" y="435"/>
                    <a:pt x="720" y="207"/>
                    <a:pt x="5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31"/>
            <p:cNvSpPr/>
            <p:nvPr/>
          </p:nvSpPr>
          <p:spPr>
            <a:xfrm>
              <a:off x="5824800" y="4664100"/>
              <a:ext cx="26225" cy="49025"/>
            </a:xfrm>
            <a:custGeom>
              <a:avLst/>
              <a:gdLst/>
              <a:ahLst/>
              <a:cxnLst/>
              <a:rect l="l" t="t" r="r" b="b"/>
              <a:pathLst>
                <a:path w="1049" h="1961" extrusionOk="0">
                  <a:moveTo>
                    <a:pt x="783" y="1"/>
                  </a:moveTo>
                  <a:cubicBezTo>
                    <a:pt x="773" y="268"/>
                    <a:pt x="740" y="531"/>
                    <a:pt x="713" y="795"/>
                  </a:cubicBezTo>
                  <a:cubicBezTo>
                    <a:pt x="718" y="537"/>
                    <a:pt x="712" y="278"/>
                    <a:pt x="694" y="21"/>
                  </a:cubicBezTo>
                  <a:cubicBezTo>
                    <a:pt x="675" y="222"/>
                    <a:pt x="652" y="424"/>
                    <a:pt x="632" y="627"/>
                  </a:cubicBezTo>
                  <a:cubicBezTo>
                    <a:pt x="632" y="439"/>
                    <a:pt x="622" y="251"/>
                    <a:pt x="586" y="66"/>
                  </a:cubicBezTo>
                  <a:lnTo>
                    <a:pt x="586" y="66"/>
                  </a:lnTo>
                  <a:cubicBezTo>
                    <a:pt x="588" y="352"/>
                    <a:pt x="539" y="635"/>
                    <a:pt x="508" y="922"/>
                  </a:cubicBezTo>
                  <a:cubicBezTo>
                    <a:pt x="519" y="670"/>
                    <a:pt x="518" y="418"/>
                    <a:pt x="502" y="167"/>
                  </a:cubicBezTo>
                  <a:cubicBezTo>
                    <a:pt x="466" y="403"/>
                    <a:pt x="433" y="641"/>
                    <a:pt x="408" y="881"/>
                  </a:cubicBezTo>
                  <a:cubicBezTo>
                    <a:pt x="413" y="677"/>
                    <a:pt x="410" y="473"/>
                    <a:pt x="408" y="269"/>
                  </a:cubicBezTo>
                  <a:cubicBezTo>
                    <a:pt x="362" y="500"/>
                    <a:pt x="328" y="736"/>
                    <a:pt x="305" y="973"/>
                  </a:cubicBezTo>
                  <a:cubicBezTo>
                    <a:pt x="306" y="792"/>
                    <a:pt x="302" y="610"/>
                    <a:pt x="291" y="428"/>
                  </a:cubicBezTo>
                  <a:cubicBezTo>
                    <a:pt x="265" y="620"/>
                    <a:pt x="235" y="816"/>
                    <a:pt x="215" y="1013"/>
                  </a:cubicBezTo>
                  <a:cubicBezTo>
                    <a:pt x="214" y="862"/>
                    <a:pt x="207" y="712"/>
                    <a:pt x="188" y="561"/>
                  </a:cubicBezTo>
                  <a:cubicBezTo>
                    <a:pt x="166" y="752"/>
                    <a:pt x="148" y="964"/>
                    <a:pt x="134" y="1175"/>
                  </a:cubicBezTo>
                  <a:cubicBezTo>
                    <a:pt x="127" y="1027"/>
                    <a:pt x="110" y="877"/>
                    <a:pt x="81" y="731"/>
                  </a:cubicBezTo>
                  <a:cubicBezTo>
                    <a:pt x="65" y="1140"/>
                    <a:pt x="27" y="1551"/>
                    <a:pt x="1" y="1961"/>
                  </a:cubicBezTo>
                  <a:cubicBezTo>
                    <a:pt x="28" y="1916"/>
                    <a:pt x="59" y="1873"/>
                    <a:pt x="91" y="1833"/>
                  </a:cubicBezTo>
                  <a:cubicBezTo>
                    <a:pt x="99" y="1788"/>
                    <a:pt x="106" y="1741"/>
                    <a:pt x="112" y="1696"/>
                  </a:cubicBezTo>
                  <a:lnTo>
                    <a:pt x="112" y="1808"/>
                  </a:lnTo>
                  <a:cubicBezTo>
                    <a:pt x="127" y="1791"/>
                    <a:pt x="143" y="1773"/>
                    <a:pt x="160" y="1757"/>
                  </a:cubicBezTo>
                  <a:cubicBezTo>
                    <a:pt x="165" y="1717"/>
                    <a:pt x="172" y="1678"/>
                    <a:pt x="177" y="1637"/>
                  </a:cubicBezTo>
                  <a:cubicBezTo>
                    <a:pt x="179" y="1639"/>
                    <a:pt x="181" y="1643"/>
                    <a:pt x="183" y="1644"/>
                  </a:cubicBezTo>
                  <a:cubicBezTo>
                    <a:pt x="184" y="1645"/>
                    <a:pt x="186" y="1645"/>
                    <a:pt x="187" y="1645"/>
                  </a:cubicBezTo>
                  <a:cubicBezTo>
                    <a:pt x="187" y="1672"/>
                    <a:pt x="188" y="1700"/>
                    <a:pt x="189" y="1727"/>
                  </a:cubicBezTo>
                  <a:cubicBezTo>
                    <a:pt x="215" y="1704"/>
                    <a:pt x="241" y="1683"/>
                    <a:pt x="269" y="1664"/>
                  </a:cubicBezTo>
                  <a:cubicBezTo>
                    <a:pt x="269" y="1662"/>
                    <a:pt x="269" y="1659"/>
                    <a:pt x="270" y="1655"/>
                  </a:cubicBezTo>
                  <a:lnTo>
                    <a:pt x="270" y="1663"/>
                  </a:lnTo>
                  <a:cubicBezTo>
                    <a:pt x="301" y="1643"/>
                    <a:pt x="332" y="1626"/>
                    <a:pt x="364" y="1614"/>
                  </a:cubicBezTo>
                  <a:cubicBezTo>
                    <a:pt x="364" y="1608"/>
                    <a:pt x="366" y="1602"/>
                    <a:pt x="366" y="1596"/>
                  </a:cubicBezTo>
                  <a:lnTo>
                    <a:pt x="373" y="1592"/>
                  </a:lnTo>
                  <a:lnTo>
                    <a:pt x="373" y="1611"/>
                  </a:lnTo>
                  <a:cubicBezTo>
                    <a:pt x="378" y="1609"/>
                    <a:pt x="383" y="1608"/>
                    <a:pt x="387" y="1607"/>
                  </a:cubicBezTo>
                  <a:cubicBezTo>
                    <a:pt x="404" y="1580"/>
                    <a:pt x="430" y="1557"/>
                    <a:pt x="465" y="1547"/>
                  </a:cubicBezTo>
                  <a:cubicBezTo>
                    <a:pt x="485" y="1541"/>
                    <a:pt x="505" y="1538"/>
                    <a:pt x="526" y="1538"/>
                  </a:cubicBezTo>
                  <a:cubicBezTo>
                    <a:pt x="615" y="1538"/>
                    <a:pt x="705" y="1591"/>
                    <a:pt x="738" y="1673"/>
                  </a:cubicBezTo>
                  <a:cubicBezTo>
                    <a:pt x="836" y="1735"/>
                    <a:pt x="900" y="1843"/>
                    <a:pt x="917" y="1961"/>
                  </a:cubicBezTo>
                  <a:cubicBezTo>
                    <a:pt x="933" y="1897"/>
                    <a:pt x="946" y="1834"/>
                    <a:pt x="956" y="1770"/>
                  </a:cubicBezTo>
                  <a:cubicBezTo>
                    <a:pt x="1049" y="1210"/>
                    <a:pt x="1016" y="634"/>
                    <a:pt x="945" y="73"/>
                  </a:cubicBezTo>
                  <a:cubicBezTo>
                    <a:pt x="936" y="424"/>
                    <a:pt x="920" y="772"/>
                    <a:pt x="897" y="1111"/>
                  </a:cubicBezTo>
                  <a:cubicBezTo>
                    <a:pt x="907" y="763"/>
                    <a:pt x="910" y="413"/>
                    <a:pt x="868" y="67"/>
                  </a:cubicBezTo>
                  <a:cubicBezTo>
                    <a:pt x="858" y="325"/>
                    <a:pt x="836" y="583"/>
                    <a:pt x="811" y="841"/>
                  </a:cubicBezTo>
                  <a:cubicBezTo>
                    <a:pt x="816" y="561"/>
                    <a:pt x="815" y="279"/>
                    <a:pt x="7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31"/>
            <p:cNvSpPr/>
            <p:nvPr/>
          </p:nvSpPr>
          <p:spPr>
            <a:xfrm>
              <a:off x="5810600" y="4706525"/>
              <a:ext cx="34575" cy="65975"/>
            </a:xfrm>
            <a:custGeom>
              <a:avLst/>
              <a:gdLst/>
              <a:ahLst/>
              <a:cxnLst/>
              <a:rect l="l" t="t" r="r" b="b"/>
              <a:pathLst>
                <a:path w="1383" h="2639" extrusionOk="0">
                  <a:moveTo>
                    <a:pt x="1135" y="0"/>
                  </a:moveTo>
                  <a:cubicBezTo>
                    <a:pt x="1013" y="354"/>
                    <a:pt x="885" y="659"/>
                    <a:pt x="755" y="972"/>
                  </a:cubicBezTo>
                  <a:cubicBezTo>
                    <a:pt x="847" y="690"/>
                    <a:pt x="922" y="404"/>
                    <a:pt x="977" y="111"/>
                  </a:cubicBezTo>
                  <a:lnTo>
                    <a:pt x="977" y="111"/>
                  </a:lnTo>
                  <a:cubicBezTo>
                    <a:pt x="858" y="450"/>
                    <a:pt x="719" y="781"/>
                    <a:pt x="585" y="1114"/>
                  </a:cubicBezTo>
                  <a:cubicBezTo>
                    <a:pt x="673" y="827"/>
                    <a:pt x="742" y="534"/>
                    <a:pt x="793" y="237"/>
                  </a:cubicBezTo>
                  <a:lnTo>
                    <a:pt x="793" y="237"/>
                  </a:lnTo>
                  <a:cubicBezTo>
                    <a:pt x="683" y="570"/>
                    <a:pt x="550" y="894"/>
                    <a:pt x="431" y="1223"/>
                  </a:cubicBezTo>
                  <a:cubicBezTo>
                    <a:pt x="417" y="1257"/>
                    <a:pt x="406" y="1292"/>
                    <a:pt x="394" y="1327"/>
                  </a:cubicBezTo>
                  <a:cubicBezTo>
                    <a:pt x="486" y="1032"/>
                    <a:pt x="558" y="729"/>
                    <a:pt x="612" y="424"/>
                  </a:cubicBezTo>
                  <a:lnTo>
                    <a:pt x="612" y="424"/>
                  </a:lnTo>
                  <a:cubicBezTo>
                    <a:pt x="424" y="987"/>
                    <a:pt x="209" y="1505"/>
                    <a:pt x="0" y="2031"/>
                  </a:cubicBezTo>
                  <a:cubicBezTo>
                    <a:pt x="44" y="2017"/>
                    <a:pt x="90" y="2007"/>
                    <a:pt x="134" y="2004"/>
                  </a:cubicBezTo>
                  <a:cubicBezTo>
                    <a:pt x="165" y="1936"/>
                    <a:pt x="196" y="1868"/>
                    <a:pt x="225" y="1799"/>
                  </a:cubicBezTo>
                  <a:lnTo>
                    <a:pt x="225" y="1799"/>
                  </a:lnTo>
                  <a:cubicBezTo>
                    <a:pt x="200" y="1867"/>
                    <a:pt x="175" y="1935"/>
                    <a:pt x="150" y="2002"/>
                  </a:cubicBezTo>
                  <a:cubicBezTo>
                    <a:pt x="160" y="2002"/>
                    <a:pt x="170" y="2002"/>
                    <a:pt x="180" y="2002"/>
                  </a:cubicBezTo>
                  <a:cubicBezTo>
                    <a:pt x="200" y="2002"/>
                    <a:pt x="220" y="2002"/>
                    <a:pt x="240" y="2005"/>
                  </a:cubicBezTo>
                  <a:cubicBezTo>
                    <a:pt x="247" y="1989"/>
                    <a:pt x="257" y="1970"/>
                    <a:pt x="264" y="1954"/>
                  </a:cubicBezTo>
                  <a:lnTo>
                    <a:pt x="264" y="1954"/>
                  </a:lnTo>
                  <a:cubicBezTo>
                    <a:pt x="258" y="1971"/>
                    <a:pt x="252" y="1989"/>
                    <a:pt x="246" y="2006"/>
                  </a:cubicBezTo>
                  <a:cubicBezTo>
                    <a:pt x="275" y="2010"/>
                    <a:pt x="303" y="2016"/>
                    <a:pt x="331" y="2025"/>
                  </a:cubicBezTo>
                  <a:cubicBezTo>
                    <a:pt x="354" y="1975"/>
                    <a:pt x="378" y="1925"/>
                    <a:pt x="401" y="1875"/>
                  </a:cubicBezTo>
                  <a:lnTo>
                    <a:pt x="401" y="1875"/>
                  </a:lnTo>
                  <a:cubicBezTo>
                    <a:pt x="382" y="1927"/>
                    <a:pt x="366" y="1978"/>
                    <a:pt x="348" y="2030"/>
                  </a:cubicBezTo>
                  <a:cubicBezTo>
                    <a:pt x="426" y="2057"/>
                    <a:pt x="498" y="2104"/>
                    <a:pt x="554" y="2174"/>
                  </a:cubicBezTo>
                  <a:cubicBezTo>
                    <a:pt x="596" y="2082"/>
                    <a:pt x="638" y="1990"/>
                    <a:pt x="679" y="1897"/>
                  </a:cubicBezTo>
                  <a:lnTo>
                    <a:pt x="679" y="1897"/>
                  </a:lnTo>
                  <a:cubicBezTo>
                    <a:pt x="642" y="1995"/>
                    <a:pt x="606" y="2094"/>
                    <a:pt x="570" y="2192"/>
                  </a:cubicBezTo>
                  <a:cubicBezTo>
                    <a:pt x="571" y="2193"/>
                    <a:pt x="571" y="2195"/>
                    <a:pt x="572" y="2196"/>
                  </a:cubicBezTo>
                  <a:cubicBezTo>
                    <a:pt x="590" y="2222"/>
                    <a:pt x="606" y="2247"/>
                    <a:pt x="618" y="2273"/>
                  </a:cubicBezTo>
                  <a:cubicBezTo>
                    <a:pt x="638" y="2233"/>
                    <a:pt x="658" y="2194"/>
                    <a:pt x="678" y="2155"/>
                  </a:cubicBezTo>
                  <a:lnTo>
                    <a:pt x="678" y="2155"/>
                  </a:lnTo>
                  <a:cubicBezTo>
                    <a:pt x="659" y="2198"/>
                    <a:pt x="643" y="2243"/>
                    <a:pt x="626" y="2286"/>
                  </a:cubicBezTo>
                  <a:cubicBezTo>
                    <a:pt x="664" y="2369"/>
                    <a:pt x="682" y="2454"/>
                    <a:pt x="682" y="2541"/>
                  </a:cubicBezTo>
                  <a:cubicBezTo>
                    <a:pt x="682" y="2540"/>
                    <a:pt x="683" y="2539"/>
                    <a:pt x="683" y="2538"/>
                  </a:cubicBezTo>
                  <a:lnTo>
                    <a:pt x="683" y="2538"/>
                  </a:lnTo>
                  <a:cubicBezTo>
                    <a:pt x="683" y="2540"/>
                    <a:pt x="682" y="2541"/>
                    <a:pt x="682" y="2543"/>
                  </a:cubicBezTo>
                  <a:cubicBezTo>
                    <a:pt x="682" y="2575"/>
                    <a:pt x="679" y="2608"/>
                    <a:pt x="674" y="2639"/>
                  </a:cubicBezTo>
                  <a:cubicBezTo>
                    <a:pt x="1024" y="2041"/>
                    <a:pt x="1274" y="1383"/>
                    <a:pt x="1382" y="694"/>
                  </a:cubicBezTo>
                  <a:lnTo>
                    <a:pt x="1382" y="694"/>
                  </a:lnTo>
                  <a:cubicBezTo>
                    <a:pt x="1265" y="1038"/>
                    <a:pt x="1134" y="1390"/>
                    <a:pt x="1002" y="1737"/>
                  </a:cubicBezTo>
                  <a:cubicBezTo>
                    <a:pt x="1040" y="1619"/>
                    <a:pt x="1076" y="1501"/>
                    <a:pt x="1110" y="1380"/>
                  </a:cubicBezTo>
                  <a:cubicBezTo>
                    <a:pt x="1200" y="1061"/>
                    <a:pt x="1307" y="745"/>
                    <a:pt x="1363" y="416"/>
                  </a:cubicBezTo>
                  <a:lnTo>
                    <a:pt x="1363" y="416"/>
                  </a:lnTo>
                  <a:cubicBezTo>
                    <a:pt x="1258" y="742"/>
                    <a:pt x="1123" y="1055"/>
                    <a:pt x="999" y="1373"/>
                  </a:cubicBezTo>
                  <a:cubicBezTo>
                    <a:pt x="1123" y="997"/>
                    <a:pt x="1220" y="611"/>
                    <a:pt x="1301" y="224"/>
                  </a:cubicBezTo>
                  <a:lnTo>
                    <a:pt x="1301" y="224"/>
                  </a:lnTo>
                  <a:cubicBezTo>
                    <a:pt x="1204" y="488"/>
                    <a:pt x="1106" y="752"/>
                    <a:pt x="1007" y="1017"/>
                  </a:cubicBezTo>
                  <a:cubicBezTo>
                    <a:pt x="1100" y="714"/>
                    <a:pt x="1173" y="405"/>
                    <a:pt x="1215" y="88"/>
                  </a:cubicBezTo>
                  <a:lnTo>
                    <a:pt x="1215" y="88"/>
                  </a:lnTo>
                  <a:cubicBezTo>
                    <a:pt x="1066" y="644"/>
                    <a:pt x="865" y="1087"/>
                    <a:pt x="674" y="1568"/>
                  </a:cubicBezTo>
                  <a:cubicBezTo>
                    <a:pt x="677" y="1559"/>
                    <a:pt x="679" y="1552"/>
                    <a:pt x="682" y="1543"/>
                  </a:cubicBezTo>
                  <a:cubicBezTo>
                    <a:pt x="854" y="1035"/>
                    <a:pt x="1029" y="527"/>
                    <a:pt x="1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31"/>
            <p:cNvSpPr/>
            <p:nvPr/>
          </p:nvSpPr>
          <p:spPr>
            <a:xfrm>
              <a:off x="5807575" y="4745075"/>
              <a:ext cx="6875" cy="13575"/>
            </a:xfrm>
            <a:custGeom>
              <a:avLst/>
              <a:gdLst/>
              <a:ahLst/>
              <a:cxnLst/>
              <a:rect l="l" t="t" r="r" b="b"/>
              <a:pathLst>
                <a:path w="275" h="543" extrusionOk="0">
                  <a:moveTo>
                    <a:pt x="275" y="1"/>
                  </a:moveTo>
                  <a:lnTo>
                    <a:pt x="275" y="1"/>
                  </a:lnTo>
                  <a:cubicBezTo>
                    <a:pt x="186" y="182"/>
                    <a:pt x="93" y="362"/>
                    <a:pt x="1" y="543"/>
                  </a:cubicBezTo>
                  <a:cubicBezTo>
                    <a:pt x="11" y="536"/>
                    <a:pt x="21" y="530"/>
                    <a:pt x="33" y="525"/>
                  </a:cubicBezTo>
                  <a:cubicBezTo>
                    <a:pt x="58" y="512"/>
                    <a:pt x="84" y="501"/>
                    <a:pt x="111" y="493"/>
                  </a:cubicBezTo>
                  <a:cubicBezTo>
                    <a:pt x="177" y="333"/>
                    <a:pt x="229" y="167"/>
                    <a:pt x="2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31"/>
            <p:cNvSpPr/>
            <p:nvPr/>
          </p:nvSpPr>
          <p:spPr>
            <a:xfrm>
              <a:off x="5806850" y="4778675"/>
              <a:ext cx="16375" cy="26275"/>
            </a:xfrm>
            <a:custGeom>
              <a:avLst/>
              <a:gdLst/>
              <a:ahLst/>
              <a:cxnLst/>
              <a:rect l="l" t="t" r="r" b="b"/>
              <a:pathLst>
                <a:path w="655" h="1051" extrusionOk="0">
                  <a:moveTo>
                    <a:pt x="655" y="1"/>
                  </a:moveTo>
                  <a:lnTo>
                    <a:pt x="655" y="1"/>
                  </a:lnTo>
                  <a:cubicBezTo>
                    <a:pt x="458" y="261"/>
                    <a:pt x="210" y="592"/>
                    <a:pt x="1" y="911"/>
                  </a:cubicBezTo>
                  <a:cubicBezTo>
                    <a:pt x="6" y="956"/>
                    <a:pt x="8" y="1004"/>
                    <a:pt x="6" y="1050"/>
                  </a:cubicBezTo>
                  <a:cubicBezTo>
                    <a:pt x="250" y="720"/>
                    <a:pt x="472" y="373"/>
                    <a:pt x="6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31"/>
            <p:cNvSpPr/>
            <p:nvPr/>
          </p:nvSpPr>
          <p:spPr>
            <a:xfrm>
              <a:off x="5798950" y="4760725"/>
              <a:ext cx="25875" cy="40025"/>
            </a:xfrm>
            <a:custGeom>
              <a:avLst/>
              <a:gdLst/>
              <a:ahLst/>
              <a:cxnLst/>
              <a:rect l="l" t="t" r="r" b="b"/>
              <a:pathLst>
                <a:path w="1035" h="1601" extrusionOk="0">
                  <a:moveTo>
                    <a:pt x="612" y="1"/>
                  </a:moveTo>
                  <a:lnTo>
                    <a:pt x="612" y="1"/>
                  </a:lnTo>
                  <a:cubicBezTo>
                    <a:pt x="492" y="162"/>
                    <a:pt x="368" y="321"/>
                    <a:pt x="259" y="491"/>
                  </a:cubicBezTo>
                  <a:cubicBezTo>
                    <a:pt x="336" y="337"/>
                    <a:pt x="407" y="179"/>
                    <a:pt x="481" y="24"/>
                  </a:cubicBezTo>
                  <a:lnTo>
                    <a:pt x="481" y="24"/>
                  </a:lnTo>
                  <a:cubicBezTo>
                    <a:pt x="394" y="133"/>
                    <a:pt x="314" y="236"/>
                    <a:pt x="232" y="357"/>
                  </a:cubicBezTo>
                  <a:cubicBezTo>
                    <a:pt x="289" y="239"/>
                    <a:pt x="339" y="117"/>
                    <a:pt x="401" y="3"/>
                  </a:cubicBezTo>
                  <a:lnTo>
                    <a:pt x="401" y="3"/>
                  </a:lnTo>
                  <a:cubicBezTo>
                    <a:pt x="221" y="188"/>
                    <a:pt x="100" y="410"/>
                    <a:pt x="1" y="639"/>
                  </a:cubicBezTo>
                  <a:cubicBezTo>
                    <a:pt x="10" y="663"/>
                    <a:pt x="18" y="687"/>
                    <a:pt x="27" y="712"/>
                  </a:cubicBezTo>
                  <a:cubicBezTo>
                    <a:pt x="42" y="689"/>
                    <a:pt x="56" y="668"/>
                    <a:pt x="70" y="647"/>
                  </a:cubicBezTo>
                  <a:lnTo>
                    <a:pt x="70" y="647"/>
                  </a:lnTo>
                  <a:cubicBezTo>
                    <a:pt x="57" y="673"/>
                    <a:pt x="46" y="702"/>
                    <a:pt x="34" y="729"/>
                  </a:cubicBezTo>
                  <a:cubicBezTo>
                    <a:pt x="46" y="763"/>
                    <a:pt x="58" y="795"/>
                    <a:pt x="70" y="827"/>
                  </a:cubicBezTo>
                  <a:lnTo>
                    <a:pt x="72" y="826"/>
                  </a:lnTo>
                  <a:lnTo>
                    <a:pt x="72" y="826"/>
                  </a:lnTo>
                  <a:cubicBezTo>
                    <a:pt x="72" y="827"/>
                    <a:pt x="72" y="827"/>
                    <a:pt x="70" y="828"/>
                  </a:cubicBezTo>
                  <a:cubicBezTo>
                    <a:pt x="84" y="868"/>
                    <a:pt x="98" y="905"/>
                    <a:pt x="113" y="943"/>
                  </a:cubicBezTo>
                  <a:cubicBezTo>
                    <a:pt x="123" y="925"/>
                    <a:pt x="133" y="908"/>
                    <a:pt x="145" y="890"/>
                  </a:cubicBezTo>
                  <a:lnTo>
                    <a:pt x="145" y="890"/>
                  </a:lnTo>
                  <a:cubicBezTo>
                    <a:pt x="135" y="910"/>
                    <a:pt x="125" y="931"/>
                    <a:pt x="116" y="950"/>
                  </a:cubicBezTo>
                  <a:cubicBezTo>
                    <a:pt x="140" y="1008"/>
                    <a:pt x="161" y="1065"/>
                    <a:pt x="183" y="1124"/>
                  </a:cubicBezTo>
                  <a:cubicBezTo>
                    <a:pt x="193" y="1109"/>
                    <a:pt x="206" y="1095"/>
                    <a:pt x="216" y="1080"/>
                  </a:cubicBezTo>
                  <a:lnTo>
                    <a:pt x="216" y="1080"/>
                  </a:lnTo>
                  <a:cubicBezTo>
                    <a:pt x="206" y="1098"/>
                    <a:pt x="196" y="1113"/>
                    <a:pt x="186" y="1130"/>
                  </a:cubicBezTo>
                  <a:cubicBezTo>
                    <a:pt x="204" y="1180"/>
                    <a:pt x="222" y="1230"/>
                    <a:pt x="239" y="1281"/>
                  </a:cubicBezTo>
                  <a:cubicBezTo>
                    <a:pt x="263" y="1245"/>
                    <a:pt x="288" y="1211"/>
                    <a:pt x="311" y="1175"/>
                  </a:cubicBezTo>
                  <a:lnTo>
                    <a:pt x="311" y="1175"/>
                  </a:lnTo>
                  <a:cubicBezTo>
                    <a:pt x="288" y="1216"/>
                    <a:pt x="265" y="1258"/>
                    <a:pt x="244" y="1300"/>
                  </a:cubicBezTo>
                  <a:cubicBezTo>
                    <a:pt x="250" y="1321"/>
                    <a:pt x="257" y="1342"/>
                    <a:pt x="263" y="1363"/>
                  </a:cubicBezTo>
                  <a:cubicBezTo>
                    <a:pt x="335" y="1270"/>
                    <a:pt x="401" y="1182"/>
                    <a:pt x="487" y="1060"/>
                  </a:cubicBezTo>
                  <a:cubicBezTo>
                    <a:pt x="490" y="1055"/>
                    <a:pt x="494" y="1051"/>
                    <a:pt x="497" y="1047"/>
                  </a:cubicBezTo>
                  <a:lnTo>
                    <a:pt x="497" y="1047"/>
                  </a:lnTo>
                  <a:cubicBezTo>
                    <a:pt x="419" y="1166"/>
                    <a:pt x="345" y="1288"/>
                    <a:pt x="275" y="1412"/>
                  </a:cubicBezTo>
                  <a:cubicBezTo>
                    <a:pt x="280" y="1432"/>
                    <a:pt x="285" y="1454"/>
                    <a:pt x="289" y="1475"/>
                  </a:cubicBezTo>
                  <a:cubicBezTo>
                    <a:pt x="347" y="1404"/>
                    <a:pt x="403" y="1332"/>
                    <a:pt x="459" y="1258"/>
                  </a:cubicBezTo>
                  <a:lnTo>
                    <a:pt x="459" y="1258"/>
                  </a:lnTo>
                  <a:cubicBezTo>
                    <a:pt x="402" y="1343"/>
                    <a:pt x="348" y="1429"/>
                    <a:pt x="298" y="1517"/>
                  </a:cubicBezTo>
                  <a:cubicBezTo>
                    <a:pt x="301" y="1541"/>
                    <a:pt x="307" y="1564"/>
                    <a:pt x="310" y="1588"/>
                  </a:cubicBezTo>
                  <a:cubicBezTo>
                    <a:pt x="310" y="1592"/>
                    <a:pt x="311" y="1597"/>
                    <a:pt x="311" y="1600"/>
                  </a:cubicBezTo>
                  <a:cubicBezTo>
                    <a:pt x="551" y="1278"/>
                    <a:pt x="787" y="923"/>
                    <a:pt x="985" y="564"/>
                  </a:cubicBezTo>
                  <a:lnTo>
                    <a:pt x="985" y="564"/>
                  </a:lnTo>
                  <a:cubicBezTo>
                    <a:pt x="868" y="706"/>
                    <a:pt x="751" y="852"/>
                    <a:pt x="639" y="1002"/>
                  </a:cubicBezTo>
                  <a:cubicBezTo>
                    <a:pt x="778" y="789"/>
                    <a:pt x="896" y="564"/>
                    <a:pt x="1035" y="356"/>
                  </a:cubicBezTo>
                  <a:lnTo>
                    <a:pt x="1035" y="356"/>
                  </a:lnTo>
                  <a:cubicBezTo>
                    <a:pt x="868" y="534"/>
                    <a:pt x="716" y="727"/>
                    <a:pt x="577" y="929"/>
                  </a:cubicBezTo>
                  <a:cubicBezTo>
                    <a:pt x="727" y="703"/>
                    <a:pt x="855" y="466"/>
                    <a:pt x="1006" y="241"/>
                  </a:cubicBezTo>
                  <a:lnTo>
                    <a:pt x="1006" y="241"/>
                  </a:lnTo>
                  <a:cubicBezTo>
                    <a:pt x="839" y="420"/>
                    <a:pt x="680" y="611"/>
                    <a:pt x="538" y="812"/>
                  </a:cubicBezTo>
                  <a:cubicBezTo>
                    <a:pt x="672" y="589"/>
                    <a:pt x="809" y="365"/>
                    <a:pt x="963" y="155"/>
                  </a:cubicBezTo>
                  <a:lnTo>
                    <a:pt x="963" y="155"/>
                  </a:lnTo>
                  <a:cubicBezTo>
                    <a:pt x="772" y="342"/>
                    <a:pt x="597" y="544"/>
                    <a:pt x="437" y="759"/>
                  </a:cubicBezTo>
                  <a:cubicBezTo>
                    <a:pt x="581" y="532"/>
                    <a:pt x="726" y="306"/>
                    <a:pt x="871" y="79"/>
                  </a:cubicBezTo>
                  <a:lnTo>
                    <a:pt x="871" y="79"/>
                  </a:lnTo>
                  <a:cubicBezTo>
                    <a:pt x="715" y="245"/>
                    <a:pt x="563" y="416"/>
                    <a:pt x="429" y="600"/>
                  </a:cubicBezTo>
                  <a:cubicBezTo>
                    <a:pt x="537" y="411"/>
                    <a:pt x="644" y="220"/>
                    <a:pt x="748" y="30"/>
                  </a:cubicBezTo>
                  <a:lnTo>
                    <a:pt x="748" y="30"/>
                  </a:lnTo>
                  <a:cubicBezTo>
                    <a:pt x="593" y="214"/>
                    <a:pt x="438" y="400"/>
                    <a:pt x="309" y="603"/>
                  </a:cubicBezTo>
                  <a:cubicBezTo>
                    <a:pt x="423" y="393"/>
                    <a:pt x="531" y="177"/>
                    <a:pt x="6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31"/>
            <p:cNvSpPr/>
            <p:nvPr/>
          </p:nvSpPr>
          <p:spPr>
            <a:xfrm>
              <a:off x="5797825" y="4762050"/>
              <a:ext cx="7850" cy="13700"/>
            </a:xfrm>
            <a:custGeom>
              <a:avLst/>
              <a:gdLst/>
              <a:ahLst/>
              <a:cxnLst/>
              <a:rect l="l" t="t" r="r" b="b"/>
              <a:pathLst>
                <a:path w="314" h="548" extrusionOk="0">
                  <a:moveTo>
                    <a:pt x="313" y="1"/>
                  </a:moveTo>
                  <a:lnTo>
                    <a:pt x="313" y="1"/>
                  </a:lnTo>
                  <a:cubicBezTo>
                    <a:pt x="235" y="97"/>
                    <a:pt x="160" y="195"/>
                    <a:pt x="92" y="301"/>
                  </a:cubicBezTo>
                  <a:cubicBezTo>
                    <a:pt x="57" y="358"/>
                    <a:pt x="27" y="418"/>
                    <a:pt x="0" y="476"/>
                  </a:cubicBezTo>
                  <a:cubicBezTo>
                    <a:pt x="11" y="500"/>
                    <a:pt x="21" y="525"/>
                    <a:pt x="31" y="547"/>
                  </a:cubicBezTo>
                  <a:cubicBezTo>
                    <a:pt x="138" y="372"/>
                    <a:pt x="241" y="193"/>
                    <a:pt x="3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31"/>
            <p:cNvSpPr/>
            <p:nvPr/>
          </p:nvSpPr>
          <p:spPr>
            <a:xfrm>
              <a:off x="5796925" y="4806175"/>
              <a:ext cx="6275" cy="11825"/>
            </a:xfrm>
            <a:custGeom>
              <a:avLst/>
              <a:gdLst/>
              <a:ahLst/>
              <a:cxnLst/>
              <a:rect l="l" t="t" r="r" b="b"/>
              <a:pathLst>
                <a:path w="251" h="473" extrusionOk="0">
                  <a:moveTo>
                    <a:pt x="251" y="1"/>
                  </a:moveTo>
                  <a:lnTo>
                    <a:pt x="251" y="1"/>
                  </a:lnTo>
                  <a:cubicBezTo>
                    <a:pt x="207" y="117"/>
                    <a:pt x="144" y="184"/>
                    <a:pt x="65" y="274"/>
                  </a:cubicBezTo>
                  <a:cubicBezTo>
                    <a:pt x="57" y="281"/>
                    <a:pt x="50" y="289"/>
                    <a:pt x="41" y="297"/>
                  </a:cubicBezTo>
                  <a:cubicBezTo>
                    <a:pt x="37" y="335"/>
                    <a:pt x="31" y="372"/>
                    <a:pt x="22" y="407"/>
                  </a:cubicBezTo>
                  <a:cubicBezTo>
                    <a:pt x="16" y="430"/>
                    <a:pt x="9" y="452"/>
                    <a:pt x="0" y="472"/>
                  </a:cubicBezTo>
                  <a:cubicBezTo>
                    <a:pt x="140" y="352"/>
                    <a:pt x="243" y="194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31"/>
            <p:cNvSpPr/>
            <p:nvPr/>
          </p:nvSpPr>
          <p:spPr>
            <a:xfrm>
              <a:off x="5797975" y="4802225"/>
              <a:ext cx="5950" cy="10975"/>
            </a:xfrm>
            <a:custGeom>
              <a:avLst/>
              <a:gdLst/>
              <a:ahLst/>
              <a:cxnLst/>
              <a:rect l="l" t="t" r="r" b="b"/>
              <a:pathLst>
                <a:path w="238" h="439" extrusionOk="0">
                  <a:moveTo>
                    <a:pt x="237" y="0"/>
                  </a:moveTo>
                  <a:cubicBezTo>
                    <a:pt x="175" y="113"/>
                    <a:pt x="95" y="215"/>
                    <a:pt x="6" y="310"/>
                  </a:cubicBezTo>
                  <a:cubicBezTo>
                    <a:pt x="6" y="354"/>
                    <a:pt x="5" y="397"/>
                    <a:pt x="1" y="439"/>
                  </a:cubicBezTo>
                  <a:cubicBezTo>
                    <a:pt x="118" y="331"/>
                    <a:pt x="195" y="19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31"/>
            <p:cNvSpPr/>
            <p:nvPr/>
          </p:nvSpPr>
          <p:spPr>
            <a:xfrm>
              <a:off x="5797950" y="4795825"/>
              <a:ext cx="5625" cy="13350"/>
            </a:xfrm>
            <a:custGeom>
              <a:avLst/>
              <a:gdLst/>
              <a:ahLst/>
              <a:cxnLst/>
              <a:rect l="l" t="t" r="r" b="b"/>
              <a:pathLst>
                <a:path w="225" h="53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65" y="96"/>
                    <a:pt x="110" y="154"/>
                    <a:pt x="56" y="226"/>
                  </a:cubicBezTo>
                  <a:cubicBezTo>
                    <a:pt x="38" y="249"/>
                    <a:pt x="19" y="272"/>
                    <a:pt x="0" y="293"/>
                  </a:cubicBezTo>
                  <a:lnTo>
                    <a:pt x="0" y="314"/>
                  </a:lnTo>
                  <a:cubicBezTo>
                    <a:pt x="0" y="385"/>
                    <a:pt x="6" y="458"/>
                    <a:pt x="7" y="533"/>
                  </a:cubicBezTo>
                  <a:cubicBezTo>
                    <a:pt x="123" y="425"/>
                    <a:pt x="210" y="287"/>
                    <a:pt x="225" y="122"/>
                  </a:cubicBezTo>
                  <a:lnTo>
                    <a:pt x="225" y="122"/>
                  </a:lnTo>
                  <a:cubicBezTo>
                    <a:pt x="187" y="198"/>
                    <a:pt x="138" y="263"/>
                    <a:pt x="86" y="325"/>
                  </a:cubicBezTo>
                  <a:cubicBezTo>
                    <a:pt x="112" y="284"/>
                    <a:pt x="133" y="241"/>
                    <a:pt x="154" y="196"/>
                  </a:cubicBezTo>
                  <a:cubicBezTo>
                    <a:pt x="180" y="135"/>
                    <a:pt x="204" y="70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31"/>
            <p:cNvSpPr/>
            <p:nvPr/>
          </p:nvSpPr>
          <p:spPr>
            <a:xfrm>
              <a:off x="5797850" y="4793050"/>
              <a:ext cx="4450" cy="9625"/>
            </a:xfrm>
            <a:custGeom>
              <a:avLst/>
              <a:gdLst/>
              <a:ahLst/>
              <a:cxnLst/>
              <a:rect l="l" t="t" r="r" b="b"/>
              <a:pathLst>
                <a:path w="178" h="385" extrusionOk="0">
                  <a:moveTo>
                    <a:pt x="177" y="0"/>
                  </a:moveTo>
                  <a:lnTo>
                    <a:pt x="177" y="0"/>
                  </a:lnTo>
                  <a:cubicBezTo>
                    <a:pt x="133" y="104"/>
                    <a:pt x="67" y="206"/>
                    <a:pt x="0" y="301"/>
                  </a:cubicBezTo>
                  <a:cubicBezTo>
                    <a:pt x="2" y="328"/>
                    <a:pt x="3" y="356"/>
                    <a:pt x="3" y="385"/>
                  </a:cubicBezTo>
                  <a:cubicBezTo>
                    <a:pt x="33" y="357"/>
                    <a:pt x="60" y="327"/>
                    <a:pt x="83" y="294"/>
                  </a:cubicBezTo>
                  <a:cubicBezTo>
                    <a:pt x="138" y="207"/>
                    <a:pt x="172" y="103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31"/>
            <p:cNvSpPr/>
            <p:nvPr/>
          </p:nvSpPr>
          <p:spPr>
            <a:xfrm>
              <a:off x="5797575" y="4790625"/>
              <a:ext cx="4525" cy="9425"/>
            </a:xfrm>
            <a:custGeom>
              <a:avLst/>
              <a:gdLst/>
              <a:ahLst/>
              <a:cxnLst/>
              <a:rect l="l" t="t" r="r" b="b"/>
              <a:pathLst>
                <a:path w="181" h="377" extrusionOk="0">
                  <a:moveTo>
                    <a:pt x="174" y="1"/>
                  </a:moveTo>
                  <a:cubicBezTo>
                    <a:pt x="153" y="73"/>
                    <a:pt x="106" y="136"/>
                    <a:pt x="66" y="201"/>
                  </a:cubicBezTo>
                  <a:cubicBezTo>
                    <a:pt x="45" y="234"/>
                    <a:pt x="24" y="269"/>
                    <a:pt x="0" y="305"/>
                  </a:cubicBezTo>
                  <a:cubicBezTo>
                    <a:pt x="5" y="329"/>
                    <a:pt x="8" y="352"/>
                    <a:pt x="10" y="377"/>
                  </a:cubicBezTo>
                  <a:cubicBezTo>
                    <a:pt x="39" y="347"/>
                    <a:pt x="66" y="316"/>
                    <a:pt x="89" y="283"/>
                  </a:cubicBezTo>
                  <a:cubicBezTo>
                    <a:pt x="139" y="197"/>
                    <a:pt x="180" y="99"/>
                    <a:pt x="1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31"/>
            <p:cNvSpPr/>
            <p:nvPr/>
          </p:nvSpPr>
          <p:spPr>
            <a:xfrm>
              <a:off x="5662225" y="4893975"/>
              <a:ext cx="51500" cy="47725"/>
            </a:xfrm>
            <a:custGeom>
              <a:avLst/>
              <a:gdLst/>
              <a:ahLst/>
              <a:cxnLst/>
              <a:rect l="l" t="t" r="r" b="b"/>
              <a:pathLst>
                <a:path w="2060" h="1909" extrusionOk="0">
                  <a:moveTo>
                    <a:pt x="2053" y="0"/>
                  </a:moveTo>
                  <a:cubicBezTo>
                    <a:pt x="1730" y="172"/>
                    <a:pt x="1408" y="346"/>
                    <a:pt x="1095" y="537"/>
                  </a:cubicBezTo>
                  <a:cubicBezTo>
                    <a:pt x="857" y="681"/>
                    <a:pt x="611" y="822"/>
                    <a:pt x="415" y="1026"/>
                  </a:cubicBezTo>
                  <a:cubicBezTo>
                    <a:pt x="198" y="1268"/>
                    <a:pt x="18" y="1576"/>
                    <a:pt x="0" y="1909"/>
                  </a:cubicBezTo>
                  <a:cubicBezTo>
                    <a:pt x="31" y="1706"/>
                    <a:pt x="130" y="1530"/>
                    <a:pt x="243" y="1361"/>
                  </a:cubicBezTo>
                  <a:cubicBezTo>
                    <a:pt x="448" y="1049"/>
                    <a:pt x="753" y="836"/>
                    <a:pt x="1092" y="642"/>
                  </a:cubicBezTo>
                  <a:cubicBezTo>
                    <a:pt x="1407" y="455"/>
                    <a:pt x="1733" y="287"/>
                    <a:pt x="2060" y="117"/>
                  </a:cubicBezTo>
                  <a:cubicBezTo>
                    <a:pt x="2057" y="79"/>
                    <a:pt x="2055" y="40"/>
                    <a:pt x="20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31"/>
            <p:cNvSpPr/>
            <p:nvPr/>
          </p:nvSpPr>
          <p:spPr>
            <a:xfrm>
              <a:off x="5661575" y="4889725"/>
              <a:ext cx="51950" cy="46100"/>
            </a:xfrm>
            <a:custGeom>
              <a:avLst/>
              <a:gdLst/>
              <a:ahLst/>
              <a:cxnLst/>
              <a:rect l="l" t="t" r="r" b="b"/>
              <a:pathLst>
                <a:path w="2078" h="1844" extrusionOk="0">
                  <a:moveTo>
                    <a:pt x="2078" y="0"/>
                  </a:moveTo>
                  <a:lnTo>
                    <a:pt x="2078" y="0"/>
                  </a:lnTo>
                  <a:cubicBezTo>
                    <a:pt x="1764" y="171"/>
                    <a:pt x="1456" y="353"/>
                    <a:pt x="1149" y="534"/>
                  </a:cubicBezTo>
                  <a:cubicBezTo>
                    <a:pt x="577" y="863"/>
                    <a:pt x="203" y="1183"/>
                    <a:pt x="0" y="1844"/>
                  </a:cubicBezTo>
                  <a:cubicBezTo>
                    <a:pt x="229" y="1291"/>
                    <a:pt x="615" y="953"/>
                    <a:pt x="1113" y="670"/>
                  </a:cubicBezTo>
                  <a:cubicBezTo>
                    <a:pt x="1431" y="485"/>
                    <a:pt x="1752" y="299"/>
                    <a:pt x="2077" y="124"/>
                  </a:cubicBezTo>
                  <a:cubicBezTo>
                    <a:pt x="2077" y="81"/>
                    <a:pt x="2077" y="42"/>
                    <a:pt x="20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31"/>
            <p:cNvSpPr/>
            <p:nvPr/>
          </p:nvSpPr>
          <p:spPr>
            <a:xfrm>
              <a:off x="5661850" y="4886425"/>
              <a:ext cx="51875" cy="44700"/>
            </a:xfrm>
            <a:custGeom>
              <a:avLst/>
              <a:gdLst/>
              <a:ahLst/>
              <a:cxnLst/>
              <a:rect l="l" t="t" r="r" b="b"/>
              <a:pathLst>
                <a:path w="2075" h="1788" extrusionOk="0">
                  <a:moveTo>
                    <a:pt x="2075" y="1"/>
                  </a:moveTo>
                  <a:lnTo>
                    <a:pt x="2075" y="1"/>
                  </a:lnTo>
                  <a:cubicBezTo>
                    <a:pt x="1711" y="189"/>
                    <a:pt x="1355" y="390"/>
                    <a:pt x="1014" y="614"/>
                  </a:cubicBezTo>
                  <a:cubicBezTo>
                    <a:pt x="803" y="758"/>
                    <a:pt x="590" y="905"/>
                    <a:pt x="413" y="1091"/>
                  </a:cubicBezTo>
                  <a:cubicBezTo>
                    <a:pt x="227" y="1287"/>
                    <a:pt x="75" y="1525"/>
                    <a:pt x="1" y="1787"/>
                  </a:cubicBezTo>
                  <a:cubicBezTo>
                    <a:pt x="201" y="1307"/>
                    <a:pt x="572" y="1029"/>
                    <a:pt x="965" y="764"/>
                  </a:cubicBezTo>
                  <a:cubicBezTo>
                    <a:pt x="1319" y="529"/>
                    <a:pt x="1694" y="326"/>
                    <a:pt x="2068" y="127"/>
                  </a:cubicBezTo>
                  <a:cubicBezTo>
                    <a:pt x="2068" y="84"/>
                    <a:pt x="2071" y="43"/>
                    <a:pt x="20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31"/>
            <p:cNvSpPr/>
            <p:nvPr/>
          </p:nvSpPr>
          <p:spPr>
            <a:xfrm>
              <a:off x="5665600" y="4882375"/>
              <a:ext cx="48075" cy="38050"/>
            </a:xfrm>
            <a:custGeom>
              <a:avLst/>
              <a:gdLst/>
              <a:ahLst/>
              <a:cxnLst/>
              <a:rect l="l" t="t" r="r" b="b"/>
              <a:pathLst>
                <a:path w="1923" h="1522" extrusionOk="0">
                  <a:moveTo>
                    <a:pt x="1921" y="1"/>
                  </a:moveTo>
                  <a:cubicBezTo>
                    <a:pt x="1698" y="133"/>
                    <a:pt x="1482" y="275"/>
                    <a:pt x="1263" y="414"/>
                  </a:cubicBezTo>
                  <a:cubicBezTo>
                    <a:pt x="798" y="720"/>
                    <a:pt x="274" y="1008"/>
                    <a:pt x="0" y="1521"/>
                  </a:cubicBezTo>
                  <a:cubicBezTo>
                    <a:pt x="293" y="1095"/>
                    <a:pt x="727" y="846"/>
                    <a:pt x="1161" y="586"/>
                  </a:cubicBezTo>
                  <a:cubicBezTo>
                    <a:pt x="1415" y="431"/>
                    <a:pt x="1669" y="280"/>
                    <a:pt x="1923" y="126"/>
                  </a:cubicBezTo>
                  <a:cubicBezTo>
                    <a:pt x="1922" y="84"/>
                    <a:pt x="1921" y="43"/>
                    <a:pt x="19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31"/>
            <p:cNvSpPr/>
            <p:nvPr/>
          </p:nvSpPr>
          <p:spPr>
            <a:xfrm>
              <a:off x="5615425" y="4011325"/>
              <a:ext cx="25725" cy="82925"/>
            </a:xfrm>
            <a:custGeom>
              <a:avLst/>
              <a:gdLst/>
              <a:ahLst/>
              <a:cxnLst/>
              <a:rect l="l" t="t" r="r" b="b"/>
              <a:pathLst>
                <a:path w="1029" h="3317" extrusionOk="0">
                  <a:moveTo>
                    <a:pt x="1029" y="0"/>
                  </a:moveTo>
                  <a:cubicBezTo>
                    <a:pt x="319" y="803"/>
                    <a:pt x="1" y="1998"/>
                    <a:pt x="67" y="3063"/>
                  </a:cubicBezTo>
                  <a:cubicBezTo>
                    <a:pt x="73" y="3147"/>
                    <a:pt x="81" y="3235"/>
                    <a:pt x="91" y="3316"/>
                  </a:cubicBezTo>
                  <a:cubicBezTo>
                    <a:pt x="92" y="3193"/>
                    <a:pt x="93" y="3070"/>
                    <a:pt x="98" y="2947"/>
                  </a:cubicBezTo>
                  <a:cubicBezTo>
                    <a:pt x="117" y="2529"/>
                    <a:pt x="189" y="2136"/>
                    <a:pt x="298" y="1719"/>
                  </a:cubicBezTo>
                  <a:cubicBezTo>
                    <a:pt x="456" y="1096"/>
                    <a:pt x="662" y="527"/>
                    <a:pt x="10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31"/>
            <p:cNvSpPr/>
            <p:nvPr/>
          </p:nvSpPr>
          <p:spPr>
            <a:xfrm>
              <a:off x="5616975" y="4102400"/>
              <a:ext cx="22250" cy="59525"/>
            </a:xfrm>
            <a:custGeom>
              <a:avLst/>
              <a:gdLst/>
              <a:ahLst/>
              <a:cxnLst/>
              <a:rect l="l" t="t" r="r" b="b"/>
              <a:pathLst>
                <a:path w="890" h="2381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871"/>
                    <a:pt x="202" y="1577"/>
                    <a:pt x="767" y="2243"/>
                  </a:cubicBezTo>
                  <a:cubicBezTo>
                    <a:pt x="806" y="2288"/>
                    <a:pt x="854" y="2344"/>
                    <a:pt x="890" y="2381"/>
                  </a:cubicBezTo>
                  <a:cubicBezTo>
                    <a:pt x="847" y="2318"/>
                    <a:pt x="803" y="2253"/>
                    <a:pt x="762" y="2189"/>
                  </a:cubicBezTo>
                  <a:cubicBezTo>
                    <a:pt x="341" y="1512"/>
                    <a:pt x="128" y="82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31"/>
            <p:cNvSpPr/>
            <p:nvPr/>
          </p:nvSpPr>
          <p:spPr>
            <a:xfrm>
              <a:off x="5643050" y="3963950"/>
              <a:ext cx="54625" cy="44650"/>
            </a:xfrm>
            <a:custGeom>
              <a:avLst/>
              <a:gdLst/>
              <a:ahLst/>
              <a:cxnLst/>
              <a:rect l="l" t="t" r="r" b="b"/>
              <a:pathLst>
                <a:path w="2185" h="1786" extrusionOk="0">
                  <a:moveTo>
                    <a:pt x="2184" y="0"/>
                  </a:moveTo>
                  <a:lnTo>
                    <a:pt x="2184" y="0"/>
                  </a:lnTo>
                  <a:cubicBezTo>
                    <a:pt x="1351" y="434"/>
                    <a:pt x="548" y="997"/>
                    <a:pt x="1" y="1785"/>
                  </a:cubicBezTo>
                  <a:cubicBezTo>
                    <a:pt x="271" y="1493"/>
                    <a:pt x="582" y="1245"/>
                    <a:pt x="891" y="996"/>
                  </a:cubicBezTo>
                  <a:cubicBezTo>
                    <a:pt x="1283" y="678"/>
                    <a:pt x="1670" y="396"/>
                    <a:pt x="2103" y="63"/>
                  </a:cubicBezTo>
                  <a:cubicBezTo>
                    <a:pt x="2129" y="43"/>
                    <a:pt x="2154" y="23"/>
                    <a:pt x="2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31"/>
            <p:cNvSpPr/>
            <p:nvPr/>
          </p:nvSpPr>
          <p:spPr>
            <a:xfrm>
              <a:off x="5659675" y="3959175"/>
              <a:ext cx="38225" cy="25550"/>
            </a:xfrm>
            <a:custGeom>
              <a:avLst/>
              <a:gdLst/>
              <a:ahLst/>
              <a:cxnLst/>
              <a:rect l="l" t="t" r="r" b="b"/>
              <a:pathLst>
                <a:path w="1529" h="1022" extrusionOk="0">
                  <a:moveTo>
                    <a:pt x="1529" y="1"/>
                  </a:moveTo>
                  <a:lnTo>
                    <a:pt x="1529" y="1"/>
                  </a:lnTo>
                  <a:cubicBezTo>
                    <a:pt x="1242" y="130"/>
                    <a:pt x="963" y="275"/>
                    <a:pt x="705" y="453"/>
                  </a:cubicBezTo>
                  <a:cubicBezTo>
                    <a:pt x="459" y="619"/>
                    <a:pt x="211" y="833"/>
                    <a:pt x="0" y="1022"/>
                  </a:cubicBezTo>
                  <a:cubicBezTo>
                    <a:pt x="515" y="691"/>
                    <a:pt x="1019" y="341"/>
                    <a:pt x="15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31"/>
            <p:cNvSpPr/>
            <p:nvPr/>
          </p:nvSpPr>
          <p:spPr>
            <a:xfrm>
              <a:off x="5673625" y="3958050"/>
              <a:ext cx="18025" cy="11400"/>
            </a:xfrm>
            <a:custGeom>
              <a:avLst/>
              <a:gdLst/>
              <a:ahLst/>
              <a:cxnLst/>
              <a:rect l="l" t="t" r="r" b="b"/>
              <a:pathLst>
                <a:path w="721" h="456" extrusionOk="0">
                  <a:moveTo>
                    <a:pt x="720" y="1"/>
                  </a:moveTo>
                  <a:lnTo>
                    <a:pt x="720" y="1"/>
                  </a:lnTo>
                  <a:cubicBezTo>
                    <a:pt x="457" y="111"/>
                    <a:pt x="210" y="261"/>
                    <a:pt x="0" y="456"/>
                  </a:cubicBezTo>
                  <a:cubicBezTo>
                    <a:pt x="252" y="323"/>
                    <a:pt x="495" y="175"/>
                    <a:pt x="7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31"/>
            <p:cNvSpPr/>
            <p:nvPr/>
          </p:nvSpPr>
          <p:spPr>
            <a:xfrm>
              <a:off x="5681400" y="3957075"/>
              <a:ext cx="2600" cy="1900"/>
            </a:xfrm>
            <a:custGeom>
              <a:avLst/>
              <a:gdLst/>
              <a:ahLst/>
              <a:cxnLst/>
              <a:rect l="l" t="t" r="r" b="b"/>
              <a:pathLst>
                <a:path w="104" h="76" extrusionOk="0">
                  <a:moveTo>
                    <a:pt x="103" y="0"/>
                  </a:moveTo>
                  <a:lnTo>
                    <a:pt x="103" y="0"/>
                  </a:lnTo>
                  <a:cubicBezTo>
                    <a:pt x="65" y="21"/>
                    <a:pt x="28" y="48"/>
                    <a:pt x="0" y="76"/>
                  </a:cubicBezTo>
                  <a:cubicBezTo>
                    <a:pt x="37" y="55"/>
                    <a:pt x="72" y="31"/>
                    <a:pt x="1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31"/>
            <p:cNvSpPr/>
            <p:nvPr/>
          </p:nvSpPr>
          <p:spPr>
            <a:xfrm>
              <a:off x="5812075" y="3809700"/>
              <a:ext cx="18225" cy="65425"/>
            </a:xfrm>
            <a:custGeom>
              <a:avLst/>
              <a:gdLst/>
              <a:ahLst/>
              <a:cxnLst/>
              <a:rect l="l" t="t" r="r" b="b"/>
              <a:pathLst>
                <a:path w="729" h="2617" extrusionOk="0">
                  <a:moveTo>
                    <a:pt x="466" y="1"/>
                  </a:moveTo>
                  <a:cubicBezTo>
                    <a:pt x="481" y="105"/>
                    <a:pt x="494" y="211"/>
                    <a:pt x="503" y="316"/>
                  </a:cubicBezTo>
                  <a:cubicBezTo>
                    <a:pt x="559" y="1014"/>
                    <a:pt x="375" y="1965"/>
                    <a:pt x="1" y="2616"/>
                  </a:cubicBezTo>
                  <a:cubicBezTo>
                    <a:pt x="192" y="2407"/>
                    <a:pt x="362" y="2083"/>
                    <a:pt x="448" y="1874"/>
                  </a:cubicBezTo>
                  <a:cubicBezTo>
                    <a:pt x="685" y="1355"/>
                    <a:pt x="729" y="741"/>
                    <a:pt x="538" y="196"/>
                  </a:cubicBezTo>
                  <a:cubicBezTo>
                    <a:pt x="517" y="131"/>
                    <a:pt x="490" y="58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31"/>
            <p:cNvSpPr/>
            <p:nvPr/>
          </p:nvSpPr>
          <p:spPr>
            <a:xfrm>
              <a:off x="5819825" y="3815175"/>
              <a:ext cx="18350" cy="56400"/>
            </a:xfrm>
            <a:custGeom>
              <a:avLst/>
              <a:gdLst/>
              <a:ahLst/>
              <a:cxnLst/>
              <a:rect l="l" t="t" r="r" b="b"/>
              <a:pathLst>
                <a:path w="734" h="2256" extrusionOk="0">
                  <a:moveTo>
                    <a:pt x="467" y="0"/>
                  </a:moveTo>
                  <a:cubicBezTo>
                    <a:pt x="473" y="80"/>
                    <a:pt x="474" y="162"/>
                    <a:pt x="474" y="242"/>
                  </a:cubicBezTo>
                  <a:cubicBezTo>
                    <a:pt x="476" y="704"/>
                    <a:pt x="454" y="876"/>
                    <a:pt x="362" y="1285"/>
                  </a:cubicBezTo>
                  <a:cubicBezTo>
                    <a:pt x="283" y="1634"/>
                    <a:pt x="166" y="1946"/>
                    <a:pt x="1" y="2255"/>
                  </a:cubicBezTo>
                  <a:cubicBezTo>
                    <a:pt x="490" y="1650"/>
                    <a:pt x="733" y="925"/>
                    <a:pt x="510" y="149"/>
                  </a:cubicBezTo>
                  <a:cubicBezTo>
                    <a:pt x="496" y="100"/>
                    <a:pt x="481" y="49"/>
                    <a:pt x="4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31"/>
            <p:cNvSpPr/>
            <p:nvPr/>
          </p:nvSpPr>
          <p:spPr>
            <a:xfrm>
              <a:off x="5831275" y="3825275"/>
              <a:ext cx="8400" cy="34125"/>
            </a:xfrm>
            <a:custGeom>
              <a:avLst/>
              <a:gdLst/>
              <a:ahLst/>
              <a:cxnLst/>
              <a:rect l="l" t="t" r="r" b="b"/>
              <a:pathLst>
                <a:path w="336" h="1365" extrusionOk="0">
                  <a:moveTo>
                    <a:pt x="246" y="1"/>
                  </a:moveTo>
                  <a:cubicBezTo>
                    <a:pt x="243" y="26"/>
                    <a:pt x="239" y="58"/>
                    <a:pt x="237" y="77"/>
                  </a:cubicBezTo>
                  <a:cubicBezTo>
                    <a:pt x="178" y="494"/>
                    <a:pt x="121" y="906"/>
                    <a:pt x="0" y="1364"/>
                  </a:cubicBezTo>
                  <a:cubicBezTo>
                    <a:pt x="258" y="954"/>
                    <a:pt x="336" y="563"/>
                    <a:pt x="254" y="69"/>
                  </a:cubicBezTo>
                  <a:cubicBezTo>
                    <a:pt x="252" y="47"/>
                    <a:pt x="248" y="21"/>
                    <a:pt x="2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31"/>
            <p:cNvSpPr/>
            <p:nvPr/>
          </p:nvSpPr>
          <p:spPr>
            <a:xfrm>
              <a:off x="5839625" y="3834800"/>
              <a:ext cx="3625" cy="16025"/>
            </a:xfrm>
            <a:custGeom>
              <a:avLst/>
              <a:gdLst/>
              <a:ahLst/>
              <a:cxnLst/>
              <a:rect l="l" t="t" r="r" b="b"/>
              <a:pathLst>
                <a:path w="145" h="641" extrusionOk="0">
                  <a:moveTo>
                    <a:pt x="126" y="1"/>
                  </a:moveTo>
                  <a:lnTo>
                    <a:pt x="126" y="1"/>
                  </a:lnTo>
                  <a:cubicBezTo>
                    <a:pt x="69" y="211"/>
                    <a:pt x="39" y="427"/>
                    <a:pt x="1" y="640"/>
                  </a:cubicBezTo>
                  <a:cubicBezTo>
                    <a:pt x="116" y="453"/>
                    <a:pt x="145" y="219"/>
                    <a:pt x="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31"/>
            <p:cNvSpPr/>
            <p:nvPr/>
          </p:nvSpPr>
          <p:spPr>
            <a:xfrm>
              <a:off x="5847650" y="3838775"/>
              <a:ext cx="1575" cy="6850"/>
            </a:xfrm>
            <a:custGeom>
              <a:avLst/>
              <a:gdLst/>
              <a:ahLst/>
              <a:cxnLst/>
              <a:rect l="l" t="t" r="r" b="b"/>
              <a:pathLst>
                <a:path w="63" h="274" extrusionOk="0">
                  <a:moveTo>
                    <a:pt x="58" y="0"/>
                  </a:moveTo>
                  <a:cubicBezTo>
                    <a:pt x="30" y="89"/>
                    <a:pt x="16" y="182"/>
                    <a:pt x="0" y="273"/>
                  </a:cubicBezTo>
                  <a:cubicBezTo>
                    <a:pt x="47" y="191"/>
                    <a:pt x="63" y="93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31"/>
            <p:cNvSpPr/>
            <p:nvPr/>
          </p:nvSpPr>
          <p:spPr>
            <a:xfrm>
              <a:off x="5782600" y="3784725"/>
              <a:ext cx="30050" cy="8575"/>
            </a:xfrm>
            <a:custGeom>
              <a:avLst/>
              <a:gdLst/>
              <a:ahLst/>
              <a:cxnLst/>
              <a:rect l="l" t="t" r="r" b="b"/>
              <a:pathLst>
                <a:path w="1202" h="343" extrusionOk="0">
                  <a:moveTo>
                    <a:pt x="587" y="0"/>
                  </a:moveTo>
                  <a:cubicBezTo>
                    <a:pt x="422" y="0"/>
                    <a:pt x="266" y="55"/>
                    <a:pt x="134" y="129"/>
                  </a:cubicBezTo>
                  <a:cubicBezTo>
                    <a:pt x="87" y="156"/>
                    <a:pt x="38" y="192"/>
                    <a:pt x="1" y="226"/>
                  </a:cubicBezTo>
                  <a:cubicBezTo>
                    <a:pt x="67" y="192"/>
                    <a:pt x="115" y="171"/>
                    <a:pt x="178" y="146"/>
                  </a:cubicBezTo>
                  <a:cubicBezTo>
                    <a:pt x="315" y="97"/>
                    <a:pt x="433" y="70"/>
                    <a:pt x="554" y="70"/>
                  </a:cubicBezTo>
                  <a:cubicBezTo>
                    <a:pt x="643" y="70"/>
                    <a:pt x="732" y="84"/>
                    <a:pt x="831" y="116"/>
                  </a:cubicBezTo>
                  <a:cubicBezTo>
                    <a:pt x="965" y="160"/>
                    <a:pt x="1099" y="226"/>
                    <a:pt x="1201" y="343"/>
                  </a:cubicBezTo>
                  <a:cubicBezTo>
                    <a:pt x="1093" y="152"/>
                    <a:pt x="882" y="34"/>
                    <a:pt x="671" y="5"/>
                  </a:cubicBezTo>
                  <a:cubicBezTo>
                    <a:pt x="643" y="2"/>
                    <a:pt x="615" y="0"/>
                    <a:pt x="5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31"/>
            <p:cNvSpPr/>
            <p:nvPr/>
          </p:nvSpPr>
          <p:spPr>
            <a:xfrm>
              <a:off x="5786850" y="3782200"/>
              <a:ext cx="23550" cy="5275"/>
            </a:xfrm>
            <a:custGeom>
              <a:avLst/>
              <a:gdLst/>
              <a:ahLst/>
              <a:cxnLst/>
              <a:rect l="l" t="t" r="r" b="b"/>
              <a:pathLst>
                <a:path w="942" h="211" extrusionOk="0">
                  <a:moveTo>
                    <a:pt x="422" y="1"/>
                  </a:moveTo>
                  <a:cubicBezTo>
                    <a:pt x="379" y="1"/>
                    <a:pt x="334" y="4"/>
                    <a:pt x="298" y="11"/>
                  </a:cubicBezTo>
                  <a:cubicBezTo>
                    <a:pt x="208" y="29"/>
                    <a:pt x="123" y="66"/>
                    <a:pt x="42" y="108"/>
                  </a:cubicBezTo>
                  <a:cubicBezTo>
                    <a:pt x="27" y="116"/>
                    <a:pt x="12" y="124"/>
                    <a:pt x="1" y="132"/>
                  </a:cubicBezTo>
                  <a:cubicBezTo>
                    <a:pt x="33" y="124"/>
                    <a:pt x="63" y="118"/>
                    <a:pt x="95" y="112"/>
                  </a:cubicBezTo>
                  <a:cubicBezTo>
                    <a:pt x="221" y="87"/>
                    <a:pt x="329" y="77"/>
                    <a:pt x="465" y="77"/>
                  </a:cubicBezTo>
                  <a:cubicBezTo>
                    <a:pt x="631" y="81"/>
                    <a:pt x="795" y="104"/>
                    <a:pt x="942" y="211"/>
                  </a:cubicBezTo>
                  <a:cubicBezTo>
                    <a:pt x="840" y="96"/>
                    <a:pt x="690" y="35"/>
                    <a:pt x="540" y="10"/>
                  </a:cubicBezTo>
                  <a:cubicBezTo>
                    <a:pt x="520" y="5"/>
                    <a:pt x="473" y="1"/>
                    <a:pt x="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31"/>
            <p:cNvSpPr/>
            <p:nvPr/>
          </p:nvSpPr>
          <p:spPr>
            <a:xfrm>
              <a:off x="5795325" y="3780750"/>
              <a:ext cx="10200" cy="1950"/>
            </a:xfrm>
            <a:custGeom>
              <a:avLst/>
              <a:gdLst/>
              <a:ahLst/>
              <a:cxnLst/>
              <a:rect l="l" t="t" r="r" b="b"/>
              <a:pathLst>
                <a:path w="408" h="78" extrusionOk="0">
                  <a:moveTo>
                    <a:pt x="149" y="0"/>
                  </a:moveTo>
                  <a:cubicBezTo>
                    <a:pt x="99" y="0"/>
                    <a:pt x="48" y="10"/>
                    <a:pt x="0" y="30"/>
                  </a:cubicBezTo>
                  <a:cubicBezTo>
                    <a:pt x="22" y="28"/>
                    <a:pt x="42" y="27"/>
                    <a:pt x="63" y="27"/>
                  </a:cubicBezTo>
                  <a:cubicBezTo>
                    <a:pt x="181" y="27"/>
                    <a:pt x="292" y="55"/>
                    <a:pt x="407" y="77"/>
                  </a:cubicBezTo>
                  <a:cubicBezTo>
                    <a:pt x="330" y="29"/>
                    <a:pt x="239" y="0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31"/>
            <p:cNvSpPr/>
            <p:nvPr/>
          </p:nvSpPr>
          <p:spPr>
            <a:xfrm>
              <a:off x="5726150" y="3832675"/>
              <a:ext cx="2775" cy="2400"/>
            </a:xfrm>
            <a:custGeom>
              <a:avLst/>
              <a:gdLst/>
              <a:ahLst/>
              <a:cxnLst/>
              <a:rect l="l" t="t" r="r" b="b"/>
              <a:pathLst>
                <a:path w="111" h="96" extrusionOk="0">
                  <a:moveTo>
                    <a:pt x="110" y="0"/>
                  </a:moveTo>
                  <a:lnTo>
                    <a:pt x="110" y="0"/>
                  </a:lnTo>
                  <a:cubicBezTo>
                    <a:pt x="78" y="25"/>
                    <a:pt x="45" y="43"/>
                    <a:pt x="5" y="54"/>
                  </a:cubicBezTo>
                  <a:cubicBezTo>
                    <a:pt x="4" y="54"/>
                    <a:pt x="3" y="52"/>
                    <a:pt x="2" y="52"/>
                  </a:cubicBezTo>
                  <a:lnTo>
                    <a:pt x="2" y="52"/>
                  </a:lnTo>
                  <a:lnTo>
                    <a:pt x="4" y="55"/>
                  </a:lnTo>
                  <a:cubicBezTo>
                    <a:pt x="3" y="55"/>
                    <a:pt x="2" y="56"/>
                    <a:pt x="0" y="56"/>
                  </a:cubicBezTo>
                  <a:lnTo>
                    <a:pt x="7" y="56"/>
                  </a:lnTo>
                  <a:cubicBezTo>
                    <a:pt x="21" y="67"/>
                    <a:pt x="36" y="80"/>
                    <a:pt x="47" y="95"/>
                  </a:cubicBezTo>
                  <a:cubicBezTo>
                    <a:pt x="45" y="86"/>
                    <a:pt x="39" y="80"/>
                    <a:pt x="34" y="72"/>
                  </a:cubicBezTo>
                  <a:lnTo>
                    <a:pt x="34" y="72"/>
                  </a:lnTo>
                  <a:cubicBezTo>
                    <a:pt x="41" y="77"/>
                    <a:pt x="50" y="80"/>
                    <a:pt x="52" y="81"/>
                  </a:cubicBezTo>
                  <a:cubicBezTo>
                    <a:pt x="50" y="78"/>
                    <a:pt x="47" y="75"/>
                    <a:pt x="44" y="74"/>
                  </a:cubicBezTo>
                  <a:lnTo>
                    <a:pt x="44" y="74"/>
                  </a:lnTo>
                  <a:cubicBezTo>
                    <a:pt x="49" y="75"/>
                    <a:pt x="54" y="76"/>
                    <a:pt x="59" y="76"/>
                  </a:cubicBezTo>
                  <a:cubicBezTo>
                    <a:pt x="61" y="76"/>
                    <a:pt x="63" y="76"/>
                    <a:pt x="65" y="75"/>
                  </a:cubicBezTo>
                  <a:cubicBezTo>
                    <a:pt x="70" y="75"/>
                    <a:pt x="76" y="70"/>
                    <a:pt x="74" y="64"/>
                  </a:cubicBezTo>
                  <a:cubicBezTo>
                    <a:pt x="69" y="60"/>
                    <a:pt x="61" y="57"/>
                    <a:pt x="55" y="57"/>
                  </a:cubicBezTo>
                  <a:cubicBezTo>
                    <a:pt x="61" y="56"/>
                    <a:pt x="66" y="55"/>
                    <a:pt x="71" y="52"/>
                  </a:cubicBezTo>
                  <a:lnTo>
                    <a:pt x="71" y="52"/>
                  </a:lnTo>
                  <a:cubicBezTo>
                    <a:pt x="69" y="54"/>
                    <a:pt x="66" y="55"/>
                    <a:pt x="67" y="55"/>
                  </a:cubicBezTo>
                  <a:cubicBezTo>
                    <a:pt x="70" y="54"/>
                    <a:pt x="81" y="52"/>
                    <a:pt x="76" y="49"/>
                  </a:cubicBezTo>
                  <a:lnTo>
                    <a:pt x="76" y="49"/>
                  </a:lnTo>
                  <a:cubicBezTo>
                    <a:pt x="64" y="50"/>
                    <a:pt x="50" y="51"/>
                    <a:pt x="36" y="54"/>
                  </a:cubicBezTo>
                  <a:cubicBezTo>
                    <a:pt x="67" y="46"/>
                    <a:pt x="102" y="21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31"/>
            <p:cNvSpPr/>
            <p:nvPr/>
          </p:nvSpPr>
          <p:spPr>
            <a:xfrm>
              <a:off x="5726450" y="3834175"/>
              <a:ext cx="100" cy="25"/>
            </a:xfrm>
            <a:custGeom>
              <a:avLst/>
              <a:gdLst/>
              <a:ahLst/>
              <a:cxnLst/>
              <a:rect l="l" t="t" r="r" b="b"/>
              <a:pathLst>
                <a:path w="4" h="1" fill="none" extrusionOk="0">
                  <a:moveTo>
                    <a:pt x="4" y="0"/>
                  </a:moveTo>
                  <a:lnTo>
                    <a:pt x="1" y="0"/>
                  </a:lnTo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31"/>
            <p:cNvSpPr/>
            <p:nvPr/>
          </p:nvSpPr>
          <p:spPr>
            <a:xfrm>
              <a:off x="5749900" y="3796250"/>
              <a:ext cx="2000" cy="12175"/>
            </a:xfrm>
            <a:custGeom>
              <a:avLst/>
              <a:gdLst/>
              <a:ahLst/>
              <a:cxnLst/>
              <a:rect l="l" t="t" r="r" b="b"/>
              <a:pathLst>
                <a:path w="80" h="487" extrusionOk="0">
                  <a:moveTo>
                    <a:pt x="15" y="0"/>
                  </a:moveTo>
                  <a:cubicBezTo>
                    <a:pt x="16" y="4"/>
                    <a:pt x="16" y="9"/>
                    <a:pt x="17" y="13"/>
                  </a:cubicBezTo>
                  <a:cubicBezTo>
                    <a:pt x="44" y="168"/>
                    <a:pt x="36" y="334"/>
                    <a:pt x="1" y="486"/>
                  </a:cubicBezTo>
                  <a:cubicBezTo>
                    <a:pt x="43" y="405"/>
                    <a:pt x="79" y="314"/>
                    <a:pt x="78" y="221"/>
                  </a:cubicBezTo>
                  <a:cubicBezTo>
                    <a:pt x="78" y="143"/>
                    <a:pt x="53" y="67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31"/>
            <p:cNvSpPr/>
            <p:nvPr/>
          </p:nvSpPr>
          <p:spPr>
            <a:xfrm>
              <a:off x="5751325" y="3795225"/>
              <a:ext cx="2525" cy="10850"/>
            </a:xfrm>
            <a:custGeom>
              <a:avLst/>
              <a:gdLst/>
              <a:ahLst/>
              <a:cxnLst/>
              <a:rect l="l" t="t" r="r" b="b"/>
              <a:pathLst>
                <a:path w="101" h="434" extrusionOk="0">
                  <a:moveTo>
                    <a:pt x="1" y="0"/>
                  </a:moveTo>
                  <a:cubicBezTo>
                    <a:pt x="0" y="0"/>
                    <a:pt x="3" y="7"/>
                    <a:pt x="6" y="18"/>
                  </a:cubicBezTo>
                  <a:cubicBezTo>
                    <a:pt x="35" y="153"/>
                    <a:pt x="46" y="290"/>
                    <a:pt x="23" y="433"/>
                  </a:cubicBezTo>
                  <a:cubicBezTo>
                    <a:pt x="100" y="303"/>
                    <a:pt x="90" y="141"/>
                    <a:pt x="11" y="13"/>
                  </a:cubicBezTo>
                  <a:cubicBezTo>
                    <a:pt x="5" y="4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31"/>
            <p:cNvSpPr/>
            <p:nvPr/>
          </p:nvSpPr>
          <p:spPr>
            <a:xfrm>
              <a:off x="5752350" y="3794825"/>
              <a:ext cx="2700" cy="9350"/>
            </a:xfrm>
            <a:custGeom>
              <a:avLst/>
              <a:gdLst/>
              <a:ahLst/>
              <a:cxnLst/>
              <a:rect l="l" t="t" r="r" b="b"/>
              <a:pathLst>
                <a:path w="108" h="374" extrusionOk="0">
                  <a:moveTo>
                    <a:pt x="1" y="0"/>
                  </a:moveTo>
                  <a:cubicBezTo>
                    <a:pt x="1" y="0"/>
                    <a:pt x="1" y="1"/>
                    <a:pt x="3" y="4"/>
                  </a:cubicBezTo>
                  <a:cubicBezTo>
                    <a:pt x="13" y="24"/>
                    <a:pt x="17" y="47"/>
                    <a:pt x="23" y="69"/>
                  </a:cubicBezTo>
                  <a:cubicBezTo>
                    <a:pt x="42" y="139"/>
                    <a:pt x="39" y="154"/>
                    <a:pt x="49" y="222"/>
                  </a:cubicBezTo>
                  <a:cubicBezTo>
                    <a:pt x="52" y="237"/>
                    <a:pt x="61" y="314"/>
                    <a:pt x="59" y="373"/>
                  </a:cubicBezTo>
                  <a:cubicBezTo>
                    <a:pt x="108" y="252"/>
                    <a:pt x="89" y="102"/>
                    <a:pt x="5" y="4"/>
                  </a:cubicBezTo>
                  <a:cubicBezTo>
                    <a:pt x="3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31"/>
            <p:cNvSpPr/>
            <p:nvPr/>
          </p:nvSpPr>
          <p:spPr>
            <a:xfrm>
              <a:off x="5754200" y="3795375"/>
              <a:ext cx="1825" cy="6925"/>
            </a:xfrm>
            <a:custGeom>
              <a:avLst/>
              <a:gdLst/>
              <a:ahLst/>
              <a:cxnLst/>
              <a:rect l="l" t="t" r="r" b="b"/>
              <a:pathLst>
                <a:path w="73" h="277" extrusionOk="0">
                  <a:moveTo>
                    <a:pt x="2" y="1"/>
                  </a:moveTo>
                  <a:lnTo>
                    <a:pt x="2" y="1"/>
                  </a:lnTo>
                  <a:cubicBezTo>
                    <a:pt x="1" y="1"/>
                    <a:pt x="4" y="10"/>
                    <a:pt x="4" y="16"/>
                  </a:cubicBezTo>
                  <a:cubicBezTo>
                    <a:pt x="10" y="106"/>
                    <a:pt x="36" y="182"/>
                    <a:pt x="30" y="276"/>
                  </a:cubicBezTo>
                  <a:cubicBezTo>
                    <a:pt x="73" y="190"/>
                    <a:pt x="46" y="86"/>
                    <a:pt x="5" y="6"/>
                  </a:cubicBezTo>
                  <a:cubicBezTo>
                    <a:pt x="3" y="2"/>
                    <a:pt x="2" y="1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31"/>
            <p:cNvSpPr/>
            <p:nvPr/>
          </p:nvSpPr>
          <p:spPr>
            <a:xfrm>
              <a:off x="5755450" y="3795300"/>
              <a:ext cx="1525" cy="5950"/>
            </a:xfrm>
            <a:custGeom>
              <a:avLst/>
              <a:gdLst/>
              <a:ahLst/>
              <a:cxnLst/>
              <a:rect l="l" t="t" r="r" b="b"/>
              <a:pathLst>
                <a:path w="61" h="238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9"/>
                    <a:pt x="28" y="154"/>
                    <a:pt x="23" y="238"/>
                  </a:cubicBezTo>
                  <a:cubicBezTo>
                    <a:pt x="61" y="166"/>
                    <a:pt x="33" y="5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31"/>
            <p:cNvSpPr/>
            <p:nvPr/>
          </p:nvSpPr>
          <p:spPr>
            <a:xfrm>
              <a:off x="5756825" y="3797075"/>
              <a:ext cx="350" cy="1625"/>
            </a:xfrm>
            <a:custGeom>
              <a:avLst/>
              <a:gdLst/>
              <a:ahLst/>
              <a:cxnLst/>
              <a:rect l="l" t="t" r="r" b="b"/>
              <a:pathLst>
                <a:path w="14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2" y="22"/>
                    <a:pt x="7" y="43"/>
                    <a:pt x="1" y="65"/>
                  </a:cubicBezTo>
                  <a:cubicBezTo>
                    <a:pt x="13" y="47"/>
                    <a:pt x="9" y="17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31"/>
            <p:cNvSpPr/>
            <p:nvPr/>
          </p:nvSpPr>
          <p:spPr>
            <a:xfrm>
              <a:off x="5731900" y="3786900"/>
              <a:ext cx="8375" cy="16150"/>
            </a:xfrm>
            <a:custGeom>
              <a:avLst/>
              <a:gdLst/>
              <a:ahLst/>
              <a:cxnLst/>
              <a:rect l="l" t="t" r="r" b="b"/>
              <a:pathLst>
                <a:path w="335" h="646" extrusionOk="0">
                  <a:moveTo>
                    <a:pt x="1" y="0"/>
                  </a:moveTo>
                  <a:lnTo>
                    <a:pt x="1" y="0"/>
                  </a:lnTo>
                  <a:cubicBezTo>
                    <a:pt x="76" y="213"/>
                    <a:pt x="155" y="420"/>
                    <a:pt x="119" y="646"/>
                  </a:cubicBezTo>
                  <a:cubicBezTo>
                    <a:pt x="169" y="517"/>
                    <a:pt x="170" y="376"/>
                    <a:pt x="143" y="240"/>
                  </a:cubicBezTo>
                  <a:lnTo>
                    <a:pt x="143" y="240"/>
                  </a:lnTo>
                  <a:cubicBezTo>
                    <a:pt x="177" y="362"/>
                    <a:pt x="197" y="484"/>
                    <a:pt x="176" y="628"/>
                  </a:cubicBezTo>
                  <a:cubicBezTo>
                    <a:pt x="208" y="539"/>
                    <a:pt x="221" y="444"/>
                    <a:pt x="220" y="351"/>
                  </a:cubicBezTo>
                  <a:lnTo>
                    <a:pt x="220" y="351"/>
                  </a:lnTo>
                  <a:cubicBezTo>
                    <a:pt x="229" y="446"/>
                    <a:pt x="233" y="544"/>
                    <a:pt x="216" y="637"/>
                  </a:cubicBezTo>
                  <a:cubicBezTo>
                    <a:pt x="263" y="532"/>
                    <a:pt x="278" y="412"/>
                    <a:pt x="274" y="295"/>
                  </a:cubicBezTo>
                  <a:lnTo>
                    <a:pt x="274" y="295"/>
                  </a:lnTo>
                  <a:cubicBezTo>
                    <a:pt x="277" y="328"/>
                    <a:pt x="279" y="362"/>
                    <a:pt x="282" y="397"/>
                  </a:cubicBezTo>
                  <a:cubicBezTo>
                    <a:pt x="284" y="472"/>
                    <a:pt x="292" y="551"/>
                    <a:pt x="268" y="621"/>
                  </a:cubicBezTo>
                  <a:cubicBezTo>
                    <a:pt x="308" y="563"/>
                    <a:pt x="318" y="489"/>
                    <a:pt x="324" y="419"/>
                  </a:cubicBezTo>
                  <a:cubicBezTo>
                    <a:pt x="335" y="322"/>
                    <a:pt x="320" y="224"/>
                    <a:pt x="290" y="131"/>
                  </a:cubicBezTo>
                  <a:cubicBezTo>
                    <a:pt x="220" y="109"/>
                    <a:pt x="148" y="77"/>
                    <a:pt x="76" y="39"/>
                  </a:cubicBezTo>
                  <a:lnTo>
                    <a:pt x="76" y="39"/>
                  </a:lnTo>
                  <a:cubicBezTo>
                    <a:pt x="79" y="52"/>
                    <a:pt x="83" y="62"/>
                    <a:pt x="87" y="73"/>
                  </a:cubicBezTo>
                  <a:cubicBezTo>
                    <a:pt x="81" y="60"/>
                    <a:pt x="74" y="48"/>
                    <a:pt x="67" y="36"/>
                  </a:cubicBezTo>
                  <a:cubicBezTo>
                    <a:pt x="45" y="24"/>
                    <a:pt x="23" y="1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31"/>
            <p:cNvSpPr/>
            <p:nvPr/>
          </p:nvSpPr>
          <p:spPr>
            <a:xfrm>
              <a:off x="5739350" y="3790275"/>
              <a:ext cx="7725" cy="12000"/>
            </a:xfrm>
            <a:custGeom>
              <a:avLst/>
              <a:gdLst/>
              <a:ahLst/>
              <a:cxnLst/>
              <a:rect l="l" t="t" r="r" b="b"/>
              <a:pathLst>
                <a:path w="309" h="480" extrusionOk="0">
                  <a:moveTo>
                    <a:pt x="1" y="0"/>
                  </a:moveTo>
                  <a:cubicBezTo>
                    <a:pt x="21" y="95"/>
                    <a:pt x="34" y="173"/>
                    <a:pt x="38" y="273"/>
                  </a:cubicBezTo>
                  <a:cubicBezTo>
                    <a:pt x="38" y="345"/>
                    <a:pt x="46" y="414"/>
                    <a:pt x="16" y="479"/>
                  </a:cubicBezTo>
                  <a:cubicBezTo>
                    <a:pt x="64" y="423"/>
                    <a:pt x="77" y="346"/>
                    <a:pt x="88" y="275"/>
                  </a:cubicBezTo>
                  <a:cubicBezTo>
                    <a:pt x="90" y="263"/>
                    <a:pt x="92" y="251"/>
                    <a:pt x="93" y="239"/>
                  </a:cubicBezTo>
                  <a:cubicBezTo>
                    <a:pt x="94" y="264"/>
                    <a:pt x="95" y="287"/>
                    <a:pt x="95" y="311"/>
                  </a:cubicBezTo>
                  <a:cubicBezTo>
                    <a:pt x="93" y="368"/>
                    <a:pt x="93" y="413"/>
                    <a:pt x="70" y="464"/>
                  </a:cubicBezTo>
                  <a:cubicBezTo>
                    <a:pt x="113" y="408"/>
                    <a:pt x="137" y="346"/>
                    <a:pt x="147" y="280"/>
                  </a:cubicBezTo>
                  <a:lnTo>
                    <a:pt x="147" y="280"/>
                  </a:lnTo>
                  <a:cubicBezTo>
                    <a:pt x="147" y="337"/>
                    <a:pt x="145" y="387"/>
                    <a:pt x="124" y="442"/>
                  </a:cubicBezTo>
                  <a:cubicBezTo>
                    <a:pt x="181" y="367"/>
                    <a:pt x="201" y="280"/>
                    <a:pt x="197" y="193"/>
                  </a:cubicBezTo>
                  <a:lnTo>
                    <a:pt x="197" y="193"/>
                  </a:lnTo>
                  <a:cubicBezTo>
                    <a:pt x="202" y="260"/>
                    <a:pt x="198" y="337"/>
                    <a:pt x="170" y="403"/>
                  </a:cubicBezTo>
                  <a:cubicBezTo>
                    <a:pt x="209" y="358"/>
                    <a:pt x="231" y="308"/>
                    <a:pt x="242" y="255"/>
                  </a:cubicBezTo>
                  <a:lnTo>
                    <a:pt x="242" y="255"/>
                  </a:lnTo>
                  <a:cubicBezTo>
                    <a:pt x="239" y="269"/>
                    <a:pt x="238" y="282"/>
                    <a:pt x="237" y="289"/>
                  </a:cubicBezTo>
                  <a:cubicBezTo>
                    <a:pt x="233" y="315"/>
                    <a:pt x="227" y="341"/>
                    <a:pt x="213" y="363"/>
                  </a:cubicBezTo>
                  <a:cubicBezTo>
                    <a:pt x="255" y="322"/>
                    <a:pt x="275" y="274"/>
                    <a:pt x="280" y="222"/>
                  </a:cubicBezTo>
                  <a:lnTo>
                    <a:pt x="280" y="222"/>
                  </a:lnTo>
                  <a:cubicBezTo>
                    <a:pt x="280" y="265"/>
                    <a:pt x="276" y="309"/>
                    <a:pt x="262" y="350"/>
                  </a:cubicBezTo>
                  <a:cubicBezTo>
                    <a:pt x="289" y="315"/>
                    <a:pt x="308" y="273"/>
                    <a:pt x="306" y="228"/>
                  </a:cubicBezTo>
                  <a:cubicBezTo>
                    <a:pt x="306" y="208"/>
                    <a:pt x="303" y="180"/>
                    <a:pt x="298" y="154"/>
                  </a:cubicBezTo>
                  <a:cubicBezTo>
                    <a:pt x="294" y="152"/>
                    <a:pt x="286" y="149"/>
                    <a:pt x="280" y="146"/>
                  </a:cubicBezTo>
                  <a:lnTo>
                    <a:pt x="280" y="161"/>
                  </a:lnTo>
                  <a:cubicBezTo>
                    <a:pt x="280" y="156"/>
                    <a:pt x="279" y="152"/>
                    <a:pt x="278" y="146"/>
                  </a:cubicBezTo>
                  <a:cubicBezTo>
                    <a:pt x="232" y="129"/>
                    <a:pt x="196" y="92"/>
                    <a:pt x="181" y="41"/>
                  </a:cubicBezTo>
                  <a:cubicBezTo>
                    <a:pt x="180" y="37"/>
                    <a:pt x="176" y="32"/>
                    <a:pt x="170" y="27"/>
                  </a:cubicBezTo>
                  <a:lnTo>
                    <a:pt x="170" y="27"/>
                  </a:lnTo>
                  <a:cubicBezTo>
                    <a:pt x="175" y="43"/>
                    <a:pt x="178" y="62"/>
                    <a:pt x="181" y="78"/>
                  </a:cubicBezTo>
                  <a:cubicBezTo>
                    <a:pt x="176" y="61"/>
                    <a:pt x="170" y="41"/>
                    <a:pt x="164" y="23"/>
                  </a:cubicBezTo>
                  <a:cubicBezTo>
                    <a:pt x="153" y="25"/>
                    <a:pt x="141" y="26"/>
                    <a:pt x="128" y="26"/>
                  </a:cubicBezTo>
                  <a:cubicBezTo>
                    <a:pt x="115" y="26"/>
                    <a:pt x="100" y="24"/>
                    <a:pt x="85" y="22"/>
                  </a:cubicBezTo>
                  <a:cubicBezTo>
                    <a:pt x="83" y="22"/>
                    <a:pt x="79" y="21"/>
                    <a:pt x="77" y="19"/>
                  </a:cubicBezTo>
                  <a:lnTo>
                    <a:pt x="77" y="19"/>
                  </a:lnTo>
                  <a:cubicBezTo>
                    <a:pt x="78" y="29"/>
                    <a:pt x="78" y="41"/>
                    <a:pt x="79" y="52"/>
                  </a:cubicBezTo>
                  <a:cubicBezTo>
                    <a:pt x="77" y="39"/>
                    <a:pt x="73" y="29"/>
                    <a:pt x="69" y="18"/>
                  </a:cubicBezTo>
                  <a:cubicBezTo>
                    <a:pt x="46" y="13"/>
                    <a:pt x="23" y="7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31"/>
            <p:cNvSpPr/>
            <p:nvPr/>
          </p:nvSpPr>
          <p:spPr>
            <a:xfrm>
              <a:off x="5723925" y="3812450"/>
              <a:ext cx="7575" cy="12775"/>
            </a:xfrm>
            <a:custGeom>
              <a:avLst/>
              <a:gdLst/>
              <a:ahLst/>
              <a:cxnLst/>
              <a:rect l="l" t="t" r="r" b="b"/>
              <a:pathLst>
                <a:path w="303" h="511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49" y="109"/>
                    <a:pt x="67" y="266"/>
                    <a:pt x="43" y="428"/>
                  </a:cubicBezTo>
                  <a:cubicBezTo>
                    <a:pt x="42" y="435"/>
                    <a:pt x="42" y="441"/>
                    <a:pt x="41" y="447"/>
                  </a:cubicBezTo>
                  <a:lnTo>
                    <a:pt x="40" y="448"/>
                  </a:lnTo>
                  <a:cubicBezTo>
                    <a:pt x="37" y="451"/>
                    <a:pt x="35" y="453"/>
                    <a:pt x="31" y="456"/>
                  </a:cubicBezTo>
                  <a:cubicBezTo>
                    <a:pt x="21" y="466"/>
                    <a:pt x="10" y="475"/>
                    <a:pt x="5" y="488"/>
                  </a:cubicBezTo>
                  <a:cubicBezTo>
                    <a:pt x="0" y="498"/>
                    <a:pt x="9" y="510"/>
                    <a:pt x="20" y="510"/>
                  </a:cubicBezTo>
                  <a:cubicBezTo>
                    <a:pt x="21" y="510"/>
                    <a:pt x="23" y="510"/>
                    <a:pt x="24" y="510"/>
                  </a:cubicBezTo>
                  <a:cubicBezTo>
                    <a:pt x="46" y="498"/>
                    <a:pt x="57" y="473"/>
                    <a:pt x="73" y="453"/>
                  </a:cubicBezTo>
                  <a:cubicBezTo>
                    <a:pt x="79" y="442"/>
                    <a:pt x="87" y="430"/>
                    <a:pt x="94" y="418"/>
                  </a:cubicBezTo>
                  <a:lnTo>
                    <a:pt x="114" y="391"/>
                  </a:lnTo>
                  <a:cubicBezTo>
                    <a:pt x="115" y="391"/>
                    <a:pt x="117" y="390"/>
                    <a:pt x="118" y="389"/>
                  </a:cubicBezTo>
                  <a:cubicBezTo>
                    <a:pt x="129" y="384"/>
                    <a:pt x="140" y="379"/>
                    <a:pt x="151" y="376"/>
                  </a:cubicBezTo>
                  <a:cubicBezTo>
                    <a:pt x="179" y="317"/>
                    <a:pt x="206" y="257"/>
                    <a:pt x="228" y="196"/>
                  </a:cubicBezTo>
                  <a:cubicBezTo>
                    <a:pt x="254" y="138"/>
                    <a:pt x="271" y="75"/>
                    <a:pt x="302" y="19"/>
                  </a:cubicBezTo>
                  <a:lnTo>
                    <a:pt x="302" y="19"/>
                  </a:lnTo>
                  <a:cubicBezTo>
                    <a:pt x="241" y="94"/>
                    <a:pt x="187" y="188"/>
                    <a:pt x="150" y="284"/>
                  </a:cubicBezTo>
                  <a:cubicBezTo>
                    <a:pt x="156" y="266"/>
                    <a:pt x="164" y="247"/>
                    <a:pt x="171" y="227"/>
                  </a:cubicBezTo>
                  <a:cubicBezTo>
                    <a:pt x="207" y="134"/>
                    <a:pt x="218" y="88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31"/>
            <p:cNvSpPr/>
            <p:nvPr/>
          </p:nvSpPr>
          <p:spPr>
            <a:xfrm>
              <a:off x="5728050" y="3812450"/>
              <a:ext cx="5000" cy="9350"/>
            </a:xfrm>
            <a:custGeom>
              <a:avLst/>
              <a:gdLst/>
              <a:ahLst/>
              <a:cxnLst/>
              <a:rect l="l" t="t" r="r" b="b"/>
              <a:pathLst>
                <a:path w="200" h="374" extrusionOk="0">
                  <a:moveTo>
                    <a:pt x="199" y="1"/>
                  </a:moveTo>
                  <a:cubicBezTo>
                    <a:pt x="104" y="108"/>
                    <a:pt x="48" y="238"/>
                    <a:pt x="0" y="374"/>
                  </a:cubicBezTo>
                  <a:cubicBezTo>
                    <a:pt x="7" y="372"/>
                    <a:pt x="14" y="370"/>
                    <a:pt x="20" y="370"/>
                  </a:cubicBezTo>
                  <a:cubicBezTo>
                    <a:pt x="21" y="366"/>
                    <a:pt x="24" y="365"/>
                    <a:pt x="26" y="364"/>
                  </a:cubicBezTo>
                  <a:cubicBezTo>
                    <a:pt x="41" y="350"/>
                    <a:pt x="56" y="336"/>
                    <a:pt x="71" y="322"/>
                  </a:cubicBezTo>
                  <a:cubicBezTo>
                    <a:pt x="76" y="312"/>
                    <a:pt x="80" y="300"/>
                    <a:pt x="86" y="289"/>
                  </a:cubicBezTo>
                  <a:cubicBezTo>
                    <a:pt x="129" y="196"/>
                    <a:pt x="151" y="93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31"/>
            <p:cNvSpPr/>
            <p:nvPr/>
          </p:nvSpPr>
          <p:spPr>
            <a:xfrm>
              <a:off x="5730325" y="3813075"/>
              <a:ext cx="3000" cy="6950"/>
            </a:xfrm>
            <a:custGeom>
              <a:avLst/>
              <a:gdLst/>
              <a:ahLst/>
              <a:cxnLst/>
              <a:rect l="l" t="t" r="r" b="b"/>
              <a:pathLst>
                <a:path w="120" h="278" extrusionOk="0">
                  <a:moveTo>
                    <a:pt x="120" y="1"/>
                  </a:moveTo>
                  <a:cubicBezTo>
                    <a:pt x="68" y="86"/>
                    <a:pt x="28" y="184"/>
                    <a:pt x="0" y="278"/>
                  </a:cubicBezTo>
                  <a:cubicBezTo>
                    <a:pt x="10" y="267"/>
                    <a:pt x="22" y="257"/>
                    <a:pt x="32" y="247"/>
                  </a:cubicBezTo>
                  <a:cubicBezTo>
                    <a:pt x="73" y="169"/>
                    <a:pt x="104" y="8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31"/>
            <p:cNvSpPr/>
            <p:nvPr/>
          </p:nvSpPr>
          <p:spPr>
            <a:xfrm>
              <a:off x="5731775" y="3813325"/>
              <a:ext cx="2975" cy="5350"/>
            </a:xfrm>
            <a:custGeom>
              <a:avLst/>
              <a:gdLst/>
              <a:ahLst/>
              <a:cxnLst/>
              <a:rect l="l" t="t" r="r" b="b"/>
              <a:pathLst>
                <a:path w="119" h="214" extrusionOk="0">
                  <a:moveTo>
                    <a:pt x="95" y="1"/>
                  </a:moveTo>
                  <a:lnTo>
                    <a:pt x="95" y="1"/>
                  </a:lnTo>
                  <a:cubicBezTo>
                    <a:pt x="53" y="64"/>
                    <a:pt x="16" y="148"/>
                    <a:pt x="1" y="213"/>
                  </a:cubicBezTo>
                  <a:lnTo>
                    <a:pt x="2" y="212"/>
                  </a:lnTo>
                  <a:cubicBezTo>
                    <a:pt x="6" y="207"/>
                    <a:pt x="10" y="201"/>
                    <a:pt x="14" y="196"/>
                  </a:cubicBezTo>
                  <a:lnTo>
                    <a:pt x="14" y="196"/>
                  </a:lnTo>
                  <a:cubicBezTo>
                    <a:pt x="12" y="200"/>
                    <a:pt x="10" y="205"/>
                    <a:pt x="9" y="208"/>
                  </a:cubicBezTo>
                  <a:cubicBezTo>
                    <a:pt x="11" y="206"/>
                    <a:pt x="14" y="205"/>
                    <a:pt x="17" y="202"/>
                  </a:cubicBezTo>
                  <a:cubicBezTo>
                    <a:pt x="62" y="143"/>
                    <a:pt x="100" y="81"/>
                    <a:pt x="118" y="9"/>
                  </a:cubicBezTo>
                  <a:lnTo>
                    <a:pt x="118" y="9"/>
                  </a:lnTo>
                  <a:cubicBezTo>
                    <a:pt x="103" y="30"/>
                    <a:pt x="88" y="52"/>
                    <a:pt x="74" y="76"/>
                  </a:cubicBezTo>
                  <a:cubicBezTo>
                    <a:pt x="83" y="51"/>
                    <a:pt x="91" y="27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31"/>
            <p:cNvSpPr/>
            <p:nvPr/>
          </p:nvSpPr>
          <p:spPr>
            <a:xfrm>
              <a:off x="5756500" y="3812150"/>
              <a:ext cx="10475" cy="8800"/>
            </a:xfrm>
            <a:custGeom>
              <a:avLst/>
              <a:gdLst/>
              <a:ahLst/>
              <a:cxnLst/>
              <a:rect l="l" t="t" r="r" b="b"/>
              <a:pathLst>
                <a:path w="419" h="352" extrusionOk="0">
                  <a:moveTo>
                    <a:pt x="419" y="1"/>
                  </a:moveTo>
                  <a:lnTo>
                    <a:pt x="419" y="1"/>
                  </a:lnTo>
                  <a:cubicBezTo>
                    <a:pt x="292" y="150"/>
                    <a:pt x="179" y="283"/>
                    <a:pt x="0" y="352"/>
                  </a:cubicBezTo>
                  <a:cubicBezTo>
                    <a:pt x="102" y="337"/>
                    <a:pt x="201" y="294"/>
                    <a:pt x="276" y="223"/>
                  </a:cubicBezTo>
                  <a:cubicBezTo>
                    <a:pt x="332" y="167"/>
                    <a:pt x="403" y="49"/>
                    <a:pt x="4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31"/>
            <p:cNvSpPr/>
            <p:nvPr/>
          </p:nvSpPr>
          <p:spPr>
            <a:xfrm>
              <a:off x="5757775" y="3814075"/>
              <a:ext cx="6200" cy="5150"/>
            </a:xfrm>
            <a:custGeom>
              <a:avLst/>
              <a:gdLst/>
              <a:ahLst/>
              <a:cxnLst/>
              <a:rect l="l" t="t" r="r" b="b"/>
              <a:pathLst>
                <a:path w="248" h="206" extrusionOk="0">
                  <a:moveTo>
                    <a:pt x="247" y="1"/>
                  </a:moveTo>
                  <a:cubicBezTo>
                    <a:pt x="164" y="69"/>
                    <a:pt x="88" y="151"/>
                    <a:pt x="1" y="206"/>
                  </a:cubicBezTo>
                  <a:cubicBezTo>
                    <a:pt x="107" y="186"/>
                    <a:pt x="210" y="80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31"/>
            <p:cNvSpPr/>
            <p:nvPr/>
          </p:nvSpPr>
          <p:spPr>
            <a:xfrm>
              <a:off x="5758300" y="3815500"/>
              <a:ext cx="2325" cy="1725"/>
            </a:xfrm>
            <a:custGeom>
              <a:avLst/>
              <a:gdLst/>
              <a:ahLst/>
              <a:cxnLst/>
              <a:rect l="l" t="t" r="r" b="b"/>
              <a:pathLst>
                <a:path w="93" h="69" extrusionOk="0">
                  <a:moveTo>
                    <a:pt x="92" y="0"/>
                  </a:moveTo>
                  <a:cubicBezTo>
                    <a:pt x="57" y="18"/>
                    <a:pt x="29" y="43"/>
                    <a:pt x="1" y="68"/>
                  </a:cubicBezTo>
                  <a:cubicBezTo>
                    <a:pt x="37" y="56"/>
                    <a:pt x="67" y="30"/>
                    <a:pt x="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31"/>
            <p:cNvSpPr/>
            <p:nvPr/>
          </p:nvSpPr>
          <p:spPr>
            <a:xfrm>
              <a:off x="5728375" y="3822575"/>
              <a:ext cx="9475" cy="13700"/>
            </a:xfrm>
            <a:custGeom>
              <a:avLst/>
              <a:gdLst/>
              <a:ahLst/>
              <a:cxnLst/>
              <a:rect l="l" t="t" r="r" b="b"/>
              <a:pathLst>
                <a:path w="379" h="548" extrusionOk="0">
                  <a:moveTo>
                    <a:pt x="379" y="1"/>
                  </a:moveTo>
                  <a:cubicBezTo>
                    <a:pt x="364" y="16"/>
                    <a:pt x="351" y="31"/>
                    <a:pt x="338" y="48"/>
                  </a:cubicBezTo>
                  <a:cubicBezTo>
                    <a:pt x="276" y="126"/>
                    <a:pt x="229" y="232"/>
                    <a:pt x="182" y="300"/>
                  </a:cubicBezTo>
                  <a:cubicBezTo>
                    <a:pt x="136" y="399"/>
                    <a:pt x="96" y="492"/>
                    <a:pt x="1" y="547"/>
                  </a:cubicBezTo>
                  <a:cubicBezTo>
                    <a:pt x="106" y="523"/>
                    <a:pt x="192" y="437"/>
                    <a:pt x="234" y="337"/>
                  </a:cubicBezTo>
                  <a:cubicBezTo>
                    <a:pt x="246" y="298"/>
                    <a:pt x="271" y="217"/>
                    <a:pt x="291" y="176"/>
                  </a:cubicBezTo>
                  <a:cubicBezTo>
                    <a:pt x="316" y="115"/>
                    <a:pt x="346" y="56"/>
                    <a:pt x="3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31"/>
            <p:cNvSpPr/>
            <p:nvPr/>
          </p:nvSpPr>
          <p:spPr>
            <a:xfrm>
              <a:off x="5731375" y="3825700"/>
              <a:ext cx="7075" cy="10050"/>
            </a:xfrm>
            <a:custGeom>
              <a:avLst/>
              <a:gdLst/>
              <a:ahLst/>
              <a:cxnLst/>
              <a:rect l="l" t="t" r="r" b="b"/>
              <a:pathLst>
                <a:path w="283" h="402" extrusionOk="0">
                  <a:moveTo>
                    <a:pt x="282" y="0"/>
                  </a:moveTo>
                  <a:lnTo>
                    <a:pt x="282" y="0"/>
                  </a:lnTo>
                  <a:cubicBezTo>
                    <a:pt x="176" y="132"/>
                    <a:pt x="135" y="300"/>
                    <a:pt x="0" y="402"/>
                  </a:cubicBezTo>
                  <a:cubicBezTo>
                    <a:pt x="66" y="372"/>
                    <a:pt x="125" y="324"/>
                    <a:pt x="166" y="263"/>
                  </a:cubicBezTo>
                  <a:cubicBezTo>
                    <a:pt x="213" y="189"/>
                    <a:pt x="259" y="62"/>
                    <a:pt x="2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31"/>
            <p:cNvSpPr/>
            <p:nvPr/>
          </p:nvSpPr>
          <p:spPr>
            <a:xfrm>
              <a:off x="5734850" y="3831300"/>
              <a:ext cx="2575" cy="3025"/>
            </a:xfrm>
            <a:custGeom>
              <a:avLst/>
              <a:gdLst/>
              <a:ahLst/>
              <a:cxnLst/>
              <a:rect l="l" t="t" r="r" b="b"/>
              <a:pathLst>
                <a:path w="103" h="121" extrusionOk="0">
                  <a:moveTo>
                    <a:pt x="102" y="1"/>
                  </a:moveTo>
                  <a:cubicBezTo>
                    <a:pt x="98" y="3"/>
                    <a:pt x="97" y="7"/>
                    <a:pt x="94" y="9"/>
                  </a:cubicBezTo>
                  <a:cubicBezTo>
                    <a:pt x="53" y="50"/>
                    <a:pt x="37" y="81"/>
                    <a:pt x="0" y="120"/>
                  </a:cubicBezTo>
                  <a:cubicBezTo>
                    <a:pt x="51" y="99"/>
                    <a:pt x="82" y="49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31"/>
            <p:cNvSpPr/>
            <p:nvPr/>
          </p:nvSpPr>
          <p:spPr>
            <a:xfrm>
              <a:off x="5736400" y="3832875"/>
              <a:ext cx="1225" cy="1475"/>
            </a:xfrm>
            <a:custGeom>
              <a:avLst/>
              <a:gdLst/>
              <a:ahLst/>
              <a:cxnLst/>
              <a:rect l="l" t="t" r="r" b="b"/>
              <a:pathLst>
                <a:path w="49" h="59" extrusionOk="0">
                  <a:moveTo>
                    <a:pt x="49" y="1"/>
                  </a:moveTo>
                  <a:lnTo>
                    <a:pt x="49" y="1"/>
                  </a:lnTo>
                  <a:cubicBezTo>
                    <a:pt x="31" y="20"/>
                    <a:pt x="15" y="37"/>
                    <a:pt x="0" y="58"/>
                  </a:cubicBezTo>
                  <a:cubicBezTo>
                    <a:pt x="21" y="44"/>
                    <a:pt x="41" y="2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31"/>
            <p:cNvSpPr/>
            <p:nvPr/>
          </p:nvSpPr>
          <p:spPr>
            <a:xfrm>
              <a:off x="5711575" y="3783575"/>
              <a:ext cx="13250" cy="1950"/>
            </a:xfrm>
            <a:custGeom>
              <a:avLst/>
              <a:gdLst/>
              <a:ahLst/>
              <a:cxnLst/>
              <a:rect l="l" t="t" r="r" b="b"/>
              <a:pathLst>
                <a:path w="530" h="78" extrusionOk="0">
                  <a:moveTo>
                    <a:pt x="223" y="1"/>
                  </a:moveTo>
                  <a:cubicBezTo>
                    <a:pt x="144" y="1"/>
                    <a:pt x="68" y="20"/>
                    <a:pt x="0" y="68"/>
                  </a:cubicBezTo>
                  <a:cubicBezTo>
                    <a:pt x="14" y="63"/>
                    <a:pt x="30" y="58"/>
                    <a:pt x="48" y="53"/>
                  </a:cubicBezTo>
                  <a:lnTo>
                    <a:pt x="48" y="53"/>
                  </a:lnTo>
                  <a:cubicBezTo>
                    <a:pt x="32" y="59"/>
                    <a:pt x="17" y="68"/>
                    <a:pt x="1" y="78"/>
                  </a:cubicBezTo>
                  <a:cubicBezTo>
                    <a:pt x="52" y="64"/>
                    <a:pt x="105" y="60"/>
                    <a:pt x="158" y="60"/>
                  </a:cubicBezTo>
                  <a:cubicBezTo>
                    <a:pt x="249" y="60"/>
                    <a:pt x="342" y="72"/>
                    <a:pt x="431" y="72"/>
                  </a:cubicBezTo>
                  <a:cubicBezTo>
                    <a:pt x="422" y="68"/>
                    <a:pt x="413" y="66"/>
                    <a:pt x="405" y="63"/>
                  </a:cubicBezTo>
                  <a:lnTo>
                    <a:pt x="405" y="63"/>
                  </a:lnTo>
                  <a:cubicBezTo>
                    <a:pt x="446" y="66"/>
                    <a:pt x="487" y="71"/>
                    <a:pt x="530" y="75"/>
                  </a:cubicBezTo>
                  <a:cubicBezTo>
                    <a:pt x="513" y="67"/>
                    <a:pt x="496" y="61"/>
                    <a:pt x="479" y="54"/>
                  </a:cubicBezTo>
                  <a:lnTo>
                    <a:pt x="479" y="54"/>
                  </a:lnTo>
                  <a:cubicBezTo>
                    <a:pt x="493" y="57"/>
                    <a:pt x="506" y="61"/>
                    <a:pt x="518" y="62"/>
                  </a:cubicBezTo>
                  <a:cubicBezTo>
                    <a:pt x="490" y="49"/>
                    <a:pt x="460" y="42"/>
                    <a:pt x="431" y="37"/>
                  </a:cubicBezTo>
                  <a:cubicBezTo>
                    <a:pt x="364" y="16"/>
                    <a:pt x="293" y="1"/>
                    <a:pt x="2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31"/>
            <p:cNvSpPr/>
            <p:nvPr/>
          </p:nvSpPr>
          <p:spPr>
            <a:xfrm>
              <a:off x="5709375" y="3782250"/>
              <a:ext cx="13850" cy="2825"/>
            </a:xfrm>
            <a:custGeom>
              <a:avLst/>
              <a:gdLst/>
              <a:ahLst/>
              <a:cxnLst/>
              <a:rect l="l" t="t" r="r" b="b"/>
              <a:pathLst>
                <a:path w="554" h="113" extrusionOk="0">
                  <a:moveTo>
                    <a:pt x="292" y="1"/>
                  </a:moveTo>
                  <a:cubicBezTo>
                    <a:pt x="184" y="1"/>
                    <a:pt x="78" y="33"/>
                    <a:pt x="1" y="112"/>
                  </a:cubicBezTo>
                  <a:cubicBezTo>
                    <a:pt x="67" y="70"/>
                    <a:pt x="149" y="61"/>
                    <a:pt x="225" y="47"/>
                  </a:cubicBezTo>
                  <a:cubicBezTo>
                    <a:pt x="237" y="44"/>
                    <a:pt x="297" y="38"/>
                    <a:pt x="357" y="38"/>
                  </a:cubicBezTo>
                  <a:cubicBezTo>
                    <a:pt x="389" y="38"/>
                    <a:pt x="422" y="39"/>
                    <a:pt x="448" y="44"/>
                  </a:cubicBezTo>
                  <a:cubicBezTo>
                    <a:pt x="481" y="48"/>
                    <a:pt x="517" y="54"/>
                    <a:pt x="554" y="61"/>
                  </a:cubicBezTo>
                  <a:cubicBezTo>
                    <a:pt x="545" y="54"/>
                    <a:pt x="534" y="50"/>
                    <a:pt x="525" y="48"/>
                  </a:cubicBezTo>
                  <a:cubicBezTo>
                    <a:pt x="453" y="18"/>
                    <a:pt x="372" y="1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31"/>
            <p:cNvSpPr/>
            <p:nvPr/>
          </p:nvSpPr>
          <p:spPr>
            <a:xfrm>
              <a:off x="5711175" y="3780950"/>
              <a:ext cx="10100" cy="1350"/>
            </a:xfrm>
            <a:custGeom>
              <a:avLst/>
              <a:gdLst/>
              <a:ahLst/>
              <a:cxnLst/>
              <a:rect l="l" t="t" r="r" b="b"/>
              <a:pathLst>
                <a:path w="404" h="54" extrusionOk="0">
                  <a:moveTo>
                    <a:pt x="199" y="1"/>
                  </a:moveTo>
                  <a:cubicBezTo>
                    <a:pt x="131" y="1"/>
                    <a:pt x="62" y="16"/>
                    <a:pt x="1" y="54"/>
                  </a:cubicBezTo>
                  <a:cubicBezTo>
                    <a:pt x="61" y="42"/>
                    <a:pt x="123" y="39"/>
                    <a:pt x="185" y="39"/>
                  </a:cubicBezTo>
                  <a:cubicBezTo>
                    <a:pt x="253" y="39"/>
                    <a:pt x="322" y="43"/>
                    <a:pt x="390" y="43"/>
                  </a:cubicBezTo>
                  <a:cubicBezTo>
                    <a:pt x="395" y="43"/>
                    <a:pt x="399" y="43"/>
                    <a:pt x="404" y="43"/>
                  </a:cubicBezTo>
                  <a:cubicBezTo>
                    <a:pt x="339" y="17"/>
                    <a:pt x="269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31"/>
            <p:cNvSpPr/>
            <p:nvPr/>
          </p:nvSpPr>
          <p:spPr>
            <a:xfrm>
              <a:off x="5712575" y="3779800"/>
              <a:ext cx="5825" cy="700"/>
            </a:xfrm>
            <a:custGeom>
              <a:avLst/>
              <a:gdLst/>
              <a:ahLst/>
              <a:cxnLst/>
              <a:rect l="l" t="t" r="r" b="b"/>
              <a:pathLst>
                <a:path w="233" h="28" extrusionOk="0">
                  <a:moveTo>
                    <a:pt x="131" y="0"/>
                  </a:moveTo>
                  <a:cubicBezTo>
                    <a:pt x="86" y="0"/>
                    <a:pt x="42" y="8"/>
                    <a:pt x="1" y="28"/>
                  </a:cubicBezTo>
                  <a:cubicBezTo>
                    <a:pt x="70" y="25"/>
                    <a:pt x="186" y="27"/>
                    <a:pt x="232" y="11"/>
                  </a:cubicBezTo>
                  <a:cubicBezTo>
                    <a:pt x="199" y="5"/>
                    <a:pt x="165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31"/>
            <p:cNvSpPr/>
            <p:nvPr/>
          </p:nvSpPr>
          <p:spPr>
            <a:xfrm>
              <a:off x="5713225" y="3777575"/>
              <a:ext cx="2750" cy="250"/>
            </a:xfrm>
            <a:custGeom>
              <a:avLst/>
              <a:gdLst/>
              <a:ahLst/>
              <a:cxnLst/>
              <a:rect l="l" t="t" r="r" b="b"/>
              <a:pathLst>
                <a:path w="110" h="10" extrusionOk="0">
                  <a:moveTo>
                    <a:pt x="55" y="0"/>
                  </a:moveTo>
                  <a:cubicBezTo>
                    <a:pt x="37" y="0"/>
                    <a:pt x="18" y="1"/>
                    <a:pt x="0" y="4"/>
                  </a:cubicBezTo>
                  <a:cubicBezTo>
                    <a:pt x="19" y="7"/>
                    <a:pt x="39" y="9"/>
                    <a:pt x="59" y="9"/>
                  </a:cubicBezTo>
                  <a:cubicBezTo>
                    <a:pt x="77" y="9"/>
                    <a:pt x="94" y="8"/>
                    <a:pt x="109" y="5"/>
                  </a:cubicBezTo>
                  <a:cubicBezTo>
                    <a:pt x="91" y="1"/>
                    <a:pt x="73" y="0"/>
                    <a:pt x="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31"/>
            <p:cNvSpPr/>
            <p:nvPr/>
          </p:nvSpPr>
          <p:spPr>
            <a:xfrm>
              <a:off x="5681675" y="3755400"/>
              <a:ext cx="7775" cy="12325"/>
            </a:xfrm>
            <a:custGeom>
              <a:avLst/>
              <a:gdLst/>
              <a:ahLst/>
              <a:cxnLst/>
              <a:rect l="l" t="t" r="r" b="b"/>
              <a:pathLst>
                <a:path w="311" h="493" extrusionOk="0">
                  <a:moveTo>
                    <a:pt x="1" y="1"/>
                  </a:moveTo>
                  <a:cubicBezTo>
                    <a:pt x="114" y="153"/>
                    <a:pt x="214" y="341"/>
                    <a:pt x="311" y="493"/>
                  </a:cubicBezTo>
                  <a:cubicBezTo>
                    <a:pt x="260" y="300"/>
                    <a:pt x="159" y="1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31"/>
            <p:cNvSpPr/>
            <p:nvPr/>
          </p:nvSpPr>
          <p:spPr>
            <a:xfrm>
              <a:off x="5683925" y="3756525"/>
              <a:ext cx="5300" cy="7250"/>
            </a:xfrm>
            <a:custGeom>
              <a:avLst/>
              <a:gdLst/>
              <a:ahLst/>
              <a:cxnLst/>
              <a:rect l="l" t="t" r="r" b="b"/>
              <a:pathLst>
                <a:path w="212" h="290" extrusionOk="0">
                  <a:moveTo>
                    <a:pt x="0" y="0"/>
                  </a:moveTo>
                  <a:cubicBezTo>
                    <a:pt x="68" y="91"/>
                    <a:pt x="145" y="216"/>
                    <a:pt x="211" y="289"/>
                  </a:cubicBezTo>
                  <a:cubicBezTo>
                    <a:pt x="168" y="175"/>
                    <a:pt x="102" y="6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31"/>
            <p:cNvSpPr/>
            <p:nvPr/>
          </p:nvSpPr>
          <p:spPr>
            <a:xfrm>
              <a:off x="5687050" y="3757150"/>
              <a:ext cx="2625" cy="4150"/>
            </a:xfrm>
            <a:custGeom>
              <a:avLst/>
              <a:gdLst/>
              <a:ahLst/>
              <a:cxnLst/>
              <a:rect l="l" t="t" r="r" b="b"/>
              <a:pathLst>
                <a:path w="105" h="166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58"/>
                    <a:pt x="66" y="127"/>
                    <a:pt x="105" y="166"/>
                  </a:cubicBezTo>
                  <a:cubicBezTo>
                    <a:pt x="81" y="104"/>
                    <a:pt x="45" y="4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31"/>
            <p:cNvSpPr/>
            <p:nvPr/>
          </p:nvSpPr>
          <p:spPr>
            <a:xfrm>
              <a:off x="5689650" y="3755900"/>
              <a:ext cx="775" cy="1175"/>
            </a:xfrm>
            <a:custGeom>
              <a:avLst/>
              <a:gdLst/>
              <a:ahLst/>
              <a:cxnLst/>
              <a:rect l="l" t="t" r="r" b="b"/>
              <a:pathLst>
                <a:path w="31" h="47" extrusionOk="0">
                  <a:moveTo>
                    <a:pt x="1" y="0"/>
                  </a:moveTo>
                  <a:cubicBezTo>
                    <a:pt x="5" y="18"/>
                    <a:pt x="18" y="37"/>
                    <a:pt x="31" y="47"/>
                  </a:cubicBezTo>
                  <a:cubicBezTo>
                    <a:pt x="22" y="28"/>
                    <a:pt x="11" y="1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31"/>
            <p:cNvSpPr/>
            <p:nvPr/>
          </p:nvSpPr>
          <p:spPr>
            <a:xfrm>
              <a:off x="5819775" y="4083925"/>
              <a:ext cx="51900" cy="60100"/>
            </a:xfrm>
            <a:custGeom>
              <a:avLst/>
              <a:gdLst/>
              <a:ahLst/>
              <a:cxnLst/>
              <a:rect l="l" t="t" r="r" b="b"/>
              <a:pathLst>
                <a:path w="2076" h="2404" extrusionOk="0">
                  <a:moveTo>
                    <a:pt x="1" y="1"/>
                  </a:moveTo>
                  <a:lnTo>
                    <a:pt x="1" y="1"/>
                  </a:lnTo>
                  <a:cubicBezTo>
                    <a:pt x="186" y="96"/>
                    <a:pt x="367" y="201"/>
                    <a:pt x="537" y="324"/>
                  </a:cubicBezTo>
                  <a:cubicBezTo>
                    <a:pt x="1222" y="840"/>
                    <a:pt x="1793" y="1569"/>
                    <a:pt x="2076" y="2403"/>
                  </a:cubicBezTo>
                  <a:cubicBezTo>
                    <a:pt x="1954" y="1824"/>
                    <a:pt x="1726" y="1293"/>
                    <a:pt x="1324" y="850"/>
                  </a:cubicBezTo>
                  <a:cubicBezTo>
                    <a:pt x="1078" y="598"/>
                    <a:pt x="792" y="383"/>
                    <a:pt x="486" y="213"/>
                  </a:cubicBezTo>
                  <a:cubicBezTo>
                    <a:pt x="343" y="133"/>
                    <a:pt x="111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31"/>
            <p:cNvSpPr/>
            <p:nvPr/>
          </p:nvSpPr>
          <p:spPr>
            <a:xfrm>
              <a:off x="5830650" y="4095400"/>
              <a:ext cx="35525" cy="41400"/>
            </a:xfrm>
            <a:custGeom>
              <a:avLst/>
              <a:gdLst/>
              <a:ahLst/>
              <a:cxnLst/>
              <a:rect l="l" t="t" r="r" b="b"/>
              <a:pathLst>
                <a:path w="1421" h="1656" extrusionOk="0">
                  <a:moveTo>
                    <a:pt x="0" y="1"/>
                  </a:moveTo>
                  <a:cubicBezTo>
                    <a:pt x="53" y="49"/>
                    <a:pt x="104" y="97"/>
                    <a:pt x="155" y="145"/>
                  </a:cubicBezTo>
                  <a:cubicBezTo>
                    <a:pt x="392" y="364"/>
                    <a:pt x="612" y="601"/>
                    <a:pt x="822" y="847"/>
                  </a:cubicBezTo>
                  <a:cubicBezTo>
                    <a:pt x="1062" y="1122"/>
                    <a:pt x="1240" y="1338"/>
                    <a:pt x="1421" y="1656"/>
                  </a:cubicBezTo>
                  <a:cubicBezTo>
                    <a:pt x="1181" y="1005"/>
                    <a:pt x="693" y="471"/>
                    <a:pt x="129" y="91"/>
                  </a:cubicBezTo>
                  <a:cubicBezTo>
                    <a:pt x="88" y="62"/>
                    <a:pt x="36" y="2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31"/>
            <p:cNvSpPr/>
            <p:nvPr/>
          </p:nvSpPr>
          <p:spPr>
            <a:xfrm>
              <a:off x="5838400" y="4108925"/>
              <a:ext cx="20825" cy="22275"/>
            </a:xfrm>
            <a:custGeom>
              <a:avLst/>
              <a:gdLst/>
              <a:ahLst/>
              <a:cxnLst/>
              <a:rect l="l" t="t" r="r" b="b"/>
              <a:pathLst>
                <a:path w="833" h="891" extrusionOk="0">
                  <a:moveTo>
                    <a:pt x="0" y="0"/>
                  </a:moveTo>
                  <a:cubicBezTo>
                    <a:pt x="17" y="13"/>
                    <a:pt x="34" y="24"/>
                    <a:pt x="50" y="37"/>
                  </a:cubicBezTo>
                  <a:cubicBezTo>
                    <a:pt x="186" y="167"/>
                    <a:pt x="304" y="317"/>
                    <a:pt x="433" y="454"/>
                  </a:cubicBezTo>
                  <a:cubicBezTo>
                    <a:pt x="565" y="601"/>
                    <a:pt x="705" y="740"/>
                    <a:pt x="832" y="890"/>
                  </a:cubicBezTo>
                  <a:cubicBezTo>
                    <a:pt x="656" y="530"/>
                    <a:pt x="384" y="221"/>
                    <a:pt x="55" y="25"/>
                  </a:cubicBezTo>
                  <a:cubicBezTo>
                    <a:pt x="38" y="16"/>
                    <a:pt x="13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31"/>
            <p:cNvSpPr/>
            <p:nvPr/>
          </p:nvSpPr>
          <p:spPr>
            <a:xfrm>
              <a:off x="5844500" y="4120950"/>
              <a:ext cx="6975" cy="7400"/>
            </a:xfrm>
            <a:custGeom>
              <a:avLst/>
              <a:gdLst/>
              <a:ahLst/>
              <a:cxnLst/>
              <a:rect l="l" t="t" r="r" b="b"/>
              <a:pathLst>
                <a:path w="279" h="296" extrusionOk="0">
                  <a:moveTo>
                    <a:pt x="0" y="0"/>
                  </a:moveTo>
                  <a:lnTo>
                    <a:pt x="0" y="0"/>
                  </a:lnTo>
                  <a:cubicBezTo>
                    <a:pt x="86" y="105"/>
                    <a:pt x="183" y="199"/>
                    <a:pt x="278" y="296"/>
                  </a:cubicBezTo>
                  <a:cubicBezTo>
                    <a:pt x="217" y="171"/>
                    <a:pt x="115" y="7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31"/>
            <p:cNvSpPr/>
            <p:nvPr/>
          </p:nvSpPr>
          <p:spPr>
            <a:xfrm>
              <a:off x="5843400" y="4126550"/>
              <a:ext cx="1425" cy="1175"/>
            </a:xfrm>
            <a:custGeom>
              <a:avLst/>
              <a:gdLst/>
              <a:ahLst/>
              <a:cxnLst/>
              <a:rect l="l" t="t" r="r" b="b"/>
              <a:pathLst>
                <a:path w="57" h="47" extrusionOk="0">
                  <a:moveTo>
                    <a:pt x="0" y="1"/>
                  </a:moveTo>
                  <a:cubicBezTo>
                    <a:pt x="17" y="19"/>
                    <a:pt x="35" y="34"/>
                    <a:pt x="57" y="46"/>
                  </a:cubicBezTo>
                  <a:cubicBezTo>
                    <a:pt x="41" y="29"/>
                    <a:pt x="21" y="1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31"/>
            <p:cNvSpPr/>
            <p:nvPr/>
          </p:nvSpPr>
          <p:spPr>
            <a:xfrm>
              <a:off x="5850875" y="4234700"/>
              <a:ext cx="17350" cy="37875"/>
            </a:xfrm>
            <a:custGeom>
              <a:avLst/>
              <a:gdLst/>
              <a:ahLst/>
              <a:cxnLst/>
              <a:rect l="l" t="t" r="r" b="b"/>
              <a:pathLst>
                <a:path w="694" h="1515" extrusionOk="0">
                  <a:moveTo>
                    <a:pt x="694" y="0"/>
                  </a:moveTo>
                  <a:cubicBezTo>
                    <a:pt x="673" y="50"/>
                    <a:pt x="650" y="97"/>
                    <a:pt x="628" y="147"/>
                  </a:cubicBezTo>
                  <a:cubicBezTo>
                    <a:pt x="526" y="370"/>
                    <a:pt x="400" y="648"/>
                    <a:pt x="335" y="807"/>
                  </a:cubicBezTo>
                  <a:cubicBezTo>
                    <a:pt x="286" y="927"/>
                    <a:pt x="143" y="1275"/>
                    <a:pt x="1" y="1514"/>
                  </a:cubicBezTo>
                  <a:cubicBezTo>
                    <a:pt x="368" y="1105"/>
                    <a:pt x="567" y="575"/>
                    <a:pt x="685" y="40"/>
                  </a:cubicBezTo>
                  <a:cubicBezTo>
                    <a:pt x="688" y="27"/>
                    <a:pt x="691" y="12"/>
                    <a:pt x="6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31"/>
            <p:cNvSpPr/>
            <p:nvPr/>
          </p:nvSpPr>
          <p:spPr>
            <a:xfrm>
              <a:off x="5851825" y="4243800"/>
              <a:ext cx="9225" cy="21175"/>
            </a:xfrm>
            <a:custGeom>
              <a:avLst/>
              <a:gdLst/>
              <a:ahLst/>
              <a:cxnLst/>
              <a:rect l="l" t="t" r="r" b="b"/>
              <a:pathLst>
                <a:path w="369" h="847" extrusionOk="0">
                  <a:moveTo>
                    <a:pt x="369" y="1"/>
                  </a:moveTo>
                  <a:lnTo>
                    <a:pt x="369" y="1"/>
                  </a:lnTo>
                  <a:cubicBezTo>
                    <a:pt x="236" y="213"/>
                    <a:pt x="106" y="572"/>
                    <a:pt x="1" y="846"/>
                  </a:cubicBezTo>
                  <a:cubicBezTo>
                    <a:pt x="192" y="602"/>
                    <a:pt x="313" y="308"/>
                    <a:pt x="3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31"/>
            <p:cNvSpPr/>
            <p:nvPr/>
          </p:nvSpPr>
          <p:spPr>
            <a:xfrm>
              <a:off x="5849275" y="4247900"/>
              <a:ext cx="4850" cy="11000"/>
            </a:xfrm>
            <a:custGeom>
              <a:avLst/>
              <a:gdLst/>
              <a:ahLst/>
              <a:cxnLst/>
              <a:rect l="l" t="t" r="r" b="b"/>
              <a:pathLst>
                <a:path w="194" h="440" extrusionOk="0">
                  <a:moveTo>
                    <a:pt x="194" y="1"/>
                  </a:moveTo>
                  <a:cubicBezTo>
                    <a:pt x="114" y="140"/>
                    <a:pt x="58" y="290"/>
                    <a:pt x="1" y="439"/>
                  </a:cubicBezTo>
                  <a:cubicBezTo>
                    <a:pt x="109" y="317"/>
                    <a:pt x="168" y="160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31"/>
            <p:cNvSpPr/>
            <p:nvPr/>
          </p:nvSpPr>
          <p:spPr>
            <a:xfrm>
              <a:off x="5845475" y="4250900"/>
              <a:ext cx="1425" cy="2950"/>
            </a:xfrm>
            <a:custGeom>
              <a:avLst/>
              <a:gdLst/>
              <a:ahLst/>
              <a:cxnLst/>
              <a:rect l="l" t="t" r="r" b="b"/>
              <a:pathLst>
                <a:path w="57" h="118" extrusionOk="0">
                  <a:moveTo>
                    <a:pt x="51" y="0"/>
                  </a:moveTo>
                  <a:lnTo>
                    <a:pt x="51" y="0"/>
                  </a:lnTo>
                  <a:cubicBezTo>
                    <a:pt x="29" y="40"/>
                    <a:pt x="18" y="77"/>
                    <a:pt x="1" y="117"/>
                  </a:cubicBezTo>
                  <a:cubicBezTo>
                    <a:pt x="28" y="94"/>
                    <a:pt x="56" y="17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31"/>
            <p:cNvSpPr/>
            <p:nvPr/>
          </p:nvSpPr>
          <p:spPr>
            <a:xfrm>
              <a:off x="5792275" y="4303350"/>
              <a:ext cx="26375" cy="10125"/>
            </a:xfrm>
            <a:custGeom>
              <a:avLst/>
              <a:gdLst/>
              <a:ahLst/>
              <a:cxnLst/>
              <a:rect l="l" t="t" r="r" b="b"/>
              <a:pathLst>
                <a:path w="1055" h="405" extrusionOk="0">
                  <a:moveTo>
                    <a:pt x="1054" y="1"/>
                  </a:moveTo>
                  <a:lnTo>
                    <a:pt x="1054" y="1"/>
                  </a:lnTo>
                  <a:cubicBezTo>
                    <a:pt x="881" y="85"/>
                    <a:pt x="707" y="146"/>
                    <a:pt x="524" y="215"/>
                  </a:cubicBezTo>
                  <a:cubicBezTo>
                    <a:pt x="351" y="281"/>
                    <a:pt x="180" y="357"/>
                    <a:pt x="1" y="405"/>
                  </a:cubicBezTo>
                  <a:cubicBezTo>
                    <a:pt x="8" y="405"/>
                    <a:pt x="16" y="405"/>
                    <a:pt x="24" y="405"/>
                  </a:cubicBezTo>
                  <a:cubicBezTo>
                    <a:pt x="394" y="405"/>
                    <a:pt x="794" y="210"/>
                    <a:pt x="10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31"/>
            <p:cNvSpPr/>
            <p:nvPr/>
          </p:nvSpPr>
          <p:spPr>
            <a:xfrm>
              <a:off x="5794925" y="4305350"/>
              <a:ext cx="14975" cy="5300"/>
            </a:xfrm>
            <a:custGeom>
              <a:avLst/>
              <a:gdLst/>
              <a:ahLst/>
              <a:cxnLst/>
              <a:rect l="l" t="t" r="r" b="b"/>
              <a:pathLst>
                <a:path w="599" h="212" extrusionOk="0">
                  <a:moveTo>
                    <a:pt x="598" y="0"/>
                  </a:moveTo>
                  <a:cubicBezTo>
                    <a:pt x="393" y="55"/>
                    <a:pt x="199" y="138"/>
                    <a:pt x="1" y="211"/>
                  </a:cubicBezTo>
                  <a:cubicBezTo>
                    <a:pt x="217" y="207"/>
                    <a:pt x="424" y="128"/>
                    <a:pt x="5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31"/>
            <p:cNvSpPr/>
            <p:nvPr/>
          </p:nvSpPr>
          <p:spPr>
            <a:xfrm>
              <a:off x="5798475" y="4304525"/>
              <a:ext cx="7125" cy="2650"/>
            </a:xfrm>
            <a:custGeom>
              <a:avLst/>
              <a:gdLst/>
              <a:ahLst/>
              <a:cxnLst/>
              <a:rect l="l" t="t" r="r" b="b"/>
              <a:pathLst>
                <a:path w="285" h="106" extrusionOk="0">
                  <a:moveTo>
                    <a:pt x="284" y="0"/>
                  </a:moveTo>
                  <a:lnTo>
                    <a:pt x="284" y="0"/>
                  </a:lnTo>
                  <a:cubicBezTo>
                    <a:pt x="228" y="22"/>
                    <a:pt x="168" y="32"/>
                    <a:pt x="112" y="58"/>
                  </a:cubicBezTo>
                  <a:cubicBezTo>
                    <a:pt x="82" y="69"/>
                    <a:pt x="39" y="93"/>
                    <a:pt x="0" y="105"/>
                  </a:cubicBezTo>
                  <a:cubicBezTo>
                    <a:pt x="99" y="103"/>
                    <a:pt x="216" y="59"/>
                    <a:pt x="2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31"/>
            <p:cNvSpPr/>
            <p:nvPr/>
          </p:nvSpPr>
          <p:spPr>
            <a:xfrm>
              <a:off x="5799400" y="4302975"/>
              <a:ext cx="1425" cy="450"/>
            </a:xfrm>
            <a:custGeom>
              <a:avLst/>
              <a:gdLst/>
              <a:ahLst/>
              <a:cxnLst/>
              <a:rect l="l" t="t" r="r" b="b"/>
              <a:pathLst>
                <a:path w="57" h="18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3"/>
                    <a:pt x="19" y="12"/>
                    <a:pt x="0" y="18"/>
                  </a:cubicBezTo>
                  <a:cubicBezTo>
                    <a:pt x="20" y="18"/>
                    <a:pt x="40" y="11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31"/>
            <p:cNvSpPr/>
            <p:nvPr/>
          </p:nvSpPr>
          <p:spPr>
            <a:xfrm>
              <a:off x="5677825" y="3736825"/>
              <a:ext cx="187075" cy="204125"/>
            </a:xfrm>
            <a:custGeom>
              <a:avLst/>
              <a:gdLst/>
              <a:ahLst/>
              <a:cxnLst/>
              <a:rect l="l" t="t" r="r" b="b"/>
              <a:pathLst>
                <a:path w="7483" h="8165" extrusionOk="0">
                  <a:moveTo>
                    <a:pt x="192" y="425"/>
                  </a:moveTo>
                  <a:lnTo>
                    <a:pt x="192" y="425"/>
                  </a:lnTo>
                  <a:cubicBezTo>
                    <a:pt x="192" y="425"/>
                    <a:pt x="192" y="426"/>
                    <a:pt x="192" y="426"/>
                  </a:cubicBezTo>
                  <a:lnTo>
                    <a:pt x="192" y="426"/>
                  </a:lnTo>
                  <a:cubicBezTo>
                    <a:pt x="192" y="426"/>
                    <a:pt x="192" y="426"/>
                    <a:pt x="192" y="426"/>
                  </a:cubicBezTo>
                  <a:cubicBezTo>
                    <a:pt x="192" y="425"/>
                    <a:pt x="192" y="425"/>
                    <a:pt x="192" y="425"/>
                  </a:cubicBezTo>
                  <a:close/>
                  <a:moveTo>
                    <a:pt x="3434" y="1"/>
                  </a:moveTo>
                  <a:cubicBezTo>
                    <a:pt x="3312" y="1"/>
                    <a:pt x="3189" y="13"/>
                    <a:pt x="3066" y="39"/>
                  </a:cubicBezTo>
                  <a:cubicBezTo>
                    <a:pt x="2762" y="105"/>
                    <a:pt x="2483" y="249"/>
                    <a:pt x="2185" y="331"/>
                  </a:cubicBezTo>
                  <a:cubicBezTo>
                    <a:pt x="2053" y="368"/>
                    <a:pt x="1928" y="386"/>
                    <a:pt x="1802" y="386"/>
                  </a:cubicBezTo>
                  <a:cubicBezTo>
                    <a:pt x="1658" y="386"/>
                    <a:pt x="1513" y="362"/>
                    <a:pt x="1359" y="315"/>
                  </a:cubicBezTo>
                  <a:cubicBezTo>
                    <a:pt x="1111" y="248"/>
                    <a:pt x="843" y="92"/>
                    <a:pt x="582" y="92"/>
                  </a:cubicBezTo>
                  <a:cubicBezTo>
                    <a:pt x="486" y="92"/>
                    <a:pt x="391" y="113"/>
                    <a:pt x="299" y="167"/>
                  </a:cubicBezTo>
                  <a:cubicBezTo>
                    <a:pt x="159" y="253"/>
                    <a:pt x="53" y="404"/>
                    <a:pt x="12" y="569"/>
                  </a:cubicBezTo>
                  <a:cubicBezTo>
                    <a:pt x="11" y="570"/>
                    <a:pt x="10" y="573"/>
                    <a:pt x="7" y="575"/>
                  </a:cubicBezTo>
                  <a:lnTo>
                    <a:pt x="7" y="578"/>
                  </a:lnTo>
                  <a:cubicBezTo>
                    <a:pt x="5" y="592"/>
                    <a:pt x="2" y="605"/>
                    <a:pt x="0" y="619"/>
                  </a:cubicBezTo>
                  <a:cubicBezTo>
                    <a:pt x="4" y="671"/>
                    <a:pt x="6" y="722"/>
                    <a:pt x="10" y="774"/>
                  </a:cubicBezTo>
                  <a:cubicBezTo>
                    <a:pt x="31" y="865"/>
                    <a:pt x="123" y="965"/>
                    <a:pt x="143" y="994"/>
                  </a:cubicBezTo>
                  <a:cubicBezTo>
                    <a:pt x="162" y="1025"/>
                    <a:pt x="182" y="1057"/>
                    <a:pt x="200" y="1089"/>
                  </a:cubicBezTo>
                  <a:cubicBezTo>
                    <a:pt x="198" y="1090"/>
                    <a:pt x="197" y="1092"/>
                    <a:pt x="196" y="1092"/>
                  </a:cubicBezTo>
                  <a:cubicBezTo>
                    <a:pt x="197" y="1093"/>
                    <a:pt x="197" y="1094"/>
                    <a:pt x="198" y="1095"/>
                  </a:cubicBezTo>
                  <a:cubicBezTo>
                    <a:pt x="198" y="1097"/>
                    <a:pt x="200" y="1097"/>
                    <a:pt x="200" y="1098"/>
                  </a:cubicBezTo>
                  <a:cubicBezTo>
                    <a:pt x="207" y="1105"/>
                    <a:pt x="212" y="1113"/>
                    <a:pt x="217" y="1124"/>
                  </a:cubicBezTo>
                  <a:cubicBezTo>
                    <a:pt x="222" y="1138"/>
                    <a:pt x="226" y="1151"/>
                    <a:pt x="231" y="1165"/>
                  </a:cubicBezTo>
                  <a:cubicBezTo>
                    <a:pt x="236" y="1175"/>
                    <a:pt x="241" y="1186"/>
                    <a:pt x="244" y="1197"/>
                  </a:cubicBezTo>
                  <a:lnTo>
                    <a:pt x="254" y="1188"/>
                  </a:lnTo>
                  <a:cubicBezTo>
                    <a:pt x="376" y="1419"/>
                    <a:pt x="478" y="1663"/>
                    <a:pt x="618" y="1883"/>
                  </a:cubicBezTo>
                  <a:cubicBezTo>
                    <a:pt x="618" y="1885"/>
                    <a:pt x="617" y="1886"/>
                    <a:pt x="617" y="1887"/>
                  </a:cubicBezTo>
                  <a:cubicBezTo>
                    <a:pt x="623" y="1896"/>
                    <a:pt x="628" y="1906"/>
                    <a:pt x="633" y="1918"/>
                  </a:cubicBezTo>
                  <a:cubicBezTo>
                    <a:pt x="640" y="1937"/>
                    <a:pt x="648" y="1958"/>
                    <a:pt x="655" y="1977"/>
                  </a:cubicBezTo>
                  <a:cubicBezTo>
                    <a:pt x="658" y="1969"/>
                    <a:pt x="661" y="1962"/>
                    <a:pt x="665" y="1954"/>
                  </a:cubicBezTo>
                  <a:cubicBezTo>
                    <a:pt x="723" y="2053"/>
                    <a:pt x="818" y="2135"/>
                    <a:pt x="924" y="2170"/>
                  </a:cubicBezTo>
                  <a:cubicBezTo>
                    <a:pt x="928" y="2170"/>
                    <a:pt x="931" y="2171"/>
                    <a:pt x="934" y="2171"/>
                  </a:cubicBezTo>
                  <a:cubicBezTo>
                    <a:pt x="969" y="2178"/>
                    <a:pt x="1004" y="2186"/>
                    <a:pt x="1039" y="2196"/>
                  </a:cubicBezTo>
                  <a:cubicBezTo>
                    <a:pt x="1040" y="2196"/>
                    <a:pt x="1042" y="2197"/>
                    <a:pt x="1045" y="2197"/>
                  </a:cubicBezTo>
                  <a:cubicBezTo>
                    <a:pt x="1047" y="2194"/>
                    <a:pt x="1051" y="2191"/>
                    <a:pt x="1053" y="2187"/>
                  </a:cubicBezTo>
                  <a:cubicBezTo>
                    <a:pt x="1084" y="2184"/>
                    <a:pt x="1117" y="2179"/>
                    <a:pt x="1147" y="2166"/>
                  </a:cubicBezTo>
                  <a:cubicBezTo>
                    <a:pt x="1256" y="2129"/>
                    <a:pt x="1340" y="2046"/>
                    <a:pt x="1442" y="1996"/>
                  </a:cubicBezTo>
                  <a:cubicBezTo>
                    <a:pt x="1443" y="1995"/>
                    <a:pt x="1444" y="1995"/>
                    <a:pt x="1444" y="1994"/>
                  </a:cubicBezTo>
                  <a:cubicBezTo>
                    <a:pt x="1489" y="1971"/>
                    <a:pt x="1540" y="1961"/>
                    <a:pt x="1595" y="1961"/>
                  </a:cubicBezTo>
                  <a:cubicBezTo>
                    <a:pt x="1745" y="1961"/>
                    <a:pt x="1930" y="2033"/>
                    <a:pt x="2137" y="2106"/>
                  </a:cubicBezTo>
                  <a:cubicBezTo>
                    <a:pt x="2222" y="2279"/>
                    <a:pt x="2234" y="2506"/>
                    <a:pt x="2185" y="2691"/>
                  </a:cubicBezTo>
                  <a:cubicBezTo>
                    <a:pt x="2201" y="2695"/>
                    <a:pt x="2220" y="2701"/>
                    <a:pt x="2236" y="2707"/>
                  </a:cubicBezTo>
                  <a:cubicBezTo>
                    <a:pt x="2271" y="2580"/>
                    <a:pt x="2275" y="2444"/>
                    <a:pt x="2256" y="2314"/>
                  </a:cubicBezTo>
                  <a:cubicBezTo>
                    <a:pt x="2244" y="2252"/>
                    <a:pt x="2231" y="2189"/>
                    <a:pt x="2208" y="2129"/>
                  </a:cubicBezTo>
                  <a:lnTo>
                    <a:pt x="2208" y="2129"/>
                  </a:lnTo>
                  <a:cubicBezTo>
                    <a:pt x="2339" y="2174"/>
                    <a:pt x="2478" y="2215"/>
                    <a:pt x="2621" y="2236"/>
                  </a:cubicBezTo>
                  <a:cubicBezTo>
                    <a:pt x="2674" y="2241"/>
                    <a:pt x="2763" y="2248"/>
                    <a:pt x="2864" y="2248"/>
                  </a:cubicBezTo>
                  <a:cubicBezTo>
                    <a:pt x="3026" y="2248"/>
                    <a:pt x="3222" y="2229"/>
                    <a:pt x="3359" y="2148"/>
                  </a:cubicBezTo>
                  <a:cubicBezTo>
                    <a:pt x="3388" y="2133"/>
                    <a:pt x="3416" y="2114"/>
                    <a:pt x="3444" y="2096"/>
                  </a:cubicBezTo>
                  <a:cubicBezTo>
                    <a:pt x="3462" y="2086"/>
                    <a:pt x="3470" y="2060"/>
                    <a:pt x="3457" y="2040"/>
                  </a:cubicBezTo>
                  <a:cubicBezTo>
                    <a:pt x="3448" y="2026"/>
                    <a:pt x="3437" y="2021"/>
                    <a:pt x="3426" y="2021"/>
                  </a:cubicBezTo>
                  <a:cubicBezTo>
                    <a:pt x="3401" y="2021"/>
                    <a:pt x="3372" y="2050"/>
                    <a:pt x="3348" y="2062"/>
                  </a:cubicBezTo>
                  <a:cubicBezTo>
                    <a:pt x="3292" y="2094"/>
                    <a:pt x="3251" y="2112"/>
                    <a:pt x="3233" y="2118"/>
                  </a:cubicBezTo>
                  <a:cubicBezTo>
                    <a:pt x="3091" y="2163"/>
                    <a:pt x="3038" y="2164"/>
                    <a:pt x="2884" y="2168"/>
                  </a:cubicBezTo>
                  <a:cubicBezTo>
                    <a:pt x="2730" y="2165"/>
                    <a:pt x="2692" y="2151"/>
                    <a:pt x="2514" y="2104"/>
                  </a:cubicBezTo>
                  <a:cubicBezTo>
                    <a:pt x="2272" y="2046"/>
                    <a:pt x="2011" y="1926"/>
                    <a:pt x="1805" y="1895"/>
                  </a:cubicBezTo>
                  <a:cubicBezTo>
                    <a:pt x="1743" y="1886"/>
                    <a:pt x="1717" y="1883"/>
                    <a:pt x="1675" y="1883"/>
                  </a:cubicBezTo>
                  <a:cubicBezTo>
                    <a:pt x="1650" y="1883"/>
                    <a:pt x="1619" y="1884"/>
                    <a:pt x="1570" y="1886"/>
                  </a:cubicBezTo>
                  <a:cubicBezTo>
                    <a:pt x="1511" y="1888"/>
                    <a:pt x="1505" y="1886"/>
                    <a:pt x="1453" y="1893"/>
                  </a:cubicBezTo>
                  <a:cubicBezTo>
                    <a:pt x="1451" y="1893"/>
                    <a:pt x="1451" y="1895"/>
                    <a:pt x="1451" y="1895"/>
                  </a:cubicBezTo>
                  <a:cubicBezTo>
                    <a:pt x="1413" y="1895"/>
                    <a:pt x="1410" y="1900"/>
                    <a:pt x="1369" y="1912"/>
                  </a:cubicBezTo>
                  <a:cubicBezTo>
                    <a:pt x="1229" y="1980"/>
                    <a:pt x="1140" y="2076"/>
                    <a:pt x="1030" y="2076"/>
                  </a:cubicBezTo>
                  <a:cubicBezTo>
                    <a:pt x="1020" y="2076"/>
                    <a:pt x="1010" y="2075"/>
                    <a:pt x="1000" y="2073"/>
                  </a:cubicBezTo>
                  <a:cubicBezTo>
                    <a:pt x="805" y="2068"/>
                    <a:pt x="653" y="1733"/>
                    <a:pt x="512" y="1470"/>
                  </a:cubicBezTo>
                  <a:cubicBezTo>
                    <a:pt x="430" y="1313"/>
                    <a:pt x="362" y="1151"/>
                    <a:pt x="274" y="996"/>
                  </a:cubicBezTo>
                  <a:cubicBezTo>
                    <a:pt x="219" y="901"/>
                    <a:pt x="162" y="860"/>
                    <a:pt x="124" y="780"/>
                  </a:cubicBezTo>
                  <a:cubicBezTo>
                    <a:pt x="113" y="755"/>
                    <a:pt x="97" y="681"/>
                    <a:pt x="114" y="636"/>
                  </a:cubicBezTo>
                  <a:cubicBezTo>
                    <a:pt x="141" y="541"/>
                    <a:pt x="149" y="539"/>
                    <a:pt x="170" y="477"/>
                  </a:cubicBezTo>
                  <a:lnTo>
                    <a:pt x="170" y="481"/>
                  </a:lnTo>
                  <a:cubicBezTo>
                    <a:pt x="179" y="450"/>
                    <a:pt x="187" y="454"/>
                    <a:pt x="187" y="435"/>
                  </a:cubicBezTo>
                  <a:lnTo>
                    <a:pt x="187" y="435"/>
                  </a:lnTo>
                  <a:cubicBezTo>
                    <a:pt x="188" y="435"/>
                    <a:pt x="189" y="432"/>
                    <a:pt x="192" y="426"/>
                  </a:cubicBezTo>
                  <a:lnTo>
                    <a:pt x="192" y="426"/>
                  </a:lnTo>
                  <a:cubicBezTo>
                    <a:pt x="191" y="427"/>
                    <a:pt x="191" y="428"/>
                    <a:pt x="191" y="428"/>
                  </a:cubicBezTo>
                  <a:cubicBezTo>
                    <a:pt x="191" y="428"/>
                    <a:pt x="192" y="426"/>
                    <a:pt x="193" y="424"/>
                  </a:cubicBezTo>
                  <a:lnTo>
                    <a:pt x="193" y="424"/>
                  </a:lnTo>
                  <a:cubicBezTo>
                    <a:pt x="192" y="424"/>
                    <a:pt x="192" y="425"/>
                    <a:pt x="192" y="425"/>
                  </a:cubicBezTo>
                  <a:lnTo>
                    <a:pt x="192" y="425"/>
                  </a:lnTo>
                  <a:cubicBezTo>
                    <a:pt x="192" y="424"/>
                    <a:pt x="193" y="424"/>
                    <a:pt x="193" y="423"/>
                  </a:cubicBezTo>
                  <a:lnTo>
                    <a:pt x="193" y="423"/>
                  </a:lnTo>
                  <a:cubicBezTo>
                    <a:pt x="193" y="423"/>
                    <a:pt x="193" y="424"/>
                    <a:pt x="193" y="424"/>
                  </a:cubicBezTo>
                  <a:lnTo>
                    <a:pt x="193" y="424"/>
                  </a:lnTo>
                  <a:cubicBezTo>
                    <a:pt x="197" y="416"/>
                    <a:pt x="201" y="407"/>
                    <a:pt x="203" y="398"/>
                  </a:cubicBezTo>
                  <a:cubicBezTo>
                    <a:pt x="268" y="306"/>
                    <a:pt x="349" y="247"/>
                    <a:pt x="454" y="214"/>
                  </a:cubicBezTo>
                  <a:cubicBezTo>
                    <a:pt x="492" y="204"/>
                    <a:pt x="531" y="200"/>
                    <a:pt x="571" y="200"/>
                  </a:cubicBezTo>
                  <a:cubicBezTo>
                    <a:pt x="824" y="200"/>
                    <a:pt x="1128" y="377"/>
                    <a:pt x="1416" y="444"/>
                  </a:cubicBezTo>
                  <a:cubicBezTo>
                    <a:pt x="1538" y="477"/>
                    <a:pt x="1662" y="493"/>
                    <a:pt x="1787" y="493"/>
                  </a:cubicBezTo>
                  <a:cubicBezTo>
                    <a:pt x="1991" y="493"/>
                    <a:pt x="2196" y="451"/>
                    <a:pt x="2388" y="377"/>
                  </a:cubicBezTo>
                  <a:cubicBezTo>
                    <a:pt x="2826" y="194"/>
                    <a:pt x="3142" y="80"/>
                    <a:pt x="3511" y="80"/>
                  </a:cubicBezTo>
                  <a:cubicBezTo>
                    <a:pt x="3719" y="80"/>
                    <a:pt x="3944" y="116"/>
                    <a:pt x="4216" y="198"/>
                  </a:cubicBezTo>
                  <a:cubicBezTo>
                    <a:pt x="4271" y="213"/>
                    <a:pt x="4327" y="232"/>
                    <a:pt x="4381" y="250"/>
                  </a:cubicBezTo>
                  <a:cubicBezTo>
                    <a:pt x="4387" y="259"/>
                    <a:pt x="4397" y="265"/>
                    <a:pt x="4410" y="265"/>
                  </a:cubicBezTo>
                  <a:cubicBezTo>
                    <a:pt x="4413" y="265"/>
                    <a:pt x="4415" y="264"/>
                    <a:pt x="4418" y="264"/>
                  </a:cubicBezTo>
                  <a:lnTo>
                    <a:pt x="4577" y="322"/>
                  </a:lnTo>
                  <a:cubicBezTo>
                    <a:pt x="4579" y="323"/>
                    <a:pt x="4581" y="323"/>
                    <a:pt x="4584" y="323"/>
                  </a:cubicBezTo>
                  <a:cubicBezTo>
                    <a:pt x="4588" y="323"/>
                    <a:pt x="4591" y="322"/>
                    <a:pt x="4595" y="320"/>
                  </a:cubicBezTo>
                  <a:cubicBezTo>
                    <a:pt x="4704" y="362"/>
                    <a:pt x="4829" y="407"/>
                    <a:pt x="4937" y="453"/>
                  </a:cubicBezTo>
                  <a:cubicBezTo>
                    <a:pt x="5311" y="619"/>
                    <a:pt x="5767" y="853"/>
                    <a:pt x="6125" y="1121"/>
                  </a:cubicBezTo>
                  <a:cubicBezTo>
                    <a:pt x="6676" y="1522"/>
                    <a:pt x="7091" y="2149"/>
                    <a:pt x="7278" y="2824"/>
                  </a:cubicBezTo>
                  <a:cubicBezTo>
                    <a:pt x="7330" y="3026"/>
                    <a:pt x="7343" y="3162"/>
                    <a:pt x="7354" y="3368"/>
                  </a:cubicBezTo>
                  <a:cubicBezTo>
                    <a:pt x="7357" y="3419"/>
                    <a:pt x="7357" y="3472"/>
                    <a:pt x="7355" y="3523"/>
                  </a:cubicBezTo>
                  <a:cubicBezTo>
                    <a:pt x="7355" y="3530"/>
                    <a:pt x="7358" y="3539"/>
                    <a:pt x="7361" y="3546"/>
                  </a:cubicBezTo>
                  <a:cubicBezTo>
                    <a:pt x="7308" y="3941"/>
                    <a:pt x="7158" y="4401"/>
                    <a:pt x="6998" y="4734"/>
                  </a:cubicBezTo>
                  <a:cubicBezTo>
                    <a:pt x="6662" y="5470"/>
                    <a:pt x="6168" y="6121"/>
                    <a:pt x="5538" y="6551"/>
                  </a:cubicBezTo>
                  <a:cubicBezTo>
                    <a:pt x="5337" y="6690"/>
                    <a:pt x="5090" y="6811"/>
                    <a:pt x="4904" y="6885"/>
                  </a:cubicBezTo>
                  <a:cubicBezTo>
                    <a:pt x="4895" y="6888"/>
                    <a:pt x="4887" y="6891"/>
                    <a:pt x="4878" y="6895"/>
                  </a:cubicBezTo>
                  <a:cubicBezTo>
                    <a:pt x="4878" y="6898"/>
                    <a:pt x="4879" y="6902"/>
                    <a:pt x="4879" y="6906"/>
                  </a:cubicBezTo>
                  <a:cubicBezTo>
                    <a:pt x="4893" y="6919"/>
                    <a:pt x="4904" y="6936"/>
                    <a:pt x="4909" y="6955"/>
                  </a:cubicBezTo>
                  <a:lnTo>
                    <a:pt x="4913" y="6955"/>
                  </a:lnTo>
                  <a:cubicBezTo>
                    <a:pt x="4914" y="6963"/>
                    <a:pt x="4914" y="6970"/>
                    <a:pt x="4915" y="6978"/>
                  </a:cubicBezTo>
                  <a:lnTo>
                    <a:pt x="4915" y="6979"/>
                  </a:lnTo>
                  <a:cubicBezTo>
                    <a:pt x="4915" y="6985"/>
                    <a:pt x="4917" y="6990"/>
                    <a:pt x="4918" y="6995"/>
                  </a:cubicBezTo>
                  <a:cubicBezTo>
                    <a:pt x="5073" y="6933"/>
                    <a:pt x="5226" y="6862"/>
                    <a:pt x="5372" y="6782"/>
                  </a:cubicBezTo>
                  <a:cubicBezTo>
                    <a:pt x="6395" y="6191"/>
                    <a:pt x="7070" y="5108"/>
                    <a:pt x="7385" y="3975"/>
                  </a:cubicBezTo>
                  <a:cubicBezTo>
                    <a:pt x="7386" y="3972"/>
                    <a:pt x="7386" y="3970"/>
                    <a:pt x="7388" y="3966"/>
                  </a:cubicBezTo>
                  <a:lnTo>
                    <a:pt x="7388" y="3966"/>
                  </a:lnTo>
                  <a:cubicBezTo>
                    <a:pt x="7268" y="5312"/>
                    <a:pt x="6674" y="6555"/>
                    <a:pt x="5723" y="7509"/>
                  </a:cubicBezTo>
                  <a:cubicBezTo>
                    <a:pt x="5557" y="7681"/>
                    <a:pt x="5311" y="7889"/>
                    <a:pt x="5162" y="8003"/>
                  </a:cubicBezTo>
                  <a:cubicBezTo>
                    <a:pt x="5144" y="8018"/>
                    <a:pt x="5126" y="8031"/>
                    <a:pt x="5107" y="8044"/>
                  </a:cubicBezTo>
                  <a:cubicBezTo>
                    <a:pt x="5112" y="8074"/>
                    <a:pt x="5115" y="8103"/>
                    <a:pt x="5120" y="8133"/>
                  </a:cubicBezTo>
                  <a:cubicBezTo>
                    <a:pt x="5121" y="8143"/>
                    <a:pt x="5124" y="8154"/>
                    <a:pt x="5125" y="8165"/>
                  </a:cubicBezTo>
                  <a:cubicBezTo>
                    <a:pt x="5139" y="8154"/>
                    <a:pt x="5152" y="8144"/>
                    <a:pt x="5165" y="8137"/>
                  </a:cubicBezTo>
                  <a:cubicBezTo>
                    <a:pt x="5318" y="8020"/>
                    <a:pt x="5470" y="7897"/>
                    <a:pt x="5613" y="7765"/>
                  </a:cubicBezTo>
                  <a:cubicBezTo>
                    <a:pt x="6568" y="6882"/>
                    <a:pt x="7234" y="5697"/>
                    <a:pt x="7417" y="4390"/>
                  </a:cubicBezTo>
                  <a:cubicBezTo>
                    <a:pt x="7467" y="4081"/>
                    <a:pt x="7482" y="3762"/>
                    <a:pt x="7481" y="3445"/>
                  </a:cubicBezTo>
                  <a:cubicBezTo>
                    <a:pt x="7479" y="3433"/>
                    <a:pt x="7481" y="3421"/>
                    <a:pt x="7479" y="3411"/>
                  </a:cubicBezTo>
                  <a:cubicBezTo>
                    <a:pt x="7479" y="3401"/>
                    <a:pt x="7481" y="3391"/>
                    <a:pt x="7481" y="3381"/>
                  </a:cubicBezTo>
                  <a:cubicBezTo>
                    <a:pt x="7481" y="3272"/>
                    <a:pt x="7477" y="3222"/>
                    <a:pt x="7458" y="3124"/>
                  </a:cubicBezTo>
                  <a:cubicBezTo>
                    <a:pt x="7452" y="3098"/>
                    <a:pt x="7455" y="3066"/>
                    <a:pt x="7433" y="3050"/>
                  </a:cubicBezTo>
                  <a:cubicBezTo>
                    <a:pt x="7426" y="3003"/>
                    <a:pt x="7418" y="2957"/>
                    <a:pt x="7410" y="2911"/>
                  </a:cubicBezTo>
                  <a:cubicBezTo>
                    <a:pt x="7148" y="1824"/>
                    <a:pt x="6467" y="1126"/>
                    <a:pt x="5488" y="631"/>
                  </a:cubicBezTo>
                  <a:cubicBezTo>
                    <a:pt x="5197" y="481"/>
                    <a:pt x="4894" y="351"/>
                    <a:pt x="4583" y="247"/>
                  </a:cubicBezTo>
                  <a:cubicBezTo>
                    <a:pt x="4534" y="233"/>
                    <a:pt x="4486" y="212"/>
                    <a:pt x="4438" y="199"/>
                  </a:cubicBezTo>
                  <a:cubicBezTo>
                    <a:pt x="4431" y="193"/>
                    <a:pt x="4423" y="189"/>
                    <a:pt x="4413" y="189"/>
                  </a:cubicBezTo>
                  <a:cubicBezTo>
                    <a:pt x="4408" y="189"/>
                    <a:pt x="4403" y="191"/>
                    <a:pt x="4399" y="192"/>
                  </a:cubicBezTo>
                  <a:cubicBezTo>
                    <a:pt x="4087" y="85"/>
                    <a:pt x="3762" y="1"/>
                    <a:pt x="34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31"/>
            <p:cNvSpPr/>
            <p:nvPr/>
          </p:nvSpPr>
          <p:spPr>
            <a:xfrm>
              <a:off x="5723375" y="3811550"/>
              <a:ext cx="7025" cy="14525"/>
            </a:xfrm>
            <a:custGeom>
              <a:avLst/>
              <a:gdLst/>
              <a:ahLst/>
              <a:cxnLst/>
              <a:rect l="l" t="t" r="r" b="b"/>
              <a:pathLst>
                <a:path w="281" h="581" extrusionOk="0">
                  <a:moveTo>
                    <a:pt x="261" y="1"/>
                  </a:moveTo>
                  <a:cubicBezTo>
                    <a:pt x="255" y="1"/>
                    <a:pt x="249" y="1"/>
                    <a:pt x="245" y="3"/>
                  </a:cubicBezTo>
                  <a:cubicBezTo>
                    <a:pt x="235" y="4"/>
                    <a:pt x="227" y="5"/>
                    <a:pt x="217" y="5"/>
                  </a:cubicBezTo>
                  <a:cubicBezTo>
                    <a:pt x="114" y="169"/>
                    <a:pt x="8" y="330"/>
                    <a:pt x="7" y="534"/>
                  </a:cubicBezTo>
                  <a:cubicBezTo>
                    <a:pt x="1" y="562"/>
                    <a:pt x="18" y="580"/>
                    <a:pt x="35" y="580"/>
                  </a:cubicBezTo>
                  <a:cubicBezTo>
                    <a:pt x="46" y="580"/>
                    <a:pt x="57" y="572"/>
                    <a:pt x="60" y="552"/>
                  </a:cubicBezTo>
                  <a:cubicBezTo>
                    <a:pt x="62" y="457"/>
                    <a:pt x="88" y="351"/>
                    <a:pt x="124" y="274"/>
                  </a:cubicBezTo>
                  <a:cubicBezTo>
                    <a:pt x="166" y="179"/>
                    <a:pt x="225" y="92"/>
                    <a:pt x="280" y="5"/>
                  </a:cubicBezTo>
                  <a:lnTo>
                    <a:pt x="26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31"/>
            <p:cNvSpPr/>
            <p:nvPr/>
          </p:nvSpPr>
          <p:spPr>
            <a:xfrm>
              <a:off x="5761275" y="3778675"/>
              <a:ext cx="62125" cy="96725"/>
            </a:xfrm>
            <a:custGeom>
              <a:avLst/>
              <a:gdLst/>
              <a:ahLst/>
              <a:cxnLst/>
              <a:rect l="l" t="t" r="r" b="b"/>
              <a:pathLst>
                <a:path w="2485" h="3869" extrusionOk="0">
                  <a:moveTo>
                    <a:pt x="1466" y="0"/>
                  </a:moveTo>
                  <a:cubicBezTo>
                    <a:pt x="1317" y="0"/>
                    <a:pt x="1167" y="37"/>
                    <a:pt x="1035" y="105"/>
                  </a:cubicBezTo>
                  <a:cubicBezTo>
                    <a:pt x="643" y="322"/>
                    <a:pt x="508" y="790"/>
                    <a:pt x="353" y="1186"/>
                  </a:cubicBezTo>
                  <a:cubicBezTo>
                    <a:pt x="277" y="1389"/>
                    <a:pt x="159" y="1567"/>
                    <a:pt x="1" y="1701"/>
                  </a:cubicBezTo>
                  <a:cubicBezTo>
                    <a:pt x="58" y="1688"/>
                    <a:pt x="114" y="1679"/>
                    <a:pt x="171" y="1675"/>
                  </a:cubicBezTo>
                  <a:cubicBezTo>
                    <a:pt x="278" y="1557"/>
                    <a:pt x="363" y="1418"/>
                    <a:pt x="420" y="1267"/>
                  </a:cubicBezTo>
                  <a:cubicBezTo>
                    <a:pt x="446" y="1196"/>
                    <a:pt x="472" y="1124"/>
                    <a:pt x="495" y="1053"/>
                  </a:cubicBezTo>
                  <a:cubicBezTo>
                    <a:pt x="505" y="1038"/>
                    <a:pt x="515" y="1022"/>
                    <a:pt x="524" y="1008"/>
                  </a:cubicBezTo>
                  <a:cubicBezTo>
                    <a:pt x="580" y="924"/>
                    <a:pt x="627" y="869"/>
                    <a:pt x="717" y="776"/>
                  </a:cubicBezTo>
                  <a:cubicBezTo>
                    <a:pt x="899" y="586"/>
                    <a:pt x="1140" y="477"/>
                    <a:pt x="1376" y="477"/>
                  </a:cubicBezTo>
                  <a:cubicBezTo>
                    <a:pt x="1506" y="477"/>
                    <a:pt x="1634" y="510"/>
                    <a:pt x="1750" y="581"/>
                  </a:cubicBezTo>
                  <a:cubicBezTo>
                    <a:pt x="2359" y="1038"/>
                    <a:pt x="2471" y="2177"/>
                    <a:pt x="2219" y="2944"/>
                  </a:cubicBezTo>
                  <a:cubicBezTo>
                    <a:pt x="2133" y="3241"/>
                    <a:pt x="2025" y="3497"/>
                    <a:pt x="1875" y="3758"/>
                  </a:cubicBezTo>
                  <a:cubicBezTo>
                    <a:pt x="1885" y="3772"/>
                    <a:pt x="1890" y="3787"/>
                    <a:pt x="1890" y="3806"/>
                  </a:cubicBezTo>
                  <a:lnTo>
                    <a:pt x="1890" y="3869"/>
                  </a:lnTo>
                  <a:cubicBezTo>
                    <a:pt x="1905" y="3843"/>
                    <a:pt x="1921" y="3818"/>
                    <a:pt x="1936" y="3795"/>
                  </a:cubicBezTo>
                  <a:cubicBezTo>
                    <a:pt x="2066" y="3575"/>
                    <a:pt x="2174" y="3343"/>
                    <a:pt x="2255" y="3101"/>
                  </a:cubicBezTo>
                  <a:cubicBezTo>
                    <a:pt x="2423" y="2583"/>
                    <a:pt x="2485" y="2030"/>
                    <a:pt x="2377" y="1498"/>
                  </a:cubicBezTo>
                  <a:cubicBezTo>
                    <a:pt x="2322" y="1197"/>
                    <a:pt x="2205" y="904"/>
                    <a:pt x="2006" y="675"/>
                  </a:cubicBezTo>
                  <a:cubicBezTo>
                    <a:pt x="1911" y="559"/>
                    <a:pt x="1797" y="460"/>
                    <a:pt x="1654" y="415"/>
                  </a:cubicBezTo>
                  <a:cubicBezTo>
                    <a:pt x="1592" y="392"/>
                    <a:pt x="1528" y="378"/>
                    <a:pt x="1462" y="372"/>
                  </a:cubicBezTo>
                  <a:cubicBezTo>
                    <a:pt x="1450" y="372"/>
                    <a:pt x="1438" y="371"/>
                    <a:pt x="1426" y="371"/>
                  </a:cubicBezTo>
                  <a:cubicBezTo>
                    <a:pt x="1388" y="371"/>
                    <a:pt x="1351" y="376"/>
                    <a:pt x="1313" y="383"/>
                  </a:cubicBezTo>
                  <a:cubicBezTo>
                    <a:pt x="1313" y="383"/>
                    <a:pt x="1311" y="383"/>
                    <a:pt x="1308" y="384"/>
                  </a:cubicBezTo>
                  <a:lnTo>
                    <a:pt x="1307" y="384"/>
                  </a:lnTo>
                  <a:cubicBezTo>
                    <a:pt x="1024" y="417"/>
                    <a:pt x="770" y="589"/>
                    <a:pt x="590" y="806"/>
                  </a:cubicBezTo>
                  <a:cubicBezTo>
                    <a:pt x="588" y="809"/>
                    <a:pt x="587" y="811"/>
                    <a:pt x="585" y="813"/>
                  </a:cubicBezTo>
                  <a:lnTo>
                    <a:pt x="585" y="813"/>
                  </a:lnTo>
                  <a:cubicBezTo>
                    <a:pt x="748" y="404"/>
                    <a:pt x="966" y="58"/>
                    <a:pt x="1464" y="58"/>
                  </a:cubicBezTo>
                  <a:cubicBezTo>
                    <a:pt x="1473" y="58"/>
                    <a:pt x="1483" y="58"/>
                    <a:pt x="1492" y="58"/>
                  </a:cubicBezTo>
                  <a:cubicBezTo>
                    <a:pt x="1568" y="58"/>
                    <a:pt x="1604" y="71"/>
                    <a:pt x="1682" y="84"/>
                  </a:cubicBezTo>
                  <a:cubicBezTo>
                    <a:pt x="1711" y="83"/>
                    <a:pt x="1715" y="34"/>
                    <a:pt x="1685" y="27"/>
                  </a:cubicBezTo>
                  <a:cubicBezTo>
                    <a:pt x="1614" y="9"/>
                    <a:pt x="1540" y="0"/>
                    <a:pt x="14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31"/>
            <p:cNvSpPr/>
            <p:nvPr/>
          </p:nvSpPr>
          <p:spPr>
            <a:xfrm>
              <a:off x="5703150" y="4121475"/>
              <a:ext cx="12050" cy="15550"/>
            </a:xfrm>
            <a:custGeom>
              <a:avLst/>
              <a:gdLst/>
              <a:ahLst/>
              <a:cxnLst/>
              <a:rect l="l" t="t" r="r" b="b"/>
              <a:pathLst>
                <a:path w="482" h="622" extrusionOk="0">
                  <a:moveTo>
                    <a:pt x="455" y="0"/>
                  </a:moveTo>
                  <a:cubicBezTo>
                    <a:pt x="348" y="192"/>
                    <a:pt x="217" y="367"/>
                    <a:pt x="80" y="467"/>
                  </a:cubicBezTo>
                  <a:cubicBezTo>
                    <a:pt x="54" y="486"/>
                    <a:pt x="27" y="503"/>
                    <a:pt x="1" y="520"/>
                  </a:cubicBezTo>
                  <a:cubicBezTo>
                    <a:pt x="11" y="544"/>
                    <a:pt x="21" y="568"/>
                    <a:pt x="33" y="593"/>
                  </a:cubicBezTo>
                  <a:lnTo>
                    <a:pt x="37" y="600"/>
                  </a:lnTo>
                  <a:cubicBezTo>
                    <a:pt x="40" y="608"/>
                    <a:pt x="43" y="614"/>
                    <a:pt x="45" y="621"/>
                  </a:cubicBezTo>
                  <a:cubicBezTo>
                    <a:pt x="98" y="590"/>
                    <a:pt x="148" y="554"/>
                    <a:pt x="194" y="513"/>
                  </a:cubicBezTo>
                  <a:cubicBezTo>
                    <a:pt x="308" y="414"/>
                    <a:pt x="402" y="295"/>
                    <a:pt x="482" y="166"/>
                  </a:cubicBezTo>
                  <a:lnTo>
                    <a:pt x="45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31"/>
            <p:cNvSpPr/>
            <p:nvPr/>
          </p:nvSpPr>
          <p:spPr>
            <a:xfrm>
              <a:off x="5619550" y="3966850"/>
              <a:ext cx="83300" cy="213900"/>
            </a:xfrm>
            <a:custGeom>
              <a:avLst/>
              <a:gdLst/>
              <a:ahLst/>
              <a:cxnLst/>
              <a:rect l="l" t="t" r="r" b="b"/>
              <a:pathLst>
                <a:path w="3332" h="8556" extrusionOk="0">
                  <a:moveTo>
                    <a:pt x="2485" y="655"/>
                  </a:moveTo>
                  <a:cubicBezTo>
                    <a:pt x="2493" y="660"/>
                    <a:pt x="2501" y="665"/>
                    <a:pt x="2508" y="671"/>
                  </a:cubicBezTo>
                  <a:cubicBezTo>
                    <a:pt x="2653" y="776"/>
                    <a:pt x="2725" y="1013"/>
                    <a:pt x="2689" y="1198"/>
                  </a:cubicBezTo>
                  <a:cubicBezTo>
                    <a:pt x="2683" y="1222"/>
                    <a:pt x="2678" y="1235"/>
                    <a:pt x="2671" y="1248"/>
                  </a:cubicBezTo>
                  <a:cubicBezTo>
                    <a:pt x="2436" y="1435"/>
                    <a:pt x="2212" y="1635"/>
                    <a:pt x="2004" y="1852"/>
                  </a:cubicBezTo>
                  <a:cubicBezTo>
                    <a:pt x="1890" y="1974"/>
                    <a:pt x="1785" y="2097"/>
                    <a:pt x="1689" y="2222"/>
                  </a:cubicBezTo>
                  <a:cubicBezTo>
                    <a:pt x="1672" y="2180"/>
                    <a:pt x="1647" y="2140"/>
                    <a:pt x="1621" y="2105"/>
                  </a:cubicBezTo>
                  <a:cubicBezTo>
                    <a:pt x="1518" y="1974"/>
                    <a:pt x="1327" y="1902"/>
                    <a:pt x="1156" y="1902"/>
                  </a:cubicBezTo>
                  <a:cubicBezTo>
                    <a:pt x="1145" y="1902"/>
                    <a:pt x="1133" y="1902"/>
                    <a:pt x="1122" y="1903"/>
                  </a:cubicBezTo>
                  <a:cubicBezTo>
                    <a:pt x="1313" y="1667"/>
                    <a:pt x="1542" y="1425"/>
                    <a:pt x="1774" y="1214"/>
                  </a:cubicBezTo>
                  <a:cubicBezTo>
                    <a:pt x="1999" y="1010"/>
                    <a:pt x="2238" y="828"/>
                    <a:pt x="2485" y="655"/>
                  </a:cubicBezTo>
                  <a:close/>
                  <a:moveTo>
                    <a:pt x="1161" y="1948"/>
                  </a:moveTo>
                  <a:cubicBezTo>
                    <a:pt x="1348" y="1948"/>
                    <a:pt x="1528" y="2033"/>
                    <a:pt x="1616" y="2187"/>
                  </a:cubicBezTo>
                  <a:cubicBezTo>
                    <a:pt x="1632" y="2218"/>
                    <a:pt x="1643" y="2246"/>
                    <a:pt x="1648" y="2273"/>
                  </a:cubicBezTo>
                  <a:cubicBezTo>
                    <a:pt x="1359" y="2658"/>
                    <a:pt x="1146" y="3062"/>
                    <a:pt x="1029" y="3502"/>
                  </a:cubicBezTo>
                  <a:cubicBezTo>
                    <a:pt x="986" y="3457"/>
                    <a:pt x="927" y="3428"/>
                    <a:pt x="870" y="3410"/>
                  </a:cubicBezTo>
                  <a:cubicBezTo>
                    <a:pt x="818" y="3391"/>
                    <a:pt x="763" y="3382"/>
                    <a:pt x="708" y="3382"/>
                  </a:cubicBezTo>
                  <a:cubicBezTo>
                    <a:pt x="655" y="3382"/>
                    <a:pt x="602" y="3391"/>
                    <a:pt x="552" y="3408"/>
                  </a:cubicBezTo>
                  <a:cubicBezTo>
                    <a:pt x="468" y="3435"/>
                    <a:pt x="406" y="3458"/>
                    <a:pt x="330" y="3511"/>
                  </a:cubicBezTo>
                  <a:cubicBezTo>
                    <a:pt x="329" y="3513"/>
                    <a:pt x="328" y="3514"/>
                    <a:pt x="327" y="3514"/>
                  </a:cubicBezTo>
                  <a:cubicBezTo>
                    <a:pt x="374" y="3323"/>
                    <a:pt x="431" y="3135"/>
                    <a:pt x="505" y="2953"/>
                  </a:cubicBezTo>
                  <a:cubicBezTo>
                    <a:pt x="606" y="2712"/>
                    <a:pt x="785" y="2357"/>
                    <a:pt x="968" y="2105"/>
                  </a:cubicBezTo>
                  <a:cubicBezTo>
                    <a:pt x="1004" y="2055"/>
                    <a:pt x="1043" y="2005"/>
                    <a:pt x="1082" y="1953"/>
                  </a:cubicBezTo>
                  <a:cubicBezTo>
                    <a:pt x="1085" y="1953"/>
                    <a:pt x="1087" y="1952"/>
                    <a:pt x="1091" y="1952"/>
                  </a:cubicBezTo>
                  <a:cubicBezTo>
                    <a:pt x="1114" y="1950"/>
                    <a:pt x="1138" y="1948"/>
                    <a:pt x="1161" y="1948"/>
                  </a:cubicBezTo>
                  <a:close/>
                  <a:moveTo>
                    <a:pt x="703" y="3437"/>
                  </a:moveTo>
                  <a:cubicBezTo>
                    <a:pt x="805" y="3437"/>
                    <a:pt x="902" y="3466"/>
                    <a:pt x="976" y="3525"/>
                  </a:cubicBezTo>
                  <a:cubicBezTo>
                    <a:pt x="997" y="3545"/>
                    <a:pt x="1005" y="3555"/>
                    <a:pt x="1012" y="3567"/>
                  </a:cubicBezTo>
                  <a:cubicBezTo>
                    <a:pt x="921" y="3944"/>
                    <a:pt x="902" y="4349"/>
                    <a:pt x="968" y="4787"/>
                  </a:cubicBezTo>
                  <a:cubicBezTo>
                    <a:pt x="972" y="4818"/>
                    <a:pt x="977" y="4851"/>
                    <a:pt x="983" y="4882"/>
                  </a:cubicBezTo>
                  <a:cubicBezTo>
                    <a:pt x="912" y="4851"/>
                    <a:pt x="835" y="4839"/>
                    <a:pt x="758" y="4839"/>
                  </a:cubicBezTo>
                  <a:cubicBezTo>
                    <a:pt x="755" y="4839"/>
                    <a:pt x="752" y="4839"/>
                    <a:pt x="749" y="4839"/>
                  </a:cubicBezTo>
                  <a:cubicBezTo>
                    <a:pt x="510" y="4839"/>
                    <a:pt x="308" y="4964"/>
                    <a:pt x="159" y="5148"/>
                  </a:cubicBezTo>
                  <a:cubicBezTo>
                    <a:pt x="155" y="5153"/>
                    <a:pt x="152" y="5158"/>
                    <a:pt x="147" y="5165"/>
                  </a:cubicBezTo>
                  <a:cubicBezTo>
                    <a:pt x="138" y="4777"/>
                    <a:pt x="164" y="4375"/>
                    <a:pt x="224" y="4035"/>
                  </a:cubicBezTo>
                  <a:cubicBezTo>
                    <a:pt x="247" y="3885"/>
                    <a:pt x="274" y="3737"/>
                    <a:pt x="308" y="3590"/>
                  </a:cubicBezTo>
                  <a:cubicBezTo>
                    <a:pt x="327" y="3571"/>
                    <a:pt x="325" y="3574"/>
                    <a:pt x="353" y="3554"/>
                  </a:cubicBezTo>
                  <a:cubicBezTo>
                    <a:pt x="457" y="3477"/>
                    <a:pt x="583" y="3437"/>
                    <a:pt x="703" y="3437"/>
                  </a:cubicBezTo>
                  <a:close/>
                  <a:moveTo>
                    <a:pt x="758" y="4892"/>
                  </a:moveTo>
                  <a:cubicBezTo>
                    <a:pt x="841" y="4892"/>
                    <a:pt x="923" y="4910"/>
                    <a:pt x="997" y="4947"/>
                  </a:cubicBezTo>
                  <a:cubicBezTo>
                    <a:pt x="1091" y="5446"/>
                    <a:pt x="1309" y="5918"/>
                    <a:pt x="1625" y="6310"/>
                  </a:cubicBezTo>
                  <a:cubicBezTo>
                    <a:pt x="1744" y="6464"/>
                    <a:pt x="1884" y="6605"/>
                    <a:pt x="2044" y="6717"/>
                  </a:cubicBezTo>
                  <a:cubicBezTo>
                    <a:pt x="2040" y="6717"/>
                    <a:pt x="2038" y="6718"/>
                    <a:pt x="2034" y="6718"/>
                  </a:cubicBezTo>
                  <a:cubicBezTo>
                    <a:pt x="1880" y="6747"/>
                    <a:pt x="1777" y="6795"/>
                    <a:pt x="1645" y="6898"/>
                  </a:cubicBezTo>
                  <a:cubicBezTo>
                    <a:pt x="1389" y="7089"/>
                    <a:pt x="1200" y="7383"/>
                    <a:pt x="1163" y="7707"/>
                  </a:cubicBezTo>
                  <a:cubicBezTo>
                    <a:pt x="1158" y="7746"/>
                    <a:pt x="1156" y="7783"/>
                    <a:pt x="1154" y="7822"/>
                  </a:cubicBezTo>
                  <a:cubicBezTo>
                    <a:pt x="647" y="7316"/>
                    <a:pt x="328" y="6589"/>
                    <a:pt x="209" y="5841"/>
                  </a:cubicBezTo>
                  <a:cubicBezTo>
                    <a:pt x="178" y="5657"/>
                    <a:pt x="158" y="5454"/>
                    <a:pt x="150" y="5244"/>
                  </a:cubicBezTo>
                  <a:cubicBezTo>
                    <a:pt x="173" y="5209"/>
                    <a:pt x="189" y="5183"/>
                    <a:pt x="210" y="5158"/>
                  </a:cubicBezTo>
                  <a:cubicBezTo>
                    <a:pt x="341" y="4996"/>
                    <a:pt x="554" y="4892"/>
                    <a:pt x="758" y="4892"/>
                  </a:cubicBezTo>
                  <a:close/>
                  <a:moveTo>
                    <a:pt x="3331" y="1"/>
                  </a:moveTo>
                  <a:lnTo>
                    <a:pt x="3331" y="1"/>
                  </a:lnTo>
                  <a:cubicBezTo>
                    <a:pt x="2244" y="652"/>
                    <a:pt x="1128" y="1418"/>
                    <a:pt x="549" y="2598"/>
                  </a:cubicBezTo>
                  <a:cubicBezTo>
                    <a:pt x="320" y="3040"/>
                    <a:pt x="189" y="3524"/>
                    <a:pt x="117" y="4014"/>
                  </a:cubicBezTo>
                  <a:cubicBezTo>
                    <a:pt x="8" y="4688"/>
                    <a:pt x="1" y="5382"/>
                    <a:pt x="137" y="6051"/>
                  </a:cubicBezTo>
                  <a:cubicBezTo>
                    <a:pt x="300" y="6842"/>
                    <a:pt x="684" y="7619"/>
                    <a:pt x="1324" y="8117"/>
                  </a:cubicBezTo>
                  <a:cubicBezTo>
                    <a:pt x="1427" y="8197"/>
                    <a:pt x="1538" y="8268"/>
                    <a:pt x="1656" y="8329"/>
                  </a:cubicBezTo>
                  <a:lnTo>
                    <a:pt x="1656" y="8328"/>
                  </a:lnTo>
                  <a:cubicBezTo>
                    <a:pt x="1652" y="8325"/>
                    <a:pt x="1647" y="8321"/>
                    <a:pt x="1645" y="8318"/>
                  </a:cubicBezTo>
                  <a:cubicBezTo>
                    <a:pt x="1620" y="8294"/>
                    <a:pt x="1644" y="8260"/>
                    <a:pt x="1670" y="8260"/>
                  </a:cubicBezTo>
                  <a:cubicBezTo>
                    <a:pt x="1678" y="8260"/>
                    <a:pt x="1686" y="8263"/>
                    <a:pt x="1693" y="8269"/>
                  </a:cubicBezTo>
                  <a:cubicBezTo>
                    <a:pt x="1715" y="8292"/>
                    <a:pt x="1740" y="8313"/>
                    <a:pt x="1764" y="8333"/>
                  </a:cubicBezTo>
                  <a:cubicBezTo>
                    <a:pt x="1766" y="8333"/>
                    <a:pt x="1769" y="8332"/>
                    <a:pt x="1771" y="8332"/>
                  </a:cubicBezTo>
                  <a:cubicBezTo>
                    <a:pt x="1780" y="8332"/>
                    <a:pt x="1789" y="8337"/>
                    <a:pt x="1798" y="8345"/>
                  </a:cubicBezTo>
                  <a:cubicBezTo>
                    <a:pt x="1826" y="8371"/>
                    <a:pt x="1852" y="8400"/>
                    <a:pt x="1878" y="8427"/>
                  </a:cubicBezTo>
                  <a:cubicBezTo>
                    <a:pt x="2101" y="8510"/>
                    <a:pt x="2337" y="8555"/>
                    <a:pt x="2574" y="8555"/>
                  </a:cubicBezTo>
                  <a:cubicBezTo>
                    <a:pt x="2607" y="8555"/>
                    <a:pt x="2640" y="8554"/>
                    <a:pt x="2673" y="8553"/>
                  </a:cubicBezTo>
                  <a:cubicBezTo>
                    <a:pt x="2873" y="8537"/>
                    <a:pt x="3067" y="8480"/>
                    <a:pt x="3248" y="8393"/>
                  </a:cubicBezTo>
                  <a:cubicBezTo>
                    <a:pt x="3228" y="8362"/>
                    <a:pt x="3208" y="8333"/>
                    <a:pt x="3188" y="8302"/>
                  </a:cubicBezTo>
                  <a:cubicBezTo>
                    <a:pt x="3187" y="8303"/>
                    <a:pt x="3185" y="8303"/>
                    <a:pt x="3183" y="8304"/>
                  </a:cubicBezTo>
                  <a:cubicBezTo>
                    <a:pt x="3072" y="8359"/>
                    <a:pt x="2802" y="8441"/>
                    <a:pt x="2675" y="8442"/>
                  </a:cubicBezTo>
                  <a:cubicBezTo>
                    <a:pt x="2647" y="8444"/>
                    <a:pt x="2619" y="8444"/>
                    <a:pt x="2591" y="8444"/>
                  </a:cubicBezTo>
                  <a:cubicBezTo>
                    <a:pt x="2169" y="8444"/>
                    <a:pt x="1793" y="8319"/>
                    <a:pt x="1437" y="8062"/>
                  </a:cubicBezTo>
                  <a:cubicBezTo>
                    <a:pt x="1380" y="8020"/>
                    <a:pt x="1323" y="7973"/>
                    <a:pt x="1269" y="7924"/>
                  </a:cubicBezTo>
                  <a:cubicBezTo>
                    <a:pt x="1266" y="7911"/>
                    <a:pt x="1264" y="7897"/>
                    <a:pt x="1264" y="7882"/>
                  </a:cubicBezTo>
                  <a:cubicBezTo>
                    <a:pt x="1258" y="7849"/>
                    <a:pt x="1269" y="7710"/>
                    <a:pt x="1270" y="7710"/>
                  </a:cubicBezTo>
                  <a:cubicBezTo>
                    <a:pt x="1270" y="7710"/>
                    <a:pt x="1271" y="7711"/>
                    <a:pt x="1271" y="7712"/>
                  </a:cubicBezTo>
                  <a:cubicBezTo>
                    <a:pt x="1321" y="7300"/>
                    <a:pt x="1636" y="6969"/>
                    <a:pt x="1967" y="6826"/>
                  </a:cubicBezTo>
                  <a:cubicBezTo>
                    <a:pt x="1995" y="6808"/>
                    <a:pt x="2098" y="6784"/>
                    <a:pt x="2137" y="6784"/>
                  </a:cubicBezTo>
                  <a:cubicBezTo>
                    <a:pt x="2142" y="6784"/>
                    <a:pt x="2145" y="6785"/>
                    <a:pt x="2148" y="6785"/>
                  </a:cubicBezTo>
                  <a:cubicBezTo>
                    <a:pt x="2151" y="6785"/>
                    <a:pt x="2157" y="6786"/>
                    <a:pt x="2161" y="6786"/>
                  </a:cubicBezTo>
                  <a:cubicBezTo>
                    <a:pt x="2313" y="6874"/>
                    <a:pt x="2480" y="6934"/>
                    <a:pt x="2657" y="6950"/>
                  </a:cubicBezTo>
                  <a:cubicBezTo>
                    <a:pt x="2704" y="6956"/>
                    <a:pt x="2752" y="6959"/>
                    <a:pt x="2801" y="6959"/>
                  </a:cubicBezTo>
                  <a:cubicBezTo>
                    <a:pt x="2945" y="6959"/>
                    <a:pt x="3091" y="6933"/>
                    <a:pt x="3226" y="6882"/>
                  </a:cubicBezTo>
                  <a:cubicBezTo>
                    <a:pt x="3217" y="6846"/>
                    <a:pt x="3209" y="6810"/>
                    <a:pt x="3201" y="6774"/>
                  </a:cubicBezTo>
                  <a:cubicBezTo>
                    <a:pt x="3075" y="6826"/>
                    <a:pt x="2944" y="6850"/>
                    <a:pt x="2809" y="6850"/>
                  </a:cubicBezTo>
                  <a:cubicBezTo>
                    <a:pt x="2679" y="6850"/>
                    <a:pt x="2547" y="6827"/>
                    <a:pt x="2415" y="6784"/>
                  </a:cubicBezTo>
                  <a:cubicBezTo>
                    <a:pt x="2109" y="6693"/>
                    <a:pt x="1806" y="6384"/>
                    <a:pt x="1620" y="6120"/>
                  </a:cubicBezTo>
                  <a:cubicBezTo>
                    <a:pt x="1269" y="5636"/>
                    <a:pt x="1082" y="5071"/>
                    <a:pt x="1048" y="4506"/>
                  </a:cubicBezTo>
                  <a:cubicBezTo>
                    <a:pt x="921" y="3074"/>
                    <a:pt x="1887" y="1961"/>
                    <a:pt x="2948" y="1166"/>
                  </a:cubicBezTo>
                  <a:cubicBezTo>
                    <a:pt x="3033" y="1101"/>
                    <a:pt x="3119" y="1038"/>
                    <a:pt x="3204" y="976"/>
                  </a:cubicBezTo>
                  <a:cubicBezTo>
                    <a:pt x="3214" y="925"/>
                    <a:pt x="3222" y="874"/>
                    <a:pt x="3231" y="823"/>
                  </a:cubicBezTo>
                  <a:lnTo>
                    <a:pt x="3231" y="823"/>
                  </a:lnTo>
                  <a:cubicBezTo>
                    <a:pt x="3228" y="825"/>
                    <a:pt x="3226" y="827"/>
                    <a:pt x="3223" y="828"/>
                  </a:cubicBezTo>
                  <a:cubicBezTo>
                    <a:pt x="3062" y="944"/>
                    <a:pt x="2903" y="1061"/>
                    <a:pt x="2747" y="1183"/>
                  </a:cubicBezTo>
                  <a:cubicBezTo>
                    <a:pt x="2753" y="1140"/>
                    <a:pt x="2753" y="1095"/>
                    <a:pt x="2750" y="1052"/>
                  </a:cubicBezTo>
                  <a:cubicBezTo>
                    <a:pt x="2742" y="884"/>
                    <a:pt x="2667" y="716"/>
                    <a:pt x="2533" y="616"/>
                  </a:cubicBezTo>
                  <a:cubicBezTo>
                    <a:pt x="2713" y="491"/>
                    <a:pt x="2899" y="370"/>
                    <a:pt x="3089" y="246"/>
                  </a:cubicBezTo>
                  <a:cubicBezTo>
                    <a:pt x="3172" y="194"/>
                    <a:pt x="3242" y="151"/>
                    <a:pt x="3321" y="99"/>
                  </a:cubicBezTo>
                  <a:cubicBezTo>
                    <a:pt x="3325" y="66"/>
                    <a:pt x="3329" y="34"/>
                    <a:pt x="33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31"/>
            <p:cNvSpPr/>
            <p:nvPr/>
          </p:nvSpPr>
          <p:spPr>
            <a:xfrm>
              <a:off x="5672275" y="4179775"/>
              <a:ext cx="31950" cy="5925"/>
            </a:xfrm>
            <a:custGeom>
              <a:avLst/>
              <a:gdLst/>
              <a:ahLst/>
              <a:cxnLst/>
              <a:rect l="l" t="t" r="r" b="b"/>
              <a:pathLst>
                <a:path w="1278" h="237" extrusionOk="0">
                  <a:moveTo>
                    <a:pt x="1216" y="1"/>
                  </a:moveTo>
                  <a:cubicBezTo>
                    <a:pt x="1055" y="55"/>
                    <a:pt x="894" y="94"/>
                    <a:pt x="736" y="111"/>
                  </a:cubicBezTo>
                  <a:cubicBezTo>
                    <a:pt x="619" y="121"/>
                    <a:pt x="507" y="127"/>
                    <a:pt x="397" y="127"/>
                  </a:cubicBezTo>
                  <a:cubicBezTo>
                    <a:pt x="262" y="127"/>
                    <a:pt x="131" y="118"/>
                    <a:pt x="1" y="98"/>
                  </a:cubicBezTo>
                  <a:lnTo>
                    <a:pt x="1" y="98"/>
                  </a:lnTo>
                  <a:cubicBezTo>
                    <a:pt x="34" y="131"/>
                    <a:pt x="69" y="165"/>
                    <a:pt x="104" y="197"/>
                  </a:cubicBezTo>
                  <a:cubicBezTo>
                    <a:pt x="115" y="207"/>
                    <a:pt x="125" y="214"/>
                    <a:pt x="137" y="223"/>
                  </a:cubicBezTo>
                  <a:cubicBezTo>
                    <a:pt x="233" y="232"/>
                    <a:pt x="330" y="237"/>
                    <a:pt x="427" y="237"/>
                  </a:cubicBezTo>
                  <a:cubicBezTo>
                    <a:pt x="626" y="237"/>
                    <a:pt x="825" y="217"/>
                    <a:pt x="1017" y="172"/>
                  </a:cubicBezTo>
                  <a:cubicBezTo>
                    <a:pt x="1105" y="150"/>
                    <a:pt x="1192" y="124"/>
                    <a:pt x="1278" y="93"/>
                  </a:cubicBezTo>
                  <a:cubicBezTo>
                    <a:pt x="1257" y="63"/>
                    <a:pt x="1237" y="32"/>
                    <a:pt x="12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31"/>
            <p:cNvSpPr/>
            <p:nvPr/>
          </p:nvSpPr>
          <p:spPr>
            <a:xfrm>
              <a:off x="5589525" y="3933400"/>
              <a:ext cx="118325" cy="250825"/>
            </a:xfrm>
            <a:custGeom>
              <a:avLst/>
              <a:gdLst/>
              <a:ahLst/>
              <a:cxnLst/>
              <a:rect l="l" t="t" r="r" b="b"/>
              <a:pathLst>
                <a:path w="4733" h="10033" extrusionOk="0">
                  <a:moveTo>
                    <a:pt x="4732" y="0"/>
                  </a:moveTo>
                  <a:cubicBezTo>
                    <a:pt x="4306" y="257"/>
                    <a:pt x="3881" y="517"/>
                    <a:pt x="3459" y="784"/>
                  </a:cubicBezTo>
                  <a:cubicBezTo>
                    <a:pt x="2731" y="1244"/>
                    <a:pt x="2010" y="1734"/>
                    <a:pt x="1418" y="2372"/>
                  </a:cubicBezTo>
                  <a:cubicBezTo>
                    <a:pt x="479" y="3387"/>
                    <a:pt x="1" y="4819"/>
                    <a:pt x="105" y="6208"/>
                  </a:cubicBezTo>
                  <a:cubicBezTo>
                    <a:pt x="164" y="6983"/>
                    <a:pt x="435" y="7735"/>
                    <a:pt x="860" y="8379"/>
                  </a:cubicBezTo>
                  <a:cubicBezTo>
                    <a:pt x="944" y="8509"/>
                    <a:pt x="1039" y="8632"/>
                    <a:pt x="1135" y="8755"/>
                  </a:cubicBezTo>
                  <a:cubicBezTo>
                    <a:pt x="1140" y="8760"/>
                    <a:pt x="1147" y="8764"/>
                    <a:pt x="1154" y="8766"/>
                  </a:cubicBezTo>
                  <a:cubicBezTo>
                    <a:pt x="1399" y="9053"/>
                    <a:pt x="1684" y="9308"/>
                    <a:pt x="2010" y="9524"/>
                  </a:cubicBezTo>
                  <a:cubicBezTo>
                    <a:pt x="2357" y="9751"/>
                    <a:pt x="2733" y="9944"/>
                    <a:pt x="3137" y="10033"/>
                  </a:cubicBezTo>
                  <a:cubicBezTo>
                    <a:pt x="3100" y="9985"/>
                    <a:pt x="3063" y="9938"/>
                    <a:pt x="3025" y="9891"/>
                  </a:cubicBezTo>
                  <a:cubicBezTo>
                    <a:pt x="2982" y="9879"/>
                    <a:pt x="2940" y="9867"/>
                    <a:pt x="2896" y="9853"/>
                  </a:cubicBezTo>
                  <a:cubicBezTo>
                    <a:pt x="2338" y="9653"/>
                    <a:pt x="1806" y="9304"/>
                    <a:pt x="1384" y="8857"/>
                  </a:cubicBezTo>
                  <a:cubicBezTo>
                    <a:pt x="1283" y="8752"/>
                    <a:pt x="1193" y="8647"/>
                    <a:pt x="1114" y="8549"/>
                  </a:cubicBezTo>
                  <a:cubicBezTo>
                    <a:pt x="1050" y="8462"/>
                    <a:pt x="988" y="8380"/>
                    <a:pt x="919" y="8269"/>
                  </a:cubicBezTo>
                  <a:cubicBezTo>
                    <a:pt x="504" y="7622"/>
                    <a:pt x="256" y="6888"/>
                    <a:pt x="210" y="6146"/>
                  </a:cubicBezTo>
                  <a:cubicBezTo>
                    <a:pt x="129" y="4927"/>
                    <a:pt x="521" y="3664"/>
                    <a:pt x="1243" y="2747"/>
                  </a:cubicBezTo>
                  <a:cubicBezTo>
                    <a:pt x="1685" y="2186"/>
                    <a:pt x="2221" y="1756"/>
                    <a:pt x="2776" y="1365"/>
                  </a:cubicBezTo>
                  <a:cubicBezTo>
                    <a:pt x="3169" y="1088"/>
                    <a:pt x="3568" y="821"/>
                    <a:pt x="3972" y="563"/>
                  </a:cubicBezTo>
                  <a:cubicBezTo>
                    <a:pt x="4216" y="405"/>
                    <a:pt x="4464" y="253"/>
                    <a:pt x="4712" y="104"/>
                  </a:cubicBezTo>
                  <a:lnTo>
                    <a:pt x="47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31"/>
            <p:cNvSpPr/>
            <p:nvPr/>
          </p:nvSpPr>
          <p:spPr>
            <a:xfrm>
              <a:off x="5794350" y="4126925"/>
              <a:ext cx="14150" cy="6025"/>
            </a:xfrm>
            <a:custGeom>
              <a:avLst/>
              <a:gdLst/>
              <a:ahLst/>
              <a:cxnLst/>
              <a:rect l="l" t="t" r="r" b="b"/>
              <a:pathLst>
                <a:path w="566" h="241" extrusionOk="0">
                  <a:moveTo>
                    <a:pt x="60" y="0"/>
                  </a:moveTo>
                  <a:cubicBezTo>
                    <a:pt x="53" y="12"/>
                    <a:pt x="46" y="25"/>
                    <a:pt x="39" y="36"/>
                  </a:cubicBezTo>
                  <a:cubicBezTo>
                    <a:pt x="26" y="58"/>
                    <a:pt x="15" y="82"/>
                    <a:pt x="3" y="103"/>
                  </a:cubicBezTo>
                  <a:cubicBezTo>
                    <a:pt x="1" y="104"/>
                    <a:pt x="0" y="107"/>
                    <a:pt x="0" y="108"/>
                  </a:cubicBezTo>
                  <a:lnTo>
                    <a:pt x="1" y="108"/>
                  </a:lnTo>
                  <a:cubicBezTo>
                    <a:pt x="135" y="110"/>
                    <a:pt x="196" y="117"/>
                    <a:pt x="324" y="153"/>
                  </a:cubicBezTo>
                  <a:cubicBezTo>
                    <a:pt x="390" y="174"/>
                    <a:pt x="452" y="204"/>
                    <a:pt x="515" y="240"/>
                  </a:cubicBezTo>
                  <a:cubicBezTo>
                    <a:pt x="518" y="233"/>
                    <a:pt x="520" y="226"/>
                    <a:pt x="523" y="219"/>
                  </a:cubicBezTo>
                  <a:cubicBezTo>
                    <a:pt x="536" y="192"/>
                    <a:pt x="550" y="167"/>
                    <a:pt x="566" y="143"/>
                  </a:cubicBezTo>
                  <a:cubicBezTo>
                    <a:pt x="506" y="112"/>
                    <a:pt x="447" y="83"/>
                    <a:pt x="386" y="60"/>
                  </a:cubicBezTo>
                  <a:cubicBezTo>
                    <a:pt x="282" y="26"/>
                    <a:pt x="169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31"/>
            <p:cNvSpPr/>
            <p:nvPr/>
          </p:nvSpPr>
          <p:spPr>
            <a:xfrm>
              <a:off x="5809275" y="4131675"/>
              <a:ext cx="16450" cy="17175"/>
            </a:xfrm>
            <a:custGeom>
              <a:avLst/>
              <a:gdLst/>
              <a:ahLst/>
              <a:cxnLst/>
              <a:rect l="l" t="t" r="r" b="b"/>
              <a:pathLst>
                <a:path w="658" h="687" extrusionOk="0">
                  <a:moveTo>
                    <a:pt x="47" y="1"/>
                  </a:moveTo>
                  <a:cubicBezTo>
                    <a:pt x="32" y="35"/>
                    <a:pt x="16" y="67"/>
                    <a:pt x="1" y="100"/>
                  </a:cubicBezTo>
                  <a:cubicBezTo>
                    <a:pt x="216" y="242"/>
                    <a:pt x="412" y="452"/>
                    <a:pt x="577" y="687"/>
                  </a:cubicBezTo>
                  <a:cubicBezTo>
                    <a:pt x="584" y="682"/>
                    <a:pt x="589" y="676"/>
                    <a:pt x="596" y="671"/>
                  </a:cubicBezTo>
                  <a:cubicBezTo>
                    <a:pt x="614" y="651"/>
                    <a:pt x="635" y="632"/>
                    <a:pt x="658" y="613"/>
                  </a:cubicBezTo>
                  <a:cubicBezTo>
                    <a:pt x="484" y="366"/>
                    <a:pt x="278" y="149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31"/>
            <p:cNvSpPr/>
            <p:nvPr/>
          </p:nvSpPr>
          <p:spPr>
            <a:xfrm>
              <a:off x="5826400" y="4150500"/>
              <a:ext cx="15150" cy="35350"/>
            </a:xfrm>
            <a:custGeom>
              <a:avLst/>
              <a:gdLst/>
              <a:ahLst/>
              <a:cxnLst/>
              <a:rect l="l" t="t" r="r" b="b"/>
              <a:pathLst>
                <a:path w="606" h="1414" extrusionOk="0">
                  <a:moveTo>
                    <a:pt x="66" y="1"/>
                  </a:moveTo>
                  <a:lnTo>
                    <a:pt x="62" y="5"/>
                  </a:lnTo>
                  <a:cubicBezTo>
                    <a:pt x="43" y="34"/>
                    <a:pt x="24" y="61"/>
                    <a:pt x="6" y="91"/>
                  </a:cubicBezTo>
                  <a:cubicBezTo>
                    <a:pt x="5" y="93"/>
                    <a:pt x="1" y="96"/>
                    <a:pt x="0" y="99"/>
                  </a:cubicBezTo>
                  <a:cubicBezTo>
                    <a:pt x="159" y="355"/>
                    <a:pt x="284" y="631"/>
                    <a:pt x="364" y="878"/>
                  </a:cubicBezTo>
                  <a:cubicBezTo>
                    <a:pt x="415" y="1041"/>
                    <a:pt x="458" y="1213"/>
                    <a:pt x="491" y="1389"/>
                  </a:cubicBezTo>
                  <a:cubicBezTo>
                    <a:pt x="530" y="1396"/>
                    <a:pt x="567" y="1405"/>
                    <a:pt x="606" y="1414"/>
                  </a:cubicBezTo>
                  <a:cubicBezTo>
                    <a:pt x="572" y="1234"/>
                    <a:pt x="530" y="1055"/>
                    <a:pt x="477" y="881"/>
                  </a:cubicBezTo>
                  <a:cubicBezTo>
                    <a:pt x="391" y="603"/>
                    <a:pt x="251" y="289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31"/>
            <p:cNvSpPr/>
            <p:nvPr/>
          </p:nvSpPr>
          <p:spPr>
            <a:xfrm>
              <a:off x="5770875" y="4284650"/>
              <a:ext cx="9700" cy="8625"/>
            </a:xfrm>
            <a:custGeom>
              <a:avLst/>
              <a:gdLst/>
              <a:ahLst/>
              <a:cxnLst/>
              <a:rect l="l" t="t" r="r" b="b"/>
              <a:pathLst>
                <a:path w="388" h="345" extrusionOk="0">
                  <a:moveTo>
                    <a:pt x="13" y="0"/>
                  </a:moveTo>
                  <a:cubicBezTo>
                    <a:pt x="3" y="14"/>
                    <a:pt x="0" y="30"/>
                    <a:pt x="3" y="49"/>
                  </a:cubicBezTo>
                  <a:cubicBezTo>
                    <a:pt x="26" y="95"/>
                    <a:pt x="79" y="121"/>
                    <a:pt x="115" y="157"/>
                  </a:cubicBezTo>
                  <a:cubicBezTo>
                    <a:pt x="192" y="216"/>
                    <a:pt x="270" y="276"/>
                    <a:pt x="353" y="325"/>
                  </a:cubicBezTo>
                  <a:cubicBezTo>
                    <a:pt x="366" y="332"/>
                    <a:pt x="377" y="338"/>
                    <a:pt x="387" y="344"/>
                  </a:cubicBezTo>
                  <a:cubicBezTo>
                    <a:pt x="362" y="304"/>
                    <a:pt x="333" y="267"/>
                    <a:pt x="305" y="231"/>
                  </a:cubicBezTo>
                  <a:cubicBezTo>
                    <a:pt x="296" y="231"/>
                    <a:pt x="286" y="230"/>
                    <a:pt x="279" y="224"/>
                  </a:cubicBezTo>
                  <a:cubicBezTo>
                    <a:pt x="192" y="162"/>
                    <a:pt x="108" y="95"/>
                    <a:pt x="32" y="20"/>
                  </a:cubicBezTo>
                  <a:cubicBezTo>
                    <a:pt x="26" y="14"/>
                    <a:pt x="19" y="7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31"/>
            <p:cNvSpPr/>
            <p:nvPr/>
          </p:nvSpPr>
          <p:spPr>
            <a:xfrm>
              <a:off x="5790425" y="4290250"/>
              <a:ext cx="24875" cy="8300"/>
            </a:xfrm>
            <a:custGeom>
              <a:avLst/>
              <a:gdLst/>
              <a:ahLst/>
              <a:cxnLst/>
              <a:rect l="l" t="t" r="r" b="b"/>
              <a:pathLst>
                <a:path w="995" h="332" extrusionOk="0">
                  <a:moveTo>
                    <a:pt x="907" y="1"/>
                  </a:moveTo>
                  <a:cubicBezTo>
                    <a:pt x="796" y="82"/>
                    <a:pt x="676" y="147"/>
                    <a:pt x="549" y="192"/>
                  </a:cubicBezTo>
                  <a:cubicBezTo>
                    <a:pt x="483" y="218"/>
                    <a:pt x="408" y="231"/>
                    <a:pt x="341" y="234"/>
                  </a:cubicBezTo>
                  <a:cubicBezTo>
                    <a:pt x="229" y="228"/>
                    <a:pt x="115" y="206"/>
                    <a:pt x="1" y="171"/>
                  </a:cubicBezTo>
                  <a:lnTo>
                    <a:pt x="1" y="171"/>
                  </a:lnTo>
                  <a:cubicBezTo>
                    <a:pt x="2" y="180"/>
                    <a:pt x="3" y="187"/>
                    <a:pt x="4" y="196"/>
                  </a:cubicBezTo>
                  <a:cubicBezTo>
                    <a:pt x="19" y="204"/>
                    <a:pt x="32" y="218"/>
                    <a:pt x="33" y="242"/>
                  </a:cubicBezTo>
                  <a:cubicBezTo>
                    <a:pt x="34" y="255"/>
                    <a:pt x="34" y="270"/>
                    <a:pt x="34" y="285"/>
                  </a:cubicBezTo>
                  <a:cubicBezTo>
                    <a:pt x="49" y="289"/>
                    <a:pt x="64" y="291"/>
                    <a:pt x="79" y="294"/>
                  </a:cubicBezTo>
                  <a:cubicBezTo>
                    <a:pt x="153" y="320"/>
                    <a:pt x="229" y="332"/>
                    <a:pt x="306" y="332"/>
                  </a:cubicBezTo>
                  <a:cubicBezTo>
                    <a:pt x="543" y="332"/>
                    <a:pt x="786" y="220"/>
                    <a:pt x="995" y="62"/>
                  </a:cubicBezTo>
                  <a:cubicBezTo>
                    <a:pt x="965" y="42"/>
                    <a:pt x="936" y="21"/>
                    <a:pt x="9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31"/>
            <p:cNvSpPr/>
            <p:nvPr/>
          </p:nvSpPr>
          <p:spPr>
            <a:xfrm>
              <a:off x="5819525" y="4262025"/>
              <a:ext cx="15475" cy="24425"/>
            </a:xfrm>
            <a:custGeom>
              <a:avLst/>
              <a:gdLst/>
              <a:ahLst/>
              <a:cxnLst/>
              <a:rect l="l" t="t" r="r" b="b"/>
              <a:pathLst>
                <a:path w="619" h="977" extrusionOk="0">
                  <a:moveTo>
                    <a:pt x="538" y="1"/>
                  </a:moveTo>
                  <a:cubicBezTo>
                    <a:pt x="414" y="318"/>
                    <a:pt x="234" y="640"/>
                    <a:pt x="0" y="894"/>
                  </a:cubicBezTo>
                  <a:cubicBezTo>
                    <a:pt x="23" y="923"/>
                    <a:pt x="45" y="949"/>
                    <a:pt x="65" y="976"/>
                  </a:cubicBezTo>
                  <a:cubicBezTo>
                    <a:pt x="90" y="950"/>
                    <a:pt x="114" y="925"/>
                    <a:pt x="135" y="898"/>
                  </a:cubicBezTo>
                  <a:cubicBezTo>
                    <a:pt x="337" y="670"/>
                    <a:pt x="497" y="390"/>
                    <a:pt x="618" y="86"/>
                  </a:cubicBezTo>
                  <a:cubicBezTo>
                    <a:pt x="593" y="60"/>
                    <a:pt x="568" y="33"/>
                    <a:pt x="542" y="4"/>
                  </a:cubicBezTo>
                  <a:lnTo>
                    <a:pt x="53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31"/>
            <p:cNvSpPr/>
            <p:nvPr/>
          </p:nvSpPr>
          <p:spPr>
            <a:xfrm>
              <a:off x="5835125" y="4227800"/>
              <a:ext cx="7975" cy="30875"/>
            </a:xfrm>
            <a:custGeom>
              <a:avLst/>
              <a:gdLst/>
              <a:ahLst/>
              <a:cxnLst/>
              <a:rect l="l" t="t" r="r" b="b"/>
              <a:pathLst>
                <a:path w="319" h="1235" extrusionOk="0">
                  <a:moveTo>
                    <a:pt x="319" y="0"/>
                  </a:moveTo>
                  <a:lnTo>
                    <a:pt x="319" y="0"/>
                  </a:lnTo>
                  <a:cubicBezTo>
                    <a:pt x="305" y="2"/>
                    <a:pt x="293" y="5"/>
                    <a:pt x="279" y="7"/>
                  </a:cubicBezTo>
                  <a:cubicBezTo>
                    <a:pt x="255" y="13"/>
                    <a:pt x="233" y="18"/>
                    <a:pt x="211" y="23"/>
                  </a:cubicBezTo>
                  <a:cubicBezTo>
                    <a:pt x="173" y="403"/>
                    <a:pt x="103" y="775"/>
                    <a:pt x="1" y="1116"/>
                  </a:cubicBezTo>
                  <a:cubicBezTo>
                    <a:pt x="26" y="1155"/>
                    <a:pt x="51" y="1195"/>
                    <a:pt x="75" y="1234"/>
                  </a:cubicBezTo>
                  <a:cubicBezTo>
                    <a:pt x="181" y="917"/>
                    <a:pt x="252" y="582"/>
                    <a:pt x="291" y="259"/>
                  </a:cubicBezTo>
                  <a:cubicBezTo>
                    <a:pt x="301" y="172"/>
                    <a:pt x="311" y="86"/>
                    <a:pt x="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31"/>
            <p:cNvSpPr/>
            <p:nvPr/>
          </p:nvSpPr>
          <p:spPr>
            <a:xfrm>
              <a:off x="5839300" y="4188975"/>
              <a:ext cx="4600" cy="25075"/>
            </a:xfrm>
            <a:custGeom>
              <a:avLst/>
              <a:gdLst/>
              <a:ahLst/>
              <a:cxnLst/>
              <a:rect l="l" t="t" r="r" b="b"/>
              <a:pathLst>
                <a:path w="184" h="1003" extrusionOk="0">
                  <a:moveTo>
                    <a:pt x="0" y="0"/>
                  </a:moveTo>
                  <a:cubicBezTo>
                    <a:pt x="54" y="317"/>
                    <a:pt x="77" y="649"/>
                    <a:pt x="75" y="983"/>
                  </a:cubicBezTo>
                  <a:cubicBezTo>
                    <a:pt x="109" y="989"/>
                    <a:pt x="145" y="995"/>
                    <a:pt x="180" y="1002"/>
                  </a:cubicBezTo>
                  <a:cubicBezTo>
                    <a:pt x="184" y="673"/>
                    <a:pt x="164" y="341"/>
                    <a:pt x="113" y="16"/>
                  </a:cubicBezTo>
                  <a:cubicBezTo>
                    <a:pt x="76" y="10"/>
                    <a:pt x="39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31"/>
            <p:cNvSpPr/>
            <p:nvPr/>
          </p:nvSpPr>
          <p:spPr>
            <a:xfrm>
              <a:off x="5774125" y="4313775"/>
              <a:ext cx="13125" cy="4625"/>
            </a:xfrm>
            <a:custGeom>
              <a:avLst/>
              <a:gdLst/>
              <a:ahLst/>
              <a:cxnLst/>
              <a:rect l="l" t="t" r="r" b="b"/>
              <a:pathLst>
                <a:path w="525" h="185" extrusionOk="0">
                  <a:moveTo>
                    <a:pt x="1" y="1"/>
                  </a:moveTo>
                  <a:lnTo>
                    <a:pt x="1" y="1"/>
                  </a:lnTo>
                  <a:cubicBezTo>
                    <a:pt x="9" y="39"/>
                    <a:pt x="15" y="79"/>
                    <a:pt x="25" y="117"/>
                  </a:cubicBezTo>
                  <a:cubicBezTo>
                    <a:pt x="139" y="142"/>
                    <a:pt x="269" y="162"/>
                    <a:pt x="392" y="171"/>
                  </a:cubicBezTo>
                  <a:cubicBezTo>
                    <a:pt x="432" y="177"/>
                    <a:pt x="474" y="182"/>
                    <a:pt x="515" y="184"/>
                  </a:cubicBezTo>
                  <a:cubicBezTo>
                    <a:pt x="517" y="146"/>
                    <a:pt x="521" y="107"/>
                    <a:pt x="524" y="70"/>
                  </a:cubicBezTo>
                  <a:cubicBezTo>
                    <a:pt x="345" y="63"/>
                    <a:pt x="159" y="4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31"/>
            <p:cNvSpPr/>
            <p:nvPr/>
          </p:nvSpPr>
          <p:spPr>
            <a:xfrm>
              <a:off x="5782750" y="4070225"/>
              <a:ext cx="115275" cy="273600"/>
            </a:xfrm>
            <a:custGeom>
              <a:avLst/>
              <a:gdLst/>
              <a:ahLst/>
              <a:cxnLst/>
              <a:rect l="l" t="t" r="r" b="b"/>
              <a:pathLst>
                <a:path w="4611" h="10944" extrusionOk="0">
                  <a:moveTo>
                    <a:pt x="3318" y="1742"/>
                  </a:moveTo>
                  <a:cubicBezTo>
                    <a:pt x="3558" y="2033"/>
                    <a:pt x="3761" y="2357"/>
                    <a:pt x="3926" y="2721"/>
                  </a:cubicBezTo>
                  <a:cubicBezTo>
                    <a:pt x="4191" y="3261"/>
                    <a:pt x="4394" y="3962"/>
                    <a:pt x="4457" y="4548"/>
                  </a:cubicBezTo>
                  <a:cubicBezTo>
                    <a:pt x="4469" y="4663"/>
                    <a:pt x="4479" y="4777"/>
                    <a:pt x="4483" y="4890"/>
                  </a:cubicBezTo>
                  <a:cubicBezTo>
                    <a:pt x="4418" y="4823"/>
                    <a:pt x="4335" y="4775"/>
                    <a:pt x="4239" y="4765"/>
                  </a:cubicBezTo>
                  <a:cubicBezTo>
                    <a:pt x="4217" y="4763"/>
                    <a:pt x="4198" y="4762"/>
                    <a:pt x="4180" y="4762"/>
                  </a:cubicBezTo>
                  <a:cubicBezTo>
                    <a:pt x="4114" y="4762"/>
                    <a:pt x="4066" y="4775"/>
                    <a:pt x="3985" y="4797"/>
                  </a:cubicBezTo>
                  <a:cubicBezTo>
                    <a:pt x="3979" y="4800"/>
                    <a:pt x="3971" y="4802"/>
                    <a:pt x="3964" y="4805"/>
                  </a:cubicBezTo>
                  <a:cubicBezTo>
                    <a:pt x="4015" y="3751"/>
                    <a:pt x="3835" y="2664"/>
                    <a:pt x="3318" y="1742"/>
                  </a:cubicBezTo>
                  <a:close/>
                  <a:moveTo>
                    <a:pt x="3695" y="7191"/>
                  </a:moveTo>
                  <a:cubicBezTo>
                    <a:pt x="3737" y="7191"/>
                    <a:pt x="3779" y="7196"/>
                    <a:pt x="3821" y="7210"/>
                  </a:cubicBezTo>
                  <a:cubicBezTo>
                    <a:pt x="3946" y="7246"/>
                    <a:pt x="4053" y="7352"/>
                    <a:pt x="4090" y="7473"/>
                  </a:cubicBezTo>
                  <a:cubicBezTo>
                    <a:pt x="4109" y="7531"/>
                    <a:pt x="4094" y="7522"/>
                    <a:pt x="4108" y="7555"/>
                  </a:cubicBezTo>
                  <a:cubicBezTo>
                    <a:pt x="3856" y="8276"/>
                    <a:pt x="3477" y="8956"/>
                    <a:pt x="2985" y="9516"/>
                  </a:cubicBezTo>
                  <a:cubicBezTo>
                    <a:pt x="2888" y="9622"/>
                    <a:pt x="2790" y="9724"/>
                    <a:pt x="2690" y="9821"/>
                  </a:cubicBezTo>
                  <a:cubicBezTo>
                    <a:pt x="2716" y="9738"/>
                    <a:pt x="2724" y="9648"/>
                    <a:pt x="2715" y="9563"/>
                  </a:cubicBezTo>
                  <a:cubicBezTo>
                    <a:pt x="2708" y="9358"/>
                    <a:pt x="2568" y="9135"/>
                    <a:pt x="2343" y="9049"/>
                  </a:cubicBezTo>
                  <a:cubicBezTo>
                    <a:pt x="2312" y="9039"/>
                    <a:pt x="2273" y="9023"/>
                    <a:pt x="2237" y="9012"/>
                  </a:cubicBezTo>
                  <a:cubicBezTo>
                    <a:pt x="2764" y="8526"/>
                    <a:pt x="3167" y="7905"/>
                    <a:pt x="3449" y="7235"/>
                  </a:cubicBezTo>
                  <a:cubicBezTo>
                    <a:pt x="3488" y="7223"/>
                    <a:pt x="3527" y="7212"/>
                    <a:pt x="3567" y="7204"/>
                  </a:cubicBezTo>
                  <a:cubicBezTo>
                    <a:pt x="3608" y="7196"/>
                    <a:pt x="3651" y="7191"/>
                    <a:pt x="3695" y="7191"/>
                  </a:cubicBezTo>
                  <a:close/>
                  <a:moveTo>
                    <a:pt x="937" y="1"/>
                  </a:moveTo>
                  <a:cubicBezTo>
                    <a:pt x="934" y="38"/>
                    <a:pt x="933" y="75"/>
                    <a:pt x="931" y="114"/>
                  </a:cubicBezTo>
                  <a:cubicBezTo>
                    <a:pt x="1426" y="280"/>
                    <a:pt x="1869" y="541"/>
                    <a:pt x="2319" y="852"/>
                  </a:cubicBezTo>
                  <a:cubicBezTo>
                    <a:pt x="2530" y="991"/>
                    <a:pt x="2728" y="1145"/>
                    <a:pt x="2909" y="1311"/>
                  </a:cubicBezTo>
                  <a:cubicBezTo>
                    <a:pt x="2911" y="1316"/>
                    <a:pt x="2915" y="1321"/>
                    <a:pt x="2920" y="1325"/>
                  </a:cubicBezTo>
                  <a:cubicBezTo>
                    <a:pt x="3028" y="1435"/>
                    <a:pt x="3114" y="1584"/>
                    <a:pt x="3205" y="1732"/>
                  </a:cubicBezTo>
                  <a:cubicBezTo>
                    <a:pt x="3517" y="2274"/>
                    <a:pt x="3735" y="3015"/>
                    <a:pt x="3817" y="3669"/>
                  </a:cubicBezTo>
                  <a:cubicBezTo>
                    <a:pt x="3894" y="4260"/>
                    <a:pt x="3869" y="4858"/>
                    <a:pt x="3804" y="5449"/>
                  </a:cubicBezTo>
                  <a:cubicBezTo>
                    <a:pt x="3785" y="5624"/>
                    <a:pt x="3758" y="5800"/>
                    <a:pt x="3722" y="5976"/>
                  </a:cubicBezTo>
                  <a:cubicBezTo>
                    <a:pt x="3749" y="5979"/>
                    <a:pt x="3779" y="5980"/>
                    <a:pt x="3807" y="5984"/>
                  </a:cubicBezTo>
                  <a:cubicBezTo>
                    <a:pt x="3814" y="5985"/>
                    <a:pt x="3821" y="5986"/>
                    <a:pt x="3826" y="5990"/>
                  </a:cubicBezTo>
                  <a:cubicBezTo>
                    <a:pt x="3893" y="5652"/>
                    <a:pt x="3933" y="5309"/>
                    <a:pt x="3953" y="4966"/>
                  </a:cubicBezTo>
                  <a:cubicBezTo>
                    <a:pt x="3954" y="4949"/>
                    <a:pt x="3954" y="4930"/>
                    <a:pt x="3955" y="4914"/>
                  </a:cubicBezTo>
                  <a:cubicBezTo>
                    <a:pt x="3984" y="4908"/>
                    <a:pt x="3995" y="4890"/>
                    <a:pt x="4067" y="4872"/>
                  </a:cubicBezTo>
                  <a:cubicBezTo>
                    <a:pt x="4110" y="4857"/>
                    <a:pt x="4153" y="4850"/>
                    <a:pt x="4194" y="4850"/>
                  </a:cubicBezTo>
                  <a:cubicBezTo>
                    <a:pt x="4277" y="4850"/>
                    <a:pt x="4352" y="4879"/>
                    <a:pt x="4409" y="4932"/>
                  </a:cubicBezTo>
                  <a:cubicBezTo>
                    <a:pt x="4437" y="4959"/>
                    <a:pt x="4463" y="4988"/>
                    <a:pt x="4487" y="5019"/>
                  </a:cubicBezTo>
                  <a:cubicBezTo>
                    <a:pt x="4516" y="5779"/>
                    <a:pt x="4425" y="6512"/>
                    <a:pt x="4203" y="7246"/>
                  </a:cubicBezTo>
                  <a:cubicBezTo>
                    <a:pt x="4188" y="7295"/>
                    <a:pt x="4173" y="7344"/>
                    <a:pt x="4157" y="7393"/>
                  </a:cubicBezTo>
                  <a:cubicBezTo>
                    <a:pt x="4084" y="7214"/>
                    <a:pt x="3893" y="7083"/>
                    <a:pt x="3701" y="7083"/>
                  </a:cubicBezTo>
                  <a:cubicBezTo>
                    <a:pt x="3697" y="7083"/>
                    <a:pt x="3692" y="7083"/>
                    <a:pt x="3688" y="7083"/>
                  </a:cubicBezTo>
                  <a:cubicBezTo>
                    <a:pt x="3624" y="7084"/>
                    <a:pt x="3559" y="7092"/>
                    <a:pt x="3497" y="7109"/>
                  </a:cubicBezTo>
                  <a:cubicBezTo>
                    <a:pt x="3588" y="6880"/>
                    <a:pt x="3665" y="6645"/>
                    <a:pt x="3728" y="6409"/>
                  </a:cubicBezTo>
                  <a:cubicBezTo>
                    <a:pt x="3760" y="6294"/>
                    <a:pt x="3787" y="6177"/>
                    <a:pt x="3811" y="6059"/>
                  </a:cubicBezTo>
                  <a:lnTo>
                    <a:pt x="3811" y="6059"/>
                  </a:lnTo>
                  <a:cubicBezTo>
                    <a:pt x="3810" y="6059"/>
                    <a:pt x="3807" y="6061"/>
                    <a:pt x="3806" y="6061"/>
                  </a:cubicBezTo>
                  <a:cubicBezTo>
                    <a:pt x="3773" y="6058"/>
                    <a:pt x="3738" y="6057"/>
                    <a:pt x="3703" y="6056"/>
                  </a:cubicBezTo>
                  <a:cubicBezTo>
                    <a:pt x="3451" y="7246"/>
                    <a:pt x="2837" y="8435"/>
                    <a:pt x="1892" y="9162"/>
                  </a:cubicBezTo>
                  <a:cubicBezTo>
                    <a:pt x="1907" y="9178"/>
                    <a:pt x="1922" y="9193"/>
                    <a:pt x="1937" y="9209"/>
                  </a:cubicBezTo>
                  <a:cubicBezTo>
                    <a:pt x="1950" y="9223"/>
                    <a:pt x="1951" y="9243"/>
                    <a:pt x="1941" y="9259"/>
                  </a:cubicBezTo>
                  <a:cubicBezTo>
                    <a:pt x="2008" y="9208"/>
                    <a:pt x="2072" y="9154"/>
                    <a:pt x="2136" y="9099"/>
                  </a:cubicBezTo>
                  <a:cubicBezTo>
                    <a:pt x="2164" y="9116"/>
                    <a:pt x="2209" y="9118"/>
                    <a:pt x="2237" y="9130"/>
                  </a:cubicBezTo>
                  <a:cubicBezTo>
                    <a:pt x="2314" y="9156"/>
                    <a:pt x="2342" y="9167"/>
                    <a:pt x="2419" y="9221"/>
                  </a:cubicBezTo>
                  <a:cubicBezTo>
                    <a:pt x="2582" y="9338"/>
                    <a:pt x="2640" y="9586"/>
                    <a:pt x="2616" y="9743"/>
                  </a:cubicBezTo>
                  <a:cubicBezTo>
                    <a:pt x="2592" y="9854"/>
                    <a:pt x="2581" y="9859"/>
                    <a:pt x="2538" y="9950"/>
                  </a:cubicBezTo>
                  <a:cubicBezTo>
                    <a:pt x="2537" y="9954"/>
                    <a:pt x="2538" y="9956"/>
                    <a:pt x="2538" y="9959"/>
                  </a:cubicBezTo>
                  <a:cubicBezTo>
                    <a:pt x="2277" y="10192"/>
                    <a:pt x="1997" y="10389"/>
                    <a:pt x="1667" y="10548"/>
                  </a:cubicBezTo>
                  <a:cubicBezTo>
                    <a:pt x="1381" y="10687"/>
                    <a:pt x="1011" y="10793"/>
                    <a:pt x="682" y="10821"/>
                  </a:cubicBezTo>
                  <a:cubicBezTo>
                    <a:pt x="824" y="10662"/>
                    <a:pt x="881" y="10430"/>
                    <a:pt x="855" y="10219"/>
                  </a:cubicBezTo>
                  <a:cubicBezTo>
                    <a:pt x="844" y="10146"/>
                    <a:pt x="818" y="10076"/>
                    <a:pt x="778" y="10013"/>
                  </a:cubicBezTo>
                  <a:cubicBezTo>
                    <a:pt x="752" y="9964"/>
                    <a:pt x="691" y="9905"/>
                    <a:pt x="660" y="9879"/>
                  </a:cubicBezTo>
                  <a:cubicBezTo>
                    <a:pt x="661" y="9879"/>
                    <a:pt x="664" y="9878"/>
                    <a:pt x="665" y="9878"/>
                  </a:cubicBezTo>
                  <a:cubicBezTo>
                    <a:pt x="944" y="9812"/>
                    <a:pt x="1212" y="9702"/>
                    <a:pt x="1466" y="9565"/>
                  </a:cubicBezTo>
                  <a:cubicBezTo>
                    <a:pt x="1603" y="9491"/>
                    <a:pt x="1735" y="9406"/>
                    <a:pt x="1860" y="9316"/>
                  </a:cubicBezTo>
                  <a:cubicBezTo>
                    <a:pt x="1837" y="9290"/>
                    <a:pt x="1812" y="9262"/>
                    <a:pt x="1789" y="9235"/>
                  </a:cubicBezTo>
                  <a:cubicBezTo>
                    <a:pt x="1478" y="9460"/>
                    <a:pt x="1133" y="9633"/>
                    <a:pt x="754" y="9743"/>
                  </a:cubicBezTo>
                  <a:cubicBezTo>
                    <a:pt x="617" y="9780"/>
                    <a:pt x="524" y="9801"/>
                    <a:pt x="431" y="9813"/>
                  </a:cubicBezTo>
                  <a:cubicBezTo>
                    <a:pt x="381" y="9815"/>
                    <a:pt x="326" y="9815"/>
                    <a:pt x="272" y="9815"/>
                  </a:cubicBezTo>
                  <a:cubicBezTo>
                    <a:pt x="267" y="9849"/>
                    <a:pt x="261" y="9883"/>
                    <a:pt x="257" y="9916"/>
                  </a:cubicBezTo>
                  <a:cubicBezTo>
                    <a:pt x="257" y="9921"/>
                    <a:pt x="254" y="9925"/>
                    <a:pt x="253" y="9929"/>
                  </a:cubicBezTo>
                  <a:cubicBezTo>
                    <a:pt x="340" y="9929"/>
                    <a:pt x="427" y="9920"/>
                    <a:pt x="514" y="9906"/>
                  </a:cubicBezTo>
                  <a:lnTo>
                    <a:pt x="536" y="9921"/>
                  </a:lnTo>
                  <a:cubicBezTo>
                    <a:pt x="552" y="9931"/>
                    <a:pt x="567" y="9944"/>
                    <a:pt x="583" y="9955"/>
                  </a:cubicBezTo>
                  <a:cubicBezTo>
                    <a:pt x="614" y="9980"/>
                    <a:pt x="669" y="10032"/>
                    <a:pt x="696" y="10085"/>
                  </a:cubicBezTo>
                  <a:cubicBezTo>
                    <a:pt x="798" y="10270"/>
                    <a:pt x="767" y="10508"/>
                    <a:pt x="653" y="10708"/>
                  </a:cubicBezTo>
                  <a:cubicBezTo>
                    <a:pt x="620" y="10760"/>
                    <a:pt x="586" y="10796"/>
                    <a:pt x="546" y="10830"/>
                  </a:cubicBezTo>
                  <a:cubicBezTo>
                    <a:pt x="490" y="10834"/>
                    <a:pt x="434" y="10835"/>
                    <a:pt x="378" y="10835"/>
                  </a:cubicBezTo>
                  <a:cubicBezTo>
                    <a:pt x="252" y="10835"/>
                    <a:pt x="126" y="10828"/>
                    <a:pt x="1" y="10817"/>
                  </a:cubicBezTo>
                  <a:lnTo>
                    <a:pt x="1" y="10817"/>
                  </a:lnTo>
                  <a:cubicBezTo>
                    <a:pt x="7" y="10830"/>
                    <a:pt x="14" y="10845"/>
                    <a:pt x="19" y="10857"/>
                  </a:cubicBezTo>
                  <a:cubicBezTo>
                    <a:pt x="28" y="10862"/>
                    <a:pt x="36" y="10871"/>
                    <a:pt x="40" y="10883"/>
                  </a:cubicBezTo>
                  <a:cubicBezTo>
                    <a:pt x="45" y="10899"/>
                    <a:pt x="51" y="10917"/>
                    <a:pt x="58" y="10933"/>
                  </a:cubicBezTo>
                  <a:cubicBezTo>
                    <a:pt x="153" y="10940"/>
                    <a:pt x="249" y="10944"/>
                    <a:pt x="344" y="10944"/>
                  </a:cubicBezTo>
                  <a:cubicBezTo>
                    <a:pt x="764" y="10944"/>
                    <a:pt x="1181" y="10876"/>
                    <a:pt x="1570" y="10709"/>
                  </a:cubicBezTo>
                  <a:cubicBezTo>
                    <a:pt x="2254" y="10419"/>
                    <a:pt x="2832" y="9903"/>
                    <a:pt x="3285" y="9311"/>
                  </a:cubicBezTo>
                  <a:cubicBezTo>
                    <a:pt x="4000" y="8386"/>
                    <a:pt x="4413" y="7238"/>
                    <a:pt x="4552" y="6075"/>
                  </a:cubicBezTo>
                  <a:cubicBezTo>
                    <a:pt x="4597" y="5743"/>
                    <a:pt x="4610" y="5407"/>
                    <a:pt x="4600" y="5073"/>
                  </a:cubicBezTo>
                  <a:cubicBezTo>
                    <a:pt x="4604" y="5063"/>
                    <a:pt x="4604" y="5053"/>
                    <a:pt x="4600" y="5043"/>
                  </a:cubicBezTo>
                  <a:cubicBezTo>
                    <a:pt x="4573" y="4276"/>
                    <a:pt x="4410" y="3515"/>
                    <a:pt x="4090" y="2818"/>
                  </a:cubicBezTo>
                  <a:cubicBezTo>
                    <a:pt x="3768" y="2056"/>
                    <a:pt x="3256" y="1377"/>
                    <a:pt x="2582" y="904"/>
                  </a:cubicBezTo>
                  <a:cubicBezTo>
                    <a:pt x="2075" y="534"/>
                    <a:pt x="1534" y="196"/>
                    <a:pt x="9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31"/>
            <p:cNvSpPr/>
            <p:nvPr/>
          </p:nvSpPr>
          <p:spPr>
            <a:xfrm>
              <a:off x="5723000" y="3810625"/>
              <a:ext cx="19200" cy="16250"/>
            </a:xfrm>
            <a:custGeom>
              <a:avLst/>
              <a:gdLst/>
              <a:ahLst/>
              <a:cxnLst/>
              <a:rect l="l" t="t" r="r" b="b"/>
              <a:pathLst>
                <a:path w="768" h="650" extrusionOk="0">
                  <a:moveTo>
                    <a:pt x="739" y="1"/>
                  </a:moveTo>
                  <a:cubicBezTo>
                    <a:pt x="737" y="1"/>
                    <a:pt x="735" y="1"/>
                    <a:pt x="733" y="2"/>
                  </a:cubicBezTo>
                  <a:cubicBezTo>
                    <a:pt x="604" y="53"/>
                    <a:pt x="459" y="149"/>
                    <a:pt x="347" y="260"/>
                  </a:cubicBezTo>
                  <a:cubicBezTo>
                    <a:pt x="260" y="347"/>
                    <a:pt x="187" y="445"/>
                    <a:pt x="98" y="528"/>
                  </a:cubicBezTo>
                  <a:cubicBezTo>
                    <a:pt x="68" y="558"/>
                    <a:pt x="34" y="584"/>
                    <a:pt x="1" y="605"/>
                  </a:cubicBezTo>
                  <a:cubicBezTo>
                    <a:pt x="12" y="618"/>
                    <a:pt x="22" y="630"/>
                    <a:pt x="28" y="645"/>
                  </a:cubicBezTo>
                  <a:lnTo>
                    <a:pt x="33" y="650"/>
                  </a:lnTo>
                  <a:cubicBezTo>
                    <a:pt x="210" y="527"/>
                    <a:pt x="353" y="295"/>
                    <a:pt x="519" y="178"/>
                  </a:cubicBezTo>
                  <a:cubicBezTo>
                    <a:pt x="587" y="128"/>
                    <a:pt x="660" y="87"/>
                    <a:pt x="734" y="49"/>
                  </a:cubicBezTo>
                  <a:cubicBezTo>
                    <a:pt x="747" y="42"/>
                    <a:pt x="739" y="51"/>
                    <a:pt x="757" y="37"/>
                  </a:cubicBezTo>
                  <a:cubicBezTo>
                    <a:pt x="768" y="23"/>
                    <a:pt x="756" y="1"/>
                    <a:pt x="7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31"/>
            <p:cNvSpPr/>
            <p:nvPr/>
          </p:nvSpPr>
          <p:spPr>
            <a:xfrm>
              <a:off x="5722400" y="3790750"/>
              <a:ext cx="40425" cy="47225"/>
            </a:xfrm>
            <a:custGeom>
              <a:avLst/>
              <a:gdLst/>
              <a:ahLst/>
              <a:cxnLst/>
              <a:rect l="l" t="t" r="r" b="b"/>
              <a:pathLst>
                <a:path w="1617" h="1889" extrusionOk="0">
                  <a:moveTo>
                    <a:pt x="185" y="1697"/>
                  </a:moveTo>
                  <a:cubicBezTo>
                    <a:pt x="186" y="1698"/>
                    <a:pt x="186" y="1700"/>
                    <a:pt x="186" y="1701"/>
                  </a:cubicBezTo>
                  <a:lnTo>
                    <a:pt x="186" y="1701"/>
                  </a:lnTo>
                  <a:cubicBezTo>
                    <a:pt x="186" y="1700"/>
                    <a:pt x="186" y="1698"/>
                    <a:pt x="185" y="1697"/>
                  </a:cubicBezTo>
                  <a:close/>
                  <a:moveTo>
                    <a:pt x="1401" y="1"/>
                  </a:moveTo>
                  <a:cubicBezTo>
                    <a:pt x="1376" y="1"/>
                    <a:pt x="1343" y="18"/>
                    <a:pt x="1361" y="66"/>
                  </a:cubicBezTo>
                  <a:cubicBezTo>
                    <a:pt x="1397" y="110"/>
                    <a:pt x="1405" y="101"/>
                    <a:pt x="1432" y="183"/>
                  </a:cubicBezTo>
                  <a:cubicBezTo>
                    <a:pt x="1478" y="291"/>
                    <a:pt x="1413" y="416"/>
                    <a:pt x="1346" y="497"/>
                  </a:cubicBezTo>
                  <a:cubicBezTo>
                    <a:pt x="1279" y="599"/>
                    <a:pt x="1164" y="688"/>
                    <a:pt x="1034" y="779"/>
                  </a:cubicBezTo>
                  <a:cubicBezTo>
                    <a:pt x="1148" y="569"/>
                    <a:pt x="1142" y="244"/>
                    <a:pt x="957" y="86"/>
                  </a:cubicBezTo>
                  <a:cubicBezTo>
                    <a:pt x="916" y="49"/>
                    <a:pt x="836" y="22"/>
                    <a:pt x="799" y="22"/>
                  </a:cubicBezTo>
                  <a:cubicBezTo>
                    <a:pt x="797" y="22"/>
                    <a:pt x="796" y="22"/>
                    <a:pt x="795" y="22"/>
                  </a:cubicBezTo>
                  <a:cubicBezTo>
                    <a:pt x="771" y="23"/>
                    <a:pt x="768" y="63"/>
                    <a:pt x="793" y="68"/>
                  </a:cubicBezTo>
                  <a:cubicBezTo>
                    <a:pt x="830" y="76"/>
                    <a:pt x="833" y="80"/>
                    <a:pt x="845" y="85"/>
                  </a:cubicBezTo>
                  <a:cubicBezTo>
                    <a:pt x="865" y="93"/>
                    <a:pt x="881" y="100"/>
                    <a:pt x="921" y="126"/>
                  </a:cubicBezTo>
                  <a:cubicBezTo>
                    <a:pt x="979" y="173"/>
                    <a:pt x="1037" y="274"/>
                    <a:pt x="1049" y="381"/>
                  </a:cubicBezTo>
                  <a:cubicBezTo>
                    <a:pt x="1068" y="529"/>
                    <a:pt x="1037" y="707"/>
                    <a:pt x="942" y="835"/>
                  </a:cubicBezTo>
                  <a:cubicBezTo>
                    <a:pt x="944" y="833"/>
                    <a:pt x="944" y="832"/>
                    <a:pt x="944" y="832"/>
                  </a:cubicBezTo>
                  <a:lnTo>
                    <a:pt x="944" y="832"/>
                  </a:lnTo>
                  <a:cubicBezTo>
                    <a:pt x="944" y="832"/>
                    <a:pt x="935" y="844"/>
                    <a:pt x="932" y="848"/>
                  </a:cubicBezTo>
                  <a:lnTo>
                    <a:pt x="931" y="850"/>
                  </a:lnTo>
                  <a:cubicBezTo>
                    <a:pt x="812" y="933"/>
                    <a:pt x="690" y="1020"/>
                    <a:pt x="587" y="1124"/>
                  </a:cubicBezTo>
                  <a:cubicBezTo>
                    <a:pt x="424" y="1279"/>
                    <a:pt x="360" y="1538"/>
                    <a:pt x="236" y="1692"/>
                  </a:cubicBezTo>
                  <a:lnTo>
                    <a:pt x="228" y="1700"/>
                  </a:lnTo>
                  <a:cubicBezTo>
                    <a:pt x="228" y="1700"/>
                    <a:pt x="226" y="1700"/>
                    <a:pt x="226" y="1701"/>
                  </a:cubicBezTo>
                  <a:cubicBezTo>
                    <a:pt x="208" y="1711"/>
                    <a:pt x="212" y="1710"/>
                    <a:pt x="202" y="1713"/>
                  </a:cubicBezTo>
                  <a:cubicBezTo>
                    <a:pt x="201" y="1713"/>
                    <a:pt x="200" y="1715"/>
                    <a:pt x="199" y="1715"/>
                  </a:cubicBezTo>
                  <a:lnTo>
                    <a:pt x="190" y="1715"/>
                  </a:lnTo>
                  <a:cubicBezTo>
                    <a:pt x="190" y="1710"/>
                    <a:pt x="188" y="1706"/>
                    <a:pt x="186" y="1701"/>
                  </a:cubicBezTo>
                  <a:lnTo>
                    <a:pt x="186" y="1701"/>
                  </a:lnTo>
                  <a:cubicBezTo>
                    <a:pt x="190" y="1719"/>
                    <a:pt x="190" y="1737"/>
                    <a:pt x="185" y="1752"/>
                  </a:cubicBezTo>
                  <a:cubicBezTo>
                    <a:pt x="185" y="1747"/>
                    <a:pt x="184" y="1745"/>
                    <a:pt x="184" y="1745"/>
                  </a:cubicBezTo>
                  <a:lnTo>
                    <a:pt x="184" y="1745"/>
                  </a:lnTo>
                  <a:cubicBezTo>
                    <a:pt x="183" y="1745"/>
                    <a:pt x="183" y="1749"/>
                    <a:pt x="184" y="1757"/>
                  </a:cubicBezTo>
                  <a:cubicBezTo>
                    <a:pt x="183" y="1823"/>
                    <a:pt x="132" y="1864"/>
                    <a:pt x="76" y="1864"/>
                  </a:cubicBezTo>
                  <a:cubicBezTo>
                    <a:pt x="58" y="1864"/>
                    <a:pt x="39" y="1859"/>
                    <a:pt x="22" y="1850"/>
                  </a:cubicBezTo>
                  <a:cubicBezTo>
                    <a:pt x="15" y="1846"/>
                    <a:pt x="7" y="1842"/>
                    <a:pt x="1" y="1839"/>
                  </a:cubicBezTo>
                  <a:lnTo>
                    <a:pt x="1" y="1839"/>
                  </a:lnTo>
                  <a:cubicBezTo>
                    <a:pt x="2" y="1841"/>
                    <a:pt x="4" y="1842"/>
                    <a:pt x="5" y="1845"/>
                  </a:cubicBezTo>
                  <a:cubicBezTo>
                    <a:pt x="17" y="1862"/>
                    <a:pt x="30" y="1887"/>
                    <a:pt x="53" y="1888"/>
                  </a:cubicBezTo>
                  <a:cubicBezTo>
                    <a:pt x="63" y="1888"/>
                    <a:pt x="71" y="1885"/>
                    <a:pt x="76" y="1878"/>
                  </a:cubicBezTo>
                  <a:cubicBezTo>
                    <a:pt x="83" y="1881"/>
                    <a:pt x="90" y="1883"/>
                    <a:pt x="98" y="1883"/>
                  </a:cubicBezTo>
                  <a:cubicBezTo>
                    <a:pt x="110" y="1883"/>
                    <a:pt x="122" y="1879"/>
                    <a:pt x="134" y="1873"/>
                  </a:cubicBezTo>
                  <a:cubicBezTo>
                    <a:pt x="139" y="1871"/>
                    <a:pt x="150" y="1865"/>
                    <a:pt x="154" y="1861"/>
                  </a:cubicBezTo>
                  <a:cubicBezTo>
                    <a:pt x="165" y="1851"/>
                    <a:pt x="174" y="1840"/>
                    <a:pt x="180" y="1829"/>
                  </a:cubicBezTo>
                  <a:cubicBezTo>
                    <a:pt x="185" y="1815"/>
                    <a:pt x="189" y="1803"/>
                    <a:pt x="191" y="1793"/>
                  </a:cubicBezTo>
                  <a:cubicBezTo>
                    <a:pt x="195" y="1793"/>
                    <a:pt x="197" y="1793"/>
                    <a:pt x="200" y="1791"/>
                  </a:cubicBezTo>
                  <a:cubicBezTo>
                    <a:pt x="267" y="1777"/>
                    <a:pt x="319" y="1685"/>
                    <a:pt x="378" y="1569"/>
                  </a:cubicBezTo>
                  <a:cubicBezTo>
                    <a:pt x="445" y="1435"/>
                    <a:pt x="515" y="1293"/>
                    <a:pt x="603" y="1196"/>
                  </a:cubicBezTo>
                  <a:cubicBezTo>
                    <a:pt x="874" y="907"/>
                    <a:pt x="1246" y="773"/>
                    <a:pt x="1449" y="532"/>
                  </a:cubicBezTo>
                  <a:cubicBezTo>
                    <a:pt x="1535" y="441"/>
                    <a:pt x="1617" y="214"/>
                    <a:pt x="1483" y="63"/>
                  </a:cubicBezTo>
                  <a:cubicBezTo>
                    <a:pt x="1472" y="43"/>
                    <a:pt x="1463" y="39"/>
                    <a:pt x="1422" y="8"/>
                  </a:cubicBezTo>
                  <a:cubicBezTo>
                    <a:pt x="1419" y="4"/>
                    <a:pt x="1411" y="1"/>
                    <a:pt x="14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31"/>
            <p:cNvSpPr/>
            <p:nvPr/>
          </p:nvSpPr>
          <p:spPr>
            <a:xfrm>
              <a:off x="5725675" y="3837550"/>
              <a:ext cx="200" cy="125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8" y="1"/>
                  </a:lnTo>
                  <a:cubicBezTo>
                    <a:pt x="3" y="3"/>
                    <a:pt x="1" y="4"/>
                    <a:pt x="1" y="4"/>
                  </a:cubicBezTo>
                  <a:cubicBezTo>
                    <a:pt x="1" y="4"/>
                    <a:pt x="3" y="4"/>
                    <a:pt x="4" y="3"/>
                  </a:cubicBezTo>
                  <a:cubicBezTo>
                    <a:pt x="6" y="3"/>
                    <a:pt x="7" y="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31"/>
            <p:cNvSpPr/>
            <p:nvPr/>
          </p:nvSpPr>
          <p:spPr>
            <a:xfrm>
              <a:off x="5713125" y="3812750"/>
              <a:ext cx="57025" cy="32050"/>
            </a:xfrm>
            <a:custGeom>
              <a:avLst/>
              <a:gdLst/>
              <a:ahLst/>
              <a:cxnLst/>
              <a:rect l="l" t="t" r="r" b="b"/>
              <a:pathLst>
                <a:path w="2281" h="1282" extrusionOk="0">
                  <a:moveTo>
                    <a:pt x="2239" y="1"/>
                  </a:moveTo>
                  <a:cubicBezTo>
                    <a:pt x="2226" y="1"/>
                    <a:pt x="2214" y="7"/>
                    <a:pt x="2207" y="20"/>
                  </a:cubicBezTo>
                  <a:cubicBezTo>
                    <a:pt x="2148" y="111"/>
                    <a:pt x="2150" y="101"/>
                    <a:pt x="2107" y="156"/>
                  </a:cubicBezTo>
                  <a:cubicBezTo>
                    <a:pt x="2033" y="236"/>
                    <a:pt x="1997" y="264"/>
                    <a:pt x="1898" y="315"/>
                  </a:cubicBezTo>
                  <a:cubicBezTo>
                    <a:pt x="1803" y="363"/>
                    <a:pt x="1632" y="406"/>
                    <a:pt x="1502" y="475"/>
                  </a:cubicBezTo>
                  <a:cubicBezTo>
                    <a:pt x="1318" y="553"/>
                    <a:pt x="1182" y="699"/>
                    <a:pt x="1052" y="848"/>
                  </a:cubicBezTo>
                  <a:cubicBezTo>
                    <a:pt x="913" y="1001"/>
                    <a:pt x="716" y="1156"/>
                    <a:pt x="597" y="1174"/>
                  </a:cubicBezTo>
                  <a:cubicBezTo>
                    <a:pt x="579" y="1176"/>
                    <a:pt x="561" y="1177"/>
                    <a:pt x="543" y="1177"/>
                  </a:cubicBezTo>
                  <a:cubicBezTo>
                    <a:pt x="347" y="1177"/>
                    <a:pt x="192" y="1066"/>
                    <a:pt x="117" y="925"/>
                  </a:cubicBezTo>
                  <a:cubicBezTo>
                    <a:pt x="93" y="888"/>
                    <a:pt x="80" y="822"/>
                    <a:pt x="67" y="755"/>
                  </a:cubicBezTo>
                  <a:lnTo>
                    <a:pt x="67" y="754"/>
                  </a:lnTo>
                  <a:cubicBezTo>
                    <a:pt x="77" y="757"/>
                    <a:pt x="87" y="759"/>
                    <a:pt x="97" y="759"/>
                  </a:cubicBezTo>
                  <a:cubicBezTo>
                    <a:pt x="91" y="747"/>
                    <a:pt x="86" y="736"/>
                    <a:pt x="80" y="724"/>
                  </a:cubicBezTo>
                  <a:cubicBezTo>
                    <a:pt x="75" y="724"/>
                    <a:pt x="71" y="724"/>
                    <a:pt x="66" y="723"/>
                  </a:cubicBezTo>
                  <a:cubicBezTo>
                    <a:pt x="51" y="720"/>
                    <a:pt x="36" y="715"/>
                    <a:pt x="24" y="706"/>
                  </a:cubicBezTo>
                  <a:cubicBezTo>
                    <a:pt x="16" y="714"/>
                    <a:pt x="8" y="719"/>
                    <a:pt x="0" y="724"/>
                  </a:cubicBezTo>
                  <a:cubicBezTo>
                    <a:pt x="0" y="744"/>
                    <a:pt x="5" y="765"/>
                    <a:pt x="5" y="780"/>
                  </a:cubicBezTo>
                  <a:cubicBezTo>
                    <a:pt x="9" y="822"/>
                    <a:pt x="26" y="934"/>
                    <a:pt x="65" y="1007"/>
                  </a:cubicBezTo>
                  <a:cubicBezTo>
                    <a:pt x="112" y="1165"/>
                    <a:pt x="367" y="1281"/>
                    <a:pt x="562" y="1281"/>
                  </a:cubicBezTo>
                  <a:cubicBezTo>
                    <a:pt x="571" y="1281"/>
                    <a:pt x="580" y="1281"/>
                    <a:pt x="588" y="1280"/>
                  </a:cubicBezTo>
                  <a:cubicBezTo>
                    <a:pt x="689" y="1275"/>
                    <a:pt x="782" y="1225"/>
                    <a:pt x="861" y="1166"/>
                  </a:cubicBezTo>
                  <a:cubicBezTo>
                    <a:pt x="973" y="1082"/>
                    <a:pt x="1076" y="987"/>
                    <a:pt x="1170" y="881"/>
                  </a:cubicBezTo>
                  <a:cubicBezTo>
                    <a:pt x="1283" y="755"/>
                    <a:pt x="1357" y="673"/>
                    <a:pt x="1493" y="602"/>
                  </a:cubicBezTo>
                  <a:cubicBezTo>
                    <a:pt x="1719" y="469"/>
                    <a:pt x="2063" y="447"/>
                    <a:pt x="2228" y="167"/>
                  </a:cubicBezTo>
                  <a:cubicBezTo>
                    <a:pt x="2248" y="127"/>
                    <a:pt x="2272" y="97"/>
                    <a:pt x="2280" y="34"/>
                  </a:cubicBezTo>
                  <a:cubicBezTo>
                    <a:pt x="2277" y="13"/>
                    <a:pt x="2258" y="1"/>
                    <a:pt x="2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31"/>
            <p:cNvSpPr/>
            <p:nvPr/>
          </p:nvSpPr>
          <p:spPr>
            <a:xfrm>
              <a:off x="5716200" y="3832650"/>
              <a:ext cx="6175" cy="4125"/>
            </a:xfrm>
            <a:custGeom>
              <a:avLst/>
              <a:gdLst/>
              <a:ahLst/>
              <a:cxnLst/>
              <a:rect l="l" t="t" r="r" b="b"/>
              <a:pathLst>
                <a:path w="247" h="1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71"/>
                    <a:pt x="83" y="127"/>
                    <a:pt x="153" y="149"/>
                  </a:cubicBezTo>
                  <a:cubicBezTo>
                    <a:pt x="175" y="155"/>
                    <a:pt x="204" y="164"/>
                    <a:pt x="231" y="164"/>
                  </a:cubicBezTo>
                  <a:cubicBezTo>
                    <a:pt x="237" y="164"/>
                    <a:pt x="242" y="164"/>
                    <a:pt x="247" y="163"/>
                  </a:cubicBezTo>
                  <a:cubicBezTo>
                    <a:pt x="219" y="148"/>
                    <a:pt x="193" y="132"/>
                    <a:pt x="170" y="113"/>
                  </a:cubicBezTo>
                  <a:cubicBezTo>
                    <a:pt x="104" y="97"/>
                    <a:pt x="43" y="5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31"/>
            <p:cNvSpPr/>
            <p:nvPr/>
          </p:nvSpPr>
          <p:spPr>
            <a:xfrm>
              <a:off x="5594850" y="4433975"/>
              <a:ext cx="104025" cy="172250"/>
            </a:xfrm>
            <a:custGeom>
              <a:avLst/>
              <a:gdLst/>
              <a:ahLst/>
              <a:cxnLst/>
              <a:rect l="l" t="t" r="r" b="b"/>
              <a:pathLst>
                <a:path w="4161" h="6890" extrusionOk="0">
                  <a:moveTo>
                    <a:pt x="2733" y="986"/>
                  </a:moveTo>
                  <a:cubicBezTo>
                    <a:pt x="2826" y="986"/>
                    <a:pt x="2914" y="1005"/>
                    <a:pt x="3018" y="1030"/>
                  </a:cubicBezTo>
                  <a:cubicBezTo>
                    <a:pt x="3196" y="1074"/>
                    <a:pt x="3305" y="1116"/>
                    <a:pt x="3452" y="1226"/>
                  </a:cubicBezTo>
                  <a:cubicBezTo>
                    <a:pt x="3634" y="1357"/>
                    <a:pt x="3737" y="1570"/>
                    <a:pt x="3753" y="1730"/>
                  </a:cubicBezTo>
                  <a:cubicBezTo>
                    <a:pt x="3758" y="1786"/>
                    <a:pt x="3758" y="1842"/>
                    <a:pt x="3754" y="1895"/>
                  </a:cubicBezTo>
                  <a:cubicBezTo>
                    <a:pt x="3376" y="2208"/>
                    <a:pt x="3015" y="2547"/>
                    <a:pt x="2697" y="2922"/>
                  </a:cubicBezTo>
                  <a:cubicBezTo>
                    <a:pt x="2685" y="2863"/>
                    <a:pt x="2657" y="2804"/>
                    <a:pt x="2636" y="2752"/>
                  </a:cubicBezTo>
                  <a:cubicBezTo>
                    <a:pt x="2490" y="2401"/>
                    <a:pt x="2118" y="2240"/>
                    <a:pt x="1736" y="2240"/>
                  </a:cubicBezTo>
                  <a:cubicBezTo>
                    <a:pt x="1670" y="2240"/>
                    <a:pt x="1604" y="2245"/>
                    <a:pt x="1539" y="2255"/>
                  </a:cubicBezTo>
                  <a:cubicBezTo>
                    <a:pt x="1492" y="2264"/>
                    <a:pt x="1446" y="2274"/>
                    <a:pt x="1400" y="2289"/>
                  </a:cubicBezTo>
                  <a:cubicBezTo>
                    <a:pt x="1733" y="1818"/>
                    <a:pt x="2110" y="1387"/>
                    <a:pt x="2490" y="1028"/>
                  </a:cubicBezTo>
                  <a:cubicBezTo>
                    <a:pt x="2580" y="998"/>
                    <a:pt x="2658" y="986"/>
                    <a:pt x="2733" y="986"/>
                  </a:cubicBezTo>
                  <a:close/>
                  <a:moveTo>
                    <a:pt x="1699" y="2326"/>
                  </a:moveTo>
                  <a:cubicBezTo>
                    <a:pt x="1855" y="2326"/>
                    <a:pt x="2023" y="2360"/>
                    <a:pt x="2166" y="2429"/>
                  </a:cubicBezTo>
                  <a:cubicBezTo>
                    <a:pt x="2362" y="2508"/>
                    <a:pt x="2501" y="2683"/>
                    <a:pt x="2561" y="2836"/>
                  </a:cubicBezTo>
                  <a:cubicBezTo>
                    <a:pt x="2579" y="2879"/>
                    <a:pt x="2593" y="2924"/>
                    <a:pt x="2605" y="2969"/>
                  </a:cubicBezTo>
                  <a:cubicBezTo>
                    <a:pt x="2609" y="2984"/>
                    <a:pt x="2615" y="2997"/>
                    <a:pt x="2627" y="3006"/>
                  </a:cubicBezTo>
                  <a:cubicBezTo>
                    <a:pt x="2347" y="3349"/>
                    <a:pt x="2103" y="3722"/>
                    <a:pt x="1909" y="4135"/>
                  </a:cubicBezTo>
                  <a:cubicBezTo>
                    <a:pt x="1877" y="4206"/>
                    <a:pt x="1846" y="4281"/>
                    <a:pt x="1816" y="4359"/>
                  </a:cubicBezTo>
                  <a:cubicBezTo>
                    <a:pt x="1769" y="4290"/>
                    <a:pt x="1744" y="4258"/>
                    <a:pt x="1679" y="4191"/>
                  </a:cubicBezTo>
                  <a:cubicBezTo>
                    <a:pt x="1523" y="4025"/>
                    <a:pt x="1300" y="3927"/>
                    <a:pt x="1074" y="3927"/>
                  </a:cubicBezTo>
                  <a:cubicBezTo>
                    <a:pt x="1042" y="3927"/>
                    <a:pt x="1010" y="3929"/>
                    <a:pt x="978" y="3933"/>
                  </a:cubicBezTo>
                  <a:cubicBezTo>
                    <a:pt x="819" y="3954"/>
                    <a:pt x="653" y="3986"/>
                    <a:pt x="515" y="4073"/>
                  </a:cubicBezTo>
                  <a:cubicBezTo>
                    <a:pt x="494" y="4088"/>
                    <a:pt x="474" y="4103"/>
                    <a:pt x="453" y="4120"/>
                  </a:cubicBezTo>
                  <a:cubicBezTo>
                    <a:pt x="639" y="3540"/>
                    <a:pt x="942" y="2960"/>
                    <a:pt x="1306" y="2424"/>
                  </a:cubicBezTo>
                  <a:cubicBezTo>
                    <a:pt x="1401" y="2359"/>
                    <a:pt x="1545" y="2326"/>
                    <a:pt x="1699" y="2326"/>
                  </a:cubicBezTo>
                  <a:close/>
                  <a:moveTo>
                    <a:pt x="1046" y="4035"/>
                  </a:moveTo>
                  <a:cubicBezTo>
                    <a:pt x="1072" y="4035"/>
                    <a:pt x="1099" y="4036"/>
                    <a:pt x="1127" y="4037"/>
                  </a:cubicBezTo>
                  <a:cubicBezTo>
                    <a:pt x="1308" y="4050"/>
                    <a:pt x="1493" y="4142"/>
                    <a:pt x="1637" y="4297"/>
                  </a:cubicBezTo>
                  <a:cubicBezTo>
                    <a:pt x="1693" y="4359"/>
                    <a:pt x="1713" y="4381"/>
                    <a:pt x="1749" y="4437"/>
                  </a:cubicBezTo>
                  <a:cubicBezTo>
                    <a:pt x="1755" y="4448"/>
                    <a:pt x="1766" y="4457"/>
                    <a:pt x="1779" y="4462"/>
                  </a:cubicBezTo>
                  <a:lnTo>
                    <a:pt x="1780" y="4462"/>
                  </a:lnTo>
                  <a:cubicBezTo>
                    <a:pt x="1660" y="4799"/>
                    <a:pt x="1584" y="5175"/>
                    <a:pt x="1641" y="5521"/>
                  </a:cubicBezTo>
                  <a:cubicBezTo>
                    <a:pt x="1530" y="5484"/>
                    <a:pt x="1416" y="5465"/>
                    <a:pt x="1303" y="5465"/>
                  </a:cubicBezTo>
                  <a:cubicBezTo>
                    <a:pt x="1116" y="5465"/>
                    <a:pt x="934" y="5516"/>
                    <a:pt x="786" y="5613"/>
                  </a:cubicBezTo>
                  <a:cubicBezTo>
                    <a:pt x="644" y="5699"/>
                    <a:pt x="518" y="5817"/>
                    <a:pt x="440" y="5967"/>
                  </a:cubicBezTo>
                  <a:cubicBezTo>
                    <a:pt x="422" y="5999"/>
                    <a:pt x="407" y="6033"/>
                    <a:pt x="393" y="6067"/>
                  </a:cubicBezTo>
                  <a:cubicBezTo>
                    <a:pt x="354" y="5965"/>
                    <a:pt x="329" y="5859"/>
                    <a:pt x="303" y="5736"/>
                  </a:cubicBezTo>
                  <a:cubicBezTo>
                    <a:pt x="220" y="5280"/>
                    <a:pt x="267" y="4789"/>
                    <a:pt x="404" y="4295"/>
                  </a:cubicBezTo>
                  <a:lnTo>
                    <a:pt x="405" y="4294"/>
                  </a:lnTo>
                  <a:cubicBezTo>
                    <a:pt x="430" y="4238"/>
                    <a:pt x="549" y="4138"/>
                    <a:pt x="607" y="4114"/>
                  </a:cubicBezTo>
                  <a:cubicBezTo>
                    <a:pt x="769" y="4059"/>
                    <a:pt x="893" y="4035"/>
                    <a:pt x="1046" y="4035"/>
                  </a:cubicBezTo>
                  <a:close/>
                  <a:moveTo>
                    <a:pt x="1945" y="6110"/>
                  </a:moveTo>
                  <a:cubicBezTo>
                    <a:pt x="2001" y="6147"/>
                    <a:pt x="2063" y="6173"/>
                    <a:pt x="2130" y="6178"/>
                  </a:cubicBezTo>
                  <a:cubicBezTo>
                    <a:pt x="2046" y="6281"/>
                    <a:pt x="1955" y="6379"/>
                    <a:pt x="1853" y="6472"/>
                  </a:cubicBezTo>
                  <a:cubicBezTo>
                    <a:pt x="1753" y="6563"/>
                    <a:pt x="1637" y="6647"/>
                    <a:pt x="1513" y="6705"/>
                  </a:cubicBezTo>
                  <a:cubicBezTo>
                    <a:pt x="1584" y="6473"/>
                    <a:pt x="1741" y="6253"/>
                    <a:pt x="1916" y="6130"/>
                  </a:cubicBezTo>
                  <a:cubicBezTo>
                    <a:pt x="1925" y="6122"/>
                    <a:pt x="1936" y="6116"/>
                    <a:pt x="1945" y="6110"/>
                  </a:cubicBezTo>
                  <a:close/>
                  <a:moveTo>
                    <a:pt x="1295" y="5568"/>
                  </a:moveTo>
                  <a:cubicBezTo>
                    <a:pt x="1359" y="5568"/>
                    <a:pt x="1420" y="5574"/>
                    <a:pt x="1476" y="5584"/>
                  </a:cubicBezTo>
                  <a:cubicBezTo>
                    <a:pt x="1529" y="5592"/>
                    <a:pt x="1583" y="5608"/>
                    <a:pt x="1637" y="5623"/>
                  </a:cubicBezTo>
                  <a:lnTo>
                    <a:pt x="1640" y="5623"/>
                  </a:lnTo>
                  <a:cubicBezTo>
                    <a:pt x="1638" y="5623"/>
                    <a:pt x="1638" y="5623"/>
                    <a:pt x="1642" y="5625"/>
                  </a:cubicBezTo>
                  <a:cubicBezTo>
                    <a:pt x="1648" y="5626"/>
                    <a:pt x="1656" y="5628"/>
                    <a:pt x="1662" y="5630"/>
                  </a:cubicBezTo>
                  <a:cubicBezTo>
                    <a:pt x="1688" y="5735"/>
                    <a:pt x="1728" y="5837"/>
                    <a:pt x="1785" y="5934"/>
                  </a:cubicBezTo>
                  <a:cubicBezTo>
                    <a:pt x="1807" y="5975"/>
                    <a:pt x="1838" y="6013"/>
                    <a:pt x="1872" y="6047"/>
                  </a:cubicBezTo>
                  <a:cubicBezTo>
                    <a:pt x="1756" y="6127"/>
                    <a:pt x="1647" y="6238"/>
                    <a:pt x="1562" y="6380"/>
                  </a:cubicBezTo>
                  <a:cubicBezTo>
                    <a:pt x="1506" y="6482"/>
                    <a:pt x="1475" y="6558"/>
                    <a:pt x="1444" y="6650"/>
                  </a:cubicBezTo>
                  <a:cubicBezTo>
                    <a:pt x="1434" y="6680"/>
                    <a:pt x="1426" y="6711"/>
                    <a:pt x="1420" y="6744"/>
                  </a:cubicBezTo>
                  <a:cubicBezTo>
                    <a:pt x="1346" y="6768"/>
                    <a:pt x="1271" y="6782"/>
                    <a:pt x="1195" y="6782"/>
                  </a:cubicBezTo>
                  <a:cubicBezTo>
                    <a:pt x="1123" y="6782"/>
                    <a:pt x="1052" y="6770"/>
                    <a:pt x="980" y="6741"/>
                  </a:cubicBezTo>
                  <a:cubicBezTo>
                    <a:pt x="817" y="6677"/>
                    <a:pt x="623" y="6502"/>
                    <a:pt x="519" y="6332"/>
                  </a:cubicBezTo>
                  <a:cubicBezTo>
                    <a:pt x="484" y="6276"/>
                    <a:pt x="457" y="6223"/>
                    <a:pt x="433" y="6168"/>
                  </a:cubicBezTo>
                  <a:cubicBezTo>
                    <a:pt x="512" y="5900"/>
                    <a:pt x="716" y="5700"/>
                    <a:pt x="966" y="5622"/>
                  </a:cubicBezTo>
                  <a:cubicBezTo>
                    <a:pt x="1074" y="5584"/>
                    <a:pt x="1188" y="5568"/>
                    <a:pt x="1295" y="5568"/>
                  </a:cubicBezTo>
                  <a:close/>
                  <a:moveTo>
                    <a:pt x="3615" y="0"/>
                  </a:moveTo>
                  <a:cubicBezTo>
                    <a:pt x="3558" y="39"/>
                    <a:pt x="3502" y="77"/>
                    <a:pt x="3447" y="117"/>
                  </a:cubicBezTo>
                  <a:cubicBezTo>
                    <a:pt x="2991" y="442"/>
                    <a:pt x="2552" y="796"/>
                    <a:pt x="2161" y="1200"/>
                  </a:cubicBezTo>
                  <a:cubicBezTo>
                    <a:pt x="1689" y="1686"/>
                    <a:pt x="1279" y="2232"/>
                    <a:pt x="934" y="2816"/>
                  </a:cubicBezTo>
                  <a:cubicBezTo>
                    <a:pt x="425" y="3691"/>
                    <a:pt x="0" y="4781"/>
                    <a:pt x="209" y="5811"/>
                  </a:cubicBezTo>
                  <a:cubicBezTo>
                    <a:pt x="237" y="5952"/>
                    <a:pt x="280" y="6092"/>
                    <a:pt x="342" y="6223"/>
                  </a:cubicBezTo>
                  <a:cubicBezTo>
                    <a:pt x="339" y="6234"/>
                    <a:pt x="339" y="6246"/>
                    <a:pt x="345" y="6257"/>
                  </a:cubicBezTo>
                  <a:cubicBezTo>
                    <a:pt x="350" y="6266"/>
                    <a:pt x="358" y="6271"/>
                    <a:pt x="368" y="6274"/>
                  </a:cubicBezTo>
                  <a:cubicBezTo>
                    <a:pt x="466" y="6466"/>
                    <a:pt x="602" y="6634"/>
                    <a:pt x="783" y="6755"/>
                  </a:cubicBezTo>
                  <a:cubicBezTo>
                    <a:pt x="916" y="6849"/>
                    <a:pt x="1056" y="6890"/>
                    <a:pt x="1195" y="6890"/>
                  </a:cubicBezTo>
                  <a:cubicBezTo>
                    <a:pt x="1428" y="6890"/>
                    <a:pt x="1659" y="6777"/>
                    <a:pt x="1853" y="6615"/>
                  </a:cubicBezTo>
                  <a:cubicBezTo>
                    <a:pt x="2015" y="6483"/>
                    <a:pt x="2152" y="6329"/>
                    <a:pt x="2279" y="6164"/>
                  </a:cubicBezTo>
                  <a:cubicBezTo>
                    <a:pt x="2305" y="6156"/>
                    <a:pt x="2324" y="6140"/>
                    <a:pt x="2321" y="6109"/>
                  </a:cubicBezTo>
                  <a:cubicBezTo>
                    <a:pt x="2505" y="5862"/>
                    <a:pt x="2666" y="5595"/>
                    <a:pt x="2848" y="5349"/>
                  </a:cubicBezTo>
                  <a:cubicBezTo>
                    <a:pt x="3097" y="5015"/>
                    <a:pt x="3483" y="4642"/>
                    <a:pt x="3850" y="4408"/>
                  </a:cubicBezTo>
                  <a:cubicBezTo>
                    <a:pt x="3950" y="4343"/>
                    <a:pt x="4055" y="4290"/>
                    <a:pt x="4161" y="4246"/>
                  </a:cubicBezTo>
                  <a:cubicBezTo>
                    <a:pt x="4155" y="4240"/>
                    <a:pt x="4154" y="4233"/>
                    <a:pt x="4152" y="4227"/>
                  </a:cubicBezTo>
                  <a:cubicBezTo>
                    <a:pt x="4143" y="4197"/>
                    <a:pt x="4140" y="4166"/>
                    <a:pt x="4140" y="4135"/>
                  </a:cubicBezTo>
                  <a:cubicBezTo>
                    <a:pt x="4073" y="4161"/>
                    <a:pt x="4008" y="4191"/>
                    <a:pt x="3944" y="4226"/>
                  </a:cubicBezTo>
                  <a:cubicBezTo>
                    <a:pt x="3486" y="4482"/>
                    <a:pt x="3094" y="4851"/>
                    <a:pt x="2772" y="5268"/>
                  </a:cubicBezTo>
                  <a:cubicBezTo>
                    <a:pt x="2566" y="5544"/>
                    <a:pt x="2402" y="5823"/>
                    <a:pt x="2207" y="6080"/>
                  </a:cubicBezTo>
                  <a:cubicBezTo>
                    <a:pt x="2200" y="6081"/>
                    <a:pt x="2193" y="6081"/>
                    <a:pt x="2186" y="6081"/>
                  </a:cubicBezTo>
                  <a:cubicBezTo>
                    <a:pt x="2176" y="6081"/>
                    <a:pt x="2166" y="6081"/>
                    <a:pt x="2157" y="6079"/>
                  </a:cubicBezTo>
                  <a:cubicBezTo>
                    <a:pt x="2055" y="6076"/>
                    <a:pt x="1919" y="5986"/>
                    <a:pt x="1837" y="5811"/>
                  </a:cubicBezTo>
                  <a:cubicBezTo>
                    <a:pt x="1650" y="5422"/>
                    <a:pt x="1725" y="4922"/>
                    <a:pt x="1889" y="4470"/>
                  </a:cubicBezTo>
                  <a:cubicBezTo>
                    <a:pt x="2163" y="3727"/>
                    <a:pt x="2664" y="3051"/>
                    <a:pt x="3257" y="2490"/>
                  </a:cubicBezTo>
                  <a:cubicBezTo>
                    <a:pt x="3547" y="2209"/>
                    <a:pt x="3838" y="1960"/>
                    <a:pt x="4139" y="1723"/>
                  </a:cubicBezTo>
                  <a:cubicBezTo>
                    <a:pt x="4117" y="1694"/>
                    <a:pt x="4101" y="1662"/>
                    <a:pt x="4089" y="1630"/>
                  </a:cubicBezTo>
                  <a:cubicBezTo>
                    <a:pt x="4006" y="1693"/>
                    <a:pt x="3926" y="1758"/>
                    <a:pt x="3844" y="1823"/>
                  </a:cubicBezTo>
                  <a:cubicBezTo>
                    <a:pt x="3846" y="1786"/>
                    <a:pt x="3846" y="1749"/>
                    <a:pt x="3844" y="1715"/>
                  </a:cubicBezTo>
                  <a:cubicBezTo>
                    <a:pt x="3835" y="1394"/>
                    <a:pt x="3582" y="1142"/>
                    <a:pt x="3310" y="1014"/>
                  </a:cubicBezTo>
                  <a:cubicBezTo>
                    <a:pt x="3095" y="921"/>
                    <a:pt x="2954" y="909"/>
                    <a:pt x="2744" y="896"/>
                  </a:cubicBezTo>
                  <a:cubicBezTo>
                    <a:pt x="2703" y="896"/>
                    <a:pt x="2662" y="899"/>
                    <a:pt x="2623" y="905"/>
                  </a:cubicBezTo>
                  <a:cubicBezTo>
                    <a:pt x="2733" y="806"/>
                    <a:pt x="2845" y="711"/>
                    <a:pt x="2955" y="625"/>
                  </a:cubicBezTo>
                  <a:cubicBezTo>
                    <a:pt x="3167" y="453"/>
                    <a:pt x="3395" y="282"/>
                    <a:pt x="3633" y="118"/>
                  </a:cubicBezTo>
                  <a:cubicBezTo>
                    <a:pt x="3627" y="80"/>
                    <a:pt x="3620" y="39"/>
                    <a:pt x="36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31"/>
            <p:cNvSpPr/>
            <p:nvPr/>
          </p:nvSpPr>
          <p:spPr>
            <a:xfrm>
              <a:off x="5580675" y="4408725"/>
              <a:ext cx="119825" cy="235250"/>
            </a:xfrm>
            <a:custGeom>
              <a:avLst/>
              <a:gdLst/>
              <a:ahLst/>
              <a:cxnLst/>
              <a:rect l="l" t="t" r="r" b="b"/>
              <a:pathLst>
                <a:path w="4793" h="9410" extrusionOk="0">
                  <a:moveTo>
                    <a:pt x="4358" y="7301"/>
                  </a:moveTo>
                  <a:lnTo>
                    <a:pt x="4358" y="7301"/>
                  </a:lnTo>
                  <a:cubicBezTo>
                    <a:pt x="4314" y="7388"/>
                    <a:pt x="4276" y="7485"/>
                    <a:pt x="4248" y="7594"/>
                  </a:cubicBezTo>
                  <a:cubicBezTo>
                    <a:pt x="4233" y="7657"/>
                    <a:pt x="4227" y="7722"/>
                    <a:pt x="4231" y="7774"/>
                  </a:cubicBezTo>
                  <a:cubicBezTo>
                    <a:pt x="3974" y="7926"/>
                    <a:pt x="3731" y="8155"/>
                    <a:pt x="3522" y="8366"/>
                  </a:cubicBezTo>
                  <a:cubicBezTo>
                    <a:pt x="3510" y="8378"/>
                    <a:pt x="3499" y="8389"/>
                    <a:pt x="3487" y="8399"/>
                  </a:cubicBezTo>
                  <a:cubicBezTo>
                    <a:pt x="3721" y="8078"/>
                    <a:pt x="3971" y="7678"/>
                    <a:pt x="4276" y="7383"/>
                  </a:cubicBezTo>
                  <a:cubicBezTo>
                    <a:pt x="4303" y="7354"/>
                    <a:pt x="4331" y="7326"/>
                    <a:pt x="4358" y="7301"/>
                  </a:cubicBezTo>
                  <a:close/>
                  <a:moveTo>
                    <a:pt x="4210" y="1"/>
                  </a:moveTo>
                  <a:cubicBezTo>
                    <a:pt x="3753" y="289"/>
                    <a:pt x="3320" y="612"/>
                    <a:pt x="2912" y="965"/>
                  </a:cubicBezTo>
                  <a:cubicBezTo>
                    <a:pt x="2156" y="1658"/>
                    <a:pt x="1501" y="2472"/>
                    <a:pt x="1007" y="3378"/>
                  </a:cubicBezTo>
                  <a:cubicBezTo>
                    <a:pt x="678" y="3966"/>
                    <a:pt x="411" y="4592"/>
                    <a:pt x="241" y="5247"/>
                  </a:cubicBezTo>
                  <a:cubicBezTo>
                    <a:pt x="137" y="5654"/>
                    <a:pt x="54" y="6067"/>
                    <a:pt x="13" y="6485"/>
                  </a:cubicBezTo>
                  <a:cubicBezTo>
                    <a:pt x="9" y="6534"/>
                    <a:pt x="6" y="6583"/>
                    <a:pt x="4" y="6632"/>
                  </a:cubicBezTo>
                  <a:cubicBezTo>
                    <a:pt x="4" y="6644"/>
                    <a:pt x="2" y="6658"/>
                    <a:pt x="2" y="6670"/>
                  </a:cubicBezTo>
                  <a:lnTo>
                    <a:pt x="2" y="6681"/>
                  </a:lnTo>
                  <a:cubicBezTo>
                    <a:pt x="1" y="6725"/>
                    <a:pt x="1" y="6767"/>
                    <a:pt x="1" y="6811"/>
                  </a:cubicBezTo>
                  <a:lnTo>
                    <a:pt x="1" y="6828"/>
                  </a:lnTo>
                  <a:cubicBezTo>
                    <a:pt x="1" y="6850"/>
                    <a:pt x="2" y="6875"/>
                    <a:pt x="2" y="6899"/>
                  </a:cubicBezTo>
                  <a:cubicBezTo>
                    <a:pt x="4" y="6915"/>
                    <a:pt x="2" y="6933"/>
                    <a:pt x="5" y="6950"/>
                  </a:cubicBezTo>
                  <a:cubicBezTo>
                    <a:pt x="20" y="7239"/>
                    <a:pt x="71" y="7525"/>
                    <a:pt x="159" y="7800"/>
                  </a:cubicBezTo>
                  <a:cubicBezTo>
                    <a:pt x="412" y="8590"/>
                    <a:pt x="991" y="9341"/>
                    <a:pt x="1859" y="9404"/>
                  </a:cubicBezTo>
                  <a:cubicBezTo>
                    <a:pt x="1902" y="9408"/>
                    <a:pt x="1945" y="9410"/>
                    <a:pt x="1986" y="9410"/>
                  </a:cubicBezTo>
                  <a:cubicBezTo>
                    <a:pt x="2498" y="9410"/>
                    <a:pt x="2878" y="9152"/>
                    <a:pt x="3192" y="8789"/>
                  </a:cubicBezTo>
                  <a:cubicBezTo>
                    <a:pt x="3469" y="8554"/>
                    <a:pt x="3784" y="8235"/>
                    <a:pt x="4035" y="8042"/>
                  </a:cubicBezTo>
                  <a:cubicBezTo>
                    <a:pt x="4117" y="7976"/>
                    <a:pt x="4200" y="7918"/>
                    <a:pt x="4284" y="7868"/>
                  </a:cubicBezTo>
                  <a:cubicBezTo>
                    <a:pt x="4297" y="7868"/>
                    <a:pt x="4310" y="7862"/>
                    <a:pt x="4318" y="7848"/>
                  </a:cubicBezTo>
                  <a:cubicBezTo>
                    <a:pt x="4467" y="7765"/>
                    <a:pt x="4617" y="7713"/>
                    <a:pt x="4768" y="7710"/>
                  </a:cubicBezTo>
                  <a:cubicBezTo>
                    <a:pt x="4765" y="7674"/>
                    <a:pt x="4762" y="7637"/>
                    <a:pt x="4761" y="7601"/>
                  </a:cubicBezTo>
                  <a:cubicBezTo>
                    <a:pt x="4608" y="7605"/>
                    <a:pt x="4456" y="7654"/>
                    <a:pt x="4310" y="7731"/>
                  </a:cubicBezTo>
                  <a:cubicBezTo>
                    <a:pt x="4310" y="7543"/>
                    <a:pt x="4469" y="7260"/>
                    <a:pt x="4587" y="7133"/>
                  </a:cubicBezTo>
                  <a:cubicBezTo>
                    <a:pt x="4602" y="7115"/>
                    <a:pt x="4618" y="7099"/>
                    <a:pt x="4635" y="7081"/>
                  </a:cubicBezTo>
                  <a:cubicBezTo>
                    <a:pt x="4680" y="7053"/>
                    <a:pt x="4727" y="7027"/>
                    <a:pt x="4776" y="7003"/>
                  </a:cubicBezTo>
                  <a:cubicBezTo>
                    <a:pt x="4781" y="6961"/>
                    <a:pt x="4786" y="6916"/>
                    <a:pt x="4793" y="6875"/>
                  </a:cubicBezTo>
                  <a:lnTo>
                    <a:pt x="4793" y="6875"/>
                  </a:lnTo>
                  <a:cubicBezTo>
                    <a:pt x="4700" y="6915"/>
                    <a:pt x="4609" y="6963"/>
                    <a:pt x="4527" y="7022"/>
                  </a:cubicBezTo>
                  <a:cubicBezTo>
                    <a:pt x="4165" y="7289"/>
                    <a:pt x="3882" y="7648"/>
                    <a:pt x="3626" y="8018"/>
                  </a:cubicBezTo>
                  <a:lnTo>
                    <a:pt x="3626" y="7997"/>
                  </a:lnTo>
                  <a:cubicBezTo>
                    <a:pt x="3600" y="8035"/>
                    <a:pt x="3573" y="8073"/>
                    <a:pt x="3547" y="8111"/>
                  </a:cubicBezTo>
                  <a:cubicBezTo>
                    <a:pt x="3354" y="8400"/>
                    <a:pt x="3188" y="8661"/>
                    <a:pt x="2946" y="8893"/>
                  </a:cubicBezTo>
                  <a:cubicBezTo>
                    <a:pt x="2935" y="8897"/>
                    <a:pt x="2926" y="8904"/>
                    <a:pt x="2923" y="8914"/>
                  </a:cubicBezTo>
                  <a:cubicBezTo>
                    <a:pt x="2882" y="8951"/>
                    <a:pt x="2839" y="8989"/>
                    <a:pt x="2795" y="9025"/>
                  </a:cubicBezTo>
                  <a:cubicBezTo>
                    <a:pt x="2552" y="9213"/>
                    <a:pt x="2269" y="9301"/>
                    <a:pt x="1982" y="9301"/>
                  </a:cubicBezTo>
                  <a:cubicBezTo>
                    <a:pt x="1508" y="9301"/>
                    <a:pt x="1025" y="9060"/>
                    <a:pt x="704" y="8623"/>
                  </a:cubicBezTo>
                  <a:cubicBezTo>
                    <a:pt x="358" y="8183"/>
                    <a:pt x="149" y="7550"/>
                    <a:pt x="110" y="6960"/>
                  </a:cubicBezTo>
                  <a:cubicBezTo>
                    <a:pt x="117" y="6926"/>
                    <a:pt x="108" y="6889"/>
                    <a:pt x="110" y="6855"/>
                  </a:cubicBezTo>
                  <a:cubicBezTo>
                    <a:pt x="108" y="6750"/>
                    <a:pt x="110" y="6642"/>
                    <a:pt x="118" y="6536"/>
                  </a:cubicBezTo>
                  <a:cubicBezTo>
                    <a:pt x="152" y="6121"/>
                    <a:pt x="242" y="5680"/>
                    <a:pt x="355" y="5241"/>
                  </a:cubicBezTo>
                  <a:cubicBezTo>
                    <a:pt x="619" y="4258"/>
                    <a:pt x="1075" y="3375"/>
                    <a:pt x="1664" y="2532"/>
                  </a:cubicBezTo>
                  <a:cubicBezTo>
                    <a:pt x="2027" y="2018"/>
                    <a:pt x="2483" y="1490"/>
                    <a:pt x="3000" y="1021"/>
                  </a:cubicBezTo>
                  <a:cubicBezTo>
                    <a:pt x="3352" y="708"/>
                    <a:pt x="3708" y="453"/>
                    <a:pt x="4112" y="179"/>
                  </a:cubicBezTo>
                  <a:cubicBezTo>
                    <a:pt x="4138" y="161"/>
                    <a:pt x="4164" y="143"/>
                    <a:pt x="4191" y="126"/>
                  </a:cubicBezTo>
                  <a:cubicBezTo>
                    <a:pt x="4196" y="84"/>
                    <a:pt x="4202" y="42"/>
                    <a:pt x="4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31"/>
            <p:cNvSpPr/>
            <p:nvPr/>
          </p:nvSpPr>
          <p:spPr>
            <a:xfrm>
              <a:off x="5795275" y="4559175"/>
              <a:ext cx="77200" cy="276925"/>
            </a:xfrm>
            <a:custGeom>
              <a:avLst/>
              <a:gdLst/>
              <a:ahLst/>
              <a:cxnLst/>
              <a:rect l="l" t="t" r="r" b="b"/>
              <a:pathLst>
                <a:path w="3088" h="11077" extrusionOk="0">
                  <a:moveTo>
                    <a:pt x="493" y="0"/>
                  </a:moveTo>
                  <a:lnTo>
                    <a:pt x="493" y="103"/>
                  </a:lnTo>
                  <a:cubicBezTo>
                    <a:pt x="850" y="260"/>
                    <a:pt x="1159" y="509"/>
                    <a:pt x="1447" y="797"/>
                  </a:cubicBezTo>
                  <a:cubicBezTo>
                    <a:pt x="2577" y="1968"/>
                    <a:pt x="2932" y="3683"/>
                    <a:pt x="2802" y="5313"/>
                  </a:cubicBezTo>
                  <a:cubicBezTo>
                    <a:pt x="2699" y="6505"/>
                    <a:pt x="2296" y="7685"/>
                    <a:pt x="1700" y="8743"/>
                  </a:cubicBezTo>
                  <a:cubicBezTo>
                    <a:pt x="1241" y="9556"/>
                    <a:pt x="700" y="10271"/>
                    <a:pt x="30" y="10903"/>
                  </a:cubicBezTo>
                  <a:cubicBezTo>
                    <a:pt x="24" y="10932"/>
                    <a:pt x="14" y="10959"/>
                    <a:pt x="2" y="10983"/>
                  </a:cubicBezTo>
                  <a:cubicBezTo>
                    <a:pt x="2" y="10989"/>
                    <a:pt x="0" y="10995"/>
                    <a:pt x="0" y="11001"/>
                  </a:cubicBezTo>
                  <a:cubicBezTo>
                    <a:pt x="2" y="11026"/>
                    <a:pt x="3" y="11052"/>
                    <a:pt x="6" y="11076"/>
                  </a:cubicBezTo>
                  <a:cubicBezTo>
                    <a:pt x="691" y="10447"/>
                    <a:pt x="1275" y="9705"/>
                    <a:pt x="1741" y="8891"/>
                  </a:cubicBezTo>
                  <a:cubicBezTo>
                    <a:pt x="2183" y="8111"/>
                    <a:pt x="2543" y="7276"/>
                    <a:pt x="2738" y="6396"/>
                  </a:cubicBezTo>
                  <a:cubicBezTo>
                    <a:pt x="3088" y="4861"/>
                    <a:pt x="2996" y="3177"/>
                    <a:pt x="2278" y="1763"/>
                  </a:cubicBezTo>
                  <a:cubicBezTo>
                    <a:pt x="1869" y="1029"/>
                    <a:pt x="1286" y="350"/>
                    <a:pt x="4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31"/>
            <p:cNvSpPr/>
            <p:nvPr/>
          </p:nvSpPr>
          <p:spPr>
            <a:xfrm>
              <a:off x="5796425" y="4592300"/>
              <a:ext cx="58275" cy="229200"/>
            </a:xfrm>
            <a:custGeom>
              <a:avLst/>
              <a:gdLst/>
              <a:ahLst/>
              <a:cxnLst/>
              <a:rect l="l" t="t" r="r" b="b"/>
              <a:pathLst>
                <a:path w="2331" h="9168" extrusionOk="0">
                  <a:moveTo>
                    <a:pt x="1407" y="1160"/>
                  </a:moveTo>
                  <a:cubicBezTo>
                    <a:pt x="1435" y="1160"/>
                    <a:pt x="1463" y="1164"/>
                    <a:pt x="1491" y="1172"/>
                  </a:cubicBezTo>
                  <a:cubicBezTo>
                    <a:pt x="1522" y="1182"/>
                    <a:pt x="1544" y="1194"/>
                    <a:pt x="1570" y="1215"/>
                  </a:cubicBezTo>
                  <a:cubicBezTo>
                    <a:pt x="1597" y="1261"/>
                    <a:pt x="1625" y="1308"/>
                    <a:pt x="1648" y="1355"/>
                  </a:cubicBezTo>
                  <a:cubicBezTo>
                    <a:pt x="1880" y="1795"/>
                    <a:pt x="2028" y="2268"/>
                    <a:pt x="2110" y="2758"/>
                  </a:cubicBezTo>
                  <a:cubicBezTo>
                    <a:pt x="2046" y="2711"/>
                    <a:pt x="1964" y="2684"/>
                    <a:pt x="1877" y="2684"/>
                  </a:cubicBezTo>
                  <a:cubicBezTo>
                    <a:pt x="1852" y="2684"/>
                    <a:pt x="1827" y="2686"/>
                    <a:pt x="1802" y="2691"/>
                  </a:cubicBezTo>
                  <a:cubicBezTo>
                    <a:pt x="1702" y="2703"/>
                    <a:pt x="1611" y="2758"/>
                    <a:pt x="1532" y="2820"/>
                  </a:cubicBezTo>
                  <a:cubicBezTo>
                    <a:pt x="1429" y="2900"/>
                    <a:pt x="1338" y="2998"/>
                    <a:pt x="1269" y="3110"/>
                  </a:cubicBezTo>
                  <a:cubicBezTo>
                    <a:pt x="1203" y="3216"/>
                    <a:pt x="1147" y="3330"/>
                    <a:pt x="1110" y="3450"/>
                  </a:cubicBezTo>
                  <a:cubicBezTo>
                    <a:pt x="1040" y="3072"/>
                    <a:pt x="917" y="2697"/>
                    <a:pt x="751" y="2383"/>
                  </a:cubicBezTo>
                  <a:cubicBezTo>
                    <a:pt x="751" y="2368"/>
                    <a:pt x="747" y="2353"/>
                    <a:pt x="742" y="2338"/>
                  </a:cubicBezTo>
                  <a:cubicBezTo>
                    <a:pt x="731" y="2291"/>
                    <a:pt x="722" y="2244"/>
                    <a:pt x="716" y="2196"/>
                  </a:cubicBezTo>
                  <a:cubicBezTo>
                    <a:pt x="711" y="2186"/>
                    <a:pt x="706" y="2058"/>
                    <a:pt x="710" y="2003"/>
                  </a:cubicBezTo>
                  <a:cubicBezTo>
                    <a:pt x="710" y="1990"/>
                    <a:pt x="715" y="1935"/>
                    <a:pt x="719" y="1919"/>
                  </a:cubicBezTo>
                  <a:cubicBezTo>
                    <a:pt x="766" y="1615"/>
                    <a:pt x="897" y="1395"/>
                    <a:pt x="1137" y="1252"/>
                  </a:cubicBezTo>
                  <a:cubicBezTo>
                    <a:pt x="1234" y="1197"/>
                    <a:pt x="1320" y="1160"/>
                    <a:pt x="1407" y="1160"/>
                  </a:cubicBezTo>
                  <a:close/>
                  <a:moveTo>
                    <a:pt x="1891" y="2786"/>
                  </a:moveTo>
                  <a:cubicBezTo>
                    <a:pt x="1981" y="2786"/>
                    <a:pt x="2035" y="2804"/>
                    <a:pt x="2093" y="2863"/>
                  </a:cubicBezTo>
                  <a:cubicBezTo>
                    <a:pt x="2115" y="2886"/>
                    <a:pt x="2125" y="2900"/>
                    <a:pt x="2132" y="2912"/>
                  </a:cubicBezTo>
                  <a:cubicBezTo>
                    <a:pt x="2201" y="3415"/>
                    <a:pt x="2204" y="3935"/>
                    <a:pt x="2156" y="4453"/>
                  </a:cubicBezTo>
                  <a:cubicBezTo>
                    <a:pt x="2142" y="4588"/>
                    <a:pt x="2122" y="4726"/>
                    <a:pt x="2100" y="4862"/>
                  </a:cubicBezTo>
                  <a:cubicBezTo>
                    <a:pt x="2089" y="4804"/>
                    <a:pt x="2073" y="4748"/>
                    <a:pt x="2050" y="4701"/>
                  </a:cubicBezTo>
                  <a:cubicBezTo>
                    <a:pt x="1983" y="4510"/>
                    <a:pt x="1830" y="4374"/>
                    <a:pt x="1644" y="4374"/>
                  </a:cubicBezTo>
                  <a:cubicBezTo>
                    <a:pt x="1601" y="4374"/>
                    <a:pt x="1556" y="4381"/>
                    <a:pt x="1509" y="4397"/>
                  </a:cubicBezTo>
                  <a:cubicBezTo>
                    <a:pt x="1347" y="4460"/>
                    <a:pt x="1220" y="4588"/>
                    <a:pt x="1122" y="4733"/>
                  </a:cubicBezTo>
                  <a:cubicBezTo>
                    <a:pt x="1134" y="4663"/>
                    <a:pt x="1144" y="4591"/>
                    <a:pt x="1153" y="4520"/>
                  </a:cubicBezTo>
                  <a:cubicBezTo>
                    <a:pt x="1187" y="4252"/>
                    <a:pt x="1180" y="3955"/>
                    <a:pt x="1142" y="3657"/>
                  </a:cubicBezTo>
                  <a:cubicBezTo>
                    <a:pt x="1149" y="3652"/>
                    <a:pt x="1154" y="3642"/>
                    <a:pt x="1157" y="3634"/>
                  </a:cubicBezTo>
                  <a:cubicBezTo>
                    <a:pt x="1167" y="3594"/>
                    <a:pt x="1177" y="3553"/>
                    <a:pt x="1187" y="3513"/>
                  </a:cubicBezTo>
                  <a:cubicBezTo>
                    <a:pt x="1219" y="3402"/>
                    <a:pt x="1239" y="3353"/>
                    <a:pt x="1291" y="3257"/>
                  </a:cubicBezTo>
                  <a:cubicBezTo>
                    <a:pt x="1420" y="3027"/>
                    <a:pt x="1647" y="2805"/>
                    <a:pt x="1854" y="2786"/>
                  </a:cubicBezTo>
                  <a:cubicBezTo>
                    <a:pt x="1867" y="2786"/>
                    <a:pt x="1880" y="2786"/>
                    <a:pt x="1891" y="2786"/>
                  </a:cubicBezTo>
                  <a:close/>
                  <a:moveTo>
                    <a:pt x="1652" y="4477"/>
                  </a:moveTo>
                  <a:cubicBezTo>
                    <a:pt x="1846" y="4477"/>
                    <a:pt x="1968" y="4658"/>
                    <a:pt x="2020" y="4915"/>
                  </a:cubicBezTo>
                  <a:cubicBezTo>
                    <a:pt x="2035" y="4998"/>
                    <a:pt x="2034" y="5155"/>
                    <a:pt x="2016" y="5245"/>
                  </a:cubicBezTo>
                  <a:lnTo>
                    <a:pt x="2016" y="5243"/>
                  </a:lnTo>
                  <a:cubicBezTo>
                    <a:pt x="2016" y="5246"/>
                    <a:pt x="2014" y="5247"/>
                    <a:pt x="2014" y="5250"/>
                  </a:cubicBezTo>
                  <a:cubicBezTo>
                    <a:pt x="2014" y="5251"/>
                    <a:pt x="2014" y="5252"/>
                    <a:pt x="2014" y="5252"/>
                  </a:cubicBezTo>
                  <a:cubicBezTo>
                    <a:pt x="2014" y="5252"/>
                    <a:pt x="2014" y="5252"/>
                    <a:pt x="2014" y="5252"/>
                  </a:cubicBezTo>
                  <a:lnTo>
                    <a:pt x="2014" y="5252"/>
                  </a:lnTo>
                  <a:cubicBezTo>
                    <a:pt x="2013" y="5262"/>
                    <a:pt x="2011" y="5271"/>
                    <a:pt x="2013" y="5281"/>
                  </a:cubicBezTo>
                  <a:cubicBezTo>
                    <a:pt x="1867" y="5886"/>
                    <a:pt x="1637" y="6483"/>
                    <a:pt x="1368" y="7017"/>
                  </a:cubicBezTo>
                  <a:cubicBezTo>
                    <a:pt x="1340" y="7075"/>
                    <a:pt x="1309" y="7132"/>
                    <a:pt x="1280" y="7191"/>
                  </a:cubicBezTo>
                  <a:cubicBezTo>
                    <a:pt x="1283" y="7152"/>
                    <a:pt x="1284" y="7112"/>
                    <a:pt x="1282" y="7065"/>
                  </a:cubicBezTo>
                  <a:cubicBezTo>
                    <a:pt x="1255" y="6733"/>
                    <a:pt x="1025" y="6508"/>
                    <a:pt x="730" y="6508"/>
                  </a:cubicBezTo>
                  <a:cubicBezTo>
                    <a:pt x="680" y="6508"/>
                    <a:pt x="628" y="6514"/>
                    <a:pt x="574" y="6528"/>
                  </a:cubicBezTo>
                  <a:cubicBezTo>
                    <a:pt x="528" y="6540"/>
                    <a:pt x="483" y="6559"/>
                    <a:pt x="438" y="6580"/>
                  </a:cubicBezTo>
                  <a:cubicBezTo>
                    <a:pt x="726" y="6097"/>
                    <a:pt x="943" y="5559"/>
                    <a:pt x="1067" y="5024"/>
                  </a:cubicBezTo>
                  <a:cubicBezTo>
                    <a:pt x="1089" y="4980"/>
                    <a:pt x="1112" y="4937"/>
                    <a:pt x="1137" y="4893"/>
                  </a:cubicBezTo>
                  <a:cubicBezTo>
                    <a:pt x="1229" y="4723"/>
                    <a:pt x="1391" y="4556"/>
                    <a:pt x="1526" y="4500"/>
                  </a:cubicBezTo>
                  <a:cubicBezTo>
                    <a:pt x="1571" y="4484"/>
                    <a:pt x="1613" y="4477"/>
                    <a:pt x="1652" y="4477"/>
                  </a:cubicBezTo>
                  <a:close/>
                  <a:moveTo>
                    <a:pt x="458" y="1"/>
                  </a:moveTo>
                  <a:cubicBezTo>
                    <a:pt x="454" y="40"/>
                    <a:pt x="452" y="78"/>
                    <a:pt x="449" y="117"/>
                  </a:cubicBezTo>
                  <a:cubicBezTo>
                    <a:pt x="866" y="330"/>
                    <a:pt x="1225" y="681"/>
                    <a:pt x="1492" y="1089"/>
                  </a:cubicBezTo>
                  <a:cubicBezTo>
                    <a:pt x="1461" y="1082"/>
                    <a:pt x="1428" y="1078"/>
                    <a:pt x="1396" y="1078"/>
                  </a:cubicBezTo>
                  <a:cubicBezTo>
                    <a:pt x="1302" y="1078"/>
                    <a:pt x="1208" y="1107"/>
                    <a:pt x="1141" y="1142"/>
                  </a:cubicBezTo>
                  <a:cubicBezTo>
                    <a:pt x="854" y="1276"/>
                    <a:pt x="657" y="1570"/>
                    <a:pt x="619" y="1887"/>
                  </a:cubicBezTo>
                  <a:cubicBezTo>
                    <a:pt x="607" y="1994"/>
                    <a:pt x="611" y="2079"/>
                    <a:pt x="623" y="2167"/>
                  </a:cubicBezTo>
                  <a:cubicBezTo>
                    <a:pt x="535" y="2037"/>
                    <a:pt x="438" y="1914"/>
                    <a:pt x="334" y="1797"/>
                  </a:cubicBezTo>
                  <a:cubicBezTo>
                    <a:pt x="329" y="1845"/>
                    <a:pt x="324" y="1894"/>
                    <a:pt x="319" y="1942"/>
                  </a:cubicBezTo>
                  <a:cubicBezTo>
                    <a:pt x="427" y="2070"/>
                    <a:pt x="524" y="2200"/>
                    <a:pt x="617" y="2357"/>
                  </a:cubicBezTo>
                  <a:cubicBezTo>
                    <a:pt x="757" y="2596"/>
                    <a:pt x="829" y="2804"/>
                    <a:pt x="910" y="3079"/>
                  </a:cubicBezTo>
                  <a:cubicBezTo>
                    <a:pt x="1016" y="3455"/>
                    <a:pt x="1068" y="3773"/>
                    <a:pt x="1068" y="4154"/>
                  </a:cubicBezTo>
                  <a:cubicBezTo>
                    <a:pt x="1049" y="5040"/>
                    <a:pt x="733" y="5936"/>
                    <a:pt x="261" y="6700"/>
                  </a:cubicBezTo>
                  <a:cubicBezTo>
                    <a:pt x="215" y="6774"/>
                    <a:pt x="171" y="6839"/>
                    <a:pt x="125" y="6904"/>
                  </a:cubicBezTo>
                  <a:cubicBezTo>
                    <a:pt x="146" y="6926"/>
                    <a:pt x="161" y="6953"/>
                    <a:pt x="175" y="6983"/>
                  </a:cubicBezTo>
                  <a:cubicBezTo>
                    <a:pt x="225" y="6914"/>
                    <a:pt x="274" y="6843"/>
                    <a:pt x="321" y="6771"/>
                  </a:cubicBezTo>
                  <a:cubicBezTo>
                    <a:pt x="347" y="6763"/>
                    <a:pt x="372" y="6735"/>
                    <a:pt x="402" y="6720"/>
                  </a:cubicBezTo>
                  <a:cubicBezTo>
                    <a:pt x="485" y="6669"/>
                    <a:pt x="517" y="6653"/>
                    <a:pt x="597" y="6629"/>
                  </a:cubicBezTo>
                  <a:cubicBezTo>
                    <a:pt x="643" y="6617"/>
                    <a:pt x="688" y="6611"/>
                    <a:pt x="731" y="6611"/>
                  </a:cubicBezTo>
                  <a:cubicBezTo>
                    <a:pt x="977" y="6611"/>
                    <a:pt x="1166" y="6796"/>
                    <a:pt x="1188" y="7063"/>
                  </a:cubicBezTo>
                  <a:cubicBezTo>
                    <a:pt x="1195" y="7213"/>
                    <a:pt x="1179" y="7244"/>
                    <a:pt x="1154" y="7348"/>
                  </a:cubicBezTo>
                  <a:cubicBezTo>
                    <a:pt x="1149" y="7372"/>
                    <a:pt x="1118" y="7451"/>
                    <a:pt x="1117" y="7456"/>
                  </a:cubicBezTo>
                  <a:cubicBezTo>
                    <a:pt x="1111" y="7470"/>
                    <a:pt x="1103" y="7485"/>
                    <a:pt x="1108" y="7500"/>
                  </a:cubicBezTo>
                  <a:cubicBezTo>
                    <a:pt x="1108" y="7501"/>
                    <a:pt x="1109" y="7502"/>
                    <a:pt x="1109" y="7503"/>
                  </a:cubicBezTo>
                  <a:cubicBezTo>
                    <a:pt x="884" y="7898"/>
                    <a:pt x="629" y="8279"/>
                    <a:pt x="366" y="8621"/>
                  </a:cubicBezTo>
                  <a:cubicBezTo>
                    <a:pt x="393" y="8529"/>
                    <a:pt x="409" y="8431"/>
                    <a:pt x="411" y="8330"/>
                  </a:cubicBezTo>
                  <a:cubicBezTo>
                    <a:pt x="418" y="8107"/>
                    <a:pt x="340" y="7798"/>
                    <a:pt x="226" y="7664"/>
                  </a:cubicBezTo>
                  <a:cubicBezTo>
                    <a:pt x="217" y="7656"/>
                    <a:pt x="207" y="7652"/>
                    <a:pt x="196" y="7652"/>
                  </a:cubicBezTo>
                  <a:cubicBezTo>
                    <a:pt x="170" y="7652"/>
                    <a:pt x="143" y="7674"/>
                    <a:pt x="144" y="7704"/>
                  </a:cubicBezTo>
                  <a:cubicBezTo>
                    <a:pt x="146" y="7733"/>
                    <a:pt x="155" y="7738"/>
                    <a:pt x="179" y="7781"/>
                  </a:cubicBezTo>
                  <a:cubicBezTo>
                    <a:pt x="288" y="7973"/>
                    <a:pt x="325" y="8161"/>
                    <a:pt x="320" y="8410"/>
                  </a:cubicBezTo>
                  <a:cubicBezTo>
                    <a:pt x="313" y="8539"/>
                    <a:pt x="272" y="8697"/>
                    <a:pt x="208" y="8816"/>
                  </a:cubicBezTo>
                  <a:cubicBezTo>
                    <a:pt x="203" y="8824"/>
                    <a:pt x="197" y="8833"/>
                    <a:pt x="194" y="8842"/>
                  </a:cubicBezTo>
                  <a:cubicBezTo>
                    <a:pt x="133" y="8918"/>
                    <a:pt x="71" y="8992"/>
                    <a:pt x="2" y="9070"/>
                  </a:cubicBezTo>
                  <a:cubicBezTo>
                    <a:pt x="2" y="9102"/>
                    <a:pt x="1" y="9135"/>
                    <a:pt x="1" y="9167"/>
                  </a:cubicBezTo>
                  <a:cubicBezTo>
                    <a:pt x="82" y="9078"/>
                    <a:pt x="161" y="8984"/>
                    <a:pt x="241" y="8889"/>
                  </a:cubicBezTo>
                  <a:cubicBezTo>
                    <a:pt x="248" y="8887"/>
                    <a:pt x="254" y="8882"/>
                    <a:pt x="259" y="8874"/>
                  </a:cubicBezTo>
                  <a:cubicBezTo>
                    <a:pt x="263" y="8868"/>
                    <a:pt x="267" y="8860"/>
                    <a:pt x="272" y="8852"/>
                  </a:cubicBezTo>
                  <a:cubicBezTo>
                    <a:pt x="1181" y="7745"/>
                    <a:pt x="1937" y="6361"/>
                    <a:pt x="2194" y="4947"/>
                  </a:cubicBezTo>
                  <a:cubicBezTo>
                    <a:pt x="2315" y="4284"/>
                    <a:pt x="2330" y="3603"/>
                    <a:pt x="2243" y="2938"/>
                  </a:cubicBezTo>
                  <a:cubicBezTo>
                    <a:pt x="2172" y="2357"/>
                    <a:pt x="2004" y="1789"/>
                    <a:pt x="1728" y="1274"/>
                  </a:cubicBezTo>
                  <a:cubicBezTo>
                    <a:pt x="1439" y="741"/>
                    <a:pt x="1000" y="266"/>
                    <a:pt x="4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31"/>
            <p:cNvSpPr/>
            <p:nvPr/>
          </p:nvSpPr>
          <p:spPr>
            <a:xfrm>
              <a:off x="5635475" y="4849225"/>
              <a:ext cx="79325" cy="157425"/>
            </a:xfrm>
            <a:custGeom>
              <a:avLst/>
              <a:gdLst/>
              <a:ahLst/>
              <a:cxnLst/>
              <a:rect l="l" t="t" r="r" b="b"/>
              <a:pathLst>
                <a:path w="3173" h="6297" extrusionOk="0">
                  <a:moveTo>
                    <a:pt x="2997" y="1"/>
                  </a:moveTo>
                  <a:cubicBezTo>
                    <a:pt x="2657" y="251"/>
                    <a:pt x="2308" y="489"/>
                    <a:pt x="1959" y="725"/>
                  </a:cubicBezTo>
                  <a:cubicBezTo>
                    <a:pt x="1578" y="987"/>
                    <a:pt x="1183" y="1235"/>
                    <a:pt x="845" y="1556"/>
                  </a:cubicBezTo>
                  <a:cubicBezTo>
                    <a:pt x="517" y="1883"/>
                    <a:pt x="232" y="2281"/>
                    <a:pt x="145" y="2746"/>
                  </a:cubicBezTo>
                  <a:cubicBezTo>
                    <a:pt x="0" y="3475"/>
                    <a:pt x="340" y="4270"/>
                    <a:pt x="953" y="4671"/>
                  </a:cubicBezTo>
                  <a:cubicBezTo>
                    <a:pt x="1470" y="5005"/>
                    <a:pt x="2121" y="5114"/>
                    <a:pt x="2560" y="5467"/>
                  </a:cubicBezTo>
                  <a:cubicBezTo>
                    <a:pt x="2724" y="5609"/>
                    <a:pt x="2806" y="5747"/>
                    <a:pt x="2836" y="5962"/>
                  </a:cubicBezTo>
                  <a:cubicBezTo>
                    <a:pt x="2832" y="6003"/>
                    <a:pt x="2829" y="6045"/>
                    <a:pt x="2827" y="6086"/>
                  </a:cubicBezTo>
                  <a:cubicBezTo>
                    <a:pt x="2823" y="6128"/>
                    <a:pt x="2822" y="6170"/>
                    <a:pt x="2823" y="6214"/>
                  </a:cubicBezTo>
                  <a:cubicBezTo>
                    <a:pt x="2824" y="6224"/>
                    <a:pt x="2824" y="6232"/>
                    <a:pt x="2827" y="6242"/>
                  </a:cubicBezTo>
                  <a:cubicBezTo>
                    <a:pt x="2828" y="6245"/>
                    <a:pt x="2828" y="6248"/>
                    <a:pt x="2829" y="6250"/>
                  </a:cubicBezTo>
                  <a:cubicBezTo>
                    <a:pt x="2829" y="6258"/>
                    <a:pt x="2852" y="6297"/>
                    <a:pt x="2884" y="6297"/>
                  </a:cubicBezTo>
                  <a:cubicBezTo>
                    <a:pt x="2892" y="6297"/>
                    <a:pt x="2901" y="6294"/>
                    <a:pt x="2909" y="6289"/>
                  </a:cubicBezTo>
                  <a:cubicBezTo>
                    <a:pt x="2941" y="6265"/>
                    <a:pt x="2952" y="6221"/>
                    <a:pt x="2965" y="6184"/>
                  </a:cubicBezTo>
                  <a:cubicBezTo>
                    <a:pt x="2976" y="6126"/>
                    <a:pt x="2999" y="6065"/>
                    <a:pt x="2994" y="6006"/>
                  </a:cubicBezTo>
                  <a:cubicBezTo>
                    <a:pt x="2996" y="5972"/>
                    <a:pt x="2994" y="5937"/>
                    <a:pt x="2997" y="5916"/>
                  </a:cubicBezTo>
                  <a:cubicBezTo>
                    <a:pt x="2997" y="5802"/>
                    <a:pt x="2970" y="5686"/>
                    <a:pt x="2919" y="5583"/>
                  </a:cubicBezTo>
                  <a:cubicBezTo>
                    <a:pt x="2769" y="5290"/>
                    <a:pt x="2503" y="5082"/>
                    <a:pt x="2230" y="4913"/>
                  </a:cubicBezTo>
                  <a:cubicBezTo>
                    <a:pt x="1968" y="4759"/>
                    <a:pt x="1690" y="4635"/>
                    <a:pt x="1458" y="4461"/>
                  </a:cubicBezTo>
                  <a:cubicBezTo>
                    <a:pt x="1415" y="4418"/>
                    <a:pt x="1370" y="4362"/>
                    <a:pt x="1339" y="4303"/>
                  </a:cubicBezTo>
                  <a:cubicBezTo>
                    <a:pt x="1155" y="3975"/>
                    <a:pt x="1222" y="3553"/>
                    <a:pt x="1420" y="3223"/>
                  </a:cubicBezTo>
                  <a:cubicBezTo>
                    <a:pt x="1521" y="3049"/>
                    <a:pt x="1675" y="2899"/>
                    <a:pt x="1851" y="2758"/>
                  </a:cubicBezTo>
                  <a:cubicBezTo>
                    <a:pt x="1973" y="2659"/>
                    <a:pt x="2237" y="2477"/>
                    <a:pt x="2443" y="2373"/>
                  </a:cubicBezTo>
                  <a:cubicBezTo>
                    <a:pt x="2688" y="2247"/>
                    <a:pt x="2936" y="2128"/>
                    <a:pt x="3172" y="1986"/>
                  </a:cubicBezTo>
                  <a:cubicBezTo>
                    <a:pt x="3166" y="1962"/>
                    <a:pt x="3158" y="1940"/>
                    <a:pt x="3151" y="1916"/>
                  </a:cubicBezTo>
                  <a:cubicBezTo>
                    <a:pt x="2525" y="2288"/>
                    <a:pt x="1787" y="2522"/>
                    <a:pt x="1365" y="3129"/>
                  </a:cubicBezTo>
                  <a:cubicBezTo>
                    <a:pt x="1161" y="3439"/>
                    <a:pt x="1065" y="3860"/>
                    <a:pt x="1197" y="4213"/>
                  </a:cubicBezTo>
                  <a:cubicBezTo>
                    <a:pt x="983" y="3959"/>
                    <a:pt x="908" y="3558"/>
                    <a:pt x="974" y="3234"/>
                  </a:cubicBezTo>
                  <a:cubicBezTo>
                    <a:pt x="1124" y="2537"/>
                    <a:pt x="1854" y="2122"/>
                    <a:pt x="2451" y="1749"/>
                  </a:cubicBezTo>
                  <a:cubicBezTo>
                    <a:pt x="2648" y="1627"/>
                    <a:pt x="2849" y="1508"/>
                    <a:pt x="3045" y="1385"/>
                  </a:cubicBezTo>
                  <a:cubicBezTo>
                    <a:pt x="3042" y="1356"/>
                    <a:pt x="3039" y="1327"/>
                    <a:pt x="3035" y="1298"/>
                  </a:cubicBezTo>
                  <a:cubicBezTo>
                    <a:pt x="2718" y="1493"/>
                    <a:pt x="2383" y="1682"/>
                    <a:pt x="2080" y="1880"/>
                  </a:cubicBezTo>
                  <a:cubicBezTo>
                    <a:pt x="1576" y="2209"/>
                    <a:pt x="991" y="2605"/>
                    <a:pt x="881" y="3250"/>
                  </a:cubicBezTo>
                  <a:cubicBezTo>
                    <a:pt x="838" y="3513"/>
                    <a:pt x="875" y="3793"/>
                    <a:pt x="983" y="4038"/>
                  </a:cubicBezTo>
                  <a:cubicBezTo>
                    <a:pt x="1056" y="4190"/>
                    <a:pt x="1165" y="4324"/>
                    <a:pt x="1289" y="4434"/>
                  </a:cubicBezTo>
                  <a:cubicBezTo>
                    <a:pt x="1322" y="4464"/>
                    <a:pt x="1355" y="4491"/>
                    <a:pt x="1391" y="4517"/>
                  </a:cubicBezTo>
                  <a:cubicBezTo>
                    <a:pt x="1433" y="4558"/>
                    <a:pt x="1479" y="4593"/>
                    <a:pt x="1529" y="4620"/>
                  </a:cubicBezTo>
                  <a:cubicBezTo>
                    <a:pt x="1550" y="4629"/>
                    <a:pt x="1576" y="4650"/>
                    <a:pt x="1601" y="4659"/>
                  </a:cubicBezTo>
                  <a:cubicBezTo>
                    <a:pt x="1792" y="4775"/>
                    <a:pt x="1995" y="4873"/>
                    <a:pt x="2190" y="4984"/>
                  </a:cubicBezTo>
                  <a:cubicBezTo>
                    <a:pt x="2447" y="5140"/>
                    <a:pt x="2673" y="5319"/>
                    <a:pt x="2818" y="5570"/>
                  </a:cubicBezTo>
                  <a:cubicBezTo>
                    <a:pt x="2860" y="5637"/>
                    <a:pt x="2886" y="5719"/>
                    <a:pt x="2899" y="5802"/>
                  </a:cubicBezTo>
                  <a:cubicBezTo>
                    <a:pt x="2898" y="5800"/>
                    <a:pt x="2895" y="5800"/>
                    <a:pt x="2893" y="5799"/>
                  </a:cubicBezTo>
                  <a:cubicBezTo>
                    <a:pt x="2855" y="5673"/>
                    <a:pt x="2786" y="5558"/>
                    <a:pt x="2694" y="5465"/>
                  </a:cubicBezTo>
                  <a:cubicBezTo>
                    <a:pt x="2224" y="5019"/>
                    <a:pt x="1559" y="4939"/>
                    <a:pt x="1048" y="4617"/>
                  </a:cubicBezTo>
                  <a:cubicBezTo>
                    <a:pt x="416" y="4237"/>
                    <a:pt x="63" y="3402"/>
                    <a:pt x="246" y="2673"/>
                  </a:cubicBezTo>
                  <a:cubicBezTo>
                    <a:pt x="345" y="2270"/>
                    <a:pt x="576" y="1953"/>
                    <a:pt x="860" y="1653"/>
                  </a:cubicBezTo>
                  <a:cubicBezTo>
                    <a:pt x="1226" y="1296"/>
                    <a:pt x="1639" y="1037"/>
                    <a:pt x="2067" y="738"/>
                  </a:cubicBezTo>
                  <a:cubicBezTo>
                    <a:pt x="2384" y="526"/>
                    <a:pt x="2699" y="309"/>
                    <a:pt x="3007" y="83"/>
                  </a:cubicBezTo>
                  <a:cubicBezTo>
                    <a:pt x="3004" y="71"/>
                    <a:pt x="3001" y="57"/>
                    <a:pt x="2999" y="45"/>
                  </a:cubicBezTo>
                  <a:cubicBezTo>
                    <a:pt x="2998" y="30"/>
                    <a:pt x="2997" y="15"/>
                    <a:pt x="29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31"/>
            <p:cNvSpPr/>
            <p:nvPr/>
          </p:nvSpPr>
          <p:spPr>
            <a:xfrm>
              <a:off x="5714675" y="3831450"/>
              <a:ext cx="7375" cy="5325"/>
            </a:xfrm>
            <a:custGeom>
              <a:avLst/>
              <a:gdLst/>
              <a:ahLst/>
              <a:cxnLst/>
              <a:rect l="l" t="t" r="r" b="b"/>
              <a:pathLst>
                <a:path w="295" h="213" extrusionOk="0">
                  <a:moveTo>
                    <a:pt x="26" y="0"/>
                  </a:moveTo>
                  <a:cubicBezTo>
                    <a:pt x="12" y="0"/>
                    <a:pt x="1" y="17"/>
                    <a:pt x="9" y="31"/>
                  </a:cubicBezTo>
                  <a:cubicBezTo>
                    <a:pt x="45" y="90"/>
                    <a:pt x="135" y="172"/>
                    <a:pt x="201" y="195"/>
                  </a:cubicBezTo>
                  <a:cubicBezTo>
                    <a:pt x="217" y="199"/>
                    <a:pt x="234" y="212"/>
                    <a:pt x="253" y="212"/>
                  </a:cubicBezTo>
                  <a:cubicBezTo>
                    <a:pt x="257" y="212"/>
                    <a:pt x="260" y="212"/>
                    <a:pt x="264" y="211"/>
                  </a:cubicBezTo>
                  <a:lnTo>
                    <a:pt x="266" y="209"/>
                  </a:lnTo>
                  <a:cubicBezTo>
                    <a:pt x="268" y="209"/>
                    <a:pt x="272" y="211"/>
                    <a:pt x="274" y="211"/>
                  </a:cubicBezTo>
                  <a:cubicBezTo>
                    <a:pt x="292" y="207"/>
                    <a:pt x="294" y="183"/>
                    <a:pt x="281" y="175"/>
                  </a:cubicBezTo>
                  <a:cubicBezTo>
                    <a:pt x="257" y="162"/>
                    <a:pt x="230" y="162"/>
                    <a:pt x="205" y="152"/>
                  </a:cubicBezTo>
                  <a:cubicBezTo>
                    <a:pt x="201" y="151"/>
                    <a:pt x="198" y="150"/>
                    <a:pt x="194" y="150"/>
                  </a:cubicBezTo>
                  <a:cubicBezTo>
                    <a:pt x="191" y="150"/>
                    <a:pt x="189" y="150"/>
                    <a:pt x="186" y="151"/>
                  </a:cubicBezTo>
                  <a:cubicBezTo>
                    <a:pt x="150" y="131"/>
                    <a:pt x="114" y="101"/>
                    <a:pt x="85" y="68"/>
                  </a:cubicBezTo>
                  <a:cubicBezTo>
                    <a:pt x="68" y="48"/>
                    <a:pt x="62" y="38"/>
                    <a:pt x="45" y="11"/>
                  </a:cubicBezTo>
                  <a:cubicBezTo>
                    <a:pt x="42" y="6"/>
                    <a:pt x="37" y="2"/>
                    <a:pt x="32" y="1"/>
                  </a:cubicBezTo>
                  <a:cubicBezTo>
                    <a:pt x="30" y="0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31"/>
            <p:cNvSpPr/>
            <p:nvPr/>
          </p:nvSpPr>
          <p:spPr>
            <a:xfrm>
              <a:off x="5716625" y="3822475"/>
              <a:ext cx="11325" cy="7625"/>
            </a:xfrm>
            <a:custGeom>
              <a:avLst/>
              <a:gdLst/>
              <a:ahLst/>
              <a:cxnLst/>
              <a:rect l="l" t="t" r="r" b="b"/>
              <a:pathLst>
                <a:path w="453" h="305" extrusionOk="0">
                  <a:moveTo>
                    <a:pt x="424" y="0"/>
                  </a:moveTo>
                  <a:cubicBezTo>
                    <a:pt x="419" y="0"/>
                    <a:pt x="414" y="2"/>
                    <a:pt x="410" y="7"/>
                  </a:cubicBezTo>
                  <a:cubicBezTo>
                    <a:pt x="342" y="60"/>
                    <a:pt x="283" y="109"/>
                    <a:pt x="216" y="156"/>
                  </a:cubicBezTo>
                  <a:cubicBezTo>
                    <a:pt x="153" y="199"/>
                    <a:pt x="36" y="253"/>
                    <a:pt x="19" y="261"/>
                  </a:cubicBezTo>
                  <a:cubicBezTo>
                    <a:pt x="18" y="262"/>
                    <a:pt x="17" y="262"/>
                    <a:pt x="16" y="262"/>
                  </a:cubicBezTo>
                  <a:lnTo>
                    <a:pt x="16" y="262"/>
                  </a:lnTo>
                  <a:cubicBezTo>
                    <a:pt x="16" y="262"/>
                    <a:pt x="16" y="262"/>
                    <a:pt x="16" y="262"/>
                  </a:cubicBezTo>
                  <a:lnTo>
                    <a:pt x="16" y="262"/>
                  </a:lnTo>
                  <a:cubicBezTo>
                    <a:pt x="13" y="264"/>
                    <a:pt x="3" y="271"/>
                    <a:pt x="3" y="279"/>
                  </a:cubicBezTo>
                  <a:cubicBezTo>
                    <a:pt x="0" y="294"/>
                    <a:pt x="13" y="304"/>
                    <a:pt x="26" y="304"/>
                  </a:cubicBezTo>
                  <a:cubicBezTo>
                    <a:pt x="30" y="304"/>
                    <a:pt x="33" y="304"/>
                    <a:pt x="36" y="302"/>
                  </a:cubicBezTo>
                  <a:cubicBezTo>
                    <a:pt x="105" y="280"/>
                    <a:pt x="164" y="252"/>
                    <a:pt x="236" y="207"/>
                  </a:cubicBezTo>
                  <a:cubicBezTo>
                    <a:pt x="311" y="156"/>
                    <a:pt x="384" y="98"/>
                    <a:pt x="445" y="31"/>
                  </a:cubicBezTo>
                  <a:cubicBezTo>
                    <a:pt x="453" y="15"/>
                    <a:pt x="438" y="0"/>
                    <a:pt x="4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31"/>
            <p:cNvSpPr/>
            <p:nvPr/>
          </p:nvSpPr>
          <p:spPr>
            <a:xfrm>
              <a:off x="5666850" y="3796275"/>
              <a:ext cx="83725" cy="49450"/>
            </a:xfrm>
            <a:custGeom>
              <a:avLst/>
              <a:gdLst/>
              <a:ahLst/>
              <a:cxnLst/>
              <a:rect l="l" t="t" r="r" b="b"/>
              <a:pathLst>
                <a:path w="3349" h="1978" extrusionOk="0">
                  <a:moveTo>
                    <a:pt x="3257" y="78"/>
                  </a:moveTo>
                  <a:lnTo>
                    <a:pt x="3257" y="78"/>
                  </a:lnTo>
                  <a:cubicBezTo>
                    <a:pt x="3291" y="200"/>
                    <a:pt x="3275" y="347"/>
                    <a:pt x="3231" y="454"/>
                  </a:cubicBezTo>
                  <a:cubicBezTo>
                    <a:pt x="3217" y="461"/>
                    <a:pt x="3210" y="472"/>
                    <a:pt x="3200" y="477"/>
                  </a:cubicBezTo>
                  <a:cubicBezTo>
                    <a:pt x="3121" y="534"/>
                    <a:pt x="3051" y="562"/>
                    <a:pt x="2958" y="583"/>
                  </a:cubicBezTo>
                  <a:cubicBezTo>
                    <a:pt x="2947" y="585"/>
                    <a:pt x="2936" y="588"/>
                    <a:pt x="2925" y="589"/>
                  </a:cubicBezTo>
                  <a:cubicBezTo>
                    <a:pt x="2886" y="591"/>
                    <a:pt x="2846" y="594"/>
                    <a:pt x="2808" y="594"/>
                  </a:cubicBezTo>
                  <a:cubicBezTo>
                    <a:pt x="2655" y="590"/>
                    <a:pt x="2505" y="559"/>
                    <a:pt x="2355" y="546"/>
                  </a:cubicBezTo>
                  <a:cubicBezTo>
                    <a:pt x="2323" y="545"/>
                    <a:pt x="2292" y="544"/>
                    <a:pt x="2262" y="544"/>
                  </a:cubicBezTo>
                  <a:cubicBezTo>
                    <a:pt x="2176" y="544"/>
                    <a:pt x="2095" y="549"/>
                    <a:pt x="2015" y="565"/>
                  </a:cubicBezTo>
                  <a:cubicBezTo>
                    <a:pt x="1973" y="574"/>
                    <a:pt x="1922" y="590"/>
                    <a:pt x="1906" y="600"/>
                  </a:cubicBezTo>
                  <a:cubicBezTo>
                    <a:pt x="1589" y="726"/>
                    <a:pt x="1429" y="1096"/>
                    <a:pt x="1238" y="1393"/>
                  </a:cubicBezTo>
                  <a:cubicBezTo>
                    <a:pt x="1095" y="1609"/>
                    <a:pt x="893" y="1810"/>
                    <a:pt x="656" y="1897"/>
                  </a:cubicBezTo>
                  <a:cubicBezTo>
                    <a:pt x="578" y="1921"/>
                    <a:pt x="514" y="1934"/>
                    <a:pt x="452" y="1934"/>
                  </a:cubicBezTo>
                  <a:cubicBezTo>
                    <a:pt x="403" y="1934"/>
                    <a:pt x="354" y="1926"/>
                    <a:pt x="299" y="1907"/>
                  </a:cubicBezTo>
                  <a:cubicBezTo>
                    <a:pt x="230" y="1883"/>
                    <a:pt x="165" y="1845"/>
                    <a:pt x="131" y="1780"/>
                  </a:cubicBezTo>
                  <a:cubicBezTo>
                    <a:pt x="109" y="1738"/>
                    <a:pt x="115" y="1683"/>
                    <a:pt x="101" y="1625"/>
                  </a:cubicBezTo>
                  <a:cubicBezTo>
                    <a:pt x="98" y="1610"/>
                    <a:pt x="90" y="1595"/>
                    <a:pt x="80" y="1584"/>
                  </a:cubicBezTo>
                  <a:lnTo>
                    <a:pt x="80" y="1584"/>
                  </a:lnTo>
                  <a:cubicBezTo>
                    <a:pt x="84" y="1585"/>
                    <a:pt x="86" y="1585"/>
                    <a:pt x="90" y="1588"/>
                  </a:cubicBezTo>
                  <a:cubicBezTo>
                    <a:pt x="153" y="1611"/>
                    <a:pt x="138" y="1688"/>
                    <a:pt x="181" y="1769"/>
                  </a:cubicBezTo>
                  <a:cubicBezTo>
                    <a:pt x="234" y="1862"/>
                    <a:pt x="343" y="1878"/>
                    <a:pt x="431" y="1879"/>
                  </a:cubicBezTo>
                  <a:cubicBezTo>
                    <a:pt x="613" y="1872"/>
                    <a:pt x="732" y="1768"/>
                    <a:pt x="846" y="1653"/>
                  </a:cubicBezTo>
                  <a:cubicBezTo>
                    <a:pt x="919" y="1580"/>
                    <a:pt x="999" y="1511"/>
                    <a:pt x="1073" y="1438"/>
                  </a:cubicBezTo>
                  <a:lnTo>
                    <a:pt x="1080" y="1430"/>
                  </a:lnTo>
                  <a:cubicBezTo>
                    <a:pt x="1092" y="1419"/>
                    <a:pt x="1104" y="1408"/>
                    <a:pt x="1115" y="1396"/>
                  </a:cubicBezTo>
                  <a:cubicBezTo>
                    <a:pt x="1120" y="1386"/>
                    <a:pt x="1111" y="1372"/>
                    <a:pt x="1099" y="1372"/>
                  </a:cubicBezTo>
                  <a:cubicBezTo>
                    <a:pt x="1072" y="1383"/>
                    <a:pt x="1052" y="1412"/>
                    <a:pt x="1026" y="1428"/>
                  </a:cubicBezTo>
                  <a:cubicBezTo>
                    <a:pt x="899" y="1531"/>
                    <a:pt x="753" y="1611"/>
                    <a:pt x="586" y="1611"/>
                  </a:cubicBezTo>
                  <a:cubicBezTo>
                    <a:pt x="577" y="1611"/>
                    <a:pt x="568" y="1611"/>
                    <a:pt x="559" y="1611"/>
                  </a:cubicBezTo>
                  <a:cubicBezTo>
                    <a:pt x="405" y="1598"/>
                    <a:pt x="238" y="1515"/>
                    <a:pt x="208" y="1341"/>
                  </a:cubicBezTo>
                  <a:cubicBezTo>
                    <a:pt x="181" y="1223"/>
                    <a:pt x="244" y="1105"/>
                    <a:pt x="343" y="1037"/>
                  </a:cubicBezTo>
                  <a:cubicBezTo>
                    <a:pt x="456" y="958"/>
                    <a:pt x="594" y="931"/>
                    <a:pt x="718" y="883"/>
                  </a:cubicBezTo>
                  <a:lnTo>
                    <a:pt x="718" y="883"/>
                  </a:lnTo>
                  <a:cubicBezTo>
                    <a:pt x="634" y="923"/>
                    <a:pt x="538" y="944"/>
                    <a:pt x="450" y="992"/>
                  </a:cubicBezTo>
                  <a:cubicBezTo>
                    <a:pt x="373" y="1035"/>
                    <a:pt x="313" y="1108"/>
                    <a:pt x="289" y="1197"/>
                  </a:cubicBezTo>
                  <a:cubicBezTo>
                    <a:pt x="253" y="1314"/>
                    <a:pt x="305" y="1425"/>
                    <a:pt x="402" y="1478"/>
                  </a:cubicBezTo>
                  <a:cubicBezTo>
                    <a:pt x="450" y="1505"/>
                    <a:pt x="506" y="1515"/>
                    <a:pt x="561" y="1515"/>
                  </a:cubicBezTo>
                  <a:cubicBezTo>
                    <a:pt x="598" y="1515"/>
                    <a:pt x="635" y="1510"/>
                    <a:pt x="670" y="1503"/>
                  </a:cubicBezTo>
                  <a:cubicBezTo>
                    <a:pt x="1124" y="1387"/>
                    <a:pt x="1356" y="931"/>
                    <a:pt x="1635" y="615"/>
                  </a:cubicBezTo>
                  <a:cubicBezTo>
                    <a:pt x="1763" y="481"/>
                    <a:pt x="1916" y="404"/>
                    <a:pt x="2097" y="358"/>
                  </a:cubicBezTo>
                  <a:cubicBezTo>
                    <a:pt x="2180" y="337"/>
                    <a:pt x="2264" y="329"/>
                    <a:pt x="2351" y="329"/>
                  </a:cubicBezTo>
                  <a:cubicBezTo>
                    <a:pt x="2434" y="329"/>
                    <a:pt x="2519" y="336"/>
                    <a:pt x="2606" y="345"/>
                  </a:cubicBezTo>
                  <a:cubicBezTo>
                    <a:pt x="2635" y="348"/>
                    <a:pt x="2664" y="349"/>
                    <a:pt x="2693" y="349"/>
                  </a:cubicBezTo>
                  <a:cubicBezTo>
                    <a:pt x="2849" y="349"/>
                    <a:pt x="3007" y="308"/>
                    <a:pt x="3131" y="205"/>
                  </a:cubicBezTo>
                  <a:cubicBezTo>
                    <a:pt x="3179" y="169"/>
                    <a:pt x="3224" y="128"/>
                    <a:pt x="3257" y="78"/>
                  </a:cubicBezTo>
                  <a:close/>
                  <a:moveTo>
                    <a:pt x="3276" y="1"/>
                  </a:moveTo>
                  <a:cubicBezTo>
                    <a:pt x="3273" y="1"/>
                    <a:pt x="3269" y="2"/>
                    <a:pt x="3265" y="3"/>
                  </a:cubicBezTo>
                  <a:cubicBezTo>
                    <a:pt x="3264" y="3"/>
                    <a:pt x="3262" y="3"/>
                    <a:pt x="3261" y="3"/>
                  </a:cubicBezTo>
                  <a:cubicBezTo>
                    <a:pt x="3253" y="3"/>
                    <a:pt x="3246" y="6"/>
                    <a:pt x="3241" y="13"/>
                  </a:cubicBezTo>
                  <a:cubicBezTo>
                    <a:pt x="3219" y="74"/>
                    <a:pt x="3164" y="116"/>
                    <a:pt x="3117" y="154"/>
                  </a:cubicBezTo>
                  <a:cubicBezTo>
                    <a:pt x="3010" y="236"/>
                    <a:pt x="2887" y="281"/>
                    <a:pt x="2776" y="291"/>
                  </a:cubicBezTo>
                  <a:cubicBezTo>
                    <a:pt x="2750" y="293"/>
                    <a:pt x="2725" y="294"/>
                    <a:pt x="2700" y="294"/>
                  </a:cubicBezTo>
                  <a:cubicBezTo>
                    <a:pt x="2582" y="294"/>
                    <a:pt x="2465" y="272"/>
                    <a:pt x="2347" y="272"/>
                  </a:cubicBezTo>
                  <a:cubicBezTo>
                    <a:pt x="2323" y="272"/>
                    <a:pt x="2299" y="273"/>
                    <a:pt x="2274" y="275"/>
                  </a:cubicBezTo>
                  <a:cubicBezTo>
                    <a:pt x="2052" y="291"/>
                    <a:pt x="1830" y="369"/>
                    <a:pt x="1657" y="517"/>
                  </a:cubicBezTo>
                  <a:cubicBezTo>
                    <a:pt x="1543" y="619"/>
                    <a:pt x="1458" y="746"/>
                    <a:pt x="1366" y="866"/>
                  </a:cubicBezTo>
                  <a:cubicBezTo>
                    <a:pt x="1186" y="1115"/>
                    <a:pt x="909" y="1414"/>
                    <a:pt x="619" y="1456"/>
                  </a:cubicBezTo>
                  <a:cubicBezTo>
                    <a:pt x="599" y="1459"/>
                    <a:pt x="580" y="1460"/>
                    <a:pt x="561" y="1460"/>
                  </a:cubicBezTo>
                  <a:cubicBezTo>
                    <a:pt x="345" y="1460"/>
                    <a:pt x="242" y="1286"/>
                    <a:pt x="373" y="1103"/>
                  </a:cubicBezTo>
                  <a:cubicBezTo>
                    <a:pt x="449" y="991"/>
                    <a:pt x="616" y="971"/>
                    <a:pt x="747" y="905"/>
                  </a:cubicBezTo>
                  <a:cubicBezTo>
                    <a:pt x="791" y="883"/>
                    <a:pt x="835" y="854"/>
                    <a:pt x="869" y="817"/>
                  </a:cubicBezTo>
                  <a:cubicBezTo>
                    <a:pt x="882" y="802"/>
                    <a:pt x="898" y="782"/>
                    <a:pt x="909" y="761"/>
                  </a:cubicBezTo>
                  <a:cubicBezTo>
                    <a:pt x="917" y="754"/>
                    <a:pt x="924" y="746"/>
                    <a:pt x="930" y="737"/>
                  </a:cubicBezTo>
                  <a:cubicBezTo>
                    <a:pt x="940" y="724"/>
                    <a:pt x="951" y="709"/>
                    <a:pt x="949" y="692"/>
                  </a:cubicBezTo>
                  <a:cubicBezTo>
                    <a:pt x="947" y="683"/>
                    <a:pt x="938" y="677"/>
                    <a:pt x="930" y="677"/>
                  </a:cubicBezTo>
                  <a:cubicBezTo>
                    <a:pt x="924" y="677"/>
                    <a:pt x="917" y="680"/>
                    <a:pt x="913" y="686"/>
                  </a:cubicBezTo>
                  <a:cubicBezTo>
                    <a:pt x="905" y="696"/>
                    <a:pt x="899" y="708"/>
                    <a:pt x="893" y="719"/>
                  </a:cubicBezTo>
                  <a:cubicBezTo>
                    <a:pt x="816" y="806"/>
                    <a:pt x="636" y="856"/>
                    <a:pt x="486" y="909"/>
                  </a:cubicBezTo>
                  <a:cubicBezTo>
                    <a:pt x="335" y="965"/>
                    <a:pt x="176" y="1074"/>
                    <a:pt x="156" y="1249"/>
                  </a:cubicBezTo>
                  <a:cubicBezTo>
                    <a:pt x="145" y="1361"/>
                    <a:pt x="188" y="1479"/>
                    <a:pt x="271" y="1551"/>
                  </a:cubicBezTo>
                  <a:cubicBezTo>
                    <a:pt x="361" y="1624"/>
                    <a:pt x="468" y="1656"/>
                    <a:pt x="577" y="1656"/>
                  </a:cubicBezTo>
                  <a:cubicBezTo>
                    <a:pt x="676" y="1656"/>
                    <a:pt x="776" y="1630"/>
                    <a:pt x="867" y="1583"/>
                  </a:cubicBezTo>
                  <a:lnTo>
                    <a:pt x="867" y="1583"/>
                  </a:lnTo>
                  <a:cubicBezTo>
                    <a:pt x="860" y="1589"/>
                    <a:pt x="852" y="1595"/>
                    <a:pt x="846" y="1603"/>
                  </a:cubicBezTo>
                  <a:cubicBezTo>
                    <a:pt x="763" y="1683"/>
                    <a:pt x="713" y="1736"/>
                    <a:pt x="619" y="1788"/>
                  </a:cubicBezTo>
                  <a:cubicBezTo>
                    <a:pt x="558" y="1820"/>
                    <a:pt x="479" y="1842"/>
                    <a:pt x="405" y="1842"/>
                  </a:cubicBezTo>
                  <a:cubicBezTo>
                    <a:pt x="338" y="1842"/>
                    <a:pt x="275" y="1824"/>
                    <a:pt x="229" y="1781"/>
                  </a:cubicBezTo>
                  <a:cubicBezTo>
                    <a:pt x="187" y="1742"/>
                    <a:pt x="187" y="1660"/>
                    <a:pt x="160" y="1613"/>
                  </a:cubicBezTo>
                  <a:cubicBezTo>
                    <a:pt x="144" y="1581"/>
                    <a:pt x="97" y="1550"/>
                    <a:pt x="51" y="1550"/>
                  </a:cubicBezTo>
                  <a:cubicBezTo>
                    <a:pt x="43" y="1550"/>
                    <a:pt x="34" y="1551"/>
                    <a:pt x="26" y="1553"/>
                  </a:cubicBezTo>
                  <a:cubicBezTo>
                    <a:pt x="9" y="1556"/>
                    <a:pt x="1" y="1578"/>
                    <a:pt x="17" y="1588"/>
                  </a:cubicBezTo>
                  <a:cubicBezTo>
                    <a:pt x="23" y="1592"/>
                    <a:pt x="32" y="1593"/>
                    <a:pt x="40" y="1594"/>
                  </a:cubicBezTo>
                  <a:cubicBezTo>
                    <a:pt x="58" y="1599"/>
                    <a:pt x="63" y="1610"/>
                    <a:pt x="70" y="1629"/>
                  </a:cubicBezTo>
                  <a:cubicBezTo>
                    <a:pt x="83" y="1673"/>
                    <a:pt x="76" y="1721"/>
                    <a:pt x="91" y="1772"/>
                  </a:cubicBezTo>
                  <a:cubicBezTo>
                    <a:pt x="109" y="1829"/>
                    <a:pt x="152" y="1871"/>
                    <a:pt x="202" y="1901"/>
                  </a:cubicBezTo>
                  <a:cubicBezTo>
                    <a:pt x="224" y="1914"/>
                    <a:pt x="248" y="1925"/>
                    <a:pt x="270" y="1934"/>
                  </a:cubicBezTo>
                  <a:cubicBezTo>
                    <a:pt x="325" y="1959"/>
                    <a:pt x="383" y="1971"/>
                    <a:pt x="445" y="1976"/>
                  </a:cubicBezTo>
                  <a:cubicBezTo>
                    <a:pt x="453" y="1977"/>
                    <a:pt x="461" y="1977"/>
                    <a:pt x="468" y="1977"/>
                  </a:cubicBezTo>
                  <a:cubicBezTo>
                    <a:pt x="506" y="1977"/>
                    <a:pt x="531" y="1971"/>
                    <a:pt x="546" y="1969"/>
                  </a:cubicBezTo>
                  <a:cubicBezTo>
                    <a:pt x="553" y="1969"/>
                    <a:pt x="557" y="1965"/>
                    <a:pt x="559" y="1961"/>
                  </a:cubicBezTo>
                  <a:cubicBezTo>
                    <a:pt x="563" y="1960"/>
                    <a:pt x="567" y="1960"/>
                    <a:pt x="569" y="1960"/>
                  </a:cubicBezTo>
                  <a:cubicBezTo>
                    <a:pt x="872" y="1891"/>
                    <a:pt x="1106" y="1651"/>
                    <a:pt x="1274" y="1399"/>
                  </a:cubicBezTo>
                  <a:cubicBezTo>
                    <a:pt x="1464" y="1101"/>
                    <a:pt x="1610" y="780"/>
                    <a:pt x="1935" y="641"/>
                  </a:cubicBezTo>
                  <a:cubicBezTo>
                    <a:pt x="1959" y="629"/>
                    <a:pt x="1975" y="622"/>
                    <a:pt x="1990" y="616"/>
                  </a:cubicBezTo>
                  <a:cubicBezTo>
                    <a:pt x="2055" y="601"/>
                    <a:pt x="2121" y="595"/>
                    <a:pt x="2188" y="595"/>
                  </a:cubicBezTo>
                  <a:cubicBezTo>
                    <a:pt x="2398" y="595"/>
                    <a:pt x="2618" y="652"/>
                    <a:pt x="2834" y="652"/>
                  </a:cubicBezTo>
                  <a:cubicBezTo>
                    <a:pt x="2900" y="652"/>
                    <a:pt x="2966" y="646"/>
                    <a:pt x="3031" y="632"/>
                  </a:cubicBezTo>
                  <a:cubicBezTo>
                    <a:pt x="3062" y="627"/>
                    <a:pt x="3094" y="619"/>
                    <a:pt x="3124" y="609"/>
                  </a:cubicBezTo>
                  <a:cubicBezTo>
                    <a:pt x="3127" y="607"/>
                    <a:pt x="3130" y="607"/>
                    <a:pt x="3133" y="607"/>
                  </a:cubicBezTo>
                  <a:cubicBezTo>
                    <a:pt x="3137" y="606"/>
                    <a:pt x="3148" y="603"/>
                    <a:pt x="3147" y="603"/>
                  </a:cubicBezTo>
                  <a:lnTo>
                    <a:pt x="3147" y="603"/>
                  </a:lnTo>
                  <a:cubicBezTo>
                    <a:pt x="3147" y="603"/>
                    <a:pt x="3146" y="603"/>
                    <a:pt x="3144" y="604"/>
                  </a:cubicBezTo>
                  <a:cubicBezTo>
                    <a:pt x="3176" y="596"/>
                    <a:pt x="3211" y="586"/>
                    <a:pt x="3238" y="569"/>
                  </a:cubicBezTo>
                  <a:cubicBezTo>
                    <a:pt x="3274" y="540"/>
                    <a:pt x="3288" y="509"/>
                    <a:pt x="3299" y="475"/>
                  </a:cubicBezTo>
                  <a:cubicBezTo>
                    <a:pt x="3300" y="472"/>
                    <a:pt x="3300" y="470"/>
                    <a:pt x="3302" y="467"/>
                  </a:cubicBezTo>
                  <a:cubicBezTo>
                    <a:pt x="3305" y="455"/>
                    <a:pt x="3309" y="442"/>
                    <a:pt x="3314" y="430"/>
                  </a:cubicBezTo>
                  <a:cubicBezTo>
                    <a:pt x="3315" y="426"/>
                    <a:pt x="3315" y="424"/>
                    <a:pt x="3314" y="421"/>
                  </a:cubicBezTo>
                  <a:cubicBezTo>
                    <a:pt x="3349" y="291"/>
                    <a:pt x="3348" y="115"/>
                    <a:pt x="3301" y="20"/>
                  </a:cubicBezTo>
                  <a:cubicBezTo>
                    <a:pt x="3297" y="6"/>
                    <a:pt x="3287" y="1"/>
                    <a:pt x="3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31"/>
            <p:cNvSpPr/>
            <p:nvPr/>
          </p:nvSpPr>
          <p:spPr>
            <a:xfrm>
              <a:off x="5747600" y="3807625"/>
              <a:ext cx="50" cy="25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lnTo>
                    <a:pt x="0" y="0"/>
                  </a:ln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31"/>
            <p:cNvSpPr/>
            <p:nvPr/>
          </p:nvSpPr>
          <p:spPr>
            <a:xfrm>
              <a:off x="5707950" y="3757875"/>
              <a:ext cx="48350" cy="16150"/>
            </a:xfrm>
            <a:custGeom>
              <a:avLst/>
              <a:gdLst/>
              <a:ahLst/>
              <a:cxnLst/>
              <a:rect l="l" t="t" r="r" b="b"/>
              <a:pathLst>
                <a:path w="1934" h="646" extrusionOk="0">
                  <a:moveTo>
                    <a:pt x="1621" y="38"/>
                  </a:moveTo>
                  <a:cubicBezTo>
                    <a:pt x="1644" y="38"/>
                    <a:pt x="1668" y="39"/>
                    <a:pt x="1691" y="41"/>
                  </a:cubicBezTo>
                  <a:lnTo>
                    <a:pt x="1691" y="44"/>
                  </a:lnTo>
                  <a:cubicBezTo>
                    <a:pt x="1693" y="50"/>
                    <a:pt x="1700" y="55"/>
                    <a:pt x="1707" y="55"/>
                  </a:cubicBezTo>
                  <a:lnTo>
                    <a:pt x="1705" y="55"/>
                  </a:lnTo>
                  <a:cubicBezTo>
                    <a:pt x="1721" y="57"/>
                    <a:pt x="1719" y="56"/>
                    <a:pt x="1738" y="61"/>
                  </a:cubicBezTo>
                  <a:cubicBezTo>
                    <a:pt x="1774" y="72"/>
                    <a:pt x="1786" y="76"/>
                    <a:pt x="1817" y="96"/>
                  </a:cubicBezTo>
                  <a:cubicBezTo>
                    <a:pt x="1858" y="116"/>
                    <a:pt x="1904" y="186"/>
                    <a:pt x="1851" y="214"/>
                  </a:cubicBezTo>
                  <a:cubicBezTo>
                    <a:pt x="1840" y="218"/>
                    <a:pt x="1830" y="220"/>
                    <a:pt x="1820" y="220"/>
                  </a:cubicBezTo>
                  <a:cubicBezTo>
                    <a:pt x="1789" y="220"/>
                    <a:pt x="1758" y="203"/>
                    <a:pt x="1719" y="184"/>
                  </a:cubicBezTo>
                  <a:cubicBezTo>
                    <a:pt x="1639" y="142"/>
                    <a:pt x="1555" y="101"/>
                    <a:pt x="1464" y="90"/>
                  </a:cubicBezTo>
                  <a:cubicBezTo>
                    <a:pt x="1439" y="87"/>
                    <a:pt x="1415" y="86"/>
                    <a:pt x="1393" y="86"/>
                  </a:cubicBezTo>
                  <a:cubicBezTo>
                    <a:pt x="1364" y="86"/>
                    <a:pt x="1337" y="88"/>
                    <a:pt x="1309" y="91"/>
                  </a:cubicBezTo>
                  <a:cubicBezTo>
                    <a:pt x="1412" y="57"/>
                    <a:pt x="1518" y="38"/>
                    <a:pt x="1621" y="38"/>
                  </a:cubicBezTo>
                  <a:close/>
                  <a:moveTo>
                    <a:pt x="223" y="58"/>
                  </a:moveTo>
                  <a:cubicBezTo>
                    <a:pt x="228" y="58"/>
                    <a:pt x="233" y="58"/>
                    <a:pt x="238" y="59"/>
                  </a:cubicBezTo>
                  <a:lnTo>
                    <a:pt x="239" y="59"/>
                  </a:lnTo>
                  <a:cubicBezTo>
                    <a:pt x="222" y="87"/>
                    <a:pt x="190" y="121"/>
                    <a:pt x="186" y="173"/>
                  </a:cubicBezTo>
                  <a:cubicBezTo>
                    <a:pt x="182" y="232"/>
                    <a:pt x="222" y="288"/>
                    <a:pt x="272" y="318"/>
                  </a:cubicBezTo>
                  <a:cubicBezTo>
                    <a:pt x="285" y="325"/>
                    <a:pt x="300" y="333"/>
                    <a:pt x="314" y="338"/>
                  </a:cubicBezTo>
                  <a:cubicBezTo>
                    <a:pt x="190" y="335"/>
                    <a:pt x="90" y="303"/>
                    <a:pt x="77" y="214"/>
                  </a:cubicBezTo>
                  <a:cubicBezTo>
                    <a:pt x="69" y="145"/>
                    <a:pt x="148" y="65"/>
                    <a:pt x="208" y="59"/>
                  </a:cubicBezTo>
                  <a:cubicBezTo>
                    <a:pt x="213" y="58"/>
                    <a:pt x="218" y="58"/>
                    <a:pt x="223" y="58"/>
                  </a:cubicBezTo>
                  <a:close/>
                  <a:moveTo>
                    <a:pt x="753" y="320"/>
                  </a:moveTo>
                  <a:lnTo>
                    <a:pt x="753" y="329"/>
                  </a:lnTo>
                  <a:cubicBezTo>
                    <a:pt x="752" y="343"/>
                    <a:pt x="743" y="397"/>
                    <a:pt x="728" y="431"/>
                  </a:cubicBezTo>
                  <a:cubicBezTo>
                    <a:pt x="700" y="518"/>
                    <a:pt x="613" y="581"/>
                    <a:pt x="524" y="587"/>
                  </a:cubicBezTo>
                  <a:cubicBezTo>
                    <a:pt x="519" y="587"/>
                    <a:pt x="514" y="587"/>
                    <a:pt x="509" y="587"/>
                  </a:cubicBezTo>
                  <a:cubicBezTo>
                    <a:pt x="398" y="587"/>
                    <a:pt x="299" y="536"/>
                    <a:pt x="249" y="438"/>
                  </a:cubicBezTo>
                  <a:cubicBezTo>
                    <a:pt x="241" y="422"/>
                    <a:pt x="237" y="405"/>
                    <a:pt x="234" y="386"/>
                  </a:cubicBezTo>
                  <a:lnTo>
                    <a:pt x="234" y="386"/>
                  </a:lnTo>
                  <a:cubicBezTo>
                    <a:pt x="257" y="390"/>
                    <a:pt x="279" y="391"/>
                    <a:pt x="300" y="391"/>
                  </a:cubicBezTo>
                  <a:cubicBezTo>
                    <a:pt x="453" y="390"/>
                    <a:pt x="607" y="365"/>
                    <a:pt x="753" y="320"/>
                  </a:cubicBezTo>
                  <a:close/>
                  <a:moveTo>
                    <a:pt x="1610" y="0"/>
                  </a:moveTo>
                  <a:cubicBezTo>
                    <a:pt x="1519" y="0"/>
                    <a:pt x="1426" y="16"/>
                    <a:pt x="1338" y="36"/>
                  </a:cubicBezTo>
                  <a:cubicBezTo>
                    <a:pt x="1114" y="95"/>
                    <a:pt x="955" y="205"/>
                    <a:pt x="741" y="270"/>
                  </a:cubicBezTo>
                  <a:cubicBezTo>
                    <a:pt x="689" y="286"/>
                    <a:pt x="625" y="301"/>
                    <a:pt x="560" y="313"/>
                  </a:cubicBezTo>
                  <a:cubicBezTo>
                    <a:pt x="539" y="314"/>
                    <a:pt x="517" y="315"/>
                    <a:pt x="496" y="315"/>
                  </a:cubicBezTo>
                  <a:cubicBezTo>
                    <a:pt x="445" y="315"/>
                    <a:pt x="397" y="310"/>
                    <a:pt x="362" y="301"/>
                  </a:cubicBezTo>
                  <a:lnTo>
                    <a:pt x="361" y="301"/>
                  </a:lnTo>
                  <a:cubicBezTo>
                    <a:pt x="291" y="276"/>
                    <a:pt x="233" y="231"/>
                    <a:pt x="238" y="168"/>
                  </a:cubicBezTo>
                  <a:cubicBezTo>
                    <a:pt x="238" y="155"/>
                    <a:pt x="257" y="123"/>
                    <a:pt x="279" y="87"/>
                  </a:cubicBezTo>
                  <a:cubicBezTo>
                    <a:pt x="305" y="39"/>
                    <a:pt x="269" y="13"/>
                    <a:pt x="228" y="13"/>
                  </a:cubicBezTo>
                  <a:cubicBezTo>
                    <a:pt x="221" y="13"/>
                    <a:pt x="213" y="14"/>
                    <a:pt x="206" y="16"/>
                  </a:cubicBezTo>
                  <a:cubicBezTo>
                    <a:pt x="148" y="29"/>
                    <a:pt x="118" y="45"/>
                    <a:pt x="78" y="82"/>
                  </a:cubicBezTo>
                  <a:cubicBezTo>
                    <a:pt x="57" y="106"/>
                    <a:pt x="43" y="119"/>
                    <a:pt x="31" y="160"/>
                  </a:cubicBezTo>
                  <a:cubicBezTo>
                    <a:pt x="0" y="281"/>
                    <a:pt x="83" y="348"/>
                    <a:pt x="180" y="375"/>
                  </a:cubicBezTo>
                  <a:cubicBezTo>
                    <a:pt x="192" y="537"/>
                    <a:pt x="353" y="645"/>
                    <a:pt x="504" y="645"/>
                  </a:cubicBezTo>
                  <a:cubicBezTo>
                    <a:pt x="521" y="645"/>
                    <a:pt x="537" y="644"/>
                    <a:pt x="553" y="641"/>
                  </a:cubicBezTo>
                  <a:cubicBezTo>
                    <a:pt x="665" y="626"/>
                    <a:pt x="758" y="538"/>
                    <a:pt x="789" y="428"/>
                  </a:cubicBezTo>
                  <a:cubicBezTo>
                    <a:pt x="802" y="387"/>
                    <a:pt x="809" y="345"/>
                    <a:pt x="811" y="302"/>
                  </a:cubicBezTo>
                  <a:cubicBezTo>
                    <a:pt x="814" y="301"/>
                    <a:pt x="818" y="299"/>
                    <a:pt x="820" y="299"/>
                  </a:cubicBezTo>
                  <a:cubicBezTo>
                    <a:pt x="928" y="260"/>
                    <a:pt x="1029" y="211"/>
                    <a:pt x="1128" y="165"/>
                  </a:cubicBezTo>
                  <a:cubicBezTo>
                    <a:pt x="1210" y="140"/>
                    <a:pt x="1293" y="125"/>
                    <a:pt x="1374" y="125"/>
                  </a:cubicBezTo>
                  <a:cubicBezTo>
                    <a:pt x="1427" y="125"/>
                    <a:pt x="1480" y="131"/>
                    <a:pt x="1532" y="147"/>
                  </a:cubicBezTo>
                  <a:cubicBezTo>
                    <a:pt x="1611" y="168"/>
                    <a:pt x="1664" y="211"/>
                    <a:pt x="1757" y="247"/>
                  </a:cubicBezTo>
                  <a:cubicBezTo>
                    <a:pt x="1779" y="255"/>
                    <a:pt x="1803" y="261"/>
                    <a:pt x="1826" y="261"/>
                  </a:cubicBezTo>
                  <a:cubicBezTo>
                    <a:pt x="1850" y="261"/>
                    <a:pt x="1873" y="255"/>
                    <a:pt x="1892" y="237"/>
                  </a:cubicBezTo>
                  <a:cubicBezTo>
                    <a:pt x="1933" y="199"/>
                    <a:pt x="1918" y="132"/>
                    <a:pt x="1884" y="93"/>
                  </a:cubicBezTo>
                  <a:cubicBezTo>
                    <a:pt x="1861" y="70"/>
                    <a:pt x="1832" y="51"/>
                    <a:pt x="1801" y="40"/>
                  </a:cubicBezTo>
                  <a:cubicBezTo>
                    <a:pt x="1801" y="34"/>
                    <a:pt x="1797" y="26"/>
                    <a:pt x="1789" y="25"/>
                  </a:cubicBezTo>
                  <a:cubicBezTo>
                    <a:pt x="1731" y="7"/>
                    <a:pt x="1671" y="0"/>
                    <a:pt x="16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31"/>
            <p:cNvSpPr/>
            <p:nvPr/>
          </p:nvSpPr>
          <p:spPr>
            <a:xfrm>
              <a:off x="5719600" y="3829925"/>
              <a:ext cx="9375" cy="8250"/>
            </a:xfrm>
            <a:custGeom>
              <a:avLst/>
              <a:gdLst/>
              <a:ahLst/>
              <a:cxnLst/>
              <a:rect l="l" t="t" r="r" b="b"/>
              <a:pathLst>
                <a:path w="375" h="330" extrusionOk="0">
                  <a:moveTo>
                    <a:pt x="35" y="77"/>
                  </a:moveTo>
                  <a:lnTo>
                    <a:pt x="35" y="77"/>
                  </a:lnTo>
                  <a:cubicBezTo>
                    <a:pt x="45" y="92"/>
                    <a:pt x="56" y="105"/>
                    <a:pt x="74" y="118"/>
                  </a:cubicBezTo>
                  <a:cubicBezTo>
                    <a:pt x="137" y="162"/>
                    <a:pt x="228" y="179"/>
                    <a:pt x="266" y="211"/>
                  </a:cubicBezTo>
                  <a:cubicBezTo>
                    <a:pt x="296" y="232"/>
                    <a:pt x="278" y="273"/>
                    <a:pt x="209" y="289"/>
                  </a:cubicBezTo>
                  <a:lnTo>
                    <a:pt x="178" y="293"/>
                  </a:lnTo>
                  <a:lnTo>
                    <a:pt x="178" y="293"/>
                  </a:lnTo>
                  <a:cubicBezTo>
                    <a:pt x="176" y="294"/>
                    <a:pt x="175" y="294"/>
                    <a:pt x="177" y="294"/>
                  </a:cubicBezTo>
                  <a:lnTo>
                    <a:pt x="169" y="294"/>
                  </a:lnTo>
                  <a:cubicBezTo>
                    <a:pt x="105" y="270"/>
                    <a:pt x="46" y="171"/>
                    <a:pt x="35" y="77"/>
                  </a:cubicBezTo>
                  <a:close/>
                  <a:moveTo>
                    <a:pt x="18" y="0"/>
                  </a:moveTo>
                  <a:cubicBezTo>
                    <a:pt x="8" y="0"/>
                    <a:pt x="0" y="15"/>
                    <a:pt x="3" y="28"/>
                  </a:cubicBezTo>
                  <a:cubicBezTo>
                    <a:pt x="4" y="124"/>
                    <a:pt x="34" y="226"/>
                    <a:pt x="105" y="291"/>
                  </a:cubicBezTo>
                  <a:cubicBezTo>
                    <a:pt x="126" y="309"/>
                    <a:pt x="152" y="330"/>
                    <a:pt x="180" y="330"/>
                  </a:cubicBezTo>
                  <a:cubicBezTo>
                    <a:pt x="181" y="330"/>
                    <a:pt x="181" y="330"/>
                    <a:pt x="182" y="330"/>
                  </a:cubicBezTo>
                  <a:cubicBezTo>
                    <a:pt x="183" y="330"/>
                    <a:pt x="184" y="329"/>
                    <a:pt x="185" y="329"/>
                  </a:cubicBezTo>
                  <a:cubicBezTo>
                    <a:pt x="186" y="329"/>
                    <a:pt x="186" y="329"/>
                    <a:pt x="187" y="329"/>
                  </a:cubicBezTo>
                  <a:cubicBezTo>
                    <a:pt x="281" y="329"/>
                    <a:pt x="375" y="236"/>
                    <a:pt x="273" y="169"/>
                  </a:cubicBezTo>
                  <a:cubicBezTo>
                    <a:pt x="182" y="120"/>
                    <a:pt x="72" y="107"/>
                    <a:pt x="43" y="28"/>
                  </a:cubicBezTo>
                  <a:cubicBezTo>
                    <a:pt x="39" y="21"/>
                    <a:pt x="36" y="11"/>
                    <a:pt x="30" y="5"/>
                  </a:cubicBezTo>
                  <a:cubicBezTo>
                    <a:pt x="26" y="2"/>
                    <a:pt x="22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31"/>
            <p:cNvSpPr/>
            <p:nvPr/>
          </p:nvSpPr>
          <p:spPr>
            <a:xfrm>
              <a:off x="5712200" y="3822000"/>
              <a:ext cx="6250" cy="10525"/>
            </a:xfrm>
            <a:custGeom>
              <a:avLst/>
              <a:gdLst/>
              <a:ahLst/>
              <a:cxnLst/>
              <a:rect l="l" t="t" r="r" b="b"/>
              <a:pathLst>
                <a:path w="250" h="421" extrusionOk="0">
                  <a:moveTo>
                    <a:pt x="48" y="87"/>
                  </a:moveTo>
                  <a:cubicBezTo>
                    <a:pt x="51" y="102"/>
                    <a:pt x="53" y="116"/>
                    <a:pt x="57" y="129"/>
                  </a:cubicBezTo>
                  <a:cubicBezTo>
                    <a:pt x="74" y="200"/>
                    <a:pt x="114" y="265"/>
                    <a:pt x="169" y="313"/>
                  </a:cubicBezTo>
                  <a:cubicBezTo>
                    <a:pt x="179" y="322"/>
                    <a:pt x="191" y="335"/>
                    <a:pt x="192" y="339"/>
                  </a:cubicBezTo>
                  <a:lnTo>
                    <a:pt x="192" y="338"/>
                  </a:lnTo>
                  <a:cubicBezTo>
                    <a:pt x="193" y="340"/>
                    <a:pt x="193" y="341"/>
                    <a:pt x="195" y="344"/>
                  </a:cubicBezTo>
                  <a:cubicBezTo>
                    <a:pt x="195" y="345"/>
                    <a:pt x="196" y="347"/>
                    <a:pt x="196" y="348"/>
                  </a:cubicBezTo>
                  <a:cubicBezTo>
                    <a:pt x="201" y="364"/>
                    <a:pt x="179" y="384"/>
                    <a:pt x="157" y="384"/>
                  </a:cubicBezTo>
                  <a:cubicBezTo>
                    <a:pt x="154" y="384"/>
                    <a:pt x="152" y="384"/>
                    <a:pt x="149" y="383"/>
                  </a:cubicBezTo>
                  <a:cubicBezTo>
                    <a:pt x="134" y="379"/>
                    <a:pt x="135" y="379"/>
                    <a:pt x="129" y="376"/>
                  </a:cubicBezTo>
                  <a:cubicBezTo>
                    <a:pt x="90" y="349"/>
                    <a:pt x="69" y="326"/>
                    <a:pt x="52" y="270"/>
                  </a:cubicBezTo>
                  <a:cubicBezTo>
                    <a:pt x="46" y="254"/>
                    <a:pt x="51" y="257"/>
                    <a:pt x="45" y="247"/>
                  </a:cubicBezTo>
                  <a:cubicBezTo>
                    <a:pt x="46" y="247"/>
                    <a:pt x="46" y="246"/>
                    <a:pt x="45" y="244"/>
                  </a:cubicBezTo>
                  <a:cubicBezTo>
                    <a:pt x="43" y="239"/>
                    <a:pt x="42" y="234"/>
                    <a:pt x="42" y="229"/>
                  </a:cubicBezTo>
                  <a:cubicBezTo>
                    <a:pt x="42" y="228"/>
                    <a:pt x="42" y="228"/>
                    <a:pt x="42" y="228"/>
                  </a:cubicBezTo>
                  <a:lnTo>
                    <a:pt x="42" y="228"/>
                  </a:lnTo>
                  <a:cubicBezTo>
                    <a:pt x="42" y="227"/>
                    <a:pt x="42" y="226"/>
                    <a:pt x="42" y="225"/>
                  </a:cubicBezTo>
                  <a:lnTo>
                    <a:pt x="42" y="225"/>
                  </a:lnTo>
                  <a:cubicBezTo>
                    <a:pt x="42" y="225"/>
                    <a:pt x="42" y="224"/>
                    <a:pt x="42" y="224"/>
                  </a:cubicBezTo>
                  <a:lnTo>
                    <a:pt x="42" y="224"/>
                  </a:lnTo>
                  <a:cubicBezTo>
                    <a:pt x="42" y="224"/>
                    <a:pt x="42" y="225"/>
                    <a:pt x="42" y="225"/>
                  </a:cubicBezTo>
                  <a:lnTo>
                    <a:pt x="42" y="225"/>
                  </a:lnTo>
                  <a:cubicBezTo>
                    <a:pt x="42" y="224"/>
                    <a:pt x="41" y="222"/>
                    <a:pt x="41" y="221"/>
                  </a:cubicBezTo>
                  <a:lnTo>
                    <a:pt x="41" y="221"/>
                  </a:lnTo>
                  <a:cubicBezTo>
                    <a:pt x="42" y="216"/>
                    <a:pt x="38" y="169"/>
                    <a:pt x="41" y="153"/>
                  </a:cubicBezTo>
                  <a:cubicBezTo>
                    <a:pt x="42" y="126"/>
                    <a:pt x="43" y="111"/>
                    <a:pt x="48" y="87"/>
                  </a:cubicBezTo>
                  <a:close/>
                  <a:moveTo>
                    <a:pt x="87" y="401"/>
                  </a:moveTo>
                  <a:lnTo>
                    <a:pt x="87" y="401"/>
                  </a:lnTo>
                  <a:cubicBezTo>
                    <a:pt x="87" y="401"/>
                    <a:pt x="87" y="401"/>
                    <a:pt x="87" y="401"/>
                  </a:cubicBezTo>
                  <a:lnTo>
                    <a:pt x="87" y="401"/>
                  </a:lnTo>
                  <a:cubicBezTo>
                    <a:pt x="87" y="401"/>
                    <a:pt x="87" y="401"/>
                    <a:pt x="87" y="401"/>
                  </a:cubicBezTo>
                  <a:close/>
                  <a:moveTo>
                    <a:pt x="61" y="0"/>
                  </a:moveTo>
                  <a:cubicBezTo>
                    <a:pt x="57" y="0"/>
                    <a:pt x="53" y="2"/>
                    <a:pt x="51" y="7"/>
                  </a:cubicBezTo>
                  <a:cubicBezTo>
                    <a:pt x="6" y="76"/>
                    <a:pt x="2" y="146"/>
                    <a:pt x="4" y="219"/>
                  </a:cubicBezTo>
                  <a:cubicBezTo>
                    <a:pt x="5" y="250"/>
                    <a:pt x="0" y="301"/>
                    <a:pt x="54" y="371"/>
                  </a:cubicBezTo>
                  <a:cubicBezTo>
                    <a:pt x="62" y="380"/>
                    <a:pt x="69" y="389"/>
                    <a:pt x="79" y="395"/>
                  </a:cubicBezTo>
                  <a:cubicBezTo>
                    <a:pt x="83" y="398"/>
                    <a:pt x="90" y="402"/>
                    <a:pt x="90" y="402"/>
                  </a:cubicBezTo>
                  <a:cubicBezTo>
                    <a:pt x="90" y="402"/>
                    <a:pt x="89" y="401"/>
                    <a:pt x="87" y="401"/>
                  </a:cubicBezTo>
                  <a:lnTo>
                    <a:pt x="87" y="401"/>
                  </a:lnTo>
                  <a:cubicBezTo>
                    <a:pt x="88" y="401"/>
                    <a:pt x="88" y="402"/>
                    <a:pt x="89" y="402"/>
                  </a:cubicBezTo>
                  <a:cubicBezTo>
                    <a:pt x="98" y="407"/>
                    <a:pt x="108" y="414"/>
                    <a:pt x="119" y="415"/>
                  </a:cubicBezTo>
                  <a:cubicBezTo>
                    <a:pt x="115" y="415"/>
                    <a:pt x="117" y="416"/>
                    <a:pt x="125" y="417"/>
                  </a:cubicBezTo>
                  <a:cubicBezTo>
                    <a:pt x="134" y="419"/>
                    <a:pt x="144" y="420"/>
                    <a:pt x="154" y="420"/>
                  </a:cubicBezTo>
                  <a:cubicBezTo>
                    <a:pt x="163" y="420"/>
                    <a:pt x="172" y="419"/>
                    <a:pt x="180" y="417"/>
                  </a:cubicBezTo>
                  <a:cubicBezTo>
                    <a:pt x="220" y="409"/>
                    <a:pt x="249" y="349"/>
                    <a:pt x="215" y="317"/>
                  </a:cubicBezTo>
                  <a:cubicBezTo>
                    <a:pt x="207" y="303"/>
                    <a:pt x="149" y="256"/>
                    <a:pt x="134" y="224"/>
                  </a:cubicBezTo>
                  <a:cubicBezTo>
                    <a:pt x="87" y="148"/>
                    <a:pt x="78" y="98"/>
                    <a:pt x="78" y="26"/>
                  </a:cubicBezTo>
                  <a:cubicBezTo>
                    <a:pt x="78" y="23"/>
                    <a:pt x="78" y="18"/>
                    <a:pt x="76" y="15"/>
                  </a:cubicBezTo>
                  <a:cubicBezTo>
                    <a:pt x="78" y="7"/>
                    <a:pt x="69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31"/>
            <p:cNvSpPr/>
            <p:nvPr/>
          </p:nvSpPr>
          <p:spPr>
            <a:xfrm>
              <a:off x="5674700" y="3757550"/>
              <a:ext cx="8075" cy="18150"/>
            </a:xfrm>
            <a:custGeom>
              <a:avLst/>
              <a:gdLst/>
              <a:ahLst/>
              <a:cxnLst/>
              <a:rect l="l" t="t" r="r" b="b"/>
              <a:pathLst>
                <a:path w="323" h="726" extrusionOk="0">
                  <a:moveTo>
                    <a:pt x="167" y="45"/>
                  </a:moveTo>
                  <a:cubicBezTo>
                    <a:pt x="184" y="65"/>
                    <a:pt x="235" y="127"/>
                    <a:pt x="265" y="181"/>
                  </a:cubicBezTo>
                  <a:cubicBezTo>
                    <a:pt x="268" y="188"/>
                    <a:pt x="271" y="194"/>
                    <a:pt x="270" y="204"/>
                  </a:cubicBezTo>
                  <a:cubicBezTo>
                    <a:pt x="270" y="206"/>
                    <a:pt x="270" y="207"/>
                    <a:pt x="269" y="207"/>
                  </a:cubicBezTo>
                  <a:cubicBezTo>
                    <a:pt x="268" y="209"/>
                    <a:pt x="266" y="211"/>
                    <a:pt x="265" y="212"/>
                  </a:cubicBezTo>
                  <a:cubicBezTo>
                    <a:pt x="205" y="279"/>
                    <a:pt x="148" y="350"/>
                    <a:pt x="124" y="439"/>
                  </a:cubicBezTo>
                  <a:cubicBezTo>
                    <a:pt x="104" y="506"/>
                    <a:pt x="89" y="575"/>
                    <a:pt x="86" y="645"/>
                  </a:cubicBezTo>
                  <a:lnTo>
                    <a:pt x="86" y="649"/>
                  </a:lnTo>
                  <a:cubicBezTo>
                    <a:pt x="19" y="489"/>
                    <a:pt x="43" y="300"/>
                    <a:pt x="109" y="155"/>
                  </a:cubicBezTo>
                  <a:cubicBezTo>
                    <a:pt x="124" y="117"/>
                    <a:pt x="157" y="64"/>
                    <a:pt x="167" y="45"/>
                  </a:cubicBezTo>
                  <a:close/>
                  <a:moveTo>
                    <a:pt x="180" y="0"/>
                  </a:moveTo>
                  <a:cubicBezTo>
                    <a:pt x="176" y="0"/>
                    <a:pt x="172" y="1"/>
                    <a:pt x="167" y="3"/>
                  </a:cubicBezTo>
                  <a:cubicBezTo>
                    <a:pt x="165" y="2"/>
                    <a:pt x="163" y="2"/>
                    <a:pt x="161" y="2"/>
                  </a:cubicBezTo>
                  <a:cubicBezTo>
                    <a:pt x="158" y="2"/>
                    <a:pt x="155" y="3"/>
                    <a:pt x="151" y="5"/>
                  </a:cubicBezTo>
                  <a:cubicBezTo>
                    <a:pt x="103" y="50"/>
                    <a:pt x="34" y="201"/>
                    <a:pt x="17" y="315"/>
                  </a:cubicBezTo>
                  <a:cubicBezTo>
                    <a:pt x="1" y="426"/>
                    <a:pt x="13" y="539"/>
                    <a:pt x="48" y="645"/>
                  </a:cubicBezTo>
                  <a:cubicBezTo>
                    <a:pt x="58" y="670"/>
                    <a:pt x="69" y="706"/>
                    <a:pt x="90" y="719"/>
                  </a:cubicBezTo>
                  <a:lnTo>
                    <a:pt x="94" y="719"/>
                  </a:lnTo>
                  <a:lnTo>
                    <a:pt x="94" y="721"/>
                  </a:lnTo>
                  <a:cubicBezTo>
                    <a:pt x="97" y="724"/>
                    <a:pt x="101" y="725"/>
                    <a:pt x="104" y="725"/>
                  </a:cubicBezTo>
                  <a:cubicBezTo>
                    <a:pt x="113" y="725"/>
                    <a:pt x="122" y="719"/>
                    <a:pt x="122" y="709"/>
                  </a:cubicBezTo>
                  <a:cubicBezTo>
                    <a:pt x="108" y="525"/>
                    <a:pt x="201" y="347"/>
                    <a:pt x="296" y="244"/>
                  </a:cubicBezTo>
                  <a:cubicBezTo>
                    <a:pt x="323" y="216"/>
                    <a:pt x="310" y="170"/>
                    <a:pt x="301" y="157"/>
                  </a:cubicBezTo>
                  <a:cubicBezTo>
                    <a:pt x="284" y="106"/>
                    <a:pt x="212" y="17"/>
                    <a:pt x="202" y="13"/>
                  </a:cubicBezTo>
                  <a:cubicBezTo>
                    <a:pt x="191" y="3"/>
                    <a:pt x="198" y="3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31"/>
            <p:cNvSpPr/>
            <p:nvPr/>
          </p:nvSpPr>
          <p:spPr>
            <a:xfrm>
              <a:off x="5688000" y="3780500"/>
              <a:ext cx="8800" cy="21475"/>
            </a:xfrm>
            <a:custGeom>
              <a:avLst/>
              <a:gdLst/>
              <a:ahLst/>
              <a:cxnLst/>
              <a:rect l="l" t="t" r="r" b="b"/>
              <a:pathLst>
                <a:path w="352" h="859" extrusionOk="0">
                  <a:moveTo>
                    <a:pt x="302" y="318"/>
                  </a:moveTo>
                  <a:lnTo>
                    <a:pt x="302" y="318"/>
                  </a:lnTo>
                  <a:cubicBezTo>
                    <a:pt x="302" y="319"/>
                    <a:pt x="301" y="319"/>
                    <a:pt x="301" y="320"/>
                  </a:cubicBezTo>
                  <a:cubicBezTo>
                    <a:pt x="301" y="320"/>
                    <a:pt x="302" y="319"/>
                    <a:pt x="302" y="318"/>
                  </a:cubicBezTo>
                  <a:close/>
                  <a:moveTo>
                    <a:pt x="148" y="56"/>
                  </a:moveTo>
                  <a:cubicBezTo>
                    <a:pt x="193" y="124"/>
                    <a:pt x="249" y="230"/>
                    <a:pt x="303" y="308"/>
                  </a:cubicBezTo>
                  <a:cubicBezTo>
                    <a:pt x="304" y="309"/>
                    <a:pt x="305" y="311"/>
                    <a:pt x="305" y="313"/>
                  </a:cubicBezTo>
                  <a:cubicBezTo>
                    <a:pt x="305" y="314"/>
                    <a:pt x="304" y="315"/>
                    <a:pt x="303" y="318"/>
                  </a:cubicBezTo>
                  <a:lnTo>
                    <a:pt x="303" y="318"/>
                  </a:lnTo>
                  <a:cubicBezTo>
                    <a:pt x="304" y="317"/>
                    <a:pt x="304" y="316"/>
                    <a:pt x="304" y="316"/>
                  </a:cubicBezTo>
                  <a:lnTo>
                    <a:pt x="304" y="316"/>
                  </a:lnTo>
                  <a:cubicBezTo>
                    <a:pt x="304" y="316"/>
                    <a:pt x="304" y="317"/>
                    <a:pt x="303" y="318"/>
                  </a:cubicBezTo>
                  <a:cubicBezTo>
                    <a:pt x="303" y="318"/>
                    <a:pt x="303" y="318"/>
                    <a:pt x="303" y="318"/>
                  </a:cubicBezTo>
                  <a:lnTo>
                    <a:pt x="303" y="318"/>
                  </a:lnTo>
                  <a:cubicBezTo>
                    <a:pt x="303" y="318"/>
                    <a:pt x="303" y="318"/>
                    <a:pt x="302" y="318"/>
                  </a:cubicBezTo>
                  <a:lnTo>
                    <a:pt x="302" y="318"/>
                  </a:lnTo>
                  <a:cubicBezTo>
                    <a:pt x="303" y="318"/>
                    <a:pt x="303" y="318"/>
                    <a:pt x="303" y="318"/>
                  </a:cubicBezTo>
                  <a:lnTo>
                    <a:pt x="303" y="318"/>
                  </a:lnTo>
                  <a:cubicBezTo>
                    <a:pt x="300" y="323"/>
                    <a:pt x="295" y="327"/>
                    <a:pt x="293" y="333"/>
                  </a:cubicBezTo>
                  <a:cubicBezTo>
                    <a:pt x="287" y="339"/>
                    <a:pt x="265" y="371"/>
                    <a:pt x="265" y="371"/>
                  </a:cubicBezTo>
                  <a:cubicBezTo>
                    <a:pt x="265" y="371"/>
                    <a:pt x="265" y="371"/>
                    <a:pt x="265" y="371"/>
                  </a:cubicBezTo>
                  <a:cubicBezTo>
                    <a:pt x="215" y="439"/>
                    <a:pt x="179" y="514"/>
                    <a:pt x="167" y="584"/>
                  </a:cubicBezTo>
                  <a:cubicBezTo>
                    <a:pt x="151" y="665"/>
                    <a:pt x="153" y="743"/>
                    <a:pt x="167" y="810"/>
                  </a:cubicBezTo>
                  <a:cubicBezTo>
                    <a:pt x="149" y="795"/>
                    <a:pt x="155" y="789"/>
                    <a:pt x="138" y="778"/>
                  </a:cubicBezTo>
                  <a:cubicBezTo>
                    <a:pt x="59" y="660"/>
                    <a:pt x="46" y="443"/>
                    <a:pt x="66" y="329"/>
                  </a:cubicBezTo>
                  <a:cubicBezTo>
                    <a:pt x="79" y="225"/>
                    <a:pt x="108" y="141"/>
                    <a:pt x="148" y="56"/>
                  </a:cubicBezTo>
                  <a:close/>
                  <a:moveTo>
                    <a:pt x="146" y="1"/>
                  </a:moveTo>
                  <a:cubicBezTo>
                    <a:pt x="117" y="1"/>
                    <a:pt x="108" y="43"/>
                    <a:pt x="95" y="66"/>
                  </a:cubicBezTo>
                  <a:cubicBezTo>
                    <a:pt x="9" y="248"/>
                    <a:pt x="0" y="500"/>
                    <a:pt x="73" y="712"/>
                  </a:cubicBezTo>
                  <a:cubicBezTo>
                    <a:pt x="88" y="746"/>
                    <a:pt x="102" y="782"/>
                    <a:pt x="125" y="812"/>
                  </a:cubicBezTo>
                  <a:cubicBezTo>
                    <a:pt x="140" y="840"/>
                    <a:pt x="167" y="859"/>
                    <a:pt x="187" y="859"/>
                  </a:cubicBezTo>
                  <a:cubicBezTo>
                    <a:pt x="206" y="859"/>
                    <a:pt x="218" y="842"/>
                    <a:pt x="208" y="798"/>
                  </a:cubicBezTo>
                  <a:cubicBezTo>
                    <a:pt x="195" y="716"/>
                    <a:pt x="196" y="500"/>
                    <a:pt x="300" y="387"/>
                  </a:cubicBezTo>
                  <a:cubicBezTo>
                    <a:pt x="300" y="386"/>
                    <a:pt x="300" y="386"/>
                    <a:pt x="301" y="386"/>
                  </a:cubicBezTo>
                  <a:lnTo>
                    <a:pt x="301" y="386"/>
                  </a:lnTo>
                  <a:cubicBezTo>
                    <a:pt x="300" y="386"/>
                    <a:pt x="300" y="387"/>
                    <a:pt x="300" y="387"/>
                  </a:cubicBezTo>
                  <a:lnTo>
                    <a:pt x="301" y="386"/>
                  </a:lnTo>
                  <a:lnTo>
                    <a:pt x="301" y="386"/>
                  </a:lnTo>
                  <a:cubicBezTo>
                    <a:pt x="301" y="386"/>
                    <a:pt x="301" y="386"/>
                    <a:pt x="301" y="386"/>
                  </a:cubicBezTo>
                  <a:lnTo>
                    <a:pt x="301" y="386"/>
                  </a:lnTo>
                  <a:cubicBezTo>
                    <a:pt x="308" y="377"/>
                    <a:pt x="314" y="370"/>
                    <a:pt x="321" y="362"/>
                  </a:cubicBezTo>
                  <a:cubicBezTo>
                    <a:pt x="324" y="361"/>
                    <a:pt x="324" y="360"/>
                    <a:pt x="324" y="360"/>
                  </a:cubicBezTo>
                  <a:lnTo>
                    <a:pt x="339" y="346"/>
                  </a:lnTo>
                  <a:cubicBezTo>
                    <a:pt x="346" y="337"/>
                    <a:pt x="351" y="326"/>
                    <a:pt x="351" y="315"/>
                  </a:cubicBezTo>
                  <a:cubicBezTo>
                    <a:pt x="344" y="278"/>
                    <a:pt x="319" y="263"/>
                    <a:pt x="299" y="223"/>
                  </a:cubicBezTo>
                  <a:cubicBezTo>
                    <a:pt x="256" y="156"/>
                    <a:pt x="217" y="87"/>
                    <a:pt x="172" y="21"/>
                  </a:cubicBezTo>
                  <a:cubicBezTo>
                    <a:pt x="165" y="7"/>
                    <a:pt x="155" y="2"/>
                    <a:pt x="150" y="1"/>
                  </a:cubicBezTo>
                  <a:cubicBezTo>
                    <a:pt x="149" y="1"/>
                    <a:pt x="14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31"/>
            <p:cNvSpPr/>
            <p:nvPr/>
          </p:nvSpPr>
          <p:spPr>
            <a:xfrm>
              <a:off x="5695350" y="3790175"/>
              <a:ext cx="125" cy="12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5" y="0"/>
                  </a:moveTo>
                  <a:lnTo>
                    <a:pt x="5" y="0"/>
                  </a:lnTo>
                  <a:cubicBezTo>
                    <a:pt x="2" y="3"/>
                    <a:pt x="1" y="4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31"/>
            <p:cNvSpPr/>
            <p:nvPr/>
          </p:nvSpPr>
          <p:spPr>
            <a:xfrm>
              <a:off x="5696375" y="3789075"/>
              <a:ext cx="100" cy="75"/>
            </a:xfrm>
            <a:custGeom>
              <a:avLst/>
              <a:gdLst/>
              <a:ahLst/>
              <a:cxnLst/>
              <a:rect l="l" t="t" r="r" b="b"/>
              <a:pathLst>
                <a:path w="4" h="3" extrusionOk="0">
                  <a:moveTo>
                    <a:pt x="3" y="0"/>
                  </a:moveTo>
                  <a:cubicBezTo>
                    <a:pt x="3" y="0"/>
                    <a:pt x="2" y="1"/>
                    <a:pt x="1" y="3"/>
                  </a:cubicBezTo>
                  <a:cubicBezTo>
                    <a:pt x="3" y="2"/>
                    <a:pt x="3" y="0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31"/>
            <p:cNvSpPr/>
            <p:nvPr/>
          </p:nvSpPr>
          <p:spPr>
            <a:xfrm>
              <a:off x="5690625" y="3786175"/>
              <a:ext cx="5400" cy="13275"/>
            </a:xfrm>
            <a:custGeom>
              <a:avLst/>
              <a:gdLst/>
              <a:ahLst/>
              <a:cxnLst/>
              <a:rect l="l" t="t" r="r" b="b"/>
              <a:pathLst>
                <a:path w="216" h="531" extrusionOk="0">
                  <a:moveTo>
                    <a:pt x="163" y="0"/>
                  </a:moveTo>
                  <a:cubicBezTo>
                    <a:pt x="147" y="0"/>
                    <a:pt x="138" y="16"/>
                    <a:pt x="129" y="26"/>
                  </a:cubicBezTo>
                  <a:cubicBezTo>
                    <a:pt x="103" y="60"/>
                    <a:pt x="96" y="76"/>
                    <a:pt x="76" y="114"/>
                  </a:cubicBezTo>
                  <a:cubicBezTo>
                    <a:pt x="37" y="194"/>
                    <a:pt x="0" y="329"/>
                    <a:pt x="13" y="436"/>
                  </a:cubicBezTo>
                  <a:cubicBezTo>
                    <a:pt x="10" y="285"/>
                    <a:pt x="91" y="134"/>
                    <a:pt x="155" y="62"/>
                  </a:cubicBezTo>
                  <a:lnTo>
                    <a:pt x="155" y="62"/>
                  </a:lnTo>
                  <a:cubicBezTo>
                    <a:pt x="135" y="87"/>
                    <a:pt x="117" y="113"/>
                    <a:pt x="101" y="139"/>
                  </a:cubicBezTo>
                  <a:cubicBezTo>
                    <a:pt x="29" y="256"/>
                    <a:pt x="15" y="400"/>
                    <a:pt x="44" y="531"/>
                  </a:cubicBezTo>
                  <a:cubicBezTo>
                    <a:pt x="29" y="385"/>
                    <a:pt x="70" y="258"/>
                    <a:pt x="155" y="143"/>
                  </a:cubicBezTo>
                  <a:cubicBezTo>
                    <a:pt x="174" y="117"/>
                    <a:pt x="178" y="110"/>
                    <a:pt x="203" y="82"/>
                  </a:cubicBezTo>
                  <a:cubicBezTo>
                    <a:pt x="215" y="71"/>
                    <a:pt x="213" y="51"/>
                    <a:pt x="199" y="43"/>
                  </a:cubicBezTo>
                  <a:cubicBezTo>
                    <a:pt x="195" y="40"/>
                    <a:pt x="191" y="39"/>
                    <a:pt x="187" y="39"/>
                  </a:cubicBezTo>
                  <a:cubicBezTo>
                    <a:pt x="181" y="39"/>
                    <a:pt x="176" y="42"/>
                    <a:pt x="170" y="46"/>
                  </a:cubicBezTo>
                  <a:cubicBezTo>
                    <a:pt x="175" y="42"/>
                    <a:pt x="179" y="36"/>
                    <a:pt x="182" y="31"/>
                  </a:cubicBezTo>
                  <a:cubicBezTo>
                    <a:pt x="189" y="17"/>
                    <a:pt x="177" y="0"/>
                    <a:pt x="1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31"/>
            <p:cNvSpPr/>
            <p:nvPr/>
          </p:nvSpPr>
          <p:spPr>
            <a:xfrm>
              <a:off x="5690600" y="3785225"/>
              <a:ext cx="4000" cy="8925"/>
            </a:xfrm>
            <a:custGeom>
              <a:avLst/>
              <a:gdLst/>
              <a:ahLst/>
              <a:cxnLst/>
              <a:rect l="l" t="t" r="r" b="b"/>
              <a:pathLst>
                <a:path w="160" h="357" extrusionOk="0">
                  <a:moveTo>
                    <a:pt x="142" y="1"/>
                  </a:moveTo>
                  <a:cubicBezTo>
                    <a:pt x="135" y="1"/>
                    <a:pt x="128" y="6"/>
                    <a:pt x="124" y="13"/>
                  </a:cubicBezTo>
                  <a:cubicBezTo>
                    <a:pt x="98" y="45"/>
                    <a:pt x="78" y="83"/>
                    <a:pt x="62" y="121"/>
                  </a:cubicBezTo>
                  <a:cubicBezTo>
                    <a:pt x="34" y="186"/>
                    <a:pt x="3" y="276"/>
                    <a:pt x="0" y="357"/>
                  </a:cubicBezTo>
                  <a:cubicBezTo>
                    <a:pt x="20" y="234"/>
                    <a:pt x="87" y="116"/>
                    <a:pt x="155" y="31"/>
                  </a:cubicBezTo>
                  <a:cubicBezTo>
                    <a:pt x="156" y="28"/>
                    <a:pt x="159" y="23"/>
                    <a:pt x="159" y="21"/>
                  </a:cubicBezTo>
                  <a:cubicBezTo>
                    <a:pt x="160" y="13"/>
                    <a:pt x="156" y="6"/>
                    <a:pt x="150" y="3"/>
                  </a:cubicBezTo>
                  <a:cubicBezTo>
                    <a:pt x="148" y="2"/>
                    <a:pt x="145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31"/>
            <p:cNvSpPr/>
            <p:nvPr/>
          </p:nvSpPr>
          <p:spPr>
            <a:xfrm>
              <a:off x="5694475" y="3785925"/>
              <a:ext cx="75" cy="75"/>
            </a:xfrm>
            <a:custGeom>
              <a:avLst/>
              <a:gdLst/>
              <a:ahLst/>
              <a:cxnLst/>
              <a:rect l="l" t="t" r="r" b="b"/>
              <a:pathLst>
                <a:path w="3" h="3" extrusionOk="0">
                  <a:moveTo>
                    <a:pt x="3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31"/>
            <p:cNvSpPr/>
            <p:nvPr/>
          </p:nvSpPr>
          <p:spPr>
            <a:xfrm>
              <a:off x="5690425" y="3783775"/>
              <a:ext cx="3600" cy="8600"/>
            </a:xfrm>
            <a:custGeom>
              <a:avLst/>
              <a:gdLst/>
              <a:ahLst/>
              <a:cxnLst/>
              <a:rect l="l" t="t" r="r" b="b"/>
              <a:pathLst>
                <a:path w="144" h="344" extrusionOk="0">
                  <a:moveTo>
                    <a:pt x="140" y="27"/>
                  </a:moveTo>
                  <a:cubicBezTo>
                    <a:pt x="139" y="27"/>
                    <a:pt x="139" y="28"/>
                    <a:pt x="139" y="28"/>
                  </a:cubicBezTo>
                  <a:lnTo>
                    <a:pt x="139" y="28"/>
                  </a:lnTo>
                  <a:lnTo>
                    <a:pt x="140" y="27"/>
                  </a:lnTo>
                  <a:close/>
                  <a:moveTo>
                    <a:pt x="125" y="1"/>
                  </a:moveTo>
                  <a:cubicBezTo>
                    <a:pt x="120" y="1"/>
                    <a:pt x="117" y="2"/>
                    <a:pt x="115" y="5"/>
                  </a:cubicBezTo>
                  <a:cubicBezTo>
                    <a:pt x="110" y="8"/>
                    <a:pt x="95" y="30"/>
                    <a:pt x="89" y="43"/>
                  </a:cubicBezTo>
                  <a:cubicBezTo>
                    <a:pt x="43" y="137"/>
                    <a:pt x="2" y="236"/>
                    <a:pt x="1" y="344"/>
                  </a:cubicBezTo>
                  <a:cubicBezTo>
                    <a:pt x="13" y="223"/>
                    <a:pt x="84" y="91"/>
                    <a:pt x="139" y="28"/>
                  </a:cubicBezTo>
                  <a:cubicBezTo>
                    <a:pt x="139" y="28"/>
                    <a:pt x="139" y="28"/>
                    <a:pt x="139" y="28"/>
                  </a:cubicBezTo>
                  <a:lnTo>
                    <a:pt x="139" y="28"/>
                  </a:lnTo>
                  <a:lnTo>
                    <a:pt x="137" y="29"/>
                  </a:lnTo>
                  <a:cubicBezTo>
                    <a:pt x="140" y="27"/>
                    <a:pt x="142" y="22"/>
                    <a:pt x="142" y="18"/>
                  </a:cubicBezTo>
                  <a:cubicBezTo>
                    <a:pt x="143" y="6"/>
                    <a:pt x="133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31"/>
            <p:cNvSpPr/>
            <p:nvPr/>
          </p:nvSpPr>
          <p:spPr>
            <a:xfrm>
              <a:off x="5690175" y="3782775"/>
              <a:ext cx="3075" cy="6600"/>
            </a:xfrm>
            <a:custGeom>
              <a:avLst/>
              <a:gdLst/>
              <a:ahLst/>
              <a:cxnLst/>
              <a:rect l="l" t="t" r="r" b="b"/>
              <a:pathLst>
                <a:path w="123" h="264" extrusionOk="0">
                  <a:moveTo>
                    <a:pt x="107" y="1"/>
                  </a:moveTo>
                  <a:cubicBezTo>
                    <a:pt x="105" y="1"/>
                    <a:pt x="102" y="1"/>
                    <a:pt x="98" y="3"/>
                  </a:cubicBezTo>
                  <a:cubicBezTo>
                    <a:pt x="57" y="54"/>
                    <a:pt x="15" y="172"/>
                    <a:pt x="1" y="263"/>
                  </a:cubicBezTo>
                  <a:cubicBezTo>
                    <a:pt x="22" y="179"/>
                    <a:pt x="69" y="88"/>
                    <a:pt x="115" y="28"/>
                  </a:cubicBezTo>
                  <a:cubicBezTo>
                    <a:pt x="122" y="24"/>
                    <a:pt x="123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31"/>
            <p:cNvSpPr/>
            <p:nvPr/>
          </p:nvSpPr>
          <p:spPr>
            <a:xfrm>
              <a:off x="5690525" y="3782150"/>
              <a:ext cx="1975" cy="3650"/>
            </a:xfrm>
            <a:custGeom>
              <a:avLst/>
              <a:gdLst/>
              <a:ahLst/>
              <a:cxnLst/>
              <a:rect l="l" t="t" r="r" b="b"/>
              <a:pathLst>
                <a:path w="79" h="146" extrusionOk="0">
                  <a:moveTo>
                    <a:pt x="70" y="0"/>
                  </a:moveTo>
                  <a:cubicBezTo>
                    <a:pt x="49" y="0"/>
                    <a:pt x="4" y="135"/>
                    <a:pt x="1" y="146"/>
                  </a:cubicBezTo>
                  <a:cubicBezTo>
                    <a:pt x="20" y="98"/>
                    <a:pt x="52" y="54"/>
                    <a:pt x="78" y="11"/>
                  </a:cubicBezTo>
                  <a:cubicBezTo>
                    <a:pt x="76" y="3"/>
                    <a:pt x="74" y="0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31"/>
            <p:cNvSpPr/>
            <p:nvPr/>
          </p:nvSpPr>
          <p:spPr>
            <a:xfrm>
              <a:off x="5676700" y="3761475"/>
              <a:ext cx="5375" cy="10375"/>
            </a:xfrm>
            <a:custGeom>
              <a:avLst/>
              <a:gdLst/>
              <a:ahLst/>
              <a:cxnLst/>
              <a:rect l="l" t="t" r="r" b="b"/>
              <a:pathLst>
                <a:path w="215" h="415" extrusionOk="0">
                  <a:moveTo>
                    <a:pt x="184" y="0"/>
                  </a:moveTo>
                  <a:cubicBezTo>
                    <a:pt x="173" y="0"/>
                    <a:pt x="164" y="13"/>
                    <a:pt x="155" y="20"/>
                  </a:cubicBezTo>
                  <a:cubicBezTo>
                    <a:pt x="152" y="26"/>
                    <a:pt x="129" y="52"/>
                    <a:pt x="118" y="70"/>
                  </a:cubicBezTo>
                  <a:cubicBezTo>
                    <a:pt x="52" y="152"/>
                    <a:pt x="3" y="294"/>
                    <a:pt x="1" y="415"/>
                  </a:cubicBezTo>
                  <a:cubicBezTo>
                    <a:pt x="22" y="266"/>
                    <a:pt x="75" y="143"/>
                    <a:pt x="180" y="46"/>
                  </a:cubicBezTo>
                  <a:cubicBezTo>
                    <a:pt x="194" y="35"/>
                    <a:pt x="214" y="16"/>
                    <a:pt x="194" y="3"/>
                  </a:cubicBezTo>
                  <a:cubicBezTo>
                    <a:pt x="190" y="1"/>
                    <a:pt x="187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31"/>
            <p:cNvSpPr/>
            <p:nvPr/>
          </p:nvSpPr>
          <p:spPr>
            <a:xfrm>
              <a:off x="5676525" y="3760275"/>
              <a:ext cx="4925" cy="9350"/>
            </a:xfrm>
            <a:custGeom>
              <a:avLst/>
              <a:gdLst/>
              <a:ahLst/>
              <a:cxnLst/>
              <a:rect l="l" t="t" r="r" b="b"/>
              <a:pathLst>
                <a:path w="197" h="374" extrusionOk="0">
                  <a:moveTo>
                    <a:pt x="175" y="0"/>
                  </a:moveTo>
                  <a:cubicBezTo>
                    <a:pt x="166" y="0"/>
                    <a:pt x="158" y="8"/>
                    <a:pt x="154" y="15"/>
                  </a:cubicBezTo>
                  <a:cubicBezTo>
                    <a:pt x="136" y="35"/>
                    <a:pt x="120" y="58"/>
                    <a:pt x="104" y="82"/>
                  </a:cubicBezTo>
                  <a:cubicBezTo>
                    <a:pt x="48" y="169"/>
                    <a:pt x="12" y="270"/>
                    <a:pt x="1" y="373"/>
                  </a:cubicBezTo>
                  <a:cubicBezTo>
                    <a:pt x="30" y="241"/>
                    <a:pt x="89" y="121"/>
                    <a:pt x="183" y="31"/>
                  </a:cubicBezTo>
                  <a:cubicBezTo>
                    <a:pt x="196" y="23"/>
                    <a:pt x="190" y="0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31"/>
            <p:cNvSpPr/>
            <p:nvPr/>
          </p:nvSpPr>
          <p:spPr>
            <a:xfrm>
              <a:off x="5676625" y="3759500"/>
              <a:ext cx="4275" cy="7200"/>
            </a:xfrm>
            <a:custGeom>
              <a:avLst/>
              <a:gdLst/>
              <a:ahLst/>
              <a:cxnLst/>
              <a:rect l="l" t="t" r="r" b="b"/>
              <a:pathLst>
                <a:path w="171" h="288" extrusionOk="0">
                  <a:moveTo>
                    <a:pt x="152" y="1"/>
                  </a:moveTo>
                  <a:cubicBezTo>
                    <a:pt x="150" y="1"/>
                    <a:pt x="149" y="1"/>
                    <a:pt x="147" y="2"/>
                  </a:cubicBezTo>
                  <a:cubicBezTo>
                    <a:pt x="137" y="6"/>
                    <a:pt x="131" y="16"/>
                    <a:pt x="124" y="23"/>
                  </a:cubicBezTo>
                  <a:cubicBezTo>
                    <a:pt x="65" y="100"/>
                    <a:pt x="25" y="193"/>
                    <a:pt x="1" y="288"/>
                  </a:cubicBezTo>
                  <a:cubicBezTo>
                    <a:pt x="38" y="183"/>
                    <a:pt x="92" y="98"/>
                    <a:pt x="162" y="25"/>
                  </a:cubicBezTo>
                  <a:cubicBezTo>
                    <a:pt x="171" y="17"/>
                    <a:pt x="164" y="1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31"/>
            <p:cNvSpPr/>
            <p:nvPr/>
          </p:nvSpPr>
          <p:spPr>
            <a:xfrm>
              <a:off x="5677325" y="3759150"/>
              <a:ext cx="2750" cy="4150"/>
            </a:xfrm>
            <a:custGeom>
              <a:avLst/>
              <a:gdLst/>
              <a:ahLst/>
              <a:cxnLst/>
              <a:rect l="l" t="t" r="r" b="b"/>
              <a:pathLst>
                <a:path w="110" h="166" extrusionOk="0">
                  <a:moveTo>
                    <a:pt x="100" y="1"/>
                  </a:moveTo>
                  <a:cubicBezTo>
                    <a:pt x="99" y="1"/>
                    <a:pt x="99" y="1"/>
                    <a:pt x="99" y="1"/>
                  </a:cubicBezTo>
                  <a:cubicBezTo>
                    <a:pt x="51" y="44"/>
                    <a:pt x="27" y="109"/>
                    <a:pt x="1" y="166"/>
                  </a:cubicBezTo>
                  <a:cubicBezTo>
                    <a:pt x="36" y="108"/>
                    <a:pt x="68" y="62"/>
                    <a:pt x="108" y="16"/>
                  </a:cubicBezTo>
                  <a:cubicBezTo>
                    <a:pt x="109" y="14"/>
                    <a:pt x="109" y="14"/>
                    <a:pt x="109" y="12"/>
                  </a:cubicBezTo>
                  <a:cubicBezTo>
                    <a:pt x="110" y="7"/>
                    <a:pt x="105" y="1"/>
                    <a:pt x="1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31"/>
            <p:cNvSpPr/>
            <p:nvPr/>
          </p:nvSpPr>
          <p:spPr>
            <a:xfrm>
              <a:off x="5679975" y="3759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31"/>
            <p:cNvSpPr/>
            <p:nvPr/>
          </p:nvSpPr>
          <p:spPr>
            <a:xfrm>
              <a:off x="5679975" y="375950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2" h="2" extrusionOk="0">
                  <a:moveTo>
                    <a:pt x="1" y="1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31"/>
            <p:cNvSpPr/>
            <p:nvPr/>
          </p:nvSpPr>
          <p:spPr>
            <a:xfrm>
              <a:off x="5678125" y="3758775"/>
              <a:ext cx="1575" cy="2050"/>
            </a:xfrm>
            <a:custGeom>
              <a:avLst/>
              <a:gdLst/>
              <a:ahLst/>
              <a:cxnLst/>
              <a:rect l="l" t="t" r="r" b="b"/>
              <a:pathLst>
                <a:path w="63" h="82" extrusionOk="0">
                  <a:moveTo>
                    <a:pt x="58" y="1"/>
                  </a:moveTo>
                  <a:cubicBezTo>
                    <a:pt x="45" y="1"/>
                    <a:pt x="4" y="74"/>
                    <a:pt x="1" y="82"/>
                  </a:cubicBezTo>
                  <a:cubicBezTo>
                    <a:pt x="19" y="55"/>
                    <a:pt x="42" y="32"/>
                    <a:pt x="62" y="8"/>
                  </a:cubicBezTo>
                  <a:cubicBezTo>
                    <a:pt x="62" y="3"/>
                    <a:pt x="61" y="1"/>
                    <a:pt x="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31"/>
            <p:cNvSpPr/>
            <p:nvPr/>
          </p:nvSpPr>
          <p:spPr>
            <a:xfrm>
              <a:off x="5713225" y="3825650"/>
              <a:ext cx="3900" cy="6275"/>
            </a:xfrm>
            <a:custGeom>
              <a:avLst/>
              <a:gdLst/>
              <a:ahLst/>
              <a:cxnLst/>
              <a:rect l="l" t="t" r="r" b="b"/>
              <a:pathLst>
                <a:path w="156" h="251" extrusionOk="0">
                  <a:moveTo>
                    <a:pt x="7" y="0"/>
                  </a:moveTo>
                  <a:cubicBezTo>
                    <a:pt x="0" y="75"/>
                    <a:pt x="13" y="161"/>
                    <a:pt x="59" y="222"/>
                  </a:cubicBezTo>
                  <a:cubicBezTo>
                    <a:pt x="69" y="232"/>
                    <a:pt x="83" y="251"/>
                    <a:pt x="100" y="251"/>
                  </a:cubicBezTo>
                  <a:cubicBezTo>
                    <a:pt x="101" y="251"/>
                    <a:pt x="101" y="251"/>
                    <a:pt x="102" y="250"/>
                  </a:cubicBezTo>
                  <a:cubicBezTo>
                    <a:pt x="108" y="247"/>
                    <a:pt x="110" y="244"/>
                    <a:pt x="110" y="240"/>
                  </a:cubicBezTo>
                  <a:cubicBezTo>
                    <a:pt x="114" y="242"/>
                    <a:pt x="116" y="243"/>
                    <a:pt x="120" y="244"/>
                  </a:cubicBezTo>
                  <a:cubicBezTo>
                    <a:pt x="120" y="244"/>
                    <a:pt x="121" y="244"/>
                    <a:pt x="121" y="244"/>
                  </a:cubicBezTo>
                  <a:cubicBezTo>
                    <a:pt x="130" y="244"/>
                    <a:pt x="134" y="238"/>
                    <a:pt x="133" y="230"/>
                  </a:cubicBezTo>
                  <a:lnTo>
                    <a:pt x="133" y="230"/>
                  </a:lnTo>
                  <a:lnTo>
                    <a:pt x="136" y="234"/>
                  </a:lnTo>
                  <a:cubicBezTo>
                    <a:pt x="139" y="236"/>
                    <a:pt x="141" y="237"/>
                    <a:pt x="143" y="237"/>
                  </a:cubicBezTo>
                  <a:cubicBezTo>
                    <a:pt x="145" y="237"/>
                    <a:pt x="147" y="236"/>
                    <a:pt x="149" y="235"/>
                  </a:cubicBezTo>
                  <a:cubicBezTo>
                    <a:pt x="156" y="233"/>
                    <a:pt x="150" y="223"/>
                    <a:pt x="147" y="222"/>
                  </a:cubicBezTo>
                  <a:cubicBezTo>
                    <a:pt x="123" y="202"/>
                    <a:pt x="84" y="156"/>
                    <a:pt x="61" y="121"/>
                  </a:cubicBezTo>
                  <a:lnTo>
                    <a:pt x="61" y="121"/>
                  </a:lnTo>
                  <a:cubicBezTo>
                    <a:pt x="73" y="152"/>
                    <a:pt x="89" y="182"/>
                    <a:pt x="110" y="208"/>
                  </a:cubicBezTo>
                  <a:cubicBezTo>
                    <a:pt x="78" y="177"/>
                    <a:pt x="40" y="111"/>
                    <a:pt x="26" y="54"/>
                  </a:cubicBezTo>
                  <a:lnTo>
                    <a:pt x="26" y="54"/>
                  </a:lnTo>
                  <a:cubicBezTo>
                    <a:pt x="31" y="96"/>
                    <a:pt x="41" y="140"/>
                    <a:pt x="61" y="177"/>
                  </a:cubicBezTo>
                  <a:cubicBezTo>
                    <a:pt x="26" y="129"/>
                    <a:pt x="11" y="68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31"/>
            <p:cNvSpPr/>
            <p:nvPr/>
          </p:nvSpPr>
          <p:spPr>
            <a:xfrm>
              <a:off x="5715675" y="3829450"/>
              <a:ext cx="1800" cy="1850"/>
            </a:xfrm>
            <a:custGeom>
              <a:avLst/>
              <a:gdLst/>
              <a:ahLst/>
              <a:cxnLst/>
              <a:rect l="l" t="t" r="r" b="b"/>
              <a:pathLst>
                <a:path w="72" h="74" extrusionOk="0">
                  <a:moveTo>
                    <a:pt x="0" y="1"/>
                  </a:moveTo>
                  <a:lnTo>
                    <a:pt x="0" y="1"/>
                  </a:lnTo>
                  <a:cubicBezTo>
                    <a:pt x="5" y="8"/>
                    <a:pt x="51" y="73"/>
                    <a:pt x="66" y="73"/>
                  </a:cubicBezTo>
                  <a:cubicBezTo>
                    <a:pt x="69" y="73"/>
                    <a:pt x="71" y="71"/>
                    <a:pt x="71" y="66"/>
                  </a:cubicBezTo>
                  <a:cubicBezTo>
                    <a:pt x="51" y="44"/>
                    <a:pt x="25" y="2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31"/>
            <p:cNvSpPr/>
            <p:nvPr/>
          </p:nvSpPr>
          <p:spPr>
            <a:xfrm>
              <a:off x="5720700" y="3832725"/>
              <a:ext cx="4250" cy="4875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" y="0"/>
                  </a:moveTo>
                  <a:cubicBezTo>
                    <a:pt x="22" y="68"/>
                    <a:pt x="74" y="162"/>
                    <a:pt x="116" y="191"/>
                  </a:cubicBezTo>
                  <a:cubicBezTo>
                    <a:pt x="118" y="191"/>
                    <a:pt x="119" y="191"/>
                    <a:pt x="121" y="191"/>
                  </a:cubicBezTo>
                  <a:cubicBezTo>
                    <a:pt x="129" y="191"/>
                    <a:pt x="134" y="187"/>
                    <a:pt x="134" y="181"/>
                  </a:cubicBezTo>
                  <a:cubicBezTo>
                    <a:pt x="139" y="184"/>
                    <a:pt x="142" y="189"/>
                    <a:pt x="147" y="193"/>
                  </a:cubicBezTo>
                  <a:cubicBezTo>
                    <a:pt x="150" y="194"/>
                    <a:pt x="153" y="195"/>
                    <a:pt x="155" y="195"/>
                  </a:cubicBezTo>
                  <a:cubicBezTo>
                    <a:pt x="170" y="195"/>
                    <a:pt x="169" y="175"/>
                    <a:pt x="160" y="171"/>
                  </a:cubicBezTo>
                  <a:cubicBezTo>
                    <a:pt x="120" y="140"/>
                    <a:pt x="64" y="81"/>
                    <a:pt x="32" y="31"/>
                  </a:cubicBezTo>
                  <a:lnTo>
                    <a:pt x="32" y="31"/>
                  </a:lnTo>
                  <a:cubicBezTo>
                    <a:pt x="47" y="60"/>
                    <a:pt x="63" y="91"/>
                    <a:pt x="81" y="119"/>
                  </a:cubicBezTo>
                  <a:cubicBezTo>
                    <a:pt x="48" y="83"/>
                    <a:pt x="23" y="4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31"/>
            <p:cNvSpPr/>
            <p:nvPr/>
          </p:nvSpPr>
          <p:spPr>
            <a:xfrm>
              <a:off x="5722275" y="3834025"/>
              <a:ext cx="3450" cy="3375"/>
            </a:xfrm>
            <a:custGeom>
              <a:avLst/>
              <a:gdLst/>
              <a:ahLst/>
              <a:cxnLst/>
              <a:rect l="l" t="t" r="r" b="b"/>
              <a:pathLst>
                <a:path w="138" h="135" extrusionOk="0">
                  <a:moveTo>
                    <a:pt x="1" y="1"/>
                  </a:moveTo>
                  <a:lnTo>
                    <a:pt x="1" y="1"/>
                  </a:lnTo>
                  <a:cubicBezTo>
                    <a:pt x="29" y="44"/>
                    <a:pt x="61" y="85"/>
                    <a:pt x="98" y="119"/>
                  </a:cubicBezTo>
                  <a:cubicBezTo>
                    <a:pt x="106" y="125"/>
                    <a:pt x="113" y="134"/>
                    <a:pt x="124" y="135"/>
                  </a:cubicBezTo>
                  <a:cubicBezTo>
                    <a:pt x="137" y="135"/>
                    <a:pt x="138" y="119"/>
                    <a:pt x="128" y="114"/>
                  </a:cubicBezTo>
                  <a:cubicBezTo>
                    <a:pt x="87" y="83"/>
                    <a:pt x="41" y="4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31"/>
            <p:cNvSpPr/>
            <p:nvPr/>
          </p:nvSpPr>
          <p:spPr>
            <a:xfrm>
              <a:off x="5723025" y="3834400"/>
              <a:ext cx="3375" cy="2650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1" y="0"/>
                  </a:moveTo>
                  <a:cubicBezTo>
                    <a:pt x="10" y="10"/>
                    <a:pt x="98" y="106"/>
                    <a:pt x="125" y="106"/>
                  </a:cubicBezTo>
                  <a:cubicBezTo>
                    <a:pt x="131" y="106"/>
                    <a:pt x="134" y="101"/>
                    <a:pt x="134" y="91"/>
                  </a:cubicBezTo>
                  <a:cubicBezTo>
                    <a:pt x="88" y="62"/>
                    <a:pt x="43" y="3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31"/>
            <p:cNvSpPr/>
            <p:nvPr/>
          </p:nvSpPr>
          <p:spPr>
            <a:xfrm>
              <a:off x="5724000" y="3834600"/>
              <a:ext cx="2725" cy="1900"/>
            </a:xfrm>
            <a:custGeom>
              <a:avLst/>
              <a:gdLst/>
              <a:ahLst/>
              <a:cxnLst/>
              <a:rect l="l" t="t" r="r" b="b"/>
              <a:pathLst>
                <a:path w="109" h="76" extrusionOk="0">
                  <a:moveTo>
                    <a:pt x="1" y="1"/>
                  </a:moveTo>
                  <a:cubicBezTo>
                    <a:pt x="5" y="9"/>
                    <a:pt x="83" y="75"/>
                    <a:pt x="103" y="75"/>
                  </a:cubicBezTo>
                  <a:cubicBezTo>
                    <a:pt x="107" y="75"/>
                    <a:pt x="109" y="71"/>
                    <a:pt x="105" y="61"/>
                  </a:cubicBezTo>
                  <a:cubicBezTo>
                    <a:pt x="70" y="42"/>
                    <a:pt x="35" y="2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31"/>
            <p:cNvSpPr/>
            <p:nvPr/>
          </p:nvSpPr>
          <p:spPr>
            <a:xfrm>
              <a:off x="5724900" y="3834800"/>
              <a:ext cx="1875" cy="1125"/>
            </a:xfrm>
            <a:custGeom>
              <a:avLst/>
              <a:gdLst/>
              <a:ahLst/>
              <a:cxnLst/>
              <a:rect l="l" t="t" r="r" b="b"/>
              <a:pathLst>
                <a:path w="75" h="45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16"/>
                    <a:pt x="45" y="36"/>
                    <a:pt x="71" y="44"/>
                  </a:cubicBezTo>
                  <a:cubicBezTo>
                    <a:pt x="74" y="44"/>
                    <a:pt x="75" y="42"/>
                    <a:pt x="75" y="39"/>
                  </a:cubicBezTo>
                  <a:cubicBezTo>
                    <a:pt x="53" y="20"/>
                    <a:pt x="25" y="1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31"/>
            <p:cNvSpPr/>
            <p:nvPr/>
          </p:nvSpPr>
          <p:spPr>
            <a:xfrm>
              <a:off x="5710400" y="3803775"/>
              <a:ext cx="39625" cy="8775"/>
            </a:xfrm>
            <a:custGeom>
              <a:avLst/>
              <a:gdLst/>
              <a:ahLst/>
              <a:cxnLst/>
              <a:rect l="l" t="t" r="r" b="b"/>
              <a:pathLst>
                <a:path w="1585" h="351" extrusionOk="0">
                  <a:moveTo>
                    <a:pt x="1550" y="1"/>
                  </a:moveTo>
                  <a:cubicBezTo>
                    <a:pt x="1548" y="1"/>
                    <a:pt x="1546" y="1"/>
                    <a:pt x="1544" y="2"/>
                  </a:cubicBezTo>
                  <a:cubicBezTo>
                    <a:pt x="1504" y="29"/>
                    <a:pt x="1488" y="51"/>
                    <a:pt x="1437" y="74"/>
                  </a:cubicBezTo>
                  <a:cubicBezTo>
                    <a:pt x="1299" y="137"/>
                    <a:pt x="1130" y="152"/>
                    <a:pt x="958" y="152"/>
                  </a:cubicBezTo>
                  <a:cubicBezTo>
                    <a:pt x="891" y="152"/>
                    <a:pt x="823" y="150"/>
                    <a:pt x="756" y="147"/>
                  </a:cubicBezTo>
                  <a:cubicBezTo>
                    <a:pt x="688" y="142"/>
                    <a:pt x="620" y="138"/>
                    <a:pt x="553" y="138"/>
                  </a:cubicBezTo>
                  <a:cubicBezTo>
                    <a:pt x="398" y="138"/>
                    <a:pt x="248" y="161"/>
                    <a:pt x="113" y="254"/>
                  </a:cubicBezTo>
                  <a:cubicBezTo>
                    <a:pt x="207" y="204"/>
                    <a:pt x="310" y="171"/>
                    <a:pt x="411" y="170"/>
                  </a:cubicBezTo>
                  <a:cubicBezTo>
                    <a:pt x="418" y="170"/>
                    <a:pt x="425" y="170"/>
                    <a:pt x="431" y="170"/>
                  </a:cubicBezTo>
                  <a:cubicBezTo>
                    <a:pt x="619" y="170"/>
                    <a:pt x="806" y="205"/>
                    <a:pt x="995" y="205"/>
                  </a:cubicBezTo>
                  <a:cubicBezTo>
                    <a:pt x="1017" y="205"/>
                    <a:pt x="1038" y="205"/>
                    <a:pt x="1060" y="204"/>
                  </a:cubicBezTo>
                  <a:cubicBezTo>
                    <a:pt x="1202" y="195"/>
                    <a:pt x="1351" y="178"/>
                    <a:pt x="1480" y="110"/>
                  </a:cubicBezTo>
                  <a:lnTo>
                    <a:pt x="1480" y="110"/>
                  </a:lnTo>
                  <a:cubicBezTo>
                    <a:pt x="1477" y="115"/>
                    <a:pt x="1473" y="120"/>
                    <a:pt x="1469" y="124"/>
                  </a:cubicBezTo>
                  <a:cubicBezTo>
                    <a:pt x="1338" y="201"/>
                    <a:pt x="1192" y="224"/>
                    <a:pt x="1038" y="224"/>
                  </a:cubicBezTo>
                  <a:cubicBezTo>
                    <a:pt x="945" y="224"/>
                    <a:pt x="849" y="215"/>
                    <a:pt x="752" y="206"/>
                  </a:cubicBezTo>
                  <a:cubicBezTo>
                    <a:pt x="674" y="196"/>
                    <a:pt x="593" y="189"/>
                    <a:pt x="513" y="189"/>
                  </a:cubicBezTo>
                  <a:cubicBezTo>
                    <a:pt x="329" y="189"/>
                    <a:pt x="146" y="226"/>
                    <a:pt x="0" y="351"/>
                  </a:cubicBezTo>
                  <a:cubicBezTo>
                    <a:pt x="136" y="254"/>
                    <a:pt x="283" y="226"/>
                    <a:pt x="436" y="226"/>
                  </a:cubicBezTo>
                  <a:cubicBezTo>
                    <a:pt x="643" y="226"/>
                    <a:pt x="860" y="277"/>
                    <a:pt x="1070" y="277"/>
                  </a:cubicBezTo>
                  <a:cubicBezTo>
                    <a:pt x="1186" y="277"/>
                    <a:pt x="1301" y="262"/>
                    <a:pt x="1411" y="213"/>
                  </a:cubicBezTo>
                  <a:cubicBezTo>
                    <a:pt x="1452" y="193"/>
                    <a:pt x="1497" y="177"/>
                    <a:pt x="1531" y="146"/>
                  </a:cubicBezTo>
                  <a:cubicBezTo>
                    <a:pt x="1544" y="129"/>
                    <a:pt x="1535" y="111"/>
                    <a:pt x="1521" y="106"/>
                  </a:cubicBezTo>
                  <a:cubicBezTo>
                    <a:pt x="1533" y="91"/>
                    <a:pt x="1544" y="78"/>
                    <a:pt x="1554" y="63"/>
                  </a:cubicBezTo>
                  <a:cubicBezTo>
                    <a:pt x="1562" y="54"/>
                    <a:pt x="1571" y="47"/>
                    <a:pt x="1577" y="37"/>
                  </a:cubicBezTo>
                  <a:cubicBezTo>
                    <a:pt x="1584" y="22"/>
                    <a:pt x="1568" y="1"/>
                    <a:pt x="1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31"/>
            <p:cNvSpPr/>
            <p:nvPr/>
          </p:nvSpPr>
          <p:spPr>
            <a:xfrm>
              <a:off x="5722075" y="3800950"/>
              <a:ext cx="28025" cy="6975"/>
            </a:xfrm>
            <a:custGeom>
              <a:avLst/>
              <a:gdLst/>
              <a:ahLst/>
              <a:cxnLst/>
              <a:rect l="l" t="t" r="r" b="b"/>
              <a:pathLst>
                <a:path w="1121" h="279" extrusionOk="0">
                  <a:moveTo>
                    <a:pt x="1067" y="15"/>
                  </a:moveTo>
                  <a:lnTo>
                    <a:pt x="1067" y="15"/>
                  </a:lnTo>
                  <a:cubicBezTo>
                    <a:pt x="1067" y="15"/>
                    <a:pt x="1066" y="16"/>
                    <a:pt x="1065" y="18"/>
                  </a:cubicBezTo>
                  <a:lnTo>
                    <a:pt x="1065" y="18"/>
                  </a:lnTo>
                  <a:cubicBezTo>
                    <a:pt x="1065" y="17"/>
                    <a:pt x="1066" y="17"/>
                    <a:pt x="1066" y="16"/>
                  </a:cubicBezTo>
                  <a:cubicBezTo>
                    <a:pt x="1067" y="15"/>
                    <a:pt x="1067" y="15"/>
                    <a:pt x="1067" y="15"/>
                  </a:cubicBezTo>
                  <a:close/>
                  <a:moveTo>
                    <a:pt x="1091" y="1"/>
                  </a:moveTo>
                  <a:cubicBezTo>
                    <a:pt x="1089" y="1"/>
                    <a:pt x="1086" y="1"/>
                    <a:pt x="1084" y="2"/>
                  </a:cubicBezTo>
                  <a:cubicBezTo>
                    <a:pt x="1075" y="5"/>
                    <a:pt x="1070" y="12"/>
                    <a:pt x="1063" y="20"/>
                  </a:cubicBezTo>
                  <a:cubicBezTo>
                    <a:pt x="1064" y="20"/>
                    <a:pt x="1064" y="19"/>
                    <a:pt x="1065" y="18"/>
                  </a:cubicBezTo>
                  <a:lnTo>
                    <a:pt x="1065" y="18"/>
                  </a:lnTo>
                  <a:cubicBezTo>
                    <a:pt x="841" y="278"/>
                    <a:pt x="376" y="188"/>
                    <a:pt x="1" y="237"/>
                  </a:cubicBezTo>
                  <a:cubicBezTo>
                    <a:pt x="33" y="235"/>
                    <a:pt x="66" y="235"/>
                    <a:pt x="98" y="235"/>
                  </a:cubicBezTo>
                  <a:cubicBezTo>
                    <a:pt x="242" y="235"/>
                    <a:pt x="388" y="250"/>
                    <a:pt x="532" y="250"/>
                  </a:cubicBezTo>
                  <a:cubicBezTo>
                    <a:pt x="677" y="250"/>
                    <a:pt x="819" y="234"/>
                    <a:pt x="954" y="171"/>
                  </a:cubicBezTo>
                  <a:cubicBezTo>
                    <a:pt x="1016" y="139"/>
                    <a:pt x="1085" y="97"/>
                    <a:pt x="1115" y="31"/>
                  </a:cubicBezTo>
                  <a:cubicBezTo>
                    <a:pt x="1120" y="14"/>
                    <a:pt x="1107" y="1"/>
                    <a:pt x="10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31"/>
            <p:cNvSpPr/>
            <p:nvPr/>
          </p:nvSpPr>
          <p:spPr>
            <a:xfrm>
              <a:off x="5687875" y="3824275"/>
              <a:ext cx="12250" cy="12875"/>
            </a:xfrm>
            <a:custGeom>
              <a:avLst/>
              <a:gdLst/>
              <a:ahLst/>
              <a:cxnLst/>
              <a:rect l="l" t="t" r="r" b="b"/>
              <a:pathLst>
                <a:path w="490" h="515" extrusionOk="0">
                  <a:moveTo>
                    <a:pt x="489" y="1"/>
                  </a:moveTo>
                  <a:cubicBezTo>
                    <a:pt x="396" y="130"/>
                    <a:pt x="275" y="238"/>
                    <a:pt x="153" y="340"/>
                  </a:cubicBezTo>
                  <a:cubicBezTo>
                    <a:pt x="124" y="369"/>
                    <a:pt x="90" y="396"/>
                    <a:pt x="66" y="430"/>
                  </a:cubicBezTo>
                  <a:lnTo>
                    <a:pt x="66" y="430"/>
                  </a:lnTo>
                  <a:cubicBezTo>
                    <a:pt x="67" y="430"/>
                    <a:pt x="67" y="429"/>
                    <a:pt x="67" y="429"/>
                  </a:cubicBezTo>
                  <a:lnTo>
                    <a:pt x="67" y="429"/>
                  </a:lnTo>
                  <a:cubicBezTo>
                    <a:pt x="65" y="429"/>
                    <a:pt x="38" y="458"/>
                    <a:pt x="31" y="464"/>
                  </a:cubicBezTo>
                  <a:cubicBezTo>
                    <a:pt x="23" y="472"/>
                    <a:pt x="17" y="479"/>
                    <a:pt x="11" y="487"/>
                  </a:cubicBezTo>
                  <a:cubicBezTo>
                    <a:pt x="0" y="501"/>
                    <a:pt x="13" y="515"/>
                    <a:pt x="26" y="515"/>
                  </a:cubicBezTo>
                  <a:cubicBezTo>
                    <a:pt x="31" y="515"/>
                    <a:pt x="37" y="513"/>
                    <a:pt x="41" y="507"/>
                  </a:cubicBezTo>
                  <a:cubicBezTo>
                    <a:pt x="89" y="468"/>
                    <a:pt x="131" y="419"/>
                    <a:pt x="198" y="360"/>
                  </a:cubicBezTo>
                  <a:cubicBezTo>
                    <a:pt x="319" y="255"/>
                    <a:pt x="412" y="140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31"/>
            <p:cNvSpPr/>
            <p:nvPr/>
          </p:nvSpPr>
          <p:spPr>
            <a:xfrm>
              <a:off x="5670675" y="3818525"/>
              <a:ext cx="17850" cy="17700"/>
            </a:xfrm>
            <a:custGeom>
              <a:avLst/>
              <a:gdLst/>
              <a:ahLst/>
              <a:cxnLst/>
              <a:rect l="l" t="t" r="r" b="b"/>
              <a:pathLst>
                <a:path w="714" h="708" extrusionOk="0">
                  <a:moveTo>
                    <a:pt x="102" y="378"/>
                  </a:moveTo>
                  <a:lnTo>
                    <a:pt x="102" y="378"/>
                  </a:lnTo>
                  <a:cubicBezTo>
                    <a:pt x="103" y="380"/>
                    <a:pt x="103" y="382"/>
                    <a:pt x="103" y="384"/>
                  </a:cubicBezTo>
                  <a:cubicBezTo>
                    <a:pt x="103" y="382"/>
                    <a:pt x="103" y="380"/>
                    <a:pt x="102" y="378"/>
                  </a:cubicBezTo>
                  <a:close/>
                  <a:moveTo>
                    <a:pt x="505" y="0"/>
                  </a:moveTo>
                  <a:cubicBezTo>
                    <a:pt x="498" y="0"/>
                    <a:pt x="489" y="3"/>
                    <a:pt x="483" y="5"/>
                  </a:cubicBezTo>
                  <a:cubicBezTo>
                    <a:pt x="432" y="23"/>
                    <a:pt x="384" y="41"/>
                    <a:pt x="335" y="62"/>
                  </a:cubicBezTo>
                  <a:cubicBezTo>
                    <a:pt x="332" y="64"/>
                    <a:pt x="327" y="66"/>
                    <a:pt x="323" y="67"/>
                  </a:cubicBezTo>
                  <a:cubicBezTo>
                    <a:pt x="307" y="71"/>
                    <a:pt x="288" y="82"/>
                    <a:pt x="272" y="95"/>
                  </a:cubicBezTo>
                  <a:cubicBezTo>
                    <a:pt x="245" y="110"/>
                    <a:pt x="219" y="127"/>
                    <a:pt x="193" y="143"/>
                  </a:cubicBezTo>
                  <a:cubicBezTo>
                    <a:pt x="190" y="142"/>
                    <a:pt x="190" y="141"/>
                    <a:pt x="189" y="138"/>
                  </a:cubicBezTo>
                  <a:cubicBezTo>
                    <a:pt x="187" y="135"/>
                    <a:pt x="184" y="134"/>
                    <a:pt x="180" y="134"/>
                  </a:cubicBezTo>
                  <a:cubicBezTo>
                    <a:pt x="176" y="134"/>
                    <a:pt x="172" y="136"/>
                    <a:pt x="169" y="139"/>
                  </a:cubicBezTo>
                  <a:cubicBezTo>
                    <a:pt x="158" y="149"/>
                    <a:pt x="146" y="160"/>
                    <a:pt x="135" y="172"/>
                  </a:cubicBezTo>
                  <a:cubicBezTo>
                    <a:pt x="86" y="221"/>
                    <a:pt x="58" y="272"/>
                    <a:pt x="42" y="334"/>
                  </a:cubicBezTo>
                  <a:cubicBezTo>
                    <a:pt x="34" y="370"/>
                    <a:pt x="35" y="405"/>
                    <a:pt x="42" y="437"/>
                  </a:cubicBezTo>
                  <a:cubicBezTo>
                    <a:pt x="41" y="436"/>
                    <a:pt x="41" y="432"/>
                    <a:pt x="40" y="432"/>
                  </a:cubicBezTo>
                  <a:cubicBezTo>
                    <a:pt x="37" y="431"/>
                    <a:pt x="34" y="431"/>
                    <a:pt x="32" y="431"/>
                  </a:cubicBezTo>
                  <a:cubicBezTo>
                    <a:pt x="0" y="431"/>
                    <a:pt x="35" y="509"/>
                    <a:pt x="42" y="525"/>
                  </a:cubicBezTo>
                  <a:cubicBezTo>
                    <a:pt x="92" y="615"/>
                    <a:pt x="184" y="664"/>
                    <a:pt x="277" y="693"/>
                  </a:cubicBezTo>
                  <a:cubicBezTo>
                    <a:pt x="316" y="703"/>
                    <a:pt x="357" y="708"/>
                    <a:pt x="397" y="708"/>
                  </a:cubicBezTo>
                  <a:cubicBezTo>
                    <a:pt x="508" y="708"/>
                    <a:pt x="620" y="671"/>
                    <a:pt x="714" y="612"/>
                  </a:cubicBezTo>
                  <a:lnTo>
                    <a:pt x="714" y="612"/>
                  </a:lnTo>
                  <a:cubicBezTo>
                    <a:pt x="621" y="664"/>
                    <a:pt x="519" y="690"/>
                    <a:pt x="422" y="690"/>
                  </a:cubicBezTo>
                  <a:cubicBezTo>
                    <a:pt x="292" y="690"/>
                    <a:pt x="171" y="642"/>
                    <a:pt x="92" y="546"/>
                  </a:cubicBezTo>
                  <a:cubicBezTo>
                    <a:pt x="86" y="540"/>
                    <a:pt x="61" y="503"/>
                    <a:pt x="57" y="487"/>
                  </a:cubicBezTo>
                  <a:cubicBezTo>
                    <a:pt x="55" y="482"/>
                    <a:pt x="51" y="474"/>
                    <a:pt x="50" y="466"/>
                  </a:cubicBezTo>
                  <a:lnTo>
                    <a:pt x="50" y="466"/>
                  </a:lnTo>
                  <a:cubicBezTo>
                    <a:pt x="99" y="589"/>
                    <a:pt x="258" y="670"/>
                    <a:pt x="399" y="670"/>
                  </a:cubicBezTo>
                  <a:cubicBezTo>
                    <a:pt x="412" y="670"/>
                    <a:pt x="424" y="670"/>
                    <a:pt x="437" y="668"/>
                  </a:cubicBezTo>
                  <a:lnTo>
                    <a:pt x="437" y="668"/>
                  </a:lnTo>
                  <a:cubicBezTo>
                    <a:pt x="433" y="668"/>
                    <a:pt x="429" y="668"/>
                    <a:pt x="425" y="668"/>
                  </a:cubicBezTo>
                  <a:cubicBezTo>
                    <a:pt x="250" y="668"/>
                    <a:pt x="84" y="537"/>
                    <a:pt x="76" y="398"/>
                  </a:cubicBezTo>
                  <a:cubicBezTo>
                    <a:pt x="74" y="328"/>
                    <a:pt x="93" y="278"/>
                    <a:pt x="137" y="218"/>
                  </a:cubicBezTo>
                  <a:cubicBezTo>
                    <a:pt x="137" y="216"/>
                    <a:pt x="138" y="216"/>
                    <a:pt x="138" y="215"/>
                  </a:cubicBezTo>
                  <a:cubicBezTo>
                    <a:pt x="149" y="201"/>
                    <a:pt x="163" y="187"/>
                    <a:pt x="175" y="174"/>
                  </a:cubicBezTo>
                  <a:cubicBezTo>
                    <a:pt x="180" y="169"/>
                    <a:pt x="187" y="164"/>
                    <a:pt x="190" y="157"/>
                  </a:cubicBezTo>
                  <a:cubicBezTo>
                    <a:pt x="195" y="156"/>
                    <a:pt x="199" y="154"/>
                    <a:pt x="203" y="152"/>
                  </a:cubicBezTo>
                  <a:lnTo>
                    <a:pt x="203" y="152"/>
                  </a:lnTo>
                  <a:cubicBezTo>
                    <a:pt x="144" y="212"/>
                    <a:pt x="97" y="294"/>
                    <a:pt x="102" y="378"/>
                  </a:cubicBezTo>
                  <a:lnTo>
                    <a:pt x="102" y="378"/>
                  </a:lnTo>
                  <a:cubicBezTo>
                    <a:pt x="102" y="354"/>
                    <a:pt x="111" y="327"/>
                    <a:pt x="117" y="309"/>
                  </a:cubicBezTo>
                  <a:cubicBezTo>
                    <a:pt x="156" y="220"/>
                    <a:pt x="219" y="165"/>
                    <a:pt x="298" y="118"/>
                  </a:cubicBezTo>
                  <a:cubicBezTo>
                    <a:pt x="311" y="110"/>
                    <a:pt x="327" y="103"/>
                    <a:pt x="339" y="93"/>
                  </a:cubicBezTo>
                  <a:cubicBezTo>
                    <a:pt x="342" y="91"/>
                    <a:pt x="342" y="87"/>
                    <a:pt x="343" y="85"/>
                  </a:cubicBezTo>
                  <a:cubicBezTo>
                    <a:pt x="394" y="64"/>
                    <a:pt x="447" y="44"/>
                    <a:pt x="504" y="28"/>
                  </a:cubicBezTo>
                  <a:cubicBezTo>
                    <a:pt x="510" y="26"/>
                    <a:pt x="518" y="23"/>
                    <a:pt x="518" y="14"/>
                  </a:cubicBezTo>
                  <a:cubicBezTo>
                    <a:pt x="518" y="3"/>
                    <a:pt x="513" y="0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31"/>
            <p:cNvSpPr/>
            <p:nvPr/>
          </p:nvSpPr>
          <p:spPr>
            <a:xfrm>
              <a:off x="5679675" y="3843750"/>
              <a:ext cx="5475" cy="1700"/>
            </a:xfrm>
            <a:custGeom>
              <a:avLst/>
              <a:gdLst/>
              <a:ahLst/>
              <a:cxnLst/>
              <a:rect l="l" t="t" r="r" b="b"/>
              <a:pathLst>
                <a:path w="219" h="68" extrusionOk="0">
                  <a:moveTo>
                    <a:pt x="219" y="0"/>
                  </a:moveTo>
                  <a:lnTo>
                    <a:pt x="219" y="0"/>
                  </a:lnTo>
                  <a:cubicBezTo>
                    <a:pt x="154" y="28"/>
                    <a:pt x="57" y="50"/>
                    <a:pt x="18" y="52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2" y="52"/>
                    <a:pt x="1" y="60"/>
                    <a:pt x="11" y="67"/>
                  </a:cubicBezTo>
                  <a:cubicBezTo>
                    <a:pt x="83" y="67"/>
                    <a:pt x="153" y="31"/>
                    <a:pt x="2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31"/>
            <p:cNvSpPr/>
            <p:nvPr/>
          </p:nvSpPr>
          <p:spPr>
            <a:xfrm>
              <a:off x="5684375" y="3840100"/>
              <a:ext cx="75" cy="100"/>
            </a:xfrm>
            <a:custGeom>
              <a:avLst/>
              <a:gdLst/>
              <a:ahLst/>
              <a:cxnLst/>
              <a:rect l="l" t="t" r="r" b="b"/>
              <a:pathLst>
                <a:path w="3" h="4" extrusionOk="0">
                  <a:moveTo>
                    <a:pt x="3" y="1"/>
                  </a:move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2" y="2"/>
                    <a:pt x="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31"/>
            <p:cNvSpPr/>
            <p:nvPr/>
          </p:nvSpPr>
          <p:spPr>
            <a:xfrm>
              <a:off x="5668675" y="3829000"/>
              <a:ext cx="28450" cy="15725"/>
            </a:xfrm>
            <a:custGeom>
              <a:avLst/>
              <a:gdLst/>
              <a:ahLst/>
              <a:cxnLst/>
              <a:rect l="l" t="t" r="r" b="b"/>
              <a:pathLst>
                <a:path w="1138" h="629" extrusionOk="0">
                  <a:moveTo>
                    <a:pt x="1138" y="0"/>
                  </a:moveTo>
                  <a:cubicBezTo>
                    <a:pt x="1058" y="111"/>
                    <a:pt x="969" y="198"/>
                    <a:pt x="871" y="275"/>
                  </a:cubicBezTo>
                  <a:cubicBezTo>
                    <a:pt x="918" y="229"/>
                    <a:pt x="966" y="182"/>
                    <a:pt x="1011" y="132"/>
                  </a:cubicBezTo>
                  <a:lnTo>
                    <a:pt x="1011" y="132"/>
                  </a:lnTo>
                  <a:cubicBezTo>
                    <a:pt x="913" y="220"/>
                    <a:pt x="805" y="297"/>
                    <a:pt x="711" y="391"/>
                  </a:cubicBezTo>
                  <a:cubicBezTo>
                    <a:pt x="686" y="409"/>
                    <a:pt x="659" y="425"/>
                    <a:pt x="631" y="444"/>
                  </a:cubicBezTo>
                  <a:cubicBezTo>
                    <a:pt x="630" y="444"/>
                    <a:pt x="630" y="444"/>
                    <a:pt x="630" y="445"/>
                  </a:cubicBezTo>
                  <a:cubicBezTo>
                    <a:pt x="627" y="446"/>
                    <a:pt x="626" y="448"/>
                    <a:pt x="625" y="450"/>
                  </a:cubicBezTo>
                  <a:cubicBezTo>
                    <a:pt x="620" y="455"/>
                    <a:pt x="620" y="464"/>
                    <a:pt x="624" y="471"/>
                  </a:cubicBezTo>
                  <a:cubicBezTo>
                    <a:pt x="574" y="494"/>
                    <a:pt x="524" y="513"/>
                    <a:pt x="472" y="528"/>
                  </a:cubicBezTo>
                  <a:cubicBezTo>
                    <a:pt x="464" y="532"/>
                    <a:pt x="451" y="532"/>
                    <a:pt x="445" y="542"/>
                  </a:cubicBezTo>
                  <a:cubicBezTo>
                    <a:pt x="440" y="547"/>
                    <a:pt x="441" y="553"/>
                    <a:pt x="446" y="558"/>
                  </a:cubicBezTo>
                  <a:cubicBezTo>
                    <a:pt x="415" y="563"/>
                    <a:pt x="384" y="565"/>
                    <a:pt x="355" y="565"/>
                  </a:cubicBezTo>
                  <a:cubicBezTo>
                    <a:pt x="221" y="565"/>
                    <a:pt x="110" y="517"/>
                    <a:pt x="79" y="398"/>
                  </a:cubicBezTo>
                  <a:cubicBezTo>
                    <a:pt x="66" y="348"/>
                    <a:pt x="65" y="322"/>
                    <a:pt x="49" y="300"/>
                  </a:cubicBezTo>
                  <a:lnTo>
                    <a:pt x="49" y="298"/>
                  </a:lnTo>
                  <a:cubicBezTo>
                    <a:pt x="48" y="296"/>
                    <a:pt x="44" y="290"/>
                    <a:pt x="43" y="288"/>
                  </a:cubicBezTo>
                  <a:cubicBezTo>
                    <a:pt x="43" y="286"/>
                    <a:pt x="42" y="286"/>
                    <a:pt x="42" y="285"/>
                  </a:cubicBezTo>
                  <a:cubicBezTo>
                    <a:pt x="34" y="276"/>
                    <a:pt x="42" y="279"/>
                    <a:pt x="26" y="271"/>
                  </a:cubicBezTo>
                  <a:cubicBezTo>
                    <a:pt x="24" y="270"/>
                    <a:pt x="22" y="270"/>
                    <a:pt x="20" y="270"/>
                  </a:cubicBezTo>
                  <a:cubicBezTo>
                    <a:pt x="10" y="270"/>
                    <a:pt x="1" y="279"/>
                    <a:pt x="1" y="290"/>
                  </a:cubicBezTo>
                  <a:cubicBezTo>
                    <a:pt x="1" y="294"/>
                    <a:pt x="1" y="297"/>
                    <a:pt x="2" y="300"/>
                  </a:cubicBezTo>
                  <a:lnTo>
                    <a:pt x="2" y="300"/>
                  </a:lnTo>
                  <a:cubicBezTo>
                    <a:pt x="2" y="299"/>
                    <a:pt x="2" y="298"/>
                    <a:pt x="1" y="298"/>
                  </a:cubicBezTo>
                  <a:lnTo>
                    <a:pt x="1" y="298"/>
                  </a:lnTo>
                  <a:cubicBezTo>
                    <a:pt x="1" y="298"/>
                    <a:pt x="1" y="299"/>
                    <a:pt x="2" y="300"/>
                  </a:cubicBezTo>
                  <a:cubicBezTo>
                    <a:pt x="2" y="300"/>
                    <a:pt x="2" y="301"/>
                    <a:pt x="3" y="302"/>
                  </a:cubicBezTo>
                  <a:cubicBezTo>
                    <a:pt x="5" y="305"/>
                    <a:pt x="5" y="305"/>
                    <a:pt x="5" y="306"/>
                  </a:cubicBezTo>
                  <a:cubicBezTo>
                    <a:pt x="7" y="322"/>
                    <a:pt x="8" y="325"/>
                    <a:pt x="12" y="343"/>
                  </a:cubicBezTo>
                  <a:cubicBezTo>
                    <a:pt x="22" y="384"/>
                    <a:pt x="31" y="426"/>
                    <a:pt x="49" y="464"/>
                  </a:cubicBezTo>
                  <a:cubicBezTo>
                    <a:pt x="46" y="467"/>
                    <a:pt x="43" y="470"/>
                    <a:pt x="42" y="473"/>
                  </a:cubicBezTo>
                  <a:cubicBezTo>
                    <a:pt x="39" y="490"/>
                    <a:pt x="57" y="502"/>
                    <a:pt x="65" y="514"/>
                  </a:cubicBezTo>
                  <a:cubicBezTo>
                    <a:pt x="136" y="597"/>
                    <a:pt x="243" y="629"/>
                    <a:pt x="350" y="629"/>
                  </a:cubicBezTo>
                  <a:cubicBezTo>
                    <a:pt x="400" y="629"/>
                    <a:pt x="449" y="622"/>
                    <a:pt x="495" y="611"/>
                  </a:cubicBezTo>
                  <a:cubicBezTo>
                    <a:pt x="688" y="550"/>
                    <a:pt x="881" y="441"/>
                    <a:pt x="998" y="270"/>
                  </a:cubicBezTo>
                  <a:lnTo>
                    <a:pt x="998" y="270"/>
                  </a:lnTo>
                  <a:cubicBezTo>
                    <a:pt x="910" y="385"/>
                    <a:pt x="784" y="457"/>
                    <a:pt x="656" y="521"/>
                  </a:cubicBezTo>
                  <a:cubicBezTo>
                    <a:pt x="564" y="566"/>
                    <a:pt x="452" y="598"/>
                    <a:pt x="347" y="598"/>
                  </a:cubicBezTo>
                  <a:cubicBezTo>
                    <a:pt x="315" y="598"/>
                    <a:pt x="285" y="595"/>
                    <a:pt x="255" y="589"/>
                  </a:cubicBezTo>
                  <a:lnTo>
                    <a:pt x="255" y="589"/>
                  </a:lnTo>
                  <a:cubicBezTo>
                    <a:pt x="281" y="593"/>
                    <a:pt x="308" y="595"/>
                    <a:pt x="334" y="595"/>
                  </a:cubicBezTo>
                  <a:cubicBezTo>
                    <a:pt x="512" y="595"/>
                    <a:pt x="697" y="505"/>
                    <a:pt x="828" y="395"/>
                  </a:cubicBezTo>
                  <a:lnTo>
                    <a:pt x="828" y="395"/>
                  </a:lnTo>
                  <a:cubicBezTo>
                    <a:pt x="749" y="456"/>
                    <a:pt x="647" y="506"/>
                    <a:pt x="544" y="535"/>
                  </a:cubicBezTo>
                  <a:cubicBezTo>
                    <a:pt x="777" y="449"/>
                    <a:pt x="973" y="278"/>
                    <a:pt x="1112" y="72"/>
                  </a:cubicBezTo>
                  <a:lnTo>
                    <a:pt x="1112" y="72"/>
                  </a:lnTo>
                  <a:cubicBezTo>
                    <a:pt x="1021" y="186"/>
                    <a:pt x="917" y="286"/>
                    <a:pt x="801" y="368"/>
                  </a:cubicBezTo>
                  <a:cubicBezTo>
                    <a:pt x="929" y="269"/>
                    <a:pt x="1052" y="141"/>
                    <a:pt x="1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31"/>
            <p:cNvSpPr/>
            <p:nvPr/>
          </p:nvSpPr>
          <p:spPr>
            <a:xfrm>
              <a:off x="5732425" y="3799525"/>
              <a:ext cx="17400" cy="6500"/>
            </a:xfrm>
            <a:custGeom>
              <a:avLst/>
              <a:gdLst/>
              <a:ahLst/>
              <a:cxnLst/>
              <a:rect l="l" t="t" r="r" b="b"/>
              <a:pathLst>
                <a:path w="696" h="260" extrusionOk="0">
                  <a:moveTo>
                    <a:pt x="674" y="1"/>
                  </a:moveTo>
                  <a:cubicBezTo>
                    <a:pt x="672" y="1"/>
                    <a:pt x="670" y="1"/>
                    <a:pt x="669" y="2"/>
                  </a:cubicBezTo>
                  <a:cubicBezTo>
                    <a:pt x="661" y="5"/>
                    <a:pt x="656" y="12"/>
                    <a:pt x="650" y="17"/>
                  </a:cubicBezTo>
                  <a:cubicBezTo>
                    <a:pt x="513" y="180"/>
                    <a:pt x="242" y="244"/>
                    <a:pt x="1" y="259"/>
                  </a:cubicBezTo>
                  <a:cubicBezTo>
                    <a:pt x="7" y="259"/>
                    <a:pt x="14" y="260"/>
                    <a:pt x="21" y="260"/>
                  </a:cubicBezTo>
                  <a:cubicBezTo>
                    <a:pt x="258" y="260"/>
                    <a:pt x="547" y="208"/>
                    <a:pt x="691" y="27"/>
                  </a:cubicBezTo>
                  <a:cubicBezTo>
                    <a:pt x="695" y="15"/>
                    <a:pt x="685" y="1"/>
                    <a:pt x="6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31"/>
            <p:cNvSpPr/>
            <p:nvPr/>
          </p:nvSpPr>
          <p:spPr>
            <a:xfrm>
              <a:off x="5742600" y="3797575"/>
              <a:ext cx="6775" cy="6125"/>
            </a:xfrm>
            <a:custGeom>
              <a:avLst/>
              <a:gdLst/>
              <a:ahLst/>
              <a:cxnLst/>
              <a:rect l="l" t="t" r="r" b="b"/>
              <a:pathLst>
                <a:path w="271" h="245" extrusionOk="0">
                  <a:moveTo>
                    <a:pt x="251" y="0"/>
                  </a:moveTo>
                  <a:cubicBezTo>
                    <a:pt x="245" y="0"/>
                    <a:pt x="238" y="3"/>
                    <a:pt x="235" y="9"/>
                  </a:cubicBezTo>
                  <a:cubicBezTo>
                    <a:pt x="209" y="68"/>
                    <a:pt x="178" y="98"/>
                    <a:pt x="132" y="142"/>
                  </a:cubicBezTo>
                  <a:cubicBezTo>
                    <a:pt x="88" y="182"/>
                    <a:pt x="51" y="216"/>
                    <a:pt x="0" y="245"/>
                  </a:cubicBezTo>
                  <a:cubicBezTo>
                    <a:pt x="78" y="210"/>
                    <a:pt x="152" y="167"/>
                    <a:pt x="215" y="108"/>
                  </a:cubicBezTo>
                  <a:cubicBezTo>
                    <a:pt x="236" y="82"/>
                    <a:pt x="268" y="50"/>
                    <a:pt x="270" y="14"/>
                  </a:cubicBezTo>
                  <a:cubicBezTo>
                    <a:pt x="268" y="5"/>
                    <a:pt x="259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31"/>
            <p:cNvSpPr/>
            <p:nvPr/>
          </p:nvSpPr>
          <p:spPr>
            <a:xfrm>
              <a:off x="5747350" y="3758775"/>
              <a:ext cx="5225" cy="800"/>
            </a:xfrm>
            <a:custGeom>
              <a:avLst/>
              <a:gdLst/>
              <a:ahLst/>
              <a:cxnLst/>
              <a:rect l="l" t="t" r="r" b="b"/>
              <a:pathLst>
                <a:path w="209" h="32" extrusionOk="0">
                  <a:moveTo>
                    <a:pt x="94" y="1"/>
                  </a:moveTo>
                  <a:cubicBezTo>
                    <a:pt x="63" y="1"/>
                    <a:pt x="32" y="3"/>
                    <a:pt x="1" y="6"/>
                  </a:cubicBezTo>
                  <a:cubicBezTo>
                    <a:pt x="69" y="9"/>
                    <a:pt x="129" y="15"/>
                    <a:pt x="192" y="32"/>
                  </a:cubicBezTo>
                  <a:cubicBezTo>
                    <a:pt x="193" y="32"/>
                    <a:pt x="194" y="32"/>
                    <a:pt x="195" y="32"/>
                  </a:cubicBezTo>
                  <a:cubicBezTo>
                    <a:pt x="208" y="32"/>
                    <a:pt x="209" y="13"/>
                    <a:pt x="194" y="13"/>
                  </a:cubicBezTo>
                  <a:cubicBezTo>
                    <a:pt x="161" y="4"/>
                    <a:pt x="127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31"/>
            <p:cNvSpPr/>
            <p:nvPr/>
          </p:nvSpPr>
          <p:spPr>
            <a:xfrm>
              <a:off x="5742600" y="3758225"/>
              <a:ext cx="13575" cy="5525"/>
            </a:xfrm>
            <a:custGeom>
              <a:avLst/>
              <a:gdLst/>
              <a:ahLst/>
              <a:cxnLst/>
              <a:rect l="l" t="t" r="r" b="b"/>
              <a:pathLst>
                <a:path w="543" h="221" extrusionOk="0">
                  <a:moveTo>
                    <a:pt x="301" y="1"/>
                  </a:moveTo>
                  <a:cubicBezTo>
                    <a:pt x="283" y="1"/>
                    <a:pt x="265" y="2"/>
                    <a:pt x="246" y="2"/>
                  </a:cubicBezTo>
                  <a:cubicBezTo>
                    <a:pt x="298" y="5"/>
                    <a:pt x="356" y="12"/>
                    <a:pt x="397" y="31"/>
                  </a:cubicBezTo>
                  <a:cubicBezTo>
                    <a:pt x="410" y="36"/>
                    <a:pt x="428" y="47"/>
                    <a:pt x="444" y="59"/>
                  </a:cubicBezTo>
                  <a:cubicBezTo>
                    <a:pt x="459" y="71"/>
                    <a:pt x="468" y="82"/>
                    <a:pt x="477" y="94"/>
                  </a:cubicBezTo>
                  <a:cubicBezTo>
                    <a:pt x="453" y="79"/>
                    <a:pt x="427" y="72"/>
                    <a:pt x="401" y="64"/>
                  </a:cubicBezTo>
                  <a:cubicBezTo>
                    <a:pt x="347" y="50"/>
                    <a:pt x="270" y="45"/>
                    <a:pt x="190" y="45"/>
                  </a:cubicBezTo>
                  <a:cubicBezTo>
                    <a:pt x="166" y="45"/>
                    <a:pt x="142" y="45"/>
                    <a:pt x="118" y="46"/>
                  </a:cubicBezTo>
                  <a:cubicBezTo>
                    <a:pt x="238" y="53"/>
                    <a:pt x="334" y="69"/>
                    <a:pt x="424" y="114"/>
                  </a:cubicBezTo>
                  <a:cubicBezTo>
                    <a:pt x="410" y="109"/>
                    <a:pt x="395" y="104"/>
                    <a:pt x="379" y="100"/>
                  </a:cubicBezTo>
                  <a:cubicBezTo>
                    <a:pt x="293" y="74"/>
                    <a:pt x="202" y="58"/>
                    <a:pt x="112" y="58"/>
                  </a:cubicBezTo>
                  <a:cubicBezTo>
                    <a:pt x="75" y="58"/>
                    <a:pt x="37" y="61"/>
                    <a:pt x="0" y="67"/>
                  </a:cubicBezTo>
                  <a:cubicBezTo>
                    <a:pt x="16" y="66"/>
                    <a:pt x="32" y="65"/>
                    <a:pt x="48" y="65"/>
                  </a:cubicBezTo>
                  <a:cubicBezTo>
                    <a:pt x="172" y="65"/>
                    <a:pt x="280" y="100"/>
                    <a:pt x="374" y="143"/>
                  </a:cubicBezTo>
                  <a:cubicBezTo>
                    <a:pt x="309" y="118"/>
                    <a:pt x="243" y="100"/>
                    <a:pt x="176" y="87"/>
                  </a:cubicBezTo>
                  <a:lnTo>
                    <a:pt x="176" y="87"/>
                  </a:lnTo>
                  <a:cubicBezTo>
                    <a:pt x="252" y="113"/>
                    <a:pt x="324" y="150"/>
                    <a:pt x="395" y="186"/>
                  </a:cubicBezTo>
                  <a:cubicBezTo>
                    <a:pt x="370" y="177"/>
                    <a:pt x="344" y="170"/>
                    <a:pt x="321" y="160"/>
                  </a:cubicBezTo>
                  <a:lnTo>
                    <a:pt x="321" y="160"/>
                  </a:lnTo>
                  <a:cubicBezTo>
                    <a:pt x="332" y="165"/>
                    <a:pt x="409" y="213"/>
                    <a:pt x="432" y="213"/>
                  </a:cubicBezTo>
                  <a:cubicBezTo>
                    <a:pt x="436" y="213"/>
                    <a:pt x="438" y="212"/>
                    <a:pt x="438" y="208"/>
                  </a:cubicBezTo>
                  <a:cubicBezTo>
                    <a:pt x="443" y="211"/>
                    <a:pt x="449" y="215"/>
                    <a:pt x="454" y="217"/>
                  </a:cubicBezTo>
                  <a:cubicBezTo>
                    <a:pt x="455" y="219"/>
                    <a:pt x="460" y="220"/>
                    <a:pt x="465" y="220"/>
                  </a:cubicBezTo>
                  <a:cubicBezTo>
                    <a:pt x="472" y="220"/>
                    <a:pt x="479" y="217"/>
                    <a:pt x="482" y="207"/>
                  </a:cubicBezTo>
                  <a:cubicBezTo>
                    <a:pt x="483" y="202"/>
                    <a:pt x="482" y="198"/>
                    <a:pt x="480" y="196"/>
                  </a:cubicBezTo>
                  <a:lnTo>
                    <a:pt x="480" y="196"/>
                  </a:lnTo>
                  <a:cubicBezTo>
                    <a:pt x="482" y="196"/>
                    <a:pt x="484" y="196"/>
                    <a:pt x="485" y="196"/>
                  </a:cubicBezTo>
                  <a:cubicBezTo>
                    <a:pt x="491" y="196"/>
                    <a:pt x="496" y="195"/>
                    <a:pt x="500" y="192"/>
                  </a:cubicBezTo>
                  <a:cubicBezTo>
                    <a:pt x="502" y="194"/>
                    <a:pt x="506" y="195"/>
                    <a:pt x="509" y="195"/>
                  </a:cubicBezTo>
                  <a:cubicBezTo>
                    <a:pt x="513" y="195"/>
                    <a:pt x="518" y="193"/>
                    <a:pt x="520" y="189"/>
                  </a:cubicBezTo>
                  <a:cubicBezTo>
                    <a:pt x="534" y="182"/>
                    <a:pt x="542" y="136"/>
                    <a:pt x="519" y="99"/>
                  </a:cubicBezTo>
                  <a:cubicBezTo>
                    <a:pt x="504" y="68"/>
                    <a:pt x="477" y="47"/>
                    <a:pt x="447" y="30"/>
                  </a:cubicBezTo>
                  <a:cubicBezTo>
                    <a:pt x="401" y="6"/>
                    <a:pt x="352" y="1"/>
                    <a:pt x="3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31"/>
            <p:cNvSpPr/>
            <p:nvPr/>
          </p:nvSpPr>
          <p:spPr>
            <a:xfrm>
              <a:off x="5719025" y="3765525"/>
              <a:ext cx="7300" cy="6700"/>
            </a:xfrm>
            <a:custGeom>
              <a:avLst/>
              <a:gdLst/>
              <a:ahLst/>
              <a:cxnLst/>
              <a:rect l="l" t="t" r="r" b="b"/>
              <a:pathLst>
                <a:path w="292" h="268" extrusionOk="0">
                  <a:moveTo>
                    <a:pt x="268" y="1"/>
                  </a:moveTo>
                  <a:cubicBezTo>
                    <a:pt x="258" y="1"/>
                    <a:pt x="247" y="8"/>
                    <a:pt x="247" y="22"/>
                  </a:cubicBezTo>
                  <a:lnTo>
                    <a:pt x="247" y="29"/>
                  </a:lnTo>
                  <a:cubicBezTo>
                    <a:pt x="246" y="27"/>
                    <a:pt x="243" y="26"/>
                    <a:pt x="241" y="24"/>
                  </a:cubicBezTo>
                  <a:cubicBezTo>
                    <a:pt x="238" y="24"/>
                    <a:pt x="236" y="24"/>
                    <a:pt x="234" y="24"/>
                  </a:cubicBezTo>
                  <a:cubicBezTo>
                    <a:pt x="221" y="24"/>
                    <a:pt x="217" y="31"/>
                    <a:pt x="215" y="43"/>
                  </a:cubicBezTo>
                  <a:cubicBezTo>
                    <a:pt x="213" y="42"/>
                    <a:pt x="213" y="40"/>
                    <a:pt x="212" y="39"/>
                  </a:cubicBezTo>
                  <a:cubicBezTo>
                    <a:pt x="210" y="37"/>
                    <a:pt x="207" y="36"/>
                    <a:pt x="205" y="36"/>
                  </a:cubicBezTo>
                  <a:cubicBezTo>
                    <a:pt x="199" y="36"/>
                    <a:pt x="194" y="40"/>
                    <a:pt x="192" y="45"/>
                  </a:cubicBezTo>
                  <a:cubicBezTo>
                    <a:pt x="191" y="40"/>
                    <a:pt x="186" y="37"/>
                    <a:pt x="180" y="37"/>
                  </a:cubicBezTo>
                  <a:cubicBezTo>
                    <a:pt x="172" y="38"/>
                    <a:pt x="170" y="42"/>
                    <a:pt x="169" y="47"/>
                  </a:cubicBezTo>
                  <a:cubicBezTo>
                    <a:pt x="167" y="43"/>
                    <a:pt x="166" y="38"/>
                    <a:pt x="162" y="34"/>
                  </a:cubicBezTo>
                  <a:cubicBezTo>
                    <a:pt x="160" y="33"/>
                    <a:pt x="158" y="33"/>
                    <a:pt x="156" y="33"/>
                  </a:cubicBezTo>
                  <a:cubicBezTo>
                    <a:pt x="149" y="33"/>
                    <a:pt x="141" y="41"/>
                    <a:pt x="144" y="49"/>
                  </a:cubicBezTo>
                  <a:cubicBezTo>
                    <a:pt x="145" y="53"/>
                    <a:pt x="145" y="67"/>
                    <a:pt x="144" y="79"/>
                  </a:cubicBezTo>
                  <a:cubicBezTo>
                    <a:pt x="143" y="86"/>
                    <a:pt x="136" y="114"/>
                    <a:pt x="126" y="126"/>
                  </a:cubicBezTo>
                  <a:cubicBezTo>
                    <a:pt x="111" y="148"/>
                    <a:pt x="81" y="173"/>
                    <a:pt x="47" y="173"/>
                  </a:cubicBezTo>
                  <a:cubicBezTo>
                    <a:pt x="43" y="173"/>
                    <a:pt x="40" y="173"/>
                    <a:pt x="36" y="172"/>
                  </a:cubicBezTo>
                  <a:lnTo>
                    <a:pt x="36" y="172"/>
                  </a:lnTo>
                  <a:cubicBezTo>
                    <a:pt x="44" y="175"/>
                    <a:pt x="53" y="176"/>
                    <a:pt x="61" y="176"/>
                  </a:cubicBezTo>
                  <a:cubicBezTo>
                    <a:pt x="90" y="176"/>
                    <a:pt x="119" y="162"/>
                    <a:pt x="139" y="140"/>
                  </a:cubicBezTo>
                  <a:lnTo>
                    <a:pt x="139" y="140"/>
                  </a:lnTo>
                  <a:cubicBezTo>
                    <a:pt x="124" y="161"/>
                    <a:pt x="105" y="178"/>
                    <a:pt x="78" y="188"/>
                  </a:cubicBezTo>
                  <a:cubicBezTo>
                    <a:pt x="110" y="183"/>
                    <a:pt x="140" y="163"/>
                    <a:pt x="160" y="137"/>
                  </a:cubicBezTo>
                  <a:lnTo>
                    <a:pt x="160" y="137"/>
                  </a:lnTo>
                  <a:cubicBezTo>
                    <a:pt x="150" y="151"/>
                    <a:pt x="140" y="162"/>
                    <a:pt x="128" y="176"/>
                  </a:cubicBezTo>
                  <a:cubicBezTo>
                    <a:pt x="104" y="198"/>
                    <a:pt x="80" y="218"/>
                    <a:pt x="48" y="228"/>
                  </a:cubicBezTo>
                  <a:cubicBezTo>
                    <a:pt x="88" y="219"/>
                    <a:pt x="128" y="199"/>
                    <a:pt x="158" y="172"/>
                  </a:cubicBezTo>
                  <a:lnTo>
                    <a:pt x="158" y="172"/>
                  </a:lnTo>
                  <a:cubicBezTo>
                    <a:pt x="123" y="212"/>
                    <a:pt x="79" y="240"/>
                    <a:pt x="25" y="248"/>
                  </a:cubicBezTo>
                  <a:cubicBezTo>
                    <a:pt x="27" y="248"/>
                    <a:pt x="29" y="248"/>
                    <a:pt x="31" y="248"/>
                  </a:cubicBezTo>
                  <a:cubicBezTo>
                    <a:pt x="98" y="248"/>
                    <a:pt x="166" y="213"/>
                    <a:pt x="206" y="158"/>
                  </a:cubicBezTo>
                  <a:lnTo>
                    <a:pt x="206" y="158"/>
                  </a:lnTo>
                  <a:cubicBezTo>
                    <a:pt x="168" y="217"/>
                    <a:pt x="102" y="260"/>
                    <a:pt x="27" y="260"/>
                  </a:cubicBezTo>
                  <a:cubicBezTo>
                    <a:pt x="18" y="260"/>
                    <a:pt x="9" y="259"/>
                    <a:pt x="0" y="258"/>
                  </a:cubicBezTo>
                  <a:lnTo>
                    <a:pt x="0" y="258"/>
                  </a:lnTo>
                  <a:cubicBezTo>
                    <a:pt x="21" y="264"/>
                    <a:pt x="41" y="268"/>
                    <a:pt x="61" y="268"/>
                  </a:cubicBezTo>
                  <a:cubicBezTo>
                    <a:pt x="184" y="268"/>
                    <a:pt x="292" y="155"/>
                    <a:pt x="288" y="23"/>
                  </a:cubicBezTo>
                  <a:cubicBezTo>
                    <a:pt x="289" y="8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31"/>
            <p:cNvSpPr/>
            <p:nvPr/>
          </p:nvSpPr>
          <p:spPr>
            <a:xfrm>
              <a:off x="5709925" y="3759650"/>
              <a:ext cx="10025" cy="12125"/>
            </a:xfrm>
            <a:custGeom>
              <a:avLst/>
              <a:gdLst/>
              <a:ahLst/>
              <a:cxnLst/>
              <a:rect l="l" t="t" r="r" b="b"/>
              <a:pathLst>
                <a:path w="401" h="485" extrusionOk="0">
                  <a:moveTo>
                    <a:pt x="133" y="1"/>
                  </a:moveTo>
                  <a:cubicBezTo>
                    <a:pt x="55" y="71"/>
                    <a:pt x="69" y="169"/>
                    <a:pt x="124" y="227"/>
                  </a:cubicBezTo>
                  <a:cubicBezTo>
                    <a:pt x="122" y="225"/>
                    <a:pt x="119" y="223"/>
                    <a:pt x="119" y="223"/>
                  </a:cubicBezTo>
                  <a:cubicBezTo>
                    <a:pt x="65" y="180"/>
                    <a:pt x="44" y="88"/>
                    <a:pt x="95" y="10"/>
                  </a:cubicBezTo>
                  <a:lnTo>
                    <a:pt x="95" y="10"/>
                  </a:lnTo>
                  <a:cubicBezTo>
                    <a:pt x="57" y="53"/>
                    <a:pt x="40" y="119"/>
                    <a:pt x="52" y="176"/>
                  </a:cubicBezTo>
                  <a:lnTo>
                    <a:pt x="56" y="187"/>
                  </a:lnTo>
                  <a:cubicBezTo>
                    <a:pt x="34" y="146"/>
                    <a:pt x="28" y="84"/>
                    <a:pt x="59" y="38"/>
                  </a:cubicBezTo>
                  <a:lnTo>
                    <a:pt x="59" y="38"/>
                  </a:lnTo>
                  <a:cubicBezTo>
                    <a:pt x="29" y="72"/>
                    <a:pt x="18" y="120"/>
                    <a:pt x="25" y="165"/>
                  </a:cubicBezTo>
                  <a:cubicBezTo>
                    <a:pt x="16" y="139"/>
                    <a:pt x="15" y="109"/>
                    <a:pt x="24" y="78"/>
                  </a:cubicBezTo>
                  <a:lnTo>
                    <a:pt x="24" y="78"/>
                  </a:lnTo>
                  <a:cubicBezTo>
                    <a:pt x="4" y="119"/>
                    <a:pt x="0" y="172"/>
                    <a:pt x="28" y="211"/>
                  </a:cubicBezTo>
                  <a:cubicBezTo>
                    <a:pt x="34" y="220"/>
                    <a:pt x="42" y="231"/>
                    <a:pt x="52" y="233"/>
                  </a:cubicBezTo>
                  <a:cubicBezTo>
                    <a:pt x="55" y="233"/>
                    <a:pt x="56" y="232"/>
                    <a:pt x="57" y="231"/>
                  </a:cubicBezTo>
                  <a:cubicBezTo>
                    <a:pt x="68" y="243"/>
                    <a:pt x="81" y="259"/>
                    <a:pt x="96" y="259"/>
                  </a:cubicBezTo>
                  <a:cubicBezTo>
                    <a:pt x="97" y="259"/>
                    <a:pt x="97" y="259"/>
                    <a:pt x="98" y="259"/>
                  </a:cubicBezTo>
                  <a:cubicBezTo>
                    <a:pt x="102" y="257"/>
                    <a:pt x="106" y="254"/>
                    <a:pt x="107" y="253"/>
                  </a:cubicBezTo>
                  <a:cubicBezTo>
                    <a:pt x="126" y="269"/>
                    <a:pt x="148" y="280"/>
                    <a:pt x="164" y="280"/>
                  </a:cubicBezTo>
                  <a:cubicBezTo>
                    <a:pt x="173" y="280"/>
                    <a:pt x="179" y="272"/>
                    <a:pt x="179" y="263"/>
                  </a:cubicBezTo>
                  <a:cubicBezTo>
                    <a:pt x="190" y="268"/>
                    <a:pt x="201" y="272"/>
                    <a:pt x="215" y="274"/>
                  </a:cubicBezTo>
                  <a:cubicBezTo>
                    <a:pt x="213" y="274"/>
                    <a:pt x="213" y="274"/>
                    <a:pt x="212" y="275"/>
                  </a:cubicBezTo>
                  <a:cubicBezTo>
                    <a:pt x="208" y="282"/>
                    <a:pt x="206" y="289"/>
                    <a:pt x="206" y="297"/>
                  </a:cubicBezTo>
                  <a:cubicBezTo>
                    <a:pt x="205" y="291"/>
                    <a:pt x="199" y="287"/>
                    <a:pt x="193" y="287"/>
                  </a:cubicBezTo>
                  <a:cubicBezTo>
                    <a:pt x="192" y="287"/>
                    <a:pt x="190" y="287"/>
                    <a:pt x="189" y="288"/>
                  </a:cubicBezTo>
                  <a:cubicBezTo>
                    <a:pt x="164" y="297"/>
                    <a:pt x="185" y="344"/>
                    <a:pt x="191" y="361"/>
                  </a:cubicBezTo>
                  <a:cubicBezTo>
                    <a:pt x="220" y="428"/>
                    <a:pt x="287" y="469"/>
                    <a:pt x="355" y="485"/>
                  </a:cubicBezTo>
                  <a:cubicBezTo>
                    <a:pt x="291" y="462"/>
                    <a:pt x="247" y="418"/>
                    <a:pt x="221" y="357"/>
                  </a:cubicBezTo>
                  <a:cubicBezTo>
                    <a:pt x="217" y="349"/>
                    <a:pt x="215" y="341"/>
                    <a:pt x="214" y="331"/>
                  </a:cubicBezTo>
                  <a:lnTo>
                    <a:pt x="214" y="331"/>
                  </a:lnTo>
                  <a:cubicBezTo>
                    <a:pt x="216" y="341"/>
                    <a:pt x="219" y="349"/>
                    <a:pt x="221" y="356"/>
                  </a:cubicBezTo>
                  <a:cubicBezTo>
                    <a:pt x="247" y="421"/>
                    <a:pt x="311" y="458"/>
                    <a:pt x="374" y="477"/>
                  </a:cubicBezTo>
                  <a:cubicBezTo>
                    <a:pt x="297" y="444"/>
                    <a:pt x="253" y="387"/>
                    <a:pt x="239" y="321"/>
                  </a:cubicBezTo>
                  <a:cubicBezTo>
                    <a:pt x="237" y="318"/>
                    <a:pt x="237" y="311"/>
                    <a:pt x="237" y="304"/>
                  </a:cubicBezTo>
                  <a:lnTo>
                    <a:pt x="237" y="304"/>
                  </a:lnTo>
                  <a:cubicBezTo>
                    <a:pt x="239" y="320"/>
                    <a:pt x="245" y="338"/>
                    <a:pt x="247" y="346"/>
                  </a:cubicBezTo>
                  <a:cubicBezTo>
                    <a:pt x="268" y="411"/>
                    <a:pt x="335" y="452"/>
                    <a:pt x="400" y="458"/>
                  </a:cubicBezTo>
                  <a:cubicBezTo>
                    <a:pt x="358" y="450"/>
                    <a:pt x="318" y="416"/>
                    <a:pt x="297" y="387"/>
                  </a:cubicBezTo>
                  <a:cubicBezTo>
                    <a:pt x="279" y="361"/>
                    <a:pt x="273" y="347"/>
                    <a:pt x="268" y="316"/>
                  </a:cubicBezTo>
                  <a:cubicBezTo>
                    <a:pt x="268" y="309"/>
                    <a:pt x="268" y="279"/>
                    <a:pt x="258" y="279"/>
                  </a:cubicBezTo>
                  <a:cubicBezTo>
                    <a:pt x="256" y="278"/>
                    <a:pt x="254" y="278"/>
                    <a:pt x="252" y="278"/>
                  </a:cubicBezTo>
                  <a:cubicBezTo>
                    <a:pt x="240" y="278"/>
                    <a:pt x="237" y="289"/>
                    <a:pt x="237" y="300"/>
                  </a:cubicBezTo>
                  <a:cubicBezTo>
                    <a:pt x="237" y="294"/>
                    <a:pt x="237" y="288"/>
                    <a:pt x="236" y="282"/>
                  </a:cubicBezTo>
                  <a:cubicBezTo>
                    <a:pt x="235" y="279"/>
                    <a:pt x="234" y="277"/>
                    <a:pt x="232" y="275"/>
                  </a:cubicBezTo>
                  <a:cubicBezTo>
                    <a:pt x="242" y="269"/>
                    <a:pt x="248" y="254"/>
                    <a:pt x="237" y="244"/>
                  </a:cubicBezTo>
                  <a:cubicBezTo>
                    <a:pt x="226" y="233"/>
                    <a:pt x="208" y="237"/>
                    <a:pt x="194" y="230"/>
                  </a:cubicBezTo>
                  <a:cubicBezTo>
                    <a:pt x="117" y="206"/>
                    <a:pt x="55" y="91"/>
                    <a:pt x="1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31"/>
            <p:cNvSpPr/>
            <p:nvPr/>
          </p:nvSpPr>
          <p:spPr>
            <a:xfrm>
              <a:off x="5716300" y="3766925"/>
              <a:ext cx="5450" cy="3750"/>
            </a:xfrm>
            <a:custGeom>
              <a:avLst/>
              <a:gdLst/>
              <a:ahLst/>
              <a:cxnLst/>
              <a:rect l="l" t="t" r="r" b="b"/>
              <a:pathLst>
                <a:path w="218" h="150" extrusionOk="0">
                  <a:moveTo>
                    <a:pt x="50" y="1"/>
                  </a:moveTo>
                  <a:cubicBezTo>
                    <a:pt x="49" y="1"/>
                    <a:pt x="48" y="1"/>
                    <a:pt x="46" y="2"/>
                  </a:cubicBezTo>
                  <a:cubicBezTo>
                    <a:pt x="43" y="3"/>
                    <a:pt x="42" y="4"/>
                    <a:pt x="41" y="5"/>
                  </a:cubicBezTo>
                  <a:cubicBezTo>
                    <a:pt x="38" y="2"/>
                    <a:pt x="34" y="1"/>
                    <a:pt x="30" y="1"/>
                  </a:cubicBezTo>
                  <a:cubicBezTo>
                    <a:pt x="25" y="1"/>
                    <a:pt x="21" y="3"/>
                    <a:pt x="18" y="8"/>
                  </a:cubicBezTo>
                  <a:cubicBezTo>
                    <a:pt x="0" y="83"/>
                    <a:pt x="80" y="149"/>
                    <a:pt x="151" y="149"/>
                  </a:cubicBezTo>
                  <a:cubicBezTo>
                    <a:pt x="164" y="149"/>
                    <a:pt x="177" y="147"/>
                    <a:pt x="189" y="142"/>
                  </a:cubicBezTo>
                  <a:lnTo>
                    <a:pt x="189" y="142"/>
                  </a:lnTo>
                  <a:cubicBezTo>
                    <a:pt x="183" y="144"/>
                    <a:pt x="176" y="145"/>
                    <a:pt x="170" y="145"/>
                  </a:cubicBezTo>
                  <a:cubicBezTo>
                    <a:pt x="155" y="145"/>
                    <a:pt x="141" y="140"/>
                    <a:pt x="127" y="134"/>
                  </a:cubicBezTo>
                  <a:cubicBezTo>
                    <a:pt x="101" y="122"/>
                    <a:pt x="83" y="108"/>
                    <a:pt x="63" y="85"/>
                  </a:cubicBezTo>
                  <a:cubicBezTo>
                    <a:pt x="60" y="80"/>
                    <a:pt x="56" y="75"/>
                    <a:pt x="53" y="70"/>
                  </a:cubicBezTo>
                  <a:lnTo>
                    <a:pt x="53" y="70"/>
                  </a:lnTo>
                  <a:cubicBezTo>
                    <a:pt x="76" y="105"/>
                    <a:pt x="116" y="134"/>
                    <a:pt x="157" y="134"/>
                  </a:cubicBezTo>
                  <a:cubicBezTo>
                    <a:pt x="161" y="134"/>
                    <a:pt x="164" y="133"/>
                    <a:pt x="168" y="133"/>
                  </a:cubicBezTo>
                  <a:lnTo>
                    <a:pt x="168" y="133"/>
                  </a:lnTo>
                  <a:cubicBezTo>
                    <a:pt x="167" y="133"/>
                    <a:pt x="167" y="133"/>
                    <a:pt x="166" y="133"/>
                  </a:cubicBezTo>
                  <a:cubicBezTo>
                    <a:pt x="124" y="133"/>
                    <a:pt x="93" y="95"/>
                    <a:pt x="78" y="71"/>
                  </a:cubicBezTo>
                  <a:cubicBezTo>
                    <a:pt x="77" y="70"/>
                    <a:pt x="76" y="68"/>
                    <a:pt x="76" y="67"/>
                  </a:cubicBezTo>
                  <a:lnTo>
                    <a:pt x="76" y="67"/>
                  </a:lnTo>
                  <a:cubicBezTo>
                    <a:pt x="91" y="89"/>
                    <a:pt x="112" y="106"/>
                    <a:pt x="135" y="115"/>
                  </a:cubicBezTo>
                  <a:cubicBezTo>
                    <a:pt x="121" y="106"/>
                    <a:pt x="111" y="95"/>
                    <a:pt x="102" y="82"/>
                  </a:cubicBezTo>
                  <a:lnTo>
                    <a:pt x="102" y="82"/>
                  </a:lnTo>
                  <a:cubicBezTo>
                    <a:pt x="116" y="93"/>
                    <a:pt x="133" y="102"/>
                    <a:pt x="150" y="103"/>
                  </a:cubicBezTo>
                  <a:cubicBezTo>
                    <a:pt x="153" y="103"/>
                    <a:pt x="155" y="103"/>
                    <a:pt x="158" y="103"/>
                  </a:cubicBezTo>
                  <a:cubicBezTo>
                    <a:pt x="182" y="103"/>
                    <a:pt x="205" y="95"/>
                    <a:pt x="217" y="75"/>
                  </a:cubicBezTo>
                  <a:lnTo>
                    <a:pt x="217" y="75"/>
                  </a:lnTo>
                  <a:cubicBezTo>
                    <a:pt x="206" y="90"/>
                    <a:pt x="189" y="95"/>
                    <a:pt x="173" y="95"/>
                  </a:cubicBezTo>
                  <a:cubicBezTo>
                    <a:pt x="162" y="95"/>
                    <a:pt x="151" y="92"/>
                    <a:pt x="144" y="89"/>
                  </a:cubicBezTo>
                  <a:cubicBezTo>
                    <a:pt x="120" y="75"/>
                    <a:pt x="104" y="60"/>
                    <a:pt x="93" y="37"/>
                  </a:cubicBezTo>
                  <a:cubicBezTo>
                    <a:pt x="90" y="35"/>
                    <a:pt x="87" y="25"/>
                    <a:pt x="85" y="17"/>
                  </a:cubicBezTo>
                  <a:lnTo>
                    <a:pt x="85" y="17"/>
                  </a:lnTo>
                  <a:cubicBezTo>
                    <a:pt x="86" y="16"/>
                    <a:pt x="86" y="2"/>
                    <a:pt x="73" y="2"/>
                  </a:cubicBezTo>
                  <a:cubicBezTo>
                    <a:pt x="72" y="2"/>
                    <a:pt x="71" y="2"/>
                    <a:pt x="70" y="2"/>
                  </a:cubicBezTo>
                  <a:cubicBezTo>
                    <a:pt x="68" y="3"/>
                    <a:pt x="65" y="4"/>
                    <a:pt x="64" y="5"/>
                  </a:cubicBezTo>
                  <a:cubicBezTo>
                    <a:pt x="62" y="5"/>
                    <a:pt x="60" y="5"/>
                    <a:pt x="59" y="5"/>
                  </a:cubicBezTo>
                  <a:cubicBezTo>
                    <a:pt x="59" y="5"/>
                    <a:pt x="58" y="5"/>
                    <a:pt x="58" y="5"/>
                  </a:cubicBezTo>
                  <a:cubicBezTo>
                    <a:pt x="55" y="3"/>
                    <a:pt x="53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31"/>
            <p:cNvSpPr/>
            <p:nvPr/>
          </p:nvSpPr>
          <p:spPr>
            <a:xfrm>
              <a:off x="5721875" y="3766750"/>
              <a:ext cx="650" cy="1975"/>
            </a:xfrm>
            <a:custGeom>
              <a:avLst/>
              <a:gdLst/>
              <a:ahLst/>
              <a:cxnLst/>
              <a:rect l="l" t="t" r="r" b="b"/>
              <a:pathLst>
                <a:path w="26" h="79" extrusionOk="0">
                  <a:moveTo>
                    <a:pt x="18" y="0"/>
                  </a:moveTo>
                  <a:cubicBezTo>
                    <a:pt x="15" y="0"/>
                    <a:pt x="11" y="4"/>
                    <a:pt x="14" y="9"/>
                  </a:cubicBezTo>
                  <a:cubicBezTo>
                    <a:pt x="16" y="30"/>
                    <a:pt x="12" y="57"/>
                    <a:pt x="0" y="78"/>
                  </a:cubicBezTo>
                  <a:cubicBezTo>
                    <a:pt x="16" y="58"/>
                    <a:pt x="25" y="34"/>
                    <a:pt x="24" y="9"/>
                  </a:cubicBezTo>
                  <a:cubicBezTo>
                    <a:pt x="24" y="3"/>
                    <a:pt x="21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31"/>
            <p:cNvSpPr/>
            <p:nvPr/>
          </p:nvSpPr>
          <p:spPr>
            <a:xfrm>
              <a:off x="5717975" y="3768650"/>
              <a:ext cx="16050" cy="9250"/>
            </a:xfrm>
            <a:custGeom>
              <a:avLst/>
              <a:gdLst/>
              <a:ahLst/>
              <a:cxnLst/>
              <a:rect l="l" t="t" r="r" b="b"/>
              <a:pathLst>
                <a:path w="642" h="370" extrusionOk="0">
                  <a:moveTo>
                    <a:pt x="600" y="0"/>
                  </a:moveTo>
                  <a:cubicBezTo>
                    <a:pt x="503" y="0"/>
                    <a:pt x="405" y="31"/>
                    <a:pt x="317" y="76"/>
                  </a:cubicBezTo>
                  <a:cubicBezTo>
                    <a:pt x="284" y="97"/>
                    <a:pt x="255" y="120"/>
                    <a:pt x="234" y="138"/>
                  </a:cubicBezTo>
                  <a:cubicBezTo>
                    <a:pt x="232" y="138"/>
                    <a:pt x="231" y="137"/>
                    <a:pt x="229" y="137"/>
                  </a:cubicBezTo>
                  <a:cubicBezTo>
                    <a:pt x="225" y="137"/>
                    <a:pt x="222" y="139"/>
                    <a:pt x="217" y="141"/>
                  </a:cubicBezTo>
                  <a:cubicBezTo>
                    <a:pt x="129" y="197"/>
                    <a:pt x="49" y="275"/>
                    <a:pt x="1" y="370"/>
                  </a:cubicBezTo>
                  <a:cubicBezTo>
                    <a:pt x="74" y="280"/>
                    <a:pt x="142" y="233"/>
                    <a:pt x="237" y="172"/>
                  </a:cubicBezTo>
                  <a:cubicBezTo>
                    <a:pt x="239" y="171"/>
                    <a:pt x="242" y="169"/>
                    <a:pt x="244" y="166"/>
                  </a:cubicBezTo>
                  <a:cubicBezTo>
                    <a:pt x="250" y="161"/>
                    <a:pt x="258" y="157"/>
                    <a:pt x="264" y="154"/>
                  </a:cubicBezTo>
                  <a:cubicBezTo>
                    <a:pt x="377" y="88"/>
                    <a:pt x="496" y="7"/>
                    <a:pt x="641" y="2"/>
                  </a:cubicBezTo>
                  <a:cubicBezTo>
                    <a:pt x="628" y="1"/>
                    <a:pt x="614" y="0"/>
                    <a:pt x="6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31"/>
            <p:cNvSpPr/>
            <p:nvPr/>
          </p:nvSpPr>
          <p:spPr>
            <a:xfrm>
              <a:off x="5624450" y="4621750"/>
              <a:ext cx="35550" cy="18075"/>
            </a:xfrm>
            <a:custGeom>
              <a:avLst/>
              <a:gdLst/>
              <a:ahLst/>
              <a:cxnLst/>
              <a:rect l="l" t="t" r="r" b="b"/>
              <a:pathLst>
                <a:path w="1422" h="723" extrusionOk="0">
                  <a:moveTo>
                    <a:pt x="1422" y="1"/>
                  </a:moveTo>
                  <a:lnTo>
                    <a:pt x="1422" y="1"/>
                  </a:lnTo>
                  <a:cubicBezTo>
                    <a:pt x="1370" y="64"/>
                    <a:pt x="1317" y="124"/>
                    <a:pt x="1260" y="181"/>
                  </a:cubicBezTo>
                  <a:cubicBezTo>
                    <a:pt x="980" y="463"/>
                    <a:pt x="608" y="689"/>
                    <a:pt x="207" y="689"/>
                  </a:cubicBezTo>
                  <a:cubicBezTo>
                    <a:pt x="139" y="689"/>
                    <a:pt x="70" y="682"/>
                    <a:pt x="0" y="668"/>
                  </a:cubicBezTo>
                  <a:lnTo>
                    <a:pt x="0" y="668"/>
                  </a:lnTo>
                  <a:cubicBezTo>
                    <a:pt x="100" y="706"/>
                    <a:pt x="208" y="723"/>
                    <a:pt x="314" y="723"/>
                  </a:cubicBezTo>
                  <a:cubicBezTo>
                    <a:pt x="472" y="723"/>
                    <a:pt x="627" y="686"/>
                    <a:pt x="750" y="627"/>
                  </a:cubicBezTo>
                  <a:cubicBezTo>
                    <a:pt x="989" y="533"/>
                    <a:pt x="1184" y="355"/>
                    <a:pt x="1331" y="144"/>
                  </a:cubicBezTo>
                  <a:cubicBezTo>
                    <a:pt x="1363" y="98"/>
                    <a:pt x="1393" y="48"/>
                    <a:pt x="14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31"/>
            <p:cNvSpPr/>
            <p:nvPr/>
          </p:nvSpPr>
          <p:spPr>
            <a:xfrm>
              <a:off x="5627625" y="4625250"/>
              <a:ext cx="26975" cy="12500"/>
            </a:xfrm>
            <a:custGeom>
              <a:avLst/>
              <a:gdLst/>
              <a:ahLst/>
              <a:cxnLst/>
              <a:rect l="l" t="t" r="r" b="b"/>
              <a:pathLst>
                <a:path w="1079" h="500" extrusionOk="0">
                  <a:moveTo>
                    <a:pt x="1078" y="1"/>
                  </a:moveTo>
                  <a:lnTo>
                    <a:pt x="1078" y="1"/>
                  </a:lnTo>
                  <a:cubicBezTo>
                    <a:pt x="1040" y="31"/>
                    <a:pt x="1003" y="62"/>
                    <a:pt x="964" y="92"/>
                  </a:cubicBezTo>
                  <a:cubicBezTo>
                    <a:pt x="680" y="319"/>
                    <a:pt x="359" y="464"/>
                    <a:pt x="0" y="493"/>
                  </a:cubicBezTo>
                  <a:cubicBezTo>
                    <a:pt x="38" y="497"/>
                    <a:pt x="76" y="499"/>
                    <a:pt x="114" y="499"/>
                  </a:cubicBezTo>
                  <a:cubicBezTo>
                    <a:pt x="301" y="499"/>
                    <a:pt x="489" y="450"/>
                    <a:pt x="656" y="364"/>
                  </a:cubicBezTo>
                  <a:cubicBezTo>
                    <a:pt x="785" y="297"/>
                    <a:pt x="895" y="196"/>
                    <a:pt x="996" y="91"/>
                  </a:cubicBezTo>
                  <a:cubicBezTo>
                    <a:pt x="1024" y="62"/>
                    <a:pt x="1055" y="30"/>
                    <a:pt x="10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31"/>
            <p:cNvSpPr/>
            <p:nvPr/>
          </p:nvSpPr>
          <p:spPr>
            <a:xfrm>
              <a:off x="5630850" y="4628525"/>
              <a:ext cx="16000" cy="7325"/>
            </a:xfrm>
            <a:custGeom>
              <a:avLst/>
              <a:gdLst/>
              <a:ahLst/>
              <a:cxnLst/>
              <a:rect l="l" t="t" r="r" b="b"/>
              <a:pathLst>
                <a:path w="640" h="293" extrusionOk="0">
                  <a:moveTo>
                    <a:pt x="639" y="1"/>
                  </a:moveTo>
                  <a:lnTo>
                    <a:pt x="639" y="1"/>
                  </a:lnTo>
                  <a:cubicBezTo>
                    <a:pt x="614" y="13"/>
                    <a:pt x="588" y="28"/>
                    <a:pt x="563" y="42"/>
                  </a:cubicBezTo>
                  <a:cubicBezTo>
                    <a:pt x="364" y="150"/>
                    <a:pt x="203" y="227"/>
                    <a:pt x="1" y="292"/>
                  </a:cubicBezTo>
                  <a:cubicBezTo>
                    <a:pt x="234" y="289"/>
                    <a:pt x="455" y="183"/>
                    <a:pt x="622" y="18"/>
                  </a:cubicBezTo>
                  <a:cubicBezTo>
                    <a:pt x="628" y="12"/>
                    <a:pt x="635" y="6"/>
                    <a:pt x="6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31"/>
            <p:cNvSpPr/>
            <p:nvPr/>
          </p:nvSpPr>
          <p:spPr>
            <a:xfrm>
              <a:off x="5632300" y="4629225"/>
              <a:ext cx="8450" cy="3500"/>
            </a:xfrm>
            <a:custGeom>
              <a:avLst/>
              <a:gdLst/>
              <a:ahLst/>
              <a:cxnLst/>
              <a:rect l="l" t="t" r="r" b="b"/>
              <a:pathLst>
                <a:path w="338" h="140" extrusionOk="0">
                  <a:moveTo>
                    <a:pt x="337" y="1"/>
                  </a:moveTo>
                  <a:lnTo>
                    <a:pt x="337" y="1"/>
                  </a:lnTo>
                  <a:cubicBezTo>
                    <a:pt x="203" y="51"/>
                    <a:pt x="143" y="87"/>
                    <a:pt x="1" y="140"/>
                  </a:cubicBezTo>
                  <a:cubicBezTo>
                    <a:pt x="124" y="138"/>
                    <a:pt x="246" y="77"/>
                    <a:pt x="3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31"/>
            <p:cNvSpPr/>
            <p:nvPr/>
          </p:nvSpPr>
          <p:spPr>
            <a:xfrm>
              <a:off x="5656125" y="4546875"/>
              <a:ext cx="37075" cy="38725"/>
            </a:xfrm>
            <a:custGeom>
              <a:avLst/>
              <a:gdLst/>
              <a:ahLst/>
              <a:cxnLst/>
              <a:rect l="l" t="t" r="r" b="b"/>
              <a:pathLst>
                <a:path w="1483" h="1549" extrusionOk="0">
                  <a:moveTo>
                    <a:pt x="1482" y="0"/>
                  </a:moveTo>
                  <a:lnTo>
                    <a:pt x="1482" y="0"/>
                  </a:lnTo>
                  <a:cubicBezTo>
                    <a:pt x="1454" y="18"/>
                    <a:pt x="1425" y="34"/>
                    <a:pt x="1399" y="52"/>
                  </a:cubicBezTo>
                  <a:cubicBezTo>
                    <a:pt x="1101" y="237"/>
                    <a:pt x="807" y="446"/>
                    <a:pt x="589" y="728"/>
                  </a:cubicBezTo>
                  <a:cubicBezTo>
                    <a:pt x="384" y="998"/>
                    <a:pt x="213" y="1292"/>
                    <a:pt x="0" y="1549"/>
                  </a:cubicBezTo>
                  <a:cubicBezTo>
                    <a:pt x="280" y="1267"/>
                    <a:pt x="527" y="956"/>
                    <a:pt x="788" y="657"/>
                  </a:cubicBezTo>
                  <a:cubicBezTo>
                    <a:pt x="968" y="457"/>
                    <a:pt x="1169" y="277"/>
                    <a:pt x="1370" y="101"/>
                  </a:cubicBezTo>
                  <a:cubicBezTo>
                    <a:pt x="1404" y="70"/>
                    <a:pt x="1468" y="19"/>
                    <a:pt x="14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31"/>
            <p:cNvSpPr/>
            <p:nvPr/>
          </p:nvSpPr>
          <p:spPr>
            <a:xfrm>
              <a:off x="5666250" y="4551450"/>
              <a:ext cx="27925" cy="26825"/>
            </a:xfrm>
            <a:custGeom>
              <a:avLst/>
              <a:gdLst/>
              <a:ahLst/>
              <a:cxnLst/>
              <a:rect l="l" t="t" r="r" b="b"/>
              <a:pathLst>
                <a:path w="1117" h="1073" extrusionOk="0">
                  <a:moveTo>
                    <a:pt x="1116" y="0"/>
                  </a:moveTo>
                  <a:lnTo>
                    <a:pt x="1116" y="0"/>
                  </a:lnTo>
                  <a:cubicBezTo>
                    <a:pt x="1103" y="6"/>
                    <a:pt x="1090" y="12"/>
                    <a:pt x="1077" y="18"/>
                  </a:cubicBezTo>
                  <a:cubicBezTo>
                    <a:pt x="628" y="265"/>
                    <a:pt x="275" y="655"/>
                    <a:pt x="1" y="1072"/>
                  </a:cubicBezTo>
                  <a:cubicBezTo>
                    <a:pt x="156" y="907"/>
                    <a:pt x="329" y="759"/>
                    <a:pt x="491" y="600"/>
                  </a:cubicBezTo>
                  <a:cubicBezTo>
                    <a:pt x="684" y="412"/>
                    <a:pt x="866" y="214"/>
                    <a:pt x="1067" y="36"/>
                  </a:cubicBezTo>
                  <a:cubicBezTo>
                    <a:pt x="1075" y="30"/>
                    <a:pt x="1111" y="5"/>
                    <a:pt x="1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31"/>
            <p:cNvSpPr/>
            <p:nvPr/>
          </p:nvSpPr>
          <p:spPr>
            <a:xfrm>
              <a:off x="5673850" y="4559475"/>
              <a:ext cx="16325" cy="14525"/>
            </a:xfrm>
            <a:custGeom>
              <a:avLst/>
              <a:gdLst/>
              <a:ahLst/>
              <a:cxnLst/>
              <a:rect l="l" t="t" r="r" b="b"/>
              <a:pathLst>
                <a:path w="653" h="581" extrusionOk="0">
                  <a:moveTo>
                    <a:pt x="653" y="1"/>
                  </a:moveTo>
                  <a:cubicBezTo>
                    <a:pt x="407" y="159"/>
                    <a:pt x="184" y="351"/>
                    <a:pt x="1" y="581"/>
                  </a:cubicBezTo>
                  <a:cubicBezTo>
                    <a:pt x="222" y="417"/>
                    <a:pt x="499" y="195"/>
                    <a:pt x="6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31"/>
            <p:cNvSpPr/>
            <p:nvPr/>
          </p:nvSpPr>
          <p:spPr>
            <a:xfrm>
              <a:off x="5683200" y="4565325"/>
              <a:ext cx="5250" cy="5225"/>
            </a:xfrm>
            <a:custGeom>
              <a:avLst/>
              <a:gdLst/>
              <a:ahLst/>
              <a:cxnLst/>
              <a:rect l="l" t="t" r="r" b="b"/>
              <a:pathLst>
                <a:path w="210" h="209" extrusionOk="0">
                  <a:moveTo>
                    <a:pt x="210" y="0"/>
                  </a:moveTo>
                  <a:cubicBezTo>
                    <a:pt x="130" y="58"/>
                    <a:pt x="62" y="130"/>
                    <a:pt x="0" y="209"/>
                  </a:cubicBezTo>
                  <a:cubicBezTo>
                    <a:pt x="81" y="153"/>
                    <a:pt x="153" y="79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31"/>
            <p:cNvSpPr/>
            <p:nvPr/>
          </p:nvSpPr>
          <p:spPr>
            <a:xfrm>
              <a:off x="5629675" y="4418075"/>
              <a:ext cx="50375" cy="47775"/>
            </a:xfrm>
            <a:custGeom>
              <a:avLst/>
              <a:gdLst/>
              <a:ahLst/>
              <a:cxnLst/>
              <a:rect l="l" t="t" r="r" b="b"/>
              <a:pathLst>
                <a:path w="2015" h="1911" extrusionOk="0">
                  <a:moveTo>
                    <a:pt x="2015" y="1"/>
                  </a:moveTo>
                  <a:lnTo>
                    <a:pt x="2015" y="1"/>
                  </a:lnTo>
                  <a:cubicBezTo>
                    <a:pt x="1977" y="22"/>
                    <a:pt x="1939" y="46"/>
                    <a:pt x="1903" y="69"/>
                  </a:cubicBezTo>
                  <a:cubicBezTo>
                    <a:pt x="1166" y="546"/>
                    <a:pt x="528" y="1189"/>
                    <a:pt x="0" y="1910"/>
                  </a:cubicBezTo>
                  <a:cubicBezTo>
                    <a:pt x="578" y="1253"/>
                    <a:pt x="1215" y="651"/>
                    <a:pt x="1890" y="100"/>
                  </a:cubicBezTo>
                  <a:cubicBezTo>
                    <a:pt x="1931" y="67"/>
                    <a:pt x="1977" y="31"/>
                    <a:pt x="20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31"/>
            <p:cNvSpPr/>
            <p:nvPr/>
          </p:nvSpPr>
          <p:spPr>
            <a:xfrm>
              <a:off x="5642525" y="4424400"/>
              <a:ext cx="33700" cy="31475"/>
            </a:xfrm>
            <a:custGeom>
              <a:avLst/>
              <a:gdLst/>
              <a:ahLst/>
              <a:cxnLst/>
              <a:rect l="l" t="t" r="r" b="b"/>
              <a:pathLst>
                <a:path w="1348" h="1259" extrusionOk="0">
                  <a:moveTo>
                    <a:pt x="1347" y="0"/>
                  </a:moveTo>
                  <a:lnTo>
                    <a:pt x="1347" y="0"/>
                  </a:lnTo>
                  <a:cubicBezTo>
                    <a:pt x="855" y="319"/>
                    <a:pt x="434" y="742"/>
                    <a:pt x="57" y="1191"/>
                  </a:cubicBezTo>
                  <a:cubicBezTo>
                    <a:pt x="37" y="1214"/>
                    <a:pt x="18" y="1237"/>
                    <a:pt x="0" y="1259"/>
                  </a:cubicBezTo>
                  <a:cubicBezTo>
                    <a:pt x="22" y="1238"/>
                    <a:pt x="44" y="1218"/>
                    <a:pt x="65" y="1198"/>
                  </a:cubicBezTo>
                  <a:cubicBezTo>
                    <a:pt x="502" y="809"/>
                    <a:pt x="904" y="381"/>
                    <a:pt x="13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31"/>
            <p:cNvSpPr/>
            <p:nvPr/>
          </p:nvSpPr>
          <p:spPr>
            <a:xfrm>
              <a:off x="5659775" y="4431975"/>
              <a:ext cx="11775" cy="11425"/>
            </a:xfrm>
            <a:custGeom>
              <a:avLst/>
              <a:gdLst/>
              <a:ahLst/>
              <a:cxnLst/>
              <a:rect l="l" t="t" r="r" b="b"/>
              <a:pathLst>
                <a:path w="471" h="457" extrusionOk="0">
                  <a:moveTo>
                    <a:pt x="471" y="1"/>
                  </a:moveTo>
                  <a:lnTo>
                    <a:pt x="471" y="1"/>
                  </a:lnTo>
                  <a:cubicBezTo>
                    <a:pt x="290" y="123"/>
                    <a:pt x="126" y="274"/>
                    <a:pt x="0" y="456"/>
                  </a:cubicBezTo>
                  <a:cubicBezTo>
                    <a:pt x="172" y="321"/>
                    <a:pt x="326" y="166"/>
                    <a:pt x="4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31"/>
            <p:cNvSpPr/>
            <p:nvPr/>
          </p:nvSpPr>
          <p:spPr>
            <a:xfrm>
              <a:off x="5666600" y="4438100"/>
              <a:ext cx="2925" cy="2800"/>
            </a:xfrm>
            <a:custGeom>
              <a:avLst/>
              <a:gdLst/>
              <a:ahLst/>
              <a:cxnLst/>
              <a:rect l="l" t="t" r="r" b="b"/>
              <a:pathLst>
                <a:path w="117" h="112" extrusionOk="0">
                  <a:moveTo>
                    <a:pt x="117" y="0"/>
                  </a:moveTo>
                  <a:lnTo>
                    <a:pt x="117" y="0"/>
                  </a:lnTo>
                  <a:cubicBezTo>
                    <a:pt x="69" y="28"/>
                    <a:pt x="29" y="69"/>
                    <a:pt x="0" y="111"/>
                  </a:cubicBezTo>
                  <a:cubicBezTo>
                    <a:pt x="42" y="81"/>
                    <a:pt x="81" y="4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31"/>
            <p:cNvSpPr/>
            <p:nvPr/>
          </p:nvSpPr>
          <p:spPr>
            <a:xfrm>
              <a:off x="5815700" y="4593800"/>
              <a:ext cx="34350" cy="45700"/>
            </a:xfrm>
            <a:custGeom>
              <a:avLst/>
              <a:gdLst/>
              <a:ahLst/>
              <a:cxnLst/>
              <a:rect l="l" t="t" r="r" b="b"/>
              <a:pathLst>
                <a:path w="1374" h="1828" extrusionOk="0">
                  <a:moveTo>
                    <a:pt x="0" y="0"/>
                  </a:moveTo>
                  <a:lnTo>
                    <a:pt x="0" y="0"/>
                  </a:lnTo>
                  <a:cubicBezTo>
                    <a:pt x="52" y="43"/>
                    <a:pt x="103" y="87"/>
                    <a:pt x="155" y="129"/>
                  </a:cubicBezTo>
                  <a:cubicBezTo>
                    <a:pt x="701" y="589"/>
                    <a:pt x="1073" y="1171"/>
                    <a:pt x="1374" y="1827"/>
                  </a:cubicBezTo>
                  <a:cubicBezTo>
                    <a:pt x="1159" y="1135"/>
                    <a:pt x="757" y="476"/>
                    <a:pt x="140" y="89"/>
                  </a:cubicBezTo>
                  <a:cubicBezTo>
                    <a:pt x="95" y="59"/>
                    <a:pt x="41" y="2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31"/>
            <p:cNvSpPr/>
            <p:nvPr/>
          </p:nvSpPr>
          <p:spPr>
            <a:xfrm>
              <a:off x="5818525" y="4589825"/>
              <a:ext cx="26825" cy="32725"/>
            </a:xfrm>
            <a:custGeom>
              <a:avLst/>
              <a:gdLst/>
              <a:ahLst/>
              <a:cxnLst/>
              <a:rect l="l" t="t" r="r" b="b"/>
              <a:pathLst>
                <a:path w="1073" h="1309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36"/>
                    <a:pt x="73" y="72"/>
                    <a:pt x="111" y="108"/>
                  </a:cubicBezTo>
                  <a:cubicBezTo>
                    <a:pt x="484" y="481"/>
                    <a:pt x="831" y="844"/>
                    <a:pt x="1072" y="1309"/>
                  </a:cubicBezTo>
                  <a:cubicBezTo>
                    <a:pt x="906" y="788"/>
                    <a:pt x="541" y="342"/>
                    <a:pt x="84" y="55"/>
                  </a:cubicBezTo>
                  <a:cubicBezTo>
                    <a:pt x="57" y="37"/>
                    <a:pt x="28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31"/>
            <p:cNvSpPr/>
            <p:nvPr/>
          </p:nvSpPr>
          <p:spPr>
            <a:xfrm>
              <a:off x="5820850" y="4584650"/>
              <a:ext cx="18775" cy="21175"/>
            </a:xfrm>
            <a:custGeom>
              <a:avLst/>
              <a:gdLst/>
              <a:ahLst/>
              <a:cxnLst/>
              <a:rect l="l" t="t" r="r" b="b"/>
              <a:pathLst>
                <a:path w="751" h="84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134"/>
                    <a:pt x="228" y="278"/>
                    <a:pt x="352" y="407"/>
                  </a:cubicBezTo>
                  <a:cubicBezTo>
                    <a:pt x="488" y="551"/>
                    <a:pt x="635" y="688"/>
                    <a:pt x="751" y="846"/>
                  </a:cubicBezTo>
                  <a:cubicBezTo>
                    <a:pt x="592" y="486"/>
                    <a:pt x="280" y="21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31"/>
            <p:cNvSpPr/>
            <p:nvPr/>
          </p:nvSpPr>
          <p:spPr>
            <a:xfrm>
              <a:off x="5827275" y="4586000"/>
              <a:ext cx="4850" cy="5025"/>
            </a:xfrm>
            <a:custGeom>
              <a:avLst/>
              <a:gdLst/>
              <a:ahLst/>
              <a:cxnLst/>
              <a:rect l="l" t="t" r="r" b="b"/>
              <a:pathLst>
                <a:path w="194" h="201" extrusionOk="0">
                  <a:moveTo>
                    <a:pt x="0" y="0"/>
                  </a:moveTo>
                  <a:lnTo>
                    <a:pt x="0" y="0"/>
                  </a:lnTo>
                  <a:cubicBezTo>
                    <a:pt x="58" y="73"/>
                    <a:pt x="124" y="138"/>
                    <a:pt x="193" y="200"/>
                  </a:cubicBezTo>
                  <a:cubicBezTo>
                    <a:pt x="145" y="121"/>
                    <a:pt x="74" y="5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31"/>
            <p:cNvSpPr/>
            <p:nvPr/>
          </p:nvSpPr>
          <p:spPr>
            <a:xfrm>
              <a:off x="5801025" y="4739825"/>
              <a:ext cx="51750" cy="84325"/>
            </a:xfrm>
            <a:custGeom>
              <a:avLst/>
              <a:gdLst/>
              <a:ahLst/>
              <a:cxnLst/>
              <a:rect l="l" t="t" r="r" b="b"/>
              <a:pathLst>
                <a:path w="2070" h="3373" extrusionOk="0">
                  <a:moveTo>
                    <a:pt x="2070" y="1"/>
                  </a:moveTo>
                  <a:lnTo>
                    <a:pt x="2070" y="1"/>
                  </a:lnTo>
                  <a:cubicBezTo>
                    <a:pt x="1851" y="509"/>
                    <a:pt x="1632" y="1022"/>
                    <a:pt x="1350" y="1498"/>
                  </a:cubicBezTo>
                  <a:cubicBezTo>
                    <a:pt x="1024" y="2050"/>
                    <a:pt x="558" y="2644"/>
                    <a:pt x="264" y="3032"/>
                  </a:cubicBezTo>
                  <a:cubicBezTo>
                    <a:pt x="206" y="3108"/>
                    <a:pt x="82" y="3267"/>
                    <a:pt x="0" y="3372"/>
                  </a:cubicBezTo>
                  <a:cubicBezTo>
                    <a:pt x="22" y="3352"/>
                    <a:pt x="45" y="3330"/>
                    <a:pt x="67" y="3310"/>
                  </a:cubicBezTo>
                  <a:cubicBezTo>
                    <a:pt x="442" y="2949"/>
                    <a:pt x="751" y="2528"/>
                    <a:pt x="1044" y="2099"/>
                  </a:cubicBezTo>
                  <a:cubicBezTo>
                    <a:pt x="1498" y="1462"/>
                    <a:pt x="1844" y="753"/>
                    <a:pt x="20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31"/>
            <p:cNvSpPr/>
            <p:nvPr/>
          </p:nvSpPr>
          <p:spPr>
            <a:xfrm>
              <a:off x="5655575" y="4882325"/>
              <a:ext cx="50825" cy="46950"/>
            </a:xfrm>
            <a:custGeom>
              <a:avLst/>
              <a:gdLst/>
              <a:ahLst/>
              <a:cxnLst/>
              <a:rect l="l" t="t" r="r" b="b"/>
              <a:pathLst>
                <a:path w="2033" h="1878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782" y="116"/>
                    <a:pt x="1538" y="237"/>
                    <a:pt x="1298" y="365"/>
                  </a:cubicBezTo>
                  <a:cubicBezTo>
                    <a:pt x="1039" y="508"/>
                    <a:pt x="802" y="689"/>
                    <a:pt x="580" y="885"/>
                  </a:cubicBezTo>
                  <a:cubicBezTo>
                    <a:pt x="289" y="1142"/>
                    <a:pt x="45" y="1477"/>
                    <a:pt x="0" y="1877"/>
                  </a:cubicBezTo>
                  <a:cubicBezTo>
                    <a:pt x="63" y="1601"/>
                    <a:pt x="200" y="1375"/>
                    <a:pt x="387" y="1179"/>
                  </a:cubicBezTo>
                  <a:cubicBezTo>
                    <a:pt x="598" y="950"/>
                    <a:pt x="813" y="776"/>
                    <a:pt x="1054" y="603"/>
                  </a:cubicBezTo>
                  <a:cubicBezTo>
                    <a:pt x="1370" y="387"/>
                    <a:pt x="1715" y="217"/>
                    <a:pt x="20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31"/>
            <p:cNvSpPr/>
            <p:nvPr/>
          </p:nvSpPr>
          <p:spPr>
            <a:xfrm>
              <a:off x="5655825" y="4882350"/>
              <a:ext cx="44825" cy="34750"/>
            </a:xfrm>
            <a:custGeom>
              <a:avLst/>
              <a:gdLst/>
              <a:ahLst/>
              <a:cxnLst/>
              <a:rect l="l" t="t" r="r" b="b"/>
              <a:pathLst>
                <a:path w="1793" h="1390" extrusionOk="0">
                  <a:moveTo>
                    <a:pt x="1793" y="1"/>
                  </a:moveTo>
                  <a:lnTo>
                    <a:pt x="1793" y="1"/>
                  </a:lnTo>
                  <a:cubicBezTo>
                    <a:pt x="1297" y="219"/>
                    <a:pt x="804" y="478"/>
                    <a:pt x="424" y="836"/>
                  </a:cubicBezTo>
                  <a:cubicBezTo>
                    <a:pt x="274" y="970"/>
                    <a:pt x="161" y="1141"/>
                    <a:pt x="52" y="1311"/>
                  </a:cubicBezTo>
                  <a:cubicBezTo>
                    <a:pt x="36" y="1337"/>
                    <a:pt x="17" y="1363"/>
                    <a:pt x="1" y="1389"/>
                  </a:cubicBezTo>
                  <a:cubicBezTo>
                    <a:pt x="35" y="1347"/>
                    <a:pt x="71" y="1307"/>
                    <a:pt x="105" y="1266"/>
                  </a:cubicBezTo>
                  <a:cubicBezTo>
                    <a:pt x="257" y="1080"/>
                    <a:pt x="429" y="916"/>
                    <a:pt x="618" y="770"/>
                  </a:cubicBezTo>
                  <a:cubicBezTo>
                    <a:pt x="960" y="477"/>
                    <a:pt x="1381" y="237"/>
                    <a:pt x="17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31"/>
            <p:cNvSpPr/>
            <p:nvPr/>
          </p:nvSpPr>
          <p:spPr>
            <a:xfrm>
              <a:off x="5662875" y="4887075"/>
              <a:ext cx="24800" cy="16900"/>
            </a:xfrm>
            <a:custGeom>
              <a:avLst/>
              <a:gdLst/>
              <a:ahLst/>
              <a:cxnLst/>
              <a:rect l="l" t="t" r="r" b="b"/>
              <a:pathLst>
                <a:path w="992" h="676" extrusionOk="0">
                  <a:moveTo>
                    <a:pt x="992" y="0"/>
                  </a:moveTo>
                  <a:lnTo>
                    <a:pt x="992" y="0"/>
                  </a:lnTo>
                  <a:cubicBezTo>
                    <a:pt x="609" y="103"/>
                    <a:pt x="258" y="330"/>
                    <a:pt x="18" y="653"/>
                  </a:cubicBezTo>
                  <a:cubicBezTo>
                    <a:pt x="12" y="661"/>
                    <a:pt x="7" y="669"/>
                    <a:pt x="1" y="676"/>
                  </a:cubicBezTo>
                  <a:lnTo>
                    <a:pt x="2" y="675"/>
                  </a:lnTo>
                  <a:cubicBezTo>
                    <a:pt x="43" y="640"/>
                    <a:pt x="87" y="607"/>
                    <a:pt x="130" y="572"/>
                  </a:cubicBezTo>
                  <a:cubicBezTo>
                    <a:pt x="368" y="396"/>
                    <a:pt x="697" y="156"/>
                    <a:pt x="9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31"/>
            <p:cNvSpPr/>
            <p:nvPr/>
          </p:nvSpPr>
          <p:spPr>
            <a:xfrm>
              <a:off x="5670800" y="4887550"/>
              <a:ext cx="9775" cy="5725"/>
            </a:xfrm>
            <a:custGeom>
              <a:avLst/>
              <a:gdLst/>
              <a:ahLst/>
              <a:cxnLst/>
              <a:rect l="l" t="t" r="r" b="b"/>
              <a:pathLst>
                <a:path w="391" h="229" extrusionOk="0">
                  <a:moveTo>
                    <a:pt x="390" y="1"/>
                  </a:moveTo>
                  <a:lnTo>
                    <a:pt x="390" y="1"/>
                  </a:lnTo>
                  <a:cubicBezTo>
                    <a:pt x="241" y="29"/>
                    <a:pt x="111" y="126"/>
                    <a:pt x="0" y="229"/>
                  </a:cubicBezTo>
                  <a:cubicBezTo>
                    <a:pt x="137" y="165"/>
                    <a:pt x="258" y="73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31"/>
            <p:cNvSpPr/>
            <p:nvPr/>
          </p:nvSpPr>
          <p:spPr>
            <a:xfrm>
              <a:off x="5674850" y="4886550"/>
              <a:ext cx="1325" cy="625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52" y="1"/>
                  </a:moveTo>
                  <a:lnTo>
                    <a:pt x="52" y="1"/>
                  </a:lnTo>
                  <a:cubicBezTo>
                    <a:pt x="34" y="2"/>
                    <a:pt x="15" y="14"/>
                    <a:pt x="1" y="24"/>
                  </a:cubicBezTo>
                  <a:cubicBezTo>
                    <a:pt x="18" y="17"/>
                    <a:pt x="34" y="7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31"/>
            <p:cNvSpPr/>
            <p:nvPr/>
          </p:nvSpPr>
          <p:spPr>
            <a:xfrm>
              <a:off x="5653725" y="4934925"/>
              <a:ext cx="11925" cy="26850"/>
            </a:xfrm>
            <a:custGeom>
              <a:avLst/>
              <a:gdLst/>
              <a:ahLst/>
              <a:cxnLst/>
              <a:rect l="l" t="t" r="r" b="b"/>
              <a:pathLst>
                <a:path w="477" h="1074" extrusionOk="0">
                  <a:moveTo>
                    <a:pt x="38" y="1"/>
                  </a:moveTo>
                  <a:cubicBezTo>
                    <a:pt x="0" y="228"/>
                    <a:pt x="22" y="475"/>
                    <a:pt x="124" y="682"/>
                  </a:cubicBezTo>
                  <a:cubicBezTo>
                    <a:pt x="191" y="815"/>
                    <a:pt x="300" y="922"/>
                    <a:pt x="410" y="1019"/>
                  </a:cubicBezTo>
                  <a:cubicBezTo>
                    <a:pt x="431" y="1037"/>
                    <a:pt x="461" y="1063"/>
                    <a:pt x="476" y="1074"/>
                  </a:cubicBezTo>
                  <a:cubicBezTo>
                    <a:pt x="424" y="1010"/>
                    <a:pt x="369" y="945"/>
                    <a:pt x="318" y="880"/>
                  </a:cubicBezTo>
                  <a:cubicBezTo>
                    <a:pt x="146" y="669"/>
                    <a:pt x="29" y="317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31"/>
            <p:cNvSpPr/>
            <p:nvPr/>
          </p:nvSpPr>
          <p:spPr>
            <a:xfrm>
              <a:off x="5651850" y="4940125"/>
              <a:ext cx="5900" cy="16175"/>
            </a:xfrm>
            <a:custGeom>
              <a:avLst/>
              <a:gdLst/>
              <a:ahLst/>
              <a:cxnLst/>
              <a:rect l="l" t="t" r="r" b="b"/>
              <a:pathLst>
                <a:path w="236" h="647" extrusionOk="0">
                  <a:moveTo>
                    <a:pt x="40" y="1"/>
                  </a:moveTo>
                  <a:cubicBezTo>
                    <a:pt x="0" y="220"/>
                    <a:pt x="70" y="448"/>
                    <a:pt x="211" y="616"/>
                  </a:cubicBezTo>
                  <a:cubicBezTo>
                    <a:pt x="220" y="626"/>
                    <a:pt x="228" y="637"/>
                    <a:pt x="236" y="647"/>
                  </a:cubicBezTo>
                  <a:cubicBezTo>
                    <a:pt x="223" y="618"/>
                    <a:pt x="210" y="591"/>
                    <a:pt x="199" y="564"/>
                  </a:cubicBezTo>
                  <a:cubicBezTo>
                    <a:pt x="124" y="394"/>
                    <a:pt x="51" y="196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31"/>
            <p:cNvSpPr/>
            <p:nvPr/>
          </p:nvSpPr>
          <p:spPr>
            <a:xfrm>
              <a:off x="5651225" y="4946750"/>
              <a:ext cx="1900" cy="5725"/>
            </a:xfrm>
            <a:custGeom>
              <a:avLst/>
              <a:gdLst/>
              <a:ahLst/>
              <a:cxnLst/>
              <a:rect l="l" t="t" r="r" b="b"/>
              <a:pathLst>
                <a:path w="76" h="229" extrusionOk="0">
                  <a:moveTo>
                    <a:pt x="2" y="1"/>
                  </a:moveTo>
                  <a:cubicBezTo>
                    <a:pt x="0" y="81"/>
                    <a:pt x="33" y="163"/>
                    <a:pt x="76" y="228"/>
                  </a:cubicBezTo>
                  <a:cubicBezTo>
                    <a:pt x="54" y="151"/>
                    <a:pt x="25" y="76"/>
                    <a:pt x="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31"/>
            <p:cNvSpPr/>
            <p:nvPr/>
          </p:nvSpPr>
          <p:spPr>
            <a:xfrm>
              <a:off x="5649400" y="4948900"/>
              <a:ext cx="350" cy="1250"/>
            </a:xfrm>
            <a:custGeom>
              <a:avLst/>
              <a:gdLst/>
              <a:ahLst/>
              <a:cxnLst/>
              <a:rect l="l" t="t" r="r" b="b"/>
              <a:pathLst>
                <a:path w="14" h="50" extrusionOk="0">
                  <a:moveTo>
                    <a:pt x="1" y="0"/>
                  </a:moveTo>
                  <a:cubicBezTo>
                    <a:pt x="0" y="18"/>
                    <a:pt x="6" y="36"/>
                    <a:pt x="14" y="49"/>
                  </a:cubicBezTo>
                  <a:cubicBezTo>
                    <a:pt x="10" y="33"/>
                    <a:pt x="4" y="1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31"/>
            <p:cNvSpPr/>
            <p:nvPr/>
          </p:nvSpPr>
          <p:spPr>
            <a:xfrm>
              <a:off x="5698475" y="3843675"/>
              <a:ext cx="61750" cy="58550"/>
            </a:xfrm>
            <a:custGeom>
              <a:avLst/>
              <a:gdLst/>
              <a:ahLst/>
              <a:cxnLst/>
              <a:rect l="l" t="t" r="r" b="b"/>
              <a:pathLst>
                <a:path w="2470" h="2342" extrusionOk="0">
                  <a:moveTo>
                    <a:pt x="2377" y="0"/>
                  </a:moveTo>
                  <a:cubicBezTo>
                    <a:pt x="2371" y="0"/>
                    <a:pt x="2365" y="1"/>
                    <a:pt x="2359" y="2"/>
                  </a:cubicBezTo>
                  <a:cubicBezTo>
                    <a:pt x="2350" y="5"/>
                    <a:pt x="2340" y="6"/>
                    <a:pt x="2331" y="7"/>
                  </a:cubicBezTo>
                  <a:cubicBezTo>
                    <a:pt x="2319" y="8"/>
                    <a:pt x="2306" y="11"/>
                    <a:pt x="2295" y="13"/>
                  </a:cubicBezTo>
                  <a:cubicBezTo>
                    <a:pt x="2203" y="21"/>
                    <a:pt x="2110" y="31"/>
                    <a:pt x="2019" y="43"/>
                  </a:cubicBezTo>
                  <a:cubicBezTo>
                    <a:pt x="1717" y="89"/>
                    <a:pt x="1320" y="160"/>
                    <a:pt x="979" y="285"/>
                  </a:cubicBezTo>
                  <a:cubicBezTo>
                    <a:pt x="823" y="343"/>
                    <a:pt x="618" y="409"/>
                    <a:pt x="544" y="490"/>
                  </a:cubicBezTo>
                  <a:lnTo>
                    <a:pt x="543" y="491"/>
                  </a:lnTo>
                  <a:cubicBezTo>
                    <a:pt x="533" y="500"/>
                    <a:pt x="520" y="507"/>
                    <a:pt x="513" y="516"/>
                  </a:cubicBezTo>
                  <a:cubicBezTo>
                    <a:pt x="446" y="570"/>
                    <a:pt x="402" y="647"/>
                    <a:pt x="369" y="724"/>
                  </a:cubicBezTo>
                  <a:cubicBezTo>
                    <a:pt x="256" y="974"/>
                    <a:pt x="210" y="1140"/>
                    <a:pt x="121" y="1417"/>
                  </a:cubicBezTo>
                  <a:cubicBezTo>
                    <a:pt x="90" y="1517"/>
                    <a:pt x="57" y="1616"/>
                    <a:pt x="29" y="1717"/>
                  </a:cubicBezTo>
                  <a:cubicBezTo>
                    <a:pt x="18" y="1759"/>
                    <a:pt x="0" y="1815"/>
                    <a:pt x="15" y="1857"/>
                  </a:cubicBezTo>
                  <a:cubicBezTo>
                    <a:pt x="19" y="1876"/>
                    <a:pt x="26" y="1896"/>
                    <a:pt x="38" y="1911"/>
                  </a:cubicBezTo>
                  <a:cubicBezTo>
                    <a:pt x="38" y="1911"/>
                    <a:pt x="38" y="1912"/>
                    <a:pt x="39" y="1915"/>
                  </a:cubicBezTo>
                  <a:cubicBezTo>
                    <a:pt x="79" y="1978"/>
                    <a:pt x="72" y="1971"/>
                    <a:pt x="110" y="2009"/>
                  </a:cubicBezTo>
                  <a:cubicBezTo>
                    <a:pt x="239" y="2123"/>
                    <a:pt x="375" y="2228"/>
                    <a:pt x="507" y="2335"/>
                  </a:cubicBezTo>
                  <a:cubicBezTo>
                    <a:pt x="517" y="2340"/>
                    <a:pt x="527" y="2342"/>
                    <a:pt x="537" y="2342"/>
                  </a:cubicBezTo>
                  <a:cubicBezTo>
                    <a:pt x="596" y="2342"/>
                    <a:pt x="639" y="2260"/>
                    <a:pt x="589" y="2211"/>
                  </a:cubicBezTo>
                  <a:cubicBezTo>
                    <a:pt x="446" y="2082"/>
                    <a:pt x="250" y="1943"/>
                    <a:pt x="155" y="1844"/>
                  </a:cubicBezTo>
                  <a:lnTo>
                    <a:pt x="155" y="1842"/>
                  </a:lnTo>
                  <a:cubicBezTo>
                    <a:pt x="155" y="1842"/>
                    <a:pt x="155" y="1844"/>
                    <a:pt x="154" y="1844"/>
                  </a:cubicBezTo>
                  <a:cubicBezTo>
                    <a:pt x="173" y="1795"/>
                    <a:pt x="182" y="1743"/>
                    <a:pt x="198" y="1692"/>
                  </a:cubicBezTo>
                  <a:cubicBezTo>
                    <a:pt x="294" y="1378"/>
                    <a:pt x="384" y="981"/>
                    <a:pt x="502" y="734"/>
                  </a:cubicBezTo>
                  <a:cubicBezTo>
                    <a:pt x="534" y="676"/>
                    <a:pt x="551" y="661"/>
                    <a:pt x="582" y="634"/>
                  </a:cubicBezTo>
                  <a:cubicBezTo>
                    <a:pt x="585" y="631"/>
                    <a:pt x="589" y="629"/>
                    <a:pt x="592" y="627"/>
                  </a:cubicBezTo>
                  <a:lnTo>
                    <a:pt x="593" y="626"/>
                  </a:lnTo>
                  <a:cubicBezTo>
                    <a:pt x="604" y="621"/>
                    <a:pt x="616" y="615"/>
                    <a:pt x="626" y="610"/>
                  </a:cubicBezTo>
                  <a:cubicBezTo>
                    <a:pt x="726" y="583"/>
                    <a:pt x="835" y="511"/>
                    <a:pt x="927" y="477"/>
                  </a:cubicBezTo>
                  <a:cubicBezTo>
                    <a:pt x="1105" y="400"/>
                    <a:pt x="1420" y="298"/>
                    <a:pt x="1631" y="246"/>
                  </a:cubicBezTo>
                  <a:cubicBezTo>
                    <a:pt x="1912" y="183"/>
                    <a:pt x="2209" y="139"/>
                    <a:pt x="2378" y="139"/>
                  </a:cubicBezTo>
                  <a:cubicBezTo>
                    <a:pt x="2470" y="135"/>
                    <a:pt x="2461" y="0"/>
                    <a:pt x="23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31"/>
            <p:cNvSpPr/>
            <p:nvPr/>
          </p:nvSpPr>
          <p:spPr>
            <a:xfrm>
              <a:off x="5702275" y="388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31"/>
            <p:cNvSpPr/>
            <p:nvPr/>
          </p:nvSpPr>
          <p:spPr>
            <a:xfrm>
              <a:off x="5702275" y="3889625"/>
              <a:ext cx="75" cy="150"/>
            </a:xfrm>
            <a:custGeom>
              <a:avLst/>
              <a:gdLst/>
              <a:ahLst/>
              <a:cxnLst/>
              <a:rect l="l" t="t" r="r" b="b"/>
              <a:pathLst>
                <a:path w="3" h="6" extrusionOk="0">
                  <a:moveTo>
                    <a:pt x="1" y="5"/>
                  </a:moveTo>
                  <a:cubicBezTo>
                    <a:pt x="3" y="0"/>
                    <a:pt x="3" y="0"/>
                    <a:pt x="1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31"/>
            <p:cNvSpPr/>
            <p:nvPr/>
          </p:nvSpPr>
          <p:spPr>
            <a:xfrm>
              <a:off x="5752675" y="3843650"/>
              <a:ext cx="61425" cy="58950"/>
            </a:xfrm>
            <a:custGeom>
              <a:avLst/>
              <a:gdLst/>
              <a:ahLst/>
              <a:cxnLst/>
              <a:rect l="l" t="t" r="r" b="b"/>
              <a:pathLst>
                <a:path w="2457" h="2358" extrusionOk="0">
                  <a:moveTo>
                    <a:pt x="93" y="1"/>
                  </a:moveTo>
                  <a:cubicBezTo>
                    <a:pt x="10" y="1"/>
                    <a:pt x="1" y="135"/>
                    <a:pt x="93" y="140"/>
                  </a:cubicBezTo>
                  <a:cubicBezTo>
                    <a:pt x="261" y="140"/>
                    <a:pt x="558" y="188"/>
                    <a:pt x="838" y="253"/>
                  </a:cubicBezTo>
                  <a:cubicBezTo>
                    <a:pt x="1048" y="306"/>
                    <a:pt x="1362" y="410"/>
                    <a:pt x="1540" y="488"/>
                  </a:cubicBezTo>
                  <a:cubicBezTo>
                    <a:pt x="1631" y="523"/>
                    <a:pt x="1739" y="595"/>
                    <a:pt x="1840" y="624"/>
                  </a:cubicBezTo>
                  <a:cubicBezTo>
                    <a:pt x="1851" y="629"/>
                    <a:pt x="1862" y="635"/>
                    <a:pt x="1872" y="641"/>
                  </a:cubicBezTo>
                  <a:lnTo>
                    <a:pt x="1873" y="642"/>
                  </a:lnTo>
                  <a:cubicBezTo>
                    <a:pt x="1877" y="643"/>
                    <a:pt x="1882" y="646"/>
                    <a:pt x="1884" y="648"/>
                  </a:cubicBezTo>
                  <a:cubicBezTo>
                    <a:pt x="1914" y="676"/>
                    <a:pt x="1931" y="689"/>
                    <a:pt x="1964" y="749"/>
                  </a:cubicBezTo>
                  <a:cubicBezTo>
                    <a:pt x="2079" y="997"/>
                    <a:pt x="2167" y="1393"/>
                    <a:pt x="2260" y="1709"/>
                  </a:cubicBezTo>
                  <a:cubicBezTo>
                    <a:pt x="2276" y="1759"/>
                    <a:pt x="2285" y="1812"/>
                    <a:pt x="2305" y="1861"/>
                  </a:cubicBezTo>
                  <a:cubicBezTo>
                    <a:pt x="2304" y="1861"/>
                    <a:pt x="2304" y="1860"/>
                    <a:pt x="2304" y="1860"/>
                  </a:cubicBezTo>
                  <a:lnTo>
                    <a:pt x="2304" y="1861"/>
                  </a:lnTo>
                  <a:cubicBezTo>
                    <a:pt x="2208" y="1960"/>
                    <a:pt x="2011" y="2098"/>
                    <a:pt x="1867" y="2225"/>
                  </a:cubicBezTo>
                  <a:cubicBezTo>
                    <a:pt x="1818" y="2275"/>
                    <a:pt x="1858" y="2357"/>
                    <a:pt x="1918" y="2357"/>
                  </a:cubicBezTo>
                  <a:cubicBezTo>
                    <a:pt x="1928" y="2357"/>
                    <a:pt x="1938" y="2355"/>
                    <a:pt x="1948" y="2350"/>
                  </a:cubicBezTo>
                  <a:cubicBezTo>
                    <a:pt x="2080" y="2243"/>
                    <a:pt x="2218" y="2139"/>
                    <a:pt x="2347" y="2027"/>
                  </a:cubicBezTo>
                  <a:cubicBezTo>
                    <a:pt x="2384" y="1991"/>
                    <a:pt x="2377" y="1997"/>
                    <a:pt x="2418" y="1934"/>
                  </a:cubicBezTo>
                  <a:cubicBezTo>
                    <a:pt x="2419" y="1932"/>
                    <a:pt x="2419" y="1930"/>
                    <a:pt x="2419" y="1930"/>
                  </a:cubicBezTo>
                  <a:cubicBezTo>
                    <a:pt x="2430" y="1914"/>
                    <a:pt x="2439" y="1895"/>
                    <a:pt x="2443" y="1876"/>
                  </a:cubicBezTo>
                  <a:cubicBezTo>
                    <a:pt x="2456" y="1834"/>
                    <a:pt x="2441" y="1779"/>
                    <a:pt x="2429" y="1736"/>
                  </a:cubicBezTo>
                  <a:cubicBezTo>
                    <a:pt x="2402" y="1634"/>
                    <a:pt x="2371" y="1534"/>
                    <a:pt x="2340" y="1435"/>
                  </a:cubicBezTo>
                  <a:cubicBezTo>
                    <a:pt x="2252" y="1157"/>
                    <a:pt x="2208" y="990"/>
                    <a:pt x="2096" y="739"/>
                  </a:cubicBezTo>
                  <a:cubicBezTo>
                    <a:pt x="2063" y="662"/>
                    <a:pt x="2018" y="584"/>
                    <a:pt x="1954" y="529"/>
                  </a:cubicBezTo>
                  <a:cubicBezTo>
                    <a:pt x="1944" y="521"/>
                    <a:pt x="1934" y="513"/>
                    <a:pt x="1924" y="506"/>
                  </a:cubicBezTo>
                  <a:lnTo>
                    <a:pt x="1923" y="504"/>
                  </a:lnTo>
                  <a:cubicBezTo>
                    <a:pt x="1849" y="423"/>
                    <a:pt x="1646" y="356"/>
                    <a:pt x="1490" y="297"/>
                  </a:cubicBezTo>
                  <a:cubicBezTo>
                    <a:pt x="1150" y="168"/>
                    <a:pt x="754" y="95"/>
                    <a:pt x="451" y="47"/>
                  </a:cubicBezTo>
                  <a:cubicBezTo>
                    <a:pt x="360" y="33"/>
                    <a:pt x="268" y="23"/>
                    <a:pt x="177" y="14"/>
                  </a:cubicBezTo>
                  <a:cubicBezTo>
                    <a:pt x="165" y="12"/>
                    <a:pt x="152" y="9"/>
                    <a:pt x="141" y="8"/>
                  </a:cubicBezTo>
                  <a:cubicBezTo>
                    <a:pt x="132" y="7"/>
                    <a:pt x="122" y="6"/>
                    <a:pt x="112" y="3"/>
                  </a:cubicBezTo>
                  <a:cubicBezTo>
                    <a:pt x="105" y="2"/>
                    <a:pt x="99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31"/>
            <p:cNvSpPr/>
            <p:nvPr/>
          </p:nvSpPr>
          <p:spPr>
            <a:xfrm>
              <a:off x="5810275" y="3890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31"/>
            <p:cNvSpPr/>
            <p:nvPr/>
          </p:nvSpPr>
          <p:spPr>
            <a:xfrm>
              <a:off x="5810200" y="3890025"/>
              <a:ext cx="100" cy="150"/>
            </a:xfrm>
            <a:custGeom>
              <a:avLst/>
              <a:gdLst/>
              <a:ahLst/>
              <a:cxnLst/>
              <a:rect l="l" t="t" r="r" b="b"/>
              <a:pathLst>
                <a:path w="4" h="6" extrusionOk="0">
                  <a:moveTo>
                    <a:pt x="4" y="6"/>
                  </a:moveTo>
                  <a:cubicBezTo>
                    <a:pt x="1" y="1"/>
                    <a:pt x="1" y="1"/>
                    <a:pt x="4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31"/>
            <p:cNvSpPr/>
            <p:nvPr/>
          </p:nvSpPr>
          <p:spPr>
            <a:xfrm>
              <a:off x="5695500" y="3875850"/>
              <a:ext cx="120650" cy="283825"/>
            </a:xfrm>
            <a:custGeom>
              <a:avLst/>
              <a:gdLst/>
              <a:ahLst/>
              <a:cxnLst/>
              <a:rect l="l" t="t" r="r" b="b"/>
              <a:pathLst>
                <a:path w="4826" h="11353" extrusionOk="0">
                  <a:moveTo>
                    <a:pt x="989" y="521"/>
                  </a:moveTo>
                  <a:cubicBezTo>
                    <a:pt x="989" y="522"/>
                    <a:pt x="989" y="522"/>
                    <a:pt x="989" y="522"/>
                  </a:cubicBezTo>
                  <a:lnTo>
                    <a:pt x="989" y="522"/>
                  </a:lnTo>
                  <a:cubicBezTo>
                    <a:pt x="989" y="522"/>
                    <a:pt x="989" y="522"/>
                    <a:pt x="989" y="521"/>
                  </a:cubicBezTo>
                  <a:close/>
                  <a:moveTo>
                    <a:pt x="3875" y="533"/>
                  </a:moveTo>
                  <a:cubicBezTo>
                    <a:pt x="3875" y="533"/>
                    <a:pt x="3875" y="533"/>
                    <a:pt x="3875" y="534"/>
                  </a:cubicBezTo>
                  <a:lnTo>
                    <a:pt x="3875" y="534"/>
                  </a:lnTo>
                  <a:cubicBezTo>
                    <a:pt x="3875" y="533"/>
                    <a:pt x="3875" y="533"/>
                    <a:pt x="3875" y="533"/>
                  </a:cubicBezTo>
                  <a:close/>
                  <a:moveTo>
                    <a:pt x="2480" y="156"/>
                  </a:moveTo>
                  <a:cubicBezTo>
                    <a:pt x="2492" y="164"/>
                    <a:pt x="2507" y="169"/>
                    <a:pt x="2525" y="169"/>
                  </a:cubicBezTo>
                  <a:cubicBezTo>
                    <a:pt x="2533" y="169"/>
                    <a:pt x="2540" y="168"/>
                    <a:pt x="2549" y="166"/>
                  </a:cubicBezTo>
                  <a:cubicBezTo>
                    <a:pt x="2583" y="165"/>
                    <a:pt x="2616" y="164"/>
                    <a:pt x="2649" y="164"/>
                  </a:cubicBezTo>
                  <a:cubicBezTo>
                    <a:pt x="2998" y="164"/>
                    <a:pt x="3292" y="233"/>
                    <a:pt x="3651" y="338"/>
                  </a:cubicBezTo>
                  <a:cubicBezTo>
                    <a:pt x="3723" y="362"/>
                    <a:pt x="3790" y="383"/>
                    <a:pt x="3853" y="405"/>
                  </a:cubicBezTo>
                  <a:cubicBezTo>
                    <a:pt x="3850" y="410"/>
                    <a:pt x="3847" y="416"/>
                    <a:pt x="3846" y="425"/>
                  </a:cubicBezTo>
                  <a:cubicBezTo>
                    <a:pt x="3837" y="459"/>
                    <a:pt x="3857" y="488"/>
                    <a:pt x="3870" y="519"/>
                  </a:cubicBezTo>
                  <a:lnTo>
                    <a:pt x="3870" y="519"/>
                  </a:lnTo>
                  <a:cubicBezTo>
                    <a:pt x="3870" y="519"/>
                    <a:pt x="3870" y="519"/>
                    <a:pt x="3870" y="519"/>
                  </a:cubicBezTo>
                  <a:lnTo>
                    <a:pt x="3870" y="519"/>
                  </a:lnTo>
                  <a:cubicBezTo>
                    <a:pt x="3870" y="519"/>
                    <a:pt x="3870" y="522"/>
                    <a:pt x="3873" y="529"/>
                  </a:cubicBezTo>
                  <a:cubicBezTo>
                    <a:pt x="3873" y="529"/>
                    <a:pt x="3873" y="530"/>
                    <a:pt x="3875" y="532"/>
                  </a:cubicBezTo>
                  <a:cubicBezTo>
                    <a:pt x="3875" y="533"/>
                    <a:pt x="3876" y="534"/>
                    <a:pt x="3876" y="535"/>
                  </a:cubicBezTo>
                  <a:lnTo>
                    <a:pt x="3876" y="535"/>
                  </a:lnTo>
                  <a:cubicBezTo>
                    <a:pt x="3876" y="534"/>
                    <a:pt x="3876" y="534"/>
                    <a:pt x="3875" y="534"/>
                  </a:cubicBezTo>
                  <a:lnTo>
                    <a:pt x="3875" y="534"/>
                  </a:lnTo>
                  <a:cubicBezTo>
                    <a:pt x="3886" y="559"/>
                    <a:pt x="3942" y="713"/>
                    <a:pt x="3962" y="790"/>
                  </a:cubicBezTo>
                  <a:cubicBezTo>
                    <a:pt x="4073" y="1155"/>
                    <a:pt x="4151" y="1528"/>
                    <a:pt x="4228" y="1899"/>
                  </a:cubicBezTo>
                  <a:cubicBezTo>
                    <a:pt x="4530" y="3461"/>
                    <a:pt x="4695" y="4934"/>
                    <a:pt x="4565" y="6581"/>
                  </a:cubicBezTo>
                  <a:cubicBezTo>
                    <a:pt x="4556" y="6699"/>
                    <a:pt x="4542" y="6818"/>
                    <a:pt x="4530" y="6936"/>
                  </a:cubicBezTo>
                  <a:cubicBezTo>
                    <a:pt x="4530" y="6944"/>
                    <a:pt x="4528" y="6952"/>
                    <a:pt x="4527" y="6960"/>
                  </a:cubicBezTo>
                  <a:cubicBezTo>
                    <a:pt x="4516" y="6962"/>
                    <a:pt x="4504" y="6963"/>
                    <a:pt x="4494" y="6965"/>
                  </a:cubicBezTo>
                  <a:cubicBezTo>
                    <a:pt x="4481" y="6966"/>
                    <a:pt x="4469" y="6967"/>
                    <a:pt x="4456" y="6967"/>
                  </a:cubicBezTo>
                  <a:cubicBezTo>
                    <a:pt x="4435" y="6967"/>
                    <a:pt x="4414" y="6965"/>
                    <a:pt x="4393" y="6962"/>
                  </a:cubicBezTo>
                  <a:cubicBezTo>
                    <a:pt x="4380" y="6960"/>
                    <a:pt x="4368" y="6958"/>
                    <a:pt x="4370" y="6958"/>
                  </a:cubicBezTo>
                  <a:lnTo>
                    <a:pt x="4370" y="6958"/>
                  </a:lnTo>
                  <a:cubicBezTo>
                    <a:pt x="4370" y="6958"/>
                    <a:pt x="4375" y="6958"/>
                    <a:pt x="4386" y="6960"/>
                  </a:cubicBezTo>
                  <a:cubicBezTo>
                    <a:pt x="3728" y="6811"/>
                    <a:pt x="3382" y="6172"/>
                    <a:pt x="3277" y="5466"/>
                  </a:cubicBezTo>
                  <a:lnTo>
                    <a:pt x="3277" y="5466"/>
                  </a:lnTo>
                  <a:cubicBezTo>
                    <a:pt x="3274" y="5437"/>
                    <a:pt x="3258" y="5255"/>
                    <a:pt x="3259" y="5213"/>
                  </a:cubicBezTo>
                  <a:cubicBezTo>
                    <a:pt x="3256" y="5168"/>
                    <a:pt x="3258" y="5122"/>
                    <a:pt x="3255" y="5077"/>
                  </a:cubicBezTo>
                  <a:cubicBezTo>
                    <a:pt x="3263" y="5061"/>
                    <a:pt x="3264" y="5047"/>
                    <a:pt x="3265" y="5033"/>
                  </a:cubicBezTo>
                  <a:cubicBezTo>
                    <a:pt x="3322" y="4980"/>
                    <a:pt x="3385" y="4931"/>
                    <a:pt x="3440" y="4877"/>
                  </a:cubicBezTo>
                  <a:cubicBezTo>
                    <a:pt x="3903" y="4439"/>
                    <a:pt x="3949" y="3813"/>
                    <a:pt x="3643" y="3267"/>
                  </a:cubicBezTo>
                  <a:cubicBezTo>
                    <a:pt x="3495" y="3019"/>
                    <a:pt x="3234" y="2856"/>
                    <a:pt x="2970" y="2761"/>
                  </a:cubicBezTo>
                  <a:cubicBezTo>
                    <a:pt x="2866" y="2725"/>
                    <a:pt x="2758" y="2706"/>
                    <a:pt x="2647" y="2694"/>
                  </a:cubicBezTo>
                  <a:cubicBezTo>
                    <a:pt x="2628" y="2692"/>
                    <a:pt x="2605" y="2689"/>
                    <a:pt x="2582" y="2689"/>
                  </a:cubicBezTo>
                  <a:cubicBezTo>
                    <a:pt x="2574" y="2689"/>
                    <a:pt x="2566" y="2689"/>
                    <a:pt x="2558" y="2690"/>
                  </a:cubicBezTo>
                  <a:cubicBezTo>
                    <a:pt x="2519" y="2687"/>
                    <a:pt x="2480" y="2686"/>
                    <a:pt x="2443" y="2686"/>
                  </a:cubicBezTo>
                  <a:cubicBezTo>
                    <a:pt x="2412" y="2686"/>
                    <a:pt x="2384" y="2687"/>
                    <a:pt x="2358" y="2689"/>
                  </a:cubicBezTo>
                  <a:cubicBezTo>
                    <a:pt x="2348" y="2690"/>
                    <a:pt x="2341" y="2690"/>
                    <a:pt x="2331" y="2691"/>
                  </a:cubicBezTo>
                  <a:lnTo>
                    <a:pt x="2299" y="2691"/>
                  </a:lnTo>
                  <a:cubicBezTo>
                    <a:pt x="2286" y="2689"/>
                    <a:pt x="2273" y="2688"/>
                    <a:pt x="2259" y="2688"/>
                  </a:cubicBezTo>
                  <a:cubicBezTo>
                    <a:pt x="2238" y="2688"/>
                    <a:pt x="2217" y="2690"/>
                    <a:pt x="2198" y="2691"/>
                  </a:cubicBezTo>
                  <a:cubicBezTo>
                    <a:pt x="2089" y="2702"/>
                    <a:pt x="1981" y="2721"/>
                    <a:pt x="1877" y="2756"/>
                  </a:cubicBezTo>
                  <a:cubicBezTo>
                    <a:pt x="1611" y="2850"/>
                    <a:pt x="1350" y="3010"/>
                    <a:pt x="1201" y="3257"/>
                  </a:cubicBezTo>
                  <a:cubicBezTo>
                    <a:pt x="891" y="3800"/>
                    <a:pt x="932" y="4427"/>
                    <a:pt x="1391" y="4868"/>
                  </a:cubicBezTo>
                  <a:cubicBezTo>
                    <a:pt x="1447" y="4924"/>
                    <a:pt x="1509" y="4971"/>
                    <a:pt x="1565" y="5027"/>
                  </a:cubicBezTo>
                  <a:cubicBezTo>
                    <a:pt x="1565" y="5041"/>
                    <a:pt x="1566" y="5057"/>
                    <a:pt x="1574" y="5072"/>
                  </a:cubicBezTo>
                  <a:cubicBezTo>
                    <a:pt x="1571" y="5117"/>
                    <a:pt x="1573" y="5163"/>
                    <a:pt x="1570" y="5208"/>
                  </a:cubicBezTo>
                  <a:cubicBezTo>
                    <a:pt x="1570" y="5254"/>
                    <a:pt x="1549" y="5464"/>
                    <a:pt x="1549" y="5464"/>
                  </a:cubicBezTo>
                  <a:cubicBezTo>
                    <a:pt x="1549" y="5464"/>
                    <a:pt x="1549" y="5463"/>
                    <a:pt x="1550" y="5460"/>
                  </a:cubicBezTo>
                  <a:lnTo>
                    <a:pt x="1550" y="5460"/>
                  </a:lnTo>
                  <a:cubicBezTo>
                    <a:pt x="1441" y="6164"/>
                    <a:pt x="1091" y="6798"/>
                    <a:pt x="435" y="6946"/>
                  </a:cubicBezTo>
                  <a:lnTo>
                    <a:pt x="435" y="6946"/>
                  </a:lnTo>
                  <a:cubicBezTo>
                    <a:pt x="431" y="6946"/>
                    <a:pt x="427" y="6947"/>
                    <a:pt x="423" y="6948"/>
                  </a:cubicBezTo>
                  <a:cubicBezTo>
                    <a:pt x="400" y="6951"/>
                    <a:pt x="377" y="6953"/>
                    <a:pt x="355" y="6953"/>
                  </a:cubicBezTo>
                  <a:cubicBezTo>
                    <a:pt x="344" y="6953"/>
                    <a:pt x="334" y="6952"/>
                    <a:pt x="323" y="6952"/>
                  </a:cubicBezTo>
                  <a:cubicBezTo>
                    <a:pt x="312" y="6949"/>
                    <a:pt x="301" y="6948"/>
                    <a:pt x="289" y="6947"/>
                  </a:cubicBezTo>
                  <a:cubicBezTo>
                    <a:pt x="288" y="6937"/>
                    <a:pt x="288" y="6929"/>
                    <a:pt x="287" y="6922"/>
                  </a:cubicBezTo>
                  <a:cubicBezTo>
                    <a:pt x="274" y="6803"/>
                    <a:pt x="262" y="6685"/>
                    <a:pt x="255" y="6567"/>
                  </a:cubicBezTo>
                  <a:cubicBezTo>
                    <a:pt x="137" y="4920"/>
                    <a:pt x="313" y="3446"/>
                    <a:pt x="627" y="1887"/>
                  </a:cubicBezTo>
                  <a:cubicBezTo>
                    <a:pt x="706" y="1515"/>
                    <a:pt x="788" y="1143"/>
                    <a:pt x="901" y="779"/>
                  </a:cubicBezTo>
                  <a:cubicBezTo>
                    <a:pt x="922" y="702"/>
                    <a:pt x="978" y="548"/>
                    <a:pt x="989" y="522"/>
                  </a:cubicBezTo>
                  <a:lnTo>
                    <a:pt x="989" y="522"/>
                  </a:lnTo>
                  <a:cubicBezTo>
                    <a:pt x="989" y="523"/>
                    <a:pt x="988" y="523"/>
                    <a:pt x="988" y="523"/>
                  </a:cubicBezTo>
                  <a:lnTo>
                    <a:pt x="988" y="523"/>
                  </a:lnTo>
                  <a:cubicBezTo>
                    <a:pt x="988" y="522"/>
                    <a:pt x="989" y="521"/>
                    <a:pt x="989" y="520"/>
                  </a:cubicBezTo>
                  <a:cubicBezTo>
                    <a:pt x="989" y="518"/>
                    <a:pt x="991" y="518"/>
                    <a:pt x="991" y="517"/>
                  </a:cubicBezTo>
                  <a:cubicBezTo>
                    <a:pt x="995" y="511"/>
                    <a:pt x="995" y="509"/>
                    <a:pt x="995" y="509"/>
                  </a:cubicBezTo>
                  <a:lnTo>
                    <a:pt x="995" y="509"/>
                  </a:lnTo>
                  <a:cubicBezTo>
                    <a:pt x="995" y="509"/>
                    <a:pt x="993" y="511"/>
                    <a:pt x="991" y="515"/>
                  </a:cubicBezTo>
                  <a:cubicBezTo>
                    <a:pt x="1004" y="481"/>
                    <a:pt x="1029" y="450"/>
                    <a:pt x="1019" y="413"/>
                  </a:cubicBezTo>
                  <a:cubicBezTo>
                    <a:pt x="1018" y="407"/>
                    <a:pt x="1014" y="400"/>
                    <a:pt x="1012" y="394"/>
                  </a:cubicBezTo>
                  <a:cubicBezTo>
                    <a:pt x="1076" y="372"/>
                    <a:pt x="1143" y="352"/>
                    <a:pt x="1215" y="328"/>
                  </a:cubicBezTo>
                  <a:cubicBezTo>
                    <a:pt x="1565" y="229"/>
                    <a:pt x="1855" y="162"/>
                    <a:pt x="2193" y="162"/>
                  </a:cubicBezTo>
                  <a:cubicBezTo>
                    <a:pt x="2234" y="162"/>
                    <a:pt x="2276" y="163"/>
                    <a:pt x="2318" y="165"/>
                  </a:cubicBezTo>
                  <a:cubicBezTo>
                    <a:pt x="2327" y="167"/>
                    <a:pt x="2335" y="168"/>
                    <a:pt x="2343" y="168"/>
                  </a:cubicBezTo>
                  <a:cubicBezTo>
                    <a:pt x="2360" y="168"/>
                    <a:pt x="2375" y="164"/>
                    <a:pt x="2386" y="156"/>
                  </a:cubicBezTo>
                  <a:close/>
                  <a:moveTo>
                    <a:pt x="2291" y="1"/>
                  </a:moveTo>
                  <a:cubicBezTo>
                    <a:pt x="2028" y="1"/>
                    <a:pt x="1744" y="52"/>
                    <a:pt x="1450" y="131"/>
                  </a:cubicBezTo>
                  <a:cubicBezTo>
                    <a:pt x="1173" y="208"/>
                    <a:pt x="901" y="304"/>
                    <a:pt x="638" y="419"/>
                  </a:cubicBezTo>
                  <a:cubicBezTo>
                    <a:pt x="580" y="445"/>
                    <a:pt x="521" y="476"/>
                    <a:pt x="463" y="506"/>
                  </a:cubicBezTo>
                  <a:cubicBezTo>
                    <a:pt x="444" y="517"/>
                    <a:pt x="431" y="542"/>
                    <a:pt x="435" y="565"/>
                  </a:cubicBezTo>
                  <a:cubicBezTo>
                    <a:pt x="437" y="595"/>
                    <a:pt x="466" y="616"/>
                    <a:pt x="494" y="616"/>
                  </a:cubicBezTo>
                  <a:cubicBezTo>
                    <a:pt x="503" y="616"/>
                    <a:pt x="513" y="614"/>
                    <a:pt x="521" y="609"/>
                  </a:cubicBezTo>
                  <a:cubicBezTo>
                    <a:pt x="627" y="549"/>
                    <a:pt x="725" y="505"/>
                    <a:pt x="824" y="464"/>
                  </a:cubicBezTo>
                  <a:lnTo>
                    <a:pt x="824" y="464"/>
                  </a:lnTo>
                  <a:cubicBezTo>
                    <a:pt x="762" y="676"/>
                    <a:pt x="699" y="888"/>
                    <a:pt x="646" y="1103"/>
                  </a:cubicBezTo>
                  <a:cubicBezTo>
                    <a:pt x="626" y="1181"/>
                    <a:pt x="606" y="1259"/>
                    <a:pt x="587" y="1336"/>
                  </a:cubicBezTo>
                  <a:cubicBezTo>
                    <a:pt x="437" y="1917"/>
                    <a:pt x="333" y="2509"/>
                    <a:pt x="251" y="3103"/>
                  </a:cubicBezTo>
                  <a:cubicBezTo>
                    <a:pt x="87" y="4250"/>
                    <a:pt x="1" y="5415"/>
                    <a:pt x="103" y="6573"/>
                  </a:cubicBezTo>
                  <a:cubicBezTo>
                    <a:pt x="114" y="6723"/>
                    <a:pt x="126" y="6872"/>
                    <a:pt x="139" y="7024"/>
                  </a:cubicBezTo>
                  <a:cubicBezTo>
                    <a:pt x="138" y="7035"/>
                    <a:pt x="139" y="7047"/>
                    <a:pt x="142" y="7058"/>
                  </a:cubicBezTo>
                  <a:cubicBezTo>
                    <a:pt x="147" y="7092"/>
                    <a:pt x="173" y="7119"/>
                    <a:pt x="205" y="7125"/>
                  </a:cubicBezTo>
                  <a:cubicBezTo>
                    <a:pt x="212" y="7128"/>
                    <a:pt x="221" y="7129"/>
                    <a:pt x="230" y="7129"/>
                  </a:cubicBezTo>
                  <a:cubicBezTo>
                    <a:pt x="248" y="7132"/>
                    <a:pt x="266" y="7133"/>
                    <a:pt x="283" y="7133"/>
                  </a:cubicBezTo>
                  <a:cubicBezTo>
                    <a:pt x="292" y="7133"/>
                    <a:pt x="301" y="7133"/>
                    <a:pt x="310" y="7132"/>
                  </a:cubicBezTo>
                  <a:cubicBezTo>
                    <a:pt x="318" y="7707"/>
                    <a:pt x="341" y="8283"/>
                    <a:pt x="438" y="8852"/>
                  </a:cubicBezTo>
                  <a:cubicBezTo>
                    <a:pt x="525" y="9399"/>
                    <a:pt x="665" y="9951"/>
                    <a:pt x="922" y="10441"/>
                  </a:cubicBezTo>
                  <a:cubicBezTo>
                    <a:pt x="835" y="10443"/>
                    <a:pt x="767" y="10454"/>
                    <a:pt x="735" y="10502"/>
                  </a:cubicBezTo>
                  <a:cubicBezTo>
                    <a:pt x="734" y="10505"/>
                    <a:pt x="732" y="10506"/>
                    <a:pt x="730" y="10508"/>
                  </a:cubicBezTo>
                  <a:cubicBezTo>
                    <a:pt x="729" y="10510"/>
                    <a:pt x="729" y="10511"/>
                    <a:pt x="727" y="10511"/>
                  </a:cubicBezTo>
                  <a:cubicBezTo>
                    <a:pt x="725" y="10513"/>
                    <a:pt x="722" y="10516"/>
                    <a:pt x="721" y="10519"/>
                  </a:cubicBezTo>
                  <a:lnTo>
                    <a:pt x="721" y="10519"/>
                  </a:lnTo>
                  <a:cubicBezTo>
                    <a:pt x="714" y="10531"/>
                    <a:pt x="709" y="10544"/>
                    <a:pt x="706" y="10558"/>
                  </a:cubicBezTo>
                  <a:cubicBezTo>
                    <a:pt x="694" y="10623"/>
                    <a:pt x="722" y="10687"/>
                    <a:pt x="756" y="10740"/>
                  </a:cubicBezTo>
                  <a:cubicBezTo>
                    <a:pt x="1015" y="11119"/>
                    <a:pt x="1478" y="11270"/>
                    <a:pt x="1906" y="11351"/>
                  </a:cubicBezTo>
                  <a:cubicBezTo>
                    <a:pt x="1909" y="11346"/>
                    <a:pt x="1911" y="11340"/>
                    <a:pt x="1914" y="11335"/>
                  </a:cubicBezTo>
                  <a:cubicBezTo>
                    <a:pt x="1935" y="11301"/>
                    <a:pt x="1951" y="11265"/>
                    <a:pt x="1967" y="11229"/>
                  </a:cubicBezTo>
                  <a:cubicBezTo>
                    <a:pt x="1968" y="11228"/>
                    <a:pt x="1970" y="11226"/>
                    <a:pt x="1970" y="11223"/>
                  </a:cubicBezTo>
                  <a:cubicBezTo>
                    <a:pt x="1914" y="11212"/>
                    <a:pt x="1853" y="11201"/>
                    <a:pt x="1801" y="11186"/>
                  </a:cubicBezTo>
                  <a:cubicBezTo>
                    <a:pt x="1415" y="11097"/>
                    <a:pt x="1051" y="10908"/>
                    <a:pt x="886" y="10687"/>
                  </a:cubicBezTo>
                  <a:cubicBezTo>
                    <a:pt x="842" y="10619"/>
                    <a:pt x="839" y="10611"/>
                    <a:pt x="838" y="10582"/>
                  </a:cubicBezTo>
                  <a:cubicBezTo>
                    <a:pt x="839" y="10580"/>
                    <a:pt x="840" y="10579"/>
                    <a:pt x="842" y="10577"/>
                  </a:cubicBezTo>
                  <a:cubicBezTo>
                    <a:pt x="843" y="10575"/>
                    <a:pt x="845" y="10574"/>
                    <a:pt x="847" y="10573"/>
                  </a:cubicBezTo>
                  <a:cubicBezTo>
                    <a:pt x="862" y="10569"/>
                    <a:pt x="859" y="10568"/>
                    <a:pt x="874" y="10568"/>
                  </a:cubicBezTo>
                  <a:cubicBezTo>
                    <a:pt x="879" y="10568"/>
                    <a:pt x="888" y="10569"/>
                    <a:pt x="901" y="10569"/>
                  </a:cubicBezTo>
                  <a:cubicBezTo>
                    <a:pt x="1091" y="10575"/>
                    <a:pt x="1280" y="10578"/>
                    <a:pt x="1470" y="10578"/>
                  </a:cubicBezTo>
                  <a:cubicBezTo>
                    <a:pt x="1541" y="10578"/>
                    <a:pt x="1612" y="10577"/>
                    <a:pt x="1682" y="10577"/>
                  </a:cubicBezTo>
                  <a:cubicBezTo>
                    <a:pt x="1757" y="10575"/>
                    <a:pt x="1911" y="10562"/>
                    <a:pt x="2072" y="10562"/>
                  </a:cubicBezTo>
                  <a:cubicBezTo>
                    <a:pt x="2078" y="10562"/>
                    <a:pt x="2084" y="10562"/>
                    <a:pt x="2090" y="10562"/>
                  </a:cubicBezTo>
                  <a:cubicBezTo>
                    <a:pt x="2095" y="10530"/>
                    <a:pt x="2101" y="10500"/>
                    <a:pt x="2106" y="10467"/>
                  </a:cubicBezTo>
                  <a:cubicBezTo>
                    <a:pt x="1771" y="10464"/>
                    <a:pt x="1492" y="10458"/>
                    <a:pt x="1122" y="10444"/>
                  </a:cubicBezTo>
                  <a:cubicBezTo>
                    <a:pt x="1095" y="10443"/>
                    <a:pt x="1070" y="10441"/>
                    <a:pt x="1044" y="10440"/>
                  </a:cubicBezTo>
                  <a:cubicBezTo>
                    <a:pt x="1036" y="10389"/>
                    <a:pt x="992" y="10335"/>
                    <a:pt x="977" y="10286"/>
                  </a:cubicBezTo>
                  <a:cubicBezTo>
                    <a:pt x="644" y="9584"/>
                    <a:pt x="509" y="8741"/>
                    <a:pt x="454" y="7952"/>
                  </a:cubicBezTo>
                  <a:cubicBezTo>
                    <a:pt x="435" y="7670"/>
                    <a:pt x="432" y="7386"/>
                    <a:pt x="427" y="7104"/>
                  </a:cubicBezTo>
                  <a:cubicBezTo>
                    <a:pt x="591" y="7072"/>
                    <a:pt x="749" y="7011"/>
                    <a:pt x="892" y="6926"/>
                  </a:cubicBezTo>
                  <a:cubicBezTo>
                    <a:pt x="1417" y="6599"/>
                    <a:pt x="1679" y="5949"/>
                    <a:pt x="1739" y="5345"/>
                  </a:cubicBezTo>
                  <a:cubicBezTo>
                    <a:pt x="1745" y="5211"/>
                    <a:pt x="1766" y="5080"/>
                    <a:pt x="1749" y="4991"/>
                  </a:cubicBezTo>
                  <a:lnTo>
                    <a:pt x="1749" y="4991"/>
                  </a:lnTo>
                  <a:cubicBezTo>
                    <a:pt x="1750" y="4993"/>
                    <a:pt x="1751" y="4995"/>
                    <a:pt x="1751" y="4995"/>
                  </a:cubicBezTo>
                  <a:cubicBezTo>
                    <a:pt x="1754" y="4995"/>
                    <a:pt x="1751" y="4969"/>
                    <a:pt x="1751" y="4944"/>
                  </a:cubicBezTo>
                  <a:cubicBezTo>
                    <a:pt x="1754" y="4915"/>
                    <a:pt x="1739" y="4890"/>
                    <a:pt x="1719" y="4874"/>
                  </a:cubicBezTo>
                  <a:cubicBezTo>
                    <a:pt x="1705" y="4831"/>
                    <a:pt x="1695" y="4836"/>
                    <a:pt x="1676" y="4818"/>
                  </a:cubicBezTo>
                  <a:cubicBezTo>
                    <a:pt x="1493" y="4700"/>
                    <a:pt x="1388" y="4583"/>
                    <a:pt x="1256" y="4357"/>
                  </a:cubicBezTo>
                  <a:cubicBezTo>
                    <a:pt x="1219" y="4292"/>
                    <a:pt x="1208" y="4256"/>
                    <a:pt x="1187" y="4204"/>
                  </a:cubicBezTo>
                  <a:cubicBezTo>
                    <a:pt x="1139" y="3994"/>
                    <a:pt x="1156" y="3762"/>
                    <a:pt x="1247" y="3528"/>
                  </a:cubicBezTo>
                  <a:cubicBezTo>
                    <a:pt x="1275" y="3447"/>
                    <a:pt x="1358" y="3286"/>
                    <a:pt x="1424" y="3219"/>
                  </a:cubicBezTo>
                  <a:cubicBezTo>
                    <a:pt x="1645" y="2989"/>
                    <a:pt x="1971" y="2849"/>
                    <a:pt x="2285" y="2845"/>
                  </a:cubicBezTo>
                  <a:cubicBezTo>
                    <a:pt x="2294" y="2845"/>
                    <a:pt x="2302" y="2844"/>
                    <a:pt x="2311" y="2840"/>
                  </a:cubicBezTo>
                  <a:cubicBezTo>
                    <a:pt x="2340" y="2838"/>
                    <a:pt x="2369" y="2837"/>
                    <a:pt x="2396" y="2837"/>
                  </a:cubicBezTo>
                  <a:cubicBezTo>
                    <a:pt x="2412" y="2837"/>
                    <a:pt x="2427" y="2837"/>
                    <a:pt x="2441" y="2839"/>
                  </a:cubicBezTo>
                  <a:cubicBezTo>
                    <a:pt x="2474" y="2839"/>
                    <a:pt x="2506" y="2840"/>
                    <a:pt x="2537" y="2841"/>
                  </a:cubicBezTo>
                  <a:cubicBezTo>
                    <a:pt x="2544" y="2844"/>
                    <a:pt x="2553" y="2845"/>
                    <a:pt x="2562" y="2845"/>
                  </a:cubicBezTo>
                  <a:cubicBezTo>
                    <a:pt x="2874" y="2851"/>
                    <a:pt x="3198" y="2994"/>
                    <a:pt x="3419" y="3225"/>
                  </a:cubicBezTo>
                  <a:cubicBezTo>
                    <a:pt x="3485" y="3292"/>
                    <a:pt x="3567" y="3455"/>
                    <a:pt x="3593" y="3535"/>
                  </a:cubicBezTo>
                  <a:cubicBezTo>
                    <a:pt x="3682" y="3771"/>
                    <a:pt x="3698" y="4002"/>
                    <a:pt x="3648" y="4212"/>
                  </a:cubicBezTo>
                  <a:cubicBezTo>
                    <a:pt x="3628" y="4264"/>
                    <a:pt x="3614" y="4298"/>
                    <a:pt x="3577" y="4363"/>
                  </a:cubicBezTo>
                  <a:cubicBezTo>
                    <a:pt x="3445" y="4588"/>
                    <a:pt x="3337" y="4704"/>
                    <a:pt x="3154" y="4821"/>
                  </a:cubicBezTo>
                  <a:cubicBezTo>
                    <a:pt x="3135" y="4839"/>
                    <a:pt x="3124" y="4833"/>
                    <a:pt x="3111" y="4877"/>
                  </a:cubicBezTo>
                  <a:cubicBezTo>
                    <a:pt x="3090" y="4892"/>
                    <a:pt x="3077" y="4918"/>
                    <a:pt x="3078" y="4945"/>
                  </a:cubicBezTo>
                  <a:cubicBezTo>
                    <a:pt x="3079" y="4970"/>
                    <a:pt x="3076" y="4996"/>
                    <a:pt x="3078" y="4996"/>
                  </a:cubicBezTo>
                  <a:cubicBezTo>
                    <a:pt x="3078" y="4996"/>
                    <a:pt x="3079" y="4994"/>
                    <a:pt x="3080" y="4992"/>
                  </a:cubicBezTo>
                  <a:lnTo>
                    <a:pt x="3080" y="4992"/>
                  </a:lnTo>
                  <a:cubicBezTo>
                    <a:pt x="3062" y="5081"/>
                    <a:pt x="3082" y="5212"/>
                    <a:pt x="3088" y="5346"/>
                  </a:cubicBezTo>
                  <a:cubicBezTo>
                    <a:pt x="3142" y="5950"/>
                    <a:pt x="3399" y="6602"/>
                    <a:pt x="3923" y="6933"/>
                  </a:cubicBezTo>
                  <a:cubicBezTo>
                    <a:pt x="4067" y="7021"/>
                    <a:pt x="4223" y="7083"/>
                    <a:pt x="4387" y="7117"/>
                  </a:cubicBezTo>
                  <a:cubicBezTo>
                    <a:pt x="4380" y="7398"/>
                    <a:pt x="4376" y="7681"/>
                    <a:pt x="4354" y="7963"/>
                  </a:cubicBezTo>
                  <a:cubicBezTo>
                    <a:pt x="4293" y="8751"/>
                    <a:pt x="4153" y="9594"/>
                    <a:pt x="3814" y="10294"/>
                  </a:cubicBezTo>
                  <a:cubicBezTo>
                    <a:pt x="3799" y="10340"/>
                    <a:pt x="3753" y="10395"/>
                    <a:pt x="3746" y="10445"/>
                  </a:cubicBezTo>
                  <a:cubicBezTo>
                    <a:pt x="3721" y="10446"/>
                    <a:pt x="3695" y="10448"/>
                    <a:pt x="3667" y="10448"/>
                  </a:cubicBezTo>
                  <a:cubicBezTo>
                    <a:pt x="3300" y="10459"/>
                    <a:pt x="3021" y="10461"/>
                    <a:pt x="2689" y="10464"/>
                  </a:cubicBezTo>
                  <a:cubicBezTo>
                    <a:pt x="2691" y="10466"/>
                    <a:pt x="2692" y="10470"/>
                    <a:pt x="2692" y="10472"/>
                  </a:cubicBezTo>
                  <a:cubicBezTo>
                    <a:pt x="2696" y="10501"/>
                    <a:pt x="2701" y="10528"/>
                    <a:pt x="2706" y="10558"/>
                  </a:cubicBezTo>
                  <a:cubicBezTo>
                    <a:pt x="2871" y="10558"/>
                    <a:pt x="3032" y="10574"/>
                    <a:pt x="3108" y="10575"/>
                  </a:cubicBezTo>
                  <a:cubicBezTo>
                    <a:pt x="3232" y="10577"/>
                    <a:pt x="3356" y="10578"/>
                    <a:pt x="3480" y="10578"/>
                  </a:cubicBezTo>
                  <a:cubicBezTo>
                    <a:pt x="3616" y="10578"/>
                    <a:pt x="3753" y="10577"/>
                    <a:pt x="3888" y="10574"/>
                  </a:cubicBezTo>
                  <a:cubicBezTo>
                    <a:pt x="3902" y="10574"/>
                    <a:pt x="3910" y="10574"/>
                    <a:pt x="3916" y="10574"/>
                  </a:cubicBezTo>
                  <a:cubicBezTo>
                    <a:pt x="3930" y="10574"/>
                    <a:pt x="3928" y="10574"/>
                    <a:pt x="3943" y="10578"/>
                  </a:cubicBezTo>
                  <a:cubicBezTo>
                    <a:pt x="3945" y="10579"/>
                    <a:pt x="3947" y="10580"/>
                    <a:pt x="3948" y="10582"/>
                  </a:cubicBezTo>
                  <a:cubicBezTo>
                    <a:pt x="3949" y="10584"/>
                    <a:pt x="3950" y="10585"/>
                    <a:pt x="3952" y="10587"/>
                  </a:cubicBezTo>
                  <a:cubicBezTo>
                    <a:pt x="3949" y="10616"/>
                    <a:pt x="3947" y="10623"/>
                    <a:pt x="3902" y="10691"/>
                  </a:cubicBezTo>
                  <a:cubicBezTo>
                    <a:pt x="3734" y="10912"/>
                    <a:pt x="3370" y="11095"/>
                    <a:pt x="2984" y="11182"/>
                  </a:cubicBezTo>
                  <a:cubicBezTo>
                    <a:pt x="2933" y="11196"/>
                    <a:pt x="2874" y="11207"/>
                    <a:pt x="2820" y="11216"/>
                  </a:cubicBezTo>
                  <a:cubicBezTo>
                    <a:pt x="2828" y="11259"/>
                    <a:pt x="2835" y="11303"/>
                    <a:pt x="2841" y="11345"/>
                  </a:cubicBezTo>
                  <a:lnTo>
                    <a:pt x="2841" y="11352"/>
                  </a:lnTo>
                  <a:lnTo>
                    <a:pt x="2842" y="11352"/>
                  </a:lnTo>
                  <a:cubicBezTo>
                    <a:pt x="3281" y="11277"/>
                    <a:pt x="3764" y="11131"/>
                    <a:pt x="4033" y="10744"/>
                  </a:cubicBezTo>
                  <a:cubicBezTo>
                    <a:pt x="4068" y="10691"/>
                    <a:pt x="4096" y="10628"/>
                    <a:pt x="4083" y="10562"/>
                  </a:cubicBezTo>
                  <a:cubicBezTo>
                    <a:pt x="4081" y="10548"/>
                    <a:pt x="4076" y="10534"/>
                    <a:pt x="4068" y="10522"/>
                  </a:cubicBezTo>
                  <a:lnTo>
                    <a:pt x="4068" y="10522"/>
                  </a:lnTo>
                  <a:lnTo>
                    <a:pt x="4069" y="10523"/>
                  </a:lnTo>
                  <a:cubicBezTo>
                    <a:pt x="4067" y="10520"/>
                    <a:pt x="4063" y="10517"/>
                    <a:pt x="4062" y="10515"/>
                  </a:cubicBezTo>
                  <a:cubicBezTo>
                    <a:pt x="4061" y="10513"/>
                    <a:pt x="4061" y="10512"/>
                    <a:pt x="4060" y="10512"/>
                  </a:cubicBezTo>
                  <a:cubicBezTo>
                    <a:pt x="4058" y="10510"/>
                    <a:pt x="4057" y="10508"/>
                    <a:pt x="4055" y="10506"/>
                  </a:cubicBezTo>
                  <a:cubicBezTo>
                    <a:pt x="4022" y="10458"/>
                    <a:pt x="3955" y="10445"/>
                    <a:pt x="3868" y="10443"/>
                  </a:cubicBezTo>
                  <a:cubicBezTo>
                    <a:pt x="4128" y="9955"/>
                    <a:pt x="4273" y="9403"/>
                    <a:pt x="4364" y="8857"/>
                  </a:cubicBezTo>
                  <a:cubicBezTo>
                    <a:pt x="4465" y="8289"/>
                    <a:pt x="4493" y="7712"/>
                    <a:pt x="4505" y="7137"/>
                  </a:cubicBezTo>
                  <a:cubicBezTo>
                    <a:pt x="4516" y="7138"/>
                    <a:pt x="4527" y="7139"/>
                    <a:pt x="4537" y="7139"/>
                  </a:cubicBezTo>
                  <a:cubicBezTo>
                    <a:pt x="4554" y="7139"/>
                    <a:pt x="4570" y="7138"/>
                    <a:pt x="4586" y="7135"/>
                  </a:cubicBezTo>
                  <a:cubicBezTo>
                    <a:pt x="4594" y="7135"/>
                    <a:pt x="4603" y="7134"/>
                    <a:pt x="4611" y="7132"/>
                  </a:cubicBezTo>
                  <a:cubicBezTo>
                    <a:pt x="4643" y="7127"/>
                    <a:pt x="4670" y="7098"/>
                    <a:pt x="4675" y="7066"/>
                  </a:cubicBezTo>
                  <a:cubicBezTo>
                    <a:pt x="4678" y="7055"/>
                    <a:pt x="4679" y="7042"/>
                    <a:pt x="4678" y="7031"/>
                  </a:cubicBezTo>
                  <a:cubicBezTo>
                    <a:pt x="4692" y="6882"/>
                    <a:pt x="4705" y="6731"/>
                    <a:pt x="4717" y="6581"/>
                  </a:cubicBezTo>
                  <a:cubicBezTo>
                    <a:pt x="4826" y="5433"/>
                    <a:pt x="4748" y="4267"/>
                    <a:pt x="4593" y="3119"/>
                  </a:cubicBezTo>
                  <a:cubicBezTo>
                    <a:pt x="4516" y="2524"/>
                    <a:pt x="4416" y="1932"/>
                    <a:pt x="4269" y="1349"/>
                  </a:cubicBezTo>
                  <a:cubicBezTo>
                    <a:pt x="4251" y="1272"/>
                    <a:pt x="4231" y="1193"/>
                    <a:pt x="4212" y="1116"/>
                  </a:cubicBezTo>
                  <a:cubicBezTo>
                    <a:pt x="4161" y="901"/>
                    <a:pt x="4100" y="687"/>
                    <a:pt x="4040" y="475"/>
                  </a:cubicBezTo>
                  <a:lnTo>
                    <a:pt x="4040" y="475"/>
                  </a:lnTo>
                  <a:cubicBezTo>
                    <a:pt x="4139" y="516"/>
                    <a:pt x="4235" y="563"/>
                    <a:pt x="4340" y="621"/>
                  </a:cubicBezTo>
                  <a:cubicBezTo>
                    <a:pt x="4349" y="627"/>
                    <a:pt x="4359" y="630"/>
                    <a:pt x="4369" y="630"/>
                  </a:cubicBezTo>
                  <a:cubicBezTo>
                    <a:pt x="4397" y="630"/>
                    <a:pt x="4425" y="609"/>
                    <a:pt x="4427" y="579"/>
                  </a:cubicBezTo>
                  <a:cubicBezTo>
                    <a:pt x="4432" y="556"/>
                    <a:pt x="4419" y="532"/>
                    <a:pt x="4400" y="520"/>
                  </a:cubicBezTo>
                  <a:cubicBezTo>
                    <a:pt x="4342" y="490"/>
                    <a:pt x="4285" y="459"/>
                    <a:pt x="4226" y="433"/>
                  </a:cubicBezTo>
                  <a:cubicBezTo>
                    <a:pt x="3964" y="315"/>
                    <a:pt x="3693" y="219"/>
                    <a:pt x="3418" y="137"/>
                  </a:cubicBezTo>
                  <a:cubicBezTo>
                    <a:pt x="3116" y="55"/>
                    <a:pt x="2826" y="1"/>
                    <a:pt x="2557" y="1"/>
                  </a:cubicBezTo>
                  <a:cubicBezTo>
                    <a:pt x="2545" y="1"/>
                    <a:pt x="2533" y="1"/>
                    <a:pt x="2521" y="1"/>
                  </a:cubicBezTo>
                  <a:cubicBezTo>
                    <a:pt x="2517" y="1"/>
                    <a:pt x="2513" y="2"/>
                    <a:pt x="2508" y="3"/>
                  </a:cubicBezTo>
                  <a:cubicBezTo>
                    <a:pt x="2460" y="3"/>
                    <a:pt x="2413" y="3"/>
                    <a:pt x="2363" y="5"/>
                  </a:cubicBezTo>
                  <a:cubicBezTo>
                    <a:pt x="2358" y="3"/>
                    <a:pt x="2354" y="2"/>
                    <a:pt x="2348" y="1"/>
                  </a:cubicBezTo>
                  <a:cubicBezTo>
                    <a:pt x="2329" y="1"/>
                    <a:pt x="2310" y="1"/>
                    <a:pt x="22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31"/>
            <p:cNvSpPr/>
            <p:nvPr/>
          </p:nvSpPr>
          <p:spPr>
            <a:xfrm>
              <a:off x="5682725" y="4285525"/>
              <a:ext cx="72925" cy="792475"/>
            </a:xfrm>
            <a:custGeom>
              <a:avLst/>
              <a:gdLst/>
              <a:ahLst/>
              <a:cxnLst/>
              <a:rect l="l" t="t" r="r" b="b"/>
              <a:pathLst>
                <a:path w="2917" h="31699" extrusionOk="0">
                  <a:moveTo>
                    <a:pt x="2272" y="0"/>
                  </a:moveTo>
                  <a:lnTo>
                    <a:pt x="2272" y="0"/>
                  </a:lnTo>
                  <a:cubicBezTo>
                    <a:pt x="2266" y="21"/>
                    <a:pt x="2260" y="41"/>
                    <a:pt x="2255" y="62"/>
                  </a:cubicBezTo>
                  <a:cubicBezTo>
                    <a:pt x="2247" y="99"/>
                    <a:pt x="2220" y="127"/>
                    <a:pt x="2189" y="142"/>
                  </a:cubicBezTo>
                  <a:cubicBezTo>
                    <a:pt x="2152" y="722"/>
                    <a:pt x="2020" y="1303"/>
                    <a:pt x="1794" y="1878"/>
                  </a:cubicBezTo>
                  <a:cubicBezTo>
                    <a:pt x="1540" y="2482"/>
                    <a:pt x="1225" y="2959"/>
                    <a:pt x="784" y="3420"/>
                  </a:cubicBezTo>
                  <a:cubicBezTo>
                    <a:pt x="593" y="3615"/>
                    <a:pt x="391" y="3789"/>
                    <a:pt x="213" y="3918"/>
                  </a:cubicBezTo>
                  <a:cubicBezTo>
                    <a:pt x="161" y="3956"/>
                    <a:pt x="107" y="3992"/>
                    <a:pt x="52" y="4026"/>
                  </a:cubicBezTo>
                  <a:cubicBezTo>
                    <a:pt x="49" y="4027"/>
                    <a:pt x="48" y="4030"/>
                    <a:pt x="46" y="4031"/>
                  </a:cubicBezTo>
                  <a:cubicBezTo>
                    <a:pt x="22" y="4041"/>
                    <a:pt x="2" y="4064"/>
                    <a:pt x="1" y="4100"/>
                  </a:cubicBezTo>
                  <a:cubicBezTo>
                    <a:pt x="22" y="4767"/>
                    <a:pt x="11" y="5434"/>
                    <a:pt x="33" y="6100"/>
                  </a:cubicBezTo>
                  <a:cubicBezTo>
                    <a:pt x="44" y="6397"/>
                    <a:pt x="36" y="6791"/>
                    <a:pt x="65" y="7025"/>
                  </a:cubicBezTo>
                  <a:cubicBezTo>
                    <a:pt x="65" y="7025"/>
                    <a:pt x="65" y="7025"/>
                    <a:pt x="65" y="7025"/>
                  </a:cubicBezTo>
                  <a:lnTo>
                    <a:pt x="65" y="7025"/>
                  </a:lnTo>
                  <a:cubicBezTo>
                    <a:pt x="64" y="7025"/>
                    <a:pt x="67" y="7067"/>
                    <a:pt x="73" y="7078"/>
                  </a:cubicBezTo>
                  <a:cubicBezTo>
                    <a:pt x="78" y="7095"/>
                    <a:pt x="94" y="7110"/>
                    <a:pt x="110" y="7115"/>
                  </a:cubicBezTo>
                  <a:cubicBezTo>
                    <a:pt x="119" y="7118"/>
                    <a:pt x="129" y="7120"/>
                    <a:pt x="138" y="7120"/>
                  </a:cubicBezTo>
                  <a:cubicBezTo>
                    <a:pt x="278" y="7251"/>
                    <a:pt x="412" y="7396"/>
                    <a:pt x="540" y="7553"/>
                  </a:cubicBezTo>
                  <a:cubicBezTo>
                    <a:pt x="556" y="7790"/>
                    <a:pt x="551" y="8027"/>
                    <a:pt x="553" y="8264"/>
                  </a:cubicBezTo>
                  <a:cubicBezTo>
                    <a:pt x="557" y="8537"/>
                    <a:pt x="570" y="8809"/>
                    <a:pt x="578" y="9083"/>
                  </a:cubicBezTo>
                  <a:cubicBezTo>
                    <a:pt x="599" y="10057"/>
                    <a:pt x="604" y="11031"/>
                    <a:pt x="648" y="12004"/>
                  </a:cubicBezTo>
                  <a:cubicBezTo>
                    <a:pt x="645" y="12109"/>
                    <a:pt x="643" y="12213"/>
                    <a:pt x="640" y="12337"/>
                  </a:cubicBezTo>
                  <a:cubicBezTo>
                    <a:pt x="639" y="12733"/>
                    <a:pt x="653" y="13130"/>
                    <a:pt x="663" y="13526"/>
                  </a:cubicBezTo>
                  <a:cubicBezTo>
                    <a:pt x="684" y="14242"/>
                    <a:pt x="689" y="14959"/>
                    <a:pt x="726" y="15674"/>
                  </a:cubicBezTo>
                  <a:cubicBezTo>
                    <a:pt x="793" y="16792"/>
                    <a:pt x="809" y="17910"/>
                    <a:pt x="852" y="19029"/>
                  </a:cubicBezTo>
                  <a:cubicBezTo>
                    <a:pt x="854" y="19048"/>
                    <a:pt x="854" y="19069"/>
                    <a:pt x="855" y="19088"/>
                  </a:cubicBezTo>
                  <a:cubicBezTo>
                    <a:pt x="872" y="19820"/>
                    <a:pt x="887" y="20553"/>
                    <a:pt x="918" y="21285"/>
                  </a:cubicBezTo>
                  <a:cubicBezTo>
                    <a:pt x="985" y="22646"/>
                    <a:pt x="1099" y="24007"/>
                    <a:pt x="1223" y="25365"/>
                  </a:cubicBezTo>
                  <a:cubicBezTo>
                    <a:pt x="1339" y="26563"/>
                    <a:pt x="1452" y="27764"/>
                    <a:pt x="1700" y="28941"/>
                  </a:cubicBezTo>
                  <a:cubicBezTo>
                    <a:pt x="1874" y="29717"/>
                    <a:pt x="2124" y="30476"/>
                    <a:pt x="2433" y="31206"/>
                  </a:cubicBezTo>
                  <a:cubicBezTo>
                    <a:pt x="2502" y="31369"/>
                    <a:pt x="2613" y="31640"/>
                    <a:pt x="2667" y="31686"/>
                  </a:cubicBezTo>
                  <a:cubicBezTo>
                    <a:pt x="2677" y="31695"/>
                    <a:pt x="2690" y="31699"/>
                    <a:pt x="2702" y="31699"/>
                  </a:cubicBezTo>
                  <a:cubicBezTo>
                    <a:pt x="2733" y="31699"/>
                    <a:pt x="2764" y="31673"/>
                    <a:pt x="2762" y="31638"/>
                  </a:cubicBezTo>
                  <a:cubicBezTo>
                    <a:pt x="2748" y="31503"/>
                    <a:pt x="2598" y="31208"/>
                    <a:pt x="2488" y="30920"/>
                  </a:cubicBezTo>
                  <a:cubicBezTo>
                    <a:pt x="2223" y="30262"/>
                    <a:pt x="2007" y="29582"/>
                    <a:pt x="1853" y="28888"/>
                  </a:cubicBezTo>
                  <a:cubicBezTo>
                    <a:pt x="1643" y="27899"/>
                    <a:pt x="1549" y="27003"/>
                    <a:pt x="1444" y="26002"/>
                  </a:cubicBezTo>
                  <a:cubicBezTo>
                    <a:pt x="1296" y="24467"/>
                    <a:pt x="1165" y="22931"/>
                    <a:pt x="1082" y="21391"/>
                  </a:cubicBezTo>
                  <a:cubicBezTo>
                    <a:pt x="1046" y="20696"/>
                    <a:pt x="1043" y="20000"/>
                    <a:pt x="1017" y="19305"/>
                  </a:cubicBezTo>
                  <a:cubicBezTo>
                    <a:pt x="1026" y="19273"/>
                    <a:pt x="1020" y="19236"/>
                    <a:pt x="1019" y="19203"/>
                  </a:cubicBezTo>
                  <a:cubicBezTo>
                    <a:pt x="1014" y="19069"/>
                    <a:pt x="1004" y="18937"/>
                    <a:pt x="997" y="18803"/>
                  </a:cubicBezTo>
                  <a:cubicBezTo>
                    <a:pt x="956" y="17183"/>
                    <a:pt x="835" y="15566"/>
                    <a:pt x="815" y="13945"/>
                  </a:cubicBezTo>
                  <a:cubicBezTo>
                    <a:pt x="796" y="13271"/>
                    <a:pt x="817" y="12439"/>
                    <a:pt x="767" y="11939"/>
                  </a:cubicBezTo>
                  <a:cubicBezTo>
                    <a:pt x="763" y="11859"/>
                    <a:pt x="760" y="11806"/>
                    <a:pt x="757" y="11750"/>
                  </a:cubicBezTo>
                  <a:cubicBezTo>
                    <a:pt x="728" y="10705"/>
                    <a:pt x="719" y="9661"/>
                    <a:pt x="666" y="8618"/>
                  </a:cubicBezTo>
                  <a:cubicBezTo>
                    <a:pt x="650" y="8311"/>
                    <a:pt x="662" y="8003"/>
                    <a:pt x="651" y="7697"/>
                  </a:cubicBezTo>
                  <a:lnTo>
                    <a:pt x="651" y="7697"/>
                  </a:lnTo>
                  <a:cubicBezTo>
                    <a:pt x="1153" y="8357"/>
                    <a:pt x="1547" y="9180"/>
                    <a:pt x="1839" y="9928"/>
                  </a:cubicBezTo>
                  <a:cubicBezTo>
                    <a:pt x="2158" y="10748"/>
                    <a:pt x="2443" y="11585"/>
                    <a:pt x="2628" y="12446"/>
                  </a:cubicBezTo>
                  <a:cubicBezTo>
                    <a:pt x="2679" y="12662"/>
                    <a:pt x="2723" y="12980"/>
                    <a:pt x="2735" y="13087"/>
                  </a:cubicBezTo>
                  <a:cubicBezTo>
                    <a:pt x="2743" y="13147"/>
                    <a:pt x="2751" y="13208"/>
                    <a:pt x="2755" y="13269"/>
                  </a:cubicBezTo>
                  <a:cubicBezTo>
                    <a:pt x="2756" y="13294"/>
                    <a:pt x="2757" y="13322"/>
                    <a:pt x="2777" y="13341"/>
                  </a:cubicBezTo>
                  <a:cubicBezTo>
                    <a:pt x="2793" y="13356"/>
                    <a:pt x="2811" y="13362"/>
                    <a:pt x="2828" y="13362"/>
                  </a:cubicBezTo>
                  <a:cubicBezTo>
                    <a:pt x="2874" y="13362"/>
                    <a:pt x="2916" y="13319"/>
                    <a:pt x="2903" y="13265"/>
                  </a:cubicBezTo>
                  <a:cubicBezTo>
                    <a:pt x="2889" y="13108"/>
                    <a:pt x="2847" y="12877"/>
                    <a:pt x="2810" y="12672"/>
                  </a:cubicBezTo>
                  <a:cubicBezTo>
                    <a:pt x="2633" y="11764"/>
                    <a:pt x="2338" y="10886"/>
                    <a:pt x="1998" y="10030"/>
                  </a:cubicBezTo>
                  <a:cubicBezTo>
                    <a:pt x="1644" y="9149"/>
                    <a:pt x="1236" y="8276"/>
                    <a:pt x="646" y="7532"/>
                  </a:cubicBezTo>
                  <a:cubicBezTo>
                    <a:pt x="645" y="7519"/>
                    <a:pt x="640" y="7508"/>
                    <a:pt x="630" y="7497"/>
                  </a:cubicBezTo>
                  <a:cubicBezTo>
                    <a:pt x="624" y="7491"/>
                    <a:pt x="616" y="7486"/>
                    <a:pt x="608" y="7485"/>
                  </a:cubicBezTo>
                  <a:cubicBezTo>
                    <a:pt x="599" y="7476"/>
                    <a:pt x="592" y="7465"/>
                    <a:pt x="584" y="7456"/>
                  </a:cubicBezTo>
                  <a:cubicBezTo>
                    <a:pt x="481" y="7329"/>
                    <a:pt x="422" y="7253"/>
                    <a:pt x="305" y="7110"/>
                  </a:cubicBezTo>
                  <a:cubicBezTo>
                    <a:pt x="305" y="7110"/>
                    <a:pt x="305" y="7109"/>
                    <a:pt x="304" y="7109"/>
                  </a:cubicBezTo>
                  <a:cubicBezTo>
                    <a:pt x="281" y="7068"/>
                    <a:pt x="249" y="7033"/>
                    <a:pt x="218" y="6998"/>
                  </a:cubicBezTo>
                  <a:cubicBezTo>
                    <a:pt x="215" y="6994"/>
                    <a:pt x="209" y="6991"/>
                    <a:pt x="206" y="6988"/>
                  </a:cubicBezTo>
                  <a:cubicBezTo>
                    <a:pt x="193" y="6333"/>
                    <a:pt x="164" y="5678"/>
                    <a:pt x="162" y="5022"/>
                  </a:cubicBezTo>
                  <a:cubicBezTo>
                    <a:pt x="159" y="4738"/>
                    <a:pt x="156" y="4454"/>
                    <a:pt x="155" y="4171"/>
                  </a:cubicBezTo>
                  <a:lnTo>
                    <a:pt x="155" y="4171"/>
                  </a:lnTo>
                  <a:cubicBezTo>
                    <a:pt x="226" y="4177"/>
                    <a:pt x="296" y="4180"/>
                    <a:pt x="366" y="4180"/>
                  </a:cubicBezTo>
                  <a:cubicBezTo>
                    <a:pt x="1166" y="4180"/>
                    <a:pt x="1938" y="3793"/>
                    <a:pt x="2590" y="3296"/>
                  </a:cubicBezTo>
                  <a:cubicBezTo>
                    <a:pt x="2658" y="3243"/>
                    <a:pt x="2726" y="3189"/>
                    <a:pt x="2794" y="3135"/>
                  </a:cubicBezTo>
                  <a:cubicBezTo>
                    <a:pt x="2817" y="3115"/>
                    <a:pt x="2847" y="3103"/>
                    <a:pt x="2856" y="3073"/>
                  </a:cubicBezTo>
                  <a:cubicBezTo>
                    <a:pt x="2874" y="3038"/>
                    <a:pt x="2858" y="2993"/>
                    <a:pt x="2825" y="2974"/>
                  </a:cubicBezTo>
                  <a:cubicBezTo>
                    <a:pt x="2813" y="2967"/>
                    <a:pt x="2799" y="2963"/>
                    <a:pt x="2786" y="2963"/>
                  </a:cubicBezTo>
                  <a:cubicBezTo>
                    <a:pt x="2765" y="2963"/>
                    <a:pt x="2745" y="2971"/>
                    <a:pt x="2731" y="2986"/>
                  </a:cubicBezTo>
                  <a:cubicBezTo>
                    <a:pt x="2721" y="2993"/>
                    <a:pt x="2688" y="3021"/>
                    <a:pt x="2672" y="3032"/>
                  </a:cubicBezTo>
                  <a:cubicBezTo>
                    <a:pt x="2564" y="3115"/>
                    <a:pt x="2455" y="3198"/>
                    <a:pt x="2344" y="3279"/>
                  </a:cubicBezTo>
                  <a:cubicBezTo>
                    <a:pt x="1895" y="3599"/>
                    <a:pt x="1467" y="3825"/>
                    <a:pt x="964" y="3968"/>
                  </a:cubicBezTo>
                  <a:cubicBezTo>
                    <a:pt x="776" y="4024"/>
                    <a:pt x="570" y="4050"/>
                    <a:pt x="397" y="4050"/>
                  </a:cubicBezTo>
                  <a:cubicBezTo>
                    <a:pt x="368" y="4050"/>
                    <a:pt x="339" y="4049"/>
                    <a:pt x="312" y="4047"/>
                  </a:cubicBezTo>
                  <a:cubicBezTo>
                    <a:pt x="389" y="3991"/>
                    <a:pt x="465" y="3932"/>
                    <a:pt x="539" y="3870"/>
                  </a:cubicBezTo>
                  <a:cubicBezTo>
                    <a:pt x="1444" y="3125"/>
                    <a:pt x="1947" y="2081"/>
                    <a:pt x="2170" y="935"/>
                  </a:cubicBezTo>
                  <a:cubicBezTo>
                    <a:pt x="2223" y="627"/>
                    <a:pt x="2278" y="313"/>
                    <a:pt x="22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31"/>
            <p:cNvSpPr/>
            <p:nvPr/>
          </p:nvSpPr>
          <p:spPr>
            <a:xfrm>
              <a:off x="5739125" y="4284825"/>
              <a:ext cx="5300" cy="2750"/>
            </a:xfrm>
            <a:custGeom>
              <a:avLst/>
              <a:gdLst/>
              <a:ahLst/>
              <a:cxnLst/>
              <a:rect l="l" t="t" r="r" b="b"/>
              <a:pathLst>
                <a:path w="212" h="110" extrusionOk="0">
                  <a:moveTo>
                    <a:pt x="23" y="0"/>
                  </a:moveTo>
                  <a:cubicBezTo>
                    <a:pt x="16" y="28"/>
                    <a:pt x="6" y="56"/>
                    <a:pt x="0" y="86"/>
                  </a:cubicBezTo>
                  <a:cubicBezTo>
                    <a:pt x="1" y="86"/>
                    <a:pt x="1" y="86"/>
                    <a:pt x="3" y="88"/>
                  </a:cubicBezTo>
                  <a:lnTo>
                    <a:pt x="0" y="88"/>
                  </a:lnTo>
                  <a:cubicBezTo>
                    <a:pt x="1" y="88"/>
                    <a:pt x="3" y="88"/>
                    <a:pt x="6" y="89"/>
                  </a:cubicBezTo>
                  <a:cubicBezTo>
                    <a:pt x="65" y="98"/>
                    <a:pt x="135" y="104"/>
                    <a:pt x="211" y="110"/>
                  </a:cubicBezTo>
                  <a:cubicBezTo>
                    <a:pt x="206" y="79"/>
                    <a:pt x="201" y="49"/>
                    <a:pt x="195" y="21"/>
                  </a:cubicBezTo>
                  <a:cubicBezTo>
                    <a:pt x="133" y="16"/>
                    <a:pt x="75" y="9"/>
                    <a:pt x="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31"/>
            <p:cNvSpPr/>
            <p:nvPr/>
          </p:nvSpPr>
          <p:spPr>
            <a:xfrm>
              <a:off x="5745425" y="4284575"/>
              <a:ext cx="80725" cy="795000"/>
            </a:xfrm>
            <a:custGeom>
              <a:avLst/>
              <a:gdLst/>
              <a:ahLst/>
              <a:cxnLst/>
              <a:rect l="l" t="t" r="r" b="b"/>
              <a:pathLst>
                <a:path w="3229" h="31800" extrusionOk="0">
                  <a:moveTo>
                    <a:pt x="1029" y="1"/>
                  </a:moveTo>
                  <a:cubicBezTo>
                    <a:pt x="1026" y="1"/>
                    <a:pt x="1022" y="1"/>
                    <a:pt x="1019" y="2"/>
                  </a:cubicBezTo>
                  <a:cubicBezTo>
                    <a:pt x="962" y="12"/>
                    <a:pt x="896" y="22"/>
                    <a:pt x="820" y="29"/>
                  </a:cubicBezTo>
                  <a:cubicBezTo>
                    <a:pt x="815" y="47"/>
                    <a:pt x="808" y="64"/>
                    <a:pt x="799" y="80"/>
                  </a:cubicBezTo>
                  <a:cubicBezTo>
                    <a:pt x="798" y="82"/>
                    <a:pt x="798" y="83"/>
                    <a:pt x="797" y="85"/>
                  </a:cubicBezTo>
                  <a:cubicBezTo>
                    <a:pt x="795" y="89"/>
                    <a:pt x="795" y="93"/>
                    <a:pt x="794" y="96"/>
                  </a:cubicBezTo>
                  <a:cubicBezTo>
                    <a:pt x="862" y="89"/>
                    <a:pt x="927" y="80"/>
                    <a:pt x="986" y="73"/>
                  </a:cubicBezTo>
                  <a:lnTo>
                    <a:pt x="986" y="73"/>
                  </a:lnTo>
                  <a:cubicBezTo>
                    <a:pt x="983" y="376"/>
                    <a:pt x="1033" y="681"/>
                    <a:pt x="1082" y="979"/>
                  </a:cubicBezTo>
                  <a:cubicBezTo>
                    <a:pt x="1295" y="2128"/>
                    <a:pt x="1792" y="3175"/>
                    <a:pt x="2691" y="3927"/>
                  </a:cubicBezTo>
                  <a:cubicBezTo>
                    <a:pt x="2765" y="3989"/>
                    <a:pt x="2839" y="4049"/>
                    <a:pt x="2916" y="4106"/>
                  </a:cubicBezTo>
                  <a:cubicBezTo>
                    <a:pt x="2890" y="4107"/>
                    <a:pt x="2863" y="4108"/>
                    <a:pt x="2836" y="4108"/>
                  </a:cubicBezTo>
                  <a:cubicBezTo>
                    <a:pt x="2662" y="4108"/>
                    <a:pt x="2454" y="4080"/>
                    <a:pt x="2265" y="4022"/>
                  </a:cubicBezTo>
                  <a:cubicBezTo>
                    <a:pt x="1763" y="3874"/>
                    <a:pt x="1336" y="3645"/>
                    <a:pt x="890" y="3321"/>
                  </a:cubicBezTo>
                  <a:cubicBezTo>
                    <a:pt x="779" y="3240"/>
                    <a:pt x="671" y="3157"/>
                    <a:pt x="563" y="3071"/>
                  </a:cubicBezTo>
                  <a:cubicBezTo>
                    <a:pt x="553" y="3064"/>
                    <a:pt x="536" y="3049"/>
                    <a:pt x="522" y="3038"/>
                  </a:cubicBezTo>
                  <a:cubicBezTo>
                    <a:pt x="517" y="3030"/>
                    <a:pt x="510" y="3024"/>
                    <a:pt x="501" y="3019"/>
                  </a:cubicBezTo>
                  <a:cubicBezTo>
                    <a:pt x="461" y="2991"/>
                    <a:pt x="398" y="2976"/>
                    <a:pt x="343" y="2976"/>
                  </a:cubicBezTo>
                  <a:cubicBezTo>
                    <a:pt x="305" y="2976"/>
                    <a:pt x="272" y="2983"/>
                    <a:pt x="253" y="2997"/>
                  </a:cubicBezTo>
                  <a:cubicBezTo>
                    <a:pt x="254" y="2995"/>
                    <a:pt x="255" y="2994"/>
                    <a:pt x="255" y="2994"/>
                  </a:cubicBezTo>
                  <a:lnTo>
                    <a:pt x="255" y="2994"/>
                  </a:lnTo>
                  <a:cubicBezTo>
                    <a:pt x="254" y="2994"/>
                    <a:pt x="253" y="2995"/>
                    <a:pt x="250" y="2998"/>
                  </a:cubicBezTo>
                  <a:lnTo>
                    <a:pt x="247" y="3001"/>
                  </a:lnTo>
                  <a:cubicBezTo>
                    <a:pt x="212" y="3023"/>
                    <a:pt x="219" y="3067"/>
                    <a:pt x="247" y="3085"/>
                  </a:cubicBezTo>
                  <a:cubicBezTo>
                    <a:pt x="257" y="3113"/>
                    <a:pt x="285" y="3137"/>
                    <a:pt x="323" y="3137"/>
                  </a:cubicBezTo>
                  <a:cubicBezTo>
                    <a:pt x="323" y="3137"/>
                    <a:pt x="324" y="3137"/>
                    <a:pt x="325" y="3137"/>
                  </a:cubicBezTo>
                  <a:cubicBezTo>
                    <a:pt x="329" y="3137"/>
                    <a:pt x="333" y="3137"/>
                    <a:pt x="336" y="3137"/>
                  </a:cubicBezTo>
                  <a:cubicBezTo>
                    <a:pt x="368" y="3137"/>
                    <a:pt x="393" y="3144"/>
                    <a:pt x="415" y="3151"/>
                  </a:cubicBezTo>
                  <a:cubicBezTo>
                    <a:pt x="424" y="3159"/>
                    <a:pt x="434" y="3165"/>
                    <a:pt x="443" y="3173"/>
                  </a:cubicBezTo>
                  <a:cubicBezTo>
                    <a:pt x="511" y="3227"/>
                    <a:pt x="578" y="3281"/>
                    <a:pt x="646" y="3335"/>
                  </a:cubicBezTo>
                  <a:cubicBezTo>
                    <a:pt x="1302" y="3841"/>
                    <a:pt x="2078" y="4236"/>
                    <a:pt x="2884" y="4236"/>
                  </a:cubicBezTo>
                  <a:cubicBezTo>
                    <a:pt x="2947" y="4236"/>
                    <a:pt x="3011" y="4234"/>
                    <a:pt x="3075" y="4229"/>
                  </a:cubicBezTo>
                  <a:lnTo>
                    <a:pt x="3075" y="4229"/>
                  </a:lnTo>
                  <a:cubicBezTo>
                    <a:pt x="3070" y="4512"/>
                    <a:pt x="3066" y="4796"/>
                    <a:pt x="3062" y="5079"/>
                  </a:cubicBezTo>
                  <a:cubicBezTo>
                    <a:pt x="3055" y="5734"/>
                    <a:pt x="3020" y="6390"/>
                    <a:pt x="3004" y="7045"/>
                  </a:cubicBezTo>
                  <a:cubicBezTo>
                    <a:pt x="2998" y="7047"/>
                    <a:pt x="2994" y="7051"/>
                    <a:pt x="2991" y="7056"/>
                  </a:cubicBezTo>
                  <a:cubicBezTo>
                    <a:pt x="2960" y="7091"/>
                    <a:pt x="2928" y="7125"/>
                    <a:pt x="2906" y="7166"/>
                  </a:cubicBezTo>
                  <a:lnTo>
                    <a:pt x="2905" y="7168"/>
                  </a:lnTo>
                  <a:cubicBezTo>
                    <a:pt x="2786" y="7309"/>
                    <a:pt x="2728" y="7385"/>
                    <a:pt x="2623" y="7511"/>
                  </a:cubicBezTo>
                  <a:cubicBezTo>
                    <a:pt x="2615" y="7520"/>
                    <a:pt x="2607" y="7530"/>
                    <a:pt x="2600" y="7540"/>
                  </a:cubicBezTo>
                  <a:cubicBezTo>
                    <a:pt x="2591" y="7542"/>
                    <a:pt x="2583" y="7546"/>
                    <a:pt x="2576" y="7552"/>
                  </a:cubicBezTo>
                  <a:cubicBezTo>
                    <a:pt x="2566" y="7561"/>
                    <a:pt x="2563" y="7575"/>
                    <a:pt x="2561" y="7587"/>
                  </a:cubicBezTo>
                  <a:cubicBezTo>
                    <a:pt x="1967" y="8326"/>
                    <a:pt x="1551" y="9197"/>
                    <a:pt x="1191" y="10074"/>
                  </a:cubicBezTo>
                  <a:cubicBezTo>
                    <a:pt x="844" y="10928"/>
                    <a:pt x="541" y="11804"/>
                    <a:pt x="359" y="12710"/>
                  </a:cubicBezTo>
                  <a:cubicBezTo>
                    <a:pt x="319" y="12915"/>
                    <a:pt x="277" y="13144"/>
                    <a:pt x="260" y="13301"/>
                  </a:cubicBezTo>
                  <a:cubicBezTo>
                    <a:pt x="245" y="13356"/>
                    <a:pt x="288" y="13400"/>
                    <a:pt x="334" y="13400"/>
                  </a:cubicBezTo>
                  <a:cubicBezTo>
                    <a:pt x="352" y="13400"/>
                    <a:pt x="370" y="13394"/>
                    <a:pt x="385" y="13379"/>
                  </a:cubicBezTo>
                  <a:cubicBezTo>
                    <a:pt x="405" y="13359"/>
                    <a:pt x="406" y="13332"/>
                    <a:pt x="407" y="13307"/>
                  </a:cubicBezTo>
                  <a:cubicBezTo>
                    <a:pt x="413" y="13246"/>
                    <a:pt x="420" y="13185"/>
                    <a:pt x="428" y="13125"/>
                  </a:cubicBezTo>
                  <a:cubicBezTo>
                    <a:pt x="440" y="13018"/>
                    <a:pt x="488" y="12700"/>
                    <a:pt x="539" y="12485"/>
                  </a:cubicBezTo>
                  <a:cubicBezTo>
                    <a:pt x="731" y="11625"/>
                    <a:pt x="1021" y="10791"/>
                    <a:pt x="1345" y="9974"/>
                  </a:cubicBezTo>
                  <a:cubicBezTo>
                    <a:pt x="1643" y="9228"/>
                    <a:pt x="2043" y="8410"/>
                    <a:pt x="2549" y="7752"/>
                  </a:cubicBezTo>
                  <a:lnTo>
                    <a:pt x="2549" y="7752"/>
                  </a:lnTo>
                  <a:cubicBezTo>
                    <a:pt x="2537" y="8059"/>
                    <a:pt x="2547" y="8365"/>
                    <a:pt x="2528" y="8672"/>
                  </a:cubicBezTo>
                  <a:cubicBezTo>
                    <a:pt x="2466" y="9715"/>
                    <a:pt x="2451" y="10759"/>
                    <a:pt x="2415" y="11803"/>
                  </a:cubicBezTo>
                  <a:cubicBezTo>
                    <a:pt x="2410" y="11860"/>
                    <a:pt x="2406" y="11912"/>
                    <a:pt x="2403" y="11993"/>
                  </a:cubicBezTo>
                  <a:cubicBezTo>
                    <a:pt x="2349" y="12490"/>
                    <a:pt x="2363" y="13324"/>
                    <a:pt x="2341" y="13999"/>
                  </a:cubicBezTo>
                  <a:cubicBezTo>
                    <a:pt x="2308" y="15620"/>
                    <a:pt x="2177" y="17235"/>
                    <a:pt x="2122" y="18854"/>
                  </a:cubicBezTo>
                  <a:cubicBezTo>
                    <a:pt x="2116" y="18988"/>
                    <a:pt x="2105" y="19121"/>
                    <a:pt x="2097" y="19255"/>
                  </a:cubicBezTo>
                  <a:cubicBezTo>
                    <a:pt x="2095" y="19287"/>
                    <a:pt x="2091" y="19326"/>
                    <a:pt x="2097" y="19357"/>
                  </a:cubicBezTo>
                  <a:cubicBezTo>
                    <a:pt x="2065" y="20052"/>
                    <a:pt x="2059" y="20748"/>
                    <a:pt x="2018" y="21442"/>
                  </a:cubicBezTo>
                  <a:cubicBezTo>
                    <a:pt x="1925" y="22981"/>
                    <a:pt x="1781" y="24516"/>
                    <a:pt x="1623" y="26050"/>
                  </a:cubicBezTo>
                  <a:cubicBezTo>
                    <a:pt x="1510" y="27051"/>
                    <a:pt x="1410" y="27946"/>
                    <a:pt x="1193" y="28934"/>
                  </a:cubicBezTo>
                  <a:cubicBezTo>
                    <a:pt x="1034" y="29627"/>
                    <a:pt x="812" y="30305"/>
                    <a:pt x="541" y="30960"/>
                  </a:cubicBezTo>
                  <a:cubicBezTo>
                    <a:pt x="442" y="31215"/>
                    <a:pt x="313" y="31473"/>
                    <a:pt x="272" y="31623"/>
                  </a:cubicBezTo>
                  <a:cubicBezTo>
                    <a:pt x="254" y="31588"/>
                    <a:pt x="236" y="31552"/>
                    <a:pt x="218" y="31518"/>
                  </a:cubicBezTo>
                  <a:cubicBezTo>
                    <a:pt x="187" y="31462"/>
                    <a:pt x="157" y="31405"/>
                    <a:pt x="129" y="31345"/>
                  </a:cubicBezTo>
                  <a:cubicBezTo>
                    <a:pt x="127" y="31345"/>
                    <a:pt x="128" y="31323"/>
                    <a:pt x="102" y="31304"/>
                  </a:cubicBezTo>
                  <a:cubicBezTo>
                    <a:pt x="98" y="31303"/>
                    <a:pt x="96" y="31302"/>
                    <a:pt x="94" y="31302"/>
                  </a:cubicBezTo>
                  <a:cubicBezTo>
                    <a:pt x="91" y="31298"/>
                    <a:pt x="87" y="31293"/>
                    <a:pt x="79" y="31287"/>
                  </a:cubicBezTo>
                  <a:cubicBezTo>
                    <a:pt x="71" y="31282"/>
                    <a:pt x="63" y="31280"/>
                    <a:pt x="56" y="31280"/>
                  </a:cubicBezTo>
                  <a:cubicBezTo>
                    <a:pt x="27" y="31280"/>
                    <a:pt x="1" y="31309"/>
                    <a:pt x="10" y="31340"/>
                  </a:cubicBezTo>
                  <a:cubicBezTo>
                    <a:pt x="27" y="31426"/>
                    <a:pt x="62" y="31504"/>
                    <a:pt x="103" y="31580"/>
                  </a:cubicBezTo>
                  <a:cubicBezTo>
                    <a:pt x="124" y="31640"/>
                    <a:pt x="148" y="31701"/>
                    <a:pt x="174" y="31760"/>
                  </a:cubicBezTo>
                  <a:cubicBezTo>
                    <a:pt x="181" y="31776"/>
                    <a:pt x="192" y="31791"/>
                    <a:pt x="211" y="31794"/>
                  </a:cubicBezTo>
                  <a:cubicBezTo>
                    <a:pt x="215" y="31796"/>
                    <a:pt x="220" y="31797"/>
                    <a:pt x="225" y="31797"/>
                  </a:cubicBezTo>
                  <a:cubicBezTo>
                    <a:pt x="232" y="31797"/>
                    <a:pt x="239" y="31795"/>
                    <a:pt x="246" y="31792"/>
                  </a:cubicBezTo>
                  <a:cubicBezTo>
                    <a:pt x="257" y="31798"/>
                    <a:pt x="268" y="31800"/>
                    <a:pt x="278" y="31800"/>
                  </a:cubicBezTo>
                  <a:cubicBezTo>
                    <a:pt x="331" y="31800"/>
                    <a:pt x="374" y="31740"/>
                    <a:pt x="387" y="31689"/>
                  </a:cubicBezTo>
                  <a:cubicBezTo>
                    <a:pt x="447" y="31599"/>
                    <a:pt x="536" y="31386"/>
                    <a:pt x="596" y="31248"/>
                  </a:cubicBezTo>
                  <a:cubicBezTo>
                    <a:pt x="910" y="30519"/>
                    <a:pt x="1167" y="29764"/>
                    <a:pt x="1346" y="28988"/>
                  </a:cubicBezTo>
                  <a:cubicBezTo>
                    <a:pt x="1603" y="27813"/>
                    <a:pt x="1726" y="26612"/>
                    <a:pt x="1849" y="25417"/>
                  </a:cubicBezTo>
                  <a:cubicBezTo>
                    <a:pt x="1984" y="24059"/>
                    <a:pt x="2108" y="22700"/>
                    <a:pt x="2185" y="21338"/>
                  </a:cubicBezTo>
                  <a:cubicBezTo>
                    <a:pt x="2221" y="20607"/>
                    <a:pt x="2242" y="19874"/>
                    <a:pt x="2265" y="19142"/>
                  </a:cubicBezTo>
                  <a:cubicBezTo>
                    <a:pt x="2266" y="19122"/>
                    <a:pt x="2267" y="19102"/>
                    <a:pt x="2269" y="19083"/>
                  </a:cubicBezTo>
                  <a:cubicBezTo>
                    <a:pt x="2319" y="17966"/>
                    <a:pt x="2345" y="16845"/>
                    <a:pt x="2420" y="15729"/>
                  </a:cubicBezTo>
                  <a:cubicBezTo>
                    <a:pt x="2462" y="15013"/>
                    <a:pt x="2472" y="14296"/>
                    <a:pt x="2498" y="13581"/>
                  </a:cubicBezTo>
                  <a:cubicBezTo>
                    <a:pt x="2511" y="13184"/>
                    <a:pt x="2528" y="12788"/>
                    <a:pt x="2529" y="12391"/>
                  </a:cubicBezTo>
                  <a:cubicBezTo>
                    <a:pt x="2529" y="12268"/>
                    <a:pt x="2528" y="12162"/>
                    <a:pt x="2525" y="12060"/>
                  </a:cubicBezTo>
                  <a:cubicBezTo>
                    <a:pt x="2574" y="11086"/>
                    <a:pt x="2587" y="10113"/>
                    <a:pt x="2616" y="9140"/>
                  </a:cubicBezTo>
                  <a:cubicBezTo>
                    <a:pt x="2626" y="8867"/>
                    <a:pt x="2641" y="8594"/>
                    <a:pt x="2647" y="8321"/>
                  </a:cubicBezTo>
                  <a:cubicBezTo>
                    <a:pt x="2652" y="8084"/>
                    <a:pt x="2648" y="7847"/>
                    <a:pt x="2667" y="7611"/>
                  </a:cubicBezTo>
                  <a:cubicBezTo>
                    <a:pt x="2796" y="7456"/>
                    <a:pt x="2931" y="7310"/>
                    <a:pt x="3073" y="7181"/>
                  </a:cubicBezTo>
                  <a:cubicBezTo>
                    <a:pt x="3081" y="7181"/>
                    <a:pt x="3090" y="7180"/>
                    <a:pt x="3099" y="7176"/>
                  </a:cubicBezTo>
                  <a:cubicBezTo>
                    <a:pt x="3116" y="7171"/>
                    <a:pt x="3130" y="7155"/>
                    <a:pt x="3136" y="7139"/>
                  </a:cubicBezTo>
                  <a:cubicBezTo>
                    <a:pt x="3143" y="7128"/>
                    <a:pt x="3146" y="7086"/>
                    <a:pt x="3145" y="7086"/>
                  </a:cubicBezTo>
                  <a:lnTo>
                    <a:pt x="3145" y="7086"/>
                  </a:lnTo>
                  <a:cubicBezTo>
                    <a:pt x="3145" y="7086"/>
                    <a:pt x="3145" y="7086"/>
                    <a:pt x="3145" y="7086"/>
                  </a:cubicBezTo>
                  <a:cubicBezTo>
                    <a:pt x="3176" y="6854"/>
                    <a:pt x="3168" y="6458"/>
                    <a:pt x="3183" y="6161"/>
                  </a:cubicBezTo>
                  <a:cubicBezTo>
                    <a:pt x="3208" y="5492"/>
                    <a:pt x="3202" y="4826"/>
                    <a:pt x="3228" y="4161"/>
                  </a:cubicBezTo>
                  <a:cubicBezTo>
                    <a:pt x="3228" y="4125"/>
                    <a:pt x="3209" y="4101"/>
                    <a:pt x="3184" y="4091"/>
                  </a:cubicBezTo>
                  <a:cubicBezTo>
                    <a:pt x="3182" y="4090"/>
                    <a:pt x="3181" y="4086"/>
                    <a:pt x="3178" y="4085"/>
                  </a:cubicBezTo>
                  <a:cubicBezTo>
                    <a:pt x="3122" y="4050"/>
                    <a:pt x="3070" y="4014"/>
                    <a:pt x="3017" y="3976"/>
                  </a:cubicBezTo>
                  <a:cubicBezTo>
                    <a:pt x="2841" y="3848"/>
                    <a:pt x="2640" y="3671"/>
                    <a:pt x="2451" y="3476"/>
                  </a:cubicBezTo>
                  <a:cubicBezTo>
                    <a:pt x="2013" y="3010"/>
                    <a:pt x="1703" y="2531"/>
                    <a:pt x="1452" y="1924"/>
                  </a:cubicBezTo>
                  <a:cubicBezTo>
                    <a:pt x="1212" y="1304"/>
                    <a:pt x="1083" y="676"/>
                    <a:pt x="1062" y="48"/>
                  </a:cubicBezTo>
                  <a:cubicBezTo>
                    <a:pt x="1062" y="42"/>
                    <a:pt x="1061" y="36"/>
                    <a:pt x="1059" y="31"/>
                  </a:cubicBezTo>
                  <a:cubicBezTo>
                    <a:pt x="1057" y="15"/>
                    <a:pt x="1046" y="1"/>
                    <a:pt x="10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31"/>
            <p:cNvSpPr/>
            <p:nvPr/>
          </p:nvSpPr>
          <p:spPr>
            <a:xfrm>
              <a:off x="5750950" y="4606575"/>
              <a:ext cx="5675" cy="168250"/>
            </a:xfrm>
            <a:custGeom>
              <a:avLst/>
              <a:gdLst/>
              <a:ahLst/>
              <a:cxnLst/>
              <a:rect l="l" t="t" r="r" b="b"/>
              <a:pathLst>
                <a:path w="227" h="6730" extrusionOk="0">
                  <a:moveTo>
                    <a:pt x="174" y="0"/>
                  </a:moveTo>
                  <a:cubicBezTo>
                    <a:pt x="149" y="0"/>
                    <a:pt x="123" y="18"/>
                    <a:pt x="124" y="48"/>
                  </a:cubicBezTo>
                  <a:cubicBezTo>
                    <a:pt x="119" y="108"/>
                    <a:pt x="116" y="169"/>
                    <a:pt x="113" y="229"/>
                  </a:cubicBezTo>
                  <a:cubicBezTo>
                    <a:pt x="109" y="229"/>
                    <a:pt x="107" y="228"/>
                    <a:pt x="103" y="228"/>
                  </a:cubicBezTo>
                  <a:cubicBezTo>
                    <a:pt x="61" y="228"/>
                    <a:pt x="21" y="265"/>
                    <a:pt x="22" y="310"/>
                  </a:cubicBezTo>
                  <a:cubicBezTo>
                    <a:pt x="16" y="492"/>
                    <a:pt x="14" y="674"/>
                    <a:pt x="14" y="855"/>
                  </a:cubicBezTo>
                  <a:cubicBezTo>
                    <a:pt x="27" y="2303"/>
                    <a:pt x="25" y="3752"/>
                    <a:pt x="0" y="5199"/>
                  </a:cubicBezTo>
                  <a:cubicBezTo>
                    <a:pt x="4" y="5709"/>
                    <a:pt x="5" y="6220"/>
                    <a:pt x="4" y="6729"/>
                  </a:cubicBezTo>
                  <a:lnTo>
                    <a:pt x="5" y="6727"/>
                  </a:lnTo>
                  <a:cubicBezTo>
                    <a:pt x="48" y="6680"/>
                    <a:pt x="98" y="6633"/>
                    <a:pt x="150" y="6592"/>
                  </a:cubicBezTo>
                  <a:cubicBezTo>
                    <a:pt x="156" y="6589"/>
                    <a:pt x="161" y="6585"/>
                    <a:pt x="167" y="6581"/>
                  </a:cubicBezTo>
                  <a:cubicBezTo>
                    <a:pt x="167" y="6040"/>
                    <a:pt x="160" y="5499"/>
                    <a:pt x="164" y="4958"/>
                  </a:cubicBezTo>
                  <a:cubicBezTo>
                    <a:pt x="192" y="3588"/>
                    <a:pt x="185" y="2219"/>
                    <a:pt x="175" y="850"/>
                  </a:cubicBezTo>
                  <a:lnTo>
                    <a:pt x="175" y="837"/>
                  </a:lnTo>
                  <a:cubicBezTo>
                    <a:pt x="177" y="715"/>
                    <a:pt x="181" y="592"/>
                    <a:pt x="189" y="470"/>
                  </a:cubicBezTo>
                  <a:cubicBezTo>
                    <a:pt x="194" y="378"/>
                    <a:pt x="205" y="227"/>
                    <a:pt x="208" y="177"/>
                  </a:cubicBezTo>
                  <a:cubicBezTo>
                    <a:pt x="210" y="129"/>
                    <a:pt x="227" y="78"/>
                    <a:pt x="216" y="30"/>
                  </a:cubicBezTo>
                  <a:cubicBezTo>
                    <a:pt x="209" y="9"/>
                    <a:pt x="192" y="0"/>
                    <a:pt x="1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31"/>
            <p:cNvSpPr/>
            <p:nvPr/>
          </p:nvSpPr>
          <p:spPr>
            <a:xfrm>
              <a:off x="5749525" y="4925600"/>
              <a:ext cx="2675" cy="3025"/>
            </a:xfrm>
            <a:custGeom>
              <a:avLst/>
              <a:gdLst/>
              <a:ahLst/>
              <a:cxnLst/>
              <a:rect l="l" t="t" r="r" b="b"/>
              <a:pathLst>
                <a:path w="107" h="121" extrusionOk="0">
                  <a:moveTo>
                    <a:pt x="28" y="0"/>
                  </a:moveTo>
                  <a:cubicBezTo>
                    <a:pt x="21" y="4"/>
                    <a:pt x="15" y="8"/>
                    <a:pt x="7" y="10"/>
                  </a:cubicBezTo>
                  <a:lnTo>
                    <a:pt x="7" y="21"/>
                  </a:lnTo>
                  <a:cubicBezTo>
                    <a:pt x="10" y="51"/>
                    <a:pt x="0" y="82"/>
                    <a:pt x="22" y="106"/>
                  </a:cubicBezTo>
                  <a:cubicBezTo>
                    <a:pt x="31" y="116"/>
                    <a:pt x="44" y="121"/>
                    <a:pt x="56" y="121"/>
                  </a:cubicBezTo>
                  <a:cubicBezTo>
                    <a:pt x="81" y="121"/>
                    <a:pt x="107" y="101"/>
                    <a:pt x="105" y="71"/>
                  </a:cubicBezTo>
                  <a:lnTo>
                    <a:pt x="105" y="5"/>
                  </a:lnTo>
                  <a:cubicBezTo>
                    <a:pt x="98" y="5"/>
                    <a:pt x="90" y="5"/>
                    <a:pt x="83" y="4"/>
                  </a:cubicBezTo>
                  <a:cubicBezTo>
                    <a:pt x="63" y="3"/>
                    <a:pt x="46" y="3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31"/>
            <p:cNvSpPr/>
            <p:nvPr/>
          </p:nvSpPr>
          <p:spPr>
            <a:xfrm>
              <a:off x="5750450" y="4925700"/>
              <a:ext cx="23525" cy="137400"/>
            </a:xfrm>
            <a:custGeom>
              <a:avLst/>
              <a:gdLst/>
              <a:ahLst/>
              <a:cxnLst/>
              <a:rect l="l" t="t" r="r" b="b"/>
              <a:pathLst>
                <a:path w="941" h="5496" extrusionOk="0">
                  <a:moveTo>
                    <a:pt x="31" y="0"/>
                  </a:moveTo>
                  <a:cubicBezTo>
                    <a:pt x="14" y="9"/>
                    <a:pt x="0" y="29"/>
                    <a:pt x="7" y="52"/>
                  </a:cubicBezTo>
                  <a:cubicBezTo>
                    <a:pt x="200" y="861"/>
                    <a:pt x="355" y="1682"/>
                    <a:pt x="483" y="2504"/>
                  </a:cubicBezTo>
                  <a:cubicBezTo>
                    <a:pt x="594" y="3240"/>
                    <a:pt x="642" y="3933"/>
                    <a:pt x="504" y="4638"/>
                  </a:cubicBezTo>
                  <a:cubicBezTo>
                    <a:pt x="506" y="4649"/>
                    <a:pt x="506" y="4660"/>
                    <a:pt x="505" y="4675"/>
                  </a:cubicBezTo>
                  <a:cubicBezTo>
                    <a:pt x="467" y="4949"/>
                    <a:pt x="426" y="5222"/>
                    <a:pt x="380" y="5495"/>
                  </a:cubicBezTo>
                  <a:cubicBezTo>
                    <a:pt x="383" y="5489"/>
                    <a:pt x="386" y="5482"/>
                    <a:pt x="390" y="5475"/>
                  </a:cubicBezTo>
                  <a:cubicBezTo>
                    <a:pt x="941" y="4202"/>
                    <a:pt x="731" y="3033"/>
                    <a:pt x="468" y="1725"/>
                  </a:cubicBezTo>
                  <a:cubicBezTo>
                    <a:pt x="380" y="1283"/>
                    <a:pt x="283" y="845"/>
                    <a:pt x="181" y="407"/>
                  </a:cubicBezTo>
                  <a:cubicBezTo>
                    <a:pt x="155" y="297"/>
                    <a:pt x="132" y="185"/>
                    <a:pt x="103" y="73"/>
                  </a:cubicBezTo>
                  <a:cubicBezTo>
                    <a:pt x="94" y="50"/>
                    <a:pt x="96" y="17"/>
                    <a:pt x="73" y="1"/>
                  </a:cubicBezTo>
                  <a:cubicBezTo>
                    <a:pt x="63" y="1"/>
                    <a:pt x="55" y="1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31"/>
            <p:cNvSpPr/>
            <p:nvPr/>
          </p:nvSpPr>
          <p:spPr>
            <a:xfrm>
              <a:off x="5730475" y="4925650"/>
              <a:ext cx="21175" cy="121350"/>
            </a:xfrm>
            <a:custGeom>
              <a:avLst/>
              <a:gdLst/>
              <a:ahLst/>
              <a:cxnLst/>
              <a:rect l="l" t="t" r="r" b="b"/>
              <a:pathLst>
                <a:path w="847" h="4854" extrusionOk="0">
                  <a:moveTo>
                    <a:pt x="792" y="0"/>
                  </a:moveTo>
                  <a:cubicBezTo>
                    <a:pt x="784" y="3"/>
                    <a:pt x="777" y="6"/>
                    <a:pt x="769" y="8"/>
                  </a:cubicBezTo>
                  <a:cubicBezTo>
                    <a:pt x="752" y="26"/>
                    <a:pt x="752" y="53"/>
                    <a:pt x="744" y="74"/>
                  </a:cubicBezTo>
                  <a:cubicBezTo>
                    <a:pt x="715" y="185"/>
                    <a:pt x="690" y="296"/>
                    <a:pt x="665" y="408"/>
                  </a:cubicBezTo>
                  <a:cubicBezTo>
                    <a:pt x="561" y="846"/>
                    <a:pt x="459" y="1283"/>
                    <a:pt x="368" y="1723"/>
                  </a:cubicBezTo>
                  <a:cubicBezTo>
                    <a:pt x="170" y="2679"/>
                    <a:pt x="0" y="3558"/>
                    <a:pt x="134" y="4461"/>
                  </a:cubicBezTo>
                  <a:cubicBezTo>
                    <a:pt x="140" y="4477"/>
                    <a:pt x="145" y="4491"/>
                    <a:pt x="152" y="4507"/>
                  </a:cubicBezTo>
                  <a:cubicBezTo>
                    <a:pt x="223" y="4621"/>
                    <a:pt x="291" y="4735"/>
                    <a:pt x="357" y="4854"/>
                  </a:cubicBezTo>
                  <a:cubicBezTo>
                    <a:pt x="166" y="4073"/>
                    <a:pt x="218" y="3313"/>
                    <a:pt x="346" y="2503"/>
                  </a:cubicBezTo>
                  <a:cubicBezTo>
                    <a:pt x="481" y="1681"/>
                    <a:pt x="643" y="861"/>
                    <a:pt x="841" y="54"/>
                  </a:cubicBezTo>
                  <a:cubicBezTo>
                    <a:pt x="847" y="31"/>
                    <a:pt x="834" y="10"/>
                    <a:pt x="815" y="1"/>
                  </a:cubicBezTo>
                  <a:cubicBezTo>
                    <a:pt x="808" y="1"/>
                    <a:pt x="799" y="0"/>
                    <a:pt x="7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31"/>
            <p:cNvSpPr/>
            <p:nvPr/>
          </p:nvSpPr>
          <p:spPr>
            <a:xfrm>
              <a:off x="5698950" y="4587725"/>
              <a:ext cx="55575" cy="141900"/>
            </a:xfrm>
            <a:custGeom>
              <a:avLst/>
              <a:gdLst/>
              <a:ahLst/>
              <a:cxnLst/>
              <a:rect l="l" t="t" r="r" b="b"/>
              <a:pathLst>
                <a:path w="2223" h="5676" extrusionOk="0">
                  <a:moveTo>
                    <a:pt x="115" y="1"/>
                  </a:moveTo>
                  <a:cubicBezTo>
                    <a:pt x="92" y="1"/>
                    <a:pt x="70" y="6"/>
                    <a:pt x="53" y="21"/>
                  </a:cubicBezTo>
                  <a:cubicBezTo>
                    <a:pt x="51" y="22"/>
                    <a:pt x="47" y="22"/>
                    <a:pt x="44" y="22"/>
                  </a:cubicBezTo>
                  <a:cubicBezTo>
                    <a:pt x="1" y="39"/>
                    <a:pt x="3" y="99"/>
                    <a:pt x="37" y="121"/>
                  </a:cubicBezTo>
                  <a:cubicBezTo>
                    <a:pt x="41" y="127"/>
                    <a:pt x="44" y="134"/>
                    <a:pt x="49" y="139"/>
                  </a:cubicBezTo>
                  <a:cubicBezTo>
                    <a:pt x="65" y="153"/>
                    <a:pt x="84" y="163"/>
                    <a:pt x="106" y="163"/>
                  </a:cubicBezTo>
                  <a:cubicBezTo>
                    <a:pt x="114" y="166"/>
                    <a:pt x="119" y="167"/>
                    <a:pt x="120" y="167"/>
                  </a:cubicBezTo>
                  <a:cubicBezTo>
                    <a:pt x="122" y="167"/>
                    <a:pt x="121" y="166"/>
                    <a:pt x="119" y="165"/>
                  </a:cubicBezTo>
                  <a:lnTo>
                    <a:pt x="119" y="165"/>
                  </a:lnTo>
                  <a:cubicBezTo>
                    <a:pt x="131" y="166"/>
                    <a:pt x="157" y="171"/>
                    <a:pt x="168" y="173"/>
                  </a:cubicBezTo>
                  <a:cubicBezTo>
                    <a:pt x="203" y="181"/>
                    <a:pt x="238" y="189"/>
                    <a:pt x="271" y="199"/>
                  </a:cubicBezTo>
                  <a:cubicBezTo>
                    <a:pt x="443" y="279"/>
                    <a:pt x="629" y="408"/>
                    <a:pt x="774" y="552"/>
                  </a:cubicBezTo>
                  <a:cubicBezTo>
                    <a:pt x="1006" y="785"/>
                    <a:pt x="1158" y="1059"/>
                    <a:pt x="1249" y="1360"/>
                  </a:cubicBezTo>
                  <a:cubicBezTo>
                    <a:pt x="1421" y="1976"/>
                    <a:pt x="1284" y="2638"/>
                    <a:pt x="985" y="3195"/>
                  </a:cubicBezTo>
                  <a:cubicBezTo>
                    <a:pt x="974" y="3215"/>
                    <a:pt x="973" y="3237"/>
                    <a:pt x="978" y="3260"/>
                  </a:cubicBezTo>
                  <a:cubicBezTo>
                    <a:pt x="973" y="3277"/>
                    <a:pt x="974" y="3298"/>
                    <a:pt x="985" y="3314"/>
                  </a:cubicBezTo>
                  <a:cubicBezTo>
                    <a:pt x="990" y="3327"/>
                    <a:pt x="997" y="3338"/>
                    <a:pt x="1007" y="3348"/>
                  </a:cubicBezTo>
                  <a:cubicBezTo>
                    <a:pt x="1508" y="3888"/>
                    <a:pt x="1912" y="4323"/>
                    <a:pt x="2041" y="5127"/>
                  </a:cubicBezTo>
                  <a:cubicBezTo>
                    <a:pt x="2067" y="5275"/>
                    <a:pt x="2077" y="5445"/>
                    <a:pt x="2075" y="5626"/>
                  </a:cubicBezTo>
                  <a:cubicBezTo>
                    <a:pt x="2074" y="5658"/>
                    <a:pt x="2099" y="5676"/>
                    <a:pt x="2124" y="5676"/>
                  </a:cubicBezTo>
                  <a:cubicBezTo>
                    <a:pt x="2148" y="5676"/>
                    <a:pt x="2172" y="5660"/>
                    <a:pt x="2173" y="5626"/>
                  </a:cubicBezTo>
                  <a:cubicBezTo>
                    <a:pt x="2183" y="5388"/>
                    <a:pt x="2157" y="5194"/>
                    <a:pt x="2108" y="4976"/>
                  </a:cubicBezTo>
                  <a:lnTo>
                    <a:pt x="2108" y="4976"/>
                  </a:lnTo>
                  <a:cubicBezTo>
                    <a:pt x="2115" y="4977"/>
                    <a:pt x="2121" y="4978"/>
                    <a:pt x="2128" y="4978"/>
                  </a:cubicBezTo>
                  <a:cubicBezTo>
                    <a:pt x="2177" y="4978"/>
                    <a:pt x="2222" y="4933"/>
                    <a:pt x="2208" y="4883"/>
                  </a:cubicBezTo>
                  <a:cubicBezTo>
                    <a:pt x="2111" y="4473"/>
                    <a:pt x="1874" y="4102"/>
                    <a:pt x="1601" y="3739"/>
                  </a:cubicBezTo>
                  <a:cubicBezTo>
                    <a:pt x="1489" y="3590"/>
                    <a:pt x="1365" y="3451"/>
                    <a:pt x="1222" y="3334"/>
                  </a:cubicBezTo>
                  <a:cubicBezTo>
                    <a:pt x="1210" y="3328"/>
                    <a:pt x="1178" y="3294"/>
                    <a:pt x="1133" y="3262"/>
                  </a:cubicBezTo>
                  <a:cubicBezTo>
                    <a:pt x="1152" y="3231"/>
                    <a:pt x="1164" y="3194"/>
                    <a:pt x="1181" y="3165"/>
                  </a:cubicBezTo>
                  <a:cubicBezTo>
                    <a:pt x="1236" y="3056"/>
                    <a:pt x="1282" y="2944"/>
                    <a:pt x="1324" y="2829"/>
                  </a:cubicBezTo>
                  <a:cubicBezTo>
                    <a:pt x="1368" y="2709"/>
                    <a:pt x="1402" y="2582"/>
                    <a:pt x="1430" y="2457"/>
                  </a:cubicBezTo>
                  <a:cubicBezTo>
                    <a:pt x="1508" y="2170"/>
                    <a:pt x="1514" y="1865"/>
                    <a:pt x="1459" y="1573"/>
                  </a:cubicBezTo>
                  <a:cubicBezTo>
                    <a:pt x="1448" y="1502"/>
                    <a:pt x="1433" y="1432"/>
                    <a:pt x="1415" y="1362"/>
                  </a:cubicBezTo>
                  <a:cubicBezTo>
                    <a:pt x="1397" y="1309"/>
                    <a:pt x="1380" y="1258"/>
                    <a:pt x="1360" y="1207"/>
                  </a:cubicBezTo>
                  <a:cubicBezTo>
                    <a:pt x="1210" y="750"/>
                    <a:pt x="970" y="352"/>
                    <a:pt x="539" y="130"/>
                  </a:cubicBezTo>
                  <a:cubicBezTo>
                    <a:pt x="418" y="69"/>
                    <a:pt x="289" y="26"/>
                    <a:pt x="156" y="7"/>
                  </a:cubicBezTo>
                  <a:cubicBezTo>
                    <a:pt x="143" y="3"/>
                    <a:pt x="129" y="1"/>
                    <a:pt x="1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31"/>
            <p:cNvSpPr/>
            <p:nvPr/>
          </p:nvSpPr>
          <p:spPr>
            <a:xfrm>
              <a:off x="5751400" y="4588075"/>
              <a:ext cx="56425" cy="141450"/>
            </a:xfrm>
            <a:custGeom>
              <a:avLst/>
              <a:gdLst/>
              <a:ahLst/>
              <a:cxnLst/>
              <a:rect l="l" t="t" r="r" b="b"/>
              <a:pathLst>
                <a:path w="2257" h="5658" extrusionOk="0">
                  <a:moveTo>
                    <a:pt x="2141" y="1"/>
                  </a:moveTo>
                  <a:cubicBezTo>
                    <a:pt x="2128" y="1"/>
                    <a:pt x="2114" y="3"/>
                    <a:pt x="2100" y="6"/>
                  </a:cubicBezTo>
                  <a:cubicBezTo>
                    <a:pt x="1966" y="25"/>
                    <a:pt x="1838" y="68"/>
                    <a:pt x="1717" y="128"/>
                  </a:cubicBezTo>
                  <a:cubicBezTo>
                    <a:pt x="1285" y="345"/>
                    <a:pt x="1042" y="743"/>
                    <a:pt x="888" y="1199"/>
                  </a:cubicBezTo>
                  <a:cubicBezTo>
                    <a:pt x="869" y="1249"/>
                    <a:pt x="849" y="1301"/>
                    <a:pt x="833" y="1353"/>
                  </a:cubicBezTo>
                  <a:cubicBezTo>
                    <a:pt x="813" y="1422"/>
                    <a:pt x="798" y="1493"/>
                    <a:pt x="786" y="1564"/>
                  </a:cubicBezTo>
                  <a:cubicBezTo>
                    <a:pt x="731" y="1855"/>
                    <a:pt x="734" y="2160"/>
                    <a:pt x="810" y="2447"/>
                  </a:cubicBezTo>
                  <a:cubicBezTo>
                    <a:pt x="836" y="2574"/>
                    <a:pt x="870" y="2700"/>
                    <a:pt x="913" y="2822"/>
                  </a:cubicBezTo>
                  <a:cubicBezTo>
                    <a:pt x="954" y="2937"/>
                    <a:pt x="1001" y="3050"/>
                    <a:pt x="1053" y="3159"/>
                  </a:cubicBezTo>
                  <a:cubicBezTo>
                    <a:pt x="1068" y="3186"/>
                    <a:pt x="1081" y="3225"/>
                    <a:pt x="1100" y="3256"/>
                  </a:cubicBezTo>
                  <a:cubicBezTo>
                    <a:pt x="1055" y="3289"/>
                    <a:pt x="1023" y="3321"/>
                    <a:pt x="1011" y="3328"/>
                  </a:cubicBezTo>
                  <a:cubicBezTo>
                    <a:pt x="868" y="3444"/>
                    <a:pt x="743" y="3583"/>
                    <a:pt x="630" y="3730"/>
                  </a:cubicBezTo>
                  <a:cubicBezTo>
                    <a:pt x="354" y="4091"/>
                    <a:pt x="116" y="4461"/>
                    <a:pt x="15" y="4869"/>
                  </a:cubicBezTo>
                  <a:cubicBezTo>
                    <a:pt x="0" y="4917"/>
                    <a:pt x="42" y="4962"/>
                    <a:pt x="85" y="4962"/>
                  </a:cubicBezTo>
                  <a:cubicBezTo>
                    <a:pt x="92" y="4962"/>
                    <a:pt x="99" y="4960"/>
                    <a:pt x="107" y="4957"/>
                  </a:cubicBezTo>
                  <a:lnTo>
                    <a:pt x="107" y="4957"/>
                  </a:lnTo>
                  <a:cubicBezTo>
                    <a:pt x="56" y="5176"/>
                    <a:pt x="30" y="5369"/>
                    <a:pt x="39" y="5609"/>
                  </a:cubicBezTo>
                  <a:cubicBezTo>
                    <a:pt x="39" y="5642"/>
                    <a:pt x="62" y="5658"/>
                    <a:pt x="86" y="5658"/>
                  </a:cubicBezTo>
                  <a:cubicBezTo>
                    <a:pt x="111" y="5658"/>
                    <a:pt x="136" y="5641"/>
                    <a:pt x="136" y="5609"/>
                  </a:cubicBezTo>
                  <a:cubicBezTo>
                    <a:pt x="135" y="5426"/>
                    <a:pt x="147" y="5257"/>
                    <a:pt x="174" y="5110"/>
                  </a:cubicBezTo>
                  <a:cubicBezTo>
                    <a:pt x="311" y="4305"/>
                    <a:pt x="717" y="3874"/>
                    <a:pt x="1222" y="3339"/>
                  </a:cubicBezTo>
                  <a:cubicBezTo>
                    <a:pt x="1233" y="3327"/>
                    <a:pt x="1239" y="3316"/>
                    <a:pt x="1245" y="3305"/>
                  </a:cubicBezTo>
                  <a:cubicBezTo>
                    <a:pt x="1258" y="3288"/>
                    <a:pt x="1259" y="3268"/>
                    <a:pt x="1254" y="3249"/>
                  </a:cubicBezTo>
                  <a:cubicBezTo>
                    <a:pt x="1260" y="3227"/>
                    <a:pt x="1259" y="3205"/>
                    <a:pt x="1248" y="3185"/>
                  </a:cubicBezTo>
                  <a:cubicBezTo>
                    <a:pt x="952" y="2625"/>
                    <a:pt x="821" y="1963"/>
                    <a:pt x="996" y="1348"/>
                  </a:cubicBezTo>
                  <a:cubicBezTo>
                    <a:pt x="1090" y="1049"/>
                    <a:pt x="1245" y="775"/>
                    <a:pt x="1477" y="545"/>
                  </a:cubicBezTo>
                  <a:cubicBezTo>
                    <a:pt x="1624" y="401"/>
                    <a:pt x="1812" y="273"/>
                    <a:pt x="1984" y="196"/>
                  </a:cubicBezTo>
                  <a:cubicBezTo>
                    <a:pt x="2018" y="185"/>
                    <a:pt x="2053" y="178"/>
                    <a:pt x="2088" y="172"/>
                  </a:cubicBezTo>
                  <a:cubicBezTo>
                    <a:pt x="2098" y="169"/>
                    <a:pt x="2125" y="165"/>
                    <a:pt x="2136" y="164"/>
                  </a:cubicBezTo>
                  <a:lnTo>
                    <a:pt x="2136" y="164"/>
                  </a:lnTo>
                  <a:cubicBezTo>
                    <a:pt x="2135" y="165"/>
                    <a:pt x="2134" y="165"/>
                    <a:pt x="2136" y="165"/>
                  </a:cubicBezTo>
                  <a:cubicBezTo>
                    <a:pt x="2137" y="165"/>
                    <a:pt x="2141" y="164"/>
                    <a:pt x="2150" y="163"/>
                  </a:cubicBezTo>
                  <a:cubicBezTo>
                    <a:pt x="2151" y="163"/>
                    <a:pt x="2152" y="163"/>
                    <a:pt x="2153" y="163"/>
                  </a:cubicBezTo>
                  <a:cubicBezTo>
                    <a:pt x="2173" y="163"/>
                    <a:pt x="2192" y="153"/>
                    <a:pt x="2206" y="139"/>
                  </a:cubicBezTo>
                  <a:cubicBezTo>
                    <a:pt x="2212" y="134"/>
                    <a:pt x="2216" y="128"/>
                    <a:pt x="2219" y="121"/>
                  </a:cubicBezTo>
                  <a:cubicBezTo>
                    <a:pt x="2253" y="100"/>
                    <a:pt x="2257" y="39"/>
                    <a:pt x="2213" y="22"/>
                  </a:cubicBezTo>
                  <a:cubicBezTo>
                    <a:pt x="2211" y="22"/>
                    <a:pt x="2206" y="22"/>
                    <a:pt x="2203" y="20"/>
                  </a:cubicBezTo>
                  <a:cubicBezTo>
                    <a:pt x="2187" y="6"/>
                    <a:pt x="2164" y="1"/>
                    <a:pt x="21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31"/>
            <p:cNvSpPr/>
            <p:nvPr/>
          </p:nvSpPr>
          <p:spPr>
            <a:xfrm>
              <a:off x="5710250" y="4749100"/>
              <a:ext cx="85225" cy="131800"/>
            </a:xfrm>
            <a:custGeom>
              <a:avLst/>
              <a:gdLst/>
              <a:ahLst/>
              <a:cxnLst/>
              <a:rect l="l" t="t" r="r" b="b"/>
              <a:pathLst>
                <a:path w="3409" h="5272" extrusionOk="0">
                  <a:moveTo>
                    <a:pt x="2070" y="0"/>
                  </a:moveTo>
                  <a:cubicBezTo>
                    <a:pt x="2000" y="0"/>
                    <a:pt x="1929" y="47"/>
                    <a:pt x="1925" y="123"/>
                  </a:cubicBezTo>
                  <a:cubicBezTo>
                    <a:pt x="1916" y="165"/>
                    <a:pt x="1949" y="237"/>
                    <a:pt x="1970" y="322"/>
                  </a:cubicBezTo>
                  <a:cubicBezTo>
                    <a:pt x="1981" y="354"/>
                    <a:pt x="1980" y="464"/>
                    <a:pt x="1974" y="486"/>
                  </a:cubicBezTo>
                  <a:cubicBezTo>
                    <a:pt x="1942" y="688"/>
                    <a:pt x="1686" y="870"/>
                    <a:pt x="1521" y="1003"/>
                  </a:cubicBezTo>
                  <a:cubicBezTo>
                    <a:pt x="1142" y="1267"/>
                    <a:pt x="975" y="1681"/>
                    <a:pt x="1007" y="2142"/>
                  </a:cubicBezTo>
                  <a:cubicBezTo>
                    <a:pt x="1020" y="2484"/>
                    <a:pt x="1108" y="2739"/>
                    <a:pt x="1088" y="3071"/>
                  </a:cubicBezTo>
                  <a:cubicBezTo>
                    <a:pt x="1086" y="3264"/>
                    <a:pt x="1013" y="3369"/>
                    <a:pt x="921" y="3369"/>
                  </a:cubicBezTo>
                  <a:cubicBezTo>
                    <a:pt x="847" y="3369"/>
                    <a:pt x="762" y="3302"/>
                    <a:pt x="689" y="3159"/>
                  </a:cubicBezTo>
                  <a:cubicBezTo>
                    <a:pt x="614" y="2999"/>
                    <a:pt x="565" y="2756"/>
                    <a:pt x="558" y="2554"/>
                  </a:cubicBezTo>
                  <a:cubicBezTo>
                    <a:pt x="553" y="2457"/>
                    <a:pt x="550" y="2359"/>
                    <a:pt x="550" y="2261"/>
                  </a:cubicBezTo>
                  <a:cubicBezTo>
                    <a:pt x="545" y="2214"/>
                    <a:pt x="565" y="2156"/>
                    <a:pt x="533" y="2115"/>
                  </a:cubicBezTo>
                  <a:cubicBezTo>
                    <a:pt x="524" y="2103"/>
                    <a:pt x="509" y="2098"/>
                    <a:pt x="495" y="2098"/>
                  </a:cubicBezTo>
                  <a:cubicBezTo>
                    <a:pt x="476" y="2098"/>
                    <a:pt x="457" y="2107"/>
                    <a:pt x="447" y="2125"/>
                  </a:cubicBezTo>
                  <a:cubicBezTo>
                    <a:pt x="428" y="2168"/>
                    <a:pt x="419" y="2217"/>
                    <a:pt x="405" y="2263"/>
                  </a:cubicBezTo>
                  <a:cubicBezTo>
                    <a:pt x="341" y="2481"/>
                    <a:pt x="294" y="2706"/>
                    <a:pt x="266" y="2932"/>
                  </a:cubicBezTo>
                  <a:cubicBezTo>
                    <a:pt x="227" y="3188"/>
                    <a:pt x="229" y="3449"/>
                    <a:pt x="279" y="3705"/>
                  </a:cubicBezTo>
                  <a:cubicBezTo>
                    <a:pt x="323" y="3996"/>
                    <a:pt x="442" y="4245"/>
                    <a:pt x="415" y="4515"/>
                  </a:cubicBezTo>
                  <a:cubicBezTo>
                    <a:pt x="402" y="4647"/>
                    <a:pt x="334" y="4743"/>
                    <a:pt x="262" y="4743"/>
                  </a:cubicBezTo>
                  <a:cubicBezTo>
                    <a:pt x="233" y="4743"/>
                    <a:pt x="204" y="4728"/>
                    <a:pt x="178" y="4695"/>
                  </a:cubicBezTo>
                  <a:cubicBezTo>
                    <a:pt x="115" y="4609"/>
                    <a:pt x="101" y="4515"/>
                    <a:pt x="94" y="4426"/>
                  </a:cubicBezTo>
                  <a:cubicBezTo>
                    <a:pt x="94" y="4395"/>
                    <a:pt x="70" y="4379"/>
                    <a:pt x="47" y="4379"/>
                  </a:cubicBezTo>
                  <a:cubicBezTo>
                    <a:pt x="24" y="4379"/>
                    <a:pt x="1" y="4395"/>
                    <a:pt x="1" y="4426"/>
                  </a:cubicBezTo>
                  <a:cubicBezTo>
                    <a:pt x="8" y="4594"/>
                    <a:pt x="81" y="4846"/>
                    <a:pt x="279" y="4846"/>
                  </a:cubicBezTo>
                  <a:cubicBezTo>
                    <a:pt x="282" y="4846"/>
                    <a:pt x="284" y="4846"/>
                    <a:pt x="287" y="4846"/>
                  </a:cubicBezTo>
                  <a:cubicBezTo>
                    <a:pt x="462" y="4824"/>
                    <a:pt x="522" y="4614"/>
                    <a:pt x="527" y="4460"/>
                  </a:cubicBezTo>
                  <a:cubicBezTo>
                    <a:pt x="536" y="4186"/>
                    <a:pt x="410" y="3906"/>
                    <a:pt x="372" y="3600"/>
                  </a:cubicBezTo>
                  <a:cubicBezTo>
                    <a:pt x="317" y="3275"/>
                    <a:pt x="359" y="2920"/>
                    <a:pt x="441" y="2567"/>
                  </a:cubicBezTo>
                  <a:cubicBezTo>
                    <a:pt x="451" y="2840"/>
                    <a:pt x="495" y="3114"/>
                    <a:pt x="651" y="3336"/>
                  </a:cubicBezTo>
                  <a:cubicBezTo>
                    <a:pt x="715" y="3424"/>
                    <a:pt x="813" y="3497"/>
                    <a:pt x="924" y="3497"/>
                  </a:cubicBezTo>
                  <a:cubicBezTo>
                    <a:pt x="927" y="3497"/>
                    <a:pt x="931" y="3497"/>
                    <a:pt x="935" y="3497"/>
                  </a:cubicBezTo>
                  <a:cubicBezTo>
                    <a:pt x="1305" y="3458"/>
                    <a:pt x="1216" y="2902"/>
                    <a:pt x="1191" y="2681"/>
                  </a:cubicBezTo>
                  <a:cubicBezTo>
                    <a:pt x="1144" y="2311"/>
                    <a:pt x="1062" y="1961"/>
                    <a:pt x="1193" y="1605"/>
                  </a:cubicBezTo>
                  <a:cubicBezTo>
                    <a:pt x="1233" y="1497"/>
                    <a:pt x="1315" y="1346"/>
                    <a:pt x="1414" y="1255"/>
                  </a:cubicBezTo>
                  <a:cubicBezTo>
                    <a:pt x="1568" y="1100"/>
                    <a:pt x="1723" y="1020"/>
                    <a:pt x="1892" y="852"/>
                  </a:cubicBezTo>
                  <a:cubicBezTo>
                    <a:pt x="2081" y="669"/>
                    <a:pt x="2146" y="481"/>
                    <a:pt x="2076" y="220"/>
                  </a:cubicBezTo>
                  <a:cubicBezTo>
                    <a:pt x="2069" y="196"/>
                    <a:pt x="2063" y="174"/>
                    <a:pt x="2058" y="150"/>
                  </a:cubicBezTo>
                  <a:lnTo>
                    <a:pt x="2058" y="142"/>
                  </a:lnTo>
                  <a:cubicBezTo>
                    <a:pt x="2061" y="142"/>
                    <a:pt x="2063" y="140"/>
                    <a:pt x="2064" y="140"/>
                  </a:cubicBezTo>
                  <a:lnTo>
                    <a:pt x="2071" y="140"/>
                  </a:lnTo>
                  <a:cubicBezTo>
                    <a:pt x="2072" y="140"/>
                    <a:pt x="2073" y="140"/>
                    <a:pt x="2074" y="142"/>
                  </a:cubicBezTo>
                  <a:cubicBezTo>
                    <a:pt x="2083" y="144"/>
                    <a:pt x="2092" y="147"/>
                    <a:pt x="2102" y="150"/>
                  </a:cubicBezTo>
                  <a:cubicBezTo>
                    <a:pt x="2112" y="155"/>
                    <a:pt x="2125" y="165"/>
                    <a:pt x="2133" y="170"/>
                  </a:cubicBezTo>
                  <a:lnTo>
                    <a:pt x="2134" y="170"/>
                  </a:lnTo>
                  <a:cubicBezTo>
                    <a:pt x="2339" y="371"/>
                    <a:pt x="2373" y="731"/>
                    <a:pt x="2270" y="1044"/>
                  </a:cubicBezTo>
                  <a:cubicBezTo>
                    <a:pt x="2205" y="1245"/>
                    <a:pt x="2047" y="1497"/>
                    <a:pt x="1934" y="1734"/>
                  </a:cubicBezTo>
                  <a:cubicBezTo>
                    <a:pt x="1825" y="1959"/>
                    <a:pt x="1747" y="2198"/>
                    <a:pt x="1703" y="2445"/>
                  </a:cubicBezTo>
                  <a:cubicBezTo>
                    <a:pt x="1630" y="2858"/>
                    <a:pt x="1635" y="3414"/>
                    <a:pt x="1891" y="3711"/>
                  </a:cubicBezTo>
                  <a:cubicBezTo>
                    <a:pt x="1965" y="3792"/>
                    <a:pt x="2069" y="3850"/>
                    <a:pt x="2177" y="3850"/>
                  </a:cubicBezTo>
                  <a:cubicBezTo>
                    <a:pt x="2196" y="3850"/>
                    <a:pt x="2215" y="3849"/>
                    <a:pt x="2234" y="3845"/>
                  </a:cubicBezTo>
                  <a:cubicBezTo>
                    <a:pt x="2414" y="3815"/>
                    <a:pt x="2512" y="3619"/>
                    <a:pt x="2511" y="3447"/>
                  </a:cubicBezTo>
                  <a:cubicBezTo>
                    <a:pt x="2514" y="3365"/>
                    <a:pt x="2498" y="3283"/>
                    <a:pt x="2494" y="3200"/>
                  </a:cubicBezTo>
                  <a:cubicBezTo>
                    <a:pt x="2490" y="3090"/>
                    <a:pt x="2496" y="2981"/>
                    <a:pt x="2510" y="2872"/>
                  </a:cubicBezTo>
                  <a:cubicBezTo>
                    <a:pt x="2516" y="2790"/>
                    <a:pt x="2537" y="2686"/>
                    <a:pt x="2576" y="2584"/>
                  </a:cubicBezTo>
                  <a:cubicBezTo>
                    <a:pt x="2608" y="2816"/>
                    <a:pt x="2705" y="3039"/>
                    <a:pt x="2764" y="3264"/>
                  </a:cubicBezTo>
                  <a:cubicBezTo>
                    <a:pt x="2830" y="3523"/>
                    <a:pt x="2860" y="3706"/>
                    <a:pt x="2829" y="3985"/>
                  </a:cubicBezTo>
                  <a:cubicBezTo>
                    <a:pt x="2809" y="4140"/>
                    <a:pt x="2701" y="4560"/>
                    <a:pt x="2696" y="4724"/>
                  </a:cubicBezTo>
                  <a:cubicBezTo>
                    <a:pt x="2690" y="4877"/>
                    <a:pt x="2711" y="5043"/>
                    <a:pt x="2808" y="5164"/>
                  </a:cubicBezTo>
                  <a:cubicBezTo>
                    <a:pt x="2870" y="5238"/>
                    <a:pt x="2943" y="5272"/>
                    <a:pt x="3014" y="5272"/>
                  </a:cubicBezTo>
                  <a:cubicBezTo>
                    <a:pt x="3111" y="5272"/>
                    <a:pt x="3205" y="5210"/>
                    <a:pt x="3269" y="5102"/>
                  </a:cubicBezTo>
                  <a:cubicBezTo>
                    <a:pt x="3333" y="4997"/>
                    <a:pt x="3372" y="4875"/>
                    <a:pt x="3391" y="4752"/>
                  </a:cubicBezTo>
                  <a:cubicBezTo>
                    <a:pt x="3394" y="4743"/>
                    <a:pt x="3395" y="4735"/>
                    <a:pt x="3395" y="4726"/>
                  </a:cubicBezTo>
                  <a:cubicBezTo>
                    <a:pt x="3409" y="4690"/>
                    <a:pt x="3390" y="4649"/>
                    <a:pt x="3347" y="4648"/>
                  </a:cubicBezTo>
                  <a:cubicBezTo>
                    <a:pt x="3332" y="4648"/>
                    <a:pt x="3318" y="4654"/>
                    <a:pt x="3308" y="4665"/>
                  </a:cubicBezTo>
                  <a:cubicBezTo>
                    <a:pt x="3294" y="4677"/>
                    <a:pt x="3288" y="4702"/>
                    <a:pt x="3292" y="4702"/>
                  </a:cubicBezTo>
                  <a:cubicBezTo>
                    <a:pt x="3292" y="4702"/>
                    <a:pt x="3293" y="4702"/>
                    <a:pt x="3293" y="4702"/>
                  </a:cubicBezTo>
                  <a:lnTo>
                    <a:pt x="3293" y="4702"/>
                  </a:lnTo>
                  <a:cubicBezTo>
                    <a:pt x="3278" y="4737"/>
                    <a:pt x="3276" y="4779"/>
                    <a:pt x="3260" y="4815"/>
                  </a:cubicBezTo>
                  <a:cubicBezTo>
                    <a:pt x="3211" y="4938"/>
                    <a:pt x="3197" y="5011"/>
                    <a:pt x="3087" y="5107"/>
                  </a:cubicBezTo>
                  <a:cubicBezTo>
                    <a:pt x="3070" y="5120"/>
                    <a:pt x="3050" y="5127"/>
                    <a:pt x="3029" y="5127"/>
                  </a:cubicBezTo>
                  <a:cubicBezTo>
                    <a:pt x="2970" y="5127"/>
                    <a:pt x="2903" y="5075"/>
                    <a:pt x="2870" y="4939"/>
                  </a:cubicBezTo>
                  <a:cubicBezTo>
                    <a:pt x="2798" y="4641"/>
                    <a:pt x="2962" y="4268"/>
                    <a:pt x="2987" y="3880"/>
                  </a:cubicBezTo>
                  <a:cubicBezTo>
                    <a:pt x="3009" y="3532"/>
                    <a:pt x="2920" y="3192"/>
                    <a:pt x="2804" y="2868"/>
                  </a:cubicBezTo>
                  <a:cubicBezTo>
                    <a:pt x="2760" y="2736"/>
                    <a:pt x="2724" y="2578"/>
                    <a:pt x="2719" y="2497"/>
                  </a:cubicBezTo>
                  <a:cubicBezTo>
                    <a:pt x="2707" y="2418"/>
                    <a:pt x="2751" y="2262"/>
                    <a:pt x="2635" y="2262"/>
                  </a:cubicBezTo>
                  <a:cubicBezTo>
                    <a:pt x="2632" y="2262"/>
                    <a:pt x="2630" y="2262"/>
                    <a:pt x="2627" y="2262"/>
                  </a:cubicBezTo>
                  <a:cubicBezTo>
                    <a:pt x="2557" y="2276"/>
                    <a:pt x="2530" y="2359"/>
                    <a:pt x="2498" y="2414"/>
                  </a:cubicBezTo>
                  <a:cubicBezTo>
                    <a:pt x="2395" y="2626"/>
                    <a:pt x="2384" y="2787"/>
                    <a:pt x="2366" y="2996"/>
                  </a:cubicBezTo>
                  <a:cubicBezTo>
                    <a:pt x="2351" y="3148"/>
                    <a:pt x="2377" y="3300"/>
                    <a:pt x="2378" y="3451"/>
                  </a:cubicBezTo>
                  <a:cubicBezTo>
                    <a:pt x="2380" y="3526"/>
                    <a:pt x="2344" y="3611"/>
                    <a:pt x="2313" y="3648"/>
                  </a:cubicBezTo>
                  <a:cubicBezTo>
                    <a:pt x="2276" y="3693"/>
                    <a:pt x="2230" y="3712"/>
                    <a:pt x="2183" y="3712"/>
                  </a:cubicBezTo>
                  <a:cubicBezTo>
                    <a:pt x="2127" y="3712"/>
                    <a:pt x="2069" y="3685"/>
                    <a:pt x="2022" y="3644"/>
                  </a:cubicBezTo>
                  <a:cubicBezTo>
                    <a:pt x="1922" y="3547"/>
                    <a:pt x="1896" y="3471"/>
                    <a:pt x="1857" y="3315"/>
                  </a:cubicBezTo>
                  <a:cubicBezTo>
                    <a:pt x="1744" y="2833"/>
                    <a:pt x="1849" y="2235"/>
                    <a:pt x="2067" y="1792"/>
                  </a:cubicBezTo>
                  <a:cubicBezTo>
                    <a:pt x="2174" y="1560"/>
                    <a:pt x="2359" y="1274"/>
                    <a:pt x="2428" y="984"/>
                  </a:cubicBezTo>
                  <a:cubicBezTo>
                    <a:pt x="2494" y="654"/>
                    <a:pt x="2468" y="330"/>
                    <a:pt x="2258" y="95"/>
                  </a:cubicBezTo>
                  <a:cubicBezTo>
                    <a:pt x="2217" y="51"/>
                    <a:pt x="2166" y="16"/>
                    <a:pt x="2107" y="5"/>
                  </a:cubicBezTo>
                  <a:cubicBezTo>
                    <a:pt x="2095" y="2"/>
                    <a:pt x="2083" y="0"/>
                    <a:pt x="20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31"/>
            <p:cNvSpPr/>
            <p:nvPr/>
          </p:nvSpPr>
          <p:spPr>
            <a:xfrm>
              <a:off x="5696725" y="4164175"/>
              <a:ext cx="60025" cy="59850"/>
            </a:xfrm>
            <a:custGeom>
              <a:avLst/>
              <a:gdLst/>
              <a:ahLst/>
              <a:cxnLst/>
              <a:rect l="l" t="t" r="r" b="b"/>
              <a:pathLst>
                <a:path w="2401" h="2394" extrusionOk="0">
                  <a:moveTo>
                    <a:pt x="2126" y="1"/>
                  </a:moveTo>
                  <a:cubicBezTo>
                    <a:pt x="2013" y="1"/>
                    <a:pt x="1898" y="11"/>
                    <a:pt x="1788" y="25"/>
                  </a:cubicBezTo>
                  <a:cubicBezTo>
                    <a:pt x="842" y="178"/>
                    <a:pt x="232" y="926"/>
                    <a:pt x="63" y="1737"/>
                  </a:cubicBezTo>
                  <a:cubicBezTo>
                    <a:pt x="31" y="1882"/>
                    <a:pt x="11" y="2030"/>
                    <a:pt x="5" y="2178"/>
                  </a:cubicBezTo>
                  <a:cubicBezTo>
                    <a:pt x="2" y="2232"/>
                    <a:pt x="0" y="2286"/>
                    <a:pt x="1" y="2341"/>
                  </a:cubicBezTo>
                  <a:cubicBezTo>
                    <a:pt x="1" y="2356"/>
                    <a:pt x="7" y="2368"/>
                    <a:pt x="18" y="2378"/>
                  </a:cubicBezTo>
                  <a:cubicBezTo>
                    <a:pt x="29" y="2389"/>
                    <a:pt x="44" y="2394"/>
                    <a:pt x="58" y="2394"/>
                  </a:cubicBezTo>
                  <a:cubicBezTo>
                    <a:pt x="88" y="2394"/>
                    <a:pt x="118" y="2373"/>
                    <a:pt x="117" y="2342"/>
                  </a:cubicBezTo>
                  <a:cubicBezTo>
                    <a:pt x="111" y="1686"/>
                    <a:pt x="343" y="1019"/>
                    <a:pt x="863" y="564"/>
                  </a:cubicBezTo>
                  <a:cubicBezTo>
                    <a:pt x="1125" y="352"/>
                    <a:pt x="1437" y="188"/>
                    <a:pt x="1809" y="128"/>
                  </a:cubicBezTo>
                  <a:cubicBezTo>
                    <a:pt x="1900" y="113"/>
                    <a:pt x="1999" y="106"/>
                    <a:pt x="2121" y="106"/>
                  </a:cubicBezTo>
                  <a:cubicBezTo>
                    <a:pt x="2131" y="106"/>
                    <a:pt x="2140" y="107"/>
                    <a:pt x="2149" y="107"/>
                  </a:cubicBezTo>
                  <a:cubicBezTo>
                    <a:pt x="2156" y="106"/>
                    <a:pt x="2163" y="106"/>
                    <a:pt x="2170" y="106"/>
                  </a:cubicBezTo>
                  <a:cubicBezTo>
                    <a:pt x="2216" y="106"/>
                    <a:pt x="2263" y="114"/>
                    <a:pt x="2309" y="114"/>
                  </a:cubicBezTo>
                  <a:cubicBezTo>
                    <a:pt x="2324" y="114"/>
                    <a:pt x="2339" y="113"/>
                    <a:pt x="2353" y="111"/>
                  </a:cubicBezTo>
                  <a:cubicBezTo>
                    <a:pt x="2397" y="96"/>
                    <a:pt x="2401" y="38"/>
                    <a:pt x="2360" y="18"/>
                  </a:cubicBezTo>
                  <a:cubicBezTo>
                    <a:pt x="2283" y="6"/>
                    <a:pt x="2205" y="1"/>
                    <a:pt x="21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31"/>
            <p:cNvSpPr/>
            <p:nvPr/>
          </p:nvSpPr>
          <p:spPr>
            <a:xfrm>
              <a:off x="5696750" y="4216575"/>
              <a:ext cx="59600" cy="60250"/>
            </a:xfrm>
            <a:custGeom>
              <a:avLst/>
              <a:gdLst/>
              <a:ahLst/>
              <a:cxnLst/>
              <a:rect l="l" t="t" r="r" b="b"/>
              <a:pathLst>
                <a:path w="2384" h="2410" extrusionOk="0">
                  <a:moveTo>
                    <a:pt x="57" y="0"/>
                  </a:moveTo>
                  <a:cubicBezTo>
                    <a:pt x="43" y="0"/>
                    <a:pt x="29" y="5"/>
                    <a:pt x="18" y="15"/>
                  </a:cubicBezTo>
                  <a:cubicBezTo>
                    <a:pt x="7" y="24"/>
                    <a:pt x="1" y="37"/>
                    <a:pt x="1" y="51"/>
                  </a:cubicBezTo>
                  <a:cubicBezTo>
                    <a:pt x="0" y="106"/>
                    <a:pt x="1" y="161"/>
                    <a:pt x="4" y="214"/>
                  </a:cubicBezTo>
                  <a:cubicBezTo>
                    <a:pt x="9" y="363"/>
                    <a:pt x="28" y="511"/>
                    <a:pt x="59" y="656"/>
                  </a:cubicBezTo>
                  <a:cubicBezTo>
                    <a:pt x="222" y="1469"/>
                    <a:pt x="826" y="2223"/>
                    <a:pt x="1772" y="2381"/>
                  </a:cubicBezTo>
                  <a:cubicBezTo>
                    <a:pt x="1886" y="2398"/>
                    <a:pt x="2005" y="2409"/>
                    <a:pt x="2123" y="2409"/>
                  </a:cubicBezTo>
                  <a:cubicBezTo>
                    <a:pt x="2197" y="2409"/>
                    <a:pt x="2271" y="2405"/>
                    <a:pt x="2343" y="2394"/>
                  </a:cubicBezTo>
                  <a:cubicBezTo>
                    <a:pt x="2383" y="2375"/>
                    <a:pt x="2379" y="2315"/>
                    <a:pt x="2337" y="2303"/>
                  </a:cubicBezTo>
                  <a:cubicBezTo>
                    <a:pt x="2321" y="2300"/>
                    <a:pt x="2304" y="2300"/>
                    <a:pt x="2288" y="2300"/>
                  </a:cubicBezTo>
                  <a:cubicBezTo>
                    <a:pt x="2244" y="2300"/>
                    <a:pt x="2200" y="2306"/>
                    <a:pt x="2156" y="2306"/>
                  </a:cubicBezTo>
                  <a:cubicBezTo>
                    <a:pt x="2148" y="2306"/>
                    <a:pt x="2141" y="2306"/>
                    <a:pt x="2133" y="2305"/>
                  </a:cubicBezTo>
                  <a:cubicBezTo>
                    <a:pt x="1998" y="2305"/>
                    <a:pt x="1891" y="2298"/>
                    <a:pt x="1792" y="2280"/>
                  </a:cubicBezTo>
                  <a:cubicBezTo>
                    <a:pt x="1420" y="2219"/>
                    <a:pt x="1111" y="2053"/>
                    <a:pt x="851" y="1837"/>
                  </a:cubicBezTo>
                  <a:cubicBezTo>
                    <a:pt x="335" y="1378"/>
                    <a:pt x="107" y="709"/>
                    <a:pt x="118" y="53"/>
                  </a:cubicBezTo>
                  <a:cubicBezTo>
                    <a:pt x="118" y="22"/>
                    <a:pt x="87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31"/>
            <p:cNvSpPr/>
            <p:nvPr/>
          </p:nvSpPr>
          <p:spPr>
            <a:xfrm>
              <a:off x="5753800" y="4164200"/>
              <a:ext cx="59600" cy="60250"/>
            </a:xfrm>
            <a:custGeom>
              <a:avLst/>
              <a:gdLst/>
              <a:ahLst/>
              <a:cxnLst/>
              <a:rect l="l" t="t" r="r" b="b"/>
              <a:pathLst>
                <a:path w="2384" h="2410" extrusionOk="0">
                  <a:moveTo>
                    <a:pt x="261" y="0"/>
                  </a:moveTo>
                  <a:cubicBezTo>
                    <a:pt x="187" y="0"/>
                    <a:pt x="113" y="5"/>
                    <a:pt x="40" y="16"/>
                  </a:cubicBezTo>
                  <a:cubicBezTo>
                    <a:pt x="0" y="35"/>
                    <a:pt x="4" y="94"/>
                    <a:pt x="47" y="107"/>
                  </a:cubicBezTo>
                  <a:cubicBezTo>
                    <a:pt x="63" y="109"/>
                    <a:pt x="79" y="110"/>
                    <a:pt x="96" y="110"/>
                  </a:cubicBezTo>
                  <a:cubicBezTo>
                    <a:pt x="139" y="110"/>
                    <a:pt x="183" y="104"/>
                    <a:pt x="227" y="104"/>
                  </a:cubicBezTo>
                  <a:cubicBezTo>
                    <a:pt x="235" y="104"/>
                    <a:pt x="243" y="104"/>
                    <a:pt x="251" y="105"/>
                  </a:cubicBezTo>
                  <a:cubicBezTo>
                    <a:pt x="385" y="105"/>
                    <a:pt x="492" y="112"/>
                    <a:pt x="591" y="129"/>
                  </a:cubicBezTo>
                  <a:cubicBezTo>
                    <a:pt x="963" y="191"/>
                    <a:pt x="1272" y="357"/>
                    <a:pt x="1533" y="572"/>
                  </a:cubicBezTo>
                  <a:cubicBezTo>
                    <a:pt x="2049" y="1031"/>
                    <a:pt x="2276" y="1701"/>
                    <a:pt x="2266" y="2357"/>
                  </a:cubicBezTo>
                  <a:cubicBezTo>
                    <a:pt x="2265" y="2388"/>
                    <a:pt x="2296" y="2409"/>
                    <a:pt x="2327" y="2409"/>
                  </a:cubicBezTo>
                  <a:cubicBezTo>
                    <a:pt x="2340" y="2409"/>
                    <a:pt x="2354" y="2405"/>
                    <a:pt x="2365" y="2395"/>
                  </a:cubicBezTo>
                  <a:cubicBezTo>
                    <a:pt x="2375" y="2386"/>
                    <a:pt x="2382" y="2372"/>
                    <a:pt x="2382" y="2359"/>
                  </a:cubicBezTo>
                  <a:cubicBezTo>
                    <a:pt x="2383" y="2303"/>
                    <a:pt x="2382" y="2249"/>
                    <a:pt x="2379" y="2195"/>
                  </a:cubicBezTo>
                  <a:cubicBezTo>
                    <a:pt x="2374" y="2047"/>
                    <a:pt x="2355" y="1899"/>
                    <a:pt x="2324" y="1753"/>
                  </a:cubicBezTo>
                  <a:cubicBezTo>
                    <a:pt x="2162" y="941"/>
                    <a:pt x="1556" y="187"/>
                    <a:pt x="612" y="28"/>
                  </a:cubicBezTo>
                  <a:cubicBezTo>
                    <a:pt x="498" y="12"/>
                    <a:pt x="379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31"/>
            <p:cNvSpPr/>
            <p:nvPr/>
          </p:nvSpPr>
          <p:spPr>
            <a:xfrm>
              <a:off x="5753375" y="4217025"/>
              <a:ext cx="60050" cy="59850"/>
            </a:xfrm>
            <a:custGeom>
              <a:avLst/>
              <a:gdLst/>
              <a:ahLst/>
              <a:cxnLst/>
              <a:rect l="l" t="t" r="r" b="b"/>
              <a:pathLst>
                <a:path w="2402" h="2394" extrusionOk="0">
                  <a:moveTo>
                    <a:pt x="2344" y="0"/>
                  </a:moveTo>
                  <a:cubicBezTo>
                    <a:pt x="2313" y="0"/>
                    <a:pt x="2283" y="21"/>
                    <a:pt x="2284" y="51"/>
                  </a:cubicBezTo>
                  <a:cubicBezTo>
                    <a:pt x="2289" y="707"/>
                    <a:pt x="2057" y="1375"/>
                    <a:pt x="1537" y="1830"/>
                  </a:cubicBezTo>
                  <a:cubicBezTo>
                    <a:pt x="1277" y="2043"/>
                    <a:pt x="965" y="2206"/>
                    <a:pt x="593" y="2265"/>
                  </a:cubicBezTo>
                  <a:cubicBezTo>
                    <a:pt x="500" y="2281"/>
                    <a:pt x="402" y="2287"/>
                    <a:pt x="279" y="2287"/>
                  </a:cubicBezTo>
                  <a:cubicBezTo>
                    <a:pt x="270" y="2287"/>
                    <a:pt x="261" y="2287"/>
                    <a:pt x="251" y="2287"/>
                  </a:cubicBezTo>
                  <a:cubicBezTo>
                    <a:pt x="244" y="2287"/>
                    <a:pt x="237" y="2288"/>
                    <a:pt x="230" y="2288"/>
                  </a:cubicBezTo>
                  <a:cubicBezTo>
                    <a:pt x="185" y="2288"/>
                    <a:pt x="138" y="2280"/>
                    <a:pt x="93" y="2280"/>
                  </a:cubicBezTo>
                  <a:cubicBezTo>
                    <a:pt x="78" y="2280"/>
                    <a:pt x="63" y="2281"/>
                    <a:pt x="48" y="2283"/>
                  </a:cubicBezTo>
                  <a:cubicBezTo>
                    <a:pt x="5" y="2297"/>
                    <a:pt x="1" y="2357"/>
                    <a:pt x="42" y="2376"/>
                  </a:cubicBezTo>
                  <a:cubicBezTo>
                    <a:pt x="119" y="2388"/>
                    <a:pt x="199" y="2393"/>
                    <a:pt x="278" y="2393"/>
                  </a:cubicBezTo>
                  <a:cubicBezTo>
                    <a:pt x="391" y="2393"/>
                    <a:pt x="504" y="2383"/>
                    <a:pt x="614" y="2368"/>
                  </a:cubicBezTo>
                  <a:cubicBezTo>
                    <a:pt x="1560" y="2216"/>
                    <a:pt x="2170" y="1467"/>
                    <a:pt x="2339" y="658"/>
                  </a:cubicBezTo>
                  <a:cubicBezTo>
                    <a:pt x="2370" y="512"/>
                    <a:pt x="2390" y="364"/>
                    <a:pt x="2396" y="216"/>
                  </a:cubicBezTo>
                  <a:cubicBezTo>
                    <a:pt x="2399" y="161"/>
                    <a:pt x="2401" y="108"/>
                    <a:pt x="2400" y="52"/>
                  </a:cubicBezTo>
                  <a:cubicBezTo>
                    <a:pt x="2400" y="38"/>
                    <a:pt x="2393" y="26"/>
                    <a:pt x="2384" y="15"/>
                  </a:cubicBezTo>
                  <a:cubicBezTo>
                    <a:pt x="2373" y="5"/>
                    <a:pt x="2358" y="0"/>
                    <a:pt x="2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31"/>
            <p:cNvSpPr/>
            <p:nvPr/>
          </p:nvSpPr>
          <p:spPr>
            <a:xfrm>
              <a:off x="5624975" y="4205500"/>
              <a:ext cx="76675" cy="29600"/>
            </a:xfrm>
            <a:custGeom>
              <a:avLst/>
              <a:gdLst/>
              <a:ahLst/>
              <a:cxnLst/>
              <a:rect l="l" t="t" r="r" b="b"/>
              <a:pathLst>
                <a:path w="3067" h="1184" extrusionOk="0">
                  <a:moveTo>
                    <a:pt x="3022" y="0"/>
                  </a:moveTo>
                  <a:cubicBezTo>
                    <a:pt x="2961" y="6"/>
                    <a:pt x="2900" y="24"/>
                    <a:pt x="2840" y="33"/>
                  </a:cubicBezTo>
                  <a:cubicBezTo>
                    <a:pt x="2642" y="71"/>
                    <a:pt x="2442" y="108"/>
                    <a:pt x="2244" y="147"/>
                  </a:cubicBezTo>
                  <a:cubicBezTo>
                    <a:pt x="1860" y="217"/>
                    <a:pt x="1478" y="299"/>
                    <a:pt x="1095" y="376"/>
                  </a:cubicBezTo>
                  <a:cubicBezTo>
                    <a:pt x="750" y="437"/>
                    <a:pt x="295" y="513"/>
                    <a:pt x="34" y="546"/>
                  </a:cubicBezTo>
                  <a:lnTo>
                    <a:pt x="32" y="546"/>
                  </a:lnTo>
                  <a:cubicBezTo>
                    <a:pt x="30" y="546"/>
                    <a:pt x="29" y="546"/>
                    <a:pt x="26" y="548"/>
                  </a:cubicBezTo>
                  <a:cubicBezTo>
                    <a:pt x="24" y="548"/>
                    <a:pt x="23" y="549"/>
                    <a:pt x="20" y="550"/>
                  </a:cubicBezTo>
                  <a:cubicBezTo>
                    <a:pt x="19" y="550"/>
                    <a:pt x="16" y="551"/>
                    <a:pt x="15" y="551"/>
                  </a:cubicBezTo>
                  <a:cubicBezTo>
                    <a:pt x="14" y="553"/>
                    <a:pt x="13" y="553"/>
                    <a:pt x="13" y="554"/>
                  </a:cubicBezTo>
                  <a:cubicBezTo>
                    <a:pt x="11" y="556"/>
                    <a:pt x="10" y="556"/>
                    <a:pt x="9" y="558"/>
                  </a:cubicBezTo>
                  <a:cubicBezTo>
                    <a:pt x="3" y="563"/>
                    <a:pt x="0" y="570"/>
                    <a:pt x="0" y="578"/>
                  </a:cubicBezTo>
                  <a:lnTo>
                    <a:pt x="0" y="581"/>
                  </a:lnTo>
                  <a:lnTo>
                    <a:pt x="0" y="585"/>
                  </a:lnTo>
                  <a:cubicBezTo>
                    <a:pt x="0" y="594"/>
                    <a:pt x="3" y="600"/>
                    <a:pt x="9" y="606"/>
                  </a:cubicBezTo>
                  <a:cubicBezTo>
                    <a:pt x="10" y="607"/>
                    <a:pt x="12" y="607"/>
                    <a:pt x="13" y="609"/>
                  </a:cubicBezTo>
                  <a:cubicBezTo>
                    <a:pt x="14" y="610"/>
                    <a:pt x="15" y="610"/>
                    <a:pt x="15" y="611"/>
                  </a:cubicBezTo>
                  <a:cubicBezTo>
                    <a:pt x="18" y="611"/>
                    <a:pt x="19" y="612"/>
                    <a:pt x="20" y="612"/>
                  </a:cubicBezTo>
                  <a:cubicBezTo>
                    <a:pt x="23" y="614"/>
                    <a:pt x="24" y="614"/>
                    <a:pt x="26" y="615"/>
                  </a:cubicBezTo>
                  <a:cubicBezTo>
                    <a:pt x="29" y="615"/>
                    <a:pt x="30" y="616"/>
                    <a:pt x="32" y="616"/>
                  </a:cubicBezTo>
                  <a:lnTo>
                    <a:pt x="34" y="616"/>
                  </a:lnTo>
                  <a:cubicBezTo>
                    <a:pt x="295" y="652"/>
                    <a:pt x="749" y="733"/>
                    <a:pt x="1093" y="794"/>
                  </a:cubicBezTo>
                  <a:cubicBezTo>
                    <a:pt x="1476" y="875"/>
                    <a:pt x="1857" y="960"/>
                    <a:pt x="2240" y="1033"/>
                  </a:cubicBezTo>
                  <a:cubicBezTo>
                    <a:pt x="2439" y="1072"/>
                    <a:pt x="2637" y="1111"/>
                    <a:pt x="2836" y="1151"/>
                  </a:cubicBezTo>
                  <a:cubicBezTo>
                    <a:pt x="2897" y="1161"/>
                    <a:pt x="2957" y="1179"/>
                    <a:pt x="3017" y="1184"/>
                  </a:cubicBezTo>
                  <a:cubicBezTo>
                    <a:pt x="3048" y="1182"/>
                    <a:pt x="3063" y="1139"/>
                    <a:pt x="3041" y="1117"/>
                  </a:cubicBezTo>
                  <a:cubicBezTo>
                    <a:pt x="2947" y="1079"/>
                    <a:pt x="2834" y="1074"/>
                    <a:pt x="2737" y="1050"/>
                  </a:cubicBezTo>
                  <a:cubicBezTo>
                    <a:pt x="2494" y="1003"/>
                    <a:pt x="2249" y="957"/>
                    <a:pt x="2006" y="910"/>
                  </a:cubicBezTo>
                  <a:cubicBezTo>
                    <a:pt x="1559" y="822"/>
                    <a:pt x="1114" y="724"/>
                    <a:pt x="663" y="656"/>
                  </a:cubicBezTo>
                  <a:cubicBezTo>
                    <a:pt x="616" y="648"/>
                    <a:pt x="568" y="640"/>
                    <a:pt x="520" y="632"/>
                  </a:cubicBezTo>
                  <a:lnTo>
                    <a:pt x="520" y="632"/>
                  </a:lnTo>
                  <a:cubicBezTo>
                    <a:pt x="585" y="633"/>
                    <a:pt x="651" y="633"/>
                    <a:pt x="716" y="633"/>
                  </a:cubicBezTo>
                  <a:cubicBezTo>
                    <a:pt x="1048" y="633"/>
                    <a:pt x="1381" y="624"/>
                    <a:pt x="1713" y="624"/>
                  </a:cubicBezTo>
                  <a:cubicBezTo>
                    <a:pt x="1742" y="624"/>
                    <a:pt x="1770" y="624"/>
                    <a:pt x="1799" y="625"/>
                  </a:cubicBezTo>
                  <a:cubicBezTo>
                    <a:pt x="1845" y="623"/>
                    <a:pt x="1891" y="623"/>
                    <a:pt x="1937" y="623"/>
                  </a:cubicBezTo>
                  <a:cubicBezTo>
                    <a:pt x="2160" y="623"/>
                    <a:pt x="2382" y="633"/>
                    <a:pt x="2606" y="633"/>
                  </a:cubicBezTo>
                  <a:cubicBezTo>
                    <a:pt x="2663" y="633"/>
                    <a:pt x="2720" y="632"/>
                    <a:pt x="2777" y="631"/>
                  </a:cubicBezTo>
                  <a:cubicBezTo>
                    <a:pt x="2787" y="630"/>
                    <a:pt x="2796" y="630"/>
                    <a:pt x="2805" y="630"/>
                  </a:cubicBezTo>
                  <a:cubicBezTo>
                    <a:pt x="2822" y="630"/>
                    <a:pt x="2838" y="630"/>
                    <a:pt x="2855" y="630"/>
                  </a:cubicBezTo>
                  <a:cubicBezTo>
                    <a:pt x="2874" y="630"/>
                    <a:pt x="2893" y="629"/>
                    <a:pt x="2911" y="625"/>
                  </a:cubicBezTo>
                  <a:cubicBezTo>
                    <a:pt x="2945" y="612"/>
                    <a:pt x="2955" y="561"/>
                    <a:pt x="2929" y="535"/>
                  </a:cubicBezTo>
                  <a:cubicBezTo>
                    <a:pt x="2914" y="522"/>
                    <a:pt x="2895" y="518"/>
                    <a:pt x="2875" y="518"/>
                  </a:cubicBezTo>
                  <a:cubicBezTo>
                    <a:pt x="2855" y="518"/>
                    <a:pt x="2834" y="522"/>
                    <a:pt x="2815" y="522"/>
                  </a:cubicBezTo>
                  <a:cubicBezTo>
                    <a:pt x="2811" y="522"/>
                    <a:pt x="2808" y="522"/>
                    <a:pt x="2804" y="522"/>
                  </a:cubicBezTo>
                  <a:cubicBezTo>
                    <a:pt x="2723" y="523"/>
                    <a:pt x="2641" y="524"/>
                    <a:pt x="2559" y="525"/>
                  </a:cubicBezTo>
                  <a:cubicBezTo>
                    <a:pt x="1974" y="554"/>
                    <a:pt x="1387" y="577"/>
                    <a:pt x="800" y="580"/>
                  </a:cubicBezTo>
                  <a:cubicBezTo>
                    <a:pt x="707" y="580"/>
                    <a:pt x="615" y="582"/>
                    <a:pt x="522" y="582"/>
                  </a:cubicBezTo>
                  <a:cubicBezTo>
                    <a:pt x="439" y="582"/>
                    <a:pt x="356" y="580"/>
                    <a:pt x="273" y="576"/>
                  </a:cubicBezTo>
                  <a:lnTo>
                    <a:pt x="268" y="576"/>
                  </a:lnTo>
                  <a:cubicBezTo>
                    <a:pt x="400" y="553"/>
                    <a:pt x="532" y="531"/>
                    <a:pt x="664" y="510"/>
                  </a:cubicBezTo>
                  <a:cubicBezTo>
                    <a:pt x="1115" y="446"/>
                    <a:pt x="1562" y="351"/>
                    <a:pt x="2010" y="267"/>
                  </a:cubicBezTo>
                  <a:cubicBezTo>
                    <a:pt x="2254" y="222"/>
                    <a:pt x="2497" y="178"/>
                    <a:pt x="2742" y="132"/>
                  </a:cubicBezTo>
                  <a:cubicBezTo>
                    <a:pt x="2838" y="110"/>
                    <a:pt x="2954" y="103"/>
                    <a:pt x="3043" y="67"/>
                  </a:cubicBezTo>
                  <a:cubicBezTo>
                    <a:pt x="3067" y="46"/>
                    <a:pt x="3052" y="2"/>
                    <a:pt x="30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31"/>
            <p:cNvSpPr/>
            <p:nvPr/>
          </p:nvSpPr>
          <p:spPr>
            <a:xfrm>
              <a:off x="5673800" y="4138125"/>
              <a:ext cx="49850" cy="51375"/>
            </a:xfrm>
            <a:custGeom>
              <a:avLst/>
              <a:gdLst/>
              <a:ahLst/>
              <a:cxnLst/>
              <a:rect l="l" t="t" r="r" b="b"/>
              <a:pathLst>
                <a:path w="1994" h="2055" extrusionOk="0">
                  <a:moveTo>
                    <a:pt x="34" y="0"/>
                  </a:moveTo>
                  <a:cubicBezTo>
                    <a:pt x="26" y="0"/>
                    <a:pt x="18" y="2"/>
                    <a:pt x="13" y="8"/>
                  </a:cubicBezTo>
                  <a:lnTo>
                    <a:pt x="11" y="11"/>
                  </a:lnTo>
                  <a:lnTo>
                    <a:pt x="8" y="14"/>
                  </a:lnTo>
                  <a:cubicBezTo>
                    <a:pt x="3" y="19"/>
                    <a:pt x="1" y="26"/>
                    <a:pt x="1" y="34"/>
                  </a:cubicBezTo>
                  <a:cubicBezTo>
                    <a:pt x="1" y="35"/>
                    <a:pt x="1" y="36"/>
                    <a:pt x="2" y="37"/>
                  </a:cubicBezTo>
                  <a:cubicBezTo>
                    <a:pt x="2" y="39"/>
                    <a:pt x="2" y="40"/>
                    <a:pt x="3" y="42"/>
                  </a:cubicBezTo>
                  <a:cubicBezTo>
                    <a:pt x="3" y="43"/>
                    <a:pt x="4" y="45"/>
                    <a:pt x="4" y="46"/>
                  </a:cubicBezTo>
                  <a:cubicBezTo>
                    <a:pt x="6" y="48"/>
                    <a:pt x="6" y="49"/>
                    <a:pt x="7" y="52"/>
                  </a:cubicBezTo>
                  <a:cubicBezTo>
                    <a:pt x="8" y="53"/>
                    <a:pt x="9" y="56"/>
                    <a:pt x="11" y="57"/>
                  </a:cubicBezTo>
                  <a:lnTo>
                    <a:pt x="11" y="58"/>
                  </a:lnTo>
                  <a:cubicBezTo>
                    <a:pt x="171" y="272"/>
                    <a:pt x="435" y="654"/>
                    <a:pt x="636" y="947"/>
                  </a:cubicBezTo>
                  <a:cubicBezTo>
                    <a:pt x="850" y="1278"/>
                    <a:pt x="1061" y="1613"/>
                    <a:pt x="1281" y="1943"/>
                  </a:cubicBezTo>
                  <a:cubicBezTo>
                    <a:pt x="1306" y="1981"/>
                    <a:pt x="1331" y="2018"/>
                    <a:pt x="1357" y="2055"/>
                  </a:cubicBezTo>
                  <a:cubicBezTo>
                    <a:pt x="1371" y="2032"/>
                    <a:pt x="1387" y="2009"/>
                    <a:pt x="1402" y="1984"/>
                  </a:cubicBezTo>
                  <a:cubicBezTo>
                    <a:pt x="1336" y="1885"/>
                    <a:pt x="1269" y="1787"/>
                    <a:pt x="1203" y="1688"/>
                  </a:cubicBezTo>
                  <a:cubicBezTo>
                    <a:pt x="948" y="1304"/>
                    <a:pt x="702" y="915"/>
                    <a:pt x="430" y="542"/>
                  </a:cubicBezTo>
                  <a:lnTo>
                    <a:pt x="346" y="423"/>
                  </a:lnTo>
                  <a:lnTo>
                    <a:pt x="346" y="423"/>
                  </a:lnTo>
                  <a:cubicBezTo>
                    <a:pt x="642" y="733"/>
                    <a:pt x="954" y="1030"/>
                    <a:pt x="1255" y="1338"/>
                  </a:cubicBezTo>
                  <a:cubicBezTo>
                    <a:pt x="1379" y="1459"/>
                    <a:pt x="1496" y="1585"/>
                    <a:pt x="1614" y="1710"/>
                  </a:cubicBezTo>
                  <a:cubicBezTo>
                    <a:pt x="1635" y="1687"/>
                    <a:pt x="1656" y="1665"/>
                    <a:pt x="1676" y="1643"/>
                  </a:cubicBezTo>
                  <a:cubicBezTo>
                    <a:pt x="1304" y="1298"/>
                    <a:pt x="936" y="948"/>
                    <a:pt x="578" y="586"/>
                  </a:cubicBezTo>
                  <a:cubicBezTo>
                    <a:pt x="455" y="460"/>
                    <a:pt x="326" y="338"/>
                    <a:pt x="209" y="204"/>
                  </a:cubicBezTo>
                  <a:lnTo>
                    <a:pt x="205" y="200"/>
                  </a:lnTo>
                  <a:lnTo>
                    <a:pt x="205" y="200"/>
                  </a:lnTo>
                  <a:cubicBezTo>
                    <a:pt x="315" y="278"/>
                    <a:pt x="423" y="359"/>
                    <a:pt x="531" y="439"/>
                  </a:cubicBezTo>
                  <a:cubicBezTo>
                    <a:pt x="893" y="719"/>
                    <a:pt x="1276" y="973"/>
                    <a:pt x="1650" y="1236"/>
                  </a:cubicBezTo>
                  <a:cubicBezTo>
                    <a:pt x="1742" y="1301"/>
                    <a:pt x="1834" y="1365"/>
                    <a:pt x="1923" y="1430"/>
                  </a:cubicBezTo>
                  <a:cubicBezTo>
                    <a:pt x="1947" y="1414"/>
                    <a:pt x="1970" y="1399"/>
                    <a:pt x="1993" y="1384"/>
                  </a:cubicBezTo>
                  <a:cubicBezTo>
                    <a:pt x="1962" y="1363"/>
                    <a:pt x="1929" y="1340"/>
                    <a:pt x="1899" y="1319"/>
                  </a:cubicBezTo>
                  <a:cubicBezTo>
                    <a:pt x="1577" y="1092"/>
                    <a:pt x="1252" y="875"/>
                    <a:pt x="925" y="654"/>
                  </a:cubicBezTo>
                  <a:cubicBezTo>
                    <a:pt x="640" y="448"/>
                    <a:pt x="266" y="175"/>
                    <a:pt x="58" y="11"/>
                  </a:cubicBezTo>
                  <a:lnTo>
                    <a:pt x="57" y="11"/>
                  </a:lnTo>
                  <a:cubicBezTo>
                    <a:pt x="55" y="10"/>
                    <a:pt x="54" y="8"/>
                    <a:pt x="52" y="7"/>
                  </a:cubicBezTo>
                  <a:cubicBezTo>
                    <a:pt x="50" y="5"/>
                    <a:pt x="48" y="4"/>
                    <a:pt x="45" y="4"/>
                  </a:cubicBezTo>
                  <a:cubicBezTo>
                    <a:pt x="44" y="4"/>
                    <a:pt x="43" y="2"/>
                    <a:pt x="42" y="2"/>
                  </a:cubicBezTo>
                  <a:cubicBezTo>
                    <a:pt x="40" y="2"/>
                    <a:pt x="39" y="2"/>
                    <a:pt x="38" y="1"/>
                  </a:cubicBezTo>
                  <a:cubicBezTo>
                    <a:pt x="37" y="1"/>
                    <a:pt x="35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31"/>
            <p:cNvSpPr/>
            <p:nvPr/>
          </p:nvSpPr>
          <p:spPr>
            <a:xfrm>
              <a:off x="5673200" y="4253150"/>
              <a:ext cx="54075" cy="54025"/>
            </a:xfrm>
            <a:custGeom>
              <a:avLst/>
              <a:gdLst/>
              <a:ahLst/>
              <a:cxnLst/>
              <a:rect l="l" t="t" r="r" b="b"/>
              <a:pathLst>
                <a:path w="2163" h="2161" extrusionOk="0">
                  <a:moveTo>
                    <a:pt x="1449" y="1"/>
                  </a:moveTo>
                  <a:cubicBezTo>
                    <a:pt x="1397" y="76"/>
                    <a:pt x="1348" y="151"/>
                    <a:pt x="1296" y="227"/>
                  </a:cubicBezTo>
                  <a:cubicBezTo>
                    <a:pt x="1075" y="554"/>
                    <a:pt x="860" y="887"/>
                    <a:pt x="644" y="1218"/>
                  </a:cubicBezTo>
                  <a:cubicBezTo>
                    <a:pt x="442" y="1509"/>
                    <a:pt x="174" y="1890"/>
                    <a:pt x="11" y="2103"/>
                  </a:cubicBezTo>
                  <a:lnTo>
                    <a:pt x="11" y="2104"/>
                  </a:lnTo>
                  <a:cubicBezTo>
                    <a:pt x="10" y="2105"/>
                    <a:pt x="8" y="2107"/>
                    <a:pt x="7" y="2109"/>
                  </a:cubicBezTo>
                  <a:cubicBezTo>
                    <a:pt x="6" y="2112"/>
                    <a:pt x="5" y="2113"/>
                    <a:pt x="5" y="2115"/>
                  </a:cubicBezTo>
                  <a:cubicBezTo>
                    <a:pt x="5" y="2117"/>
                    <a:pt x="4" y="2118"/>
                    <a:pt x="4" y="2119"/>
                  </a:cubicBezTo>
                  <a:cubicBezTo>
                    <a:pt x="4" y="2120"/>
                    <a:pt x="4" y="2122"/>
                    <a:pt x="2" y="2123"/>
                  </a:cubicBezTo>
                  <a:cubicBezTo>
                    <a:pt x="2" y="2124"/>
                    <a:pt x="1" y="2125"/>
                    <a:pt x="1" y="2126"/>
                  </a:cubicBezTo>
                  <a:cubicBezTo>
                    <a:pt x="1" y="2134"/>
                    <a:pt x="4" y="2143"/>
                    <a:pt x="8" y="2147"/>
                  </a:cubicBezTo>
                  <a:lnTo>
                    <a:pt x="11" y="2150"/>
                  </a:lnTo>
                  <a:lnTo>
                    <a:pt x="14" y="2153"/>
                  </a:lnTo>
                  <a:cubicBezTo>
                    <a:pt x="19" y="2158"/>
                    <a:pt x="27" y="2160"/>
                    <a:pt x="35" y="2160"/>
                  </a:cubicBezTo>
                  <a:cubicBezTo>
                    <a:pt x="36" y="2160"/>
                    <a:pt x="37" y="2160"/>
                    <a:pt x="38" y="2159"/>
                  </a:cubicBezTo>
                  <a:cubicBezTo>
                    <a:pt x="40" y="2159"/>
                    <a:pt x="41" y="2159"/>
                    <a:pt x="42" y="2158"/>
                  </a:cubicBezTo>
                  <a:cubicBezTo>
                    <a:pt x="43" y="2158"/>
                    <a:pt x="45" y="2156"/>
                    <a:pt x="46" y="2156"/>
                  </a:cubicBezTo>
                  <a:cubicBezTo>
                    <a:pt x="48" y="2155"/>
                    <a:pt x="49" y="2155"/>
                    <a:pt x="52" y="2154"/>
                  </a:cubicBezTo>
                  <a:cubicBezTo>
                    <a:pt x="53" y="2152"/>
                    <a:pt x="57" y="2151"/>
                    <a:pt x="58" y="2150"/>
                  </a:cubicBezTo>
                  <a:lnTo>
                    <a:pt x="59" y="2150"/>
                  </a:lnTo>
                  <a:cubicBezTo>
                    <a:pt x="269" y="1986"/>
                    <a:pt x="645" y="1717"/>
                    <a:pt x="932" y="1512"/>
                  </a:cubicBezTo>
                  <a:cubicBezTo>
                    <a:pt x="1258" y="1295"/>
                    <a:pt x="1587" y="1080"/>
                    <a:pt x="1910" y="856"/>
                  </a:cubicBezTo>
                  <a:cubicBezTo>
                    <a:pt x="1994" y="799"/>
                    <a:pt x="2078" y="740"/>
                    <a:pt x="2163" y="682"/>
                  </a:cubicBezTo>
                  <a:cubicBezTo>
                    <a:pt x="2127" y="675"/>
                    <a:pt x="2096" y="666"/>
                    <a:pt x="2067" y="652"/>
                  </a:cubicBezTo>
                  <a:cubicBezTo>
                    <a:pt x="1931" y="747"/>
                    <a:pt x="1796" y="841"/>
                    <a:pt x="1659" y="936"/>
                  </a:cubicBezTo>
                  <a:cubicBezTo>
                    <a:pt x="1282" y="1196"/>
                    <a:pt x="900" y="1448"/>
                    <a:pt x="534" y="1724"/>
                  </a:cubicBezTo>
                  <a:cubicBezTo>
                    <a:pt x="426" y="1804"/>
                    <a:pt x="316" y="1882"/>
                    <a:pt x="207" y="1960"/>
                  </a:cubicBezTo>
                  <a:lnTo>
                    <a:pt x="211" y="1957"/>
                  </a:lnTo>
                  <a:cubicBezTo>
                    <a:pt x="329" y="1825"/>
                    <a:pt x="458" y="1703"/>
                    <a:pt x="583" y="1577"/>
                  </a:cubicBezTo>
                  <a:cubicBezTo>
                    <a:pt x="975" y="1186"/>
                    <a:pt x="1380" y="809"/>
                    <a:pt x="1789" y="436"/>
                  </a:cubicBezTo>
                  <a:cubicBezTo>
                    <a:pt x="1763" y="415"/>
                    <a:pt x="1740" y="392"/>
                    <a:pt x="1721" y="364"/>
                  </a:cubicBezTo>
                  <a:cubicBezTo>
                    <a:pt x="1569" y="522"/>
                    <a:pt x="1421" y="681"/>
                    <a:pt x="1263" y="832"/>
                  </a:cubicBezTo>
                  <a:cubicBezTo>
                    <a:pt x="962" y="1137"/>
                    <a:pt x="648" y="1432"/>
                    <a:pt x="347" y="1739"/>
                  </a:cubicBezTo>
                  <a:lnTo>
                    <a:pt x="432" y="1620"/>
                  </a:lnTo>
                  <a:cubicBezTo>
                    <a:pt x="706" y="1249"/>
                    <a:pt x="957" y="862"/>
                    <a:pt x="1215" y="480"/>
                  </a:cubicBezTo>
                  <a:cubicBezTo>
                    <a:pt x="1309" y="341"/>
                    <a:pt x="1403" y="203"/>
                    <a:pt x="1498" y="65"/>
                  </a:cubicBezTo>
                  <a:cubicBezTo>
                    <a:pt x="1482" y="44"/>
                    <a:pt x="1464" y="22"/>
                    <a:pt x="14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31"/>
            <p:cNvSpPr/>
            <p:nvPr/>
          </p:nvSpPr>
          <p:spPr>
            <a:xfrm>
              <a:off x="5808575" y="4205850"/>
              <a:ext cx="76675" cy="29625"/>
            </a:xfrm>
            <a:custGeom>
              <a:avLst/>
              <a:gdLst/>
              <a:ahLst/>
              <a:cxnLst/>
              <a:rect l="l" t="t" r="r" b="b"/>
              <a:pathLst>
                <a:path w="3067" h="1185" extrusionOk="0">
                  <a:moveTo>
                    <a:pt x="49" y="1"/>
                  </a:moveTo>
                  <a:cubicBezTo>
                    <a:pt x="18" y="3"/>
                    <a:pt x="3" y="46"/>
                    <a:pt x="27" y="68"/>
                  </a:cubicBezTo>
                  <a:cubicBezTo>
                    <a:pt x="116" y="106"/>
                    <a:pt x="230" y="111"/>
                    <a:pt x="327" y="135"/>
                  </a:cubicBezTo>
                  <a:cubicBezTo>
                    <a:pt x="570" y="181"/>
                    <a:pt x="815" y="227"/>
                    <a:pt x="1058" y="276"/>
                  </a:cubicBezTo>
                  <a:cubicBezTo>
                    <a:pt x="1505" y="363"/>
                    <a:pt x="1950" y="462"/>
                    <a:pt x="2401" y="529"/>
                  </a:cubicBezTo>
                  <a:cubicBezTo>
                    <a:pt x="2532" y="550"/>
                    <a:pt x="2665" y="572"/>
                    <a:pt x="2797" y="597"/>
                  </a:cubicBezTo>
                  <a:lnTo>
                    <a:pt x="2792" y="597"/>
                  </a:lnTo>
                  <a:cubicBezTo>
                    <a:pt x="2730" y="600"/>
                    <a:pt x="2668" y="601"/>
                    <a:pt x="2606" y="601"/>
                  </a:cubicBezTo>
                  <a:cubicBezTo>
                    <a:pt x="2492" y="601"/>
                    <a:pt x="2378" y="598"/>
                    <a:pt x="2264" y="597"/>
                  </a:cubicBezTo>
                  <a:cubicBezTo>
                    <a:pt x="1677" y="591"/>
                    <a:pt x="1092" y="564"/>
                    <a:pt x="506" y="529"/>
                  </a:cubicBezTo>
                  <a:cubicBezTo>
                    <a:pt x="425" y="526"/>
                    <a:pt x="343" y="525"/>
                    <a:pt x="261" y="523"/>
                  </a:cubicBezTo>
                  <a:cubicBezTo>
                    <a:pt x="258" y="523"/>
                    <a:pt x="255" y="523"/>
                    <a:pt x="251" y="523"/>
                  </a:cubicBezTo>
                  <a:cubicBezTo>
                    <a:pt x="231" y="523"/>
                    <a:pt x="210" y="520"/>
                    <a:pt x="191" y="520"/>
                  </a:cubicBezTo>
                  <a:cubicBezTo>
                    <a:pt x="171" y="520"/>
                    <a:pt x="152" y="523"/>
                    <a:pt x="137" y="536"/>
                  </a:cubicBezTo>
                  <a:cubicBezTo>
                    <a:pt x="110" y="561"/>
                    <a:pt x="119" y="613"/>
                    <a:pt x="153" y="626"/>
                  </a:cubicBezTo>
                  <a:cubicBezTo>
                    <a:pt x="173" y="631"/>
                    <a:pt x="195" y="632"/>
                    <a:pt x="216" y="632"/>
                  </a:cubicBezTo>
                  <a:cubicBezTo>
                    <a:pt x="229" y="632"/>
                    <a:pt x="242" y="632"/>
                    <a:pt x="255" y="632"/>
                  </a:cubicBezTo>
                  <a:cubicBezTo>
                    <a:pt x="266" y="632"/>
                    <a:pt x="277" y="632"/>
                    <a:pt x="287" y="633"/>
                  </a:cubicBezTo>
                  <a:cubicBezTo>
                    <a:pt x="368" y="636"/>
                    <a:pt x="449" y="637"/>
                    <a:pt x="530" y="637"/>
                  </a:cubicBezTo>
                  <a:cubicBezTo>
                    <a:pt x="713" y="637"/>
                    <a:pt x="895" y="632"/>
                    <a:pt x="1077" y="632"/>
                  </a:cubicBezTo>
                  <a:cubicBezTo>
                    <a:pt x="1140" y="632"/>
                    <a:pt x="1203" y="633"/>
                    <a:pt x="1265" y="634"/>
                  </a:cubicBezTo>
                  <a:cubicBezTo>
                    <a:pt x="1679" y="637"/>
                    <a:pt x="2092" y="653"/>
                    <a:pt x="2506" y="653"/>
                  </a:cubicBezTo>
                  <a:cubicBezTo>
                    <a:pt x="2519" y="653"/>
                    <a:pt x="2532" y="653"/>
                    <a:pt x="2545" y="653"/>
                  </a:cubicBezTo>
                  <a:lnTo>
                    <a:pt x="2545" y="653"/>
                  </a:lnTo>
                  <a:lnTo>
                    <a:pt x="2401" y="675"/>
                  </a:lnTo>
                  <a:cubicBezTo>
                    <a:pt x="1949" y="740"/>
                    <a:pt x="1504" y="835"/>
                    <a:pt x="1056" y="919"/>
                  </a:cubicBezTo>
                  <a:cubicBezTo>
                    <a:pt x="811" y="966"/>
                    <a:pt x="568" y="1009"/>
                    <a:pt x="323" y="1054"/>
                  </a:cubicBezTo>
                  <a:cubicBezTo>
                    <a:pt x="227" y="1077"/>
                    <a:pt x="112" y="1082"/>
                    <a:pt x="23" y="1117"/>
                  </a:cubicBezTo>
                  <a:cubicBezTo>
                    <a:pt x="1" y="1138"/>
                    <a:pt x="14" y="1182"/>
                    <a:pt x="45" y="1184"/>
                  </a:cubicBezTo>
                  <a:cubicBezTo>
                    <a:pt x="106" y="1179"/>
                    <a:pt x="167" y="1163"/>
                    <a:pt x="227" y="1152"/>
                  </a:cubicBezTo>
                  <a:cubicBezTo>
                    <a:pt x="425" y="1113"/>
                    <a:pt x="625" y="1076"/>
                    <a:pt x="823" y="1039"/>
                  </a:cubicBezTo>
                  <a:cubicBezTo>
                    <a:pt x="1208" y="968"/>
                    <a:pt x="1590" y="887"/>
                    <a:pt x="1973" y="808"/>
                  </a:cubicBezTo>
                  <a:cubicBezTo>
                    <a:pt x="2319" y="750"/>
                    <a:pt x="2772" y="672"/>
                    <a:pt x="3034" y="638"/>
                  </a:cubicBezTo>
                  <a:lnTo>
                    <a:pt x="3035" y="638"/>
                  </a:lnTo>
                  <a:cubicBezTo>
                    <a:pt x="3037" y="637"/>
                    <a:pt x="3039" y="637"/>
                    <a:pt x="3041" y="637"/>
                  </a:cubicBezTo>
                  <a:cubicBezTo>
                    <a:pt x="3044" y="636"/>
                    <a:pt x="3045" y="636"/>
                    <a:pt x="3047" y="634"/>
                  </a:cubicBezTo>
                  <a:cubicBezTo>
                    <a:pt x="3049" y="634"/>
                    <a:pt x="3050" y="633"/>
                    <a:pt x="3051" y="633"/>
                  </a:cubicBezTo>
                  <a:cubicBezTo>
                    <a:pt x="3051" y="632"/>
                    <a:pt x="3052" y="632"/>
                    <a:pt x="3054" y="631"/>
                  </a:cubicBezTo>
                  <a:cubicBezTo>
                    <a:pt x="3055" y="629"/>
                    <a:pt x="3056" y="629"/>
                    <a:pt x="3057" y="628"/>
                  </a:cubicBezTo>
                  <a:cubicBezTo>
                    <a:pt x="3065" y="622"/>
                    <a:pt x="3067" y="616"/>
                    <a:pt x="3067" y="607"/>
                  </a:cubicBezTo>
                  <a:lnTo>
                    <a:pt x="3067" y="603"/>
                  </a:lnTo>
                  <a:lnTo>
                    <a:pt x="3067" y="600"/>
                  </a:lnTo>
                  <a:cubicBezTo>
                    <a:pt x="3067" y="592"/>
                    <a:pt x="3065" y="585"/>
                    <a:pt x="3057" y="580"/>
                  </a:cubicBezTo>
                  <a:cubicBezTo>
                    <a:pt x="3056" y="578"/>
                    <a:pt x="3055" y="578"/>
                    <a:pt x="3054" y="577"/>
                  </a:cubicBezTo>
                  <a:cubicBezTo>
                    <a:pt x="3054" y="575"/>
                    <a:pt x="3052" y="575"/>
                    <a:pt x="3051" y="574"/>
                  </a:cubicBezTo>
                  <a:cubicBezTo>
                    <a:pt x="3050" y="574"/>
                    <a:pt x="3049" y="572"/>
                    <a:pt x="3047" y="572"/>
                  </a:cubicBezTo>
                  <a:cubicBezTo>
                    <a:pt x="3045" y="571"/>
                    <a:pt x="3044" y="570"/>
                    <a:pt x="3041" y="570"/>
                  </a:cubicBezTo>
                  <a:cubicBezTo>
                    <a:pt x="3039" y="569"/>
                    <a:pt x="3037" y="569"/>
                    <a:pt x="3035" y="569"/>
                  </a:cubicBezTo>
                  <a:lnTo>
                    <a:pt x="3034" y="569"/>
                  </a:lnTo>
                  <a:cubicBezTo>
                    <a:pt x="2772" y="534"/>
                    <a:pt x="2319" y="454"/>
                    <a:pt x="1974" y="391"/>
                  </a:cubicBezTo>
                  <a:cubicBezTo>
                    <a:pt x="1592" y="310"/>
                    <a:pt x="1211" y="226"/>
                    <a:pt x="827" y="152"/>
                  </a:cubicBezTo>
                  <a:cubicBezTo>
                    <a:pt x="627" y="113"/>
                    <a:pt x="429" y="75"/>
                    <a:pt x="230" y="35"/>
                  </a:cubicBezTo>
                  <a:cubicBezTo>
                    <a:pt x="171" y="26"/>
                    <a:pt x="110" y="6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31"/>
            <p:cNvSpPr/>
            <p:nvPr/>
          </p:nvSpPr>
          <p:spPr>
            <a:xfrm>
              <a:off x="5787600" y="4138775"/>
              <a:ext cx="49325" cy="51150"/>
            </a:xfrm>
            <a:custGeom>
              <a:avLst/>
              <a:gdLst/>
              <a:ahLst/>
              <a:cxnLst/>
              <a:rect l="l" t="t" r="r" b="b"/>
              <a:pathLst>
                <a:path w="1973" h="2046" extrusionOk="0">
                  <a:moveTo>
                    <a:pt x="1938" y="0"/>
                  </a:moveTo>
                  <a:cubicBezTo>
                    <a:pt x="1936" y="0"/>
                    <a:pt x="1935" y="0"/>
                    <a:pt x="1933" y="1"/>
                  </a:cubicBezTo>
                  <a:cubicBezTo>
                    <a:pt x="1932" y="1"/>
                    <a:pt x="1930" y="1"/>
                    <a:pt x="1929" y="2"/>
                  </a:cubicBezTo>
                  <a:cubicBezTo>
                    <a:pt x="1928" y="2"/>
                    <a:pt x="1927" y="4"/>
                    <a:pt x="1926" y="4"/>
                  </a:cubicBezTo>
                  <a:cubicBezTo>
                    <a:pt x="1923" y="5"/>
                    <a:pt x="1922" y="5"/>
                    <a:pt x="1919" y="6"/>
                  </a:cubicBezTo>
                  <a:cubicBezTo>
                    <a:pt x="1918" y="8"/>
                    <a:pt x="1916" y="9"/>
                    <a:pt x="1914" y="10"/>
                  </a:cubicBezTo>
                  <a:lnTo>
                    <a:pt x="1913" y="10"/>
                  </a:lnTo>
                  <a:cubicBezTo>
                    <a:pt x="1703" y="174"/>
                    <a:pt x="1327" y="443"/>
                    <a:pt x="1041" y="648"/>
                  </a:cubicBezTo>
                  <a:cubicBezTo>
                    <a:pt x="713" y="865"/>
                    <a:pt x="385" y="1080"/>
                    <a:pt x="62" y="1304"/>
                  </a:cubicBezTo>
                  <a:lnTo>
                    <a:pt x="0" y="1346"/>
                  </a:lnTo>
                  <a:cubicBezTo>
                    <a:pt x="19" y="1365"/>
                    <a:pt x="34" y="1384"/>
                    <a:pt x="49" y="1406"/>
                  </a:cubicBezTo>
                  <a:cubicBezTo>
                    <a:pt x="136" y="1345"/>
                    <a:pt x="224" y="1283"/>
                    <a:pt x="312" y="1222"/>
                  </a:cubicBezTo>
                  <a:cubicBezTo>
                    <a:pt x="688" y="963"/>
                    <a:pt x="1072" y="712"/>
                    <a:pt x="1437" y="435"/>
                  </a:cubicBezTo>
                  <a:cubicBezTo>
                    <a:pt x="1545" y="355"/>
                    <a:pt x="1654" y="277"/>
                    <a:pt x="1764" y="198"/>
                  </a:cubicBezTo>
                  <a:lnTo>
                    <a:pt x="1764" y="198"/>
                  </a:lnTo>
                  <a:lnTo>
                    <a:pt x="1759" y="202"/>
                  </a:lnTo>
                  <a:cubicBezTo>
                    <a:pt x="1641" y="335"/>
                    <a:pt x="1512" y="455"/>
                    <a:pt x="1388" y="582"/>
                  </a:cubicBezTo>
                  <a:cubicBezTo>
                    <a:pt x="1027" y="941"/>
                    <a:pt x="656" y="1287"/>
                    <a:pt x="282" y="1629"/>
                  </a:cubicBezTo>
                  <a:cubicBezTo>
                    <a:pt x="302" y="1652"/>
                    <a:pt x="323" y="1675"/>
                    <a:pt x="343" y="1696"/>
                  </a:cubicBezTo>
                  <a:cubicBezTo>
                    <a:pt x="464" y="1572"/>
                    <a:pt x="582" y="1447"/>
                    <a:pt x="706" y="1328"/>
                  </a:cubicBezTo>
                  <a:cubicBezTo>
                    <a:pt x="1008" y="1022"/>
                    <a:pt x="1322" y="727"/>
                    <a:pt x="1622" y="419"/>
                  </a:cubicBezTo>
                  <a:lnTo>
                    <a:pt x="1622" y="419"/>
                  </a:lnTo>
                  <a:lnTo>
                    <a:pt x="1537" y="540"/>
                  </a:lnTo>
                  <a:cubicBezTo>
                    <a:pt x="1263" y="910"/>
                    <a:pt x="1013" y="1298"/>
                    <a:pt x="754" y="1680"/>
                  </a:cubicBezTo>
                  <a:cubicBezTo>
                    <a:pt x="687" y="1778"/>
                    <a:pt x="620" y="1875"/>
                    <a:pt x="554" y="1974"/>
                  </a:cubicBezTo>
                  <a:cubicBezTo>
                    <a:pt x="569" y="1999"/>
                    <a:pt x="584" y="2023"/>
                    <a:pt x="598" y="2045"/>
                  </a:cubicBezTo>
                  <a:cubicBezTo>
                    <a:pt x="624" y="2008"/>
                    <a:pt x="647" y="1971"/>
                    <a:pt x="672" y="1933"/>
                  </a:cubicBezTo>
                  <a:cubicBezTo>
                    <a:pt x="894" y="1607"/>
                    <a:pt x="1109" y="1273"/>
                    <a:pt x="1325" y="942"/>
                  </a:cubicBezTo>
                  <a:cubicBezTo>
                    <a:pt x="1527" y="651"/>
                    <a:pt x="1794" y="270"/>
                    <a:pt x="1957" y="58"/>
                  </a:cubicBezTo>
                  <a:lnTo>
                    <a:pt x="1957" y="57"/>
                  </a:lnTo>
                  <a:cubicBezTo>
                    <a:pt x="1958" y="56"/>
                    <a:pt x="1959" y="54"/>
                    <a:pt x="1960" y="52"/>
                  </a:cubicBezTo>
                  <a:cubicBezTo>
                    <a:pt x="1962" y="48"/>
                    <a:pt x="1963" y="47"/>
                    <a:pt x="1963" y="45"/>
                  </a:cubicBezTo>
                  <a:cubicBezTo>
                    <a:pt x="1963" y="43"/>
                    <a:pt x="1964" y="42"/>
                    <a:pt x="1964" y="41"/>
                  </a:cubicBezTo>
                  <a:cubicBezTo>
                    <a:pt x="1964" y="40"/>
                    <a:pt x="1964" y="38"/>
                    <a:pt x="1965" y="37"/>
                  </a:cubicBezTo>
                  <a:cubicBezTo>
                    <a:pt x="1965" y="36"/>
                    <a:pt x="1967" y="35"/>
                    <a:pt x="1967" y="33"/>
                  </a:cubicBezTo>
                  <a:cubicBezTo>
                    <a:pt x="1973" y="26"/>
                    <a:pt x="1969" y="19"/>
                    <a:pt x="1963" y="13"/>
                  </a:cubicBezTo>
                  <a:lnTo>
                    <a:pt x="1960" y="10"/>
                  </a:lnTo>
                  <a:lnTo>
                    <a:pt x="1958" y="7"/>
                  </a:lnTo>
                  <a:cubicBezTo>
                    <a:pt x="1953" y="2"/>
                    <a:pt x="1945" y="0"/>
                    <a:pt x="19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31"/>
            <p:cNvSpPr/>
            <p:nvPr/>
          </p:nvSpPr>
          <p:spPr>
            <a:xfrm>
              <a:off x="5782575" y="4253575"/>
              <a:ext cx="53750" cy="54250"/>
            </a:xfrm>
            <a:custGeom>
              <a:avLst/>
              <a:gdLst/>
              <a:ahLst/>
              <a:cxnLst/>
              <a:rect l="l" t="t" r="r" b="b"/>
              <a:pathLst>
                <a:path w="2150" h="2170" extrusionOk="0">
                  <a:moveTo>
                    <a:pt x="718" y="0"/>
                  </a:moveTo>
                  <a:cubicBezTo>
                    <a:pt x="702" y="22"/>
                    <a:pt x="684" y="43"/>
                    <a:pt x="668" y="64"/>
                  </a:cubicBezTo>
                  <a:cubicBezTo>
                    <a:pt x="761" y="203"/>
                    <a:pt x="855" y="342"/>
                    <a:pt x="948" y="481"/>
                  </a:cubicBezTo>
                  <a:cubicBezTo>
                    <a:pt x="1204" y="864"/>
                    <a:pt x="1450" y="1256"/>
                    <a:pt x="1722" y="1627"/>
                  </a:cubicBezTo>
                  <a:lnTo>
                    <a:pt x="1806" y="1747"/>
                  </a:lnTo>
                  <a:cubicBezTo>
                    <a:pt x="1507" y="1437"/>
                    <a:pt x="1196" y="1139"/>
                    <a:pt x="897" y="831"/>
                  </a:cubicBezTo>
                  <a:cubicBezTo>
                    <a:pt x="740" y="680"/>
                    <a:pt x="594" y="519"/>
                    <a:pt x="444" y="361"/>
                  </a:cubicBezTo>
                  <a:cubicBezTo>
                    <a:pt x="422" y="387"/>
                    <a:pt x="399" y="412"/>
                    <a:pt x="373" y="433"/>
                  </a:cubicBezTo>
                  <a:cubicBezTo>
                    <a:pt x="780" y="808"/>
                    <a:pt x="1183" y="1189"/>
                    <a:pt x="1572" y="1582"/>
                  </a:cubicBezTo>
                  <a:cubicBezTo>
                    <a:pt x="1696" y="1710"/>
                    <a:pt x="1825" y="1832"/>
                    <a:pt x="1942" y="1964"/>
                  </a:cubicBezTo>
                  <a:lnTo>
                    <a:pt x="1945" y="1968"/>
                  </a:lnTo>
                  <a:cubicBezTo>
                    <a:pt x="1836" y="1889"/>
                    <a:pt x="1728" y="1810"/>
                    <a:pt x="1620" y="1729"/>
                  </a:cubicBezTo>
                  <a:cubicBezTo>
                    <a:pt x="1255" y="1449"/>
                    <a:pt x="874" y="1196"/>
                    <a:pt x="500" y="932"/>
                  </a:cubicBezTo>
                  <a:cubicBezTo>
                    <a:pt x="363" y="836"/>
                    <a:pt x="228" y="741"/>
                    <a:pt x="93" y="645"/>
                  </a:cubicBezTo>
                  <a:cubicBezTo>
                    <a:pt x="65" y="658"/>
                    <a:pt x="33" y="666"/>
                    <a:pt x="1" y="677"/>
                  </a:cubicBezTo>
                  <a:cubicBezTo>
                    <a:pt x="84" y="735"/>
                    <a:pt x="168" y="794"/>
                    <a:pt x="251" y="852"/>
                  </a:cubicBezTo>
                  <a:cubicBezTo>
                    <a:pt x="573" y="1078"/>
                    <a:pt x="899" y="1297"/>
                    <a:pt x="1224" y="1516"/>
                  </a:cubicBezTo>
                  <a:cubicBezTo>
                    <a:pt x="1510" y="1722"/>
                    <a:pt x="1883" y="1995"/>
                    <a:pt x="2092" y="2160"/>
                  </a:cubicBezTo>
                  <a:lnTo>
                    <a:pt x="2093" y="2160"/>
                  </a:lnTo>
                  <a:cubicBezTo>
                    <a:pt x="2094" y="2162"/>
                    <a:pt x="2097" y="2163"/>
                    <a:pt x="2098" y="2164"/>
                  </a:cubicBezTo>
                  <a:cubicBezTo>
                    <a:pt x="2102" y="2165"/>
                    <a:pt x="2103" y="2165"/>
                    <a:pt x="2105" y="2167"/>
                  </a:cubicBezTo>
                  <a:cubicBezTo>
                    <a:pt x="2107" y="2167"/>
                    <a:pt x="2108" y="2168"/>
                    <a:pt x="2109" y="2168"/>
                  </a:cubicBezTo>
                  <a:cubicBezTo>
                    <a:pt x="2110" y="2169"/>
                    <a:pt x="2112" y="2169"/>
                    <a:pt x="2113" y="2169"/>
                  </a:cubicBezTo>
                  <a:cubicBezTo>
                    <a:pt x="2114" y="2170"/>
                    <a:pt x="2115" y="2170"/>
                    <a:pt x="2117" y="2170"/>
                  </a:cubicBezTo>
                  <a:cubicBezTo>
                    <a:pt x="2124" y="2170"/>
                    <a:pt x="2132" y="2168"/>
                    <a:pt x="2138" y="2163"/>
                  </a:cubicBezTo>
                  <a:lnTo>
                    <a:pt x="2140" y="2160"/>
                  </a:lnTo>
                  <a:lnTo>
                    <a:pt x="2143" y="2158"/>
                  </a:lnTo>
                  <a:cubicBezTo>
                    <a:pt x="2148" y="2153"/>
                    <a:pt x="2150" y="2144"/>
                    <a:pt x="2150" y="2137"/>
                  </a:cubicBezTo>
                  <a:cubicBezTo>
                    <a:pt x="2150" y="2136"/>
                    <a:pt x="2149" y="2134"/>
                    <a:pt x="2149" y="2133"/>
                  </a:cubicBezTo>
                  <a:cubicBezTo>
                    <a:pt x="2148" y="2132"/>
                    <a:pt x="2148" y="2131"/>
                    <a:pt x="2148" y="2129"/>
                  </a:cubicBezTo>
                  <a:cubicBezTo>
                    <a:pt x="2148" y="2128"/>
                    <a:pt x="2146" y="2127"/>
                    <a:pt x="2146" y="2126"/>
                  </a:cubicBezTo>
                  <a:cubicBezTo>
                    <a:pt x="2146" y="2123"/>
                    <a:pt x="2145" y="2122"/>
                    <a:pt x="2144" y="2119"/>
                  </a:cubicBezTo>
                  <a:cubicBezTo>
                    <a:pt x="2143" y="2116"/>
                    <a:pt x="2141" y="2115"/>
                    <a:pt x="2140" y="2113"/>
                  </a:cubicBezTo>
                  <a:lnTo>
                    <a:pt x="2140" y="2112"/>
                  </a:lnTo>
                  <a:cubicBezTo>
                    <a:pt x="1979" y="1900"/>
                    <a:pt x="1715" y="1516"/>
                    <a:pt x="1515" y="1225"/>
                  </a:cubicBezTo>
                  <a:cubicBezTo>
                    <a:pt x="1300" y="891"/>
                    <a:pt x="1089" y="556"/>
                    <a:pt x="869" y="228"/>
                  </a:cubicBezTo>
                  <a:lnTo>
                    <a:pt x="71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31"/>
            <p:cNvSpPr/>
            <p:nvPr/>
          </p:nvSpPr>
          <p:spPr>
            <a:xfrm>
              <a:off x="5740725" y="4091350"/>
              <a:ext cx="28700" cy="76025"/>
            </a:xfrm>
            <a:custGeom>
              <a:avLst/>
              <a:gdLst/>
              <a:ahLst/>
              <a:cxnLst/>
              <a:rect l="l" t="t" r="r" b="b"/>
              <a:pathLst>
                <a:path w="1148" h="3041" extrusionOk="0">
                  <a:moveTo>
                    <a:pt x="586" y="0"/>
                  </a:moveTo>
                  <a:cubicBezTo>
                    <a:pt x="579" y="0"/>
                    <a:pt x="572" y="2"/>
                    <a:pt x="566" y="8"/>
                  </a:cubicBezTo>
                  <a:cubicBezTo>
                    <a:pt x="565" y="10"/>
                    <a:pt x="565" y="11"/>
                    <a:pt x="563" y="12"/>
                  </a:cubicBezTo>
                  <a:cubicBezTo>
                    <a:pt x="561" y="13"/>
                    <a:pt x="561" y="16"/>
                    <a:pt x="560" y="16"/>
                  </a:cubicBezTo>
                  <a:cubicBezTo>
                    <a:pt x="560" y="17"/>
                    <a:pt x="559" y="18"/>
                    <a:pt x="559" y="19"/>
                  </a:cubicBezTo>
                  <a:cubicBezTo>
                    <a:pt x="558" y="22"/>
                    <a:pt x="558" y="23"/>
                    <a:pt x="556" y="26"/>
                  </a:cubicBezTo>
                  <a:cubicBezTo>
                    <a:pt x="556" y="28"/>
                    <a:pt x="555" y="29"/>
                    <a:pt x="555" y="32"/>
                  </a:cubicBezTo>
                  <a:lnTo>
                    <a:pt x="555" y="33"/>
                  </a:lnTo>
                  <a:cubicBezTo>
                    <a:pt x="520" y="300"/>
                    <a:pt x="442" y="760"/>
                    <a:pt x="380" y="1112"/>
                  </a:cubicBezTo>
                  <a:cubicBezTo>
                    <a:pt x="301" y="1501"/>
                    <a:pt x="218" y="1890"/>
                    <a:pt x="144" y="2281"/>
                  </a:cubicBezTo>
                  <a:cubicBezTo>
                    <a:pt x="106" y="2483"/>
                    <a:pt x="69" y="2685"/>
                    <a:pt x="30" y="2887"/>
                  </a:cubicBezTo>
                  <a:cubicBezTo>
                    <a:pt x="23" y="2938"/>
                    <a:pt x="8" y="2989"/>
                    <a:pt x="0" y="3040"/>
                  </a:cubicBezTo>
                  <a:cubicBezTo>
                    <a:pt x="28" y="3023"/>
                    <a:pt x="56" y="3009"/>
                    <a:pt x="85" y="3005"/>
                  </a:cubicBezTo>
                  <a:lnTo>
                    <a:pt x="92" y="3005"/>
                  </a:lnTo>
                  <a:cubicBezTo>
                    <a:pt x="107" y="2935"/>
                    <a:pt x="115" y="2858"/>
                    <a:pt x="132" y="2789"/>
                  </a:cubicBezTo>
                  <a:cubicBezTo>
                    <a:pt x="178" y="2541"/>
                    <a:pt x="224" y="2293"/>
                    <a:pt x="270" y="2044"/>
                  </a:cubicBezTo>
                  <a:cubicBezTo>
                    <a:pt x="354" y="1588"/>
                    <a:pt x="452" y="1135"/>
                    <a:pt x="518" y="676"/>
                  </a:cubicBezTo>
                  <a:cubicBezTo>
                    <a:pt x="539" y="541"/>
                    <a:pt x="562" y="407"/>
                    <a:pt x="585" y="273"/>
                  </a:cubicBezTo>
                  <a:lnTo>
                    <a:pt x="585" y="278"/>
                  </a:lnTo>
                  <a:cubicBezTo>
                    <a:pt x="593" y="456"/>
                    <a:pt x="586" y="636"/>
                    <a:pt x="585" y="815"/>
                  </a:cubicBezTo>
                  <a:cubicBezTo>
                    <a:pt x="579" y="1412"/>
                    <a:pt x="552" y="2009"/>
                    <a:pt x="518" y="2606"/>
                  </a:cubicBezTo>
                  <a:cubicBezTo>
                    <a:pt x="517" y="2689"/>
                    <a:pt x="514" y="2771"/>
                    <a:pt x="512" y="2855"/>
                  </a:cubicBezTo>
                  <a:cubicBezTo>
                    <a:pt x="516" y="2896"/>
                    <a:pt x="497" y="2948"/>
                    <a:pt x="524" y="2983"/>
                  </a:cubicBezTo>
                  <a:cubicBezTo>
                    <a:pt x="534" y="2993"/>
                    <a:pt x="548" y="2998"/>
                    <a:pt x="562" y="2998"/>
                  </a:cubicBezTo>
                  <a:cubicBezTo>
                    <a:pt x="584" y="2998"/>
                    <a:pt x="605" y="2987"/>
                    <a:pt x="612" y="2966"/>
                  </a:cubicBezTo>
                  <a:cubicBezTo>
                    <a:pt x="624" y="2922"/>
                    <a:pt x="616" y="2874"/>
                    <a:pt x="620" y="2829"/>
                  </a:cubicBezTo>
                  <a:cubicBezTo>
                    <a:pt x="630" y="2497"/>
                    <a:pt x="612" y="2165"/>
                    <a:pt x="621" y="1833"/>
                  </a:cubicBezTo>
                  <a:cubicBezTo>
                    <a:pt x="622" y="1399"/>
                    <a:pt x="641" y="965"/>
                    <a:pt x="640" y="532"/>
                  </a:cubicBezTo>
                  <a:lnTo>
                    <a:pt x="640" y="532"/>
                  </a:lnTo>
                  <a:cubicBezTo>
                    <a:pt x="647" y="580"/>
                    <a:pt x="655" y="629"/>
                    <a:pt x="662" y="677"/>
                  </a:cubicBezTo>
                  <a:cubicBezTo>
                    <a:pt x="725" y="1136"/>
                    <a:pt x="820" y="1591"/>
                    <a:pt x="900" y="2046"/>
                  </a:cubicBezTo>
                  <a:cubicBezTo>
                    <a:pt x="946" y="2295"/>
                    <a:pt x="988" y="2544"/>
                    <a:pt x="1033" y="2792"/>
                  </a:cubicBezTo>
                  <a:cubicBezTo>
                    <a:pt x="1049" y="2856"/>
                    <a:pt x="1055" y="2927"/>
                    <a:pt x="1068" y="2994"/>
                  </a:cubicBezTo>
                  <a:cubicBezTo>
                    <a:pt x="1077" y="2993"/>
                    <a:pt x="1088" y="2992"/>
                    <a:pt x="1096" y="2989"/>
                  </a:cubicBezTo>
                  <a:cubicBezTo>
                    <a:pt x="1106" y="2987"/>
                    <a:pt x="1115" y="2985"/>
                    <a:pt x="1125" y="2985"/>
                  </a:cubicBezTo>
                  <a:cubicBezTo>
                    <a:pt x="1133" y="2985"/>
                    <a:pt x="1140" y="2986"/>
                    <a:pt x="1147" y="2988"/>
                  </a:cubicBezTo>
                  <a:cubicBezTo>
                    <a:pt x="1141" y="2956"/>
                    <a:pt x="1134" y="2923"/>
                    <a:pt x="1130" y="2891"/>
                  </a:cubicBezTo>
                  <a:cubicBezTo>
                    <a:pt x="1093" y="2689"/>
                    <a:pt x="1057" y="2485"/>
                    <a:pt x="1019" y="2283"/>
                  </a:cubicBezTo>
                  <a:cubicBezTo>
                    <a:pt x="950" y="1892"/>
                    <a:pt x="869" y="1504"/>
                    <a:pt x="792" y="1113"/>
                  </a:cubicBezTo>
                  <a:cubicBezTo>
                    <a:pt x="733" y="762"/>
                    <a:pt x="658" y="300"/>
                    <a:pt x="625" y="33"/>
                  </a:cubicBezTo>
                  <a:lnTo>
                    <a:pt x="625" y="32"/>
                  </a:lnTo>
                  <a:cubicBezTo>
                    <a:pt x="625" y="29"/>
                    <a:pt x="625" y="28"/>
                    <a:pt x="624" y="26"/>
                  </a:cubicBezTo>
                  <a:cubicBezTo>
                    <a:pt x="624" y="23"/>
                    <a:pt x="622" y="22"/>
                    <a:pt x="621" y="19"/>
                  </a:cubicBezTo>
                  <a:cubicBezTo>
                    <a:pt x="621" y="18"/>
                    <a:pt x="620" y="17"/>
                    <a:pt x="620" y="16"/>
                  </a:cubicBezTo>
                  <a:cubicBezTo>
                    <a:pt x="618" y="13"/>
                    <a:pt x="618" y="12"/>
                    <a:pt x="617" y="12"/>
                  </a:cubicBezTo>
                  <a:cubicBezTo>
                    <a:pt x="616" y="11"/>
                    <a:pt x="616" y="10"/>
                    <a:pt x="615" y="8"/>
                  </a:cubicBezTo>
                  <a:cubicBezTo>
                    <a:pt x="610" y="2"/>
                    <a:pt x="602" y="0"/>
                    <a:pt x="5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31"/>
            <p:cNvSpPr/>
            <p:nvPr/>
          </p:nvSpPr>
          <p:spPr>
            <a:xfrm>
              <a:off x="5740300" y="4273225"/>
              <a:ext cx="28700" cy="76150"/>
            </a:xfrm>
            <a:custGeom>
              <a:avLst/>
              <a:gdLst/>
              <a:ahLst/>
              <a:cxnLst/>
              <a:rect l="l" t="t" r="r" b="b"/>
              <a:pathLst>
                <a:path w="1148" h="3046" extrusionOk="0">
                  <a:moveTo>
                    <a:pt x="1" y="1"/>
                  </a:moveTo>
                  <a:cubicBezTo>
                    <a:pt x="9" y="52"/>
                    <a:pt x="21" y="102"/>
                    <a:pt x="30" y="153"/>
                  </a:cubicBezTo>
                  <a:cubicBezTo>
                    <a:pt x="67" y="356"/>
                    <a:pt x="103" y="559"/>
                    <a:pt x="140" y="761"/>
                  </a:cubicBezTo>
                  <a:cubicBezTo>
                    <a:pt x="210" y="1152"/>
                    <a:pt x="289" y="1542"/>
                    <a:pt x="366" y="1932"/>
                  </a:cubicBezTo>
                  <a:cubicBezTo>
                    <a:pt x="426" y="2283"/>
                    <a:pt x="500" y="2744"/>
                    <a:pt x="534" y="3011"/>
                  </a:cubicBezTo>
                  <a:lnTo>
                    <a:pt x="534" y="3013"/>
                  </a:lnTo>
                  <a:cubicBezTo>
                    <a:pt x="535" y="3015"/>
                    <a:pt x="535" y="3016"/>
                    <a:pt x="535" y="3019"/>
                  </a:cubicBezTo>
                  <a:cubicBezTo>
                    <a:pt x="536" y="3021"/>
                    <a:pt x="536" y="3022"/>
                    <a:pt x="537" y="3026"/>
                  </a:cubicBezTo>
                  <a:cubicBezTo>
                    <a:pt x="537" y="3027"/>
                    <a:pt x="539" y="3028"/>
                    <a:pt x="539" y="3030"/>
                  </a:cubicBezTo>
                  <a:cubicBezTo>
                    <a:pt x="540" y="3030"/>
                    <a:pt x="540" y="3031"/>
                    <a:pt x="541" y="3032"/>
                  </a:cubicBezTo>
                  <a:cubicBezTo>
                    <a:pt x="542" y="3033"/>
                    <a:pt x="542" y="3035"/>
                    <a:pt x="544" y="3036"/>
                  </a:cubicBezTo>
                  <a:cubicBezTo>
                    <a:pt x="551" y="3041"/>
                    <a:pt x="557" y="3045"/>
                    <a:pt x="565" y="3045"/>
                  </a:cubicBezTo>
                  <a:lnTo>
                    <a:pt x="572" y="3045"/>
                  </a:lnTo>
                  <a:cubicBezTo>
                    <a:pt x="580" y="3045"/>
                    <a:pt x="588" y="3042"/>
                    <a:pt x="593" y="3036"/>
                  </a:cubicBezTo>
                  <a:cubicBezTo>
                    <a:pt x="594" y="3035"/>
                    <a:pt x="594" y="3034"/>
                    <a:pt x="596" y="3032"/>
                  </a:cubicBezTo>
                  <a:cubicBezTo>
                    <a:pt x="597" y="3032"/>
                    <a:pt x="597" y="3031"/>
                    <a:pt x="598" y="3030"/>
                  </a:cubicBezTo>
                  <a:cubicBezTo>
                    <a:pt x="598" y="3029"/>
                    <a:pt x="599" y="3027"/>
                    <a:pt x="599" y="3026"/>
                  </a:cubicBezTo>
                  <a:cubicBezTo>
                    <a:pt x="601" y="3022"/>
                    <a:pt x="602" y="3021"/>
                    <a:pt x="602" y="3019"/>
                  </a:cubicBezTo>
                  <a:cubicBezTo>
                    <a:pt x="603" y="3016"/>
                    <a:pt x="603" y="3015"/>
                    <a:pt x="603" y="3013"/>
                  </a:cubicBezTo>
                  <a:lnTo>
                    <a:pt x="603" y="3011"/>
                  </a:lnTo>
                  <a:cubicBezTo>
                    <a:pt x="638" y="2745"/>
                    <a:pt x="716" y="2284"/>
                    <a:pt x="778" y="1933"/>
                  </a:cubicBezTo>
                  <a:cubicBezTo>
                    <a:pt x="859" y="1543"/>
                    <a:pt x="941" y="1154"/>
                    <a:pt x="1014" y="764"/>
                  </a:cubicBezTo>
                  <a:cubicBezTo>
                    <a:pt x="1051" y="562"/>
                    <a:pt x="1090" y="359"/>
                    <a:pt x="1128" y="157"/>
                  </a:cubicBezTo>
                  <a:cubicBezTo>
                    <a:pt x="1133" y="126"/>
                    <a:pt x="1142" y="94"/>
                    <a:pt x="1148" y="61"/>
                  </a:cubicBezTo>
                  <a:lnTo>
                    <a:pt x="1148" y="61"/>
                  </a:lnTo>
                  <a:cubicBezTo>
                    <a:pt x="1142" y="61"/>
                    <a:pt x="1136" y="61"/>
                    <a:pt x="1130" y="61"/>
                  </a:cubicBezTo>
                  <a:cubicBezTo>
                    <a:pt x="1119" y="61"/>
                    <a:pt x="1108" y="61"/>
                    <a:pt x="1096" y="59"/>
                  </a:cubicBezTo>
                  <a:cubicBezTo>
                    <a:pt x="1087" y="56"/>
                    <a:pt x="1077" y="54"/>
                    <a:pt x="1068" y="53"/>
                  </a:cubicBezTo>
                  <a:cubicBezTo>
                    <a:pt x="1055" y="120"/>
                    <a:pt x="1048" y="192"/>
                    <a:pt x="1032" y="255"/>
                  </a:cubicBezTo>
                  <a:cubicBezTo>
                    <a:pt x="985" y="504"/>
                    <a:pt x="941" y="753"/>
                    <a:pt x="895" y="1001"/>
                  </a:cubicBezTo>
                  <a:cubicBezTo>
                    <a:pt x="809" y="1456"/>
                    <a:pt x="713" y="1909"/>
                    <a:pt x="645" y="2370"/>
                  </a:cubicBezTo>
                  <a:cubicBezTo>
                    <a:pt x="638" y="2417"/>
                    <a:pt x="629" y="2465"/>
                    <a:pt x="622" y="2515"/>
                  </a:cubicBezTo>
                  <a:cubicBezTo>
                    <a:pt x="627" y="2080"/>
                    <a:pt x="612" y="1647"/>
                    <a:pt x="613" y="1213"/>
                  </a:cubicBezTo>
                  <a:cubicBezTo>
                    <a:pt x="607" y="880"/>
                    <a:pt x="629" y="549"/>
                    <a:pt x="620" y="216"/>
                  </a:cubicBezTo>
                  <a:cubicBezTo>
                    <a:pt x="617" y="172"/>
                    <a:pt x="625" y="123"/>
                    <a:pt x="613" y="80"/>
                  </a:cubicBezTo>
                  <a:cubicBezTo>
                    <a:pt x="607" y="58"/>
                    <a:pt x="585" y="46"/>
                    <a:pt x="563" y="46"/>
                  </a:cubicBezTo>
                  <a:cubicBezTo>
                    <a:pt x="549" y="46"/>
                    <a:pt x="536" y="51"/>
                    <a:pt x="526" y="62"/>
                  </a:cubicBezTo>
                  <a:cubicBezTo>
                    <a:pt x="496" y="96"/>
                    <a:pt x="516" y="147"/>
                    <a:pt x="513" y="188"/>
                  </a:cubicBezTo>
                  <a:cubicBezTo>
                    <a:pt x="514" y="272"/>
                    <a:pt x="515" y="354"/>
                    <a:pt x="516" y="438"/>
                  </a:cubicBezTo>
                  <a:cubicBezTo>
                    <a:pt x="545" y="1035"/>
                    <a:pt x="568" y="1632"/>
                    <a:pt x="570" y="2230"/>
                  </a:cubicBezTo>
                  <a:cubicBezTo>
                    <a:pt x="570" y="2409"/>
                    <a:pt x="575" y="2588"/>
                    <a:pt x="566" y="2767"/>
                  </a:cubicBezTo>
                  <a:lnTo>
                    <a:pt x="566" y="2772"/>
                  </a:lnTo>
                  <a:cubicBezTo>
                    <a:pt x="543" y="2638"/>
                    <a:pt x="523" y="2504"/>
                    <a:pt x="502" y="2370"/>
                  </a:cubicBezTo>
                  <a:cubicBezTo>
                    <a:pt x="438" y="1909"/>
                    <a:pt x="346" y="1455"/>
                    <a:pt x="263" y="1000"/>
                  </a:cubicBezTo>
                  <a:cubicBezTo>
                    <a:pt x="219" y="751"/>
                    <a:pt x="175" y="502"/>
                    <a:pt x="131" y="254"/>
                  </a:cubicBezTo>
                  <a:cubicBezTo>
                    <a:pt x="116" y="186"/>
                    <a:pt x="108" y="109"/>
                    <a:pt x="93" y="38"/>
                  </a:cubicBezTo>
                  <a:lnTo>
                    <a:pt x="86" y="38"/>
                  </a:lnTo>
                  <a:cubicBezTo>
                    <a:pt x="56" y="35"/>
                    <a:pt x="30" y="2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31"/>
            <p:cNvSpPr/>
            <p:nvPr/>
          </p:nvSpPr>
          <p:spPr>
            <a:xfrm>
              <a:off x="5694650" y="4122500"/>
              <a:ext cx="35225" cy="50575"/>
            </a:xfrm>
            <a:custGeom>
              <a:avLst/>
              <a:gdLst/>
              <a:ahLst/>
              <a:cxnLst/>
              <a:rect l="l" t="t" r="r" b="b"/>
              <a:pathLst>
                <a:path w="1409" h="2023" extrusionOk="0">
                  <a:moveTo>
                    <a:pt x="38" y="0"/>
                  </a:moveTo>
                  <a:cubicBezTo>
                    <a:pt x="35" y="0"/>
                    <a:pt x="33" y="0"/>
                    <a:pt x="30" y="1"/>
                  </a:cubicBezTo>
                  <a:cubicBezTo>
                    <a:pt x="12" y="6"/>
                    <a:pt x="1" y="27"/>
                    <a:pt x="6" y="47"/>
                  </a:cubicBezTo>
                  <a:cubicBezTo>
                    <a:pt x="66" y="176"/>
                    <a:pt x="111" y="279"/>
                    <a:pt x="145" y="448"/>
                  </a:cubicBezTo>
                  <a:cubicBezTo>
                    <a:pt x="186" y="673"/>
                    <a:pt x="204" y="843"/>
                    <a:pt x="289" y="1088"/>
                  </a:cubicBezTo>
                  <a:cubicBezTo>
                    <a:pt x="349" y="1273"/>
                    <a:pt x="470" y="1457"/>
                    <a:pt x="554" y="1557"/>
                  </a:cubicBezTo>
                  <a:cubicBezTo>
                    <a:pt x="672" y="1712"/>
                    <a:pt x="812" y="1834"/>
                    <a:pt x="950" y="1931"/>
                  </a:cubicBezTo>
                  <a:cubicBezTo>
                    <a:pt x="991" y="1960"/>
                    <a:pt x="1034" y="1990"/>
                    <a:pt x="1078" y="2017"/>
                  </a:cubicBezTo>
                  <a:cubicBezTo>
                    <a:pt x="1084" y="2021"/>
                    <a:pt x="1091" y="2023"/>
                    <a:pt x="1098" y="2023"/>
                  </a:cubicBezTo>
                  <a:cubicBezTo>
                    <a:pt x="1106" y="2023"/>
                    <a:pt x="1114" y="2020"/>
                    <a:pt x="1120" y="2015"/>
                  </a:cubicBezTo>
                  <a:cubicBezTo>
                    <a:pt x="1168" y="1967"/>
                    <a:pt x="1099" y="1939"/>
                    <a:pt x="1065" y="1918"/>
                  </a:cubicBezTo>
                  <a:cubicBezTo>
                    <a:pt x="1001" y="1877"/>
                    <a:pt x="956" y="1845"/>
                    <a:pt x="914" y="1808"/>
                  </a:cubicBezTo>
                  <a:cubicBezTo>
                    <a:pt x="627" y="1578"/>
                    <a:pt x="437" y="1259"/>
                    <a:pt x="343" y="969"/>
                  </a:cubicBezTo>
                  <a:cubicBezTo>
                    <a:pt x="277" y="765"/>
                    <a:pt x="249" y="552"/>
                    <a:pt x="193" y="346"/>
                  </a:cubicBezTo>
                  <a:cubicBezTo>
                    <a:pt x="180" y="297"/>
                    <a:pt x="162" y="247"/>
                    <a:pt x="143" y="198"/>
                  </a:cubicBezTo>
                  <a:lnTo>
                    <a:pt x="143" y="198"/>
                  </a:lnTo>
                  <a:cubicBezTo>
                    <a:pt x="187" y="253"/>
                    <a:pt x="223" y="310"/>
                    <a:pt x="261" y="382"/>
                  </a:cubicBezTo>
                  <a:cubicBezTo>
                    <a:pt x="349" y="570"/>
                    <a:pt x="413" y="778"/>
                    <a:pt x="565" y="923"/>
                  </a:cubicBezTo>
                  <a:cubicBezTo>
                    <a:pt x="722" y="1074"/>
                    <a:pt x="931" y="1154"/>
                    <a:pt x="1135" y="1216"/>
                  </a:cubicBezTo>
                  <a:cubicBezTo>
                    <a:pt x="1221" y="1243"/>
                    <a:pt x="1239" y="1243"/>
                    <a:pt x="1340" y="1280"/>
                  </a:cubicBezTo>
                  <a:cubicBezTo>
                    <a:pt x="1347" y="1286"/>
                    <a:pt x="1355" y="1288"/>
                    <a:pt x="1363" y="1288"/>
                  </a:cubicBezTo>
                  <a:cubicBezTo>
                    <a:pt x="1390" y="1288"/>
                    <a:pt x="1409" y="1257"/>
                    <a:pt x="1379" y="1234"/>
                  </a:cubicBezTo>
                  <a:cubicBezTo>
                    <a:pt x="1173" y="1131"/>
                    <a:pt x="851" y="1076"/>
                    <a:pt x="653" y="903"/>
                  </a:cubicBezTo>
                  <a:cubicBezTo>
                    <a:pt x="523" y="790"/>
                    <a:pt x="452" y="657"/>
                    <a:pt x="382" y="489"/>
                  </a:cubicBezTo>
                  <a:cubicBezTo>
                    <a:pt x="339" y="384"/>
                    <a:pt x="290" y="283"/>
                    <a:pt x="224" y="192"/>
                  </a:cubicBezTo>
                  <a:cubicBezTo>
                    <a:pt x="173" y="121"/>
                    <a:pt x="143" y="84"/>
                    <a:pt x="76" y="21"/>
                  </a:cubicBezTo>
                  <a:cubicBezTo>
                    <a:pt x="66" y="10"/>
                    <a:pt x="53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31"/>
            <p:cNvSpPr/>
            <p:nvPr/>
          </p:nvSpPr>
          <p:spPr>
            <a:xfrm>
              <a:off x="5778425" y="4124425"/>
              <a:ext cx="35450" cy="48875"/>
            </a:xfrm>
            <a:custGeom>
              <a:avLst/>
              <a:gdLst/>
              <a:ahLst/>
              <a:cxnLst/>
              <a:rect l="l" t="t" r="r" b="b"/>
              <a:pathLst>
                <a:path w="1418" h="1955" extrusionOk="0">
                  <a:moveTo>
                    <a:pt x="1379" y="0"/>
                  </a:moveTo>
                  <a:cubicBezTo>
                    <a:pt x="1364" y="0"/>
                    <a:pt x="1352" y="10"/>
                    <a:pt x="1342" y="19"/>
                  </a:cubicBezTo>
                  <a:cubicBezTo>
                    <a:pt x="1274" y="83"/>
                    <a:pt x="1244" y="120"/>
                    <a:pt x="1192" y="189"/>
                  </a:cubicBezTo>
                  <a:cubicBezTo>
                    <a:pt x="1125" y="280"/>
                    <a:pt x="1075" y="381"/>
                    <a:pt x="1033" y="486"/>
                  </a:cubicBezTo>
                  <a:cubicBezTo>
                    <a:pt x="961" y="654"/>
                    <a:pt x="890" y="786"/>
                    <a:pt x="759" y="898"/>
                  </a:cubicBezTo>
                  <a:cubicBezTo>
                    <a:pt x="559" y="1069"/>
                    <a:pt x="237" y="1123"/>
                    <a:pt x="30" y="1223"/>
                  </a:cubicBezTo>
                  <a:cubicBezTo>
                    <a:pt x="0" y="1244"/>
                    <a:pt x="20" y="1277"/>
                    <a:pt x="46" y="1277"/>
                  </a:cubicBezTo>
                  <a:cubicBezTo>
                    <a:pt x="53" y="1277"/>
                    <a:pt x="60" y="1275"/>
                    <a:pt x="67" y="1270"/>
                  </a:cubicBezTo>
                  <a:cubicBezTo>
                    <a:pt x="169" y="1234"/>
                    <a:pt x="185" y="1234"/>
                    <a:pt x="273" y="1207"/>
                  </a:cubicBezTo>
                  <a:cubicBezTo>
                    <a:pt x="477" y="1146"/>
                    <a:pt x="687" y="1069"/>
                    <a:pt x="843" y="918"/>
                  </a:cubicBezTo>
                  <a:cubicBezTo>
                    <a:pt x="998" y="774"/>
                    <a:pt x="1063" y="567"/>
                    <a:pt x="1151" y="379"/>
                  </a:cubicBezTo>
                  <a:cubicBezTo>
                    <a:pt x="1189" y="307"/>
                    <a:pt x="1227" y="250"/>
                    <a:pt x="1271" y="196"/>
                  </a:cubicBezTo>
                  <a:lnTo>
                    <a:pt x="1271" y="196"/>
                  </a:lnTo>
                  <a:cubicBezTo>
                    <a:pt x="1251" y="243"/>
                    <a:pt x="1234" y="294"/>
                    <a:pt x="1220" y="342"/>
                  </a:cubicBezTo>
                  <a:cubicBezTo>
                    <a:pt x="1164" y="548"/>
                    <a:pt x="1134" y="763"/>
                    <a:pt x="1068" y="964"/>
                  </a:cubicBezTo>
                  <a:cubicBezTo>
                    <a:pt x="970" y="1253"/>
                    <a:pt x="779" y="1571"/>
                    <a:pt x="489" y="1798"/>
                  </a:cubicBezTo>
                  <a:cubicBezTo>
                    <a:pt x="451" y="1832"/>
                    <a:pt x="409" y="1861"/>
                    <a:pt x="350" y="1898"/>
                  </a:cubicBezTo>
                  <a:cubicBezTo>
                    <a:pt x="371" y="1914"/>
                    <a:pt x="389" y="1933"/>
                    <a:pt x="406" y="1954"/>
                  </a:cubicBezTo>
                  <a:cubicBezTo>
                    <a:pt x="422" y="1943"/>
                    <a:pt x="438" y="1932"/>
                    <a:pt x="455" y="1921"/>
                  </a:cubicBezTo>
                  <a:cubicBezTo>
                    <a:pt x="593" y="1825"/>
                    <a:pt x="735" y="1705"/>
                    <a:pt x="854" y="1550"/>
                  </a:cubicBezTo>
                  <a:cubicBezTo>
                    <a:pt x="937" y="1450"/>
                    <a:pt x="1061" y="1268"/>
                    <a:pt x="1122" y="1083"/>
                  </a:cubicBezTo>
                  <a:cubicBezTo>
                    <a:pt x="1209" y="840"/>
                    <a:pt x="1228" y="670"/>
                    <a:pt x="1271" y="444"/>
                  </a:cubicBezTo>
                  <a:cubicBezTo>
                    <a:pt x="1306" y="275"/>
                    <a:pt x="1352" y="173"/>
                    <a:pt x="1412" y="44"/>
                  </a:cubicBezTo>
                  <a:cubicBezTo>
                    <a:pt x="1418" y="28"/>
                    <a:pt x="1406" y="8"/>
                    <a:pt x="1388" y="1"/>
                  </a:cubicBezTo>
                  <a:cubicBezTo>
                    <a:pt x="1385" y="1"/>
                    <a:pt x="1382" y="0"/>
                    <a:pt x="13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31"/>
            <p:cNvSpPr/>
            <p:nvPr/>
          </p:nvSpPr>
          <p:spPr>
            <a:xfrm>
              <a:off x="5656475" y="4171175"/>
              <a:ext cx="52400" cy="35150"/>
            </a:xfrm>
            <a:custGeom>
              <a:avLst/>
              <a:gdLst/>
              <a:ahLst/>
              <a:cxnLst/>
              <a:rect l="l" t="t" r="r" b="b"/>
              <a:pathLst>
                <a:path w="2096" h="1406" extrusionOk="0">
                  <a:moveTo>
                    <a:pt x="39" y="0"/>
                  </a:moveTo>
                  <a:cubicBezTo>
                    <a:pt x="31" y="0"/>
                    <a:pt x="24" y="2"/>
                    <a:pt x="17" y="8"/>
                  </a:cubicBezTo>
                  <a:cubicBezTo>
                    <a:pt x="2" y="21"/>
                    <a:pt x="1" y="44"/>
                    <a:pt x="14" y="59"/>
                  </a:cubicBezTo>
                  <a:cubicBezTo>
                    <a:pt x="122" y="154"/>
                    <a:pt x="202" y="228"/>
                    <a:pt x="302" y="368"/>
                  </a:cubicBezTo>
                  <a:cubicBezTo>
                    <a:pt x="429" y="557"/>
                    <a:pt x="514" y="706"/>
                    <a:pt x="689" y="892"/>
                  </a:cubicBezTo>
                  <a:cubicBezTo>
                    <a:pt x="819" y="1037"/>
                    <a:pt x="1004" y="1154"/>
                    <a:pt x="1119" y="1211"/>
                  </a:cubicBezTo>
                  <a:cubicBezTo>
                    <a:pt x="1289" y="1302"/>
                    <a:pt x="1467" y="1356"/>
                    <a:pt x="1632" y="1387"/>
                  </a:cubicBezTo>
                  <a:cubicBezTo>
                    <a:pt x="1665" y="1393"/>
                    <a:pt x="1699" y="1400"/>
                    <a:pt x="1734" y="1405"/>
                  </a:cubicBezTo>
                  <a:cubicBezTo>
                    <a:pt x="1729" y="1380"/>
                    <a:pt x="1727" y="1352"/>
                    <a:pt x="1727" y="1326"/>
                  </a:cubicBezTo>
                  <a:cubicBezTo>
                    <a:pt x="1654" y="1316"/>
                    <a:pt x="1602" y="1304"/>
                    <a:pt x="1550" y="1289"/>
                  </a:cubicBezTo>
                  <a:cubicBezTo>
                    <a:pt x="1196" y="1199"/>
                    <a:pt x="896" y="985"/>
                    <a:pt x="694" y="762"/>
                  </a:cubicBezTo>
                  <a:cubicBezTo>
                    <a:pt x="551" y="603"/>
                    <a:pt x="441" y="419"/>
                    <a:pt x="308" y="254"/>
                  </a:cubicBezTo>
                  <a:cubicBezTo>
                    <a:pt x="278" y="214"/>
                    <a:pt x="240" y="176"/>
                    <a:pt x="204" y="140"/>
                  </a:cubicBezTo>
                  <a:lnTo>
                    <a:pt x="204" y="140"/>
                  </a:lnTo>
                  <a:cubicBezTo>
                    <a:pt x="265" y="172"/>
                    <a:pt x="323" y="209"/>
                    <a:pt x="386" y="259"/>
                  </a:cubicBezTo>
                  <a:cubicBezTo>
                    <a:pt x="540" y="394"/>
                    <a:pt x="681" y="558"/>
                    <a:pt x="879" y="626"/>
                  </a:cubicBezTo>
                  <a:cubicBezTo>
                    <a:pt x="989" y="666"/>
                    <a:pt x="1106" y="680"/>
                    <a:pt x="1223" y="680"/>
                  </a:cubicBezTo>
                  <a:cubicBezTo>
                    <a:pt x="1300" y="680"/>
                    <a:pt x="1377" y="674"/>
                    <a:pt x="1453" y="666"/>
                  </a:cubicBezTo>
                  <a:cubicBezTo>
                    <a:pt x="1552" y="658"/>
                    <a:pt x="1657" y="650"/>
                    <a:pt x="1760" y="650"/>
                  </a:cubicBezTo>
                  <a:cubicBezTo>
                    <a:pt x="1796" y="650"/>
                    <a:pt x="1832" y="651"/>
                    <a:pt x="1868" y="654"/>
                  </a:cubicBezTo>
                  <a:cubicBezTo>
                    <a:pt x="1916" y="657"/>
                    <a:pt x="1977" y="669"/>
                    <a:pt x="2044" y="691"/>
                  </a:cubicBezTo>
                  <a:cubicBezTo>
                    <a:pt x="2043" y="690"/>
                    <a:pt x="2043" y="687"/>
                    <a:pt x="2044" y="685"/>
                  </a:cubicBezTo>
                  <a:cubicBezTo>
                    <a:pt x="2055" y="652"/>
                    <a:pt x="2072" y="624"/>
                    <a:pt x="2095" y="602"/>
                  </a:cubicBezTo>
                  <a:cubicBezTo>
                    <a:pt x="1983" y="566"/>
                    <a:pt x="1870" y="554"/>
                    <a:pt x="1763" y="554"/>
                  </a:cubicBezTo>
                  <a:cubicBezTo>
                    <a:pt x="1626" y="554"/>
                    <a:pt x="1499" y="574"/>
                    <a:pt x="1399" y="588"/>
                  </a:cubicBezTo>
                  <a:cubicBezTo>
                    <a:pt x="1365" y="593"/>
                    <a:pt x="1328" y="598"/>
                    <a:pt x="1293" y="603"/>
                  </a:cubicBezTo>
                  <a:cubicBezTo>
                    <a:pt x="1264" y="605"/>
                    <a:pt x="1234" y="606"/>
                    <a:pt x="1205" y="606"/>
                  </a:cubicBezTo>
                  <a:cubicBezTo>
                    <a:pt x="1116" y="606"/>
                    <a:pt x="1029" y="597"/>
                    <a:pt x="948" y="573"/>
                  </a:cubicBezTo>
                  <a:cubicBezTo>
                    <a:pt x="783" y="525"/>
                    <a:pt x="666" y="433"/>
                    <a:pt x="534" y="307"/>
                  </a:cubicBezTo>
                  <a:cubicBezTo>
                    <a:pt x="454" y="228"/>
                    <a:pt x="367" y="156"/>
                    <a:pt x="271" y="101"/>
                  </a:cubicBezTo>
                  <a:cubicBezTo>
                    <a:pt x="196" y="58"/>
                    <a:pt x="154" y="36"/>
                    <a:pt x="66" y="6"/>
                  </a:cubicBezTo>
                  <a:cubicBezTo>
                    <a:pt x="57" y="3"/>
                    <a:pt x="48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31"/>
            <p:cNvSpPr/>
            <p:nvPr/>
          </p:nvSpPr>
          <p:spPr>
            <a:xfrm>
              <a:off x="5654000" y="4233325"/>
              <a:ext cx="54600" cy="30525"/>
            </a:xfrm>
            <a:custGeom>
              <a:avLst/>
              <a:gdLst/>
              <a:ahLst/>
              <a:cxnLst/>
              <a:rect l="l" t="t" r="r" b="b"/>
              <a:pathLst>
                <a:path w="2184" h="1221" extrusionOk="0">
                  <a:moveTo>
                    <a:pt x="1881" y="1"/>
                  </a:moveTo>
                  <a:cubicBezTo>
                    <a:pt x="1644" y="125"/>
                    <a:pt x="1489" y="346"/>
                    <a:pt x="1380" y="492"/>
                  </a:cubicBezTo>
                  <a:cubicBezTo>
                    <a:pt x="1360" y="519"/>
                    <a:pt x="1336" y="552"/>
                    <a:pt x="1315" y="579"/>
                  </a:cubicBezTo>
                  <a:cubicBezTo>
                    <a:pt x="1235" y="670"/>
                    <a:pt x="1149" y="753"/>
                    <a:pt x="1051" y="807"/>
                  </a:cubicBezTo>
                  <a:cubicBezTo>
                    <a:pt x="901" y="891"/>
                    <a:pt x="753" y="912"/>
                    <a:pt x="573" y="917"/>
                  </a:cubicBezTo>
                  <a:cubicBezTo>
                    <a:pt x="463" y="919"/>
                    <a:pt x="352" y="930"/>
                    <a:pt x="245" y="960"/>
                  </a:cubicBezTo>
                  <a:cubicBezTo>
                    <a:pt x="162" y="984"/>
                    <a:pt x="116" y="1000"/>
                    <a:pt x="36" y="1041"/>
                  </a:cubicBezTo>
                  <a:cubicBezTo>
                    <a:pt x="20" y="1048"/>
                    <a:pt x="3" y="1058"/>
                    <a:pt x="2" y="1078"/>
                  </a:cubicBezTo>
                  <a:cubicBezTo>
                    <a:pt x="1" y="1097"/>
                    <a:pt x="15" y="1115"/>
                    <a:pt x="34" y="1116"/>
                  </a:cubicBezTo>
                  <a:cubicBezTo>
                    <a:pt x="98" y="1111"/>
                    <a:pt x="156" y="1107"/>
                    <a:pt x="215" y="1107"/>
                  </a:cubicBezTo>
                  <a:cubicBezTo>
                    <a:pt x="287" y="1107"/>
                    <a:pt x="361" y="1113"/>
                    <a:pt x="453" y="1128"/>
                  </a:cubicBezTo>
                  <a:cubicBezTo>
                    <a:pt x="674" y="1170"/>
                    <a:pt x="836" y="1213"/>
                    <a:pt x="1089" y="1219"/>
                  </a:cubicBezTo>
                  <a:cubicBezTo>
                    <a:pt x="1105" y="1220"/>
                    <a:pt x="1121" y="1220"/>
                    <a:pt x="1136" y="1220"/>
                  </a:cubicBezTo>
                  <a:cubicBezTo>
                    <a:pt x="1316" y="1220"/>
                    <a:pt x="1504" y="1174"/>
                    <a:pt x="1614" y="1135"/>
                  </a:cubicBezTo>
                  <a:cubicBezTo>
                    <a:pt x="1799" y="1078"/>
                    <a:pt x="1960" y="986"/>
                    <a:pt x="2098" y="889"/>
                  </a:cubicBezTo>
                  <a:cubicBezTo>
                    <a:pt x="2127" y="871"/>
                    <a:pt x="2155" y="850"/>
                    <a:pt x="2184" y="830"/>
                  </a:cubicBezTo>
                  <a:cubicBezTo>
                    <a:pt x="2162" y="814"/>
                    <a:pt x="2143" y="797"/>
                    <a:pt x="2124" y="778"/>
                  </a:cubicBezTo>
                  <a:cubicBezTo>
                    <a:pt x="2065" y="822"/>
                    <a:pt x="2021" y="852"/>
                    <a:pt x="1974" y="878"/>
                  </a:cubicBezTo>
                  <a:cubicBezTo>
                    <a:pt x="1683" y="1056"/>
                    <a:pt x="1352" y="1124"/>
                    <a:pt x="1068" y="1124"/>
                  </a:cubicBezTo>
                  <a:cubicBezTo>
                    <a:pt x="1045" y="1124"/>
                    <a:pt x="1023" y="1124"/>
                    <a:pt x="1002" y="1123"/>
                  </a:cubicBezTo>
                  <a:cubicBezTo>
                    <a:pt x="793" y="1113"/>
                    <a:pt x="587" y="1062"/>
                    <a:pt x="378" y="1042"/>
                  </a:cubicBezTo>
                  <a:cubicBezTo>
                    <a:pt x="338" y="1038"/>
                    <a:pt x="298" y="1036"/>
                    <a:pt x="258" y="1036"/>
                  </a:cubicBezTo>
                  <a:cubicBezTo>
                    <a:pt x="247" y="1036"/>
                    <a:pt x="235" y="1036"/>
                    <a:pt x="224" y="1037"/>
                  </a:cubicBezTo>
                  <a:cubicBezTo>
                    <a:pt x="290" y="1015"/>
                    <a:pt x="356" y="1001"/>
                    <a:pt x="435" y="990"/>
                  </a:cubicBezTo>
                  <a:cubicBezTo>
                    <a:pt x="639" y="975"/>
                    <a:pt x="851" y="987"/>
                    <a:pt x="1039" y="895"/>
                  </a:cubicBezTo>
                  <a:cubicBezTo>
                    <a:pt x="1216" y="810"/>
                    <a:pt x="1352" y="662"/>
                    <a:pt x="1473" y="510"/>
                  </a:cubicBezTo>
                  <a:cubicBezTo>
                    <a:pt x="1562" y="405"/>
                    <a:pt x="1655" y="294"/>
                    <a:pt x="1758" y="203"/>
                  </a:cubicBezTo>
                  <a:cubicBezTo>
                    <a:pt x="1795" y="169"/>
                    <a:pt x="1846" y="136"/>
                    <a:pt x="1908" y="102"/>
                  </a:cubicBezTo>
                  <a:cubicBezTo>
                    <a:pt x="1906" y="101"/>
                    <a:pt x="1905" y="99"/>
                    <a:pt x="1903" y="96"/>
                  </a:cubicBezTo>
                  <a:cubicBezTo>
                    <a:pt x="1887" y="65"/>
                    <a:pt x="1881" y="33"/>
                    <a:pt x="18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31"/>
            <p:cNvSpPr/>
            <p:nvPr/>
          </p:nvSpPr>
          <p:spPr>
            <a:xfrm>
              <a:off x="5706300" y="4270300"/>
              <a:ext cx="37325" cy="47725"/>
            </a:xfrm>
            <a:custGeom>
              <a:avLst/>
              <a:gdLst/>
              <a:ahLst/>
              <a:cxnLst/>
              <a:rect l="l" t="t" r="r" b="b"/>
              <a:pathLst>
                <a:path w="1493" h="1909" extrusionOk="0">
                  <a:moveTo>
                    <a:pt x="676" y="1"/>
                  </a:moveTo>
                  <a:cubicBezTo>
                    <a:pt x="640" y="196"/>
                    <a:pt x="658" y="387"/>
                    <a:pt x="667" y="527"/>
                  </a:cubicBezTo>
                  <a:cubicBezTo>
                    <a:pt x="670" y="561"/>
                    <a:pt x="674" y="600"/>
                    <a:pt x="676" y="635"/>
                  </a:cubicBezTo>
                  <a:cubicBezTo>
                    <a:pt x="675" y="756"/>
                    <a:pt x="665" y="877"/>
                    <a:pt x="625" y="984"/>
                  </a:cubicBezTo>
                  <a:cubicBezTo>
                    <a:pt x="567" y="1148"/>
                    <a:pt x="470" y="1262"/>
                    <a:pt x="339" y="1388"/>
                  </a:cubicBezTo>
                  <a:cubicBezTo>
                    <a:pt x="258" y="1464"/>
                    <a:pt x="180" y="1546"/>
                    <a:pt x="120" y="1642"/>
                  </a:cubicBezTo>
                  <a:cubicBezTo>
                    <a:pt x="73" y="1715"/>
                    <a:pt x="48" y="1756"/>
                    <a:pt x="14" y="1844"/>
                  </a:cubicBezTo>
                  <a:cubicBezTo>
                    <a:pt x="6" y="1860"/>
                    <a:pt x="0" y="1879"/>
                    <a:pt x="12" y="1894"/>
                  </a:cubicBezTo>
                  <a:cubicBezTo>
                    <a:pt x="18" y="1904"/>
                    <a:pt x="29" y="1908"/>
                    <a:pt x="41" y="1908"/>
                  </a:cubicBezTo>
                  <a:cubicBezTo>
                    <a:pt x="48" y="1908"/>
                    <a:pt x="56" y="1906"/>
                    <a:pt x="62" y="1902"/>
                  </a:cubicBezTo>
                  <a:cubicBezTo>
                    <a:pt x="161" y="1799"/>
                    <a:pt x="239" y="1720"/>
                    <a:pt x="383" y="1629"/>
                  </a:cubicBezTo>
                  <a:cubicBezTo>
                    <a:pt x="576" y="1510"/>
                    <a:pt x="727" y="1434"/>
                    <a:pt x="922" y="1268"/>
                  </a:cubicBezTo>
                  <a:cubicBezTo>
                    <a:pt x="1071" y="1146"/>
                    <a:pt x="1199" y="965"/>
                    <a:pt x="1262" y="851"/>
                  </a:cubicBezTo>
                  <a:cubicBezTo>
                    <a:pt x="1362" y="685"/>
                    <a:pt x="1427" y="507"/>
                    <a:pt x="1468" y="342"/>
                  </a:cubicBezTo>
                  <a:cubicBezTo>
                    <a:pt x="1477" y="309"/>
                    <a:pt x="1484" y="274"/>
                    <a:pt x="1492" y="242"/>
                  </a:cubicBezTo>
                  <a:lnTo>
                    <a:pt x="1492" y="242"/>
                  </a:lnTo>
                  <a:cubicBezTo>
                    <a:pt x="1478" y="243"/>
                    <a:pt x="1464" y="243"/>
                    <a:pt x="1451" y="243"/>
                  </a:cubicBezTo>
                  <a:cubicBezTo>
                    <a:pt x="1438" y="243"/>
                    <a:pt x="1425" y="243"/>
                    <a:pt x="1412" y="242"/>
                  </a:cubicBezTo>
                  <a:cubicBezTo>
                    <a:pt x="1397" y="315"/>
                    <a:pt x="1383" y="367"/>
                    <a:pt x="1365" y="418"/>
                  </a:cubicBezTo>
                  <a:cubicBezTo>
                    <a:pt x="1255" y="772"/>
                    <a:pt x="1025" y="1062"/>
                    <a:pt x="793" y="1254"/>
                  </a:cubicBezTo>
                  <a:cubicBezTo>
                    <a:pt x="628" y="1388"/>
                    <a:pt x="442" y="1489"/>
                    <a:pt x="271" y="1613"/>
                  </a:cubicBezTo>
                  <a:cubicBezTo>
                    <a:pt x="229" y="1643"/>
                    <a:pt x="190" y="1678"/>
                    <a:pt x="152" y="1712"/>
                  </a:cubicBezTo>
                  <a:cubicBezTo>
                    <a:pt x="187" y="1652"/>
                    <a:pt x="227" y="1597"/>
                    <a:pt x="280" y="1536"/>
                  </a:cubicBezTo>
                  <a:cubicBezTo>
                    <a:pt x="422" y="1388"/>
                    <a:pt x="592" y="1256"/>
                    <a:pt x="672" y="1058"/>
                  </a:cubicBezTo>
                  <a:cubicBezTo>
                    <a:pt x="749" y="877"/>
                    <a:pt x="756" y="674"/>
                    <a:pt x="748" y="478"/>
                  </a:cubicBezTo>
                  <a:cubicBezTo>
                    <a:pt x="747" y="339"/>
                    <a:pt x="744" y="193"/>
                    <a:pt x="762" y="56"/>
                  </a:cubicBezTo>
                  <a:lnTo>
                    <a:pt x="766" y="37"/>
                  </a:lnTo>
                  <a:cubicBezTo>
                    <a:pt x="734" y="36"/>
                    <a:pt x="703" y="23"/>
                    <a:pt x="6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31"/>
            <p:cNvSpPr/>
            <p:nvPr/>
          </p:nvSpPr>
          <p:spPr>
            <a:xfrm>
              <a:off x="5802050" y="4234525"/>
              <a:ext cx="45625" cy="40850"/>
            </a:xfrm>
            <a:custGeom>
              <a:avLst/>
              <a:gdLst/>
              <a:ahLst/>
              <a:cxnLst/>
              <a:rect l="l" t="t" r="r" b="b"/>
              <a:pathLst>
                <a:path w="1825" h="163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299" y="26"/>
                    <a:pt x="296" y="52"/>
                    <a:pt x="293" y="77"/>
                  </a:cubicBezTo>
                  <a:cubicBezTo>
                    <a:pt x="363" y="98"/>
                    <a:pt x="413" y="115"/>
                    <a:pt x="463" y="139"/>
                  </a:cubicBezTo>
                  <a:cubicBezTo>
                    <a:pt x="800" y="278"/>
                    <a:pt x="1068" y="532"/>
                    <a:pt x="1238" y="784"/>
                  </a:cubicBezTo>
                  <a:cubicBezTo>
                    <a:pt x="1357" y="961"/>
                    <a:pt x="1441" y="1159"/>
                    <a:pt x="1550" y="1341"/>
                  </a:cubicBezTo>
                  <a:cubicBezTo>
                    <a:pt x="1576" y="1385"/>
                    <a:pt x="1607" y="1428"/>
                    <a:pt x="1638" y="1469"/>
                  </a:cubicBezTo>
                  <a:cubicBezTo>
                    <a:pt x="1581" y="1428"/>
                    <a:pt x="1531" y="1383"/>
                    <a:pt x="1474" y="1324"/>
                  </a:cubicBezTo>
                  <a:cubicBezTo>
                    <a:pt x="1339" y="1169"/>
                    <a:pt x="1223" y="987"/>
                    <a:pt x="1036" y="891"/>
                  </a:cubicBezTo>
                  <a:cubicBezTo>
                    <a:pt x="864" y="798"/>
                    <a:pt x="667" y="776"/>
                    <a:pt x="474" y="769"/>
                  </a:cubicBezTo>
                  <a:cubicBezTo>
                    <a:pt x="338" y="759"/>
                    <a:pt x="196" y="752"/>
                    <a:pt x="62" y="723"/>
                  </a:cubicBezTo>
                  <a:cubicBezTo>
                    <a:pt x="55" y="722"/>
                    <a:pt x="49" y="721"/>
                    <a:pt x="42" y="718"/>
                  </a:cubicBezTo>
                  <a:cubicBezTo>
                    <a:pt x="39" y="750"/>
                    <a:pt x="25" y="781"/>
                    <a:pt x="0" y="806"/>
                  </a:cubicBezTo>
                  <a:cubicBezTo>
                    <a:pt x="188" y="858"/>
                    <a:pt x="377" y="855"/>
                    <a:pt x="515" y="856"/>
                  </a:cubicBezTo>
                  <a:lnTo>
                    <a:pt x="621" y="856"/>
                  </a:lnTo>
                  <a:cubicBezTo>
                    <a:pt x="741" y="866"/>
                    <a:pt x="857" y="887"/>
                    <a:pt x="959" y="934"/>
                  </a:cubicBezTo>
                  <a:cubicBezTo>
                    <a:pt x="1115" y="1006"/>
                    <a:pt x="1220" y="1113"/>
                    <a:pt x="1333" y="1257"/>
                  </a:cubicBezTo>
                  <a:cubicBezTo>
                    <a:pt x="1401" y="1346"/>
                    <a:pt x="1475" y="1429"/>
                    <a:pt x="1565" y="1500"/>
                  </a:cubicBezTo>
                  <a:cubicBezTo>
                    <a:pt x="1633" y="1552"/>
                    <a:pt x="1671" y="1581"/>
                    <a:pt x="1753" y="1623"/>
                  </a:cubicBezTo>
                  <a:cubicBezTo>
                    <a:pt x="1763" y="1628"/>
                    <a:pt x="1775" y="1633"/>
                    <a:pt x="1786" y="1633"/>
                  </a:cubicBezTo>
                  <a:cubicBezTo>
                    <a:pt x="1792" y="1633"/>
                    <a:pt x="1797" y="1632"/>
                    <a:pt x="1802" y="1628"/>
                  </a:cubicBezTo>
                  <a:cubicBezTo>
                    <a:pt x="1819" y="1618"/>
                    <a:pt x="1824" y="1594"/>
                    <a:pt x="1814" y="1578"/>
                  </a:cubicBezTo>
                  <a:cubicBezTo>
                    <a:pt x="1720" y="1470"/>
                    <a:pt x="1649" y="1383"/>
                    <a:pt x="1572" y="1231"/>
                  </a:cubicBezTo>
                  <a:cubicBezTo>
                    <a:pt x="1472" y="1026"/>
                    <a:pt x="1408" y="867"/>
                    <a:pt x="1261" y="656"/>
                  </a:cubicBezTo>
                  <a:cubicBezTo>
                    <a:pt x="1153" y="495"/>
                    <a:pt x="986" y="352"/>
                    <a:pt x="878" y="279"/>
                  </a:cubicBezTo>
                  <a:cubicBezTo>
                    <a:pt x="722" y="165"/>
                    <a:pt x="553" y="86"/>
                    <a:pt x="395" y="32"/>
                  </a:cubicBezTo>
                  <a:cubicBezTo>
                    <a:pt x="363" y="21"/>
                    <a:pt x="331" y="10"/>
                    <a:pt x="2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31"/>
            <p:cNvSpPr/>
            <p:nvPr/>
          </p:nvSpPr>
          <p:spPr>
            <a:xfrm>
              <a:off x="5802225" y="4181150"/>
              <a:ext cx="55050" cy="26325"/>
            </a:xfrm>
            <a:custGeom>
              <a:avLst/>
              <a:gdLst/>
              <a:ahLst/>
              <a:cxnLst/>
              <a:rect l="l" t="t" r="r" b="b"/>
              <a:pathLst>
                <a:path w="2202" h="1053" extrusionOk="0">
                  <a:moveTo>
                    <a:pt x="941" y="0"/>
                  </a:moveTo>
                  <a:cubicBezTo>
                    <a:pt x="810" y="0"/>
                    <a:pt x="684" y="18"/>
                    <a:pt x="600" y="37"/>
                  </a:cubicBezTo>
                  <a:cubicBezTo>
                    <a:pt x="410" y="73"/>
                    <a:pt x="239" y="144"/>
                    <a:pt x="91" y="225"/>
                  </a:cubicBezTo>
                  <a:cubicBezTo>
                    <a:pt x="60" y="240"/>
                    <a:pt x="30" y="257"/>
                    <a:pt x="0" y="274"/>
                  </a:cubicBezTo>
                  <a:cubicBezTo>
                    <a:pt x="23" y="292"/>
                    <a:pt x="41" y="312"/>
                    <a:pt x="56" y="333"/>
                  </a:cubicBezTo>
                  <a:cubicBezTo>
                    <a:pt x="119" y="296"/>
                    <a:pt x="167" y="271"/>
                    <a:pt x="217" y="250"/>
                  </a:cubicBezTo>
                  <a:cubicBezTo>
                    <a:pt x="450" y="142"/>
                    <a:pt x="700" y="99"/>
                    <a:pt x="930" y="99"/>
                  </a:cubicBezTo>
                  <a:cubicBezTo>
                    <a:pt x="1028" y="99"/>
                    <a:pt x="1122" y="107"/>
                    <a:pt x="1210" y="121"/>
                  </a:cubicBezTo>
                  <a:cubicBezTo>
                    <a:pt x="1419" y="155"/>
                    <a:pt x="1617" y="229"/>
                    <a:pt x="1822" y="273"/>
                  </a:cubicBezTo>
                  <a:cubicBezTo>
                    <a:pt x="1872" y="285"/>
                    <a:pt x="1923" y="292"/>
                    <a:pt x="1975" y="297"/>
                  </a:cubicBezTo>
                  <a:cubicBezTo>
                    <a:pt x="1908" y="311"/>
                    <a:pt x="1841" y="317"/>
                    <a:pt x="1759" y="318"/>
                  </a:cubicBezTo>
                  <a:cubicBezTo>
                    <a:pt x="1649" y="315"/>
                    <a:pt x="1537" y="301"/>
                    <a:pt x="1425" y="301"/>
                  </a:cubicBezTo>
                  <a:cubicBezTo>
                    <a:pt x="1332" y="301"/>
                    <a:pt x="1239" y="311"/>
                    <a:pt x="1149" y="343"/>
                  </a:cubicBezTo>
                  <a:cubicBezTo>
                    <a:pt x="965" y="407"/>
                    <a:pt x="813" y="538"/>
                    <a:pt x="675" y="676"/>
                  </a:cubicBezTo>
                  <a:cubicBezTo>
                    <a:pt x="575" y="771"/>
                    <a:pt x="471" y="869"/>
                    <a:pt x="359" y="950"/>
                  </a:cubicBezTo>
                  <a:cubicBezTo>
                    <a:pt x="354" y="953"/>
                    <a:pt x="349" y="956"/>
                    <a:pt x="342" y="959"/>
                  </a:cubicBezTo>
                  <a:cubicBezTo>
                    <a:pt x="363" y="984"/>
                    <a:pt x="375" y="1016"/>
                    <a:pt x="375" y="1053"/>
                  </a:cubicBezTo>
                  <a:cubicBezTo>
                    <a:pt x="541" y="948"/>
                    <a:pt x="669" y="807"/>
                    <a:pt x="765" y="705"/>
                  </a:cubicBezTo>
                  <a:cubicBezTo>
                    <a:pt x="787" y="680"/>
                    <a:pt x="813" y="650"/>
                    <a:pt x="838" y="624"/>
                  </a:cubicBezTo>
                  <a:cubicBezTo>
                    <a:pt x="926" y="545"/>
                    <a:pt x="1022" y="472"/>
                    <a:pt x="1125" y="429"/>
                  </a:cubicBezTo>
                  <a:cubicBezTo>
                    <a:pt x="1236" y="383"/>
                    <a:pt x="1341" y="368"/>
                    <a:pt x="1457" y="368"/>
                  </a:cubicBezTo>
                  <a:cubicBezTo>
                    <a:pt x="1506" y="368"/>
                    <a:pt x="1557" y="371"/>
                    <a:pt x="1611" y="375"/>
                  </a:cubicBezTo>
                  <a:cubicBezTo>
                    <a:pt x="1664" y="380"/>
                    <a:pt x="1716" y="383"/>
                    <a:pt x="1768" y="383"/>
                  </a:cubicBezTo>
                  <a:cubicBezTo>
                    <a:pt x="1826" y="383"/>
                    <a:pt x="1884" y="379"/>
                    <a:pt x="1942" y="370"/>
                  </a:cubicBezTo>
                  <a:cubicBezTo>
                    <a:pt x="2027" y="355"/>
                    <a:pt x="2074" y="346"/>
                    <a:pt x="2160" y="314"/>
                  </a:cubicBezTo>
                  <a:cubicBezTo>
                    <a:pt x="2176" y="308"/>
                    <a:pt x="2193" y="300"/>
                    <a:pt x="2197" y="281"/>
                  </a:cubicBezTo>
                  <a:cubicBezTo>
                    <a:pt x="2201" y="262"/>
                    <a:pt x="2188" y="242"/>
                    <a:pt x="2168" y="238"/>
                  </a:cubicBezTo>
                  <a:cubicBezTo>
                    <a:pt x="2027" y="234"/>
                    <a:pt x="1918" y="227"/>
                    <a:pt x="1754" y="179"/>
                  </a:cubicBezTo>
                  <a:cubicBezTo>
                    <a:pt x="1539" y="113"/>
                    <a:pt x="1382" y="51"/>
                    <a:pt x="1131" y="15"/>
                  </a:cubicBezTo>
                  <a:cubicBezTo>
                    <a:pt x="1069" y="4"/>
                    <a:pt x="1004" y="0"/>
                    <a:pt x="9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31"/>
            <p:cNvSpPr/>
            <p:nvPr/>
          </p:nvSpPr>
          <p:spPr>
            <a:xfrm>
              <a:off x="5765650" y="4268950"/>
              <a:ext cx="27700" cy="55625"/>
            </a:xfrm>
            <a:custGeom>
              <a:avLst/>
              <a:gdLst/>
              <a:ahLst/>
              <a:cxnLst/>
              <a:rect l="l" t="t" r="r" b="b"/>
              <a:pathLst>
                <a:path w="1108" h="2225" extrusionOk="0">
                  <a:moveTo>
                    <a:pt x="716" y="1"/>
                  </a:moveTo>
                  <a:cubicBezTo>
                    <a:pt x="699" y="28"/>
                    <a:pt x="683" y="46"/>
                    <a:pt x="664" y="65"/>
                  </a:cubicBezTo>
                  <a:cubicBezTo>
                    <a:pt x="709" y="124"/>
                    <a:pt x="737" y="170"/>
                    <a:pt x="763" y="218"/>
                  </a:cubicBezTo>
                  <a:cubicBezTo>
                    <a:pt x="952" y="535"/>
                    <a:pt x="1015" y="904"/>
                    <a:pt x="1003" y="1208"/>
                  </a:cubicBezTo>
                  <a:cubicBezTo>
                    <a:pt x="993" y="1421"/>
                    <a:pt x="943" y="1631"/>
                    <a:pt x="923" y="1843"/>
                  </a:cubicBezTo>
                  <a:cubicBezTo>
                    <a:pt x="918" y="1894"/>
                    <a:pt x="917" y="1948"/>
                    <a:pt x="918" y="2000"/>
                  </a:cubicBezTo>
                  <a:cubicBezTo>
                    <a:pt x="896" y="1932"/>
                    <a:pt x="882" y="1866"/>
                    <a:pt x="873" y="1785"/>
                  </a:cubicBezTo>
                  <a:cubicBezTo>
                    <a:pt x="858" y="1577"/>
                    <a:pt x="870" y="1360"/>
                    <a:pt x="779" y="1169"/>
                  </a:cubicBezTo>
                  <a:cubicBezTo>
                    <a:pt x="695" y="991"/>
                    <a:pt x="551" y="851"/>
                    <a:pt x="401" y="728"/>
                  </a:cubicBezTo>
                  <a:cubicBezTo>
                    <a:pt x="298" y="637"/>
                    <a:pt x="188" y="544"/>
                    <a:pt x="98" y="438"/>
                  </a:cubicBezTo>
                  <a:lnTo>
                    <a:pt x="87" y="422"/>
                  </a:lnTo>
                  <a:cubicBezTo>
                    <a:pt x="65" y="447"/>
                    <a:pt x="35" y="462"/>
                    <a:pt x="0" y="468"/>
                  </a:cubicBezTo>
                  <a:cubicBezTo>
                    <a:pt x="122" y="623"/>
                    <a:pt x="273" y="736"/>
                    <a:pt x="382" y="822"/>
                  </a:cubicBezTo>
                  <a:cubicBezTo>
                    <a:pt x="410" y="842"/>
                    <a:pt x="441" y="865"/>
                    <a:pt x="469" y="886"/>
                  </a:cubicBezTo>
                  <a:cubicBezTo>
                    <a:pt x="557" y="967"/>
                    <a:pt x="639" y="1055"/>
                    <a:pt x="693" y="1154"/>
                  </a:cubicBezTo>
                  <a:cubicBezTo>
                    <a:pt x="776" y="1308"/>
                    <a:pt x="794" y="1457"/>
                    <a:pt x="801" y="1642"/>
                  </a:cubicBezTo>
                  <a:cubicBezTo>
                    <a:pt x="803" y="1755"/>
                    <a:pt x="814" y="1867"/>
                    <a:pt x="843" y="1976"/>
                  </a:cubicBezTo>
                  <a:cubicBezTo>
                    <a:pt x="866" y="2060"/>
                    <a:pt x="881" y="2107"/>
                    <a:pt x="922" y="2189"/>
                  </a:cubicBezTo>
                  <a:cubicBezTo>
                    <a:pt x="930" y="2206"/>
                    <a:pt x="940" y="2222"/>
                    <a:pt x="958" y="2224"/>
                  </a:cubicBezTo>
                  <a:cubicBezTo>
                    <a:pt x="959" y="2225"/>
                    <a:pt x="960" y="2225"/>
                    <a:pt x="962" y="2225"/>
                  </a:cubicBezTo>
                  <a:cubicBezTo>
                    <a:pt x="980" y="2225"/>
                    <a:pt x="995" y="2211"/>
                    <a:pt x="997" y="2191"/>
                  </a:cubicBezTo>
                  <a:cubicBezTo>
                    <a:pt x="987" y="2047"/>
                    <a:pt x="979" y="1935"/>
                    <a:pt x="1008" y="1765"/>
                  </a:cubicBezTo>
                  <a:cubicBezTo>
                    <a:pt x="1048" y="1540"/>
                    <a:pt x="1092" y="1374"/>
                    <a:pt x="1098" y="1116"/>
                  </a:cubicBezTo>
                  <a:cubicBezTo>
                    <a:pt x="1107" y="921"/>
                    <a:pt x="1059" y="705"/>
                    <a:pt x="1014" y="581"/>
                  </a:cubicBezTo>
                  <a:cubicBezTo>
                    <a:pt x="958" y="394"/>
                    <a:pt x="870" y="228"/>
                    <a:pt x="776" y="87"/>
                  </a:cubicBezTo>
                  <a:cubicBezTo>
                    <a:pt x="756" y="59"/>
                    <a:pt x="736" y="30"/>
                    <a:pt x="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31"/>
            <p:cNvSpPr/>
            <p:nvPr/>
          </p:nvSpPr>
          <p:spPr>
            <a:xfrm>
              <a:off x="5746025" y="4109525"/>
              <a:ext cx="8800" cy="56700"/>
            </a:xfrm>
            <a:custGeom>
              <a:avLst/>
              <a:gdLst/>
              <a:ahLst/>
              <a:cxnLst/>
              <a:rect l="l" t="t" r="r" b="b"/>
              <a:pathLst>
                <a:path w="352" h="2268" extrusionOk="0">
                  <a:moveTo>
                    <a:pt x="351" y="0"/>
                  </a:moveTo>
                  <a:cubicBezTo>
                    <a:pt x="287" y="500"/>
                    <a:pt x="233" y="973"/>
                    <a:pt x="196" y="1448"/>
                  </a:cubicBezTo>
                  <a:cubicBezTo>
                    <a:pt x="197" y="1186"/>
                    <a:pt x="204" y="923"/>
                    <a:pt x="234" y="660"/>
                  </a:cubicBezTo>
                  <a:lnTo>
                    <a:pt x="234" y="660"/>
                  </a:lnTo>
                  <a:cubicBezTo>
                    <a:pt x="172" y="921"/>
                    <a:pt x="142" y="1186"/>
                    <a:pt x="103" y="1449"/>
                  </a:cubicBezTo>
                  <a:cubicBezTo>
                    <a:pt x="58" y="1753"/>
                    <a:pt x="23" y="1981"/>
                    <a:pt x="0" y="2259"/>
                  </a:cubicBezTo>
                  <a:cubicBezTo>
                    <a:pt x="47" y="2253"/>
                    <a:pt x="94" y="2250"/>
                    <a:pt x="140" y="2250"/>
                  </a:cubicBezTo>
                  <a:cubicBezTo>
                    <a:pt x="199" y="2250"/>
                    <a:pt x="258" y="2255"/>
                    <a:pt x="314" y="2268"/>
                  </a:cubicBezTo>
                  <a:cubicBezTo>
                    <a:pt x="317" y="1513"/>
                    <a:pt x="333" y="756"/>
                    <a:pt x="3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31"/>
            <p:cNvSpPr/>
            <p:nvPr/>
          </p:nvSpPr>
          <p:spPr>
            <a:xfrm>
              <a:off x="5742550" y="4146200"/>
              <a:ext cx="5250" cy="20500"/>
            </a:xfrm>
            <a:custGeom>
              <a:avLst/>
              <a:gdLst/>
              <a:ahLst/>
              <a:cxnLst/>
              <a:rect l="l" t="t" r="r" b="b"/>
              <a:pathLst>
                <a:path w="210" h="820" extrusionOk="0">
                  <a:moveTo>
                    <a:pt x="209" y="1"/>
                  </a:moveTo>
                  <a:cubicBezTo>
                    <a:pt x="142" y="274"/>
                    <a:pt x="63" y="545"/>
                    <a:pt x="0" y="819"/>
                  </a:cubicBezTo>
                  <a:cubicBezTo>
                    <a:pt x="44" y="809"/>
                    <a:pt x="86" y="800"/>
                    <a:pt x="130" y="794"/>
                  </a:cubicBezTo>
                  <a:cubicBezTo>
                    <a:pt x="134" y="737"/>
                    <a:pt x="139" y="680"/>
                    <a:pt x="144" y="624"/>
                  </a:cubicBezTo>
                  <a:cubicBezTo>
                    <a:pt x="158" y="415"/>
                    <a:pt x="192" y="208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31"/>
            <p:cNvSpPr/>
            <p:nvPr/>
          </p:nvSpPr>
          <p:spPr>
            <a:xfrm>
              <a:off x="5688025" y="4155275"/>
              <a:ext cx="26775" cy="31125"/>
            </a:xfrm>
            <a:custGeom>
              <a:avLst/>
              <a:gdLst/>
              <a:ahLst/>
              <a:cxnLst/>
              <a:rect l="l" t="t" r="r" b="b"/>
              <a:pathLst>
                <a:path w="1071" h="1245" extrusionOk="0">
                  <a:moveTo>
                    <a:pt x="0" y="0"/>
                  </a:moveTo>
                  <a:lnTo>
                    <a:pt x="0" y="0"/>
                  </a:lnTo>
                  <a:cubicBezTo>
                    <a:pt x="114" y="159"/>
                    <a:pt x="247" y="302"/>
                    <a:pt x="368" y="456"/>
                  </a:cubicBezTo>
                  <a:cubicBezTo>
                    <a:pt x="399" y="494"/>
                    <a:pt x="426" y="529"/>
                    <a:pt x="453" y="561"/>
                  </a:cubicBezTo>
                  <a:cubicBezTo>
                    <a:pt x="393" y="503"/>
                    <a:pt x="335" y="443"/>
                    <a:pt x="278" y="384"/>
                  </a:cubicBezTo>
                  <a:lnTo>
                    <a:pt x="278" y="384"/>
                  </a:lnTo>
                  <a:cubicBezTo>
                    <a:pt x="415" y="580"/>
                    <a:pt x="535" y="787"/>
                    <a:pt x="691" y="967"/>
                  </a:cubicBezTo>
                  <a:cubicBezTo>
                    <a:pt x="643" y="917"/>
                    <a:pt x="592" y="868"/>
                    <a:pt x="542" y="821"/>
                  </a:cubicBezTo>
                  <a:lnTo>
                    <a:pt x="542" y="821"/>
                  </a:lnTo>
                  <a:cubicBezTo>
                    <a:pt x="638" y="963"/>
                    <a:pt x="729" y="1110"/>
                    <a:pt x="837" y="1244"/>
                  </a:cubicBezTo>
                  <a:cubicBezTo>
                    <a:pt x="851" y="1219"/>
                    <a:pt x="868" y="1195"/>
                    <a:pt x="886" y="1172"/>
                  </a:cubicBezTo>
                  <a:cubicBezTo>
                    <a:pt x="869" y="1153"/>
                    <a:pt x="853" y="1133"/>
                    <a:pt x="834" y="1116"/>
                  </a:cubicBezTo>
                  <a:lnTo>
                    <a:pt x="834" y="1116"/>
                  </a:lnTo>
                  <a:cubicBezTo>
                    <a:pt x="853" y="1133"/>
                    <a:pt x="871" y="1151"/>
                    <a:pt x="890" y="1167"/>
                  </a:cubicBezTo>
                  <a:cubicBezTo>
                    <a:pt x="939" y="1106"/>
                    <a:pt x="1002" y="1058"/>
                    <a:pt x="1070" y="1028"/>
                  </a:cubicBezTo>
                  <a:cubicBezTo>
                    <a:pt x="974" y="921"/>
                    <a:pt x="876" y="816"/>
                    <a:pt x="776" y="714"/>
                  </a:cubicBezTo>
                  <a:cubicBezTo>
                    <a:pt x="525" y="468"/>
                    <a:pt x="252" y="24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31"/>
            <p:cNvSpPr/>
            <p:nvPr/>
          </p:nvSpPr>
          <p:spPr>
            <a:xfrm>
              <a:off x="5647600" y="4221100"/>
              <a:ext cx="51775" cy="3025"/>
            </a:xfrm>
            <a:custGeom>
              <a:avLst/>
              <a:gdLst/>
              <a:ahLst/>
              <a:cxnLst/>
              <a:rect l="l" t="t" r="r" b="b"/>
              <a:pathLst>
                <a:path w="2071" h="121" extrusionOk="0">
                  <a:moveTo>
                    <a:pt x="1841" y="1"/>
                  </a:moveTo>
                  <a:cubicBezTo>
                    <a:pt x="1227" y="1"/>
                    <a:pt x="614" y="15"/>
                    <a:pt x="0" y="30"/>
                  </a:cubicBezTo>
                  <a:cubicBezTo>
                    <a:pt x="483" y="89"/>
                    <a:pt x="969" y="121"/>
                    <a:pt x="1455" y="121"/>
                  </a:cubicBezTo>
                  <a:cubicBezTo>
                    <a:pt x="1537" y="121"/>
                    <a:pt x="1619" y="120"/>
                    <a:pt x="1700" y="118"/>
                  </a:cubicBezTo>
                  <a:cubicBezTo>
                    <a:pt x="1822" y="115"/>
                    <a:pt x="1943" y="108"/>
                    <a:pt x="2063" y="101"/>
                  </a:cubicBezTo>
                  <a:cubicBezTo>
                    <a:pt x="2061" y="68"/>
                    <a:pt x="2064" y="33"/>
                    <a:pt x="2070" y="2"/>
                  </a:cubicBezTo>
                  <a:cubicBezTo>
                    <a:pt x="1994" y="1"/>
                    <a:pt x="1917" y="1"/>
                    <a:pt x="18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31"/>
            <p:cNvSpPr/>
            <p:nvPr/>
          </p:nvSpPr>
          <p:spPr>
            <a:xfrm>
              <a:off x="5659175" y="4223750"/>
              <a:ext cx="41250" cy="8600"/>
            </a:xfrm>
            <a:custGeom>
              <a:avLst/>
              <a:gdLst/>
              <a:ahLst/>
              <a:cxnLst/>
              <a:rect l="l" t="t" r="r" b="b"/>
              <a:pathLst>
                <a:path w="1650" h="344" extrusionOk="0">
                  <a:moveTo>
                    <a:pt x="1644" y="225"/>
                  </a:moveTo>
                  <a:lnTo>
                    <a:pt x="1644" y="225"/>
                  </a:lnTo>
                  <a:cubicBezTo>
                    <a:pt x="1643" y="228"/>
                    <a:pt x="1643" y="230"/>
                    <a:pt x="1642" y="232"/>
                  </a:cubicBezTo>
                  <a:lnTo>
                    <a:pt x="1642" y="232"/>
                  </a:lnTo>
                  <a:cubicBezTo>
                    <a:pt x="1643" y="230"/>
                    <a:pt x="1643" y="227"/>
                    <a:pt x="1644" y="225"/>
                  </a:cubicBezTo>
                  <a:close/>
                  <a:moveTo>
                    <a:pt x="1640" y="238"/>
                  </a:moveTo>
                  <a:cubicBezTo>
                    <a:pt x="1631" y="261"/>
                    <a:pt x="1628" y="270"/>
                    <a:pt x="1628" y="270"/>
                  </a:cubicBezTo>
                  <a:cubicBezTo>
                    <a:pt x="1628" y="270"/>
                    <a:pt x="1633" y="257"/>
                    <a:pt x="1640" y="238"/>
                  </a:cubicBezTo>
                  <a:close/>
                  <a:moveTo>
                    <a:pt x="1" y="1"/>
                  </a:moveTo>
                  <a:cubicBezTo>
                    <a:pt x="365" y="56"/>
                    <a:pt x="733" y="97"/>
                    <a:pt x="1103" y="121"/>
                  </a:cubicBezTo>
                  <a:cubicBezTo>
                    <a:pt x="880" y="116"/>
                    <a:pt x="659" y="111"/>
                    <a:pt x="436" y="97"/>
                  </a:cubicBezTo>
                  <a:lnTo>
                    <a:pt x="436" y="97"/>
                  </a:lnTo>
                  <a:cubicBezTo>
                    <a:pt x="735" y="150"/>
                    <a:pt x="1008" y="200"/>
                    <a:pt x="1286" y="236"/>
                  </a:cubicBezTo>
                  <a:cubicBezTo>
                    <a:pt x="1181" y="230"/>
                    <a:pt x="1078" y="225"/>
                    <a:pt x="974" y="217"/>
                  </a:cubicBezTo>
                  <a:lnTo>
                    <a:pt x="974" y="217"/>
                  </a:lnTo>
                  <a:cubicBezTo>
                    <a:pt x="1189" y="263"/>
                    <a:pt x="1405" y="303"/>
                    <a:pt x="1622" y="344"/>
                  </a:cubicBezTo>
                  <a:lnTo>
                    <a:pt x="1623" y="344"/>
                  </a:lnTo>
                  <a:cubicBezTo>
                    <a:pt x="1623" y="307"/>
                    <a:pt x="1628" y="272"/>
                    <a:pt x="1641" y="234"/>
                  </a:cubicBezTo>
                  <a:lnTo>
                    <a:pt x="1641" y="234"/>
                  </a:lnTo>
                  <a:cubicBezTo>
                    <a:pt x="1644" y="227"/>
                    <a:pt x="1646" y="220"/>
                    <a:pt x="1649" y="212"/>
                  </a:cubicBezTo>
                  <a:cubicBezTo>
                    <a:pt x="1642" y="188"/>
                    <a:pt x="1634" y="164"/>
                    <a:pt x="1627" y="140"/>
                  </a:cubicBezTo>
                  <a:cubicBezTo>
                    <a:pt x="1619" y="140"/>
                    <a:pt x="1610" y="139"/>
                    <a:pt x="1602" y="139"/>
                  </a:cubicBezTo>
                  <a:lnTo>
                    <a:pt x="1626" y="139"/>
                  </a:lnTo>
                  <a:cubicBezTo>
                    <a:pt x="1616" y="107"/>
                    <a:pt x="1608" y="76"/>
                    <a:pt x="1602" y="44"/>
                  </a:cubicBezTo>
                  <a:lnTo>
                    <a:pt x="1606" y="44"/>
                  </a:lnTo>
                  <a:lnTo>
                    <a:pt x="1602" y="20"/>
                  </a:lnTo>
                  <a:lnTo>
                    <a:pt x="1582" y="20"/>
                  </a:lnTo>
                  <a:cubicBezTo>
                    <a:pt x="1449" y="18"/>
                    <a:pt x="1315" y="17"/>
                    <a:pt x="1182" y="17"/>
                  </a:cubicBezTo>
                  <a:cubicBezTo>
                    <a:pt x="1059" y="17"/>
                    <a:pt x="936" y="18"/>
                    <a:pt x="814" y="18"/>
                  </a:cubicBezTo>
                  <a:cubicBezTo>
                    <a:pt x="542" y="18"/>
                    <a:pt x="271" y="1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31"/>
            <p:cNvSpPr/>
            <p:nvPr/>
          </p:nvSpPr>
          <p:spPr>
            <a:xfrm>
              <a:off x="5684575" y="4263325"/>
              <a:ext cx="37425" cy="33275"/>
            </a:xfrm>
            <a:custGeom>
              <a:avLst/>
              <a:gdLst/>
              <a:ahLst/>
              <a:cxnLst/>
              <a:rect l="l" t="t" r="r" b="b"/>
              <a:pathLst>
                <a:path w="1497" h="1331" extrusionOk="0">
                  <a:moveTo>
                    <a:pt x="1362" y="0"/>
                  </a:moveTo>
                  <a:cubicBezTo>
                    <a:pt x="1246" y="110"/>
                    <a:pt x="1135" y="223"/>
                    <a:pt x="1025" y="338"/>
                  </a:cubicBezTo>
                  <a:cubicBezTo>
                    <a:pt x="683" y="668"/>
                    <a:pt x="342" y="1000"/>
                    <a:pt x="0" y="1331"/>
                  </a:cubicBezTo>
                  <a:cubicBezTo>
                    <a:pt x="248" y="1136"/>
                    <a:pt x="480" y="953"/>
                    <a:pt x="711" y="763"/>
                  </a:cubicBezTo>
                  <a:lnTo>
                    <a:pt x="711" y="763"/>
                  </a:lnTo>
                  <a:cubicBezTo>
                    <a:pt x="621" y="848"/>
                    <a:pt x="529" y="936"/>
                    <a:pt x="437" y="1020"/>
                  </a:cubicBezTo>
                  <a:cubicBezTo>
                    <a:pt x="826" y="750"/>
                    <a:pt x="1166" y="490"/>
                    <a:pt x="1496" y="176"/>
                  </a:cubicBezTo>
                  <a:cubicBezTo>
                    <a:pt x="1475" y="156"/>
                    <a:pt x="1455" y="132"/>
                    <a:pt x="1440" y="109"/>
                  </a:cubicBezTo>
                  <a:cubicBezTo>
                    <a:pt x="1436" y="111"/>
                    <a:pt x="1432" y="115"/>
                    <a:pt x="1428" y="117"/>
                  </a:cubicBezTo>
                  <a:cubicBezTo>
                    <a:pt x="1432" y="114"/>
                    <a:pt x="1436" y="110"/>
                    <a:pt x="1439" y="105"/>
                  </a:cubicBezTo>
                  <a:cubicBezTo>
                    <a:pt x="1425" y="84"/>
                    <a:pt x="1414" y="60"/>
                    <a:pt x="1405" y="36"/>
                  </a:cubicBezTo>
                  <a:cubicBezTo>
                    <a:pt x="1392" y="26"/>
                    <a:pt x="1379" y="16"/>
                    <a:pt x="1365" y="4"/>
                  </a:cubicBezTo>
                  <a:lnTo>
                    <a:pt x="136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31"/>
            <p:cNvSpPr/>
            <p:nvPr/>
          </p:nvSpPr>
          <p:spPr>
            <a:xfrm>
              <a:off x="5708225" y="4267950"/>
              <a:ext cx="16150" cy="12175"/>
            </a:xfrm>
            <a:custGeom>
              <a:avLst/>
              <a:gdLst/>
              <a:ahLst/>
              <a:cxnLst/>
              <a:rect l="l" t="t" r="r" b="b"/>
              <a:pathLst>
                <a:path w="646" h="487" extrusionOk="0">
                  <a:moveTo>
                    <a:pt x="563" y="1"/>
                  </a:moveTo>
                  <a:cubicBezTo>
                    <a:pt x="374" y="158"/>
                    <a:pt x="182" y="337"/>
                    <a:pt x="0" y="487"/>
                  </a:cubicBezTo>
                  <a:cubicBezTo>
                    <a:pt x="200" y="370"/>
                    <a:pt x="397" y="246"/>
                    <a:pt x="578" y="104"/>
                  </a:cubicBezTo>
                  <a:cubicBezTo>
                    <a:pt x="602" y="85"/>
                    <a:pt x="624" y="65"/>
                    <a:pt x="645" y="45"/>
                  </a:cubicBezTo>
                  <a:cubicBezTo>
                    <a:pt x="614" y="35"/>
                    <a:pt x="588" y="19"/>
                    <a:pt x="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31"/>
            <p:cNvSpPr/>
            <p:nvPr/>
          </p:nvSpPr>
          <p:spPr>
            <a:xfrm>
              <a:off x="5755425" y="4275200"/>
              <a:ext cx="9975" cy="49125"/>
            </a:xfrm>
            <a:custGeom>
              <a:avLst/>
              <a:gdLst/>
              <a:ahLst/>
              <a:cxnLst/>
              <a:rect l="l" t="t" r="r" b="b"/>
              <a:pathLst>
                <a:path w="399" h="1965" extrusionOk="0">
                  <a:moveTo>
                    <a:pt x="115" y="0"/>
                  </a:moveTo>
                  <a:cubicBezTo>
                    <a:pt x="75" y="5"/>
                    <a:pt x="38" y="7"/>
                    <a:pt x="0" y="7"/>
                  </a:cubicBezTo>
                  <a:cubicBezTo>
                    <a:pt x="5" y="289"/>
                    <a:pt x="13" y="568"/>
                    <a:pt x="17" y="849"/>
                  </a:cubicBezTo>
                  <a:cubicBezTo>
                    <a:pt x="22" y="1221"/>
                    <a:pt x="50" y="1592"/>
                    <a:pt x="46" y="1964"/>
                  </a:cubicBezTo>
                  <a:cubicBezTo>
                    <a:pt x="84" y="1556"/>
                    <a:pt x="110" y="1145"/>
                    <a:pt x="121" y="736"/>
                  </a:cubicBezTo>
                  <a:lnTo>
                    <a:pt x="121" y="736"/>
                  </a:lnTo>
                  <a:cubicBezTo>
                    <a:pt x="123" y="1030"/>
                    <a:pt x="127" y="1325"/>
                    <a:pt x="105" y="1621"/>
                  </a:cubicBezTo>
                  <a:cubicBezTo>
                    <a:pt x="133" y="1454"/>
                    <a:pt x="159" y="1262"/>
                    <a:pt x="177" y="1109"/>
                  </a:cubicBezTo>
                  <a:cubicBezTo>
                    <a:pt x="203" y="907"/>
                    <a:pt x="229" y="733"/>
                    <a:pt x="246" y="540"/>
                  </a:cubicBezTo>
                  <a:lnTo>
                    <a:pt x="246" y="540"/>
                  </a:lnTo>
                  <a:cubicBezTo>
                    <a:pt x="243" y="723"/>
                    <a:pt x="236" y="907"/>
                    <a:pt x="213" y="1090"/>
                  </a:cubicBezTo>
                  <a:cubicBezTo>
                    <a:pt x="297" y="732"/>
                    <a:pt x="359" y="371"/>
                    <a:pt x="399" y="6"/>
                  </a:cubicBezTo>
                  <a:cubicBezTo>
                    <a:pt x="311" y="3"/>
                    <a:pt x="223" y="2"/>
                    <a:pt x="132" y="0"/>
                  </a:cubicBezTo>
                  <a:cubicBezTo>
                    <a:pt x="130" y="69"/>
                    <a:pt x="126" y="138"/>
                    <a:pt x="125" y="207"/>
                  </a:cubicBezTo>
                  <a:cubicBezTo>
                    <a:pt x="122" y="139"/>
                    <a:pt x="120" y="69"/>
                    <a:pt x="1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31"/>
            <p:cNvSpPr/>
            <p:nvPr/>
          </p:nvSpPr>
          <p:spPr>
            <a:xfrm>
              <a:off x="5793525" y="4255800"/>
              <a:ext cx="26675" cy="32900"/>
            </a:xfrm>
            <a:custGeom>
              <a:avLst/>
              <a:gdLst/>
              <a:ahLst/>
              <a:cxnLst/>
              <a:rect l="l" t="t" r="r" b="b"/>
              <a:pathLst>
                <a:path w="1067" h="1316" extrusionOk="0">
                  <a:moveTo>
                    <a:pt x="217" y="1"/>
                  </a:moveTo>
                  <a:cubicBezTo>
                    <a:pt x="197" y="67"/>
                    <a:pt x="157" y="127"/>
                    <a:pt x="98" y="175"/>
                  </a:cubicBezTo>
                  <a:cubicBezTo>
                    <a:pt x="134" y="219"/>
                    <a:pt x="170" y="263"/>
                    <a:pt x="207" y="307"/>
                  </a:cubicBezTo>
                  <a:cubicBezTo>
                    <a:pt x="199" y="297"/>
                    <a:pt x="192" y="289"/>
                    <a:pt x="183" y="281"/>
                  </a:cubicBezTo>
                  <a:cubicBezTo>
                    <a:pt x="152" y="247"/>
                    <a:pt x="120" y="215"/>
                    <a:pt x="89" y="183"/>
                  </a:cubicBezTo>
                  <a:cubicBezTo>
                    <a:pt x="63" y="202"/>
                    <a:pt x="32" y="220"/>
                    <a:pt x="0" y="235"/>
                  </a:cubicBezTo>
                  <a:cubicBezTo>
                    <a:pt x="64" y="302"/>
                    <a:pt x="130" y="369"/>
                    <a:pt x="194" y="436"/>
                  </a:cubicBezTo>
                  <a:cubicBezTo>
                    <a:pt x="493" y="783"/>
                    <a:pt x="744" y="991"/>
                    <a:pt x="1066" y="1316"/>
                  </a:cubicBezTo>
                  <a:cubicBezTo>
                    <a:pt x="861" y="1067"/>
                    <a:pt x="693" y="856"/>
                    <a:pt x="506" y="638"/>
                  </a:cubicBezTo>
                  <a:lnTo>
                    <a:pt x="506" y="638"/>
                  </a:lnTo>
                  <a:cubicBezTo>
                    <a:pt x="641" y="778"/>
                    <a:pt x="776" y="916"/>
                    <a:pt x="901" y="1066"/>
                  </a:cubicBezTo>
                  <a:cubicBezTo>
                    <a:pt x="812" y="925"/>
                    <a:pt x="716" y="797"/>
                    <a:pt x="621" y="667"/>
                  </a:cubicBezTo>
                  <a:cubicBezTo>
                    <a:pt x="574" y="598"/>
                    <a:pt x="528" y="529"/>
                    <a:pt x="480" y="461"/>
                  </a:cubicBezTo>
                  <a:lnTo>
                    <a:pt x="480" y="461"/>
                  </a:lnTo>
                  <a:cubicBezTo>
                    <a:pt x="546" y="536"/>
                    <a:pt x="610" y="611"/>
                    <a:pt x="666" y="680"/>
                  </a:cubicBezTo>
                  <a:cubicBezTo>
                    <a:pt x="527" y="447"/>
                    <a:pt x="381" y="216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31"/>
            <p:cNvSpPr/>
            <p:nvPr/>
          </p:nvSpPr>
          <p:spPr>
            <a:xfrm>
              <a:off x="5810650" y="4208800"/>
              <a:ext cx="56200" cy="11125"/>
            </a:xfrm>
            <a:custGeom>
              <a:avLst/>
              <a:gdLst/>
              <a:ahLst/>
              <a:cxnLst/>
              <a:rect l="l" t="t" r="r" b="b"/>
              <a:pathLst>
                <a:path w="2248" h="445" extrusionOk="0">
                  <a:moveTo>
                    <a:pt x="0" y="0"/>
                  </a:moveTo>
                  <a:cubicBezTo>
                    <a:pt x="39" y="118"/>
                    <a:pt x="55" y="242"/>
                    <a:pt x="47" y="367"/>
                  </a:cubicBezTo>
                  <a:cubicBezTo>
                    <a:pt x="358" y="385"/>
                    <a:pt x="671" y="398"/>
                    <a:pt x="982" y="426"/>
                  </a:cubicBezTo>
                  <a:cubicBezTo>
                    <a:pt x="1055" y="429"/>
                    <a:pt x="1128" y="430"/>
                    <a:pt x="1202" y="430"/>
                  </a:cubicBezTo>
                  <a:cubicBezTo>
                    <a:pt x="1334" y="430"/>
                    <a:pt x="1466" y="427"/>
                    <a:pt x="1599" y="427"/>
                  </a:cubicBezTo>
                  <a:cubicBezTo>
                    <a:pt x="1609" y="427"/>
                    <a:pt x="1620" y="427"/>
                    <a:pt x="1630" y="427"/>
                  </a:cubicBezTo>
                  <a:cubicBezTo>
                    <a:pt x="1836" y="428"/>
                    <a:pt x="2041" y="441"/>
                    <a:pt x="2247" y="444"/>
                  </a:cubicBezTo>
                  <a:cubicBezTo>
                    <a:pt x="1890" y="393"/>
                    <a:pt x="1531" y="361"/>
                    <a:pt x="1171" y="325"/>
                  </a:cubicBezTo>
                  <a:cubicBezTo>
                    <a:pt x="1064" y="312"/>
                    <a:pt x="961" y="299"/>
                    <a:pt x="856" y="288"/>
                  </a:cubicBezTo>
                  <a:lnTo>
                    <a:pt x="856" y="288"/>
                  </a:lnTo>
                  <a:cubicBezTo>
                    <a:pt x="1104" y="295"/>
                    <a:pt x="1352" y="304"/>
                    <a:pt x="1602" y="326"/>
                  </a:cubicBezTo>
                  <a:cubicBezTo>
                    <a:pt x="1264" y="267"/>
                    <a:pt x="956" y="204"/>
                    <a:pt x="644" y="159"/>
                  </a:cubicBezTo>
                  <a:lnTo>
                    <a:pt x="644" y="159"/>
                  </a:lnTo>
                  <a:cubicBezTo>
                    <a:pt x="747" y="168"/>
                    <a:pt x="851" y="178"/>
                    <a:pt x="954" y="191"/>
                  </a:cubicBezTo>
                  <a:cubicBezTo>
                    <a:pt x="628" y="102"/>
                    <a:pt x="315" y="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31"/>
            <p:cNvSpPr/>
            <p:nvPr/>
          </p:nvSpPr>
          <p:spPr>
            <a:xfrm>
              <a:off x="5788525" y="4149675"/>
              <a:ext cx="36725" cy="30325"/>
            </a:xfrm>
            <a:custGeom>
              <a:avLst/>
              <a:gdLst/>
              <a:ahLst/>
              <a:cxnLst/>
              <a:rect l="l" t="t" r="r" b="b"/>
              <a:pathLst>
                <a:path w="1469" h="1213" extrusionOk="0">
                  <a:moveTo>
                    <a:pt x="1468" y="1"/>
                  </a:moveTo>
                  <a:cubicBezTo>
                    <a:pt x="1266" y="172"/>
                    <a:pt x="1055" y="332"/>
                    <a:pt x="854" y="509"/>
                  </a:cubicBezTo>
                  <a:cubicBezTo>
                    <a:pt x="826" y="531"/>
                    <a:pt x="803" y="552"/>
                    <a:pt x="777" y="570"/>
                  </a:cubicBezTo>
                  <a:cubicBezTo>
                    <a:pt x="891" y="465"/>
                    <a:pt x="1006" y="358"/>
                    <a:pt x="1120" y="252"/>
                  </a:cubicBezTo>
                  <a:lnTo>
                    <a:pt x="1120" y="252"/>
                  </a:lnTo>
                  <a:cubicBezTo>
                    <a:pt x="944" y="384"/>
                    <a:pt x="763" y="509"/>
                    <a:pt x="583" y="639"/>
                  </a:cubicBezTo>
                  <a:cubicBezTo>
                    <a:pt x="614" y="613"/>
                    <a:pt x="645" y="587"/>
                    <a:pt x="676" y="558"/>
                  </a:cubicBezTo>
                  <a:lnTo>
                    <a:pt x="676" y="558"/>
                  </a:lnTo>
                  <a:cubicBezTo>
                    <a:pt x="475" y="676"/>
                    <a:pt x="276" y="800"/>
                    <a:pt x="94" y="948"/>
                  </a:cubicBezTo>
                  <a:cubicBezTo>
                    <a:pt x="63" y="974"/>
                    <a:pt x="32" y="1001"/>
                    <a:pt x="1" y="1031"/>
                  </a:cubicBezTo>
                  <a:cubicBezTo>
                    <a:pt x="44" y="1048"/>
                    <a:pt x="82" y="1082"/>
                    <a:pt x="109" y="1123"/>
                  </a:cubicBezTo>
                  <a:cubicBezTo>
                    <a:pt x="118" y="1128"/>
                    <a:pt x="128" y="1134"/>
                    <a:pt x="137" y="1139"/>
                  </a:cubicBezTo>
                  <a:cubicBezTo>
                    <a:pt x="144" y="1134"/>
                    <a:pt x="149" y="1128"/>
                    <a:pt x="155" y="1123"/>
                  </a:cubicBezTo>
                  <a:lnTo>
                    <a:pt x="155" y="1123"/>
                  </a:lnTo>
                  <a:cubicBezTo>
                    <a:pt x="150" y="1128"/>
                    <a:pt x="145" y="1135"/>
                    <a:pt x="140" y="1140"/>
                  </a:cubicBezTo>
                  <a:cubicBezTo>
                    <a:pt x="160" y="1151"/>
                    <a:pt x="180" y="1164"/>
                    <a:pt x="198" y="1176"/>
                  </a:cubicBezTo>
                  <a:cubicBezTo>
                    <a:pt x="216" y="1187"/>
                    <a:pt x="231" y="1200"/>
                    <a:pt x="245" y="1213"/>
                  </a:cubicBezTo>
                  <a:cubicBezTo>
                    <a:pt x="253" y="1206"/>
                    <a:pt x="260" y="1197"/>
                    <a:pt x="269" y="1190"/>
                  </a:cubicBezTo>
                  <a:cubicBezTo>
                    <a:pt x="675" y="799"/>
                    <a:pt x="1071" y="398"/>
                    <a:pt x="1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31"/>
            <p:cNvSpPr/>
            <p:nvPr/>
          </p:nvSpPr>
          <p:spPr>
            <a:xfrm>
              <a:off x="5660175" y="4211200"/>
              <a:ext cx="29750" cy="5225"/>
            </a:xfrm>
            <a:custGeom>
              <a:avLst/>
              <a:gdLst/>
              <a:ahLst/>
              <a:cxnLst/>
              <a:rect l="l" t="t" r="r" b="b"/>
              <a:pathLst>
                <a:path w="1190" h="209" extrusionOk="0">
                  <a:moveTo>
                    <a:pt x="1189" y="0"/>
                  </a:moveTo>
                  <a:lnTo>
                    <a:pt x="1189" y="0"/>
                  </a:lnTo>
                  <a:cubicBezTo>
                    <a:pt x="791" y="53"/>
                    <a:pt x="393" y="114"/>
                    <a:pt x="1" y="208"/>
                  </a:cubicBezTo>
                  <a:cubicBezTo>
                    <a:pt x="403" y="162"/>
                    <a:pt x="777" y="119"/>
                    <a:pt x="11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31"/>
            <p:cNvSpPr/>
            <p:nvPr/>
          </p:nvSpPr>
          <p:spPr>
            <a:xfrm>
              <a:off x="5673550" y="4214425"/>
              <a:ext cx="7400" cy="1025"/>
            </a:xfrm>
            <a:custGeom>
              <a:avLst/>
              <a:gdLst/>
              <a:ahLst/>
              <a:cxnLst/>
              <a:rect l="l" t="t" r="r" b="b"/>
              <a:pathLst>
                <a:path w="296" h="41" extrusionOk="0">
                  <a:moveTo>
                    <a:pt x="296" y="1"/>
                  </a:moveTo>
                  <a:lnTo>
                    <a:pt x="296" y="1"/>
                  </a:lnTo>
                  <a:cubicBezTo>
                    <a:pt x="196" y="6"/>
                    <a:pt x="96" y="17"/>
                    <a:pt x="0" y="41"/>
                  </a:cubicBezTo>
                  <a:cubicBezTo>
                    <a:pt x="98" y="37"/>
                    <a:pt x="206" y="25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31"/>
            <p:cNvSpPr/>
            <p:nvPr/>
          </p:nvSpPr>
          <p:spPr>
            <a:xfrm>
              <a:off x="5691875" y="4263375"/>
              <a:ext cx="14675" cy="21125"/>
            </a:xfrm>
            <a:custGeom>
              <a:avLst/>
              <a:gdLst/>
              <a:ahLst/>
              <a:cxnLst/>
              <a:rect l="l" t="t" r="r" b="b"/>
              <a:pathLst>
                <a:path w="587" h="845" extrusionOk="0">
                  <a:moveTo>
                    <a:pt x="587" y="1"/>
                  </a:moveTo>
                  <a:cubicBezTo>
                    <a:pt x="372" y="264"/>
                    <a:pt x="180" y="550"/>
                    <a:pt x="1" y="845"/>
                  </a:cubicBezTo>
                  <a:cubicBezTo>
                    <a:pt x="213" y="580"/>
                    <a:pt x="422" y="297"/>
                    <a:pt x="5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31"/>
            <p:cNvSpPr/>
            <p:nvPr/>
          </p:nvSpPr>
          <p:spPr>
            <a:xfrm>
              <a:off x="5700125" y="4271875"/>
              <a:ext cx="2225" cy="3075"/>
            </a:xfrm>
            <a:custGeom>
              <a:avLst/>
              <a:gdLst/>
              <a:ahLst/>
              <a:cxnLst/>
              <a:rect l="l" t="t" r="r" b="b"/>
              <a:pathLst>
                <a:path w="89" h="123" extrusionOk="0">
                  <a:moveTo>
                    <a:pt x="89" y="0"/>
                  </a:moveTo>
                  <a:lnTo>
                    <a:pt x="89" y="0"/>
                  </a:lnTo>
                  <a:cubicBezTo>
                    <a:pt x="56" y="37"/>
                    <a:pt x="26" y="79"/>
                    <a:pt x="0" y="123"/>
                  </a:cubicBezTo>
                  <a:cubicBezTo>
                    <a:pt x="35" y="87"/>
                    <a:pt x="68" y="42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31"/>
            <p:cNvSpPr/>
            <p:nvPr/>
          </p:nvSpPr>
          <p:spPr>
            <a:xfrm>
              <a:off x="5747100" y="4287600"/>
              <a:ext cx="5825" cy="36725"/>
            </a:xfrm>
            <a:custGeom>
              <a:avLst/>
              <a:gdLst/>
              <a:ahLst/>
              <a:cxnLst/>
              <a:rect l="l" t="t" r="r" b="b"/>
              <a:pathLst>
                <a:path w="233" h="1469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494"/>
                    <a:pt x="103" y="989"/>
                    <a:pt x="232" y="1468"/>
                  </a:cubicBezTo>
                  <a:cubicBezTo>
                    <a:pt x="161" y="988"/>
                    <a:pt x="128" y="43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31"/>
            <p:cNvSpPr/>
            <p:nvPr/>
          </p:nvSpPr>
          <p:spPr>
            <a:xfrm>
              <a:off x="5751075" y="4302850"/>
              <a:ext cx="825" cy="4575"/>
            </a:xfrm>
            <a:custGeom>
              <a:avLst/>
              <a:gdLst/>
              <a:ahLst/>
              <a:cxnLst/>
              <a:rect l="l" t="t" r="r" b="b"/>
              <a:pathLst>
                <a:path w="33" h="183" extrusionOk="0">
                  <a:moveTo>
                    <a:pt x="0" y="0"/>
                  </a:moveTo>
                  <a:cubicBezTo>
                    <a:pt x="4" y="62"/>
                    <a:pt x="10" y="125"/>
                    <a:pt x="32" y="183"/>
                  </a:cubicBezTo>
                  <a:cubicBezTo>
                    <a:pt x="25" y="125"/>
                    <a:pt x="18" y="6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31"/>
            <p:cNvSpPr/>
            <p:nvPr/>
          </p:nvSpPr>
          <p:spPr>
            <a:xfrm>
              <a:off x="5796625" y="4275700"/>
              <a:ext cx="16275" cy="12025"/>
            </a:xfrm>
            <a:custGeom>
              <a:avLst/>
              <a:gdLst/>
              <a:ahLst/>
              <a:cxnLst/>
              <a:rect l="l" t="t" r="r" b="b"/>
              <a:pathLst>
                <a:path w="651" h="481" extrusionOk="0">
                  <a:moveTo>
                    <a:pt x="1" y="1"/>
                  </a:moveTo>
                  <a:lnTo>
                    <a:pt x="1" y="1"/>
                  </a:lnTo>
                  <a:cubicBezTo>
                    <a:pt x="208" y="173"/>
                    <a:pt x="422" y="338"/>
                    <a:pt x="651" y="481"/>
                  </a:cubicBezTo>
                  <a:cubicBezTo>
                    <a:pt x="450" y="299"/>
                    <a:pt x="234" y="13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31"/>
            <p:cNvSpPr/>
            <p:nvPr/>
          </p:nvSpPr>
          <p:spPr>
            <a:xfrm>
              <a:off x="5831500" y="4224650"/>
              <a:ext cx="20900" cy="3475"/>
            </a:xfrm>
            <a:custGeom>
              <a:avLst/>
              <a:gdLst/>
              <a:ahLst/>
              <a:cxnLst/>
              <a:rect l="l" t="t" r="r" b="b"/>
              <a:pathLst>
                <a:path w="836" h="139" extrusionOk="0">
                  <a:moveTo>
                    <a:pt x="836" y="1"/>
                  </a:moveTo>
                  <a:lnTo>
                    <a:pt x="836" y="1"/>
                  </a:lnTo>
                  <a:cubicBezTo>
                    <a:pt x="568" y="32"/>
                    <a:pt x="245" y="73"/>
                    <a:pt x="0" y="139"/>
                  </a:cubicBezTo>
                  <a:cubicBezTo>
                    <a:pt x="287" y="109"/>
                    <a:pt x="549" y="80"/>
                    <a:pt x="8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31"/>
            <p:cNvSpPr/>
            <p:nvPr/>
          </p:nvSpPr>
          <p:spPr>
            <a:xfrm>
              <a:off x="5822800" y="4228550"/>
              <a:ext cx="7000" cy="975"/>
            </a:xfrm>
            <a:custGeom>
              <a:avLst/>
              <a:gdLst/>
              <a:ahLst/>
              <a:cxnLst/>
              <a:rect l="l" t="t" r="r" b="b"/>
              <a:pathLst>
                <a:path w="280" h="39" extrusionOk="0">
                  <a:moveTo>
                    <a:pt x="254" y="1"/>
                  </a:moveTo>
                  <a:cubicBezTo>
                    <a:pt x="168" y="1"/>
                    <a:pt x="78" y="19"/>
                    <a:pt x="0" y="38"/>
                  </a:cubicBezTo>
                  <a:cubicBezTo>
                    <a:pt x="94" y="32"/>
                    <a:pt x="187" y="18"/>
                    <a:pt x="279" y="1"/>
                  </a:cubicBezTo>
                  <a:cubicBezTo>
                    <a:pt x="271" y="1"/>
                    <a:pt x="262" y="1"/>
                    <a:pt x="2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31"/>
            <p:cNvSpPr/>
            <p:nvPr/>
          </p:nvSpPr>
          <p:spPr>
            <a:xfrm>
              <a:off x="5805100" y="4162175"/>
              <a:ext cx="13125" cy="19050"/>
            </a:xfrm>
            <a:custGeom>
              <a:avLst/>
              <a:gdLst/>
              <a:ahLst/>
              <a:cxnLst/>
              <a:rect l="l" t="t" r="r" b="b"/>
              <a:pathLst>
                <a:path w="525" h="762" extrusionOk="0">
                  <a:moveTo>
                    <a:pt x="525" y="0"/>
                  </a:moveTo>
                  <a:cubicBezTo>
                    <a:pt x="328" y="234"/>
                    <a:pt x="152" y="496"/>
                    <a:pt x="1" y="761"/>
                  </a:cubicBezTo>
                  <a:cubicBezTo>
                    <a:pt x="189" y="520"/>
                    <a:pt x="361" y="260"/>
                    <a:pt x="5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31"/>
            <p:cNvSpPr/>
            <p:nvPr/>
          </p:nvSpPr>
          <p:spPr>
            <a:xfrm>
              <a:off x="5809300" y="4168150"/>
              <a:ext cx="3475" cy="4625"/>
            </a:xfrm>
            <a:custGeom>
              <a:avLst/>
              <a:gdLst/>
              <a:ahLst/>
              <a:cxnLst/>
              <a:rect l="l" t="t" r="r" b="b"/>
              <a:pathLst>
                <a:path w="139" h="185" extrusionOk="0">
                  <a:moveTo>
                    <a:pt x="139" y="0"/>
                  </a:moveTo>
                  <a:lnTo>
                    <a:pt x="139" y="0"/>
                  </a:lnTo>
                  <a:cubicBezTo>
                    <a:pt x="86" y="55"/>
                    <a:pt x="37" y="122"/>
                    <a:pt x="1" y="184"/>
                  </a:cubicBezTo>
                  <a:cubicBezTo>
                    <a:pt x="52" y="127"/>
                    <a:pt x="98" y="65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31"/>
            <p:cNvSpPr/>
            <p:nvPr/>
          </p:nvSpPr>
          <p:spPr>
            <a:xfrm>
              <a:off x="5759475" y="4127525"/>
              <a:ext cx="4800" cy="30425"/>
            </a:xfrm>
            <a:custGeom>
              <a:avLst/>
              <a:gdLst/>
              <a:ahLst/>
              <a:cxnLst/>
              <a:rect l="l" t="t" r="r" b="b"/>
              <a:pathLst>
                <a:path w="192" h="1217" extrusionOk="0">
                  <a:moveTo>
                    <a:pt x="1" y="0"/>
                  </a:moveTo>
                  <a:lnTo>
                    <a:pt x="1" y="0"/>
                  </a:lnTo>
                  <a:cubicBezTo>
                    <a:pt x="26" y="408"/>
                    <a:pt x="70" y="830"/>
                    <a:pt x="191" y="1216"/>
                  </a:cubicBezTo>
                  <a:cubicBezTo>
                    <a:pt x="137" y="809"/>
                    <a:pt x="78" y="40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31"/>
            <p:cNvSpPr/>
            <p:nvPr/>
          </p:nvSpPr>
          <p:spPr>
            <a:xfrm>
              <a:off x="5759750" y="4140050"/>
              <a:ext cx="1275" cy="8400"/>
            </a:xfrm>
            <a:custGeom>
              <a:avLst/>
              <a:gdLst/>
              <a:ahLst/>
              <a:cxnLst/>
              <a:rect l="l" t="t" r="r" b="b"/>
              <a:pathLst>
                <a:path w="51" h="336" extrusionOk="0">
                  <a:moveTo>
                    <a:pt x="0" y="1"/>
                  </a:moveTo>
                  <a:cubicBezTo>
                    <a:pt x="4" y="114"/>
                    <a:pt x="20" y="227"/>
                    <a:pt x="51" y="335"/>
                  </a:cubicBezTo>
                  <a:cubicBezTo>
                    <a:pt x="44" y="222"/>
                    <a:pt x="29" y="11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31"/>
            <p:cNvSpPr/>
            <p:nvPr/>
          </p:nvSpPr>
          <p:spPr>
            <a:xfrm>
              <a:off x="5695125" y="4156400"/>
              <a:ext cx="19275" cy="14075"/>
            </a:xfrm>
            <a:custGeom>
              <a:avLst/>
              <a:gdLst/>
              <a:ahLst/>
              <a:cxnLst/>
              <a:rect l="l" t="t" r="r" b="b"/>
              <a:pathLst>
                <a:path w="771" h="563" extrusionOk="0">
                  <a:moveTo>
                    <a:pt x="0" y="1"/>
                  </a:moveTo>
                  <a:lnTo>
                    <a:pt x="0" y="1"/>
                  </a:lnTo>
                  <a:cubicBezTo>
                    <a:pt x="246" y="202"/>
                    <a:pt x="500" y="408"/>
                    <a:pt x="771" y="563"/>
                  </a:cubicBezTo>
                  <a:cubicBezTo>
                    <a:pt x="528" y="359"/>
                    <a:pt x="272" y="16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31"/>
            <p:cNvSpPr/>
            <p:nvPr/>
          </p:nvSpPr>
          <p:spPr>
            <a:xfrm>
              <a:off x="5701650" y="4162550"/>
              <a:ext cx="1850" cy="1500"/>
            </a:xfrm>
            <a:custGeom>
              <a:avLst/>
              <a:gdLst/>
              <a:ahLst/>
              <a:cxnLst/>
              <a:rect l="l" t="t" r="r" b="b"/>
              <a:pathLst>
                <a:path w="74" h="60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3"/>
                    <a:pt x="51" y="46"/>
                    <a:pt x="74" y="59"/>
                  </a:cubicBezTo>
                  <a:cubicBezTo>
                    <a:pt x="51" y="38"/>
                    <a:pt x="27" y="1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31"/>
            <p:cNvSpPr/>
            <p:nvPr/>
          </p:nvSpPr>
          <p:spPr>
            <a:xfrm>
              <a:off x="5806725" y="4242125"/>
              <a:ext cx="31650" cy="23600"/>
            </a:xfrm>
            <a:custGeom>
              <a:avLst/>
              <a:gdLst/>
              <a:ahLst/>
              <a:cxnLst/>
              <a:rect l="l" t="t" r="r" b="b"/>
              <a:pathLst>
                <a:path w="1266" h="944" extrusionOk="0">
                  <a:moveTo>
                    <a:pt x="25" y="1"/>
                  </a:moveTo>
                  <a:cubicBezTo>
                    <a:pt x="18" y="28"/>
                    <a:pt x="10" y="55"/>
                    <a:pt x="1" y="83"/>
                  </a:cubicBezTo>
                  <a:cubicBezTo>
                    <a:pt x="490" y="265"/>
                    <a:pt x="936" y="464"/>
                    <a:pt x="1265" y="943"/>
                  </a:cubicBezTo>
                  <a:cubicBezTo>
                    <a:pt x="1087" y="606"/>
                    <a:pt x="793" y="347"/>
                    <a:pt x="456" y="185"/>
                  </a:cubicBezTo>
                  <a:cubicBezTo>
                    <a:pt x="317" y="110"/>
                    <a:pt x="174" y="51"/>
                    <a:pt x="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31"/>
            <p:cNvSpPr/>
            <p:nvPr/>
          </p:nvSpPr>
          <p:spPr>
            <a:xfrm>
              <a:off x="5807475" y="4238475"/>
              <a:ext cx="27475" cy="20675"/>
            </a:xfrm>
            <a:custGeom>
              <a:avLst/>
              <a:gdLst/>
              <a:ahLst/>
              <a:cxnLst/>
              <a:rect l="l" t="t" r="r" b="b"/>
              <a:pathLst>
                <a:path w="1099" h="827" extrusionOk="0">
                  <a:moveTo>
                    <a:pt x="29" y="1"/>
                  </a:moveTo>
                  <a:cubicBezTo>
                    <a:pt x="24" y="24"/>
                    <a:pt x="19" y="48"/>
                    <a:pt x="14" y="71"/>
                  </a:cubicBezTo>
                  <a:cubicBezTo>
                    <a:pt x="29" y="78"/>
                    <a:pt x="46" y="83"/>
                    <a:pt x="61" y="89"/>
                  </a:cubicBezTo>
                  <a:cubicBezTo>
                    <a:pt x="46" y="84"/>
                    <a:pt x="29" y="79"/>
                    <a:pt x="14" y="75"/>
                  </a:cubicBezTo>
                  <a:cubicBezTo>
                    <a:pt x="10" y="93"/>
                    <a:pt x="5" y="110"/>
                    <a:pt x="1" y="127"/>
                  </a:cubicBezTo>
                  <a:cubicBezTo>
                    <a:pt x="411" y="285"/>
                    <a:pt x="802" y="485"/>
                    <a:pt x="1098" y="827"/>
                  </a:cubicBezTo>
                  <a:cubicBezTo>
                    <a:pt x="939" y="588"/>
                    <a:pt x="722" y="405"/>
                    <a:pt x="477" y="270"/>
                  </a:cubicBezTo>
                  <a:lnTo>
                    <a:pt x="477" y="270"/>
                  </a:lnTo>
                  <a:cubicBezTo>
                    <a:pt x="654" y="359"/>
                    <a:pt x="819" y="465"/>
                    <a:pt x="957" y="604"/>
                  </a:cubicBezTo>
                  <a:cubicBezTo>
                    <a:pt x="725" y="294"/>
                    <a:pt x="390" y="106"/>
                    <a:pt x="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31"/>
            <p:cNvSpPr/>
            <p:nvPr/>
          </p:nvSpPr>
          <p:spPr>
            <a:xfrm>
              <a:off x="5808250" y="4236700"/>
              <a:ext cx="17350" cy="9925"/>
            </a:xfrm>
            <a:custGeom>
              <a:avLst/>
              <a:gdLst/>
              <a:ahLst/>
              <a:cxnLst/>
              <a:rect l="l" t="t" r="r" b="b"/>
              <a:pathLst>
                <a:path w="694" h="397" extrusionOk="0">
                  <a:moveTo>
                    <a:pt x="14" y="1"/>
                  </a:moveTo>
                  <a:cubicBezTo>
                    <a:pt x="10" y="22"/>
                    <a:pt x="5" y="46"/>
                    <a:pt x="0" y="68"/>
                  </a:cubicBezTo>
                  <a:cubicBezTo>
                    <a:pt x="246" y="150"/>
                    <a:pt x="479" y="243"/>
                    <a:pt x="694" y="396"/>
                  </a:cubicBezTo>
                  <a:cubicBezTo>
                    <a:pt x="503" y="206"/>
                    <a:pt x="266" y="77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31"/>
            <p:cNvSpPr/>
            <p:nvPr/>
          </p:nvSpPr>
          <p:spPr>
            <a:xfrm>
              <a:off x="5804875" y="4186000"/>
              <a:ext cx="37775" cy="11475"/>
            </a:xfrm>
            <a:custGeom>
              <a:avLst/>
              <a:gdLst/>
              <a:ahLst/>
              <a:cxnLst/>
              <a:rect l="l" t="t" r="r" b="b"/>
              <a:pathLst>
                <a:path w="1511" h="459" extrusionOk="0">
                  <a:moveTo>
                    <a:pt x="1167" y="1"/>
                  </a:moveTo>
                  <a:cubicBezTo>
                    <a:pt x="1000" y="1"/>
                    <a:pt x="831" y="33"/>
                    <a:pt x="671" y="73"/>
                  </a:cubicBezTo>
                  <a:cubicBezTo>
                    <a:pt x="434" y="133"/>
                    <a:pt x="208" y="234"/>
                    <a:pt x="1" y="365"/>
                  </a:cubicBezTo>
                  <a:cubicBezTo>
                    <a:pt x="15" y="396"/>
                    <a:pt x="28" y="427"/>
                    <a:pt x="44" y="458"/>
                  </a:cubicBezTo>
                  <a:cubicBezTo>
                    <a:pt x="288" y="311"/>
                    <a:pt x="532" y="185"/>
                    <a:pt x="793" y="109"/>
                  </a:cubicBezTo>
                  <a:cubicBezTo>
                    <a:pt x="953" y="64"/>
                    <a:pt x="1112" y="29"/>
                    <a:pt x="1274" y="29"/>
                  </a:cubicBezTo>
                  <a:cubicBezTo>
                    <a:pt x="1352" y="29"/>
                    <a:pt x="1430" y="37"/>
                    <a:pt x="1510" y="56"/>
                  </a:cubicBezTo>
                  <a:cubicBezTo>
                    <a:pt x="1399" y="17"/>
                    <a:pt x="1283" y="1"/>
                    <a:pt x="11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31"/>
            <p:cNvSpPr/>
            <p:nvPr/>
          </p:nvSpPr>
          <p:spPr>
            <a:xfrm>
              <a:off x="5802550" y="4184275"/>
              <a:ext cx="30800" cy="9950"/>
            </a:xfrm>
            <a:custGeom>
              <a:avLst/>
              <a:gdLst/>
              <a:ahLst/>
              <a:cxnLst/>
              <a:rect l="l" t="t" r="r" b="b"/>
              <a:pathLst>
                <a:path w="1232" h="398" extrusionOk="0">
                  <a:moveTo>
                    <a:pt x="954" y="1"/>
                  </a:moveTo>
                  <a:cubicBezTo>
                    <a:pt x="588" y="3"/>
                    <a:pt x="281" y="85"/>
                    <a:pt x="1" y="235"/>
                  </a:cubicBezTo>
                  <a:cubicBezTo>
                    <a:pt x="28" y="289"/>
                    <a:pt x="53" y="343"/>
                    <a:pt x="78" y="397"/>
                  </a:cubicBezTo>
                  <a:cubicBezTo>
                    <a:pt x="196" y="338"/>
                    <a:pt x="311" y="287"/>
                    <a:pt x="415" y="249"/>
                  </a:cubicBezTo>
                  <a:cubicBezTo>
                    <a:pt x="677" y="143"/>
                    <a:pt x="950" y="45"/>
                    <a:pt x="1231" y="44"/>
                  </a:cubicBezTo>
                  <a:cubicBezTo>
                    <a:pt x="1184" y="39"/>
                    <a:pt x="1137" y="37"/>
                    <a:pt x="1090" y="37"/>
                  </a:cubicBezTo>
                  <a:cubicBezTo>
                    <a:pt x="834" y="37"/>
                    <a:pt x="582" y="104"/>
                    <a:pt x="341" y="186"/>
                  </a:cubicBezTo>
                  <a:cubicBezTo>
                    <a:pt x="511" y="114"/>
                    <a:pt x="744" y="27"/>
                    <a:pt x="9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31"/>
            <p:cNvSpPr/>
            <p:nvPr/>
          </p:nvSpPr>
          <p:spPr>
            <a:xfrm>
              <a:off x="5771300" y="4138475"/>
              <a:ext cx="35025" cy="29750"/>
            </a:xfrm>
            <a:custGeom>
              <a:avLst/>
              <a:gdLst/>
              <a:ahLst/>
              <a:cxnLst/>
              <a:rect l="l" t="t" r="r" b="b"/>
              <a:pathLst>
                <a:path w="1401" h="1190" extrusionOk="0">
                  <a:moveTo>
                    <a:pt x="1400" y="1"/>
                  </a:moveTo>
                  <a:lnTo>
                    <a:pt x="1400" y="1"/>
                  </a:lnTo>
                  <a:cubicBezTo>
                    <a:pt x="1266" y="576"/>
                    <a:pt x="711" y="914"/>
                    <a:pt x="256" y="1078"/>
                  </a:cubicBezTo>
                  <a:cubicBezTo>
                    <a:pt x="172" y="1109"/>
                    <a:pt x="87" y="1136"/>
                    <a:pt x="1" y="1159"/>
                  </a:cubicBezTo>
                  <a:cubicBezTo>
                    <a:pt x="36" y="1164"/>
                    <a:pt x="69" y="1170"/>
                    <a:pt x="104" y="1175"/>
                  </a:cubicBezTo>
                  <a:cubicBezTo>
                    <a:pt x="123" y="1177"/>
                    <a:pt x="140" y="1182"/>
                    <a:pt x="156" y="1189"/>
                  </a:cubicBezTo>
                  <a:cubicBezTo>
                    <a:pt x="181" y="1184"/>
                    <a:pt x="206" y="1177"/>
                    <a:pt x="230" y="1171"/>
                  </a:cubicBezTo>
                  <a:cubicBezTo>
                    <a:pt x="769" y="1042"/>
                    <a:pt x="1333" y="582"/>
                    <a:pt x="1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31"/>
            <p:cNvSpPr/>
            <p:nvPr/>
          </p:nvSpPr>
          <p:spPr>
            <a:xfrm>
              <a:off x="5766000" y="4147125"/>
              <a:ext cx="35925" cy="20200"/>
            </a:xfrm>
            <a:custGeom>
              <a:avLst/>
              <a:gdLst/>
              <a:ahLst/>
              <a:cxnLst/>
              <a:rect l="l" t="t" r="r" b="b"/>
              <a:pathLst>
                <a:path w="1437" h="808" extrusionOk="0">
                  <a:moveTo>
                    <a:pt x="1436" y="1"/>
                  </a:moveTo>
                  <a:cubicBezTo>
                    <a:pt x="1199" y="273"/>
                    <a:pt x="831" y="484"/>
                    <a:pt x="533" y="601"/>
                  </a:cubicBezTo>
                  <a:cubicBezTo>
                    <a:pt x="375" y="664"/>
                    <a:pt x="216" y="725"/>
                    <a:pt x="49" y="766"/>
                  </a:cubicBezTo>
                  <a:cubicBezTo>
                    <a:pt x="46" y="773"/>
                    <a:pt x="39" y="778"/>
                    <a:pt x="30" y="779"/>
                  </a:cubicBezTo>
                  <a:cubicBezTo>
                    <a:pt x="29" y="780"/>
                    <a:pt x="27" y="780"/>
                    <a:pt x="26" y="780"/>
                  </a:cubicBezTo>
                  <a:cubicBezTo>
                    <a:pt x="20" y="780"/>
                    <a:pt x="15" y="777"/>
                    <a:pt x="11" y="774"/>
                  </a:cubicBezTo>
                  <a:cubicBezTo>
                    <a:pt x="8" y="776"/>
                    <a:pt x="5" y="776"/>
                    <a:pt x="1" y="777"/>
                  </a:cubicBezTo>
                  <a:cubicBezTo>
                    <a:pt x="1" y="781"/>
                    <a:pt x="0" y="783"/>
                    <a:pt x="0" y="788"/>
                  </a:cubicBezTo>
                  <a:cubicBezTo>
                    <a:pt x="53" y="793"/>
                    <a:pt x="105" y="799"/>
                    <a:pt x="158" y="807"/>
                  </a:cubicBezTo>
                  <a:cubicBezTo>
                    <a:pt x="669" y="722"/>
                    <a:pt x="1130" y="421"/>
                    <a:pt x="14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31"/>
            <p:cNvSpPr/>
            <p:nvPr/>
          </p:nvSpPr>
          <p:spPr>
            <a:xfrm>
              <a:off x="5767350" y="4153150"/>
              <a:ext cx="26575" cy="12500"/>
            </a:xfrm>
            <a:custGeom>
              <a:avLst/>
              <a:gdLst/>
              <a:ahLst/>
              <a:cxnLst/>
              <a:rect l="l" t="t" r="r" b="b"/>
              <a:pathLst>
                <a:path w="1063" h="500" extrusionOk="0">
                  <a:moveTo>
                    <a:pt x="1063" y="1"/>
                  </a:moveTo>
                  <a:cubicBezTo>
                    <a:pt x="821" y="139"/>
                    <a:pt x="606" y="222"/>
                    <a:pt x="343" y="315"/>
                  </a:cubicBezTo>
                  <a:cubicBezTo>
                    <a:pt x="230" y="355"/>
                    <a:pt x="116" y="392"/>
                    <a:pt x="2" y="425"/>
                  </a:cubicBezTo>
                  <a:cubicBezTo>
                    <a:pt x="3" y="446"/>
                    <a:pt x="4" y="468"/>
                    <a:pt x="3" y="490"/>
                  </a:cubicBezTo>
                  <a:cubicBezTo>
                    <a:pt x="3" y="492"/>
                    <a:pt x="2" y="495"/>
                    <a:pt x="0" y="497"/>
                  </a:cubicBezTo>
                  <a:lnTo>
                    <a:pt x="0" y="499"/>
                  </a:lnTo>
                  <a:cubicBezTo>
                    <a:pt x="385" y="429"/>
                    <a:pt x="746" y="232"/>
                    <a:pt x="10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31"/>
            <p:cNvSpPr/>
            <p:nvPr/>
          </p:nvSpPr>
          <p:spPr>
            <a:xfrm>
              <a:off x="5761350" y="4164600"/>
              <a:ext cx="3575" cy="1625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126" y="0"/>
                  </a:moveTo>
                  <a:cubicBezTo>
                    <a:pt x="91" y="8"/>
                    <a:pt x="57" y="18"/>
                    <a:pt x="22" y="26"/>
                  </a:cubicBezTo>
                  <a:cubicBezTo>
                    <a:pt x="18" y="31"/>
                    <a:pt x="12" y="38"/>
                    <a:pt x="6" y="43"/>
                  </a:cubicBezTo>
                  <a:cubicBezTo>
                    <a:pt x="5" y="44"/>
                    <a:pt x="2" y="46"/>
                    <a:pt x="0" y="46"/>
                  </a:cubicBezTo>
                  <a:lnTo>
                    <a:pt x="0" y="47"/>
                  </a:lnTo>
                  <a:lnTo>
                    <a:pt x="1" y="47"/>
                  </a:lnTo>
                  <a:cubicBezTo>
                    <a:pt x="2" y="48"/>
                    <a:pt x="3" y="48"/>
                    <a:pt x="5" y="49"/>
                  </a:cubicBezTo>
                  <a:cubicBezTo>
                    <a:pt x="5" y="49"/>
                    <a:pt x="6" y="49"/>
                    <a:pt x="6" y="52"/>
                  </a:cubicBezTo>
                  <a:cubicBezTo>
                    <a:pt x="7" y="52"/>
                    <a:pt x="8" y="53"/>
                    <a:pt x="9" y="53"/>
                  </a:cubicBezTo>
                  <a:lnTo>
                    <a:pt x="16" y="53"/>
                  </a:lnTo>
                  <a:cubicBezTo>
                    <a:pt x="17" y="53"/>
                    <a:pt x="19" y="52"/>
                    <a:pt x="21" y="52"/>
                  </a:cubicBezTo>
                  <a:cubicBezTo>
                    <a:pt x="22" y="51"/>
                    <a:pt x="24" y="51"/>
                    <a:pt x="25" y="51"/>
                  </a:cubicBezTo>
                  <a:cubicBezTo>
                    <a:pt x="31" y="51"/>
                    <a:pt x="37" y="55"/>
                    <a:pt x="38" y="62"/>
                  </a:cubicBezTo>
                  <a:lnTo>
                    <a:pt x="38" y="65"/>
                  </a:lnTo>
                  <a:cubicBezTo>
                    <a:pt x="73" y="63"/>
                    <a:pt x="108" y="60"/>
                    <a:pt x="142" y="57"/>
                  </a:cubicBezTo>
                  <a:cubicBezTo>
                    <a:pt x="139" y="54"/>
                    <a:pt x="136" y="49"/>
                    <a:pt x="135" y="44"/>
                  </a:cubicBezTo>
                  <a:cubicBezTo>
                    <a:pt x="131" y="31"/>
                    <a:pt x="127" y="15"/>
                    <a:pt x="1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31"/>
            <p:cNvSpPr/>
            <p:nvPr/>
          </p:nvSpPr>
          <p:spPr>
            <a:xfrm>
              <a:off x="5756375" y="4165625"/>
              <a:ext cx="3525" cy="700"/>
            </a:xfrm>
            <a:custGeom>
              <a:avLst/>
              <a:gdLst/>
              <a:ahLst/>
              <a:cxnLst/>
              <a:rect l="l" t="t" r="r" b="b"/>
              <a:pathLst>
                <a:path w="141" h="28" extrusionOk="0">
                  <a:moveTo>
                    <a:pt x="140" y="0"/>
                  </a:moveTo>
                  <a:lnTo>
                    <a:pt x="140" y="0"/>
                  </a:lnTo>
                  <a:cubicBezTo>
                    <a:pt x="135" y="1"/>
                    <a:pt x="129" y="2"/>
                    <a:pt x="124" y="3"/>
                  </a:cubicBezTo>
                  <a:cubicBezTo>
                    <a:pt x="84" y="12"/>
                    <a:pt x="35" y="18"/>
                    <a:pt x="0" y="23"/>
                  </a:cubicBezTo>
                  <a:cubicBezTo>
                    <a:pt x="26" y="24"/>
                    <a:pt x="52" y="26"/>
                    <a:pt x="77" y="27"/>
                  </a:cubicBezTo>
                  <a:cubicBezTo>
                    <a:pt x="96" y="28"/>
                    <a:pt x="115" y="28"/>
                    <a:pt x="134" y="28"/>
                  </a:cubicBezTo>
                  <a:cubicBezTo>
                    <a:pt x="135" y="18"/>
                    <a:pt x="138" y="8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31"/>
            <p:cNvSpPr/>
            <p:nvPr/>
          </p:nvSpPr>
          <p:spPr>
            <a:xfrm>
              <a:off x="5767150" y="4156050"/>
              <a:ext cx="18850" cy="6950"/>
            </a:xfrm>
            <a:custGeom>
              <a:avLst/>
              <a:gdLst/>
              <a:ahLst/>
              <a:cxnLst/>
              <a:rect l="l" t="t" r="r" b="b"/>
              <a:pathLst>
                <a:path w="754" h="278" extrusionOk="0">
                  <a:moveTo>
                    <a:pt x="754" y="0"/>
                  </a:moveTo>
                  <a:cubicBezTo>
                    <a:pt x="605" y="56"/>
                    <a:pt x="450" y="82"/>
                    <a:pt x="298" y="127"/>
                  </a:cubicBezTo>
                  <a:lnTo>
                    <a:pt x="1" y="208"/>
                  </a:lnTo>
                  <a:cubicBezTo>
                    <a:pt x="3" y="230"/>
                    <a:pt x="6" y="254"/>
                    <a:pt x="7" y="277"/>
                  </a:cubicBezTo>
                  <a:cubicBezTo>
                    <a:pt x="271" y="231"/>
                    <a:pt x="523" y="134"/>
                    <a:pt x="7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31"/>
            <p:cNvSpPr/>
            <p:nvPr/>
          </p:nvSpPr>
          <p:spPr>
            <a:xfrm>
              <a:off x="5701725" y="4135575"/>
              <a:ext cx="33900" cy="31750"/>
            </a:xfrm>
            <a:custGeom>
              <a:avLst/>
              <a:gdLst/>
              <a:ahLst/>
              <a:cxnLst/>
              <a:rect l="l" t="t" r="r" b="b"/>
              <a:pathLst>
                <a:path w="1356" h="1270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298"/>
                    <a:pt x="205" y="562"/>
                    <a:pt x="409" y="772"/>
                  </a:cubicBezTo>
                  <a:cubicBezTo>
                    <a:pt x="627" y="1004"/>
                    <a:pt x="902" y="1167"/>
                    <a:pt x="1211" y="1269"/>
                  </a:cubicBezTo>
                  <a:cubicBezTo>
                    <a:pt x="1257" y="1249"/>
                    <a:pt x="1306" y="1231"/>
                    <a:pt x="1355" y="1220"/>
                  </a:cubicBezTo>
                  <a:cubicBezTo>
                    <a:pt x="1353" y="1219"/>
                    <a:pt x="1351" y="1219"/>
                    <a:pt x="1350" y="1218"/>
                  </a:cubicBezTo>
                  <a:cubicBezTo>
                    <a:pt x="818" y="1032"/>
                    <a:pt x="173" y="65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31"/>
            <p:cNvSpPr/>
            <p:nvPr/>
          </p:nvSpPr>
          <p:spPr>
            <a:xfrm>
              <a:off x="5703600" y="4144150"/>
              <a:ext cx="27950" cy="25000"/>
            </a:xfrm>
            <a:custGeom>
              <a:avLst/>
              <a:gdLst/>
              <a:ahLst/>
              <a:cxnLst/>
              <a:rect l="l" t="t" r="r" b="b"/>
              <a:pathLst>
                <a:path w="1118" h="1000" extrusionOk="0">
                  <a:moveTo>
                    <a:pt x="0" y="0"/>
                  </a:moveTo>
                  <a:cubicBezTo>
                    <a:pt x="129" y="425"/>
                    <a:pt x="489" y="744"/>
                    <a:pt x="870" y="937"/>
                  </a:cubicBezTo>
                  <a:cubicBezTo>
                    <a:pt x="916" y="960"/>
                    <a:pt x="966" y="981"/>
                    <a:pt x="1018" y="999"/>
                  </a:cubicBezTo>
                  <a:cubicBezTo>
                    <a:pt x="1049" y="976"/>
                    <a:pt x="1081" y="955"/>
                    <a:pt x="1118" y="937"/>
                  </a:cubicBezTo>
                  <a:cubicBezTo>
                    <a:pt x="848" y="836"/>
                    <a:pt x="606" y="702"/>
                    <a:pt x="400" y="521"/>
                  </a:cubicBezTo>
                  <a:cubicBezTo>
                    <a:pt x="231" y="373"/>
                    <a:pt x="84" y="21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31"/>
            <p:cNvSpPr/>
            <p:nvPr/>
          </p:nvSpPr>
          <p:spPr>
            <a:xfrm>
              <a:off x="5705975" y="4151750"/>
              <a:ext cx="22975" cy="19375"/>
            </a:xfrm>
            <a:custGeom>
              <a:avLst/>
              <a:gdLst/>
              <a:ahLst/>
              <a:cxnLst/>
              <a:rect l="l" t="t" r="r" b="b"/>
              <a:pathLst>
                <a:path w="919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198" y="330"/>
                    <a:pt x="469" y="639"/>
                    <a:pt x="835" y="775"/>
                  </a:cubicBezTo>
                  <a:cubicBezTo>
                    <a:pt x="859" y="747"/>
                    <a:pt x="888" y="721"/>
                    <a:pt x="918" y="697"/>
                  </a:cubicBezTo>
                  <a:cubicBezTo>
                    <a:pt x="564" y="557"/>
                    <a:pt x="271" y="35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31"/>
            <p:cNvSpPr/>
            <p:nvPr/>
          </p:nvSpPr>
          <p:spPr>
            <a:xfrm>
              <a:off x="5712750" y="4161925"/>
              <a:ext cx="9675" cy="7850"/>
            </a:xfrm>
            <a:custGeom>
              <a:avLst/>
              <a:gdLst/>
              <a:ahLst/>
              <a:cxnLst/>
              <a:rect l="l" t="t" r="r" b="b"/>
              <a:pathLst>
                <a:path w="387" h="314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87"/>
                    <a:pt x="132" y="167"/>
                    <a:pt x="219" y="226"/>
                  </a:cubicBezTo>
                  <a:cubicBezTo>
                    <a:pt x="271" y="262"/>
                    <a:pt x="328" y="292"/>
                    <a:pt x="386" y="314"/>
                  </a:cubicBezTo>
                  <a:lnTo>
                    <a:pt x="386" y="314"/>
                  </a:lnTo>
                  <a:cubicBezTo>
                    <a:pt x="383" y="313"/>
                    <a:pt x="380" y="310"/>
                    <a:pt x="377" y="308"/>
                  </a:cubicBezTo>
                  <a:cubicBezTo>
                    <a:pt x="220" y="184"/>
                    <a:pt x="149" y="131"/>
                    <a:pt x="1" y="1"/>
                  </a:cubicBezTo>
                  <a:close/>
                  <a:moveTo>
                    <a:pt x="386" y="314"/>
                  </a:moveTo>
                  <a:lnTo>
                    <a:pt x="386" y="314"/>
                  </a:lnTo>
                  <a:cubicBezTo>
                    <a:pt x="387" y="314"/>
                    <a:pt x="387" y="314"/>
                    <a:pt x="387" y="314"/>
                  </a:cubicBezTo>
                  <a:cubicBezTo>
                    <a:pt x="387" y="314"/>
                    <a:pt x="387" y="314"/>
                    <a:pt x="386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31"/>
            <p:cNvSpPr/>
            <p:nvPr/>
          </p:nvSpPr>
          <p:spPr>
            <a:xfrm>
              <a:off x="5666775" y="4179800"/>
              <a:ext cx="38500" cy="17050"/>
            </a:xfrm>
            <a:custGeom>
              <a:avLst/>
              <a:gdLst/>
              <a:ahLst/>
              <a:cxnLst/>
              <a:rect l="l" t="t" r="r" b="b"/>
              <a:pathLst>
                <a:path w="1540" h="682" extrusionOk="0">
                  <a:moveTo>
                    <a:pt x="0" y="1"/>
                  </a:moveTo>
                  <a:lnTo>
                    <a:pt x="0" y="1"/>
                  </a:lnTo>
                  <a:cubicBezTo>
                    <a:pt x="169" y="214"/>
                    <a:pt x="346" y="397"/>
                    <a:pt x="591" y="509"/>
                  </a:cubicBezTo>
                  <a:cubicBezTo>
                    <a:pt x="844" y="628"/>
                    <a:pt x="1125" y="682"/>
                    <a:pt x="1407" y="682"/>
                  </a:cubicBezTo>
                  <a:cubicBezTo>
                    <a:pt x="1434" y="682"/>
                    <a:pt x="1461" y="681"/>
                    <a:pt x="1489" y="680"/>
                  </a:cubicBezTo>
                  <a:cubicBezTo>
                    <a:pt x="1505" y="644"/>
                    <a:pt x="1523" y="610"/>
                    <a:pt x="1539" y="579"/>
                  </a:cubicBezTo>
                  <a:lnTo>
                    <a:pt x="1539" y="579"/>
                  </a:lnTo>
                  <a:cubicBezTo>
                    <a:pt x="1510" y="580"/>
                    <a:pt x="1481" y="581"/>
                    <a:pt x="1452" y="581"/>
                  </a:cubicBezTo>
                  <a:cubicBezTo>
                    <a:pt x="1368" y="581"/>
                    <a:pt x="1285" y="577"/>
                    <a:pt x="1200" y="571"/>
                  </a:cubicBezTo>
                  <a:cubicBezTo>
                    <a:pt x="752" y="532"/>
                    <a:pt x="335" y="36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31"/>
            <p:cNvSpPr/>
            <p:nvPr/>
          </p:nvSpPr>
          <p:spPr>
            <a:xfrm>
              <a:off x="5672000" y="4186625"/>
              <a:ext cx="31775" cy="12550"/>
            </a:xfrm>
            <a:custGeom>
              <a:avLst/>
              <a:gdLst/>
              <a:ahLst/>
              <a:cxnLst/>
              <a:rect l="l" t="t" r="r" b="b"/>
              <a:pathLst>
                <a:path w="1271" h="502" extrusionOk="0">
                  <a:moveTo>
                    <a:pt x="1" y="1"/>
                  </a:moveTo>
                  <a:lnTo>
                    <a:pt x="1" y="1"/>
                  </a:lnTo>
                  <a:cubicBezTo>
                    <a:pt x="64" y="88"/>
                    <a:pt x="155" y="151"/>
                    <a:pt x="243" y="213"/>
                  </a:cubicBezTo>
                  <a:cubicBezTo>
                    <a:pt x="392" y="320"/>
                    <a:pt x="558" y="398"/>
                    <a:pt x="734" y="445"/>
                  </a:cubicBezTo>
                  <a:cubicBezTo>
                    <a:pt x="885" y="485"/>
                    <a:pt x="1037" y="502"/>
                    <a:pt x="1188" y="502"/>
                  </a:cubicBezTo>
                  <a:cubicBezTo>
                    <a:pt x="1205" y="502"/>
                    <a:pt x="1222" y="501"/>
                    <a:pt x="1239" y="501"/>
                  </a:cubicBezTo>
                  <a:cubicBezTo>
                    <a:pt x="1250" y="475"/>
                    <a:pt x="1259" y="451"/>
                    <a:pt x="1270" y="427"/>
                  </a:cubicBezTo>
                  <a:cubicBezTo>
                    <a:pt x="977" y="423"/>
                    <a:pt x="712" y="394"/>
                    <a:pt x="424" y="269"/>
                  </a:cubicBezTo>
                  <a:cubicBezTo>
                    <a:pt x="296" y="209"/>
                    <a:pt x="114" y="1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31"/>
            <p:cNvSpPr/>
            <p:nvPr/>
          </p:nvSpPr>
          <p:spPr>
            <a:xfrm>
              <a:off x="5675125" y="4190500"/>
              <a:ext cx="27750" cy="10925"/>
            </a:xfrm>
            <a:custGeom>
              <a:avLst/>
              <a:gdLst/>
              <a:ahLst/>
              <a:cxnLst/>
              <a:rect l="l" t="t" r="r" b="b"/>
              <a:pathLst>
                <a:path w="1110" h="437" extrusionOk="0">
                  <a:moveTo>
                    <a:pt x="0" y="0"/>
                  </a:moveTo>
                  <a:cubicBezTo>
                    <a:pt x="84" y="92"/>
                    <a:pt x="190" y="157"/>
                    <a:pt x="295" y="218"/>
                  </a:cubicBezTo>
                  <a:cubicBezTo>
                    <a:pt x="420" y="294"/>
                    <a:pt x="555" y="356"/>
                    <a:pt x="697" y="391"/>
                  </a:cubicBezTo>
                  <a:cubicBezTo>
                    <a:pt x="819" y="425"/>
                    <a:pt x="942" y="437"/>
                    <a:pt x="1067" y="437"/>
                  </a:cubicBezTo>
                  <a:cubicBezTo>
                    <a:pt x="1073" y="437"/>
                    <a:pt x="1078" y="437"/>
                    <a:pt x="1084" y="437"/>
                  </a:cubicBezTo>
                  <a:cubicBezTo>
                    <a:pt x="1092" y="412"/>
                    <a:pt x="1101" y="387"/>
                    <a:pt x="1109" y="363"/>
                  </a:cubicBezTo>
                  <a:cubicBezTo>
                    <a:pt x="870" y="351"/>
                    <a:pt x="661" y="323"/>
                    <a:pt x="402" y="222"/>
                  </a:cubicBezTo>
                  <a:cubicBezTo>
                    <a:pt x="269" y="167"/>
                    <a:pt x="120" y="10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31"/>
            <p:cNvSpPr/>
            <p:nvPr/>
          </p:nvSpPr>
          <p:spPr>
            <a:xfrm>
              <a:off x="5682100" y="4196525"/>
              <a:ext cx="19925" cy="6900"/>
            </a:xfrm>
            <a:custGeom>
              <a:avLst/>
              <a:gdLst/>
              <a:ahLst/>
              <a:cxnLst/>
              <a:rect l="l" t="t" r="r" b="b"/>
              <a:pathLst>
                <a:path w="797" h="276" extrusionOk="0">
                  <a:moveTo>
                    <a:pt x="0" y="0"/>
                  </a:moveTo>
                  <a:lnTo>
                    <a:pt x="0" y="0"/>
                  </a:lnTo>
                  <a:cubicBezTo>
                    <a:pt x="181" y="137"/>
                    <a:pt x="400" y="229"/>
                    <a:pt x="623" y="264"/>
                  </a:cubicBezTo>
                  <a:cubicBezTo>
                    <a:pt x="675" y="271"/>
                    <a:pt x="727" y="275"/>
                    <a:pt x="781" y="276"/>
                  </a:cubicBezTo>
                  <a:lnTo>
                    <a:pt x="796" y="222"/>
                  </a:lnTo>
                  <a:cubicBezTo>
                    <a:pt x="710" y="212"/>
                    <a:pt x="627" y="197"/>
                    <a:pt x="509" y="172"/>
                  </a:cubicBezTo>
                  <a:cubicBezTo>
                    <a:pt x="331" y="137"/>
                    <a:pt x="156" y="8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31"/>
            <p:cNvSpPr/>
            <p:nvPr/>
          </p:nvSpPr>
          <p:spPr>
            <a:xfrm>
              <a:off x="5668650" y="4244150"/>
              <a:ext cx="39575" cy="16400"/>
            </a:xfrm>
            <a:custGeom>
              <a:avLst/>
              <a:gdLst/>
              <a:ahLst/>
              <a:cxnLst/>
              <a:rect l="l" t="t" r="r" b="b"/>
              <a:pathLst>
                <a:path w="1583" h="656" extrusionOk="0">
                  <a:moveTo>
                    <a:pt x="1350" y="0"/>
                  </a:moveTo>
                  <a:cubicBezTo>
                    <a:pt x="986" y="309"/>
                    <a:pt x="527" y="594"/>
                    <a:pt x="62" y="594"/>
                  </a:cubicBezTo>
                  <a:cubicBezTo>
                    <a:pt x="42" y="594"/>
                    <a:pt x="21" y="594"/>
                    <a:pt x="1" y="592"/>
                  </a:cubicBezTo>
                  <a:lnTo>
                    <a:pt x="1" y="592"/>
                  </a:lnTo>
                  <a:cubicBezTo>
                    <a:pt x="59" y="602"/>
                    <a:pt x="117" y="607"/>
                    <a:pt x="175" y="607"/>
                  </a:cubicBezTo>
                  <a:cubicBezTo>
                    <a:pt x="462" y="607"/>
                    <a:pt x="737" y="493"/>
                    <a:pt x="985" y="358"/>
                  </a:cubicBezTo>
                  <a:lnTo>
                    <a:pt x="985" y="358"/>
                  </a:lnTo>
                  <a:cubicBezTo>
                    <a:pt x="748" y="506"/>
                    <a:pt x="490" y="611"/>
                    <a:pt x="193" y="636"/>
                  </a:cubicBezTo>
                  <a:cubicBezTo>
                    <a:pt x="215" y="637"/>
                    <a:pt x="236" y="637"/>
                    <a:pt x="258" y="637"/>
                  </a:cubicBezTo>
                  <a:cubicBezTo>
                    <a:pt x="598" y="637"/>
                    <a:pt x="942" y="498"/>
                    <a:pt x="1206" y="309"/>
                  </a:cubicBezTo>
                  <a:lnTo>
                    <a:pt x="1206" y="309"/>
                  </a:lnTo>
                  <a:cubicBezTo>
                    <a:pt x="963" y="483"/>
                    <a:pt x="697" y="621"/>
                    <a:pt x="374" y="654"/>
                  </a:cubicBezTo>
                  <a:cubicBezTo>
                    <a:pt x="393" y="655"/>
                    <a:pt x="411" y="655"/>
                    <a:pt x="429" y="655"/>
                  </a:cubicBezTo>
                  <a:cubicBezTo>
                    <a:pt x="696" y="655"/>
                    <a:pt x="951" y="564"/>
                    <a:pt x="1181" y="420"/>
                  </a:cubicBezTo>
                  <a:lnTo>
                    <a:pt x="1181" y="420"/>
                  </a:lnTo>
                  <a:cubicBezTo>
                    <a:pt x="1036" y="518"/>
                    <a:pt x="878" y="601"/>
                    <a:pt x="697" y="652"/>
                  </a:cubicBezTo>
                  <a:cubicBezTo>
                    <a:pt x="908" y="625"/>
                    <a:pt x="1098" y="551"/>
                    <a:pt x="1270" y="448"/>
                  </a:cubicBezTo>
                  <a:lnTo>
                    <a:pt x="1270" y="448"/>
                  </a:lnTo>
                  <a:cubicBezTo>
                    <a:pt x="1214" y="486"/>
                    <a:pt x="1155" y="525"/>
                    <a:pt x="1105" y="552"/>
                  </a:cubicBezTo>
                  <a:cubicBezTo>
                    <a:pt x="1276" y="489"/>
                    <a:pt x="1438" y="400"/>
                    <a:pt x="1582" y="289"/>
                  </a:cubicBezTo>
                  <a:cubicBezTo>
                    <a:pt x="1530" y="240"/>
                    <a:pt x="1481" y="188"/>
                    <a:pt x="1437" y="130"/>
                  </a:cubicBezTo>
                  <a:cubicBezTo>
                    <a:pt x="1382" y="175"/>
                    <a:pt x="1326" y="221"/>
                    <a:pt x="1269" y="263"/>
                  </a:cubicBezTo>
                  <a:lnTo>
                    <a:pt x="1269" y="263"/>
                  </a:lnTo>
                  <a:cubicBezTo>
                    <a:pt x="1297" y="242"/>
                    <a:pt x="1324" y="220"/>
                    <a:pt x="1350" y="197"/>
                  </a:cubicBezTo>
                  <a:cubicBezTo>
                    <a:pt x="1378" y="172"/>
                    <a:pt x="1404" y="147"/>
                    <a:pt x="1430" y="122"/>
                  </a:cubicBezTo>
                  <a:cubicBezTo>
                    <a:pt x="1401" y="83"/>
                    <a:pt x="1373" y="42"/>
                    <a:pt x="13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31"/>
            <p:cNvSpPr/>
            <p:nvPr/>
          </p:nvSpPr>
          <p:spPr>
            <a:xfrm>
              <a:off x="5716000" y="4272900"/>
              <a:ext cx="18225" cy="34750"/>
            </a:xfrm>
            <a:custGeom>
              <a:avLst/>
              <a:gdLst/>
              <a:ahLst/>
              <a:cxnLst/>
              <a:rect l="l" t="t" r="r" b="b"/>
              <a:pathLst>
                <a:path w="729" h="1390" extrusionOk="0">
                  <a:moveTo>
                    <a:pt x="642" y="1"/>
                  </a:moveTo>
                  <a:cubicBezTo>
                    <a:pt x="641" y="7"/>
                    <a:pt x="639" y="15"/>
                    <a:pt x="639" y="21"/>
                  </a:cubicBezTo>
                  <a:cubicBezTo>
                    <a:pt x="618" y="177"/>
                    <a:pt x="572" y="330"/>
                    <a:pt x="554" y="484"/>
                  </a:cubicBezTo>
                  <a:lnTo>
                    <a:pt x="554" y="458"/>
                  </a:lnTo>
                  <a:cubicBezTo>
                    <a:pt x="504" y="661"/>
                    <a:pt x="447" y="831"/>
                    <a:pt x="348" y="1001"/>
                  </a:cubicBezTo>
                  <a:cubicBezTo>
                    <a:pt x="258" y="1147"/>
                    <a:pt x="136" y="1273"/>
                    <a:pt x="1" y="1390"/>
                  </a:cubicBezTo>
                  <a:cubicBezTo>
                    <a:pt x="154" y="1286"/>
                    <a:pt x="301" y="1152"/>
                    <a:pt x="400" y="1009"/>
                  </a:cubicBezTo>
                  <a:cubicBezTo>
                    <a:pt x="500" y="867"/>
                    <a:pt x="550" y="741"/>
                    <a:pt x="607" y="594"/>
                  </a:cubicBezTo>
                  <a:cubicBezTo>
                    <a:pt x="665" y="441"/>
                    <a:pt x="708" y="230"/>
                    <a:pt x="726" y="42"/>
                  </a:cubicBezTo>
                  <a:cubicBezTo>
                    <a:pt x="728" y="31"/>
                    <a:pt x="728" y="21"/>
                    <a:pt x="729" y="12"/>
                  </a:cubicBezTo>
                  <a:cubicBezTo>
                    <a:pt x="722" y="11"/>
                    <a:pt x="715" y="10"/>
                    <a:pt x="709" y="10"/>
                  </a:cubicBezTo>
                  <a:cubicBezTo>
                    <a:pt x="686" y="10"/>
                    <a:pt x="664" y="6"/>
                    <a:pt x="6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31"/>
            <p:cNvSpPr/>
            <p:nvPr/>
          </p:nvSpPr>
          <p:spPr>
            <a:xfrm>
              <a:off x="5722150" y="4273325"/>
              <a:ext cx="18050" cy="29950"/>
            </a:xfrm>
            <a:custGeom>
              <a:avLst/>
              <a:gdLst/>
              <a:ahLst/>
              <a:cxnLst/>
              <a:rect l="l" t="t" r="r" b="b"/>
              <a:pathLst>
                <a:path w="722" h="1198" extrusionOk="0">
                  <a:moveTo>
                    <a:pt x="512" y="400"/>
                  </a:moveTo>
                  <a:cubicBezTo>
                    <a:pt x="512" y="400"/>
                    <a:pt x="512" y="400"/>
                    <a:pt x="512" y="401"/>
                  </a:cubicBezTo>
                  <a:lnTo>
                    <a:pt x="512" y="401"/>
                  </a:lnTo>
                  <a:cubicBezTo>
                    <a:pt x="512" y="400"/>
                    <a:pt x="512" y="400"/>
                    <a:pt x="512" y="400"/>
                  </a:cubicBezTo>
                  <a:close/>
                  <a:moveTo>
                    <a:pt x="514" y="0"/>
                  </a:moveTo>
                  <a:cubicBezTo>
                    <a:pt x="497" y="122"/>
                    <a:pt x="471" y="237"/>
                    <a:pt x="438" y="370"/>
                  </a:cubicBezTo>
                  <a:cubicBezTo>
                    <a:pt x="363" y="683"/>
                    <a:pt x="255" y="987"/>
                    <a:pt x="1" y="1198"/>
                  </a:cubicBezTo>
                  <a:cubicBezTo>
                    <a:pt x="245" y="1038"/>
                    <a:pt x="418" y="738"/>
                    <a:pt x="507" y="420"/>
                  </a:cubicBezTo>
                  <a:lnTo>
                    <a:pt x="507" y="420"/>
                  </a:lnTo>
                  <a:cubicBezTo>
                    <a:pt x="458" y="629"/>
                    <a:pt x="386" y="810"/>
                    <a:pt x="252" y="980"/>
                  </a:cubicBezTo>
                  <a:cubicBezTo>
                    <a:pt x="430" y="807"/>
                    <a:pt x="536" y="605"/>
                    <a:pt x="600" y="376"/>
                  </a:cubicBezTo>
                  <a:lnTo>
                    <a:pt x="600" y="376"/>
                  </a:lnTo>
                  <a:cubicBezTo>
                    <a:pt x="576" y="487"/>
                    <a:pt x="540" y="594"/>
                    <a:pt x="488" y="697"/>
                  </a:cubicBezTo>
                  <a:cubicBezTo>
                    <a:pt x="649" y="492"/>
                    <a:pt x="715" y="257"/>
                    <a:pt x="722" y="15"/>
                  </a:cubicBezTo>
                  <a:lnTo>
                    <a:pt x="722" y="15"/>
                  </a:lnTo>
                  <a:cubicBezTo>
                    <a:pt x="710" y="16"/>
                    <a:pt x="699" y="17"/>
                    <a:pt x="688" y="17"/>
                  </a:cubicBezTo>
                  <a:cubicBezTo>
                    <a:pt x="651" y="17"/>
                    <a:pt x="614" y="13"/>
                    <a:pt x="575" y="8"/>
                  </a:cubicBezTo>
                  <a:cubicBezTo>
                    <a:pt x="574" y="19"/>
                    <a:pt x="574" y="30"/>
                    <a:pt x="572" y="40"/>
                  </a:cubicBezTo>
                  <a:cubicBezTo>
                    <a:pt x="574" y="30"/>
                    <a:pt x="574" y="19"/>
                    <a:pt x="574" y="8"/>
                  </a:cubicBezTo>
                  <a:cubicBezTo>
                    <a:pt x="554" y="5"/>
                    <a:pt x="533" y="3"/>
                    <a:pt x="5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31"/>
            <p:cNvSpPr/>
            <p:nvPr/>
          </p:nvSpPr>
          <p:spPr>
            <a:xfrm>
              <a:off x="5772275" y="4272750"/>
              <a:ext cx="17175" cy="37375"/>
            </a:xfrm>
            <a:custGeom>
              <a:avLst/>
              <a:gdLst/>
              <a:ahLst/>
              <a:cxnLst/>
              <a:rect l="l" t="t" r="r" b="b"/>
              <a:pathLst>
                <a:path w="687" h="1495" extrusionOk="0">
                  <a:moveTo>
                    <a:pt x="80" y="0"/>
                  </a:moveTo>
                  <a:cubicBezTo>
                    <a:pt x="53" y="8"/>
                    <a:pt x="28" y="15"/>
                    <a:pt x="1" y="20"/>
                  </a:cubicBezTo>
                  <a:cubicBezTo>
                    <a:pt x="361" y="443"/>
                    <a:pt x="687" y="873"/>
                    <a:pt x="651" y="1495"/>
                  </a:cubicBezTo>
                  <a:cubicBezTo>
                    <a:pt x="670" y="1355"/>
                    <a:pt x="680" y="1211"/>
                    <a:pt x="658" y="1071"/>
                  </a:cubicBezTo>
                  <a:cubicBezTo>
                    <a:pt x="634" y="888"/>
                    <a:pt x="567" y="708"/>
                    <a:pt x="513" y="588"/>
                  </a:cubicBezTo>
                  <a:cubicBezTo>
                    <a:pt x="413" y="360"/>
                    <a:pt x="258" y="17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31"/>
            <p:cNvSpPr/>
            <p:nvPr/>
          </p:nvSpPr>
          <p:spPr>
            <a:xfrm>
              <a:off x="5774625" y="4270275"/>
              <a:ext cx="15100" cy="30200"/>
            </a:xfrm>
            <a:custGeom>
              <a:avLst/>
              <a:gdLst/>
              <a:ahLst/>
              <a:cxnLst/>
              <a:rect l="l" t="t" r="r" b="b"/>
              <a:pathLst>
                <a:path w="604" h="1208" extrusionOk="0">
                  <a:moveTo>
                    <a:pt x="249" y="1"/>
                  </a:moveTo>
                  <a:cubicBezTo>
                    <a:pt x="197" y="26"/>
                    <a:pt x="145" y="48"/>
                    <a:pt x="90" y="67"/>
                  </a:cubicBezTo>
                  <a:lnTo>
                    <a:pt x="133" y="110"/>
                  </a:lnTo>
                  <a:cubicBezTo>
                    <a:pt x="151" y="130"/>
                    <a:pt x="169" y="151"/>
                    <a:pt x="186" y="172"/>
                  </a:cubicBezTo>
                  <a:cubicBezTo>
                    <a:pt x="152" y="136"/>
                    <a:pt x="116" y="103"/>
                    <a:pt x="79" y="71"/>
                  </a:cubicBezTo>
                  <a:cubicBezTo>
                    <a:pt x="53" y="80"/>
                    <a:pt x="26" y="88"/>
                    <a:pt x="0" y="95"/>
                  </a:cubicBezTo>
                  <a:cubicBezTo>
                    <a:pt x="304" y="402"/>
                    <a:pt x="536" y="757"/>
                    <a:pt x="594" y="1207"/>
                  </a:cubicBezTo>
                  <a:cubicBezTo>
                    <a:pt x="595" y="991"/>
                    <a:pt x="531" y="752"/>
                    <a:pt x="437" y="548"/>
                  </a:cubicBezTo>
                  <a:lnTo>
                    <a:pt x="437" y="548"/>
                  </a:lnTo>
                  <a:cubicBezTo>
                    <a:pt x="504" y="676"/>
                    <a:pt x="562" y="814"/>
                    <a:pt x="604" y="966"/>
                  </a:cubicBezTo>
                  <a:cubicBezTo>
                    <a:pt x="577" y="770"/>
                    <a:pt x="519" y="573"/>
                    <a:pt x="430" y="394"/>
                  </a:cubicBezTo>
                  <a:lnTo>
                    <a:pt x="430" y="394"/>
                  </a:lnTo>
                  <a:cubicBezTo>
                    <a:pt x="475" y="471"/>
                    <a:pt x="519" y="554"/>
                    <a:pt x="561" y="642"/>
                  </a:cubicBezTo>
                  <a:cubicBezTo>
                    <a:pt x="499" y="412"/>
                    <a:pt x="401" y="186"/>
                    <a:pt x="2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31"/>
            <p:cNvSpPr/>
            <p:nvPr/>
          </p:nvSpPr>
          <p:spPr>
            <a:xfrm>
              <a:off x="5677975" y="4187675"/>
              <a:ext cx="24775" cy="2425"/>
            </a:xfrm>
            <a:custGeom>
              <a:avLst/>
              <a:gdLst/>
              <a:ahLst/>
              <a:cxnLst/>
              <a:rect l="l" t="t" r="r" b="b"/>
              <a:pathLst>
                <a:path w="991" h="97" extrusionOk="0">
                  <a:moveTo>
                    <a:pt x="0" y="1"/>
                  </a:moveTo>
                  <a:lnTo>
                    <a:pt x="0" y="1"/>
                  </a:lnTo>
                  <a:cubicBezTo>
                    <a:pt x="133" y="76"/>
                    <a:pt x="275" y="96"/>
                    <a:pt x="420" y="96"/>
                  </a:cubicBezTo>
                  <a:cubicBezTo>
                    <a:pt x="594" y="96"/>
                    <a:pt x="773" y="67"/>
                    <a:pt x="944" y="66"/>
                  </a:cubicBezTo>
                  <a:cubicBezTo>
                    <a:pt x="959" y="64"/>
                    <a:pt x="980" y="64"/>
                    <a:pt x="990" y="63"/>
                  </a:cubicBezTo>
                  <a:cubicBezTo>
                    <a:pt x="943" y="53"/>
                    <a:pt x="894" y="46"/>
                    <a:pt x="845" y="42"/>
                  </a:cubicBezTo>
                  <a:cubicBezTo>
                    <a:pt x="813" y="39"/>
                    <a:pt x="780" y="37"/>
                    <a:pt x="748" y="37"/>
                  </a:cubicBezTo>
                  <a:cubicBezTo>
                    <a:pt x="624" y="37"/>
                    <a:pt x="500" y="57"/>
                    <a:pt x="376" y="62"/>
                  </a:cubicBezTo>
                  <a:cubicBezTo>
                    <a:pt x="373" y="62"/>
                    <a:pt x="369" y="62"/>
                    <a:pt x="365" y="62"/>
                  </a:cubicBezTo>
                  <a:cubicBezTo>
                    <a:pt x="239" y="62"/>
                    <a:pt x="121" y="4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31"/>
            <p:cNvSpPr/>
            <p:nvPr/>
          </p:nvSpPr>
          <p:spPr>
            <a:xfrm>
              <a:off x="5689700" y="4190125"/>
              <a:ext cx="9925" cy="725"/>
            </a:xfrm>
            <a:custGeom>
              <a:avLst/>
              <a:gdLst/>
              <a:ahLst/>
              <a:cxnLst/>
              <a:rect l="l" t="t" r="r" b="b"/>
              <a:pathLst>
                <a:path w="397" h="29" extrusionOk="0">
                  <a:moveTo>
                    <a:pt x="208" y="0"/>
                  </a:moveTo>
                  <a:cubicBezTo>
                    <a:pt x="138" y="0"/>
                    <a:pt x="69" y="8"/>
                    <a:pt x="0" y="22"/>
                  </a:cubicBezTo>
                  <a:cubicBezTo>
                    <a:pt x="65" y="26"/>
                    <a:pt x="133" y="29"/>
                    <a:pt x="201" y="29"/>
                  </a:cubicBezTo>
                  <a:cubicBezTo>
                    <a:pt x="269" y="29"/>
                    <a:pt x="335" y="26"/>
                    <a:pt x="397" y="21"/>
                  </a:cubicBezTo>
                  <a:cubicBezTo>
                    <a:pt x="334" y="7"/>
                    <a:pt x="271" y="0"/>
                    <a:pt x="2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31"/>
            <p:cNvSpPr/>
            <p:nvPr/>
          </p:nvSpPr>
          <p:spPr>
            <a:xfrm>
              <a:off x="5716975" y="4151750"/>
              <a:ext cx="17525" cy="8175"/>
            </a:xfrm>
            <a:custGeom>
              <a:avLst/>
              <a:gdLst/>
              <a:ahLst/>
              <a:cxnLst/>
              <a:rect l="l" t="t" r="r" b="b"/>
              <a:pathLst>
                <a:path w="701" h="327" extrusionOk="0">
                  <a:moveTo>
                    <a:pt x="1" y="0"/>
                  </a:moveTo>
                  <a:cubicBezTo>
                    <a:pt x="211" y="155"/>
                    <a:pt x="447" y="278"/>
                    <a:pt x="701" y="327"/>
                  </a:cubicBezTo>
                  <a:cubicBezTo>
                    <a:pt x="468" y="217"/>
                    <a:pt x="235" y="10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31"/>
            <p:cNvSpPr/>
            <p:nvPr/>
          </p:nvSpPr>
          <p:spPr>
            <a:xfrm>
              <a:off x="5721375" y="4156150"/>
              <a:ext cx="5425" cy="2850"/>
            </a:xfrm>
            <a:custGeom>
              <a:avLst/>
              <a:gdLst/>
              <a:ahLst/>
              <a:cxnLst/>
              <a:rect l="l" t="t" r="r" b="b"/>
              <a:pathLst>
                <a:path w="217" h="114" extrusionOk="0">
                  <a:moveTo>
                    <a:pt x="1" y="0"/>
                  </a:moveTo>
                  <a:lnTo>
                    <a:pt x="1" y="0"/>
                  </a:lnTo>
                  <a:cubicBezTo>
                    <a:pt x="63" y="53"/>
                    <a:pt x="142" y="92"/>
                    <a:pt x="217" y="114"/>
                  </a:cubicBezTo>
                  <a:cubicBezTo>
                    <a:pt x="149" y="68"/>
                    <a:pt x="75" y="3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31"/>
            <p:cNvSpPr/>
            <p:nvPr/>
          </p:nvSpPr>
          <p:spPr>
            <a:xfrm>
              <a:off x="5787300" y="4162175"/>
              <a:ext cx="8950" cy="8025"/>
            </a:xfrm>
            <a:custGeom>
              <a:avLst/>
              <a:gdLst/>
              <a:ahLst/>
              <a:cxnLst/>
              <a:rect l="l" t="t" r="r" b="b"/>
              <a:pathLst>
                <a:path w="358" h="321" extrusionOk="0">
                  <a:moveTo>
                    <a:pt x="357" y="0"/>
                  </a:moveTo>
                  <a:lnTo>
                    <a:pt x="357" y="0"/>
                  </a:lnTo>
                  <a:cubicBezTo>
                    <a:pt x="293" y="67"/>
                    <a:pt x="224" y="126"/>
                    <a:pt x="157" y="190"/>
                  </a:cubicBezTo>
                  <a:cubicBezTo>
                    <a:pt x="105" y="238"/>
                    <a:pt x="57" y="285"/>
                    <a:pt x="0" y="320"/>
                  </a:cubicBezTo>
                  <a:cubicBezTo>
                    <a:pt x="154" y="270"/>
                    <a:pt x="282" y="133"/>
                    <a:pt x="3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31"/>
            <p:cNvSpPr/>
            <p:nvPr/>
          </p:nvSpPr>
          <p:spPr>
            <a:xfrm>
              <a:off x="5788125" y="4166350"/>
              <a:ext cx="2225" cy="2050"/>
            </a:xfrm>
            <a:custGeom>
              <a:avLst/>
              <a:gdLst/>
              <a:ahLst/>
              <a:cxnLst/>
              <a:rect l="l" t="t" r="r" b="b"/>
              <a:pathLst>
                <a:path w="89" h="82" extrusionOk="0">
                  <a:moveTo>
                    <a:pt x="89" y="0"/>
                  </a:moveTo>
                  <a:lnTo>
                    <a:pt x="89" y="0"/>
                  </a:lnTo>
                  <a:cubicBezTo>
                    <a:pt x="57" y="24"/>
                    <a:pt x="27" y="51"/>
                    <a:pt x="0" y="81"/>
                  </a:cubicBezTo>
                  <a:cubicBezTo>
                    <a:pt x="33" y="61"/>
                    <a:pt x="67" y="30"/>
                    <a:pt x="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31"/>
            <p:cNvSpPr/>
            <p:nvPr/>
          </p:nvSpPr>
          <p:spPr>
            <a:xfrm>
              <a:off x="5811675" y="4192650"/>
              <a:ext cx="11650" cy="10025"/>
            </a:xfrm>
            <a:custGeom>
              <a:avLst/>
              <a:gdLst/>
              <a:ahLst/>
              <a:cxnLst/>
              <a:rect l="l" t="t" r="r" b="b"/>
              <a:pathLst>
                <a:path w="466" h="401" extrusionOk="0">
                  <a:moveTo>
                    <a:pt x="466" y="1"/>
                  </a:moveTo>
                  <a:lnTo>
                    <a:pt x="466" y="1"/>
                  </a:lnTo>
                  <a:cubicBezTo>
                    <a:pt x="336" y="47"/>
                    <a:pt x="150" y="294"/>
                    <a:pt x="0" y="400"/>
                  </a:cubicBezTo>
                  <a:cubicBezTo>
                    <a:pt x="188" y="313"/>
                    <a:pt x="307" y="134"/>
                    <a:pt x="4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31"/>
            <p:cNvSpPr/>
            <p:nvPr/>
          </p:nvSpPr>
          <p:spPr>
            <a:xfrm>
              <a:off x="5813025" y="4195025"/>
              <a:ext cx="5025" cy="4725"/>
            </a:xfrm>
            <a:custGeom>
              <a:avLst/>
              <a:gdLst/>
              <a:ahLst/>
              <a:cxnLst/>
              <a:rect l="l" t="t" r="r" b="b"/>
              <a:pathLst>
                <a:path w="201" h="189" extrusionOk="0">
                  <a:moveTo>
                    <a:pt x="201" y="0"/>
                  </a:moveTo>
                  <a:cubicBezTo>
                    <a:pt x="124" y="51"/>
                    <a:pt x="60" y="118"/>
                    <a:pt x="1" y="189"/>
                  </a:cubicBezTo>
                  <a:cubicBezTo>
                    <a:pt x="78" y="140"/>
                    <a:pt x="147" y="67"/>
                    <a:pt x="2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31"/>
            <p:cNvSpPr/>
            <p:nvPr/>
          </p:nvSpPr>
          <p:spPr>
            <a:xfrm>
              <a:off x="5812775" y="4196600"/>
              <a:ext cx="550" cy="500"/>
            </a:xfrm>
            <a:custGeom>
              <a:avLst/>
              <a:gdLst/>
              <a:ahLst/>
              <a:cxnLst/>
              <a:rect l="l" t="t" r="r" b="b"/>
              <a:pathLst>
                <a:path w="22" h="20" extrusionOk="0">
                  <a:moveTo>
                    <a:pt x="21" y="0"/>
                  </a:moveTo>
                  <a:cubicBezTo>
                    <a:pt x="14" y="5"/>
                    <a:pt x="8" y="13"/>
                    <a:pt x="1" y="20"/>
                  </a:cubicBezTo>
                  <a:cubicBezTo>
                    <a:pt x="9" y="15"/>
                    <a:pt x="16" y="7"/>
                    <a:pt x="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31"/>
            <p:cNvSpPr/>
            <p:nvPr/>
          </p:nvSpPr>
          <p:spPr>
            <a:xfrm>
              <a:off x="5805750" y="4251625"/>
              <a:ext cx="10650" cy="1425"/>
            </a:xfrm>
            <a:custGeom>
              <a:avLst/>
              <a:gdLst/>
              <a:ahLst/>
              <a:cxnLst/>
              <a:rect l="l" t="t" r="r" b="b"/>
              <a:pathLst>
                <a:path w="426" h="57" extrusionOk="0">
                  <a:moveTo>
                    <a:pt x="1" y="1"/>
                  </a:moveTo>
                  <a:cubicBezTo>
                    <a:pt x="137" y="44"/>
                    <a:pt x="285" y="48"/>
                    <a:pt x="426" y="57"/>
                  </a:cubicBezTo>
                  <a:cubicBezTo>
                    <a:pt x="289" y="11"/>
                    <a:pt x="145" y="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31"/>
            <p:cNvSpPr/>
            <p:nvPr/>
          </p:nvSpPr>
          <p:spPr>
            <a:xfrm>
              <a:off x="5807500" y="4250250"/>
              <a:ext cx="5650" cy="800"/>
            </a:xfrm>
            <a:custGeom>
              <a:avLst/>
              <a:gdLst/>
              <a:ahLst/>
              <a:cxnLst/>
              <a:rect l="l" t="t" r="r" b="b"/>
              <a:pathLst>
                <a:path w="226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62" y="23"/>
                    <a:pt x="131" y="32"/>
                    <a:pt x="196" y="32"/>
                  </a:cubicBezTo>
                  <a:cubicBezTo>
                    <a:pt x="206" y="32"/>
                    <a:pt x="215" y="32"/>
                    <a:pt x="225" y="31"/>
                  </a:cubicBezTo>
                  <a:cubicBezTo>
                    <a:pt x="152" y="11"/>
                    <a:pt x="77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31"/>
            <p:cNvSpPr/>
            <p:nvPr/>
          </p:nvSpPr>
          <p:spPr>
            <a:xfrm>
              <a:off x="5809625" y="4248700"/>
              <a:ext cx="650" cy="50"/>
            </a:xfrm>
            <a:custGeom>
              <a:avLst/>
              <a:gdLst/>
              <a:ahLst/>
              <a:cxnLst/>
              <a:rect l="l" t="t" r="r" b="b"/>
              <a:pathLst>
                <a:path w="26" h="2" extrusionOk="0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4" y="1"/>
                    <a:pt x="8" y="1"/>
                    <a:pt x="12" y="1"/>
                  </a:cubicBezTo>
                  <a:cubicBezTo>
                    <a:pt x="17" y="1"/>
                    <a:pt x="22" y="1"/>
                    <a:pt x="26" y="0"/>
                  </a:cubicBezTo>
                  <a:cubicBezTo>
                    <a:pt x="20" y="0"/>
                    <a:pt x="14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31"/>
            <p:cNvSpPr/>
            <p:nvPr/>
          </p:nvSpPr>
          <p:spPr>
            <a:xfrm>
              <a:off x="5769525" y="4279100"/>
              <a:ext cx="11925" cy="11800"/>
            </a:xfrm>
            <a:custGeom>
              <a:avLst/>
              <a:gdLst/>
              <a:ahLst/>
              <a:cxnLst/>
              <a:rect l="l" t="t" r="r" b="b"/>
              <a:pathLst>
                <a:path w="477" h="472" extrusionOk="0">
                  <a:moveTo>
                    <a:pt x="1" y="1"/>
                  </a:moveTo>
                  <a:lnTo>
                    <a:pt x="1" y="1"/>
                  </a:lnTo>
                  <a:cubicBezTo>
                    <a:pt x="122" y="212"/>
                    <a:pt x="309" y="328"/>
                    <a:pt x="476" y="471"/>
                  </a:cubicBezTo>
                  <a:cubicBezTo>
                    <a:pt x="335" y="296"/>
                    <a:pt x="155" y="15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31"/>
            <p:cNvSpPr/>
            <p:nvPr/>
          </p:nvSpPr>
          <p:spPr>
            <a:xfrm>
              <a:off x="5770350" y="4278650"/>
              <a:ext cx="5100" cy="4575"/>
            </a:xfrm>
            <a:custGeom>
              <a:avLst/>
              <a:gdLst/>
              <a:ahLst/>
              <a:cxnLst/>
              <a:rect l="l" t="t" r="r" b="b"/>
              <a:pathLst>
                <a:path w="204" h="183" extrusionOk="0">
                  <a:moveTo>
                    <a:pt x="0" y="0"/>
                  </a:moveTo>
                  <a:lnTo>
                    <a:pt x="0" y="0"/>
                  </a:lnTo>
                  <a:cubicBezTo>
                    <a:pt x="55" y="72"/>
                    <a:pt x="131" y="135"/>
                    <a:pt x="203" y="182"/>
                  </a:cubicBezTo>
                  <a:cubicBezTo>
                    <a:pt x="146" y="111"/>
                    <a:pt x="75" y="5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31"/>
            <p:cNvSpPr/>
            <p:nvPr/>
          </p:nvSpPr>
          <p:spPr>
            <a:xfrm>
              <a:off x="5772175" y="4277775"/>
              <a:ext cx="800" cy="625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0" y="9"/>
                    <a:pt x="21" y="20"/>
                    <a:pt x="32" y="25"/>
                  </a:cubicBezTo>
                  <a:cubicBezTo>
                    <a:pt x="22" y="15"/>
                    <a:pt x="12" y="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31"/>
            <p:cNvSpPr/>
            <p:nvPr/>
          </p:nvSpPr>
          <p:spPr>
            <a:xfrm>
              <a:off x="5725325" y="4272075"/>
              <a:ext cx="950" cy="10375"/>
            </a:xfrm>
            <a:custGeom>
              <a:avLst/>
              <a:gdLst/>
              <a:ahLst/>
              <a:cxnLst/>
              <a:rect l="l" t="t" r="r" b="b"/>
              <a:pathLst>
                <a:path w="38" h="415" extrusionOk="0">
                  <a:moveTo>
                    <a:pt x="37" y="1"/>
                  </a:moveTo>
                  <a:cubicBezTo>
                    <a:pt x="0" y="136"/>
                    <a:pt x="1" y="279"/>
                    <a:pt x="27" y="415"/>
                  </a:cubicBezTo>
                  <a:cubicBezTo>
                    <a:pt x="37" y="277"/>
                    <a:pt x="37" y="14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31"/>
            <p:cNvSpPr/>
            <p:nvPr/>
          </p:nvSpPr>
          <p:spPr>
            <a:xfrm>
              <a:off x="5727025" y="4274275"/>
              <a:ext cx="275" cy="2125"/>
            </a:xfrm>
            <a:custGeom>
              <a:avLst/>
              <a:gdLst/>
              <a:ahLst/>
              <a:cxnLst/>
              <a:rect l="l" t="t" r="r" b="b"/>
              <a:pathLst>
                <a:path w="11" h="85" extrusionOk="0">
                  <a:moveTo>
                    <a:pt x="9" y="0"/>
                  </a:moveTo>
                  <a:lnTo>
                    <a:pt x="9" y="0"/>
                  </a:lnTo>
                  <a:cubicBezTo>
                    <a:pt x="1" y="27"/>
                    <a:pt x="0" y="58"/>
                    <a:pt x="4" y="85"/>
                  </a:cubicBezTo>
                  <a:cubicBezTo>
                    <a:pt x="10" y="58"/>
                    <a:pt x="11" y="28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31"/>
            <p:cNvSpPr/>
            <p:nvPr/>
          </p:nvSpPr>
          <p:spPr>
            <a:xfrm>
              <a:off x="5741675" y="4281275"/>
              <a:ext cx="900" cy="3750"/>
            </a:xfrm>
            <a:custGeom>
              <a:avLst/>
              <a:gdLst/>
              <a:ahLst/>
              <a:cxnLst/>
              <a:rect l="l" t="t" r="r" b="b"/>
              <a:pathLst>
                <a:path w="36" h="150" extrusionOk="0">
                  <a:moveTo>
                    <a:pt x="15" y="1"/>
                  </a:moveTo>
                  <a:cubicBezTo>
                    <a:pt x="13" y="1"/>
                    <a:pt x="10" y="2"/>
                    <a:pt x="7" y="4"/>
                  </a:cubicBezTo>
                  <a:cubicBezTo>
                    <a:pt x="7" y="5"/>
                    <a:pt x="7" y="8"/>
                    <a:pt x="6" y="10"/>
                  </a:cubicBezTo>
                  <a:lnTo>
                    <a:pt x="6" y="12"/>
                  </a:lnTo>
                  <a:cubicBezTo>
                    <a:pt x="5" y="17"/>
                    <a:pt x="5" y="22"/>
                    <a:pt x="5" y="27"/>
                  </a:cubicBezTo>
                  <a:cubicBezTo>
                    <a:pt x="1" y="68"/>
                    <a:pt x="0" y="109"/>
                    <a:pt x="5" y="150"/>
                  </a:cubicBezTo>
                  <a:cubicBezTo>
                    <a:pt x="5" y="135"/>
                    <a:pt x="36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31"/>
            <p:cNvSpPr/>
            <p:nvPr/>
          </p:nvSpPr>
          <p:spPr>
            <a:xfrm>
              <a:off x="5766800" y="4281075"/>
              <a:ext cx="1300" cy="4100"/>
            </a:xfrm>
            <a:custGeom>
              <a:avLst/>
              <a:gdLst/>
              <a:ahLst/>
              <a:cxnLst/>
              <a:rect l="l" t="t" r="r" b="b"/>
              <a:pathLst>
                <a:path w="52" h="164" extrusionOk="0">
                  <a:moveTo>
                    <a:pt x="8" y="1"/>
                  </a:moveTo>
                  <a:cubicBezTo>
                    <a:pt x="4" y="1"/>
                    <a:pt x="1" y="5"/>
                    <a:pt x="1" y="8"/>
                  </a:cubicBezTo>
                  <a:cubicBezTo>
                    <a:pt x="10" y="63"/>
                    <a:pt x="26" y="116"/>
                    <a:pt x="52" y="164"/>
                  </a:cubicBezTo>
                  <a:cubicBezTo>
                    <a:pt x="45" y="136"/>
                    <a:pt x="37" y="107"/>
                    <a:pt x="31" y="79"/>
                  </a:cubicBezTo>
                  <a:lnTo>
                    <a:pt x="31" y="79"/>
                  </a:lnTo>
                  <a:cubicBezTo>
                    <a:pt x="32" y="83"/>
                    <a:pt x="34" y="85"/>
                    <a:pt x="36" y="90"/>
                  </a:cubicBezTo>
                  <a:cubicBezTo>
                    <a:pt x="29" y="61"/>
                    <a:pt x="24" y="33"/>
                    <a:pt x="15" y="6"/>
                  </a:cubicBezTo>
                  <a:cubicBezTo>
                    <a:pt x="14" y="3"/>
                    <a:pt x="12" y="2"/>
                    <a:pt x="10" y="1"/>
                  </a:cubicBezTo>
                  <a:cubicBezTo>
                    <a:pt x="9" y="1"/>
                    <a:pt x="8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31"/>
            <p:cNvSpPr/>
            <p:nvPr/>
          </p:nvSpPr>
          <p:spPr>
            <a:xfrm>
              <a:off x="5689025" y="4239275"/>
              <a:ext cx="8875" cy="10850"/>
            </a:xfrm>
            <a:custGeom>
              <a:avLst/>
              <a:gdLst/>
              <a:ahLst/>
              <a:cxnLst/>
              <a:rect l="l" t="t" r="r" b="b"/>
              <a:pathLst>
                <a:path w="355" h="434" extrusionOk="0">
                  <a:moveTo>
                    <a:pt x="355" y="1"/>
                  </a:moveTo>
                  <a:cubicBezTo>
                    <a:pt x="196" y="108"/>
                    <a:pt x="112" y="284"/>
                    <a:pt x="0" y="433"/>
                  </a:cubicBezTo>
                  <a:cubicBezTo>
                    <a:pt x="141" y="300"/>
                    <a:pt x="246" y="129"/>
                    <a:pt x="3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31"/>
            <p:cNvSpPr/>
            <p:nvPr/>
          </p:nvSpPr>
          <p:spPr>
            <a:xfrm>
              <a:off x="5707925" y="3848850"/>
              <a:ext cx="74550" cy="36425"/>
            </a:xfrm>
            <a:custGeom>
              <a:avLst/>
              <a:gdLst/>
              <a:ahLst/>
              <a:cxnLst/>
              <a:rect l="l" t="t" r="r" b="b"/>
              <a:pathLst>
                <a:path w="2982" h="1457" extrusionOk="0">
                  <a:moveTo>
                    <a:pt x="1871" y="0"/>
                  </a:moveTo>
                  <a:cubicBezTo>
                    <a:pt x="1668" y="0"/>
                    <a:pt x="1464" y="35"/>
                    <a:pt x="1269" y="95"/>
                  </a:cubicBezTo>
                  <a:cubicBezTo>
                    <a:pt x="1327" y="98"/>
                    <a:pt x="1391" y="100"/>
                    <a:pt x="1458" y="100"/>
                  </a:cubicBezTo>
                  <a:cubicBezTo>
                    <a:pt x="1222" y="125"/>
                    <a:pt x="989" y="184"/>
                    <a:pt x="765" y="289"/>
                  </a:cubicBezTo>
                  <a:cubicBezTo>
                    <a:pt x="753" y="295"/>
                    <a:pt x="738" y="301"/>
                    <a:pt x="728" y="305"/>
                  </a:cubicBezTo>
                  <a:cubicBezTo>
                    <a:pt x="793" y="294"/>
                    <a:pt x="857" y="284"/>
                    <a:pt x="922" y="274"/>
                  </a:cubicBezTo>
                  <a:cubicBezTo>
                    <a:pt x="1033" y="256"/>
                    <a:pt x="1174" y="243"/>
                    <a:pt x="1319" y="234"/>
                  </a:cubicBezTo>
                  <a:lnTo>
                    <a:pt x="1319" y="234"/>
                  </a:lnTo>
                  <a:cubicBezTo>
                    <a:pt x="1051" y="269"/>
                    <a:pt x="789" y="344"/>
                    <a:pt x="546" y="476"/>
                  </a:cubicBezTo>
                  <a:cubicBezTo>
                    <a:pt x="517" y="490"/>
                    <a:pt x="479" y="509"/>
                    <a:pt x="455" y="520"/>
                  </a:cubicBezTo>
                  <a:cubicBezTo>
                    <a:pt x="495" y="510"/>
                    <a:pt x="536" y="501"/>
                    <a:pt x="577" y="491"/>
                  </a:cubicBezTo>
                  <a:cubicBezTo>
                    <a:pt x="770" y="447"/>
                    <a:pt x="938" y="418"/>
                    <a:pt x="1113" y="397"/>
                  </a:cubicBezTo>
                  <a:lnTo>
                    <a:pt x="1113" y="397"/>
                  </a:lnTo>
                  <a:cubicBezTo>
                    <a:pt x="917" y="434"/>
                    <a:pt x="722" y="496"/>
                    <a:pt x="522" y="593"/>
                  </a:cubicBezTo>
                  <a:cubicBezTo>
                    <a:pt x="500" y="605"/>
                    <a:pt x="471" y="617"/>
                    <a:pt x="450" y="627"/>
                  </a:cubicBezTo>
                  <a:cubicBezTo>
                    <a:pt x="486" y="619"/>
                    <a:pt x="522" y="613"/>
                    <a:pt x="558" y="607"/>
                  </a:cubicBezTo>
                  <a:cubicBezTo>
                    <a:pt x="672" y="586"/>
                    <a:pt x="780" y="567"/>
                    <a:pt x="886" y="551"/>
                  </a:cubicBezTo>
                  <a:lnTo>
                    <a:pt x="886" y="551"/>
                  </a:lnTo>
                  <a:cubicBezTo>
                    <a:pt x="695" y="604"/>
                    <a:pt x="507" y="685"/>
                    <a:pt x="311" y="802"/>
                  </a:cubicBezTo>
                  <a:cubicBezTo>
                    <a:pt x="300" y="808"/>
                    <a:pt x="284" y="818"/>
                    <a:pt x="278" y="823"/>
                  </a:cubicBezTo>
                  <a:cubicBezTo>
                    <a:pt x="322" y="809"/>
                    <a:pt x="368" y="798"/>
                    <a:pt x="413" y="785"/>
                  </a:cubicBezTo>
                  <a:cubicBezTo>
                    <a:pt x="582" y="738"/>
                    <a:pt x="753" y="700"/>
                    <a:pt x="924" y="665"/>
                  </a:cubicBezTo>
                  <a:lnTo>
                    <a:pt x="924" y="665"/>
                  </a:lnTo>
                  <a:cubicBezTo>
                    <a:pt x="719" y="725"/>
                    <a:pt x="518" y="815"/>
                    <a:pt x="317" y="938"/>
                  </a:cubicBezTo>
                  <a:cubicBezTo>
                    <a:pt x="291" y="954"/>
                    <a:pt x="264" y="970"/>
                    <a:pt x="238" y="985"/>
                  </a:cubicBezTo>
                  <a:cubicBezTo>
                    <a:pt x="295" y="967"/>
                    <a:pt x="351" y="952"/>
                    <a:pt x="408" y="934"/>
                  </a:cubicBezTo>
                  <a:cubicBezTo>
                    <a:pt x="557" y="888"/>
                    <a:pt x="709" y="849"/>
                    <a:pt x="861" y="811"/>
                  </a:cubicBezTo>
                  <a:lnTo>
                    <a:pt x="861" y="811"/>
                  </a:lnTo>
                  <a:cubicBezTo>
                    <a:pt x="701" y="867"/>
                    <a:pt x="536" y="947"/>
                    <a:pt x="355" y="1053"/>
                  </a:cubicBezTo>
                  <a:cubicBezTo>
                    <a:pt x="312" y="1077"/>
                    <a:pt x="259" y="1109"/>
                    <a:pt x="224" y="1130"/>
                  </a:cubicBezTo>
                  <a:cubicBezTo>
                    <a:pt x="294" y="1104"/>
                    <a:pt x="364" y="1080"/>
                    <a:pt x="435" y="1057"/>
                  </a:cubicBezTo>
                  <a:cubicBezTo>
                    <a:pt x="544" y="1020"/>
                    <a:pt x="665" y="985"/>
                    <a:pt x="786" y="953"/>
                  </a:cubicBezTo>
                  <a:lnTo>
                    <a:pt x="786" y="953"/>
                  </a:lnTo>
                  <a:cubicBezTo>
                    <a:pt x="593" y="1024"/>
                    <a:pt x="407" y="1113"/>
                    <a:pt x="228" y="1215"/>
                  </a:cubicBezTo>
                  <a:cubicBezTo>
                    <a:pt x="173" y="1246"/>
                    <a:pt x="115" y="1279"/>
                    <a:pt x="64" y="1312"/>
                  </a:cubicBezTo>
                  <a:cubicBezTo>
                    <a:pt x="157" y="1276"/>
                    <a:pt x="252" y="1243"/>
                    <a:pt x="346" y="1211"/>
                  </a:cubicBezTo>
                  <a:cubicBezTo>
                    <a:pt x="541" y="1144"/>
                    <a:pt x="738" y="1088"/>
                    <a:pt x="936" y="1040"/>
                  </a:cubicBezTo>
                  <a:lnTo>
                    <a:pt x="936" y="1040"/>
                  </a:lnTo>
                  <a:cubicBezTo>
                    <a:pt x="688" y="1108"/>
                    <a:pt x="445" y="1200"/>
                    <a:pt x="217" y="1320"/>
                  </a:cubicBezTo>
                  <a:cubicBezTo>
                    <a:pt x="143" y="1361"/>
                    <a:pt x="66" y="1410"/>
                    <a:pt x="0" y="1456"/>
                  </a:cubicBezTo>
                  <a:cubicBezTo>
                    <a:pt x="80" y="1415"/>
                    <a:pt x="172" y="1374"/>
                    <a:pt x="247" y="1343"/>
                  </a:cubicBezTo>
                  <a:cubicBezTo>
                    <a:pt x="806" y="1117"/>
                    <a:pt x="1391" y="990"/>
                    <a:pt x="1979" y="990"/>
                  </a:cubicBezTo>
                  <a:cubicBezTo>
                    <a:pt x="2314" y="990"/>
                    <a:pt x="2649" y="1032"/>
                    <a:pt x="2982" y="1119"/>
                  </a:cubicBezTo>
                  <a:cubicBezTo>
                    <a:pt x="2627" y="985"/>
                    <a:pt x="2246" y="913"/>
                    <a:pt x="1864" y="913"/>
                  </a:cubicBezTo>
                  <a:cubicBezTo>
                    <a:pt x="1792" y="913"/>
                    <a:pt x="1720" y="915"/>
                    <a:pt x="1648" y="921"/>
                  </a:cubicBezTo>
                  <a:cubicBezTo>
                    <a:pt x="1785" y="906"/>
                    <a:pt x="1932" y="897"/>
                    <a:pt x="2083" y="897"/>
                  </a:cubicBezTo>
                  <a:cubicBezTo>
                    <a:pt x="2282" y="897"/>
                    <a:pt x="2488" y="912"/>
                    <a:pt x="2687" y="947"/>
                  </a:cubicBezTo>
                  <a:cubicBezTo>
                    <a:pt x="2363" y="857"/>
                    <a:pt x="2026" y="806"/>
                    <a:pt x="1690" y="806"/>
                  </a:cubicBezTo>
                  <a:cubicBezTo>
                    <a:pt x="1650" y="806"/>
                    <a:pt x="1611" y="807"/>
                    <a:pt x="1572" y="808"/>
                  </a:cubicBezTo>
                  <a:cubicBezTo>
                    <a:pt x="1746" y="787"/>
                    <a:pt x="2033" y="763"/>
                    <a:pt x="2259" y="763"/>
                  </a:cubicBezTo>
                  <a:cubicBezTo>
                    <a:pt x="2284" y="763"/>
                    <a:pt x="2308" y="764"/>
                    <a:pt x="2331" y="764"/>
                  </a:cubicBezTo>
                  <a:cubicBezTo>
                    <a:pt x="2053" y="721"/>
                    <a:pt x="1813" y="693"/>
                    <a:pt x="1588" y="693"/>
                  </a:cubicBezTo>
                  <a:cubicBezTo>
                    <a:pt x="1542" y="693"/>
                    <a:pt x="1496" y="694"/>
                    <a:pt x="1451" y="696"/>
                  </a:cubicBezTo>
                  <a:cubicBezTo>
                    <a:pt x="1659" y="660"/>
                    <a:pt x="1808" y="635"/>
                    <a:pt x="2036" y="629"/>
                  </a:cubicBezTo>
                  <a:cubicBezTo>
                    <a:pt x="1867" y="598"/>
                    <a:pt x="1704" y="582"/>
                    <a:pt x="1544" y="582"/>
                  </a:cubicBezTo>
                  <a:cubicBezTo>
                    <a:pt x="1492" y="582"/>
                    <a:pt x="1440" y="584"/>
                    <a:pt x="1388" y="587"/>
                  </a:cubicBezTo>
                  <a:cubicBezTo>
                    <a:pt x="1573" y="558"/>
                    <a:pt x="1756" y="535"/>
                    <a:pt x="1936" y="512"/>
                  </a:cubicBezTo>
                  <a:cubicBezTo>
                    <a:pt x="1775" y="489"/>
                    <a:pt x="1623" y="477"/>
                    <a:pt x="1477" y="477"/>
                  </a:cubicBezTo>
                  <a:cubicBezTo>
                    <a:pt x="1459" y="477"/>
                    <a:pt x="1442" y="478"/>
                    <a:pt x="1424" y="478"/>
                  </a:cubicBezTo>
                  <a:cubicBezTo>
                    <a:pt x="1682" y="438"/>
                    <a:pt x="1878" y="406"/>
                    <a:pt x="2142" y="385"/>
                  </a:cubicBezTo>
                  <a:cubicBezTo>
                    <a:pt x="1966" y="364"/>
                    <a:pt x="1796" y="352"/>
                    <a:pt x="1630" y="352"/>
                  </a:cubicBezTo>
                  <a:cubicBezTo>
                    <a:pt x="1578" y="352"/>
                    <a:pt x="1528" y="353"/>
                    <a:pt x="1477" y="355"/>
                  </a:cubicBezTo>
                  <a:cubicBezTo>
                    <a:pt x="1777" y="320"/>
                    <a:pt x="2023" y="284"/>
                    <a:pt x="2326" y="260"/>
                  </a:cubicBezTo>
                  <a:cubicBezTo>
                    <a:pt x="2133" y="232"/>
                    <a:pt x="1934" y="213"/>
                    <a:pt x="1736" y="211"/>
                  </a:cubicBezTo>
                  <a:cubicBezTo>
                    <a:pt x="1963" y="194"/>
                    <a:pt x="2190" y="173"/>
                    <a:pt x="2416" y="173"/>
                  </a:cubicBezTo>
                  <a:cubicBezTo>
                    <a:pt x="2447" y="173"/>
                    <a:pt x="2479" y="173"/>
                    <a:pt x="2510" y="174"/>
                  </a:cubicBezTo>
                  <a:cubicBezTo>
                    <a:pt x="2305" y="130"/>
                    <a:pt x="2098" y="100"/>
                    <a:pt x="1889" y="90"/>
                  </a:cubicBezTo>
                  <a:cubicBezTo>
                    <a:pt x="2047" y="81"/>
                    <a:pt x="2207" y="67"/>
                    <a:pt x="2348" y="47"/>
                  </a:cubicBezTo>
                  <a:cubicBezTo>
                    <a:pt x="2216" y="31"/>
                    <a:pt x="2092" y="7"/>
                    <a:pt x="1949" y="2"/>
                  </a:cubicBezTo>
                  <a:cubicBezTo>
                    <a:pt x="1923" y="1"/>
                    <a:pt x="1897" y="0"/>
                    <a:pt x="18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31"/>
            <p:cNvSpPr/>
            <p:nvPr/>
          </p:nvSpPr>
          <p:spPr>
            <a:xfrm>
              <a:off x="5739125" y="3842475"/>
              <a:ext cx="40525" cy="6175"/>
            </a:xfrm>
            <a:custGeom>
              <a:avLst/>
              <a:gdLst/>
              <a:ahLst/>
              <a:cxnLst/>
              <a:rect l="l" t="t" r="r" b="b"/>
              <a:pathLst>
                <a:path w="1621" h="247" extrusionOk="0">
                  <a:moveTo>
                    <a:pt x="724" y="1"/>
                  </a:moveTo>
                  <a:cubicBezTo>
                    <a:pt x="527" y="1"/>
                    <a:pt x="327" y="58"/>
                    <a:pt x="0" y="169"/>
                  </a:cubicBezTo>
                  <a:cubicBezTo>
                    <a:pt x="229" y="131"/>
                    <a:pt x="417" y="96"/>
                    <a:pt x="649" y="92"/>
                  </a:cubicBezTo>
                  <a:cubicBezTo>
                    <a:pt x="933" y="94"/>
                    <a:pt x="1142" y="144"/>
                    <a:pt x="1417" y="205"/>
                  </a:cubicBezTo>
                  <a:cubicBezTo>
                    <a:pt x="1483" y="218"/>
                    <a:pt x="1559" y="234"/>
                    <a:pt x="1620" y="247"/>
                  </a:cubicBezTo>
                  <a:cubicBezTo>
                    <a:pt x="1567" y="228"/>
                    <a:pt x="1515" y="209"/>
                    <a:pt x="1463" y="189"/>
                  </a:cubicBezTo>
                  <a:cubicBezTo>
                    <a:pt x="1127" y="62"/>
                    <a:pt x="927" y="1"/>
                    <a:pt x="7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31"/>
            <p:cNvSpPr/>
            <p:nvPr/>
          </p:nvSpPr>
          <p:spPr>
            <a:xfrm>
              <a:off x="5707450" y="3887350"/>
              <a:ext cx="11900" cy="8350"/>
            </a:xfrm>
            <a:custGeom>
              <a:avLst/>
              <a:gdLst/>
              <a:ahLst/>
              <a:cxnLst/>
              <a:rect l="l" t="t" r="r" b="b"/>
              <a:pathLst>
                <a:path w="476" h="334" extrusionOk="0">
                  <a:moveTo>
                    <a:pt x="475" y="1"/>
                  </a:moveTo>
                  <a:lnTo>
                    <a:pt x="475" y="1"/>
                  </a:lnTo>
                  <a:cubicBezTo>
                    <a:pt x="305" y="42"/>
                    <a:pt x="140" y="113"/>
                    <a:pt x="1" y="228"/>
                  </a:cubicBezTo>
                  <a:cubicBezTo>
                    <a:pt x="88" y="196"/>
                    <a:pt x="185" y="164"/>
                    <a:pt x="283" y="134"/>
                  </a:cubicBezTo>
                  <a:lnTo>
                    <a:pt x="283" y="134"/>
                  </a:lnTo>
                  <a:cubicBezTo>
                    <a:pt x="201" y="163"/>
                    <a:pt x="122" y="200"/>
                    <a:pt x="46" y="244"/>
                  </a:cubicBezTo>
                  <a:cubicBezTo>
                    <a:pt x="96" y="237"/>
                    <a:pt x="148" y="225"/>
                    <a:pt x="199" y="213"/>
                  </a:cubicBezTo>
                  <a:lnTo>
                    <a:pt x="199" y="213"/>
                  </a:lnTo>
                  <a:cubicBezTo>
                    <a:pt x="159" y="232"/>
                    <a:pt x="120" y="253"/>
                    <a:pt x="83" y="277"/>
                  </a:cubicBezTo>
                  <a:cubicBezTo>
                    <a:pt x="143" y="264"/>
                    <a:pt x="201" y="251"/>
                    <a:pt x="260" y="233"/>
                  </a:cubicBezTo>
                  <a:lnTo>
                    <a:pt x="260" y="233"/>
                  </a:lnTo>
                  <a:cubicBezTo>
                    <a:pt x="212" y="253"/>
                    <a:pt x="162" y="275"/>
                    <a:pt x="116" y="299"/>
                  </a:cubicBezTo>
                  <a:cubicBezTo>
                    <a:pt x="156" y="295"/>
                    <a:pt x="196" y="288"/>
                    <a:pt x="236" y="278"/>
                  </a:cubicBezTo>
                  <a:lnTo>
                    <a:pt x="236" y="278"/>
                  </a:lnTo>
                  <a:cubicBezTo>
                    <a:pt x="198" y="293"/>
                    <a:pt x="161" y="311"/>
                    <a:pt x="126" y="333"/>
                  </a:cubicBezTo>
                  <a:cubicBezTo>
                    <a:pt x="218" y="316"/>
                    <a:pt x="310" y="284"/>
                    <a:pt x="395" y="241"/>
                  </a:cubicBezTo>
                  <a:cubicBezTo>
                    <a:pt x="396" y="235"/>
                    <a:pt x="396" y="230"/>
                    <a:pt x="397" y="226"/>
                  </a:cubicBezTo>
                  <a:lnTo>
                    <a:pt x="397" y="226"/>
                  </a:lnTo>
                  <a:cubicBezTo>
                    <a:pt x="395" y="227"/>
                    <a:pt x="393" y="227"/>
                    <a:pt x="390" y="228"/>
                  </a:cubicBezTo>
                  <a:lnTo>
                    <a:pt x="390" y="228"/>
                  </a:lnTo>
                  <a:cubicBezTo>
                    <a:pt x="393" y="227"/>
                    <a:pt x="396" y="226"/>
                    <a:pt x="398" y="225"/>
                  </a:cubicBezTo>
                  <a:cubicBezTo>
                    <a:pt x="407" y="175"/>
                    <a:pt x="421" y="125"/>
                    <a:pt x="434" y="84"/>
                  </a:cubicBezTo>
                  <a:lnTo>
                    <a:pt x="434" y="84"/>
                  </a:lnTo>
                  <a:cubicBezTo>
                    <a:pt x="415" y="89"/>
                    <a:pt x="397" y="94"/>
                    <a:pt x="378" y="100"/>
                  </a:cubicBezTo>
                  <a:lnTo>
                    <a:pt x="436" y="81"/>
                  </a:lnTo>
                  <a:cubicBezTo>
                    <a:pt x="438" y="76"/>
                    <a:pt x="439" y="69"/>
                    <a:pt x="442" y="64"/>
                  </a:cubicBezTo>
                  <a:cubicBezTo>
                    <a:pt x="452" y="40"/>
                    <a:pt x="463" y="19"/>
                    <a:pt x="4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31"/>
            <p:cNvSpPr/>
            <p:nvPr/>
          </p:nvSpPr>
          <p:spPr>
            <a:xfrm>
              <a:off x="5711075" y="3893700"/>
              <a:ext cx="6175" cy="2725"/>
            </a:xfrm>
            <a:custGeom>
              <a:avLst/>
              <a:gdLst/>
              <a:ahLst/>
              <a:cxnLst/>
              <a:rect l="l" t="t" r="r" b="b"/>
              <a:pathLst>
                <a:path w="247" h="109" extrusionOk="0">
                  <a:moveTo>
                    <a:pt x="247" y="0"/>
                  </a:moveTo>
                  <a:lnTo>
                    <a:pt x="247" y="0"/>
                  </a:lnTo>
                  <a:cubicBezTo>
                    <a:pt x="160" y="25"/>
                    <a:pt x="77" y="60"/>
                    <a:pt x="1" y="108"/>
                  </a:cubicBezTo>
                  <a:cubicBezTo>
                    <a:pt x="78" y="95"/>
                    <a:pt x="165" y="67"/>
                    <a:pt x="242" y="35"/>
                  </a:cubicBezTo>
                  <a:cubicBezTo>
                    <a:pt x="245" y="23"/>
                    <a:pt x="246" y="12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31"/>
            <p:cNvSpPr/>
            <p:nvPr/>
          </p:nvSpPr>
          <p:spPr>
            <a:xfrm>
              <a:off x="5711425" y="3894800"/>
              <a:ext cx="5700" cy="2200"/>
            </a:xfrm>
            <a:custGeom>
              <a:avLst/>
              <a:gdLst/>
              <a:ahLst/>
              <a:cxnLst/>
              <a:rect l="l" t="t" r="r" b="b"/>
              <a:pathLst>
                <a:path w="228" h="88" extrusionOk="0">
                  <a:moveTo>
                    <a:pt x="228" y="0"/>
                  </a:moveTo>
                  <a:cubicBezTo>
                    <a:pt x="148" y="20"/>
                    <a:pt x="72" y="48"/>
                    <a:pt x="0" y="88"/>
                  </a:cubicBezTo>
                  <a:cubicBezTo>
                    <a:pt x="78" y="78"/>
                    <a:pt x="157" y="48"/>
                    <a:pt x="227" y="13"/>
                  </a:cubicBezTo>
                  <a:cubicBezTo>
                    <a:pt x="228" y="8"/>
                    <a:pt x="228" y="4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31"/>
            <p:cNvSpPr/>
            <p:nvPr/>
          </p:nvSpPr>
          <p:spPr>
            <a:xfrm>
              <a:off x="5712475" y="3895325"/>
              <a:ext cx="4625" cy="2075"/>
            </a:xfrm>
            <a:custGeom>
              <a:avLst/>
              <a:gdLst/>
              <a:ahLst/>
              <a:cxnLst/>
              <a:rect l="l" t="t" r="r" b="b"/>
              <a:pathLst>
                <a:path w="185" h="83" extrusionOk="0">
                  <a:moveTo>
                    <a:pt x="185" y="1"/>
                  </a:moveTo>
                  <a:cubicBezTo>
                    <a:pt x="120" y="19"/>
                    <a:pt x="58" y="46"/>
                    <a:pt x="0" y="82"/>
                  </a:cubicBezTo>
                  <a:cubicBezTo>
                    <a:pt x="67" y="71"/>
                    <a:pt x="129" y="38"/>
                    <a:pt x="1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31"/>
            <p:cNvSpPr/>
            <p:nvPr/>
          </p:nvSpPr>
          <p:spPr>
            <a:xfrm>
              <a:off x="5717900" y="3881825"/>
              <a:ext cx="9275" cy="11075"/>
            </a:xfrm>
            <a:custGeom>
              <a:avLst/>
              <a:gdLst/>
              <a:ahLst/>
              <a:cxnLst/>
              <a:rect l="l" t="t" r="r" b="b"/>
              <a:pathLst>
                <a:path w="371" h="443" extrusionOk="0">
                  <a:moveTo>
                    <a:pt x="348" y="1"/>
                  </a:moveTo>
                  <a:cubicBezTo>
                    <a:pt x="340" y="1"/>
                    <a:pt x="337" y="5"/>
                    <a:pt x="330" y="6"/>
                  </a:cubicBezTo>
                  <a:cubicBezTo>
                    <a:pt x="328" y="9"/>
                    <a:pt x="327" y="10"/>
                    <a:pt x="324" y="10"/>
                  </a:cubicBezTo>
                  <a:cubicBezTo>
                    <a:pt x="227" y="50"/>
                    <a:pt x="129" y="123"/>
                    <a:pt x="68" y="218"/>
                  </a:cubicBezTo>
                  <a:cubicBezTo>
                    <a:pt x="75" y="212"/>
                    <a:pt x="81" y="207"/>
                    <a:pt x="87" y="204"/>
                  </a:cubicBezTo>
                  <a:lnTo>
                    <a:pt x="87" y="204"/>
                  </a:lnTo>
                  <a:cubicBezTo>
                    <a:pt x="82" y="209"/>
                    <a:pt x="78" y="214"/>
                    <a:pt x="73" y="220"/>
                  </a:cubicBezTo>
                  <a:cubicBezTo>
                    <a:pt x="85" y="210"/>
                    <a:pt x="96" y="202"/>
                    <a:pt x="108" y="195"/>
                  </a:cubicBezTo>
                  <a:lnTo>
                    <a:pt x="108" y="195"/>
                  </a:lnTo>
                  <a:cubicBezTo>
                    <a:pt x="59" y="264"/>
                    <a:pt x="29" y="350"/>
                    <a:pt x="1" y="442"/>
                  </a:cubicBezTo>
                  <a:cubicBezTo>
                    <a:pt x="82" y="299"/>
                    <a:pt x="144" y="196"/>
                    <a:pt x="260" y="94"/>
                  </a:cubicBezTo>
                  <a:cubicBezTo>
                    <a:pt x="274" y="86"/>
                    <a:pt x="288" y="76"/>
                    <a:pt x="303" y="67"/>
                  </a:cubicBezTo>
                  <a:cubicBezTo>
                    <a:pt x="319" y="58"/>
                    <a:pt x="334" y="50"/>
                    <a:pt x="349" y="40"/>
                  </a:cubicBezTo>
                  <a:lnTo>
                    <a:pt x="356" y="36"/>
                  </a:lnTo>
                  <a:cubicBezTo>
                    <a:pt x="370" y="27"/>
                    <a:pt x="368" y="5"/>
                    <a:pt x="353" y="1"/>
                  </a:cubicBezTo>
                  <a:cubicBezTo>
                    <a:pt x="351" y="1"/>
                    <a:pt x="349" y="1"/>
                    <a:pt x="3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31"/>
            <p:cNvSpPr/>
            <p:nvPr/>
          </p:nvSpPr>
          <p:spPr>
            <a:xfrm>
              <a:off x="5793125" y="3886875"/>
              <a:ext cx="10675" cy="8375"/>
            </a:xfrm>
            <a:custGeom>
              <a:avLst/>
              <a:gdLst/>
              <a:ahLst/>
              <a:cxnLst/>
              <a:rect l="l" t="t" r="r" b="b"/>
              <a:pathLst>
                <a:path w="427" h="335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20"/>
                    <a:pt x="23" y="40"/>
                    <a:pt x="30" y="65"/>
                  </a:cubicBezTo>
                  <a:cubicBezTo>
                    <a:pt x="32" y="70"/>
                    <a:pt x="34" y="76"/>
                    <a:pt x="35" y="81"/>
                  </a:cubicBezTo>
                  <a:cubicBezTo>
                    <a:pt x="46" y="87"/>
                    <a:pt x="58" y="92"/>
                    <a:pt x="71" y="96"/>
                  </a:cubicBezTo>
                  <a:lnTo>
                    <a:pt x="71" y="96"/>
                  </a:lnTo>
                  <a:cubicBezTo>
                    <a:pt x="59" y="93"/>
                    <a:pt x="48" y="89"/>
                    <a:pt x="37" y="86"/>
                  </a:cubicBezTo>
                  <a:lnTo>
                    <a:pt x="37" y="86"/>
                  </a:lnTo>
                  <a:cubicBezTo>
                    <a:pt x="48" y="127"/>
                    <a:pt x="60" y="175"/>
                    <a:pt x="68" y="226"/>
                  </a:cubicBezTo>
                  <a:cubicBezTo>
                    <a:pt x="70" y="227"/>
                    <a:pt x="74" y="229"/>
                    <a:pt x="76" y="230"/>
                  </a:cubicBezTo>
                  <a:cubicBezTo>
                    <a:pt x="73" y="229"/>
                    <a:pt x="70" y="229"/>
                    <a:pt x="68" y="227"/>
                  </a:cubicBezTo>
                  <a:lnTo>
                    <a:pt x="68" y="227"/>
                  </a:lnTo>
                  <a:cubicBezTo>
                    <a:pt x="69" y="231"/>
                    <a:pt x="69" y="236"/>
                    <a:pt x="70" y="241"/>
                  </a:cubicBezTo>
                  <a:cubicBezTo>
                    <a:pt x="147" y="286"/>
                    <a:pt x="228" y="319"/>
                    <a:pt x="313" y="335"/>
                  </a:cubicBezTo>
                  <a:cubicBezTo>
                    <a:pt x="282" y="313"/>
                    <a:pt x="249" y="294"/>
                    <a:pt x="215" y="278"/>
                  </a:cubicBezTo>
                  <a:lnTo>
                    <a:pt x="215" y="278"/>
                  </a:lnTo>
                  <a:cubicBezTo>
                    <a:pt x="251" y="288"/>
                    <a:pt x="287" y="297"/>
                    <a:pt x="323" y="301"/>
                  </a:cubicBezTo>
                  <a:cubicBezTo>
                    <a:pt x="281" y="276"/>
                    <a:pt x="238" y="252"/>
                    <a:pt x="193" y="234"/>
                  </a:cubicBezTo>
                  <a:lnTo>
                    <a:pt x="193" y="234"/>
                  </a:lnTo>
                  <a:cubicBezTo>
                    <a:pt x="246" y="250"/>
                    <a:pt x="300" y="266"/>
                    <a:pt x="353" y="277"/>
                  </a:cubicBezTo>
                  <a:cubicBezTo>
                    <a:pt x="320" y="252"/>
                    <a:pt x="285" y="232"/>
                    <a:pt x="249" y="213"/>
                  </a:cubicBezTo>
                  <a:lnTo>
                    <a:pt x="249" y="213"/>
                  </a:lnTo>
                  <a:cubicBezTo>
                    <a:pt x="295" y="226"/>
                    <a:pt x="342" y="236"/>
                    <a:pt x="387" y="245"/>
                  </a:cubicBezTo>
                  <a:cubicBezTo>
                    <a:pt x="318" y="201"/>
                    <a:pt x="248" y="164"/>
                    <a:pt x="174" y="133"/>
                  </a:cubicBezTo>
                  <a:lnTo>
                    <a:pt x="174" y="133"/>
                  </a:lnTo>
                  <a:cubicBezTo>
                    <a:pt x="260" y="165"/>
                    <a:pt x="348" y="199"/>
                    <a:pt x="426" y="231"/>
                  </a:cubicBezTo>
                  <a:cubicBezTo>
                    <a:pt x="302" y="115"/>
                    <a:pt x="153" y="4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31"/>
            <p:cNvSpPr/>
            <p:nvPr/>
          </p:nvSpPr>
          <p:spPr>
            <a:xfrm>
              <a:off x="5794925" y="3893250"/>
              <a:ext cx="5525" cy="2750"/>
            </a:xfrm>
            <a:custGeom>
              <a:avLst/>
              <a:gdLst/>
              <a:ahLst/>
              <a:cxnLst/>
              <a:rect l="l" t="t" r="r" b="b"/>
              <a:pathLst>
                <a:path w="221" h="110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12"/>
                    <a:pt x="3" y="23"/>
                    <a:pt x="4" y="33"/>
                  </a:cubicBezTo>
                  <a:cubicBezTo>
                    <a:pt x="74" y="67"/>
                    <a:pt x="151" y="94"/>
                    <a:pt x="220" y="110"/>
                  </a:cubicBezTo>
                  <a:cubicBezTo>
                    <a:pt x="152" y="61"/>
                    <a:pt x="78" y="2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31"/>
            <p:cNvSpPr/>
            <p:nvPr/>
          </p:nvSpPr>
          <p:spPr>
            <a:xfrm>
              <a:off x="5795025" y="3894325"/>
              <a:ext cx="5150" cy="2275"/>
            </a:xfrm>
            <a:custGeom>
              <a:avLst/>
              <a:gdLst/>
              <a:ahLst/>
              <a:cxnLst/>
              <a:rect l="l" t="t" r="r" b="b"/>
              <a:pathLst>
                <a:path w="206" h="91" extrusionOk="0">
                  <a:moveTo>
                    <a:pt x="0" y="1"/>
                  </a:moveTo>
                  <a:cubicBezTo>
                    <a:pt x="0" y="5"/>
                    <a:pt x="2" y="10"/>
                    <a:pt x="2" y="13"/>
                  </a:cubicBezTo>
                  <a:cubicBezTo>
                    <a:pt x="65" y="48"/>
                    <a:pt x="134" y="80"/>
                    <a:pt x="205" y="90"/>
                  </a:cubicBezTo>
                  <a:cubicBezTo>
                    <a:pt x="139" y="50"/>
                    <a:pt x="72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31"/>
            <p:cNvSpPr/>
            <p:nvPr/>
          </p:nvSpPr>
          <p:spPr>
            <a:xfrm>
              <a:off x="5795075" y="3894925"/>
              <a:ext cx="4125" cy="2075"/>
            </a:xfrm>
            <a:custGeom>
              <a:avLst/>
              <a:gdLst/>
              <a:ahLst/>
              <a:cxnLst/>
              <a:rect l="l" t="t" r="r" b="b"/>
              <a:pathLst>
                <a:path w="165" h="83" extrusionOk="0">
                  <a:moveTo>
                    <a:pt x="0" y="0"/>
                  </a:moveTo>
                  <a:cubicBezTo>
                    <a:pt x="50" y="38"/>
                    <a:pt x="105" y="69"/>
                    <a:pt x="165" y="83"/>
                  </a:cubicBezTo>
                  <a:cubicBezTo>
                    <a:pt x="113" y="46"/>
                    <a:pt x="58" y="1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31"/>
            <p:cNvSpPr/>
            <p:nvPr/>
          </p:nvSpPr>
          <p:spPr>
            <a:xfrm>
              <a:off x="5786075" y="3881325"/>
              <a:ext cx="8325" cy="11100"/>
            </a:xfrm>
            <a:custGeom>
              <a:avLst/>
              <a:gdLst/>
              <a:ahLst/>
              <a:cxnLst/>
              <a:rect l="l" t="t" r="r" b="b"/>
              <a:pathLst>
                <a:path w="333" h="444" extrusionOk="0">
                  <a:moveTo>
                    <a:pt x="22" y="0"/>
                  </a:moveTo>
                  <a:cubicBezTo>
                    <a:pt x="21" y="0"/>
                    <a:pt x="19" y="0"/>
                    <a:pt x="17" y="1"/>
                  </a:cubicBezTo>
                  <a:cubicBezTo>
                    <a:pt x="3" y="5"/>
                    <a:pt x="1" y="26"/>
                    <a:pt x="15" y="36"/>
                  </a:cubicBezTo>
                  <a:lnTo>
                    <a:pt x="22" y="40"/>
                  </a:lnTo>
                  <a:cubicBezTo>
                    <a:pt x="37" y="49"/>
                    <a:pt x="49" y="57"/>
                    <a:pt x="64" y="67"/>
                  </a:cubicBezTo>
                  <a:cubicBezTo>
                    <a:pt x="77" y="77"/>
                    <a:pt x="89" y="86"/>
                    <a:pt x="103" y="95"/>
                  </a:cubicBezTo>
                  <a:cubicBezTo>
                    <a:pt x="207" y="196"/>
                    <a:pt x="260" y="301"/>
                    <a:pt x="332" y="444"/>
                  </a:cubicBezTo>
                  <a:cubicBezTo>
                    <a:pt x="310" y="353"/>
                    <a:pt x="283" y="267"/>
                    <a:pt x="239" y="196"/>
                  </a:cubicBezTo>
                  <a:lnTo>
                    <a:pt x="239" y="196"/>
                  </a:lnTo>
                  <a:cubicBezTo>
                    <a:pt x="249" y="205"/>
                    <a:pt x="259" y="212"/>
                    <a:pt x="270" y="221"/>
                  </a:cubicBezTo>
                  <a:cubicBezTo>
                    <a:pt x="265" y="216"/>
                    <a:pt x="260" y="211"/>
                    <a:pt x="257" y="206"/>
                  </a:cubicBezTo>
                  <a:lnTo>
                    <a:pt x="257" y="206"/>
                  </a:lnTo>
                  <a:cubicBezTo>
                    <a:pt x="262" y="210"/>
                    <a:pt x="268" y="215"/>
                    <a:pt x="274" y="220"/>
                  </a:cubicBezTo>
                  <a:cubicBezTo>
                    <a:pt x="219" y="126"/>
                    <a:pt x="132" y="50"/>
                    <a:pt x="44" y="10"/>
                  </a:cubicBezTo>
                  <a:cubicBezTo>
                    <a:pt x="42" y="10"/>
                    <a:pt x="41" y="9"/>
                    <a:pt x="38" y="8"/>
                  </a:cubicBezTo>
                  <a:cubicBezTo>
                    <a:pt x="32" y="4"/>
                    <a:pt x="29" y="0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31"/>
            <p:cNvSpPr/>
            <p:nvPr/>
          </p:nvSpPr>
          <p:spPr>
            <a:xfrm>
              <a:off x="5800425" y="3863000"/>
              <a:ext cx="7925" cy="24250"/>
            </a:xfrm>
            <a:custGeom>
              <a:avLst/>
              <a:gdLst/>
              <a:ahLst/>
              <a:cxnLst/>
              <a:rect l="l" t="t" r="r" b="b"/>
              <a:pathLst>
                <a:path w="317" h="970" extrusionOk="0">
                  <a:moveTo>
                    <a:pt x="0" y="0"/>
                  </a:moveTo>
                  <a:lnTo>
                    <a:pt x="0" y="0"/>
                  </a:lnTo>
                  <a:cubicBezTo>
                    <a:pt x="105" y="324"/>
                    <a:pt x="208" y="648"/>
                    <a:pt x="317" y="970"/>
                  </a:cubicBezTo>
                  <a:cubicBezTo>
                    <a:pt x="266" y="635"/>
                    <a:pt x="160" y="28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31"/>
            <p:cNvSpPr/>
            <p:nvPr/>
          </p:nvSpPr>
          <p:spPr>
            <a:xfrm>
              <a:off x="5800725" y="3867125"/>
              <a:ext cx="5775" cy="17325"/>
            </a:xfrm>
            <a:custGeom>
              <a:avLst/>
              <a:gdLst/>
              <a:ahLst/>
              <a:cxnLst/>
              <a:rect l="l" t="t" r="r" b="b"/>
              <a:pathLst>
                <a:path w="231" h="693" extrusionOk="0">
                  <a:moveTo>
                    <a:pt x="1" y="0"/>
                  </a:moveTo>
                  <a:cubicBezTo>
                    <a:pt x="55" y="238"/>
                    <a:pt x="136" y="469"/>
                    <a:pt x="230" y="692"/>
                  </a:cubicBezTo>
                  <a:cubicBezTo>
                    <a:pt x="186" y="452"/>
                    <a:pt x="116" y="2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31"/>
            <p:cNvSpPr/>
            <p:nvPr/>
          </p:nvSpPr>
          <p:spPr>
            <a:xfrm>
              <a:off x="5800625" y="3871375"/>
              <a:ext cx="3150" cy="9525"/>
            </a:xfrm>
            <a:custGeom>
              <a:avLst/>
              <a:gdLst/>
              <a:ahLst/>
              <a:cxnLst/>
              <a:rect l="l" t="t" r="r" b="b"/>
              <a:pathLst>
                <a:path w="126" h="381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146"/>
                    <a:pt x="79" y="259"/>
                    <a:pt x="125" y="380"/>
                  </a:cubicBezTo>
                  <a:cubicBezTo>
                    <a:pt x="115" y="247"/>
                    <a:pt x="66" y="10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31"/>
            <p:cNvSpPr/>
            <p:nvPr/>
          </p:nvSpPr>
          <p:spPr>
            <a:xfrm>
              <a:off x="5800525" y="3874825"/>
              <a:ext cx="1425" cy="3750"/>
            </a:xfrm>
            <a:custGeom>
              <a:avLst/>
              <a:gdLst/>
              <a:ahLst/>
              <a:cxnLst/>
              <a:rect l="l" t="t" r="r" b="b"/>
              <a:pathLst>
                <a:path w="57" h="150" extrusionOk="0">
                  <a:moveTo>
                    <a:pt x="0" y="0"/>
                  </a:moveTo>
                  <a:cubicBezTo>
                    <a:pt x="11" y="53"/>
                    <a:pt x="31" y="101"/>
                    <a:pt x="56" y="149"/>
                  </a:cubicBezTo>
                  <a:cubicBezTo>
                    <a:pt x="46" y="99"/>
                    <a:pt x="27" y="3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31"/>
            <p:cNvSpPr/>
            <p:nvPr/>
          </p:nvSpPr>
          <p:spPr>
            <a:xfrm>
              <a:off x="5799575" y="3877550"/>
              <a:ext cx="325" cy="1200"/>
            </a:xfrm>
            <a:custGeom>
              <a:avLst/>
              <a:gdLst/>
              <a:ahLst/>
              <a:cxnLst/>
              <a:rect l="l" t="t" r="r" b="b"/>
              <a:pathLst>
                <a:path w="13" h="48" extrusionOk="0">
                  <a:moveTo>
                    <a:pt x="0" y="0"/>
                  </a:moveTo>
                  <a:cubicBezTo>
                    <a:pt x="2" y="17"/>
                    <a:pt x="8" y="32"/>
                    <a:pt x="13" y="48"/>
                  </a:cubicBezTo>
                  <a:cubicBezTo>
                    <a:pt x="12" y="31"/>
                    <a:pt x="7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31"/>
            <p:cNvSpPr/>
            <p:nvPr/>
          </p:nvSpPr>
          <p:spPr>
            <a:xfrm>
              <a:off x="5705250" y="3861250"/>
              <a:ext cx="7025" cy="21825"/>
            </a:xfrm>
            <a:custGeom>
              <a:avLst/>
              <a:gdLst/>
              <a:ahLst/>
              <a:cxnLst/>
              <a:rect l="l" t="t" r="r" b="b"/>
              <a:pathLst>
                <a:path w="281" h="873" extrusionOk="0">
                  <a:moveTo>
                    <a:pt x="280" y="0"/>
                  </a:moveTo>
                  <a:cubicBezTo>
                    <a:pt x="136" y="268"/>
                    <a:pt x="47" y="581"/>
                    <a:pt x="0" y="873"/>
                  </a:cubicBezTo>
                  <a:cubicBezTo>
                    <a:pt x="100" y="584"/>
                    <a:pt x="195" y="293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31"/>
            <p:cNvSpPr/>
            <p:nvPr/>
          </p:nvSpPr>
          <p:spPr>
            <a:xfrm>
              <a:off x="5708250" y="3864950"/>
              <a:ext cx="3800" cy="12325"/>
            </a:xfrm>
            <a:custGeom>
              <a:avLst/>
              <a:gdLst/>
              <a:ahLst/>
              <a:cxnLst/>
              <a:rect l="l" t="t" r="r" b="b"/>
              <a:pathLst>
                <a:path w="152" h="493" extrusionOk="0">
                  <a:moveTo>
                    <a:pt x="152" y="1"/>
                  </a:moveTo>
                  <a:cubicBezTo>
                    <a:pt x="87" y="155"/>
                    <a:pt x="20" y="335"/>
                    <a:pt x="1" y="493"/>
                  </a:cubicBezTo>
                  <a:cubicBezTo>
                    <a:pt x="78" y="339"/>
                    <a:pt x="126" y="172"/>
                    <a:pt x="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31"/>
            <p:cNvSpPr/>
            <p:nvPr/>
          </p:nvSpPr>
          <p:spPr>
            <a:xfrm>
              <a:off x="5710925" y="3869100"/>
              <a:ext cx="900" cy="3075"/>
            </a:xfrm>
            <a:custGeom>
              <a:avLst/>
              <a:gdLst/>
              <a:ahLst/>
              <a:cxnLst/>
              <a:rect l="l" t="t" r="r" b="b"/>
              <a:pathLst>
                <a:path w="36" h="123" extrusionOk="0">
                  <a:moveTo>
                    <a:pt x="36" y="1"/>
                  </a:moveTo>
                  <a:cubicBezTo>
                    <a:pt x="19" y="39"/>
                    <a:pt x="4" y="83"/>
                    <a:pt x="1" y="122"/>
                  </a:cubicBezTo>
                  <a:cubicBezTo>
                    <a:pt x="19" y="83"/>
                    <a:pt x="30" y="44"/>
                    <a:pt x="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31"/>
            <p:cNvSpPr/>
            <p:nvPr/>
          </p:nvSpPr>
          <p:spPr>
            <a:xfrm>
              <a:off x="5757950" y="3877200"/>
              <a:ext cx="5350" cy="425"/>
            </a:xfrm>
            <a:custGeom>
              <a:avLst/>
              <a:gdLst/>
              <a:ahLst/>
              <a:cxnLst/>
              <a:rect l="l" t="t" r="r" b="b"/>
              <a:pathLst>
                <a:path w="214" h="17" extrusionOk="0">
                  <a:moveTo>
                    <a:pt x="0" y="1"/>
                  </a:moveTo>
                  <a:lnTo>
                    <a:pt x="10" y="11"/>
                  </a:lnTo>
                  <a:cubicBezTo>
                    <a:pt x="79" y="13"/>
                    <a:pt x="146" y="14"/>
                    <a:pt x="213" y="16"/>
                  </a:cubicBezTo>
                  <a:cubicBezTo>
                    <a:pt x="142" y="10"/>
                    <a:pt x="71" y="6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31"/>
            <p:cNvSpPr/>
            <p:nvPr/>
          </p:nvSpPr>
          <p:spPr>
            <a:xfrm>
              <a:off x="5761025" y="3880275"/>
              <a:ext cx="9600" cy="11975"/>
            </a:xfrm>
            <a:custGeom>
              <a:avLst/>
              <a:gdLst/>
              <a:ahLst/>
              <a:cxnLst/>
              <a:rect l="l" t="t" r="r" b="b"/>
              <a:pathLst>
                <a:path w="384" h="479" extrusionOk="0">
                  <a:moveTo>
                    <a:pt x="1" y="0"/>
                  </a:moveTo>
                  <a:lnTo>
                    <a:pt x="1" y="0"/>
                  </a:lnTo>
                  <a:cubicBezTo>
                    <a:pt x="145" y="149"/>
                    <a:pt x="279" y="303"/>
                    <a:pt x="384" y="478"/>
                  </a:cubicBezTo>
                  <a:cubicBezTo>
                    <a:pt x="330" y="307"/>
                    <a:pt x="256" y="151"/>
                    <a:pt x="168" y="9"/>
                  </a:cubicBezTo>
                  <a:cubicBezTo>
                    <a:pt x="111" y="5"/>
                    <a:pt x="55" y="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31"/>
            <p:cNvSpPr/>
            <p:nvPr/>
          </p:nvSpPr>
          <p:spPr>
            <a:xfrm>
              <a:off x="5766525" y="3880525"/>
              <a:ext cx="7000" cy="8725"/>
            </a:xfrm>
            <a:custGeom>
              <a:avLst/>
              <a:gdLst/>
              <a:ahLst/>
              <a:cxnLst/>
              <a:rect l="l" t="t" r="r" b="b"/>
              <a:pathLst>
                <a:path w="280" h="349" extrusionOk="0">
                  <a:moveTo>
                    <a:pt x="0" y="1"/>
                  </a:moveTo>
                  <a:cubicBezTo>
                    <a:pt x="99" y="114"/>
                    <a:pt x="195" y="230"/>
                    <a:pt x="279" y="349"/>
                  </a:cubicBezTo>
                  <a:cubicBezTo>
                    <a:pt x="238" y="234"/>
                    <a:pt x="186" y="120"/>
                    <a:pt x="129" y="12"/>
                  </a:cubicBezTo>
                  <a:cubicBezTo>
                    <a:pt x="95" y="9"/>
                    <a:pt x="62" y="6"/>
                    <a:pt x="28" y="2"/>
                  </a:cubicBezTo>
                  <a:cubicBezTo>
                    <a:pt x="20" y="1"/>
                    <a:pt x="9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31"/>
            <p:cNvSpPr/>
            <p:nvPr/>
          </p:nvSpPr>
          <p:spPr>
            <a:xfrm>
              <a:off x="5755575" y="3880300"/>
              <a:ext cx="53975" cy="138200"/>
            </a:xfrm>
            <a:custGeom>
              <a:avLst/>
              <a:gdLst/>
              <a:ahLst/>
              <a:cxnLst/>
              <a:rect l="l" t="t" r="r" b="b"/>
              <a:pathLst>
                <a:path w="2159" h="5528" extrusionOk="0">
                  <a:moveTo>
                    <a:pt x="139" y="1"/>
                  </a:moveTo>
                  <a:cubicBezTo>
                    <a:pt x="149" y="18"/>
                    <a:pt x="157" y="34"/>
                    <a:pt x="165" y="51"/>
                  </a:cubicBezTo>
                  <a:cubicBezTo>
                    <a:pt x="351" y="454"/>
                    <a:pt x="574" y="876"/>
                    <a:pt x="710" y="1250"/>
                  </a:cubicBezTo>
                  <a:cubicBezTo>
                    <a:pt x="716" y="1266"/>
                    <a:pt x="721" y="1282"/>
                    <a:pt x="727" y="1298"/>
                  </a:cubicBezTo>
                  <a:cubicBezTo>
                    <a:pt x="567" y="955"/>
                    <a:pt x="362" y="638"/>
                    <a:pt x="120" y="366"/>
                  </a:cubicBezTo>
                  <a:cubicBezTo>
                    <a:pt x="82" y="324"/>
                    <a:pt x="36" y="275"/>
                    <a:pt x="0" y="237"/>
                  </a:cubicBezTo>
                  <a:lnTo>
                    <a:pt x="0" y="237"/>
                  </a:lnTo>
                  <a:cubicBezTo>
                    <a:pt x="33" y="287"/>
                    <a:pt x="66" y="337"/>
                    <a:pt x="94" y="390"/>
                  </a:cubicBezTo>
                  <a:cubicBezTo>
                    <a:pt x="278" y="757"/>
                    <a:pt x="461" y="1179"/>
                    <a:pt x="640" y="1579"/>
                  </a:cubicBezTo>
                  <a:cubicBezTo>
                    <a:pt x="831" y="2019"/>
                    <a:pt x="965" y="2310"/>
                    <a:pt x="1114" y="2752"/>
                  </a:cubicBezTo>
                  <a:cubicBezTo>
                    <a:pt x="1093" y="2491"/>
                    <a:pt x="1047" y="2230"/>
                    <a:pt x="978" y="1976"/>
                  </a:cubicBezTo>
                  <a:lnTo>
                    <a:pt x="978" y="1976"/>
                  </a:lnTo>
                  <a:cubicBezTo>
                    <a:pt x="1127" y="2387"/>
                    <a:pt x="1268" y="2799"/>
                    <a:pt x="1380" y="3221"/>
                  </a:cubicBezTo>
                  <a:cubicBezTo>
                    <a:pt x="1348" y="2836"/>
                    <a:pt x="1290" y="2443"/>
                    <a:pt x="1196" y="2057"/>
                  </a:cubicBezTo>
                  <a:lnTo>
                    <a:pt x="1196" y="2057"/>
                  </a:lnTo>
                  <a:cubicBezTo>
                    <a:pt x="1387" y="2690"/>
                    <a:pt x="1550" y="3331"/>
                    <a:pt x="1676" y="3980"/>
                  </a:cubicBezTo>
                  <a:cubicBezTo>
                    <a:pt x="1666" y="3603"/>
                    <a:pt x="1654" y="3224"/>
                    <a:pt x="1598" y="2852"/>
                  </a:cubicBezTo>
                  <a:lnTo>
                    <a:pt x="1598" y="2852"/>
                  </a:lnTo>
                  <a:cubicBezTo>
                    <a:pt x="1616" y="2927"/>
                    <a:pt x="1633" y="3002"/>
                    <a:pt x="1649" y="3079"/>
                  </a:cubicBezTo>
                  <a:cubicBezTo>
                    <a:pt x="1774" y="3731"/>
                    <a:pt x="1895" y="4354"/>
                    <a:pt x="1927" y="5003"/>
                  </a:cubicBezTo>
                  <a:cubicBezTo>
                    <a:pt x="1957" y="4653"/>
                    <a:pt x="1968" y="4299"/>
                    <a:pt x="1952" y="3947"/>
                  </a:cubicBezTo>
                  <a:lnTo>
                    <a:pt x="1952" y="3947"/>
                  </a:lnTo>
                  <a:cubicBezTo>
                    <a:pt x="1963" y="4035"/>
                    <a:pt x="1974" y="4125"/>
                    <a:pt x="1984" y="4216"/>
                  </a:cubicBezTo>
                  <a:cubicBezTo>
                    <a:pt x="2031" y="4652"/>
                    <a:pt x="2090" y="5088"/>
                    <a:pt x="2095" y="5528"/>
                  </a:cubicBezTo>
                  <a:cubicBezTo>
                    <a:pt x="2159" y="4803"/>
                    <a:pt x="2105" y="4076"/>
                    <a:pt x="2015" y="3360"/>
                  </a:cubicBezTo>
                  <a:cubicBezTo>
                    <a:pt x="1977" y="3073"/>
                    <a:pt x="1927" y="2683"/>
                    <a:pt x="1855" y="2340"/>
                  </a:cubicBezTo>
                  <a:cubicBezTo>
                    <a:pt x="1768" y="1924"/>
                    <a:pt x="1649" y="1516"/>
                    <a:pt x="1525" y="1111"/>
                  </a:cubicBezTo>
                  <a:cubicBezTo>
                    <a:pt x="1484" y="983"/>
                    <a:pt x="1444" y="854"/>
                    <a:pt x="1402" y="727"/>
                  </a:cubicBezTo>
                  <a:lnTo>
                    <a:pt x="1402" y="727"/>
                  </a:lnTo>
                  <a:cubicBezTo>
                    <a:pt x="1524" y="1044"/>
                    <a:pt x="1645" y="1384"/>
                    <a:pt x="1776" y="1762"/>
                  </a:cubicBezTo>
                  <a:cubicBezTo>
                    <a:pt x="1741" y="1549"/>
                    <a:pt x="1681" y="1341"/>
                    <a:pt x="1642" y="1128"/>
                  </a:cubicBezTo>
                  <a:cubicBezTo>
                    <a:pt x="1594" y="889"/>
                    <a:pt x="1554" y="648"/>
                    <a:pt x="1487" y="412"/>
                  </a:cubicBezTo>
                  <a:cubicBezTo>
                    <a:pt x="1455" y="298"/>
                    <a:pt x="1417" y="186"/>
                    <a:pt x="1376" y="76"/>
                  </a:cubicBezTo>
                  <a:cubicBezTo>
                    <a:pt x="1294" y="61"/>
                    <a:pt x="1215" y="48"/>
                    <a:pt x="1133" y="36"/>
                  </a:cubicBezTo>
                  <a:lnTo>
                    <a:pt x="1133" y="36"/>
                  </a:lnTo>
                  <a:cubicBezTo>
                    <a:pt x="1144" y="62"/>
                    <a:pt x="1134" y="97"/>
                    <a:pt x="1100" y="97"/>
                  </a:cubicBezTo>
                  <a:cubicBezTo>
                    <a:pt x="1099" y="97"/>
                    <a:pt x="1098" y="97"/>
                    <a:pt x="1097" y="97"/>
                  </a:cubicBezTo>
                  <a:cubicBezTo>
                    <a:pt x="990" y="88"/>
                    <a:pt x="885" y="65"/>
                    <a:pt x="778" y="48"/>
                  </a:cubicBezTo>
                  <a:cubicBezTo>
                    <a:pt x="708" y="39"/>
                    <a:pt x="638" y="29"/>
                    <a:pt x="568" y="22"/>
                  </a:cubicBezTo>
                  <a:lnTo>
                    <a:pt x="568" y="22"/>
                  </a:lnTo>
                  <a:lnTo>
                    <a:pt x="603" y="57"/>
                  </a:lnTo>
                  <a:cubicBezTo>
                    <a:pt x="770" y="391"/>
                    <a:pt x="919" y="727"/>
                    <a:pt x="1053" y="1071"/>
                  </a:cubicBezTo>
                  <a:cubicBezTo>
                    <a:pt x="940" y="828"/>
                    <a:pt x="811" y="593"/>
                    <a:pt x="670" y="366"/>
                  </a:cubicBezTo>
                  <a:cubicBezTo>
                    <a:pt x="629" y="302"/>
                    <a:pt x="583" y="232"/>
                    <a:pt x="542" y="174"/>
                  </a:cubicBezTo>
                  <a:lnTo>
                    <a:pt x="542" y="174"/>
                  </a:lnTo>
                  <a:cubicBezTo>
                    <a:pt x="578" y="261"/>
                    <a:pt x="613" y="350"/>
                    <a:pt x="648" y="438"/>
                  </a:cubicBezTo>
                  <a:cubicBezTo>
                    <a:pt x="748" y="706"/>
                    <a:pt x="844" y="976"/>
                    <a:pt x="936" y="1246"/>
                  </a:cubicBezTo>
                  <a:cubicBezTo>
                    <a:pt x="873" y="1092"/>
                    <a:pt x="804" y="943"/>
                    <a:pt x="725" y="798"/>
                  </a:cubicBezTo>
                  <a:cubicBezTo>
                    <a:pt x="548" y="490"/>
                    <a:pt x="382" y="266"/>
                    <a:pt x="195" y="26"/>
                  </a:cubicBezTo>
                  <a:cubicBezTo>
                    <a:pt x="188" y="18"/>
                    <a:pt x="182" y="9"/>
                    <a:pt x="1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31"/>
            <p:cNvSpPr/>
            <p:nvPr/>
          </p:nvSpPr>
          <p:spPr>
            <a:xfrm>
              <a:off x="5749650" y="3889825"/>
              <a:ext cx="26650" cy="50575"/>
            </a:xfrm>
            <a:custGeom>
              <a:avLst/>
              <a:gdLst/>
              <a:ahLst/>
              <a:cxnLst/>
              <a:rect l="l" t="t" r="r" b="b"/>
              <a:pathLst>
                <a:path w="1066" h="2023" extrusionOk="0">
                  <a:moveTo>
                    <a:pt x="1" y="1"/>
                  </a:moveTo>
                  <a:cubicBezTo>
                    <a:pt x="27" y="37"/>
                    <a:pt x="54" y="75"/>
                    <a:pt x="79" y="112"/>
                  </a:cubicBezTo>
                  <a:cubicBezTo>
                    <a:pt x="255" y="411"/>
                    <a:pt x="407" y="726"/>
                    <a:pt x="574" y="1032"/>
                  </a:cubicBezTo>
                  <a:cubicBezTo>
                    <a:pt x="747" y="1357"/>
                    <a:pt x="934" y="1686"/>
                    <a:pt x="1065" y="2022"/>
                  </a:cubicBezTo>
                  <a:cubicBezTo>
                    <a:pt x="976" y="1281"/>
                    <a:pt x="612" y="581"/>
                    <a:pt x="79" y="73"/>
                  </a:cubicBezTo>
                  <a:cubicBezTo>
                    <a:pt x="54" y="50"/>
                    <a:pt x="22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31"/>
            <p:cNvSpPr/>
            <p:nvPr/>
          </p:nvSpPr>
          <p:spPr>
            <a:xfrm>
              <a:off x="5750325" y="3901200"/>
              <a:ext cx="18000" cy="34100"/>
            </a:xfrm>
            <a:custGeom>
              <a:avLst/>
              <a:gdLst/>
              <a:ahLst/>
              <a:cxnLst/>
              <a:rect l="l" t="t" r="r" b="b"/>
              <a:pathLst>
                <a:path w="720" h="1364" extrusionOk="0">
                  <a:moveTo>
                    <a:pt x="0" y="1"/>
                  </a:moveTo>
                  <a:cubicBezTo>
                    <a:pt x="135" y="225"/>
                    <a:pt x="230" y="472"/>
                    <a:pt x="359" y="702"/>
                  </a:cubicBezTo>
                  <a:cubicBezTo>
                    <a:pt x="477" y="923"/>
                    <a:pt x="623" y="1134"/>
                    <a:pt x="719" y="1363"/>
                  </a:cubicBezTo>
                  <a:cubicBezTo>
                    <a:pt x="658" y="864"/>
                    <a:pt x="357" y="33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31"/>
            <p:cNvSpPr/>
            <p:nvPr/>
          </p:nvSpPr>
          <p:spPr>
            <a:xfrm>
              <a:off x="5723150" y="3880550"/>
              <a:ext cx="9325" cy="3900"/>
            </a:xfrm>
            <a:custGeom>
              <a:avLst/>
              <a:gdLst/>
              <a:ahLst/>
              <a:cxnLst/>
              <a:rect l="l" t="t" r="r" b="b"/>
              <a:pathLst>
                <a:path w="373" h="156" extrusionOk="0">
                  <a:moveTo>
                    <a:pt x="372" y="1"/>
                  </a:moveTo>
                  <a:cubicBezTo>
                    <a:pt x="328" y="13"/>
                    <a:pt x="284" y="23"/>
                    <a:pt x="242" y="35"/>
                  </a:cubicBezTo>
                  <a:cubicBezTo>
                    <a:pt x="167" y="55"/>
                    <a:pt x="92" y="76"/>
                    <a:pt x="17" y="98"/>
                  </a:cubicBezTo>
                  <a:cubicBezTo>
                    <a:pt x="12" y="112"/>
                    <a:pt x="6" y="124"/>
                    <a:pt x="1" y="138"/>
                  </a:cubicBezTo>
                  <a:cubicBezTo>
                    <a:pt x="9" y="144"/>
                    <a:pt x="15" y="149"/>
                    <a:pt x="22" y="155"/>
                  </a:cubicBezTo>
                  <a:cubicBezTo>
                    <a:pt x="67" y="123"/>
                    <a:pt x="114" y="97"/>
                    <a:pt x="166" y="73"/>
                  </a:cubicBezTo>
                  <a:cubicBezTo>
                    <a:pt x="233" y="44"/>
                    <a:pt x="303" y="20"/>
                    <a:pt x="373" y="3"/>
                  </a:cubicBezTo>
                  <a:lnTo>
                    <a:pt x="3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31"/>
            <p:cNvSpPr/>
            <p:nvPr/>
          </p:nvSpPr>
          <p:spPr>
            <a:xfrm>
              <a:off x="5722225" y="3882675"/>
              <a:ext cx="32425" cy="30700"/>
            </a:xfrm>
            <a:custGeom>
              <a:avLst/>
              <a:gdLst/>
              <a:ahLst/>
              <a:cxnLst/>
              <a:rect l="l" t="t" r="r" b="b"/>
              <a:pathLst>
                <a:path w="1297" h="1228" extrusionOk="0">
                  <a:moveTo>
                    <a:pt x="504" y="0"/>
                  </a:moveTo>
                  <a:cubicBezTo>
                    <a:pt x="321" y="37"/>
                    <a:pt x="124" y="98"/>
                    <a:pt x="1" y="229"/>
                  </a:cubicBezTo>
                  <a:cubicBezTo>
                    <a:pt x="41" y="264"/>
                    <a:pt x="80" y="300"/>
                    <a:pt x="120" y="333"/>
                  </a:cubicBezTo>
                  <a:cubicBezTo>
                    <a:pt x="406" y="590"/>
                    <a:pt x="727" y="810"/>
                    <a:pt x="1000" y="1083"/>
                  </a:cubicBezTo>
                  <a:cubicBezTo>
                    <a:pt x="907" y="897"/>
                    <a:pt x="768" y="742"/>
                    <a:pt x="634" y="587"/>
                  </a:cubicBezTo>
                  <a:cubicBezTo>
                    <a:pt x="577" y="522"/>
                    <a:pt x="518" y="461"/>
                    <a:pt x="455" y="402"/>
                  </a:cubicBezTo>
                  <a:lnTo>
                    <a:pt x="455" y="402"/>
                  </a:lnTo>
                  <a:cubicBezTo>
                    <a:pt x="753" y="657"/>
                    <a:pt x="1050" y="919"/>
                    <a:pt x="1296" y="1228"/>
                  </a:cubicBezTo>
                  <a:cubicBezTo>
                    <a:pt x="1119" y="881"/>
                    <a:pt x="883" y="563"/>
                    <a:pt x="610" y="284"/>
                  </a:cubicBezTo>
                  <a:lnTo>
                    <a:pt x="610" y="284"/>
                  </a:lnTo>
                  <a:cubicBezTo>
                    <a:pt x="753" y="399"/>
                    <a:pt x="904" y="531"/>
                    <a:pt x="1066" y="690"/>
                  </a:cubicBezTo>
                  <a:cubicBezTo>
                    <a:pt x="908" y="426"/>
                    <a:pt x="719" y="196"/>
                    <a:pt x="5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31"/>
            <p:cNvSpPr/>
            <p:nvPr/>
          </p:nvSpPr>
          <p:spPr>
            <a:xfrm>
              <a:off x="5717750" y="3890150"/>
              <a:ext cx="35925" cy="39500"/>
            </a:xfrm>
            <a:custGeom>
              <a:avLst/>
              <a:gdLst/>
              <a:ahLst/>
              <a:cxnLst/>
              <a:rect l="l" t="t" r="r" b="b"/>
              <a:pathLst>
                <a:path w="1437" h="1580" extrusionOk="0">
                  <a:moveTo>
                    <a:pt x="125" y="1"/>
                  </a:moveTo>
                  <a:cubicBezTo>
                    <a:pt x="119" y="11"/>
                    <a:pt x="114" y="22"/>
                    <a:pt x="109" y="32"/>
                  </a:cubicBezTo>
                  <a:cubicBezTo>
                    <a:pt x="163" y="83"/>
                    <a:pt x="217" y="135"/>
                    <a:pt x="271" y="187"/>
                  </a:cubicBezTo>
                  <a:cubicBezTo>
                    <a:pt x="215" y="146"/>
                    <a:pt x="155" y="108"/>
                    <a:pt x="96" y="70"/>
                  </a:cubicBezTo>
                  <a:cubicBezTo>
                    <a:pt x="61" y="178"/>
                    <a:pt x="29" y="288"/>
                    <a:pt x="1" y="398"/>
                  </a:cubicBezTo>
                  <a:cubicBezTo>
                    <a:pt x="89" y="485"/>
                    <a:pt x="179" y="571"/>
                    <a:pt x="268" y="655"/>
                  </a:cubicBezTo>
                  <a:cubicBezTo>
                    <a:pt x="536" y="903"/>
                    <a:pt x="824" y="1135"/>
                    <a:pt x="1067" y="1409"/>
                  </a:cubicBezTo>
                  <a:cubicBezTo>
                    <a:pt x="941" y="1161"/>
                    <a:pt x="767" y="940"/>
                    <a:pt x="589" y="728"/>
                  </a:cubicBezTo>
                  <a:lnTo>
                    <a:pt x="589" y="728"/>
                  </a:lnTo>
                  <a:cubicBezTo>
                    <a:pt x="637" y="777"/>
                    <a:pt x="683" y="826"/>
                    <a:pt x="731" y="873"/>
                  </a:cubicBezTo>
                  <a:cubicBezTo>
                    <a:pt x="959" y="1115"/>
                    <a:pt x="1210" y="1336"/>
                    <a:pt x="1436" y="1580"/>
                  </a:cubicBezTo>
                  <a:cubicBezTo>
                    <a:pt x="1253" y="1267"/>
                    <a:pt x="1047" y="961"/>
                    <a:pt x="808" y="686"/>
                  </a:cubicBezTo>
                  <a:lnTo>
                    <a:pt x="808" y="686"/>
                  </a:lnTo>
                  <a:cubicBezTo>
                    <a:pt x="964" y="822"/>
                    <a:pt x="1123" y="959"/>
                    <a:pt x="1262" y="1114"/>
                  </a:cubicBezTo>
                  <a:cubicBezTo>
                    <a:pt x="1018" y="628"/>
                    <a:pt x="603" y="245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31"/>
            <p:cNvSpPr/>
            <p:nvPr/>
          </p:nvSpPr>
          <p:spPr>
            <a:xfrm>
              <a:off x="5734850" y="3881275"/>
              <a:ext cx="21800" cy="24000"/>
            </a:xfrm>
            <a:custGeom>
              <a:avLst/>
              <a:gdLst/>
              <a:ahLst/>
              <a:cxnLst/>
              <a:rect l="l" t="t" r="r" b="b"/>
              <a:pathLst>
                <a:path w="872" h="960" extrusionOk="0">
                  <a:moveTo>
                    <a:pt x="327" y="1"/>
                  </a:moveTo>
                  <a:cubicBezTo>
                    <a:pt x="274" y="8"/>
                    <a:pt x="223" y="16"/>
                    <a:pt x="171" y="23"/>
                  </a:cubicBezTo>
                  <a:cubicBezTo>
                    <a:pt x="117" y="33"/>
                    <a:pt x="59" y="43"/>
                    <a:pt x="0" y="54"/>
                  </a:cubicBezTo>
                  <a:cubicBezTo>
                    <a:pt x="36" y="88"/>
                    <a:pt x="72" y="121"/>
                    <a:pt x="110" y="156"/>
                  </a:cubicBezTo>
                  <a:cubicBezTo>
                    <a:pt x="373" y="413"/>
                    <a:pt x="656" y="663"/>
                    <a:pt x="872" y="959"/>
                  </a:cubicBezTo>
                  <a:cubicBezTo>
                    <a:pt x="772" y="723"/>
                    <a:pt x="628" y="508"/>
                    <a:pt x="473" y="305"/>
                  </a:cubicBezTo>
                  <a:cubicBezTo>
                    <a:pt x="413" y="228"/>
                    <a:pt x="352" y="152"/>
                    <a:pt x="288" y="78"/>
                  </a:cubicBezTo>
                  <a:lnTo>
                    <a:pt x="288" y="78"/>
                  </a:lnTo>
                  <a:cubicBezTo>
                    <a:pt x="376" y="146"/>
                    <a:pt x="461" y="217"/>
                    <a:pt x="547" y="298"/>
                  </a:cubicBezTo>
                  <a:cubicBezTo>
                    <a:pt x="481" y="193"/>
                    <a:pt x="407" y="94"/>
                    <a:pt x="3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31"/>
            <p:cNvSpPr/>
            <p:nvPr/>
          </p:nvSpPr>
          <p:spPr>
            <a:xfrm>
              <a:off x="5732550" y="3876775"/>
              <a:ext cx="20900" cy="3850"/>
            </a:xfrm>
            <a:custGeom>
              <a:avLst/>
              <a:gdLst/>
              <a:ahLst/>
              <a:cxnLst/>
              <a:rect l="l" t="t" r="r" b="b"/>
              <a:pathLst>
                <a:path w="836" h="154" extrusionOk="0">
                  <a:moveTo>
                    <a:pt x="558" y="0"/>
                  </a:moveTo>
                  <a:cubicBezTo>
                    <a:pt x="378" y="64"/>
                    <a:pt x="182" y="106"/>
                    <a:pt x="1" y="152"/>
                  </a:cubicBezTo>
                  <a:lnTo>
                    <a:pt x="2" y="154"/>
                  </a:lnTo>
                  <a:cubicBezTo>
                    <a:pt x="91" y="129"/>
                    <a:pt x="182" y="111"/>
                    <a:pt x="273" y="95"/>
                  </a:cubicBezTo>
                  <a:cubicBezTo>
                    <a:pt x="459" y="63"/>
                    <a:pt x="647" y="43"/>
                    <a:pt x="836" y="35"/>
                  </a:cubicBezTo>
                  <a:cubicBezTo>
                    <a:pt x="829" y="26"/>
                    <a:pt x="823" y="17"/>
                    <a:pt x="814" y="10"/>
                  </a:cubicBezTo>
                  <a:cubicBezTo>
                    <a:pt x="729" y="6"/>
                    <a:pt x="643" y="2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31"/>
            <p:cNvSpPr/>
            <p:nvPr/>
          </p:nvSpPr>
          <p:spPr>
            <a:xfrm>
              <a:off x="5751000" y="3880275"/>
              <a:ext cx="13350" cy="13775"/>
            </a:xfrm>
            <a:custGeom>
              <a:avLst/>
              <a:gdLst/>
              <a:ahLst/>
              <a:cxnLst/>
              <a:rect l="l" t="t" r="r" b="b"/>
              <a:pathLst>
                <a:path w="534" h="551" extrusionOk="0">
                  <a:moveTo>
                    <a:pt x="187" y="0"/>
                  </a:moveTo>
                  <a:cubicBezTo>
                    <a:pt x="124" y="2"/>
                    <a:pt x="62" y="5"/>
                    <a:pt x="0" y="10"/>
                  </a:cubicBezTo>
                  <a:cubicBezTo>
                    <a:pt x="189" y="181"/>
                    <a:pt x="373" y="356"/>
                    <a:pt x="534" y="550"/>
                  </a:cubicBezTo>
                  <a:cubicBezTo>
                    <a:pt x="440" y="355"/>
                    <a:pt x="322" y="17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31"/>
            <p:cNvSpPr/>
            <p:nvPr/>
          </p:nvSpPr>
          <p:spPr>
            <a:xfrm>
              <a:off x="5743075" y="3880500"/>
              <a:ext cx="17250" cy="18500"/>
            </a:xfrm>
            <a:custGeom>
              <a:avLst/>
              <a:gdLst/>
              <a:ahLst/>
              <a:cxnLst/>
              <a:rect l="l" t="t" r="r" b="b"/>
              <a:pathLst>
                <a:path w="690" h="740" extrusionOk="0">
                  <a:moveTo>
                    <a:pt x="302" y="1"/>
                  </a:moveTo>
                  <a:cubicBezTo>
                    <a:pt x="202" y="7"/>
                    <a:pt x="101" y="17"/>
                    <a:pt x="1" y="32"/>
                  </a:cubicBezTo>
                  <a:cubicBezTo>
                    <a:pt x="248" y="252"/>
                    <a:pt x="499" y="472"/>
                    <a:pt x="690" y="739"/>
                  </a:cubicBezTo>
                  <a:cubicBezTo>
                    <a:pt x="582" y="494"/>
                    <a:pt x="424" y="255"/>
                    <a:pt x="237" y="37"/>
                  </a:cubicBezTo>
                  <a:lnTo>
                    <a:pt x="237" y="37"/>
                  </a:lnTo>
                  <a:cubicBezTo>
                    <a:pt x="314" y="95"/>
                    <a:pt x="389" y="154"/>
                    <a:pt x="460" y="216"/>
                  </a:cubicBezTo>
                  <a:cubicBezTo>
                    <a:pt x="410" y="139"/>
                    <a:pt x="357" y="68"/>
                    <a:pt x="3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31"/>
            <p:cNvSpPr/>
            <p:nvPr/>
          </p:nvSpPr>
          <p:spPr>
            <a:xfrm>
              <a:off x="5716300" y="3900350"/>
              <a:ext cx="23775" cy="26550"/>
            </a:xfrm>
            <a:custGeom>
              <a:avLst/>
              <a:gdLst/>
              <a:ahLst/>
              <a:cxnLst/>
              <a:rect l="l" t="t" r="r" b="b"/>
              <a:pathLst>
                <a:path w="951" h="1062" extrusionOk="0">
                  <a:moveTo>
                    <a:pt x="56" y="1"/>
                  </a:moveTo>
                  <a:cubicBezTo>
                    <a:pt x="37" y="73"/>
                    <a:pt x="18" y="146"/>
                    <a:pt x="1" y="218"/>
                  </a:cubicBezTo>
                  <a:cubicBezTo>
                    <a:pt x="315" y="503"/>
                    <a:pt x="629" y="788"/>
                    <a:pt x="950" y="1061"/>
                  </a:cubicBezTo>
                  <a:cubicBezTo>
                    <a:pt x="681" y="694"/>
                    <a:pt x="407" y="321"/>
                    <a:pt x="69" y="12"/>
                  </a:cubicBezTo>
                  <a:cubicBezTo>
                    <a:pt x="65" y="9"/>
                    <a:pt x="60" y="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31"/>
            <p:cNvSpPr/>
            <p:nvPr/>
          </p:nvSpPr>
          <p:spPr>
            <a:xfrm>
              <a:off x="5713775" y="3906425"/>
              <a:ext cx="21500" cy="26150"/>
            </a:xfrm>
            <a:custGeom>
              <a:avLst/>
              <a:gdLst/>
              <a:ahLst/>
              <a:cxnLst/>
              <a:rect l="l" t="t" r="r" b="b"/>
              <a:pathLst>
                <a:path w="860" h="1046" extrusionOk="0">
                  <a:moveTo>
                    <a:pt x="96" y="1"/>
                  </a:moveTo>
                  <a:cubicBezTo>
                    <a:pt x="94" y="4"/>
                    <a:pt x="94" y="8"/>
                    <a:pt x="93" y="10"/>
                  </a:cubicBezTo>
                  <a:cubicBezTo>
                    <a:pt x="61" y="137"/>
                    <a:pt x="30" y="263"/>
                    <a:pt x="1" y="392"/>
                  </a:cubicBezTo>
                  <a:cubicBezTo>
                    <a:pt x="261" y="602"/>
                    <a:pt x="521" y="814"/>
                    <a:pt x="764" y="1045"/>
                  </a:cubicBezTo>
                  <a:cubicBezTo>
                    <a:pt x="606" y="801"/>
                    <a:pt x="422" y="569"/>
                    <a:pt x="220" y="359"/>
                  </a:cubicBezTo>
                  <a:lnTo>
                    <a:pt x="220" y="359"/>
                  </a:lnTo>
                  <a:cubicBezTo>
                    <a:pt x="430" y="538"/>
                    <a:pt x="650" y="705"/>
                    <a:pt x="860" y="886"/>
                  </a:cubicBezTo>
                  <a:cubicBezTo>
                    <a:pt x="625" y="575"/>
                    <a:pt x="372" y="276"/>
                    <a:pt x="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31"/>
            <p:cNvSpPr/>
            <p:nvPr/>
          </p:nvSpPr>
          <p:spPr>
            <a:xfrm>
              <a:off x="5710400" y="3916800"/>
              <a:ext cx="22575" cy="29500"/>
            </a:xfrm>
            <a:custGeom>
              <a:avLst/>
              <a:gdLst/>
              <a:ahLst/>
              <a:cxnLst/>
              <a:rect l="l" t="t" r="r" b="b"/>
              <a:pathLst>
                <a:path w="903" h="1180" extrusionOk="0">
                  <a:moveTo>
                    <a:pt x="130" y="1"/>
                  </a:moveTo>
                  <a:cubicBezTo>
                    <a:pt x="81" y="221"/>
                    <a:pt x="37" y="442"/>
                    <a:pt x="0" y="665"/>
                  </a:cubicBezTo>
                  <a:cubicBezTo>
                    <a:pt x="138" y="779"/>
                    <a:pt x="286" y="881"/>
                    <a:pt x="441" y="970"/>
                  </a:cubicBezTo>
                  <a:cubicBezTo>
                    <a:pt x="351" y="873"/>
                    <a:pt x="263" y="774"/>
                    <a:pt x="170" y="679"/>
                  </a:cubicBezTo>
                  <a:lnTo>
                    <a:pt x="170" y="679"/>
                  </a:lnTo>
                  <a:cubicBezTo>
                    <a:pt x="387" y="851"/>
                    <a:pt x="611" y="1014"/>
                    <a:pt x="832" y="1180"/>
                  </a:cubicBezTo>
                  <a:cubicBezTo>
                    <a:pt x="677" y="990"/>
                    <a:pt x="515" y="808"/>
                    <a:pt x="346" y="631"/>
                  </a:cubicBezTo>
                  <a:lnTo>
                    <a:pt x="346" y="631"/>
                  </a:lnTo>
                  <a:cubicBezTo>
                    <a:pt x="525" y="765"/>
                    <a:pt x="708" y="894"/>
                    <a:pt x="888" y="1026"/>
                  </a:cubicBezTo>
                  <a:cubicBezTo>
                    <a:pt x="704" y="801"/>
                    <a:pt x="507" y="588"/>
                    <a:pt x="300" y="384"/>
                  </a:cubicBezTo>
                  <a:lnTo>
                    <a:pt x="300" y="384"/>
                  </a:lnTo>
                  <a:cubicBezTo>
                    <a:pt x="503" y="549"/>
                    <a:pt x="708" y="710"/>
                    <a:pt x="902" y="883"/>
                  </a:cubicBezTo>
                  <a:cubicBezTo>
                    <a:pt x="675" y="565"/>
                    <a:pt x="416" y="269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31"/>
            <p:cNvSpPr/>
            <p:nvPr/>
          </p:nvSpPr>
          <p:spPr>
            <a:xfrm>
              <a:off x="5783900" y="3944750"/>
              <a:ext cx="3875" cy="13925"/>
            </a:xfrm>
            <a:custGeom>
              <a:avLst/>
              <a:gdLst/>
              <a:ahLst/>
              <a:cxnLst/>
              <a:rect l="l" t="t" r="r" b="b"/>
              <a:pathLst>
                <a:path w="155" h="557" extrusionOk="0">
                  <a:moveTo>
                    <a:pt x="0" y="0"/>
                  </a:moveTo>
                  <a:lnTo>
                    <a:pt x="0" y="0"/>
                  </a:lnTo>
                  <a:cubicBezTo>
                    <a:pt x="16" y="124"/>
                    <a:pt x="23" y="249"/>
                    <a:pt x="28" y="377"/>
                  </a:cubicBezTo>
                  <a:cubicBezTo>
                    <a:pt x="76" y="433"/>
                    <a:pt x="119" y="493"/>
                    <a:pt x="155" y="556"/>
                  </a:cubicBezTo>
                  <a:cubicBezTo>
                    <a:pt x="121" y="366"/>
                    <a:pt x="71" y="17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31"/>
            <p:cNvSpPr/>
            <p:nvPr/>
          </p:nvSpPr>
          <p:spPr>
            <a:xfrm>
              <a:off x="5784725" y="3957550"/>
              <a:ext cx="4050" cy="14500"/>
            </a:xfrm>
            <a:custGeom>
              <a:avLst/>
              <a:gdLst/>
              <a:ahLst/>
              <a:cxnLst/>
              <a:rect l="l" t="t" r="r" b="b"/>
              <a:pathLst>
                <a:path w="162" h="580" extrusionOk="0">
                  <a:moveTo>
                    <a:pt x="0" y="0"/>
                  </a:moveTo>
                  <a:lnTo>
                    <a:pt x="0" y="0"/>
                  </a:lnTo>
                  <a:cubicBezTo>
                    <a:pt x="2" y="34"/>
                    <a:pt x="2" y="67"/>
                    <a:pt x="3" y="102"/>
                  </a:cubicBezTo>
                  <a:cubicBezTo>
                    <a:pt x="60" y="214"/>
                    <a:pt x="96" y="335"/>
                    <a:pt x="108" y="463"/>
                  </a:cubicBezTo>
                  <a:lnTo>
                    <a:pt x="108" y="473"/>
                  </a:lnTo>
                  <a:cubicBezTo>
                    <a:pt x="123" y="508"/>
                    <a:pt x="136" y="543"/>
                    <a:pt x="146" y="580"/>
                  </a:cubicBezTo>
                  <a:cubicBezTo>
                    <a:pt x="157" y="492"/>
                    <a:pt x="162" y="403"/>
                    <a:pt x="158" y="314"/>
                  </a:cubicBezTo>
                  <a:cubicBezTo>
                    <a:pt x="155" y="294"/>
                    <a:pt x="154" y="272"/>
                    <a:pt x="152" y="249"/>
                  </a:cubicBezTo>
                  <a:cubicBezTo>
                    <a:pt x="132" y="211"/>
                    <a:pt x="113" y="173"/>
                    <a:pt x="93" y="137"/>
                  </a:cubicBezTo>
                  <a:cubicBezTo>
                    <a:pt x="65" y="90"/>
                    <a:pt x="34" y="4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31"/>
            <p:cNvSpPr/>
            <p:nvPr/>
          </p:nvSpPr>
          <p:spPr>
            <a:xfrm>
              <a:off x="5722675" y="3942350"/>
              <a:ext cx="10375" cy="8225"/>
            </a:xfrm>
            <a:custGeom>
              <a:avLst/>
              <a:gdLst/>
              <a:ahLst/>
              <a:cxnLst/>
              <a:rect l="l" t="t" r="r" b="b"/>
              <a:pathLst>
                <a:path w="415" h="329" extrusionOk="0">
                  <a:moveTo>
                    <a:pt x="0" y="0"/>
                  </a:moveTo>
                  <a:lnTo>
                    <a:pt x="0" y="0"/>
                  </a:lnTo>
                  <a:cubicBezTo>
                    <a:pt x="111" y="105"/>
                    <a:pt x="217" y="217"/>
                    <a:pt x="323" y="329"/>
                  </a:cubicBezTo>
                  <a:cubicBezTo>
                    <a:pt x="352" y="306"/>
                    <a:pt x="383" y="284"/>
                    <a:pt x="414" y="263"/>
                  </a:cubicBezTo>
                  <a:cubicBezTo>
                    <a:pt x="283" y="163"/>
                    <a:pt x="144" y="7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31"/>
            <p:cNvSpPr/>
            <p:nvPr/>
          </p:nvSpPr>
          <p:spPr>
            <a:xfrm>
              <a:off x="5731775" y="3949950"/>
              <a:ext cx="4275" cy="4275"/>
            </a:xfrm>
            <a:custGeom>
              <a:avLst/>
              <a:gdLst/>
              <a:ahLst/>
              <a:cxnLst/>
              <a:rect l="l" t="t" r="r" b="b"/>
              <a:pathLst>
                <a:path w="171" h="171" extrusionOk="0">
                  <a:moveTo>
                    <a:pt x="102" y="0"/>
                  </a:moveTo>
                  <a:cubicBezTo>
                    <a:pt x="97" y="4"/>
                    <a:pt x="89" y="8"/>
                    <a:pt x="84" y="13"/>
                  </a:cubicBezTo>
                  <a:cubicBezTo>
                    <a:pt x="56" y="31"/>
                    <a:pt x="28" y="51"/>
                    <a:pt x="1" y="71"/>
                  </a:cubicBezTo>
                  <a:cubicBezTo>
                    <a:pt x="32" y="105"/>
                    <a:pt x="62" y="137"/>
                    <a:pt x="92" y="170"/>
                  </a:cubicBezTo>
                  <a:cubicBezTo>
                    <a:pt x="114" y="131"/>
                    <a:pt x="140" y="93"/>
                    <a:pt x="171" y="59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31"/>
            <p:cNvSpPr/>
            <p:nvPr/>
          </p:nvSpPr>
          <p:spPr>
            <a:xfrm>
              <a:off x="5724925" y="3910225"/>
              <a:ext cx="57175" cy="41275"/>
            </a:xfrm>
            <a:custGeom>
              <a:avLst/>
              <a:gdLst/>
              <a:ahLst/>
              <a:cxnLst/>
              <a:rect l="l" t="t" r="r" b="b"/>
              <a:pathLst>
                <a:path w="2287" h="1651" extrusionOk="0">
                  <a:moveTo>
                    <a:pt x="859" y="0"/>
                  </a:moveTo>
                  <a:lnTo>
                    <a:pt x="859" y="0"/>
                  </a:lnTo>
                  <a:cubicBezTo>
                    <a:pt x="972" y="207"/>
                    <a:pt x="1085" y="419"/>
                    <a:pt x="1202" y="630"/>
                  </a:cubicBezTo>
                  <a:cubicBezTo>
                    <a:pt x="1118" y="526"/>
                    <a:pt x="1025" y="422"/>
                    <a:pt x="917" y="316"/>
                  </a:cubicBezTo>
                  <a:lnTo>
                    <a:pt x="917" y="316"/>
                  </a:lnTo>
                  <a:cubicBezTo>
                    <a:pt x="1046" y="534"/>
                    <a:pt x="1161" y="759"/>
                    <a:pt x="1275" y="987"/>
                  </a:cubicBezTo>
                  <a:cubicBezTo>
                    <a:pt x="1109" y="799"/>
                    <a:pt x="926" y="625"/>
                    <a:pt x="747" y="451"/>
                  </a:cubicBezTo>
                  <a:lnTo>
                    <a:pt x="747" y="451"/>
                  </a:lnTo>
                  <a:cubicBezTo>
                    <a:pt x="868" y="616"/>
                    <a:pt x="985" y="784"/>
                    <a:pt x="1100" y="954"/>
                  </a:cubicBezTo>
                  <a:cubicBezTo>
                    <a:pt x="1029" y="872"/>
                    <a:pt x="957" y="793"/>
                    <a:pt x="882" y="716"/>
                  </a:cubicBezTo>
                  <a:lnTo>
                    <a:pt x="882" y="716"/>
                  </a:lnTo>
                  <a:cubicBezTo>
                    <a:pt x="929" y="795"/>
                    <a:pt x="977" y="873"/>
                    <a:pt x="1028" y="951"/>
                  </a:cubicBezTo>
                  <a:cubicBezTo>
                    <a:pt x="1007" y="928"/>
                    <a:pt x="986" y="906"/>
                    <a:pt x="965" y="883"/>
                  </a:cubicBezTo>
                  <a:cubicBezTo>
                    <a:pt x="769" y="680"/>
                    <a:pt x="589" y="456"/>
                    <a:pt x="374" y="271"/>
                  </a:cubicBezTo>
                  <a:lnTo>
                    <a:pt x="374" y="271"/>
                  </a:lnTo>
                  <a:cubicBezTo>
                    <a:pt x="482" y="397"/>
                    <a:pt x="570" y="544"/>
                    <a:pt x="670" y="681"/>
                  </a:cubicBezTo>
                  <a:cubicBezTo>
                    <a:pt x="789" y="851"/>
                    <a:pt x="909" y="1011"/>
                    <a:pt x="1015" y="1151"/>
                  </a:cubicBezTo>
                  <a:cubicBezTo>
                    <a:pt x="758" y="862"/>
                    <a:pt x="467" y="606"/>
                    <a:pt x="176" y="353"/>
                  </a:cubicBezTo>
                  <a:lnTo>
                    <a:pt x="176" y="353"/>
                  </a:lnTo>
                  <a:cubicBezTo>
                    <a:pt x="387" y="610"/>
                    <a:pt x="585" y="877"/>
                    <a:pt x="790" y="1138"/>
                  </a:cubicBezTo>
                  <a:cubicBezTo>
                    <a:pt x="586" y="933"/>
                    <a:pt x="366" y="744"/>
                    <a:pt x="145" y="558"/>
                  </a:cubicBezTo>
                  <a:lnTo>
                    <a:pt x="145" y="558"/>
                  </a:lnTo>
                  <a:cubicBezTo>
                    <a:pt x="287" y="742"/>
                    <a:pt x="428" y="927"/>
                    <a:pt x="572" y="1112"/>
                  </a:cubicBezTo>
                  <a:cubicBezTo>
                    <a:pt x="513" y="1059"/>
                    <a:pt x="452" y="1006"/>
                    <a:pt x="392" y="956"/>
                  </a:cubicBezTo>
                  <a:lnTo>
                    <a:pt x="392" y="956"/>
                  </a:lnTo>
                  <a:cubicBezTo>
                    <a:pt x="429" y="1006"/>
                    <a:pt x="462" y="1052"/>
                    <a:pt x="493" y="1093"/>
                  </a:cubicBezTo>
                  <a:cubicBezTo>
                    <a:pt x="334" y="939"/>
                    <a:pt x="164" y="796"/>
                    <a:pt x="1" y="647"/>
                  </a:cubicBezTo>
                  <a:lnTo>
                    <a:pt x="1" y="647"/>
                  </a:lnTo>
                  <a:cubicBezTo>
                    <a:pt x="243" y="963"/>
                    <a:pt x="398" y="1170"/>
                    <a:pt x="563" y="1385"/>
                  </a:cubicBezTo>
                  <a:cubicBezTo>
                    <a:pt x="501" y="1317"/>
                    <a:pt x="439" y="1252"/>
                    <a:pt x="373" y="1189"/>
                  </a:cubicBezTo>
                  <a:lnTo>
                    <a:pt x="373" y="1189"/>
                  </a:lnTo>
                  <a:cubicBezTo>
                    <a:pt x="392" y="1220"/>
                    <a:pt x="413" y="1250"/>
                    <a:pt x="432" y="1282"/>
                  </a:cubicBezTo>
                  <a:cubicBezTo>
                    <a:pt x="327" y="1180"/>
                    <a:pt x="218" y="1085"/>
                    <a:pt x="105" y="996"/>
                  </a:cubicBezTo>
                  <a:lnTo>
                    <a:pt x="105" y="996"/>
                  </a:lnTo>
                  <a:cubicBezTo>
                    <a:pt x="243" y="1155"/>
                    <a:pt x="343" y="1301"/>
                    <a:pt x="458" y="1454"/>
                  </a:cubicBezTo>
                  <a:cubicBezTo>
                    <a:pt x="322" y="1341"/>
                    <a:pt x="184" y="1234"/>
                    <a:pt x="53" y="1129"/>
                  </a:cubicBezTo>
                  <a:lnTo>
                    <a:pt x="53" y="1129"/>
                  </a:lnTo>
                  <a:cubicBezTo>
                    <a:pt x="155" y="1262"/>
                    <a:pt x="259" y="1390"/>
                    <a:pt x="366" y="1519"/>
                  </a:cubicBezTo>
                  <a:cubicBezTo>
                    <a:pt x="523" y="1420"/>
                    <a:pt x="698" y="1350"/>
                    <a:pt x="878" y="1314"/>
                  </a:cubicBezTo>
                  <a:cubicBezTo>
                    <a:pt x="944" y="1301"/>
                    <a:pt x="1011" y="1292"/>
                    <a:pt x="1078" y="1289"/>
                  </a:cubicBezTo>
                  <a:cubicBezTo>
                    <a:pt x="1129" y="1284"/>
                    <a:pt x="1181" y="1281"/>
                    <a:pt x="1233" y="1281"/>
                  </a:cubicBezTo>
                  <a:cubicBezTo>
                    <a:pt x="1267" y="1281"/>
                    <a:pt x="1301" y="1282"/>
                    <a:pt x="1335" y="1284"/>
                  </a:cubicBezTo>
                  <a:lnTo>
                    <a:pt x="1342" y="1284"/>
                  </a:lnTo>
                  <a:cubicBezTo>
                    <a:pt x="1383" y="1287"/>
                    <a:pt x="1423" y="1291"/>
                    <a:pt x="1463" y="1295"/>
                  </a:cubicBezTo>
                  <a:cubicBezTo>
                    <a:pt x="1503" y="1299"/>
                    <a:pt x="1543" y="1303"/>
                    <a:pt x="1582" y="1310"/>
                  </a:cubicBezTo>
                  <a:cubicBezTo>
                    <a:pt x="1660" y="1325"/>
                    <a:pt x="1737" y="1346"/>
                    <a:pt x="1812" y="1375"/>
                  </a:cubicBezTo>
                  <a:cubicBezTo>
                    <a:pt x="1988" y="1429"/>
                    <a:pt x="2150" y="1525"/>
                    <a:pt x="2286" y="1651"/>
                  </a:cubicBezTo>
                  <a:cubicBezTo>
                    <a:pt x="2241" y="1422"/>
                    <a:pt x="2159" y="1184"/>
                    <a:pt x="2045" y="902"/>
                  </a:cubicBezTo>
                  <a:lnTo>
                    <a:pt x="2045" y="902"/>
                  </a:lnTo>
                  <a:cubicBezTo>
                    <a:pt x="2074" y="1077"/>
                    <a:pt x="2099" y="1253"/>
                    <a:pt x="2117" y="1433"/>
                  </a:cubicBezTo>
                  <a:cubicBezTo>
                    <a:pt x="2102" y="1375"/>
                    <a:pt x="2084" y="1318"/>
                    <a:pt x="2067" y="1262"/>
                  </a:cubicBezTo>
                  <a:lnTo>
                    <a:pt x="2067" y="1262"/>
                  </a:lnTo>
                  <a:cubicBezTo>
                    <a:pt x="2070" y="1313"/>
                    <a:pt x="2073" y="1367"/>
                    <a:pt x="2077" y="1419"/>
                  </a:cubicBezTo>
                  <a:cubicBezTo>
                    <a:pt x="1994" y="1110"/>
                    <a:pt x="1844" y="809"/>
                    <a:pt x="1638" y="472"/>
                  </a:cubicBezTo>
                  <a:lnTo>
                    <a:pt x="1638" y="472"/>
                  </a:lnTo>
                  <a:cubicBezTo>
                    <a:pt x="1723" y="728"/>
                    <a:pt x="1796" y="990"/>
                    <a:pt x="1857" y="1253"/>
                  </a:cubicBezTo>
                  <a:cubicBezTo>
                    <a:pt x="1830" y="1177"/>
                    <a:pt x="1800" y="1103"/>
                    <a:pt x="1768" y="1028"/>
                  </a:cubicBezTo>
                  <a:lnTo>
                    <a:pt x="1768" y="1028"/>
                  </a:lnTo>
                  <a:cubicBezTo>
                    <a:pt x="1785" y="1102"/>
                    <a:pt x="1800" y="1174"/>
                    <a:pt x="1815" y="1247"/>
                  </a:cubicBezTo>
                  <a:cubicBezTo>
                    <a:pt x="1643" y="832"/>
                    <a:pt x="1391" y="453"/>
                    <a:pt x="1097" y="120"/>
                  </a:cubicBezTo>
                  <a:lnTo>
                    <a:pt x="1097" y="120"/>
                  </a:lnTo>
                  <a:cubicBezTo>
                    <a:pt x="1264" y="378"/>
                    <a:pt x="1397" y="629"/>
                    <a:pt x="1505" y="892"/>
                  </a:cubicBezTo>
                  <a:cubicBezTo>
                    <a:pt x="1324" y="570"/>
                    <a:pt x="1100" y="275"/>
                    <a:pt x="8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31"/>
            <p:cNvSpPr/>
            <p:nvPr/>
          </p:nvSpPr>
          <p:spPr>
            <a:xfrm>
              <a:off x="5782325" y="3948400"/>
              <a:ext cx="1225" cy="4600"/>
            </a:xfrm>
            <a:custGeom>
              <a:avLst/>
              <a:gdLst/>
              <a:ahLst/>
              <a:cxnLst/>
              <a:rect l="l" t="t" r="r" b="b"/>
              <a:pathLst>
                <a:path w="49" h="184" extrusionOk="0">
                  <a:moveTo>
                    <a:pt x="3" y="0"/>
                  </a:moveTo>
                  <a:cubicBezTo>
                    <a:pt x="3" y="45"/>
                    <a:pt x="2" y="90"/>
                    <a:pt x="0" y="133"/>
                  </a:cubicBezTo>
                  <a:cubicBezTo>
                    <a:pt x="17" y="150"/>
                    <a:pt x="33" y="167"/>
                    <a:pt x="49" y="184"/>
                  </a:cubicBezTo>
                  <a:cubicBezTo>
                    <a:pt x="38" y="123"/>
                    <a:pt x="23" y="61"/>
                    <a:pt x="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31"/>
            <p:cNvSpPr/>
            <p:nvPr/>
          </p:nvSpPr>
          <p:spPr>
            <a:xfrm>
              <a:off x="5735125" y="3943650"/>
              <a:ext cx="23300" cy="7425"/>
            </a:xfrm>
            <a:custGeom>
              <a:avLst/>
              <a:gdLst/>
              <a:ahLst/>
              <a:cxnLst/>
              <a:rect l="l" t="t" r="r" b="b"/>
              <a:pathLst>
                <a:path w="932" h="297" extrusionOk="0">
                  <a:moveTo>
                    <a:pt x="821" y="1"/>
                  </a:moveTo>
                  <a:cubicBezTo>
                    <a:pt x="624" y="1"/>
                    <a:pt x="428" y="40"/>
                    <a:pt x="244" y="112"/>
                  </a:cubicBezTo>
                  <a:cubicBezTo>
                    <a:pt x="159" y="146"/>
                    <a:pt x="78" y="186"/>
                    <a:pt x="1" y="235"/>
                  </a:cubicBezTo>
                  <a:cubicBezTo>
                    <a:pt x="19" y="255"/>
                    <a:pt x="36" y="276"/>
                    <a:pt x="52" y="297"/>
                  </a:cubicBezTo>
                  <a:cubicBezTo>
                    <a:pt x="94" y="251"/>
                    <a:pt x="144" y="212"/>
                    <a:pt x="200" y="180"/>
                  </a:cubicBezTo>
                  <a:cubicBezTo>
                    <a:pt x="363" y="60"/>
                    <a:pt x="570" y="7"/>
                    <a:pt x="782" y="7"/>
                  </a:cubicBezTo>
                  <a:cubicBezTo>
                    <a:pt x="831" y="7"/>
                    <a:pt x="881" y="10"/>
                    <a:pt x="931" y="15"/>
                  </a:cubicBezTo>
                  <a:cubicBezTo>
                    <a:pt x="929" y="10"/>
                    <a:pt x="931" y="7"/>
                    <a:pt x="932" y="4"/>
                  </a:cubicBezTo>
                  <a:cubicBezTo>
                    <a:pt x="916" y="3"/>
                    <a:pt x="900" y="2"/>
                    <a:pt x="884" y="2"/>
                  </a:cubicBezTo>
                  <a:cubicBezTo>
                    <a:pt x="863" y="1"/>
                    <a:pt x="842" y="1"/>
                    <a:pt x="8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31"/>
            <p:cNvSpPr/>
            <p:nvPr/>
          </p:nvSpPr>
          <p:spPr>
            <a:xfrm>
              <a:off x="5761225" y="3944400"/>
              <a:ext cx="22925" cy="14525"/>
            </a:xfrm>
            <a:custGeom>
              <a:avLst/>
              <a:gdLst/>
              <a:ahLst/>
              <a:cxnLst/>
              <a:rect l="l" t="t" r="r" b="b"/>
              <a:pathLst>
                <a:path w="917" h="581" extrusionOk="0">
                  <a:moveTo>
                    <a:pt x="1" y="1"/>
                  </a:moveTo>
                  <a:cubicBezTo>
                    <a:pt x="106" y="23"/>
                    <a:pt x="209" y="57"/>
                    <a:pt x="302" y="103"/>
                  </a:cubicBezTo>
                  <a:cubicBezTo>
                    <a:pt x="495" y="150"/>
                    <a:pt x="677" y="258"/>
                    <a:pt x="798" y="407"/>
                  </a:cubicBezTo>
                  <a:cubicBezTo>
                    <a:pt x="842" y="462"/>
                    <a:pt x="882" y="520"/>
                    <a:pt x="916" y="581"/>
                  </a:cubicBezTo>
                  <a:cubicBezTo>
                    <a:pt x="914" y="551"/>
                    <a:pt x="913" y="520"/>
                    <a:pt x="911" y="490"/>
                  </a:cubicBezTo>
                  <a:cubicBezTo>
                    <a:pt x="767" y="313"/>
                    <a:pt x="578" y="171"/>
                    <a:pt x="368" y="78"/>
                  </a:cubicBezTo>
                  <a:cubicBezTo>
                    <a:pt x="357" y="75"/>
                    <a:pt x="348" y="71"/>
                    <a:pt x="338" y="67"/>
                  </a:cubicBezTo>
                  <a:cubicBezTo>
                    <a:pt x="335" y="66"/>
                    <a:pt x="332" y="63"/>
                    <a:pt x="329" y="61"/>
                  </a:cubicBezTo>
                  <a:lnTo>
                    <a:pt x="248" y="30"/>
                  </a:lnTo>
                  <a:cubicBezTo>
                    <a:pt x="239" y="27"/>
                    <a:pt x="229" y="26"/>
                    <a:pt x="219" y="23"/>
                  </a:cubicBezTo>
                  <a:cubicBezTo>
                    <a:pt x="217" y="25"/>
                    <a:pt x="214" y="26"/>
                    <a:pt x="209" y="26"/>
                  </a:cubicBezTo>
                  <a:cubicBezTo>
                    <a:pt x="207" y="26"/>
                    <a:pt x="205" y="26"/>
                    <a:pt x="203" y="26"/>
                  </a:cubicBezTo>
                  <a:cubicBezTo>
                    <a:pt x="180" y="21"/>
                    <a:pt x="156" y="16"/>
                    <a:pt x="134" y="11"/>
                  </a:cubicBezTo>
                  <a:cubicBezTo>
                    <a:pt x="131" y="13"/>
                    <a:pt x="127" y="15"/>
                    <a:pt x="123" y="15"/>
                  </a:cubicBezTo>
                  <a:cubicBezTo>
                    <a:pt x="122" y="15"/>
                    <a:pt x="121" y="14"/>
                    <a:pt x="119" y="14"/>
                  </a:cubicBezTo>
                  <a:cubicBezTo>
                    <a:pt x="106" y="10"/>
                    <a:pt x="94" y="8"/>
                    <a:pt x="80" y="5"/>
                  </a:cubicBezTo>
                  <a:cubicBezTo>
                    <a:pt x="54" y="4"/>
                    <a:pt x="28" y="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31"/>
            <p:cNvSpPr/>
            <p:nvPr/>
          </p:nvSpPr>
          <p:spPr>
            <a:xfrm>
              <a:off x="5710100" y="3934425"/>
              <a:ext cx="19650" cy="16775"/>
            </a:xfrm>
            <a:custGeom>
              <a:avLst/>
              <a:gdLst/>
              <a:ahLst/>
              <a:cxnLst/>
              <a:rect l="l" t="t" r="r" b="b"/>
              <a:pathLst>
                <a:path w="786" h="671" extrusionOk="0">
                  <a:moveTo>
                    <a:pt x="6" y="0"/>
                  </a:moveTo>
                  <a:cubicBezTo>
                    <a:pt x="4" y="8"/>
                    <a:pt x="3" y="19"/>
                    <a:pt x="1" y="28"/>
                  </a:cubicBezTo>
                  <a:cubicBezTo>
                    <a:pt x="228" y="280"/>
                    <a:pt x="491" y="500"/>
                    <a:pt x="785" y="671"/>
                  </a:cubicBezTo>
                  <a:cubicBezTo>
                    <a:pt x="662" y="528"/>
                    <a:pt x="536" y="384"/>
                    <a:pt x="390" y="265"/>
                  </a:cubicBezTo>
                  <a:cubicBezTo>
                    <a:pt x="270" y="165"/>
                    <a:pt x="137" y="83"/>
                    <a:pt x="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31"/>
            <p:cNvSpPr/>
            <p:nvPr/>
          </p:nvSpPr>
          <p:spPr>
            <a:xfrm>
              <a:off x="5709750" y="3936650"/>
              <a:ext cx="16350" cy="15150"/>
            </a:xfrm>
            <a:custGeom>
              <a:avLst/>
              <a:gdLst/>
              <a:ahLst/>
              <a:cxnLst/>
              <a:rect l="l" t="t" r="r" b="b"/>
              <a:pathLst>
                <a:path w="654" h="606" extrusionOk="0">
                  <a:moveTo>
                    <a:pt x="4" y="1"/>
                  </a:moveTo>
                  <a:lnTo>
                    <a:pt x="0" y="25"/>
                  </a:lnTo>
                  <a:cubicBezTo>
                    <a:pt x="92" y="144"/>
                    <a:pt x="193" y="263"/>
                    <a:pt x="309" y="362"/>
                  </a:cubicBezTo>
                  <a:cubicBezTo>
                    <a:pt x="416" y="455"/>
                    <a:pt x="537" y="527"/>
                    <a:pt x="653" y="605"/>
                  </a:cubicBezTo>
                  <a:cubicBezTo>
                    <a:pt x="471" y="370"/>
                    <a:pt x="246" y="172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31"/>
            <p:cNvSpPr/>
            <p:nvPr/>
          </p:nvSpPr>
          <p:spPr>
            <a:xfrm>
              <a:off x="5712625" y="3943950"/>
              <a:ext cx="12000" cy="10600"/>
            </a:xfrm>
            <a:custGeom>
              <a:avLst/>
              <a:gdLst/>
              <a:ahLst/>
              <a:cxnLst/>
              <a:rect l="l" t="t" r="r" b="b"/>
              <a:pathLst>
                <a:path w="480" h="424" extrusionOk="0">
                  <a:moveTo>
                    <a:pt x="1" y="0"/>
                  </a:moveTo>
                  <a:lnTo>
                    <a:pt x="1" y="0"/>
                  </a:lnTo>
                  <a:cubicBezTo>
                    <a:pt x="131" y="172"/>
                    <a:pt x="289" y="325"/>
                    <a:pt x="479" y="424"/>
                  </a:cubicBezTo>
                  <a:cubicBezTo>
                    <a:pt x="348" y="266"/>
                    <a:pt x="163" y="8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31"/>
            <p:cNvSpPr/>
            <p:nvPr/>
          </p:nvSpPr>
          <p:spPr>
            <a:xfrm>
              <a:off x="5715850" y="3951600"/>
              <a:ext cx="5775" cy="5025"/>
            </a:xfrm>
            <a:custGeom>
              <a:avLst/>
              <a:gdLst/>
              <a:ahLst/>
              <a:cxnLst/>
              <a:rect l="l" t="t" r="r" b="b"/>
              <a:pathLst>
                <a:path w="231" h="201" extrusionOk="0">
                  <a:moveTo>
                    <a:pt x="0" y="0"/>
                  </a:moveTo>
                  <a:cubicBezTo>
                    <a:pt x="64" y="83"/>
                    <a:pt x="141" y="152"/>
                    <a:pt x="231" y="201"/>
                  </a:cubicBezTo>
                  <a:cubicBezTo>
                    <a:pt x="169" y="123"/>
                    <a:pt x="83" y="4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31"/>
            <p:cNvSpPr/>
            <p:nvPr/>
          </p:nvSpPr>
          <p:spPr>
            <a:xfrm>
              <a:off x="5716500" y="3957025"/>
              <a:ext cx="4125" cy="3625"/>
            </a:xfrm>
            <a:custGeom>
              <a:avLst/>
              <a:gdLst/>
              <a:ahLst/>
              <a:cxnLst/>
              <a:rect l="l" t="t" r="r" b="b"/>
              <a:pathLst>
                <a:path w="165" h="145" extrusionOk="0">
                  <a:moveTo>
                    <a:pt x="0" y="0"/>
                  </a:moveTo>
                  <a:cubicBezTo>
                    <a:pt x="45" y="60"/>
                    <a:pt x="105" y="103"/>
                    <a:pt x="165" y="145"/>
                  </a:cubicBezTo>
                  <a:cubicBezTo>
                    <a:pt x="126" y="83"/>
                    <a:pt x="64" y="3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31"/>
            <p:cNvSpPr/>
            <p:nvPr/>
          </p:nvSpPr>
          <p:spPr>
            <a:xfrm>
              <a:off x="5715775" y="3961225"/>
              <a:ext cx="1825" cy="1625"/>
            </a:xfrm>
            <a:custGeom>
              <a:avLst/>
              <a:gdLst/>
              <a:ahLst/>
              <a:cxnLst/>
              <a:rect l="l" t="t" r="r" b="b"/>
              <a:pathLst>
                <a:path w="73" h="65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26"/>
                    <a:pt x="45" y="48"/>
                    <a:pt x="72" y="64"/>
                  </a:cubicBezTo>
                  <a:cubicBezTo>
                    <a:pt x="54" y="38"/>
                    <a:pt x="26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31"/>
            <p:cNvSpPr/>
            <p:nvPr/>
          </p:nvSpPr>
          <p:spPr>
            <a:xfrm>
              <a:off x="5717850" y="3970800"/>
              <a:ext cx="125" cy="125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0"/>
                  </a:moveTo>
                  <a:lnTo>
                    <a:pt x="5" y="5"/>
                  </a:lnTo>
                  <a:cubicBezTo>
                    <a:pt x="5" y="3"/>
                    <a:pt x="2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31"/>
            <p:cNvSpPr/>
            <p:nvPr/>
          </p:nvSpPr>
          <p:spPr>
            <a:xfrm>
              <a:off x="5718125" y="3977500"/>
              <a:ext cx="11675" cy="22375"/>
            </a:xfrm>
            <a:custGeom>
              <a:avLst/>
              <a:gdLst/>
              <a:ahLst/>
              <a:cxnLst/>
              <a:rect l="l" t="t" r="r" b="b"/>
              <a:pathLst>
                <a:path w="467" h="895" extrusionOk="0">
                  <a:moveTo>
                    <a:pt x="32" y="0"/>
                  </a:moveTo>
                  <a:cubicBezTo>
                    <a:pt x="1" y="203"/>
                    <a:pt x="54" y="416"/>
                    <a:pt x="156" y="590"/>
                  </a:cubicBezTo>
                  <a:cubicBezTo>
                    <a:pt x="232" y="708"/>
                    <a:pt x="337" y="798"/>
                    <a:pt x="448" y="881"/>
                  </a:cubicBezTo>
                  <a:cubicBezTo>
                    <a:pt x="452" y="885"/>
                    <a:pt x="464" y="894"/>
                    <a:pt x="466" y="894"/>
                  </a:cubicBezTo>
                  <a:cubicBezTo>
                    <a:pt x="466" y="894"/>
                    <a:pt x="466" y="893"/>
                    <a:pt x="463" y="891"/>
                  </a:cubicBezTo>
                  <a:cubicBezTo>
                    <a:pt x="428" y="849"/>
                    <a:pt x="393" y="801"/>
                    <a:pt x="368" y="767"/>
                  </a:cubicBezTo>
                  <a:cubicBezTo>
                    <a:pt x="280" y="657"/>
                    <a:pt x="180" y="483"/>
                    <a:pt x="119" y="334"/>
                  </a:cubicBezTo>
                  <a:cubicBezTo>
                    <a:pt x="102" y="292"/>
                    <a:pt x="30" y="106"/>
                    <a:pt x="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31"/>
            <p:cNvSpPr/>
            <p:nvPr/>
          </p:nvSpPr>
          <p:spPr>
            <a:xfrm>
              <a:off x="5718250" y="3987450"/>
              <a:ext cx="6050" cy="10400"/>
            </a:xfrm>
            <a:custGeom>
              <a:avLst/>
              <a:gdLst/>
              <a:ahLst/>
              <a:cxnLst/>
              <a:rect l="l" t="t" r="r" b="b"/>
              <a:pathLst>
                <a:path w="242" h="416" extrusionOk="0">
                  <a:moveTo>
                    <a:pt x="0" y="1"/>
                  </a:moveTo>
                  <a:cubicBezTo>
                    <a:pt x="10" y="167"/>
                    <a:pt x="119" y="323"/>
                    <a:pt x="241" y="416"/>
                  </a:cubicBezTo>
                  <a:cubicBezTo>
                    <a:pt x="164" y="277"/>
                    <a:pt x="67" y="14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31"/>
            <p:cNvSpPr/>
            <p:nvPr/>
          </p:nvSpPr>
          <p:spPr>
            <a:xfrm>
              <a:off x="5717500" y="3993825"/>
              <a:ext cx="1250" cy="1725"/>
            </a:xfrm>
            <a:custGeom>
              <a:avLst/>
              <a:gdLst/>
              <a:ahLst/>
              <a:cxnLst/>
              <a:rect l="l" t="t" r="r" b="b"/>
              <a:pathLst>
                <a:path w="50" h="69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6"/>
                    <a:pt x="29" y="52"/>
                    <a:pt x="50" y="68"/>
                  </a:cubicBezTo>
                  <a:cubicBezTo>
                    <a:pt x="36" y="42"/>
                    <a:pt x="21" y="2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31"/>
            <p:cNvSpPr/>
            <p:nvPr/>
          </p:nvSpPr>
          <p:spPr>
            <a:xfrm>
              <a:off x="5778775" y="3992275"/>
              <a:ext cx="9225" cy="10925"/>
            </a:xfrm>
            <a:custGeom>
              <a:avLst/>
              <a:gdLst/>
              <a:ahLst/>
              <a:cxnLst/>
              <a:rect l="l" t="t" r="r" b="b"/>
              <a:pathLst>
                <a:path w="369" h="437" extrusionOk="0">
                  <a:moveTo>
                    <a:pt x="369" y="0"/>
                  </a:moveTo>
                  <a:lnTo>
                    <a:pt x="369" y="0"/>
                  </a:lnTo>
                  <a:cubicBezTo>
                    <a:pt x="259" y="158"/>
                    <a:pt x="154" y="302"/>
                    <a:pt x="0" y="437"/>
                  </a:cubicBezTo>
                  <a:cubicBezTo>
                    <a:pt x="179" y="365"/>
                    <a:pt x="323" y="174"/>
                    <a:pt x="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31"/>
            <p:cNvSpPr/>
            <p:nvPr/>
          </p:nvSpPr>
          <p:spPr>
            <a:xfrm>
              <a:off x="5780950" y="3998575"/>
              <a:ext cx="4925" cy="5250"/>
            </a:xfrm>
            <a:custGeom>
              <a:avLst/>
              <a:gdLst/>
              <a:ahLst/>
              <a:cxnLst/>
              <a:rect l="l" t="t" r="r" b="b"/>
              <a:pathLst>
                <a:path w="197" h="210" extrusionOk="0">
                  <a:moveTo>
                    <a:pt x="196" y="1"/>
                  </a:moveTo>
                  <a:lnTo>
                    <a:pt x="196" y="1"/>
                  </a:lnTo>
                  <a:cubicBezTo>
                    <a:pt x="127" y="65"/>
                    <a:pt x="67" y="140"/>
                    <a:pt x="1" y="210"/>
                  </a:cubicBezTo>
                  <a:cubicBezTo>
                    <a:pt x="86" y="174"/>
                    <a:pt x="169" y="72"/>
                    <a:pt x="1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31"/>
            <p:cNvSpPr/>
            <p:nvPr/>
          </p:nvSpPr>
          <p:spPr>
            <a:xfrm>
              <a:off x="5783250" y="4004150"/>
              <a:ext cx="1325" cy="1350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53" y="0"/>
                  </a:moveTo>
                  <a:lnTo>
                    <a:pt x="53" y="0"/>
                  </a:lnTo>
                  <a:cubicBezTo>
                    <a:pt x="32" y="15"/>
                    <a:pt x="16" y="33"/>
                    <a:pt x="0" y="54"/>
                  </a:cubicBezTo>
                  <a:cubicBezTo>
                    <a:pt x="22" y="41"/>
                    <a:pt x="41" y="21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31"/>
            <p:cNvSpPr/>
            <p:nvPr/>
          </p:nvSpPr>
          <p:spPr>
            <a:xfrm>
              <a:off x="5701025" y="3975275"/>
              <a:ext cx="3850" cy="67900"/>
            </a:xfrm>
            <a:custGeom>
              <a:avLst/>
              <a:gdLst/>
              <a:ahLst/>
              <a:cxnLst/>
              <a:rect l="l" t="t" r="r" b="b"/>
              <a:pathLst>
                <a:path w="154" h="2716" extrusionOk="0">
                  <a:moveTo>
                    <a:pt x="154" y="1"/>
                  </a:moveTo>
                  <a:cubicBezTo>
                    <a:pt x="0" y="896"/>
                    <a:pt x="11" y="1817"/>
                    <a:pt x="93" y="2715"/>
                  </a:cubicBezTo>
                  <a:cubicBezTo>
                    <a:pt x="154" y="1812"/>
                    <a:pt x="125" y="906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31"/>
            <p:cNvSpPr/>
            <p:nvPr/>
          </p:nvSpPr>
          <p:spPr>
            <a:xfrm>
              <a:off x="5703925" y="4000225"/>
              <a:ext cx="3800" cy="36900"/>
            </a:xfrm>
            <a:custGeom>
              <a:avLst/>
              <a:gdLst/>
              <a:ahLst/>
              <a:cxnLst/>
              <a:rect l="l" t="t" r="r" b="b"/>
              <a:pathLst>
                <a:path w="152" h="1476" extrusionOk="0">
                  <a:moveTo>
                    <a:pt x="140" y="1"/>
                  </a:moveTo>
                  <a:lnTo>
                    <a:pt x="140" y="1"/>
                  </a:lnTo>
                  <a:cubicBezTo>
                    <a:pt x="21" y="483"/>
                    <a:pt x="1" y="971"/>
                    <a:pt x="81" y="1475"/>
                  </a:cubicBezTo>
                  <a:cubicBezTo>
                    <a:pt x="119" y="1343"/>
                    <a:pt x="141" y="978"/>
                    <a:pt x="147" y="763"/>
                  </a:cubicBezTo>
                  <a:cubicBezTo>
                    <a:pt x="152" y="509"/>
                    <a:pt x="132" y="255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31"/>
            <p:cNvSpPr/>
            <p:nvPr/>
          </p:nvSpPr>
          <p:spPr>
            <a:xfrm>
              <a:off x="5709750" y="4012425"/>
              <a:ext cx="775" cy="5475"/>
            </a:xfrm>
            <a:custGeom>
              <a:avLst/>
              <a:gdLst/>
              <a:ahLst/>
              <a:cxnLst/>
              <a:rect l="l" t="t" r="r" b="b"/>
              <a:pathLst>
                <a:path w="31" h="219" extrusionOk="0">
                  <a:moveTo>
                    <a:pt x="30" y="1"/>
                  </a:moveTo>
                  <a:cubicBezTo>
                    <a:pt x="6" y="71"/>
                    <a:pt x="0" y="146"/>
                    <a:pt x="7" y="219"/>
                  </a:cubicBezTo>
                  <a:cubicBezTo>
                    <a:pt x="26" y="148"/>
                    <a:pt x="30" y="74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31"/>
            <p:cNvSpPr/>
            <p:nvPr/>
          </p:nvSpPr>
          <p:spPr>
            <a:xfrm>
              <a:off x="5712050" y="4009850"/>
              <a:ext cx="20775" cy="35625"/>
            </a:xfrm>
            <a:custGeom>
              <a:avLst/>
              <a:gdLst/>
              <a:ahLst/>
              <a:cxnLst/>
              <a:rect l="l" t="t" r="r" b="b"/>
              <a:pathLst>
                <a:path w="831" h="1425" extrusionOk="0">
                  <a:moveTo>
                    <a:pt x="830" y="1"/>
                  </a:moveTo>
                  <a:cubicBezTo>
                    <a:pt x="800" y="105"/>
                    <a:pt x="764" y="208"/>
                    <a:pt x="724" y="308"/>
                  </a:cubicBezTo>
                  <a:cubicBezTo>
                    <a:pt x="655" y="486"/>
                    <a:pt x="510" y="771"/>
                    <a:pt x="381" y="982"/>
                  </a:cubicBezTo>
                  <a:cubicBezTo>
                    <a:pt x="338" y="1053"/>
                    <a:pt x="254" y="1176"/>
                    <a:pt x="231" y="1201"/>
                  </a:cubicBezTo>
                  <a:cubicBezTo>
                    <a:pt x="166" y="1288"/>
                    <a:pt x="94" y="1372"/>
                    <a:pt x="1" y="1425"/>
                  </a:cubicBezTo>
                  <a:cubicBezTo>
                    <a:pt x="150" y="1371"/>
                    <a:pt x="265" y="1250"/>
                    <a:pt x="369" y="1131"/>
                  </a:cubicBezTo>
                  <a:cubicBezTo>
                    <a:pt x="614" y="834"/>
                    <a:pt x="783" y="465"/>
                    <a:pt x="825" y="78"/>
                  </a:cubicBezTo>
                  <a:cubicBezTo>
                    <a:pt x="827" y="54"/>
                    <a:pt x="831" y="11"/>
                    <a:pt x="8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31"/>
            <p:cNvSpPr/>
            <p:nvPr/>
          </p:nvSpPr>
          <p:spPr>
            <a:xfrm>
              <a:off x="5780025" y="4007200"/>
              <a:ext cx="24975" cy="39925"/>
            </a:xfrm>
            <a:custGeom>
              <a:avLst/>
              <a:gdLst/>
              <a:ahLst/>
              <a:cxnLst/>
              <a:rect l="l" t="t" r="r" b="b"/>
              <a:pathLst>
                <a:path w="999" h="1597" extrusionOk="0">
                  <a:moveTo>
                    <a:pt x="1" y="1"/>
                  </a:moveTo>
                  <a:cubicBezTo>
                    <a:pt x="1" y="88"/>
                    <a:pt x="3" y="176"/>
                    <a:pt x="15" y="263"/>
                  </a:cubicBezTo>
                  <a:cubicBezTo>
                    <a:pt x="48" y="578"/>
                    <a:pt x="190" y="952"/>
                    <a:pt x="367" y="1165"/>
                  </a:cubicBezTo>
                  <a:cubicBezTo>
                    <a:pt x="523" y="1371"/>
                    <a:pt x="738" y="1562"/>
                    <a:pt x="999" y="1597"/>
                  </a:cubicBezTo>
                  <a:cubicBezTo>
                    <a:pt x="506" y="1423"/>
                    <a:pt x="231" y="746"/>
                    <a:pt x="92" y="320"/>
                  </a:cubicBezTo>
                  <a:cubicBezTo>
                    <a:pt x="58" y="215"/>
                    <a:pt x="27" y="10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31"/>
            <p:cNvSpPr/>
            <p:nvPr/>
          </p:nvSpPr>
          <p:spPr>
            <a:xfrm>
              <a:off x="5805775" y="4020450"/>
              <a:ext cx="2500" cy="18625"/>
            </a:xfrm>
            <a:custGeom>
              <a:avLst/>
              <a:gdLst/>
              <a:ahLst/>
              <a:cxnLst/>
              <a:rect l="l" t="t" r="r" b="b"/>
              <a:pathLst>
                <a:path w="100" h="745" extrusionOk="0">
                  <a:moveTo>
                    <a:pt x="79" y="1"/>
                  </a:moveTo>
                  <a:lnTo>
                    <a:pt x="79" y="1"/>
                  </a:lnTo>
                  <a:cubicBezTo>
                    <a:pt x="41" y="236"/>
                    <a:pt x="1" y="541"/>
                    <a:pt x="12" y="745"/>
                  </a:cubicBezTo>
                  <a:cubicBezTo>
                    <a:pt x="78" y="501"/>
                    <a:pt x="99" y="25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31"/>
            <p:cNvSpPr/>
            <p:nvPr/>
          </p:nvSpPr>
          <p:spPr>
            <a:xfrm>
              <a:off x="5804525" y="4022925"/>
              <a:ext cx="1050" cy="7475"/>
            </a:xfrm>
            <a:custGeom>
              <a:avLst/>
              <a:gdLst/>
              <a:ahLst/>
              <a:cxnLst/>
              <a:rect l="l" t="t" r="r" b="b"/>
              <a:pathLst>
                <a:path w="42" h="299" extrusionOk="0">
                  <a:moveTo>
                    <a:pt x="24" y="1"/>
                  </a:moveTo>
                  <a:lnTo>
                    <a:pt x="24" y="1"/>
                  </a:lnTo>
                  <a:cubicBezTo>
                    <a:pt x="9" y="98"/>
                    <a:pt x="0" y="200"/>
                    <a:pt x="16" y="298"/>
                  </a:cubicBezTo>
                  <a:cubicBezTo>
                    <a:pt x="35" y="201"/>
                    <a:pt x="41" y="99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31"/>
            <p:cNvSpPr/>
            <p:nvPr/>
          </p:nvSpPr>
          <p:spPr>
            <a:xfrm>
              <a:off x="5741775" y="3963200"/>
              <a:ext cx="525" cy="925"/>
            </a:xfrm>
            <a:custGeom>
              <a:avLst/>
              <a:gdLst/>
              <a:ahLst/>
              <a:cxnLst/>
              <a:rect l="l" t="t" r="r" b="b"/>
              <a:pathLst>
                <a:path w="21" h="37" extrusionOk="0">
                  <a:moveTo>
                    <a:pt x="21" y="1"/>
                  </a:moveTo>
                  <a:cubicBezTo>
                    <a:pt x="12" y="10"/>
                    <a:pt x="3" y="24"/>
                    <a:pt x="0" y="37"/>
                  </a:cubicBezTo>
                  <a:cubicBezTo>
                    <a:pt x="9" y="26"/>
                    <a:pt x="16" y="14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31"/>
            <p:cNvSpPr/>
            <p:nvPr/>
          </p:nvSpPr>
          <p:spPr>
            <a:xfrm>
              <a:off x="5707525" y="4055775"/>
              <a:ext cx="16075" cy="74900"/>
            </a:xfrm>
            <a:custGeom>
              <a:avLst/>
              <a:gdLst/>
              <a:ahLst/>
              <a:cxnLst/>
              <a:rect l="l" t="t" r="r" b="b"/>
              <a:pathLst>
                <a:path w="643" h="299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444"/>
                    <a:pt x="30" y="887"/>
                    <a:pt x="81" y="1326"/>
                  </a:cubicBezTo>
                  <a:cubicBezTo>
                    <a:pt x="143" y="1867"/>
                    <a:pt x="265" y="2406"/>
                    <a:pt x="503" y="2897"/>
                  </a:cubicBezTo>
                  <a:cubicBezTo>
                    <a:pt x="519" y="2930"/>
                    <a:pt x="536" y="2965"/>
                    <a:pt x="553" y="2996"/>
                  </a:cubicBezTo>
                  <a:cubicBezTo>
                    <a:pt x="538" y="2948"/>
                    <a:pt x="524" y="2901"/>
                    <a:pt x="510" y="2855"/>
                  </a:cubicBezTo>
                  <a:cubicBezTo>
                    <a:pt x="414" y="2544"/>
                    <a:pt x="351" y="2226"/>
                    <a:pt x="297" y="1906"/>
                  </a:cubicBezTo>
                  <a:lnTo>
                    <a:pt x="297" y="1906"/>
                  </a:lnTo>
                  <a:cubicBezTo>
                    <a:pt x="369" y="2212"/>
                    <a:pt x="470" y="2513"/>
                    <a:pt x="605" y="2811"/>
                  </a:cubicBezTo>
                  <a:cubicBezTo>
                    <a:pt x="616" y="2837"/>
                    <a:pt x="630" y="2870"/>
                    <a:pt x="642" y="2898"/>
                  </a:cubicBezTo>
                  <a:cubicBezTo>
                    <a:pt x="629" y="2841"/>
                    <a:pt x="614" y="2785"/>
                    <a:pt x="604" y="2728"/>
                  </a:cubicBezTo>
                  <a:cubicBezTo>
                    <a:pt x="514" y="2281"/>
                    <a:pt x="431" y="1832"/>
                    <a:pt x="354" y="1383"/>
                  </a:cubicBezTo>
                  <a:lnTo>
                    <a:pt x="354" y="1383"/>
                  </a:lnTo>
                  <a:cubicBezTo>
                    <a:pt x="404" y="1614"/>
                    <a:pt x="483" y="1837"/>
                    <a:pt x="569" y="2057"/>
                  </a:cubicBezTo>
                  <a:cubicBezTo>
                    <a:pt x="536" y="1814"/>
                    <a:pt x="531" y="1568"/>
                    <a:pt x="491" y="1326"/>
                  </a:cubicBezTo>
                  <a:cubicBezTo>
                    <a:pt x="444" y="982"/>
                    <a:pt x="362" y="646"/>
                    <a:pt x="280" y="308"/>
                  </a:cubicBezTo>
                  <a:lnTo>
                    <a:pt x="280" y="308"/>
                  </a:lnTo>
                  <a:cubicBezTo>
                    <a:pt x="281" y="584"/>
                    <a:pt x="279" y="862"/>
                    <a:pt x="312" y="1136"/>
                  </a:cubicBezTo>
                  <a:cubicBezTo>
                    <a:pt x="251" y="778"/>
                    <a:pt x="193" y="421"/>
                    <a:pt x="138" y="64"/>
                  </a:cubicBezTo>
                  <a:lnTo>
                    <a:pt x="138" y="64"/>
                  </a:lnTo>
                  <a:cubicBezTo>
                    <a:pt x="129" y="395"/>
                    <a:pt x="135" y="720"/>
                    <a:pt x="161" y="1040"/>
                  </a:cubicBezTo>
                  <a:cubicBezTo>
                    <a:pt x="105" y="678"/>
                    <a:pt x="53" y="328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31"/>
            <p:cNvSpPr/>
            <p:nvPr/>
          </p:nvSpPr>
          <p:spPr>
            <a:xfrm>
              <a:off x="5719425" y="4073075"/>
              <a:ext cx="4725" cy="21950"/>
            </a:xfrm>
            <a:custGeom>
              <a:avLst/>
              <a:gdLst/>
              <a:ahLst/>
              <a:cxnLst/>
              <a:rect l="l" t="t" r="r" b="b"/>
              <a:pathLst>
                <a:path w="189" h="878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66"/>
                    <a:pt x="15" y="332"/>
                    <a:pt x="51" y="492"/>
                  </a:cubicBezTo>
                  <a:cubicBezTo>
                    <a:pt x="82" y="621"/>
                    <a:pt x="143" y="768"/>
                    <a:pt x="189" y="877"/>
                  </a:cubicBezTo>
                  <a:cubicBezTo>
                    <a:pt x="156" y="718"/>
                    <a:pt x="149" y="618"/>
                    <a:pt x="133" y="507"/>
                  </a:cubicBezTo>
                  <a:cubicBezTo>
                    <a:pt x="110" y="333"/>
                    <a:pt x="50" y="16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31"/>
            <p:cNvSpPr/>
            <p:nvPr/>
          </p:nvSpPr>
          <p:spPr>
            <a:xfrm>
              <a:off x="5727350" y="4077775"/>
              <a:ext cx="750" cy="3925"/>
            </a:xfrm>
            <a:custGeom>
              <a:avLst/>
              <a:gdLst/>
              <a:ahLst/>
              <a:cxnLst/>
              <a:rect l="l" t="t" r="r" b="b"/>
              <a:pathLst>
                <a:path w="30" h="157" extrusionOk="0">
                  <a:moveTo>
                    <a:pt x="4" y="0"/>
                  </a:moveTo>
                  <a:cubicBezTo>
                    <a:pt x="1" y="54"/>
                    <a:pt x="11" y="107"/>
                    <a:pt x="27" y="157"/>
                  </a:cubicBezTo>
                  <a:cubicBezTo>
                    <a:pt x="30" y="103"/>
                    <a:pt x="18" y="52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31"/>
            <p:cNvSpPr/>
            <p:nvPr/>
          </p:nvSpPr>
          <p:spPr>
            <a:xfrm>
              <a:off x="5724900" y="4129875"/>
              <a:ext cx="13375" cy="7075"/>
            </a:xfrm>
            <a:custGeom>
              <a:avLst/>
              <a:gdLst/>
              <a:ahLst/>
              <a:cxnLst/>
              <a:rect l="l" t="t" r="r" b="b"/>
              <a:pathLst>
                <a:path w="535" h="283" extrusionOk="0">
                  <a:moveTo>
                    <a:pt x="1" y="1"/>
                  </a:moveTo>
                  <a:cubicBezTo>
                    <a:pt x="52" y="122"/>
                    <a:pt x="168" y="208"/>
                    <a:pt x="289" y="247"/>
                  </a:cubicBezTo>
                  <a:cubicBezTo>
                    <a:pt x="368" y="272"/>
                    <a:pt x="452" y="283"/>
                    <a:pt x="534" y="283"/>
                  </a:cubicBezTo>
                  <a:cubicBezTo>
                    <a:pt x="516" y="277"/>
                    <a:pt x="496" y="269"/>
                    <a:pt x="478" y="259"/>
                  </a:cubicBezTo>
                  <a:cubicBezTo>
                    <a:pt x="336" y="196"/>
                    <a:pt x="254" y="174"/>
                    <a:pt x="83" y="69"/>
                  </a:cubicBezTo>
                  <a:cubicBezTo>
                    <a:pt x="50" y="47"/>
                    <a:pt x="28" y="3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31"/>
            <p:cNvSpPr/>
            <p:nvPr/>
          </p:nvSpPr>
          <p:spPr>
            <a:xfrm>
              <a:off x="5722525" y="4130600"/>
              <a:ext cx="9175" cy="6500"/>
            </a:xfrm>
            <a:custGeom>
              <a:avLst/>
              <a:gdLst/>
              <a:ahLst/>
              <a:cxnLst/>
              <a:rect l="l" t="t" r="r" b="b"/>
              <a:pathLst>
                <a:path w="367" h="260" extrusionOk="0">
                  <a:moveTo>
                    <a:pt x="0" y="1"/>
                  </a:moveTo>
                  <a:cubicBezTo>
                    <a:pt x="39" y="98"/>
                    <a:pt x="130" y="179"/>
                    <a:pt x="225" y="222"/>
                  </a:cubicBezTo>
                  <a:cubicBezTo>
                    <a:pt x="271" y="241"/>
                    <a:pt x="318" y="253"/>
                    <a:pt x="367" y="259"/>
                  </a:cubicBezTo>
                  <a:cubicBezTo>
                    <a:pt x="365" y="258"/>
                    <a:pt x="361" y="256"/>
                    <a:pt x="356" y="254"/>
                  </a:cubicBezTo>
                  <a:cubicBezTo>
                    <a:pt x="268" y="203"/>
                    <a:pt x="184" y="145"/>
                    <a:pt x="101" y="84"/>
                  </a:cubicBezTo>
                  <a:cubicBezTo>
                    <a:pt x="61" y="54"/>
                    <a:pt x="31" y="3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31"/>
            <p:cNvSpPr/>
            <p:nvPr/>
          </p:nvSpPr>
          <p:spPr>
            <a:xfrm>
              <a:off x="5768350" y="4029225"/>
              <a:ext cx="33375" cy="61450"/>
            </a:xfrm>
            <a:custGeom>
              <a:avLst/>
              <a:gdLst/>
              <a:ahLst/>
              <a:cxnLst/>
              <a:rect l="l" t="t" r="r" b="b"/>
              <a:pathLst>
                <a:path w="1335" h="2458" extrusionOk="0">
                  <a:moveTo>
                    <a:pt x="0" y="0"/>
                  </a:moveTo>
                  <a:cubicBezTo>
                    <a:pt x="380" y="444"/>
                    <a:pt x="719" y="942"/>
                    <a:pt x="982" y="1507"/>
                  </a:cubicBezTo>
                  <a:cubicBezTo>
                    <a:pt x="1107" y="1775"/>
                    <a:pt x="1210" y="1956"/>
                    <a:pt x="1278" y="2210"/>
                  </a:cubicBezTo>
                  <a:cubicBezTo>
                    <a:pt x="1301" y="2287"/>
                    <a:pt x="1314" y="2390"/>
                    <a:pt x="1329" y="2457"/>
                  </a:cubicBezTo>
                  <a:cubicBezTo>
                    <a:pt x="1334" y="2398"/>
                    <a:pt x="1335" y="2336"/>
                    <a:pt x="1335" y="2275"/>
                  </a:cubicBezTo>
                  <a:cubicBezTo>
                    <a:pt x="1333" y="1992"/>
                    <a:pt x="1225" y="1724"/>
                    <a:pt x="1119" y="1467"/>
                  </a:cubicBezTo>
                  <a:cubicBezTo>
                    <a:pt x="889" y="882"/>
                    <a:pt x="470" y="40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31"/>
            <p:cNvSpPr/>
            <p:nvPr/>
          </p:nvSpPr>
          <p:spPr>
            <a:xfrm>
              <a:off x="5787475" y="4046300"/>
              <a:ext cx="15375" cy="33725"/>
            </a:xfrm>
            <a:custGeom>
              <a:avLst/>
              <a:gdLst/>
              <a:ahLst/>
              <a:cxnLst/>
              <a:rect l="l" t="t" r="r" b="b"/>
              <a:pathLst>
                <a:path w="615" h="1349" extrusionOk="0">
                  <a:moveTo>
                    <a:pt x="0" y="1"/>
                  </a:moveTo>
                  <a:lnTo>
                    <a:pt x="0" y="1"/>
                  </a:lnTo>
                  <a:cubicBezTo>
                    <a:pt x="16" y="33"/>
                    <a:pt x="31" y="64"/>
                    <a:pt x="45" y="97"/>
                  </a:cubicBezTo>
                  <a:cubicBezTo>
                    <a:pt x="146" y="320"/>
                    <a:pt x="244" y="543"/>
                    <a:pt x="353" y="763"/>
                  </a:cubicBezTo>
                  <a:cubicBezTo>
                    <a:pt x="453" y="966"/>
                    <a:pt x="552" y="1146"/>
                    <a:pt x="614" y="1349"/>
                  </a:cubicBezTo>
                  <a:cubicBezTo>
                    <a:pt x="599" y="871"/>
                    <a:pt x="395" y="412"/>
                    <a:pt x="62" y="68"/>
                  </a:cubicBezTo>
                  <a:cubicBezTo>
                    <a:pt x="42" y="45"/>
                    <a:pt x="19" y="2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31"/>
            <p:cNvSpPr/>
            <p:nvPr/>
          </p:nvSpPr>
          <p:spPr>
            <a:xfrm>
              <a:off x="5795750" y="4053125"/>
              <a:ext cx="7975" cy="17500"/>
            </a:xfrm>
            <a:custGeom>
              <a:avLst/>
              <a:gdLst/>
              <a:ahLst/>
              <a:cxnLst/>
              <a:rect l="l" t="t" r="r" b="b"/>
              <a:pathLst>
                <a:path w="319" h="700" extrusionOk="0">
                  <a:moveTo>
                    <a:pt x="1" y="1"/>
                  </a:moveTo>
                  <a:cubicBezTo>
                    <a:pt x="16" y="77"/>
                    <a:pt x="87" y="227"/>
                    <a:pt x="129" y="329"/>
                  </a:cubicBezTo>
                  <a:cubicBezTo>
                    <a:pt x="183" y="456"/>
                    <a:pt x="260" y="573"/>
                    <a:pt x="318" y="699"/>
                  </a:cubicBezTo>
                  <a:cubicBezTo>
                    <a:pt x="295" y="439"/>
                    <a:pt x="172" y="19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31"/>
            <p:cNvSpPr/>
            <p:nvPr/>
          </p:nvSpPr>
          <p:spPr>
            <a:xfrm>
              <a:off x="5800475" y="4057150"/>
              <a:ext cx="3025" cy="6950"/>
            </a:xfrm>
            <a:custGeom>
              <a:avLst/>
              <a:gdLst/>
              <a:ahLst/>
              <a:cxnLst/>
              <a:rect l="l" t="t" r="r" b="b"/>
              <a:pathLst>
                <a:path w="121" h="278" extrusionOk="0">
                  <a:moveTo>
                    <a:pt x="0" y="0"/>
                  </a:moveTo>
                  <a:cubicBezTo>
                    <a:pt x="23" y="99"/>
                    <a:pt x="72" y="189"/>
                    <a:pt x="121" y="278"/>
                  </a:cubicBezTo>
                  <a:cubicBezTo>
                    <a:pt x="106" y="176"/>
                    <a:pt x="60" y="8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31"/>
            <p:cNvSpPr/>
            <p:nvPr/>
          </p:nvSpPr>
          <p:spPr>
            <a:xfrm>
              <a:off x="5760075" y="4124425"/>
              <a:ext cx="2075" cy="11325"/>
            </a:xfrm>
            <a:custGeom>
              <a:avLst/>
              <a:gdLst/>
              <a:ahLst/>
              <a:cxnLst/>
              <a:rect l="l" t="t" r="r" b="b"/>
              <a:pathLst>
                <a:path w="83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7"/>
                    <a:pt x="2" y="14"/>
                    <a:pt x="3" y="21"/>
                  </a:cubicBezTo>
                  <a:lnTo>
                    <a:pt x="3" y="21"/>
                  </a:lnTo>
                  <a:cubicBezTo>
                    <a:pt x="2" y="14"/>
                    <a:pt x="1" y="7"/>
                    <a:pt x="1" y="0"/>
                  </a:cubicBezTo>
                  <a:close/>
                  <a:moveTo>
                    <a:pt x="3" y="21"/>
                  </a:moveTo>
                  <a:cubicBezTo>
                    <a:pt x="10" y="88"/>
                    <a:pt x="18" y="155"/>
                    <a:pt x="25" y="223"/>
                  </a:cubicBezTo>
                  <a:cubicBezTo>
                    <a:pt x="38" y="300"/>
                    <a:pt x="52" y="375"/>
                    <a:pt x="68" y="452"/>
                  </a:cubicBezTo>
                  <a:cubicBezTo>
                    <a:pt x="73" y="452"/>
                    <a:pt x="78" y="453"/>
                    <a:pt x="83" y="453"/>
                  </a:cubicBezTo>
                  <a:cubicBezTo>
                    <a:pt x="53" y="310"/>
                    <a:pt x="26" y="166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31"/>
            <p:cNvSpPr/>
            <p:nvPr/>
          </p:nvSpPr>
          <p:spPr>
            <a:xfrm>
              <a:off x="5760100" y="4049250"/>
              <a:ext cx="40975" cy="90575"/>
            </a:xfrm>
            <a:custGeom>
              <a:avLst/>
              <a:gdLst/>
              <a:ahLst/>
              <a:cxnLst/>
              <a:rect l="l" t="t" r="r" b="b"/>
              <a:pathLst>
                <a:path w="1639" h="3623" extrusionOk="0">
                  <a:moveTo>
                    <a:pt x="523" y="0"/>
                  </a:moveTo>
                  <a:cubicBezTo>
                    <a:pt x="598" y="136"/>
                    <a:pt x="669" y="275"/>
                    <a:pt x="734" y="417"/>
                  </a:cubicBezTo>
                  <a:cubicBezTo>
                    <a:pt x="847" y="659"/>
                    <a:pt x="949" y="935"/>
                    <a:pt x="1012" y="1242"/>
                  </a:cubicBezTo>
                  <a:cubicBezTo>
                    <a:pt x="1048" y="1409"/>
                    <a:pt x="1082" y="1873"/>
                    <a:pt x="1050" y="2010"/>
                  </a:cubicBezTo>
                  <a:cubicBezTo>
                    <a:pt x="1011" y="2238"/>
                    <a:pt x="988" y="2299"/>
                    <a:pt x="892" y="2474"/>
                  </a:cubicBezTo>
                  <a:cubicBezTo>
                    <a:pt x="814" y="2635"/>
                    <a:pt x="676" y="2766"/>
                    <a:pt x="582" y="2835"/>
                  </a:cubicBezTo>
                  <a:cubicBezTo>
                    <a:pt x="456" y="2923"/>
                    <a:pt x="306" y="2962"/>
                    <a:pt x="231" y="2980"/>
                  </a:cubicBezTo>
                  <a:lnTo>
                    <a:pt x="218" y="2980"/>
                  </a:lnTo>
                  <a:cubicBezTo>
                    <a:pt x="605" y="2884"/>
                    <a:pt x="921" y="2510"/>
                    <a:pt x="1002" y="2109"/>
                  </a:cubicBezTo>
                  <a:cubicBezTo>
                    <a:pt x="1033" y="2000"/>
                    <a:pt x="1048" y="1887"/>
                    <a:pt x="1047" y="1773"/>
                  </a:cubicBezTo>
                  <a:cubicBezTo>
                    <a:pt x="1052" y="1506"/>
                    <a:pt x="966" y="1248"/>
                    <a:pt x="844" y="1017"/>
                  </a:cubicBezTo>
                  <a:lnTo>
                    <a:pt x="844" y="1017"/>
                  </a:lnTo>
                  <a:cubicBezTo>
                    <a:pt x="909" y="1322"/>
                    <a:pt x="926" y="1598"/>
                    <a:pt x="855" y="1869"/>
                  </a:cubicBezTo>
                  <a:cubicBezTo>
                    <a:pt x="835" y="1950"/>
                    <a:pt x="806" y="2029"/>
                    <a:pt x="772" y="2103"/>
                  </a:cubicBezTo>
                  <a:cubicBezTo>
                    <a:pt x="803" y="2027"/>
                    <a:pt x="827" y="1950"/>
                    <a:pt x="845" y="1872"/>
                  </a:cubicBezTo>
                  <a:cubicBezTo>
                    <a:pt x="880" y="1700"/>
                    <a:pt x="870" y="1520"/>
                    <a:pt x="850" y="1346"/>
                  </a:cubicBezTo>
                  <a:lnTo>
                    <a:pt x="850" y="1346"/>
                  </a:lnTo>
                  <a:cubicBezTo>
                    <a:pt x="847" y="1362"/>
                    <a:pt x="846" y="1377"/>
                    <a:pt x="844" y="1393"/>
                  </a:cubicBezTo>
                  <a:cubicBezTo>
                    <a:pt x="789" y="1653"/>
                    <a:pt x="747" y="1805"/>
                    <a:pt x="644" y="1985"/>
                  </a:cubicBezTo>
                  <a:cubicBezTo>
                    <a:pt x="476" y="2268"/>
                    <a:pt x="285" y="2475"/>
                    <a:pt x="1" y="2572"/>
                  </a:cubicBezTo>
                  <a:cubicBezTo>
                    <a:pt x="26" y="2724"/>
                    <a:pt x="53" y="2876"/>
                    <a:pt x="84" y="3028"/>
                  </a:cubicBezTo>
                  <a:cubicBezTo>
                    <a:pt x="114" y="3175"/>
                    <a:pt x="144" y="3323"/>
                    <a:pt x="175" y="3471"/>
                  </a:cubicBezTo>
                  <a:cubicBezTo>
                    <a:pt x="187" y="3471"/>
                    <a:pt x="200" y="3471"/>
                    <a:pt x="212" y="3471"/>
                  </a:cubicBezTo>
                  <a:cubicBezTo>
                    <a:pt x="290" y="3471"/>
                    <a:pt x="367" y="3466"/>
                    <a:pt x="442" y="3453"/>
                  </a:cubicBezTo>
                  <a:cubicBezTo>
                    <a:pt x="494" y="3445"/>
                    <a:pt x="543" y="3432"/>
                    <a:pt x="593" y="3416"/>
                  </a:cubicBezTo>
                  <a:lnTo>
                    <a:pt x="593" y="3416"/>
                  </a:lnTo>
                  <a:cubicBezTo>
                    <a:pt x="517" y="3447"/>
                    <a:pt x="438" y="3474"/>
                    <a:pt x="357" y="3495"/>
                  </a:cubicBezTo>
                  <a:cubicBezTo>
                    <a:pt x="309" y="3509"/>
                    <a:pt x="240" y="3519"/>
                    <a:pt x="201" y="3524"/>
                  </a:cubicBezTo>
                  <a:cubicBezTo>
                    <a:pt x="231" y="3530"/>
                    <a:pt x="259" y="3534"/>
                    <a:pt x="289" y="3536"/>
                  </a:cubicBezTo>
                  <a:cubicBezTo>
                    <a:pt x="313" y="3537"/>
                    <a:pt x="337" y="3538"/>
                    <a:pt x="361" y="3538"/>
                  </a:cubicBezTo>
                  <a:cubicBezTo>
                    <a:pt x="436" y="3538"/>
                    <a:pt x="512" y="3530"/>
                    <a:pt x="585" y="3514"/>
                  </a:cubicBezTo>
                  <a:lnTo>
                    <a:pt x="585" y="3514"/>
                  </a:lnTo>
                  <a:cubicBezTo>
                    <a:pt x="569" y="3518"/>
                    <a:pt x="554" y="3522"/>
                    <a:pt x="537" y="3525"/>
                  </a:cubicBezTo>
                  <a:cubicBezTo>
                    <a:pt x="443" y="3549"/>
                    <a:pt x="347" y="3571"/>
                    <a:pt x="253" y="3582"/>
                  </a:cubicBezTo>
                  <a:cubicBezTo>
                    <a:pt x="283" y="3585"/>
                    <a:pt x="312" y="3589"/>
                    <a:pt x="343" y="3591"/>
                  </a:cubicBezTo>
                  <a:cubicBezTo>
                    <a:pt x="417" y="3601"/>
                    <a:pt x="493" y="3608"/>
                    <a:pt x="568" y="3608"/>
                  </a:cubicBezTo>
                  <a:cubicBezTo>
                    <a:pt x="585" y="3608"/>
                    <a:pt x="601" y="3608"/>
                    <a:pt x="617" y="3607"/>
                  </a:cubicBezTo>
                  <a:lnTo>
                    <a:pt x="617" y="3607"/>
                  </a:lnTo>
                  <a:cubicBezTo>
                    <a:pt x="602" y="3611"/>
                    <a:pt x="585" y="3615"/>
                    <a:pt x="568" y="3618"/>
                  </a:cubicBezTo>
                  <a:cubicBezTo>
                    <a:pt x="605" y="3620"/>
                    <a:pt x="641" y="3621"/>
                    <a:pt x="679" y="3622"/>
                  </a:cubicBezTo>
                  <a:cubicBezTo>
                    <a:pt x="754" y="3621"/>
                    <a:pt x="831" y="3621"/>
                    <a:pt x="907" y="3621"/>
                  </a:cubicBezTo>
                  <a:cubicBezTo>
                    <a:pt x="1027" y="3569"/>
                    <a:pt x="1138" y="3487"/>
                    <a:pt x="1206" y="3371"/>
                  </a:cubicBezTo>
                  <a:lnTo>
                    <a:pt x="1206" y="3371"/>
                  </a:lnTo>
                  <a:cubicBezTo>
                    <a:pt x="1123" y="3446"/>
                    <a:pt x="1038" y="3483"/>
                    <a:pt x="944" y="3515"/>
                  </a:cubicBezTo>
                  <a:cubicBezTo>
                    <a:pt x="1105" y="3412"/>
                    <a:pt x="1246" y="3262"/>
                    <a:pt x="1319" y="3082"/>
                  </a:cubicBezTo>
                  <a:lnTo>
                    <a:pt x="1319" y="3082"/>
                  </a:lnTo>
                  <a:cubicBezTo>
                    <a:pt x="1236" y="3191"/>
                    <a:pt x="1146" y="3246"/>
                    <a:pt x="1036" y="3322"/>
                  </a:cubicBezTo>
                  <a:cubicBezTo>
                    <a:pt x="914" y="3397"/>
                    <a:pt x="840" y="3436"/>
                    <a:pt x="742" y="3469"/>
                  </a:cubicBezTo>
                  <a:cubicBezTo>
                    <a:pt x="1056" y="3350"/>
                    <a:pt x="1315" y="3098"/>
                    <a:pt x="1413" y="2765"/>
                  </a:cubicBezTo>
                  <a:lnTo>
                    <a:pt x="1413" y="2765"/>
                  </a:lnTo>
                  <a:cubicBezTo>
                    <a:pt x="1356" y="2882"/>
                    <a:pt x="1263" y="2969"/>
                    <a:pt x="1165" y="3061"/>
                  </a:cubicBezTo>
                  <a:cubicBezTo>
                    <a:pt x="1164" y="3063"/>
                    <a:pt x="1162" y="3065"/>
                    <a:pt x="1160" y="3066"/>
                  </a:cubicBezTo>
                  <a:lnTo>
                    <a:pt x="1160" y="3066"/>
                  </a:lnTo>
                  <a:cubicBezTo>
                    <a:pt x="1237" y="2983"/>
                    <a:pt x="1303" y="2889"/>
                    <a:pt x="1354" y="2782"/>
                  </a:cubicBezTo>
                  <a:cubicBezTo>
                    <a:pt x="1600" y="2328"/>
                    <a:pt x="1638" y="1821"/>
                    <a:pt x="1474" y="1332"/>
                  </a:cubicBezTo>
                  <a:cubicBezTo>
                    <a:pt x="1403" y="1090"/>
                    <a:pt x="1265" y="796"/>
                    <a:pt x="1149" y="615"/>
                  </a:cubicBezTo>
                  <a:lnTo>
                    <a:pt x="1149" y="615"/>
                  </a:lnTo>
                  <a:cubicBezTo>
                    <a:pt x="1199" y="758"/>
                    <a:pt x="1241" y="902"/>
                    <a:pt x="1275" y="1049"/>
                  </a:cubicBezTo>
                  <a:cubicBezTo>
                    <a:pt x="1380" y="1538"/>
                    <a:pt x="1420" y="1929"/>
                    <a:pt x="1236" y="2402"/>
                  </a:cubicBezTo>
                  <a:cubicBezTo>
                    <a:pt x="1072" y="2820"/>
                    <a:pt x="877" y="3075"/>
                    <a:pt x="458" y="3196"/>
                  </a:cubicBezTo>
                  <a:cubicBezTo>
                    <a:pt x="484" y="3188"/>
                    <a:pt x="507" y="3178"/>
                    <a:pt x="533" y="3168"/>
                  </a:cubicBezTo>
                  <a:cubicBezTo>
                    <a:pt x="924" y="3010"/>
                    <a:pt x="1187" y="2609"/>
                    <a:pt x="1287" y="2204"/>
                  </a:cubicBezTo>
                  <a:cubicBezTo>
                    <a:pt x="1403" y="1708"/>
                    <a:pt x="1275" y="1185"/>
                    <a:pt x="1021" y="754"/>
                  </a:cubicBezTo>
                  <a:cubicBezTo>
                    <a:pt x="872" y="496"/>
                    <a:pt x="695" y="237"/>
                    <a:pt x="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31"/>
            <p:cNvSpPr/>
            <p:nvPr/>
          </p:nvSpPr>
          <p:spPr>
            <a:xfrm>
              <a:off x="5753825" y="4133200"/>
              <a:ext cx="575" cy="4375"/>
            </a:xfrm>
            <a:custGeom>
              <a:avLst/>
              <a:gdLst/>
              <a:ahLst/>
              <a:cxnLst/>
              <a:rect l="l" t="t" r="r" b="b"/>
              <a:pathLst>
                <a:path w="23" h="175" extrusionOk="0">
                  <a:moveTo>
                    <a:pt x="15" y="1"/>
                  </a:moveTo>
                  <a:cubicBezTo>
                    <a:pt x="10" y="58"/>
                    <a:pt x="5" y="116"/>
                    <a:pt x="0" y="175"/>
                  </a:cubicBezTo>
                  <a:lnTo>
                    <a:pt x="23" y="175"/>
                  </a:ln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31"/>
            <p:cNvSpPr/>
            <p:nvPr/>
          </p:nvSpPr>
          <p:spPr>
            <a:xfrm>
              <a:off x="5739225" y="4112200"/>
              <a:ext cx="11025" cy="7475"/>
            </a:xfrm>
            <a:custGeom>
              <a:avLst/>
              <a:gdLst/>
              <a:ahLst/>
              <a:cxnLst/>
              <a:rect l="l" t="t" r="r" b="b"/>
              <a:pathLst>
                <a:path w="441" h="299" extrusionOk="0">
                  <a:moveTo>
                    <a:pt x="0" y="0"/>
                  </a:moveTo>
                  <a:lnTo>
                    <a:pt x="0" y="0"/>
                  </a:lnTo>
                  <a:cubicBezTo>
                    <a:pt x="126" y="116"/>
                    <a:pt x="263" y="225"/>
                    <a:pt x="418" y="299"/>
                  </a:cubicBezTo>
                  <a:cubicBezTo>
                    <a:pt x="427" y="261"/>
                    <a:pt x="434" y="223"/>
                    <a:pt x="440" y="183"/>
                  </a:cubicBezTo>
                  <a:cubicBezTo>
                    <a:pt x="293" y="150"/>
                    <a:pt x="142" y="8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31"/>
            <p:cNvSpPr/>
            <p:nvPr/>
          </p:nvSpPr>
          <p:spPr>
            <a:xfrm>
              <a:off x="5723125" y="4109300"/>
              <a:ext cx="24350" cy="28075"/>
            </a:xfrm>
            <a:custGeom>
              <a:avLst/>
              <a:gdLst/>
              <a:ahLst/>
              <a:cxnLst/>
              <a:rect l="l" t="t" r="r" b="b"/>
              <a:pathLst>
                <a:path w="974" h="1123" extrusionOk="0">
                  <a:moveTo>
                    <a:pt x="47" y="1"/>
                  </a:moveTo>
                  <a:cubicBezTo>
                    <a:pt x="120" y="273"/>
                    <a:pt x="265" y="525"/>
                    <a:pt x="463" y="724"/>
                  </a:cubicBezTo>
                  <a:cubicBezTo>
                    <a:pt x="461" y="722"/>
                    <a:pt x="460" y="722"/>
                    <a:pt x="459" y="721"/>
                  </a:cubicBezTo>
                  <a:cubicBezTo>
                    <a:pt x="271" y="560"/>
                    <a:pt x="109" y="392"/>
                    <a:pt x="1" y="179"/>
                  </a:cubicBezTo>
                  <a:lnTo>
                    <a:pt x="1" y="179"/>
                  </a:lnTo>
                  <a:cubicBezTo>
                    <a:pt x="63" y="457"/>
                    <a:pt x="207" y="727"/>
                    <a:pt x="427" y="905"/>
                  </a:cubicBezTo>
                  <a:cubicBezTo>
                    <a:pt x="424" y="903"/>
                    <a:pt x="420" y="901"/>
                    <a:pt x="418" y="900"/>
                  </a:cubicBezTo>
                  <a:cubicBezTo>
                    <a:pt x="299" y="832"/>
                    <a:pt x="183" y="774"/>
                    <a:pt x="99" y="670"/>
                  </a:cubicBezTo>
                  <a:lnTo>
                    <a:pt x="99" y="670"/>
                  </a:lnTo>
                  <a:cubicBezTo>
                    <a:pt x="140" y="786"/>
                    <a:pt x="227" y="875"/>
                    <a:pt x="321" y="946"/>
                  </a:cubicBezTo>
                  <a:cubicBezTo>
                    <a:pt x="469" y="1064"/>
                    <a:pt x="655" y="1120"/>
                    <a:pt x="840" y="1121"/>
                  </a:cubicBezTo>
                  <a:cubicBezTo>
                    <a:pt x="855" y="1122"/>
                    <a:pt x="866" y="1122"/>
                    <a:pt x="876" y="1122"/>
                  </a:cubicBezTo>
                  <a:cubicBezTo>
                    <a:pt x="837" y="1108"/>
                    <a:pt x="801" y="1093"/>
                    <a:pt x="763" y="1077"/>
                  </a:cubicBezTo>
                  <a:cubicBezTo>
                    <a:pt x="753" y="1074"/>
                    <a:pt x="743" y="1070"/>
                    <a:pt x="733" y="1066"/>
                  </a:cubicBezTo>
                  <a:lnTo>
                    <a:pt x="733" y="1066"/>
                  </a:lnTo>
                  <a:cubicBezTo>
                    <a:pt x="796" y="1085"/>
                    <a:pt x="862" y="1098"/>
                    <a:pt x="928" y="1107"/>
                  </a:cubicBezTo>
                  <a:cubicBezTo>
                    <a:pt x="943" y="1029"/>
                    <a:pt x="959" y="951"/>
                    <a:pt x="974" y="873"/>
                  </a:cubicBezTo>
                  <a:cubicBezTo>
                    <a:pt x="842" y="801"/>
                    <a:pt x="628" y="648"/>
                    <a:pt x="589" y="614"/>
                  </a:cubicBezTo>
                  <a:cubicBezTo>
                    <a:pt x="367" y="428"/>
                    <a:pt x="185" y="272"/>
                    <a:pt x="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31"/>
            <p:cNvSpPr/>
            <p:nvPr/>
          </p:nvSpPr>
          <p:spPr>
            <a:xfrm>
              <a:off x="5724725" y="4097700"/>
              <a:ext cx="24800" cy="33475"/>
            </a:xfrm>
            <a:custGeom>
              <a:avLst/>
              <a:gdLst/>
              <a:ahLst/>
              <a:cxnLst/>
              <a:rect l="l" t="t" r="r" b="b"/>
              <a:pathLst>
                <a:path w="992" h="1339" extrusionOk="0">
                  <a:moveTo>
                    <a:pt x="52" y="0"/>
                  </a:moveTo>
                  <a:lnTo>
                    <a:pt x="52" y="0"/>
                  </a:lnTo>
                  <a:cubicBezTo>
                    <a:pt x="205" y="439"/>
                    <a:pt x="526" y="880"/>
                    <a:pt x="921" y="1123"/>
                  </a:cubicBezTo>
                  <a:cubicBezTo>
                    <a:pt x="540" y="921"/>
                    <a:pt x="225" y="603"/>
                    <a:pt x="1" y="169"/>
                  </a:cubicBezTo>
                  <a:lnTo>
                    <a:pt x="1" y="169"/>
                  </a:lnTo>
                  <a:cubicBezTo>
                    <a:pt x="143" y="550"/>
                    <a:pt x="324" y="863"/>
                    <a:pt x="607" y="1122"/>
                  </a:cubicBezTo>
                  <a:cubicBezTo>
                    <a:pt x="706" y="1208"/>
                    <a:pt x="808" y="1281"/>
                    <a:pt x="911" y="1338"/>
                  </a:cubicBezTo>
                  <a:lnTo>
                    <a:pt x="942" y="1184"/>
                  </a:lnTo>
                  <a:cubicBezTo>
                    <a:pt x="958" y="1098"/>
                    <a:pt x="974" y="1014"/>
                    <a:pt x="991" y="927"/>
                  </a:cubicBezTo>
                  <a:cubicBezTo>
                    <a:pt x="979" y="922"/>
                    <a:pt x="968" y="918"/>
                    <a:pt x="956" y="913"/>
                  </a:cubicBezTo>
                  <a:cubicBezTo>
                    <a:pt x="749" y="810"/>
                    <a:pt x="642" y="721"/>
                    <a:pt x="483" y="568"/>
                  </a:cubicBezTo>
                  <a:cubicBezTo>
                    <a:pt x="308" y="393"/>
                    <a:pt x="167" y="221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31"/>
            <p:cNvSpPr/>
            <p:nvPr/>
          </p:nvSpPr>
          <p:spPr>
            <a:xfrm>
              <a:off x="5745375" y="4114000"/>
              <a:ext cx="5300" cy="2400"/>
            </a:xfrm>
            <a:custGeom>
              <a:avLst/>
              <a:gdLst/>
              <a:ahLst/>
              <a:cxnLst/>
              <a:rect l="l" t="t" r="r" b="b"/>
              <a:pathLst>
                <a:path w="212" h="96" extrusionOk="0">
                  <a:moveTo>
                    <a:pt x="1" y="0"/>
                  </a:moveTo>
                  <a:cubicBezTo>
                    <a:pt x="62" y="42"/>
                    <a:pt x="129" y="72"/>
                    <a:pt x="198" y="95"/>
                  </a:cubicBezTo>
                  <a:cubicBezTo>
                    <a:pt x="202" y="73"/>
                    <a:pt x="208" y="53"/>
                    <a:pt x="212" y="33"/>
                  </a:cubicBezTo>
                  <a:cubicBezTo>
                    <a:pt x="134" y="31"/>
                    <a:pt x="53" y="2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31"/>
            <p:cNvSpPr/>
            <p:nvPr/>
          </p:nvSpPr>
          <p:spPr>
            <a:xfrm>
              <a:off x="5760950" y="4094575"/>
              <a:ext cx="16500" cy="17900"/>
            </a:xfrm>
            <a:custGeom>
              <a:avLst/>
              <a:gdLst/>
              <a:ahLst/>
              <a:cxnLst/>
              <a:rect l="l" t="t" r="r" b="b"/>
              <a:pathLst>
                <a:path w="660" h="716" extrusionOk="0">
                  <a:moveTo>
                    <a:pt x="660" y="1"/>
                  </a:moveTo>
                  <a:cubicBezTo>
                    <a:pt x="616" y="124"/>
                    <a:pt x="553" y="242"/>
                    <a:pt x="469" y="347"/>
                  </a:cubicBezTo>
                  <a:cubicBezTo>
                    <a:pt x="392" y="444"/>
                    <a:pt x="300" y="526"/>
                    <a:pt x="197" y="593"/>
                  </a:cubicBezTo>
                  <a:cubicBezTo>
                    <a:pt x="162" y="616"/>
                    <a:pt x="125" y="635"/>
                    <a:pt x="88" y="654"/>
                  </a:cubicBezTo>
                  <a:cubicBezTo>
                    <a:pt x="59" y="675"/>
                    <a:pt x="29" y="695"/>
                    <a:pt x="1" y="716"/>
                  </a:cubicBezTo>
                  <a:cubicBezTo>
                    <a:pt x="16" y="710"/>
                    <a:pt x="33" y="703"/>
                    <a:pt x="47" y="697"/>
                  </a:cubicBezTo>
                  <a:cubicBezTo>
                    <a:pt x="341" y="577"/>
                    <a:pt x="569" y="310"/>
                    <a:pt x="6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31"/>
            <p:cNvSpPr/>
            <p:nvPr/>
          </p:nvSpPr>
          <p:spPr>
            <a:xfrm>
              <a:off x="5731175" y="4026225"/>
              <a:ext cx="2300" cy="4300"/>
            </a:xfrm>
            <a:custGeom>
              <a:avLst/>
              <a:gdLst/>
              <a:ahLst/>
              <a:cxnLst/>
              <a:rect l="l" t="t" r="r" b="b"/>
              <a:pathLst>
                <a:path w="92" h="172" extrusionOk="0">
                  <a:moveTo>
                    <a:pt x="92" y="1"/>
                  </a:moveTo>
                  <a:lnTo>
                    <a:pt x="92" y="1"/>
                  </a:lnTo>
                  <a:cubicBezTo>
                    <a:pt x="77" y="12"/>
                    <a:pt x="62" y="23"/>
                    <a:pt x="48" y="37"/>
                  </a:cubicBezTo>
                  <a:lnTo>
                    <a:pt x="38" y="47"/>
                  </a:lnTo>
                  <a:cubicBezTo>
                    <a:pt x="30" y="89"/>
                    <a:pt x="18" y="131"/>
                    <a:pt x="0" y="172"/>
                  </a:cubicBezTo>
                  <a:cubicBezTo>
                    <a:pt x="10" y="164"/>
                    <a:pt x="21" y="157"/>
                    <a:pt x="31" y="151"/>
                  </a:cubicBezTo>
                  <a:cubicBezTo>
                    <a:pt x="55" y="103"/>
                    <a:pt x="74" y="52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31"/>
            <p:cNvSpPr/>
            <p:nvPr/>
          </p:nvSpPr>
          <p:spPr>
            <a:xfrm>
              <a:off x="5713400" y="4050325"/>
              <a:ext cx="2900" cy="10575"/>
            </a:xfrm>
            <a:custGeom>
              <a:avLst/>
              <a:gdLst/>
              <a:ahLst/>
              <a:cxnLst/>
              <a:rect l="l" t="t" r="r" b="b"/>
              <a:pathLst>
                <a:path w="116" h="423" extrusionOk="0">
                  <a:moveTo>
                    <a:pt x="116" y="1"/>
                  </a:moveTo>
                  <a:lnTo>
                    <a:pt x="116" y="1"/>
                  </a:lnTo>
                  <a:cubicBezTo>
                    <a:pt x="81" y="20"/>
                    <a:pt x="46" y="38"/>
                    <a:pt x="11" y="53"/>
                  </a:cubicBezTo>
                  <a:cubicBezTo>
                    <a:pt x="0" y="177"/>
                    <a:pt x="11" y="303"/>
                    <a:pt x="42" y="423"/>
                  </a:cubicBezTo>
                  <a:cubicBezTo>
                    <a:pt x="40" y="267"/>
                    <a:pt x="67" y="130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31"/>
            <p:cNvSpPr/>
            <p:nvPr/>
          </p:nvSpPr>
          <p:spPr>
            <a:xfrm>
              <a:off x="5723875" y="4030350"/>
              <a:ext cx="7925" cy="10825"/>
            </a:xfrm>
            <a:custGeom>
              <a:avLst/>
              <a:gdLst/>
              <a:ahLst/>
              <a:cxnLst/>
              <a:rect l="l" t="t" r="r" b="b"/>
              <a:pathLst>
                <a:path w="317" h="433" extrusionOk="0">
                  <a:moveTo>
                    <a:pt x="317" y="0"/>
                  </a:moveTo>
                  <a:lnTo>
                    <a:pt x="317" y="0"/>
                  </a:lnTo>
                  <a:cubicBezTo>
                    <a:pt x="307" y="8"/>
                    <a:pt x="296" y="15"/>
                    <a:pt x="286" y="22"/>
                  </a:cubicBezTo>
                  <a:cubicBezTo>
                    <a:pt x="234" y="138"/>
                    <a:pt x="153" y="248"/>
                    <a:pt x="80" y="339"/>
                  </a:cubicBezTo>
                  <a:cubicBezTo>
                    <a:pt x="54" y="371"/>
                    <a:pt x="27" y="402"/>
                    <a:pt x="1" y="433"/>
                  </a:cubicBezTo>
                  <a:cubicBezTo>
                    <a:pt x="27" y="408"/>
                    <a:pt x="54" y="380"/>
                    <a:pt x="80" y="351"/>
                  </a:cubicBezTo>
                  <a:cubicBezTo>
                    <a:pt x="163" y="257"/>
                    <a:pt x="235" y="154"/>
                    <a:pt x="296" y="42"/>
                  </a:cubicBezTo>
                  <a:cubicBezTo>
                    <a:pt x="304" y="28"/>
                    <a:pt x="311" y="15"/>
                    <a:pt x="3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31"/>
            <p:cNvSpPr/>
            <p:nvPr/>
          </p:nvSpPr>
          <p:spPr>
            <a:xfrm>
              <a:off x="5728575" y="4016850"/>
              <a:ext cx="48750" cy="22975"/>
            </a:xfrm>
            <a:custGeom>
              <a:avLst/>
              <a:gdLst/>
              <a:ahLst/>
              <a:cxnLst/>
              <a:rect l="l" t="t" r="r" b="b"/>
              <a:pathLst>
                <a:path w="1950" h="919" extrusionOk="0">
                  <a:moveTo>
                    <a:pt x="911" y="0"/>
                  </a:moveTo>
                  <a:cubicBezTo>
                    <a:pt x="760" y="0"/>
                    <a:pt x="610" y="34"/>
                    <a:pt x="474" y="107"/>
                  </a:cubicBezTo>
                  <a:cubicBezTo>
                    <a:pt x="442" y="123"/>
                    <a:pt x="384" y="154"/>
                    <a:pt x="370" y="167"/>
                  </a:cubicBezTo>
                  <a:cubicBezTo>
                    <a:pt x="442" y="149"/>
                    <a:pt x="504" y="140"/>
                    <a:pt x="565" y="133"/>
                  </a:cubicBezTo>
                  <a:cubicBezTo>
                    <a:pt x="633" y="126"/>
                    <a:pt x="694" y="123"/>
                    <a:pt x="753" y="123"/>
                  </a:cubicBezTo>
                  <a:cubicBezTo>
                    <a:pt x="820" y="123"/>
                    <a:pt x="883" y="127"/>
                    <a:pt x="945" y="135"/>
                  </a:cubicBezTo>
                  <a:cubicBezTo>
                    <a:pt x="934" y="134"/>
                    <a:pt x="922" y="134"/>
                    <a:pt x="910" y="134"/>
                  </a:cubicBezTo>
                  <a:cubicBezTo>
                    <a:pt x="710" y="134"/>
                    <a:pt x="510" y="183"/>
                    <a:pt x="336" y="280"/>
                  </a:cubicBezTo>
                  <a:cubicBezTo>
                    <a:pt x="330" y="310"/>
                    <a:pt x="318" y="340"/>
                    <a:pt x="308" y="366"/>
                  </a:cubicBezTo>
                  <a:cubicBezTo>
                    <a:pt x="299" y="390"/>
                    <a:pt x="289" y="413"/>
                    <a:pt x="281" y="437"/>
                  </a:cubicBezTo>
                  <a:cubicBezTo>
                    <a:pt x="299" y="428"/>
                    <a:pt x="318" y="418"/>
                    <a:pt x="336" y="411"/>
                  </a:cubicBezTo>
                  <a:cubicBezTo>
                    <a:pt x="352" y="400"/>
                    <a:pt x="392" y="386"/>
                    <a:pt x="441" y="370"/>
                  </a:cubicBezTo>
                  <a:lnTo>
                    <a:pt x="441" y="370"/>
                  </a:lnTo>
                  <a:cubicBezTo>
                    <a:pt x="384" y="391"/>
                    <a:pt x="330" y="417"/>
                    <a:pt x="277" y="445"/>
                  </a:cubicBezTo>
                  <a:cubicBezTo>
                    <a:pt x="261" y="486"/>
                    <a:pt x="243" y="526"/>
                    <a:pt x="224" y="566"/>
                  </a:cubicBezTo>
                  <a:cubicBezTo>
                    <a:pt x="164" y="692"/>
                    <a:pt x="88" y="809"/>
                    <a:pt x="0" y="918"/>
                  </a:cubicBezTo>
                  <a:cubicBezTo>
                    <a:pt x="57" y="856"/>
                    <a:pt x="123" y="795"/>
                    <a:pt x="202" y="729"/>
                  </a:cubicBezTo>
                  <a:cubicBezTo>
                    <a:pt x="409" y="560"/>
                    <a:pt x="781" y="391"/>
                    <a:pt x="1204" y="391"/>
                  </a:cubicBezTo>
                  <a:cubicBezTo>
                    <a:pt x="1272" y="391"/>
                    <a:pt x="1341" y="395"/>
                    <a:pt x="1411" y="404"/>
                  </a:cubicBezTo>
                  <a:cubicBezTo>
                    <a:pt x="1422" y="404"/>
                    <a:pt x="1452" y="412"/>
                    <a:pt x="1457" y="412"/>
                  </a:cubicBezTo>
                  <a:cubicBezTo>
                    <a:pt x="1459" y="412"/>
                    <a:pt x="1456" y="410"/>
                    <a:pt x="1446" y="407"/>
                  </a:cubicBezTo>
                  <a:cubicBezTo>
                    <a:pt x="1262" y="326"/>
                    <a:pt x="1061" y="295"/>
                    <a:pt x="861" y="293"/>
                  </a:cubicBezTo>
                  <a:cubicBezTo>
                    <a:pt x="807" y="293"/>
                    <a:pt x="753" y="298"/>
                    <a:pt x="700" y="306"/>
                  </a:cubicBezTo>
                  <a:cubicBezTo>
                    <a:pt x="760" y="293"/>
                    <a:pt x="812" y="285"/>
                    <a:pt x="838" y="285"/>
                  </a:cubicBezTo>
                  <a:cubicBezTo>
                    <a:pt x="841" y="285"/>
                    <a:pt x="843" y="285"/>
                    <a:pt x="846" y="285"/>
                  </a:cubicBezTo>
                  <a:cubicBezTo>
                    <a:pt x="898" y="280"/>
                    <a:pt x="950" y="277"/>
                    <a:pt x="1002" y="277"/>
                  </a:cubicBezTo>
                  <a:cubicBezTo>
                    <a:pt x="1210" y="277"/>
                    <a:pt x="1410" y="319"/>
                    <a:pt x="1554" y="392"/>
                  </a:cubicBezTo>
                  <a:cubicBezTo>
                    <a:pt x="1709" y="464"/>
                    <a:pt x="1843" y="551"/>
                    <a:pt x="1950" y="685"/>
                  </a:cubicBezTo>
                  <a:cubicBezTo>
                    <a:pt x="1831" y="472"/>
                    <a:pt x="1626" y="323"/>
                    <a:pt x="1402" y="236"/>
                  </a:cubicBezTo>
                  <a:lnTo>
                    <a:pt x="1402" y="236"/>
                  </a:lnTo>
                  <a:cubicBezTo>
                    <a:pt x="1575" y="285"/>
                    <a:pt x="1730" y="355"/>
                    <a:pt x="1869" y="488"/>
                  </a:cubicBezTo>
                  <a:cubicBezTo>
                    <a:pt x="1744" y="298"/>
                    <a:pt x="1545" y="171"/>
                    <a:pt x="1338" y="87"/>
                  </a:cubicBezTo>
                  <a:cubicBezTo>
                    <a:pt x="1203" y="31"/>
                    <a:pt x="1056" y="0"/>
                    <a:pt x="9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31"/>
            <p:cNvSpPr/>
            <p:nvPr/>
          </p:nvSpPr>
          <p:spPr>
            <a:xfrm>
              <a:off x="5715575" y="4040950"/>
              <a:ext cx="12050" cy="30875"/>
            </a:xfrm>
            <a:custGeom>
              <a:avLst/>
              <a:gdLst/>
              <a:ahLst/>
              <a:cxnLst/>
              <a:rect l="l" t="t" r="r" b="b"/>
              <a:pathLst>
                <a:path w="482" h="1235" extrusionOk="0">
                  <a:moveTo>
                    <a:pt x="482" y="1"/>
                  </a:moveTo>
                  <a:lnTo>
                    <a:pt x="482" y="1"/>
                  </a:lnTo>
                  <a:cubicBezTo>
                    <a:pt x="401" y="95"/>
                    <a:pt x="309" y="180"/>
                    <a:pt x="210" y="255"/>
                  </a:cubicBezTo>
                  <a:cubicBezTo>
                    <a:pt x="156" y="294"/>
                    <a:pt x="97" y="335"/>
                    <a:pt x="36" y="370"/>
                  </a:cubicBezTo>
                  <a:cubicBezTo>
                    <a:pt x="0" y="535"/>
                    <a:pt x="0" y="706"/>
                    <a:pt x="41" y="869"/>
                  </a:cubicBezTo>
                  <a:cubicBezTo>
                    <a:pt x="31" y="724"/>
                    <a:pt x="66" y="593"/>
                    <a:pt x="108" y="452"/>
                  </a:cubicBezTo>
                  <a:cubicBezTo>
                    <a:pt x="113" y="437"/>
                    <a:pt x="117" y="425"/>
                    <a:pt x="123" y="412"/>
                  </a:cubicBezTo>
                  <a:lnTo>
                    <a:pt x="123" y="412"/>
                  </a:lnTo>
                  <a:cubicBezTo>
                    <a:pt x="67" y="682"/>
                    <a:pt x="65" y="972"/>
                    <a:pt x="152" y="1234"/>
                  </a:cubicBezTo>
                  <a:cubicBezTo>
                    <a:pt x="98" y="950"/>
                    <a:pt x="183" y="562"/>
                    <a:pt x="271" y="365"/>
                  </a:cubicBezTo>
                  <a:cubicBezTo>
                    <a:pt x="338" y="215"/>
                    <a:pt x="401" y="103"/>
                    <a:pt x="4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31"/>
            <p:cNvSpPr/>
            <p:nvPr/>
          </p:nvSpPr>
          <p:spPr>
            <a:xfrm>
              <a:off x="5739575" y="4013825"/>
              <a:ext cx="34275" cy="10350"/>
            </a:xfrm>
            <a:custGeom>
              <a:avLst/>
              <a:gdLst/>
              <a:ahLst/>
              <a:cxnLst/>
              <a:rect l="l" t="t" r="r" b="b"/>
              <a:pathLst>
                <a:path w="1371" h="414" extrusionOk="0">
                  <a:moveTo>
                    <a:pt x="574" y="1"/>
                  </a:moveTo>
                  <a:cubicBezTo>
                    <a:pt x="377" y="1"/>
                    <a:pt x="178" y="60"/>
                    <a:pt x="1" y="177"/>
                  </a:cubicBezTo>
                  <a:cubicBezTo>
                    <a:pt x="138" y="131"/>
                    <a:pt x="283" y="110"/>
                    <a:pt x="426" y="110"/>
                  </a:cubicBezTo>
                  <a:cubicBezTo>
                    <a:pt x="695" y="110"/>
                    <a:pt x="960" y="182"/>
                    <a:pt x="1166" y="288"/>
                  </a:cubicBezTo>
                  <a:cubicBezTo>
                    <a:pt x="1235" y="326"/>
                    <a:pt x="1306" y="370"/>
                    <a:pt x="1371" y="413"/>
                  </a:cubicBezTo>
                  <a:cubicBezTo>
                    <a:pt x="1345" y="379"/>
                    <a:pt x="1317" y="347"/>
                    <a:pt x="1288" y="316"/>
                  </a:cubicBezTo>
                  <a:cubicBezTo>
                    <a:pt x="1092" y="105"/>
                    <a:pt x="835" y="1"/>
                    <a:pt x="5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31"/>
            <p:cNvSpPr/>
            <p:nvPr/>
          </p:nvSpPr>
          <p:spPr>
            <a:xfrm>
              <a:off x="5742025" y="4008550"/>
              <a:ext cx="28775" cy="10375"/>
            </a:xfrm>
            <a:custGeom>
              <a:avLst/>
              <a:gdLst/>
              <a:ahLst/>
              <a:cxnLst/>
              <a:rect l="l" t="t" r="r" b="b"/>
              <a:pathLst>
                <a:path w="1151" h="415" extrusionOk="0">
                  <a:moveTo>
                    <a:pt x="479" y="1"/>
                  </a:moveTo>
                  <a:cubicBezTo>
                    <a:pt x="396" y="1"/>
                    <a:pt x="313" y="13"/>
                    <a:pt x="232" y="37"/>
                  </a:cubicBezTo>
                  <a:cubicBezTo>
                    <a:pt x="210" y="40"/>
                    <a:pt x="233" y="39"/>
                    <a:pt x="242" y="42"/>
                  </a:cubicBezTo>
                  <a:cubicBezTo>
                    <a:pt x="287" y="49"/>
                    <a:pt x="358" y="56"/>
                    <a:pt x="392" y="61"/>
                  </a:cubicBezTo>
                  <a:cubicBezTo>
                    <a:pt x="431" y="68"/>
                    <a:pt x="476" y="75"/>
                    <a:pt x="525" y="86"/>
                  </a:cubicBezTo>
                  <a:cubicBezTo>
                    <a:pt x="514" y="85"/>
                    <a:pt x="503" y="85"/>
                    <a:pt x="492" y="84"/>
                  </a:cubicBezTo>
                  <a:cubicBezTo>
                    <a:pt x="482" y="83"/>
                    <a:pt x="473" y="83"/>
                    <a:pt x="463" y="83"/>
                  </a:cubicBezTo>
                  <a:cubicBezTo>
                    <a:pt x="315" y="83"/>
                    <a:pt x="175" y="141"/>
                    <a:pt x="44" y="208"/>
                  </a:cubicBezTo>
                  <a:cubicBezTo>
                    <a:pt x="34" y="213"/>
                    <a:pt x="1" y="229"/>
                    <a:pt x="7" y="229"/>
                  </a:cubicBezTo>
                  <a:cubicBezTo>
                    <a:pt x="7" y="229"/>
                    <a:pt x="8" y="229"/>
                    <a:pt x="10" y="229"/>
                  </a:cubicBezTo>
                  <a:cubicBezTo>
                    <a:pt x="70" y="219"/>
                    <a:pt x="131" y="213"/>
                    <a:pt x="192" y="205"/>
                  </a:cubicBezTo>
                  <a:cubicBezTo>
                    <a:pt x="260" y="197"/>
                    <a:pt x="316" y="194"/>
                    <a:pt x="367" y="194"/>
                  </a:cubicBezTo>
                  <a:cubicBezTo>
                    <a:pt x="490" y="194"/>
                    <a:pt x="580" y="214"/>
                    <a:pt x="716" y="239"/>
                  </a:cubicBezTo>
                  <a:cubicBezTo>
                    <a:pt x="877" y="280"/>
                    <a:pt x="1017" y="321"/>
                    <a:pt x="1151" y="414"/>
                  </a:cubicBezTo>
                  <a:cubicBezTo>
                    <a:pt x="1047" y="293"/>
                    <a:pt x="912" y="195"/>
                    <a:pt x="764" y="138"/>
                  </a:cubicBezTo>
                  <a:lnTo>
                    <a:pt x="764" y="138"/>
                  </a:lnTo>
                  <a:cubicBezTo>
                    <a:pt x="867" y="167"/>
                    <a:pt x="969" y="200"/>
                    <a:pt x="1051" y="243"/>
                  </a:cubicBezTo>
                  <a:cubicBezTo>
                    <a:pt x="901" y="81"/>
                    <a:pt x="691" y="1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31"/>
            <p:cNvSpPr/>
            <p:nvPr/>
          </p:nvSpPr>
          <p:spPr>
            <a:xfrm>
              <a:off x="5754150" y="4007150"/>
              <a:ext cx="8625" cy="2275"/>
            </a:xfrm>
            <a:custGeom>
              <a:avLst/>
              <a:gdLst/>
              <a:ahLst/>
              <a:cxnLst/>
              <a:rect l="l" t="t" r="r" b="b"/>
              <a:pathLst>
                <a:path w="345" h="91" extrusionOk="0">
                  <a:moveTo>
                    <a:pt x="63" y="1"/>
                  </a:moveTo>
                  <a:cubicBezTo>
                    <a:pt x="42" y="1"/>
                    <a:pt x="21" y="2"/>
                    <a:pt x="1" y="4"/>
                  </a:cubicBezTo>
                  <a:cubicBezTo>
                    <a:pt x="113" y="44"/>
                    <a:pt x="231" y="57"/>
                    <a:pt x="345" y="90"/>
                  </a:cubicBezTo>
                  <a:cubicBezTo>
                    <a:pt x="266" y="25"/>
                    <a:pt x="163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31"/>
            <p:cNvSpPr/>
            <p:nvPr/>
          </p:nvSpPr>
          <p:spPr>
            <a:xfrm>
              <a:off x="5757250" y="4004225"/>
              <a:ext cx="2850" cy="625"/>
            </a:xfrm>
            <a:custGeom>
              <a:avLst/>
              <a:gdLst/>
              <a:ahLst/>
              <a:cxnLst/>
              <a:rect l="l" t="t" r="r" b="b"/>
              <a:pathLst>
                <a:path w="114" h="25" extrusionOk="0">
                  <a:moveTo>
                    <a:pt x="18" y="0"/>
                  </a:moveTo>
                  <a:cubicBezTo>
                    <a:pt x="12" y="0"/>
                    <a:pt x="6" y="1"/>
                    <a:pt x="0" y="1"/>
                  </a:cubicBezTo>
                  <a:cubicBezTo>
                    <a:pt x="40" y="15"/>
                    <a:pt x="74" y="18"/>
                    <a:pt x="114" y="25"/>
                  </a:cubicBezTo>
                  <a:cubicBezTo>
                    <a:pt x="85" y="9"/>
                    <a:pt x="50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31"/>
            <p:cNvSpPr/>
            <p:nvPr/>
          </p:nvSpPr>
          <p:spPr>
            <a:xfrm>
              <a:off x="5758550" y="4028775"/>
              <a:ext cx="28350" cy="32375"/>
            </a:xfrm>
            <a:custGeom>
              <a:avLst/>
              <a:gdLst/>
              <a:ahLst/>
              <a:cxnLst/>
              <a:rect l="l" t="t" r="r" b="b"/>
              <a:pathLst>
                <a:path w="1134" h="1295" extrusionOk="0">
                  <a:moveTo>
                    <a:pt x="727" y="699"/>
                  </a:moveTo>
                  <a:lnTo>
                    <a:pt x="727" y="699"/>
                  </a:lnTo>
                  <a:cubicBezTo>
                    <a:pt x="727" y="699"/>
                    <a:pt x="730" y="704"/>
                    <a:pt x="731" y="706"/>
                  </a:cubicBezTo>
                  <a:cubicBezTo>
                    <a:pt x="735" y="711"/>
                    <a:pt x="736" y="712"/>
                    <a:pt x="736" y="712"/>
                  </a:cubicBezTo>
                  <a:cubicBezTo>
                    <a:pt x="736" y="712"/>
                    <a:pt x="731" y="706"/>
                    <a:pt x="730" y="703"/>
                  </a:cubicBezTo>
                  <a:cubicBezTo>
                    <a:pt x="729" y="702"/>
                    <a:pt x="728" y="700"/>
                    <a:pt x="727" y="699"/>
                  </a:cubicBezTo>
                  <a:close/>
                  <a:moveTo>
                    <a:pt x="1" y="1"/>
                  </a:moveTo>
                  <a:lnTo>
                    <a:pt x="1" y="1"/>
                  </a:lnTo>
                  <a:cubicBezTo>
                    <a:pt x="128" y="39"/>
                    <a:pt x="220" y="115"/>
                    <a:pt x="310" y="194"/>
                  </a:cubicBezTo>
                  <a:cubicBezTo>
                    <a:pt x="416" y="289"/>
                    <a:pt x="501" y="402"/>
                    <a:pt x="587" y="513"/>
                  </a:cubicBezTo>
                  <a:cubicBezTo>
                    <a:pt x="619" y="557"/>
                    <a:pt x="634" y="577"/>
                    <a:pt x="694" y="655"/>
                  </a:cubicBezTo>
                  <a:cubicBezTo>
                    <a:pt x="695" y="657"/>
                    <a:pt x="697" y="660"/>
                    <a:pt x="699" y="662"/>
                  </a:cubicBezTo>
                  <a:cubicBezTo>
                    <a:pt x="706" y="672"/>
                    <a:pt x="715" y="683"/>
                    <a:pt x="723" y="694"/>
                  </a:cubicBezTo>
                  <a:cubicBezTo>
                    <a:pt x="721" y="691"/>
                    <a:pt x="720" y="690"/>
                    <a:pt x="719" y="688"/>
                  </a:cubicBezTo>
                  <a:lnTo>
                    <a:pt x="719" y="688"/>
                  </a:lnTo>
                  <a:cubicBezTo>
                    <a:pt x="721" y="691"/>
                    <a:pt x="724" y="695"/>
                    <a:pt x="727" y="699"/>
                  </a:cubicBezTo>
                  <a:lnTo>
                    <a:pt x="727" y="699"/>
                  </a:lnTo>
                  <a:cubicBezTo>
                    <a:pt x="727" y="699"/>
                    <a:pt x="727" y="699"/>
                    <a:pt x="727" y="699"/>
                  </a:cubicBezTo>
                  <a:lnTo>
                    <a:pt x="727" y="699"/>
                  </a:lnTo>
                  <a:cubicBezTo>
                    <a:pt x="727" y="699"/>
                    <a:pt x="727" y="699"/>
                    <a:pt x="727" y="699"/>
                  </a:cubicBezTo>
                  <a:cubicBezTo>
                    <a:pt x="782" y="771"/>
                    <a:pt x="944" y="992"/>
                    <a:pt x="1047" y="1152"/>
                  </a:cubicBezTo>
                  <a:cubicBezTo>
                    <a:pt x="1077" y="1200"/>
                    <a:pt x="1107" y="1248"/>
                    <a:pt x="1134" y="1294"/>
                  </a:cubicBezTo>
                  <a:cubicBezTo>
                    <a:pt x="1129" y="1273"/>
                    <a:pt x="1123" y="1253"/>
                    <a:pt x="1117" y="1232"/>
                  </a:cubicBezTo>
                  <a:cubicBezTo>
                    <a:pt x="954" y="719"/>
                    <a:pt x="575" y="6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31"/>
            <p:cNvSpPr/>
            <p:nvPr/>
          </p:nvSpPr>
          <p:spPr>
            <a:xfrm>
              <a:off x="5766900" y="4037700"/>
              <a:ext cx="16900" cy="21050"/>
            </a:xfrm>
            <a:custGeom>
              <a:avLst/>
              <a:gdLst/>
              <a:ahLst/>
              <a:cxnLst/>
              <a:rect l="l" t="t" r="r" b="b"/>
              <a:pathLst>
                <a:path w="676" h="842" extrusionOk="0">
                  <a:moveTo>
                    <a:pt x="1" y="1"/>
                  </a:moveTo>
                  <a:cubicBezTo>
                    <a:pt x="207" y="273"/>
                    <a:pt x="435" y="560"/>
                    <a:pt x="675" y="841"/>
                  </a:cubicBezTo>
                  <a:cubicBezTo>
                    <a:pt x="535" y="505"/>
                    <a:pt x="299" y="19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31"/>
            <p:cNvSpPr/>
            <p:nvPr/>
          </p:nvSpPr>
          <p:spPr>
            <a:xfrm>
              <a:off x="5720850" y="4028550"/>
              <a:ext cx="35575" cy="30900"/>
            </a:xfrm>
            <a:custGeom>
              <a:avLst/>
              <a:gdLst/>
              <a:ahLst/>
              <a:cxnLst/>
              <a:rect l="l" t="t" r="r" b="b"/>
              <a:pathLst>
                <a:path w="1423" h="1236" extrusionOk="0">
                  <a:moveTo>
                    <a:pt x="1241" y="0"/>
                  </a:moveTo>
                  <a:cubicBezTo>
                    <a:pt x="659" y="0"/>
                    <a:pt x="128" y="503"/>
                    <a:pt x="25" y="1081"/>
                  </a:cubicBezTo>
                  <a:cubicBezTo>
                    <a:pt x="17" y="1123"/>
                    <a:pt x="0" y="1221"/>
                    <a:pt x="5" y="1235"/>
                  </a:cubicBezTo>
                  <a:cubicBezTo>
                    <a:pt x="61" y="1109"/>
                    <a:pt x="124" y="989"/>
                    <a:pt x="201" y="877"/>
                  </a:cubicBezTo>
                  <a:cubicBezTo>
                    <a:pt x="231" y="829"/>
                    <a:pt x="287" y="759"/>
                    <a:pt x="354" y="686"/>
                  </a:cubicBezTo>
                  <a:lnTo>
                    <a:pt x="354" y="686"/>
                  </a:lnTo>
                  <a:cubicBezTo>
                    <a:pt x="261" y="833"/>
                    <a:pt x="191" y="995"/>
                    <a:pt x="168" y="1169"/>
                  </a:cubicBezTo>
                  <a:cubicBezTo>
                    <a:pt x="190" y="1094"/>
                    <a:pt x="228" y="1029"/>
                    <a:pt x="269" y="962"/>
                  </a:cubicBezTo>
                  <a:cubicBezTo>
                    <a:pt x="349" y="841"/>
                    <a:pt x="387" y="795"/>
                    <a:pt x="494" y="676"/>
                  </a:cubicBezTo>
                  <a:cubicBezTo>
                    <a:pt x="683" y="469"/>
                    <a:pt x="840" y="339"/>
                    <a:pt x="1085" y="207"/>
                  </a:cubicBezTo>
                  <a:cubicBezTo>
                    <a:pt x="1143" y="175"/>
                    <a:pt x="1204" y="143"/>
                    <a:pt x="1266" y="120"/>
                  </a:cubicBezTo>
                  <a:lnTo>
                    <a:pt x="1266" y="120"/>
                  </a:lnTo>
                  <a:cubicBezTo>
                    <a:pt x="1237" y="121"/>
                    <a:pt x="1210" y="124"/>
                    <a:pt x="1182" y="128"/>
                  </a:cubicBezTo>
                  <a:cubicBezTo>
                    <a:pt x="1064" y="147"/>
                    <a:pt x="948" y="182"/>
                    <a:pt x="839" y="233"/>
                  </a:cubicBezTo>
                  <a:cubicBezTo>
                    <a:pt x="1023" y="116"/>
                    <a:pt x="1201" y="33"/>
                    <a:pt x="1422" y="17"/>
                  </a:cubicBezTo>
                  <a:cubicBezTo>
                    <a:pt x="1362" y="6"/>
                    <a:pt x="1301" y="0"/>
                    <a:pt x="1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31"/>
            <p:cNvSpPr/>
            <p:nvPr/>
          </p:nvSpPr>
          <p:spPr>
            <a:xfrm>
              <a:off x="5731725" y="4035550"/>
              <a:ext cx="17925" cy="15075"/>
            </a:xfrm>
            <a:custGeom>
              <a:avLst/>
              <a:gdLst/>
              <a:ahLst/>
              <a:cxnLst/>
              <a:rect l="l" t="t" r="r" b="b"/>
              <a:pathLst>
                <a:path w="717" h="603" extrusionOk="0">
                  <a:moveTo>
                    <a:pt x="716" y="0"/>
                  </a:moveTo>
                  <a:lnTo>
                    <a:pt x="716" y="0"/>
                  </a:lnTo>
                  <a:cubicBezTo>
                    <a:pt x="402" y="29"/>
                    <a:pt x="143" y="277"/>
                    <a:pt x="19" y="561"/>
                  </a:cubicBezTo>
                  <a:cubicBezTo>
                    <a:pt x="15" y="570"/>
                    <a:pt x="0" y="603"/>
                    <a:pt x="2" y="603"/>
                  </a:cubicBezTo>
                  <a:cubicBezTo>
                    <a:pt x="2" y="603"/>
                    <a:pt x="2" y="602"/>
                    <a:pt x="3" y="602"/>
                  </a:cubicBezTo>
                  <a:cubicBezTo>
                    <a:pt x="50" y="551"/>
                    <a:pt x="99" y="503"/>
                    <a:pt x="147" y="456"/>
                  </a:cubicBezTo>
                  <a:cubicBezTo>
                    <a:pt x="263" y="344"/>
                    <a:pt x="382" y="236"/>
                    <a:pt x="505" y="133"/>
                  </a:cubicBezTo>
                  <a:cubicBezTo>
                    <a:pt x="527" y="117"/>
                    <a:pt x="627" y="30"/>
                    <a:pt x="7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31"/>
            <p:cNvSpPr/>
            <p:nvPr/>
          </p:nvSpPr>
          <p:spPr>
            <a:xfrm>
              <a:off x="5739150" y="4040700"/>
              <a:ext cx="7925" cy="6825"/>
            </a:xfrm>
            <a:custGeom>
              <a:avLst/>
              <a:gdLst/>
              <a:ahLst/>
              <a:cxnLst/>
              <a:rect l="l" t="t" r="r" b="b"/>
              <a:pathLst>
                <a:path w="317" h="273" extrusionOk="0">
                  <a:moveTo>
                    <a:pt x="316" y="0"/>
                  </a:moveTo>
                  <a:lnTo>
                    <a:pt x="316" y="0"/>
                  </a:lnTo>
                  <a:cubicBezTo>
                    <a:pt x="175" y="26"/>
                    <a:pt x="55" y="145"/>
                    <a:pt x="0" y="272"/>
                  </a:cubicBezTo>
                  <a:cubicBezTo>
                    <a:pt x="47" y="222"/>
                    <a:pt x="105" y="183"/>
                    <a:pt x="154" y="136"/>
                  </a:cubicBezTo>
                  <a:cubicBezTo>
                    <a:pt x="206" y="87"/>
                    <a:pt x="256" y="36"/>
                    <a:pt x="3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31"/>
            <p:cNvSpPr/>
            <p:nvPr/>
          </p:nvSpPr>
          <p:spPr>
            <a:xfrm>
              <a:off x="5746875" y="4044675"/>
              <a:ext cx="1275" cy="1175"/>
            </a:xfrm>
            <a:custGeom>
              <a:avLst/>
              <a:gdLst/>
              <a:ahLst/>
              <a:cxnLst/>
              <a:rect l="l" t="t" r="r" b="b"/>
              <a:pathLst>
                <a:path w="51" h="47" extrusionOk="0">
                  <a:moveTo>
                    <a:pt x="51" y="0"/>
                  </a:moveTo>
                  <a:lnTo>
                    <a:pt x="51" y="0"/>
                  </a:lnTo>
                  <a:cubicBezTo>
                    <a:pt x="29" y="8"/>
                    <a:pt x="11" y="27"/>
                    <a:pt x="0" y="46"/>
                  </a:cubicBezTo>
                  <a:cubicBezTo>
                    <a:pt x="19" y="32"/>
                    <a:pt x="34" y="14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31"/>
            <p:cNvSpPr/>
            <p:nvPr/>
          </p:nvSpPr>
          <p:spPr>
            <a:xfrm>
              <a:off x="5760850" y="4092150"/>
              <a:ext cx="15375" cy="17425"/>
            </a:xfrm>
            <a:custGeom>
              <a:avLst/>
              <a:gdLst/>
              <a:ahLst/>
              <a:cxnLst/>
              <a:rect l="l" t="t" r="r" b="b"/>
              <a:pathLst>
                <a:path w="615" h="697" extrusionOk="0">
                  <a:moveTo>
                    <a:pt x="614" y="0"/>
                  </a:moveTo>
                  <a:lnTo>
                    <a:pt x="614" y="0"/>
                  </a:lnTo>
                  <a:cubicBezTo>
                    <a:pt x="586" y="47"/>
                    <a:pt x="554" y="90"/>
                    <a:pt x="525" y="135"/>
                  </a:cubicBezTo>
                  <a:cubicBezTo>
                    <a:pt x="419" y="289"/>
                    <a:pt x="375" y="341"/>
                    <a:pt x="258" y="483"/>
                  </a:cubicBezTo>
                  <a:cubicBezTo>
                    <a:pt x="178" y="571"/>
                    <a:pt x="105" y="651"/>
                    <a:pt x="0" y="696"/>
                  </a:cubicBezTo>
                  <a:cubicBezTo>
                    <a:pt x="319" y="664"/>
                    <a:pt x="530" y="351"/>
                    <a:pt x="602" y="57"/>
                  </a:cubicBezTo>
                  <a:cubicBezTo>
                    <a:pt x="605" y="38"/>
                    <a:pt x="613" y="11"/>
                    <a:pt x="6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31"/>
            <p:cNvSpPr/>
            <p:nvPr/>
          </p:nvSpPr>
          <p:spPr>
            <a:xfrm>
              <a:off x="5762950" y="4093875"/>
              <a:ext cx="9750" cy="12925"/>
            </a:xfrm>
            <a:custGeom>
              <a:avLst/>
              <a:gdLst/>
              <a:ahLst/>
              <a:cxnLst/>
              <a:rect l="l" t="t" r="r" b="b"/>
              <a:pathLst>
                <a:path w="390" h="517" extrusionOk="0">
                  <a:moveTo>
                    <a:pt x="389" y="0"/>
                  </a:moveTo>
                  <a:cubicBezTo>
                    <a:pt x="382" y="7"/>
                    <a:pt x="380" y="13"/>
                    <a:pt x="376" y="19"/>
                  </a:cubicBezTo>
                  <a:cubicBezTo>
                    <a:pt x="245" y="195"/>
                    <a:pt x="148" y="317"/>
                    <a:pt x="1" y="517"/>
                  </a:cubicBezTo>
                  <a:cubicBezTo>
                    <a:pt x="144" y="432"/>
                    <a:pt x="269" y="308"/>
                    <a:pt x="338" y="152"/>
                  </a:cubicBezTo>
                  <a:cubicBezTo>
                    <a:pt x="358" y="103"/>
                    <a:pt x="379" y="52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31"/>
            <p:cNvSpPr/>
            <p:nvPr/>
          </p:nvSpPr>
          <p:spPr>
            <a:xfrm>
              <a:off x="5764325" y="4094875"/>
              <a:ext cx="4975" cy="7300"/>
            </a:xfrm>
            <a:custGeom>
              <a:avLst/>
              <a:gdLst/>
              <a:ahLst/>
              <a:cxnLst/>
              <a:rect l="l" t="t" r="r" b="b"/>
              <a:pathLst>
                <a:path w="199" h="292" extrusionOk="0">
                  <a:moveTo>
                    <a:pt x="198" y="0"/>
                  </a:moveTo>
                  <a:cubicBezTo>
                    <a:pt x="160" y="53"/>
                    <a:pt x="135" y="82"/>
                    <a:pt x="97" y="138"/>
                  </a:cubicBezTo>
                  <a:cubicBezTo>
                    <a:pt x="62" y="187"/>
                    <a:pt x="37" y="242"/>
                    <a:pt x="1" y="292"/>
                  </a:cubicBezTo>
                  <a:cubicBezTo>
                    <a:pt x="100" y="226"/>
                    <a:pt x="167" y="115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31"/>
            <p:cNvSpPr/>
            <p:nvPr/>
          </p:nvSpPr>
          <p:spPr>
            <a:xfrm>
              <a:off x="5763075" y="4095475"/>
              <a:ext cx="1050" cy="1450"/>
            </a:xfrm>
            <a:custGeom>
              <a:avLst/>
              <a:gdLst/>
              <a:ahLst/>
              <a:cxnLst/>
              <a:rect l="l" t="t" r="r" b="b"/>
              <a:pathLst>
                <a:path w="42" h="58" extrusionOk="0">
                  <a:moveTo>
                    <a:pt x="41" y="1"/>
                  </a:moveTo>
                  <a:cubicBezTo>
                    <a:pt x="25" y="17"/>
                    <a:pt x="14" y="38"/>
                    <a:pt x="0" y="58"/>
                  </a:cubicBezTo>
                  <a:cubicBezTo>
                    <a:pt x="21" y="44"/>
                    <a:pt x="35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31"/>
            <p:cNvSpPr/>
            <p:nvPr/>
          </p:nvSpPr>
          <p:spPr>
            <a:xfrm>
              <a:off x="5775325" y="4016475"/>
              <a:ext cx="3850" cy="8200"/>
            </a:xfrm>
            <a:custGeom>
              <a:avLst/>
              <a:gdLst/>
              <a:ahLst/>
              <a:cxnLst/>
              <a:rect l="l" t="t" r="r" b="b"/>
              <a:pathLst>
                <a:path w="154" h="328" extrusionOk="0">
                  <a:moveTo>
                    <a:pt x="0" y="0"/>
                  </a:moveTo>
                  <a:lnTo>
                    <a:pt x="0" y="0"/>
                  </a:lnTo>
                  <a:cubicBezTo>
                    <a:pt x="13" y="65"/>
                    <a:pt x="28" y="129"/>
                    <a:pt x="45" y="195"/>
                  </a:cubicBezTo>
                  <a:cubicBezTo>
                    <a:pt x="82" y="240"/>
                    <a:pt x="121" y="287"/>
                    <a:pt x="154" y="328"/>
                  </a:cubicBezTo>
                  <a:cubicBezTo>
                    <a:pt x="152" y="311"/>
                    <a:pt x="150" y="297"/>
                    <a:pt x="148" y="283"/>
                  </a:cubicBezTo>
                  <a:cubicBezTo>
                    <a:pt x="124" y="283"/>
                    <a:pt x="98" y="266"/>
                    <a:pt x="97" y="236"/>
                  </a:cubicBezTo>
                  <a:cubicBezTo>
                    <a:pt x="95" y="196"/>
                    <a:pt x="95" y="155"/>
                    <a:pt x="93" y="115"/>
                  </a:cubicBezTo>
                  <a:cubicBezTo>
                    <a:pt x="70" y="113"/>
                    <a:pt x="46" y="96"/>
                    <a:pt x="45" y="67"/>
                  </a:cubicBezTo>
                  <a:lnTo>
                    <a:pt x="45" y="48"/>
                  </a:lnTo>
                  <a:cubicBezTo>
                    <a:pt x="30" y="31"/>
                    <a:pt x="15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31"/>
            <p:cNvSpPr/>
            <p:nvPr/>
          </p:nvSpPr>
          <p:spPr>
            <a:xfrm>
              <a:off x="5764325" y="4009750"/>
              <a:ext cx="9275" cy="8125"/>
            </a:xfrm>
            <a:custGeom>
              <a:avLst/>
              <a:gdLst/>
              <a:ahLst/>
              <a:cxnLst/>
              <a:rect l="l" t="t" r="r" b="b"/>
              <a:pathLst>
                <a:path w="371" h="325" extrusionOk="0">
                  <a:moveTo>
                    <a:pt x="1" y="1"/>
                  </a:moveTo>
                  <a:lnTo>
                    <a:pt x="1" y="1"/>
                  </a:lnTo>
                  <a:cubicBezTo>
                    <a:pt x="152" y="77"/>
                    <a:pt x="262" y="192"/>
                    <a:pt x="370" y="325"/>
                  </a:cubicBezTo>
                  <a:cubicBezTo>
                    <a:pt x="360" y="278"/>
                    <a:pt x="351" y="228"/>
                    <a:pt x="342" y="180"/>
                  </a:cubicBezTo>
                  <a:cubicBezTo>
                    <a:pt x="243" y="98"/>
                    <a:pt x="128" y="3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31"/>
            <p:cNvSpPr/>
            <p:nvPr/>
          </p:nvSpPr>
          <p:spPr>
            <a:xfrm>
              <a:off x="5776475" y="4021575"/>
              <a:ext cx="6475" cy="11225"/>
            </a:xfrm>
            <a:custGeom>
              <a:avLst/>
              <a:gdLst/>
              <a:ahLst/>
              <a:cxnLst/>
              <a:rect l="l" t="t" r="r" b="b"/>
              <a:pathLst>
                <a:path w="259" h="449" extrusionOk="0">
                  <a:moveTo>
                    <a:pt x="1" y="0"/>
                  </a:moveTo>
                  <a:lnTo>
                    <a:pt x="1" y="0"/>
                  </a:lnTo>
                  <a:cubicBezTo>
                    <a:pt x="18" y="65"/>
                    <a:pt x="36" y="130"/>
                    <a:pt x="55" y="193"/>
                  </a:cubicBezTo>
                  <a:cubicBezTo>
                    <a:pt x="56" y="197"/>
                    <a:pt x="56" y="202"/>
                    <a:pt x="56" y="206"/>
                  </a:cubicBezTo>
                  <a:cubicBezTo>
                    <a:pt x="122" y="289"/>
                    <a:pt x="193" y="367"/>
                    <a:pt x="258" y="448"/>
                  </a:cubicBezTo>
                  <a:lnTo>
                    <a:pt x="258" y="446"/>
                  </a:lnTo>
                  <a:cubicBezTo>
                    <a:pt x="256" y="443"/>
                    <a:pt x="253" y="440"/>
                    <a:pt x="251" y="435"/>
                  </a:cubicBezTo>
                  <a:cubicBezTo>
                    <a:pt x="247" y="425"/>
                    <a:pt x="243" y="415"/>
                    <a:pt x="240" y="405"/>
                  </a:cubicBezTo>
                  <a:cubicBezTo>
                    <a:pt x="240" y="404"/>
                    <a:pt x="237" y="403"/>
                    <a:pt x="237" y="402"/>
                  </a:cubicBezTo>
                  <a:cubicBezTo>
                    <a:pt x="232" y="400"/>
                    <a:pt x="226" y="398"/>
                    <a:pt x="221" y="394"/>
                  </a:cubicBezTo>
                  <a:cubicBezTo>
                    <a:pt x="184" y="364"/>
                    <a:pt x="163" y="315"/>
                    <a:pt x="147" y="271"/>
                  </a:cubicBezTo>
                  <a:cubicBezTo>
                    <a:pt x="134" y="240"/>
                    <a:pt x="126" y="207"/>
                    <a:pt x="118" y="175"/>
                  </a:cubicBezTo>
                  <a:cubicBezTo>
                    <a:pt x="82" y="115"/>
                    <a:pt x="44" y="5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31"/>
            <p:cNvSpPr/>
            <p:nvPr/>
          </p:nvSpPr>
          <p:spPr>
            <a:xfrm>
              <a:off x="5769325" y="4015025"/>
              <a:ext cx="5175" cy="7000"/>
            </a:xfrm>
            <a:custGeom>
              <a:avLst/>
              <a:gdLst/>
              <a:ahLst/>
              <a:cxnLst/>
              <a:rect l="l" t="t" r="r" b="b"/>
              <a:pathLst>
                <a:path w="207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3" y="101"/>
                    <a:pt x="135" y="175"/>
                    <a:pt x="206" y="280"/>
                  </a:cubicBezTo>
                  <a:cubicBezTo>
                    <a:pt x="194" y="231"/>
                    <a:pt x="183" y="182"/>
                    <a:pt x="172" y="134"/>
                  </a:cubicBezTo>
                  <a:cubicBezTo>
                    <a:pt x="121" y="83"/>
                    <a:pt x="63" y="3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31"/>
            <p:cNvSpPr/>
            <p:nvPr/>
          </p:nvSpPr>
          <p:spPr>
            <a:xfrm>
              <a:off x="5718925" y="3980700"/>
              <a:ext cx="425" cy="3050"/>
            </a:xfrm>
            <a:custGeom>
              <a:avLst/>
              <a:gdLst/>
              <a:ahLst/>
              <a:cxnLst/>
              <a:rect l="l" t="t" r="r" b="b"/>
              <a:pathLst>
                <a:path w="17" h="122" extrusionOk="0">
                  <a:moveTo>
                    <a:pt x="13" y="1"/>
                  </a:moveTo>
                  <a:cubicBezTo>
                    <a:pt x="9" y="4"/>
                    <a:pt x="6" y="6"/>
                    <a:pt x="3" y="9"/>
                  </a:cubicBezTo>
                  <a:cubicBezTo>
                    <a:pt x="1" y="32"/>
                    <a:pt x="1" y="55"/>
                    <a:pt x="1" y="80"/>
                  </a:cubicBezTo>
                  <a:cubicBezTo>
                    <a:pt x="4" y="94"/>
                    <a:pt x="6" y="108"/>
                    <a:pt x="10" y="121"/>
                  </a:cubicBezTo>
                  <a:cubicBezTo>
                    <a:pt x="13" y="119"/>
                    <a:pt x="14" y="118"/>
                    <a:pt x="16" y="118"/>
                  </a:cubicBezTo>
                  <a:lnTo>
                    <a:pt x="16" y="73"/>
                  </a:lnTo>
                  <a:cubicBezTo>
                    <a:pt x="15" y="49"/>
                    <a:pt x="14" y="25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31"/>
            <p:cNvSpPr/>
            <p:nvPr/>
          </p:nvSpPr>
          <p:spPr>
            <a:xfrm>
              <a:off x="5734825" y="3996375"/>
              <a:ext cx="3400" cy="13175"/>
            </a:xfrm>
            <a:custGeom>
              <a:avLst/>
              <a:gdLst/>
              <a:ahLst/>
              <a:cxnLst/>
              <a:rect l="l" t="t" r="r" b="b"/>
              <a:pathLst>
                <a:path w="136" h="527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48"/>
                    <a:pt x="26" y="104"/>
                    <a:pt x="14" y="159"/>
                  </a:cubicBezTo>
                  <a:cubicBezTo>
                    <a:pt x="14" y="160"/>
                    <a:pt x="16" y="161"/>
                    <a:pt x="16" y="162"/>
                  </a:cubicBezTo>
                  <a:cubicBezTo>
                    <a:pt x="31" y="228"/>
                    <a:pt x="49" y="293"/>
                    <a:pt x="63" y="356"/>
                  </a:cubicBezTo>
                  <a:cubicBezTo>
                    <a:pt x="69" y="385"/>
                    <a:pt x="54" y="407"/>
                    <a:pt x="34" y="417"/>
                  </a:cubicBezTo>
                  <a:cubicBezTo>
                    <a:pt x="36" y="453"/>
                    <a:pt x="36" y="489"/>
                    <a:pt x="36" y="526"/>
                  </a:cubicBezTo>
                  <a:cubicBezTo>
                    <a:pt x="52" y="522"/>
                    <a:pt x="65" y="519"/>
                    <a:pt x="81" y="515"/>
                  </a:cubicBezTo>
                  <a:cubicBezTo>
                    <a:pt x="98" y="371"/>
                    <a:pt x="116" y="228"/>
                    <a:pt x="135" y="83"/>
                  </a:cubicBezTo>
                  <a:cubicBezTo>
                    <a:pt x="89" y="59"/>
                    <a:pt x="44" y="3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31"/>
            <p:cNvSpPr/>
            <p:nvPr/>
          </p:nvSpPr>
          <p:spPr>
            <a:xfrm>
              <a:off x="5726500" y="3992225"/>
              <a:ext cx="4150" cy="3375"/>
            </a:xfrm>
            <a:custGeom>
              <a:avLst/>
              <a:gdLst/>
              <a:ahLst/>
              <a:cxnLst/>
              <a:rect l="l" t="t" r="r" b="b"/>
              <a:pathLst>
                <a:path w="166" h="135" extrusionOk="0">
                  <a:moveTo>
                    <a:pt x="12" y="0"/>
                  </a:moveTo>
                  <a:cubicBezTo>
                    <a:pt x="10" y="3"/>
                    <a:pt x="6" y="7"/>
                    <a:pt x="1" y="11"/>
                  </a:cubicBezTo>
                  <a:cubicBezTo>
                    <a:pt x="11" y="31"/>
                    <a:pt x="21" y="52"/>
                    <a:pt x="33" y="70"/>
                  </a:cubicBezTo>
                  <a:cubicBezTo>
                    <a:pt x="50" y="73"/>
                    <a:pt x="66" y="85"/>
                    <a:pt x="72" y="105"/>
                  </a:cubicBezTo>
                  <a:cubicBezTo>
                    <a:pt x="73" y="110"/>
                    <a:pt x="74" y="115"/>
                    <a:pt x="76" y="120"/>
                  </a:cubicBezTo>
                  <a:cubicBezTo>
                    <a:pt x="85" y="110"/>
                    <a:pt x="98" y="104"/>
                    <a:pt x="111" y="104"/>
                  </a:cubicBezTo>
                  <a:cubicBezTo>
                    <a:pt x="126" y="104"/>
                    <a:pt x="140" y="110"/>
                    <a:pt x="151" y="127"/>
                  </a:cubicBezTo>
                  <a:cubicBezTo>
                    <a:pt x="153" y="130"/>
                    <a:pt x="154" y="131"/>
                    <a:pt x="155" y="134"/>
                  </a:cubicBezTo>
                  <a:cubicBezTo>
                    <a:pt x="156" y="121"/>
                    <a:pt x="160" y="108"/>
                    <a:pt x="165" y="95"/>
                  </a:cubicBezTo>
                  <a:cubicBezTo>
                    <a:pt x="144" y="68"/>
                    <a:pt x="110" y="50"/>
                    <a:pt x="74" y="47"/>
                  </a:cubicBezTo>
                  <a:cubicBezTo>
                    <a:pt x="46" y="42"/>
                    <a:pt x="27" y="2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31"/>
            <p:cNvSpPr/>
            <p:nvPr/>
          </p:nvSpPr>
          <p:spPr>
            <a:xfrm>
              <a:off x="5735650" y="4009500"/>
              <a:ext cx="1150" cy="3000"/>
            </a:xfrm>
            <a:custGeom>
              <a:avLst/>
              <a:gdLst/>
              <a:ahLst/>
              <a:cxnLst/>
              <a:rect l="l" t="t" r="r" b="b"/>
              <a:pathLst>
                <a:path w="46" h="120" extrusionOk="0">
                  <a:moveTo>
                    <a:pt x="46" y="0"/>
                  </a:moveTo>
                  <a:lnTo>
                    <a:pt x="46" y="0"/>
                  </a:lnTo>
                  <a:cubicBezTo>
                    <a:pt x="31" y="5"/>
                    <a:pt x="17" y="12"/>
                    <a:pt x="3" y="20"/>
                  </a:cubicBezTo>
                  <a:cubicBezTo>
                    <a:pt x="3" y="53"/>
                    <a:pt x="1" y="87"/>
                    <a:pt x="0" y="120"/>
                  </a:cubicBezTo>
                  <a:cubicBezTo>
                    <a:pt x="12" y="116"/>
                    <a:pt x="24" y="110"/>
                    <a:pt x="34" y="107"/>
                  </a:cubicBezTo>
                  <a:cubicBezTo>
                    <a:pt x="37" y="71"/>
                    <a:pt x="41" y="36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31"/>
            <p:cNvSpPr/>
            <p:nvPr/>
          </p:nvSpPr>
          <p:spPr>
            <a:xfrm>
              <a:off x="5727275" y="3951350"/>
              <a:ext cx="6100" cy="5050"/>
            </a:xfrm>
            <a:custGeom>
              <a:avLst/>
              <a:gdLst/>
              <a:ahLst/>
              <a:cxnLst/>
              <a:rect l="l" t="t" r="r" b="b"/>
              <a:pathLst>
                <a:path w="244" h="202" extrusionOk="0">
                  <a:moveTo>
                    <a:pt x="244" y="1"/>
                  </a:moveTo>
                  <a:lnTo>
                    <a:pt x="244" y="1"/>
                  </a:lnTo>
                  <a:cubicBezTo>
                    <a:pt x="206" y="15"/>
                    <a:pt x="168" y="30"/>
                    <a:pt x="129" y="44"/>
                  </a:cubicBezTo>
                  <a:cubicBezTo>
                    <a:pt x="123" y="50"/>
                    <a:pt x="117" y="55"/>
                    <a:pt x="112" y="62"/>
                  </a:cubicBezTo>
                  <a:cubicBezTo>
                    <a:pt x="134" y="56"/>
                    <a:pt x="158" y="52"/>
                    <a:pt x="180" y="49"/>
                  </a:cubicBezTo>
                  <a:lnTo>
                    <a:pt x="182" y="49"/>
                  </a:lnTo>
                  <a:cubicBezTo>
                    <a:pt x="154" y="56"/>
                    <a:pt x="125" y="67"/>
                    <a:pt x="97" y="76"/>
                  </a:cubicBezTo>
                  <a:cubicBezTo>
                    <a:pt x="61" y="114"/>
                    <a:pt x="27" y="155"/>
                    <a:pt x="1" y="201"/>
                  </a:cubicBezTo>
                  <a:cubicBezTo>
                    <a:pt x="6" y="201"/>
                    <a:pt x="11" y="202"/>
                    <a:pt x="16" y="202"/>
                  </a:cubicBezTo>
                  <a:cubicBezTo>
                    <a:pt x="30" y="184"/>
                    <a:pt x="46" y="169"/>
                    <a:pt x="62" y="154"/>
                  </a:cubicBezTo>
                  <a:cubicBezTo>
                    <a:pt x="72" y="147"/>
                    <a:pt x="83" y="143"/>
                    <a:pt x="93" y="143"/>
                  </a:cubicBezTo>
                  <a:cubicBezTo>
                    <a:pt x="99" y="143"/>
                    <a:pt x="105" y="144"/>
                    <a:pt x="110" y="147"/>
                  </a:cubicBezTo>
                  <a:cubicBezTo>
                    <a:pt x="151" y="96"/>
                    <a:pt x="196" y="46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31"/>
            <p:cNvSpPr/>
            <p:nvPr/>
          </p:nvSpPr>
          <p:spPr>
            <a:xfrm>
              <a:off x="5725350" y="3947350"/>
              <a:ext cx="37475" cy="63725"/>
            </a:xfrm>
            <a:custGeom>
              <a:avLst/>
              <a:gdLst/>
              <a:ahLst/>
              <a:cxnLst/>
              <a:rect l="l" t="t" r="r" b="b"/>
              <a:pathLst>
                <a:path w="1499" h="2549" extrusionOk="0">
                  <a:moveTo>
                    <a:pt x="952" y="0"/>
                  </a:moveTo>
                  <a:cubicBezTo>
                    <a:pt x="871" y="19"/>
                    <a:pt x="789" y="46"/>
                    <a:pt x="714" y="78"/>
                  </a:cubicBezTo>
                  <a:cubicBezTo>
                    <a:pt x="570" y="142"/>
                    <a:pt x="434" y="230"/>
                    <a:pt x="318" y="336"/>
                  </a:cubicBezTo>
                  <a:cubicBezTo>
                    <a:pt x="246" y="410"/>
                    <a:pt x="184" y="490"/>
                    <a:pt x="132" y="582"/>
                  </a:cubicBezTo>
                  <a:cubicBezTo>
                    <a:pt x="129" y="587"/>
                    <a:pt x="125" y="590"/>
                    <a:pt x="122" y="592"/>
                  </a:cubicBezTo>
                  <a:cubicBezTo>
                    <a:pt x="96" y="643"/>
                    <a:pt x="73" y="694"/>
                    <a:pt x="55" y="747"/>
                  </a:cubicBezTo>
                  <a:cubicBezTo>
                    <a:pt x="53" y="750"/>
                    <a:pt x="53" y="752"/>
                    <a:pt x="52" y="755"/>
                  </a:cubicBezTo>
                  <a:cubicBezTo>
                    <a:pt x="73" y="751"/>
                    <a:pt x="94" y="748"/>
                    <a:pt x="118" y="746"/>
                  </a:cubicBezTo>
                  <a:lnTo>
                    <a:pt x="118" y="746"/>
                  </a:lnTo>
                  <a:cubicBezTo>
                    <a:pt x="94" y="752"/>
                    <a:pt x="71" y="760"/>
                    <a:pt x="48" y="767"/>
                  </a:cubicBezTo>
                  <a:cubicBezTo>
                    <a:pt x="31" y="819"/>
                    <a:pt x="17" y="871"/>
                    <a:pt x="7" y="925"/>
                  </a:cubicBezTo>
                  <a:cubicBezTo>
                    <a:pt x="31" y="920"/>
                    <a:pt x="57" y="915"/>
                    <a:pt x="82" y="911"/>
                  </a:cubicBezTo>
                  <a:lnTo>
                    <a:pt x="82" y="911"/>
                  </a:lnTo>
                  <a:cubicBezTo>
                    <a:pt x="56" y="921"/>
                    <a:pt x="30" y="933"/>
                    <a:pt x="4" y="946"/>
                  </a:cubicBezTo>
                  <a:cubicBezTo>
                    <a:pt x="1" y="982"/>
                    <a:pt x="0" y="1019"/>
                    <a:pt x="1" y="1055"/>
                  </a:cubicBezTo>
                  <a:lnTo>
                    <a:pt x="3" y="1055"/>
                  </a:lnTo>
                  <a:cubicBezTo>
                    <a:pt x="3" y="1055"/>
                    <a:pt x="1" y="1055"/>
                    <a:pt x="1" y="1056"/>
                  </a:cubicBezTo>
                  <a:cubicBezTo>
                    <a:pt x="4" y="1136"/>
                    <a:pt x="15" y="1215"/>
                    <a:pt x="36" y="1293"/>
                  </a:cubicBezTo>
                  <a:cubicBezTo>
                    <a:pt x="119" y="1589"/>
                    <a:pt x="326" y="1837"/>
                    <a:pt x="599" y="1966"/>
                  </a:cubicBezTo>
                  <a:cubicBezTo>
                    <a:pt x="614" y="1973"/>
                    <a:pt x="628" y="1997"/>
                    <a:pt x="626" y="2014"/>
                  </a:cubicBezTo>
                  <a:cubicBezTo>
                    <a:pt x="616" y="2089"/>
                    <a:pt x="606" y="2163"/>
                    <a:pt x="597" y="2238"/>
                  </a:cubicBezTo>
                  <a:cubicBezTo>
                    <a:pt x="592" y="2266"/>
                    <a:pt x="590" y="2295"/>
                    <a:pt x="586" y="2321"/>
                  </a:cubicBezTo>
                  <a:cubicBezTo>
                    <a:pt x="578" y="2398"/>
                    <a:pt x="571" y="2472"/>
                    <a:pt x="563" y="2548"/>
                  </a:cubicBezTo>
                  <a:cubicBezTo>
                    <a:pt x="683" y="2499"/>
                    <a:pt x="814" y="2445"/>
                    <a:pt x="961" y="2424"/>
                  </a:cubicBezTo>
                  <a:cubicBezTo>
                    <a:pt x="918" y="2417"/>
                    <a:pt x="871" y="2412"/>
                    <a:pt x="821" y="2412"/>
                  </a:cubicBezTo>
                  <a:cubicBezTo>
                    <a:pt x="750" y="2412"/>
                    <a:pt x="674" y="2421"/>
                    <a:pt x="601" y="2439"/>
                  </a:cubicBezTo>
                  <a:cubicBezTo>
                    <a:pt x="616" y="2435"/>
                    <a:pt x="630" y="2431"/>
                    <a:pt x="645" y="2425"/>
                  </a:cubicBezTo>
                  <a:cubicBezTo>
                    <a:pt x="809" y="2381"/>
                    <a:pt x="931" y="2345"/>
                    <a:pt x="1078" y="2345"/>
                  </a:cubicBezTo>
                  <a:cubicBezTo>
                    <a:pt x="1098" y="2345"/>
                    <a:pt x="1118" y="2346"/>
                    <a:pt x="1138" y="2347"/>
                  </a:cubicBezTo>
                  <a:cubicBezTo>
                    <a:pt x="1043" y="2307"/>
                    <a:pt x="940" y="2289"/>
                    <a:pt x="836" y="2289"/>
                  </a:cubicBezTo>
                  <a:cubicBezTo>
                    <a:pt x="777" y="2289"/>
                    <a:pt x="717" y="2295"/>
                    <a:pt x="659" y="2306"/>
                  </a:cubicBezTo>
                  <a:cubicBezTo>
                    <a:pt x="735" y="2279"/>
                    <a:pt x="809" y="2255"/>
                    <a:pt x="886" y="2240"/>
                  </a:cubicBezTo>
                  <a:cubicBezTo>
                    <a:pt x="843" y="2233"/>
                    <a:pt x="801" y="2229"/>
                    <a:pt x="760" y="2229"/>
                  </a:cubicBezTo>
                  <a:cubicBezTo>
                    <a:pt x="736" y="2229"/>
                    <a:pt x="712" y="2230"/>
                    <a:pt x="689" y="2233"/>
                  </a:cubicBezTo>
                  <a:cubicBezTo>
                    <a:pt x="798" y="2200"/>
                    <a:pt x="908" y="2167"/>
                    <a:pt x="1020" y="2147"/>
                  </a:cubicBezTo>
                  <a:cubicBezTo>
                    <a:pt x="955" y="2138"/>
                    <a:pt x="889" y="2133"/>
                    <a:pt x="824" y="2133"/>
                  </a:cubicBezTo>
                  <a:cubicBezTo>
                    <a:pt x="813" y="2133"/>
                    <a:pt x="802" y="2133"/>
                    <a:pt x="791" y="2133"/>
                  </a:cubicBezTo>
                  <a:cubicBezTo>
                    <a:pt x="898" y="2108"/>
                    <a:pt x="999" y="2089"/>
                    <a:pt x="1107" y="2089"/>
                  </a:cubicBezTo>
                  <a:cubicBezTo>
                    <a:pt x="1124" y="2089"/>
                    <a:pt x="1141" y="2090"/>
                    <a:pt x="1159" y="2091"/>
                  </a:cubicBezTo>
                  <a:cubicBezTo>
                    <a:pt x="1057" y="2055"/>
                    <a:pt x="944" y="2037"/>
                    <a:pt x="828" y="2037"/>
                  </a:cubicBezTo>
                  <a:cubicBezTo>
                    <a:pt x="772" y="2037"/>
                    <a:pt x="715" y="2041"/>
                    <a:pt x="658" y="2050"/>
                  </a:cubicBezTo>
                  <a:cubicBezTo>
                    <a:pt x="738" y="2025"/>
                    <a:pt x="818" y="2001"/>
                    <a:pt x="900" y="1986"/>
                  </a:cubicBezTo>
                  <a:cubicBezTo>
                    <a:pt x="854" y="1980"/>
                    <a:pt x="808" y="1978"/>
                    <a:pt x="761" y="1978"/>
                  </a:cubicBezTo>
                  <a:cubicBezTo>
                    <a:pt x="745" y="1978"/>
                    <a:pt x="730" y="1978"/>
                    <a:pt x="715" y="1979"/>
                  </a:cubicBezTo>
                  <a:cubicBezTo>
                    <a:pt x="856" y="1952"/>
                    <a:pt x="984" y="1942"/>
                    <a:pt x="1138" y="1925"/>
                  </a:cubicBezTo>
                  <a:cubicBezTo>
                    <a:pt x="1044" y="1912"/>
                    <a:pt x="947" y="1900"/>
                    <a:pt x="850" y="1898"/>
                  </a:cubicBezTo>
                  <a:cubicBezTo>
                    <a:pt x="932" y="1885"/>
                    <a:pt x="1016" y="1879"/>
                    <a:pt x="1119" y="1879"/>
                  </a:cubicBezTo>
                  <a:cubicBezTo>
                    <a:pt x="1056" y="1857"/>
                    <a:pt x="990" y="1842"/>
                    <a:pt x="926" y="1832"/>
                  </a:cubicBezTo>
                  <a:cubicBezTo>
                    <a:pt x="987" y="1827"/>
                    <a:pt x="1050" y="1824"/>
                    <a:pt x="1116" y="1824"/>
                  </a:cubicBezTo>
                  <a:cubicBezTo>
                    <a:pt x="1179" y="1824"/>
                    <a:pt x="1246" y="1827"/>
                    <a:pt x="1320" y="1832"/>
                  </a:cubicBezTo>
                  <a:cubicBezTo>
                    <a:pt x="1147" y="1769"/>
                    <a:pt x="964" y="1741"/>
                    <a:pt x="783" y="1740"/>
                  </a:cubicBezTo>
                  <a:cubicBezTo>
                    <a:pt x="871" y="1729"/>
                    <a:pt x="957" y="1724"/>
                    <a:pt x="1038" y="1724"/>
                  </a:cubicBezTo>
                  <a:cubicBezTo>
                    <a:pt x="1142" y="1724"/>
                    <a:pt x="1239" y="1733"/>
                    <a:pt x="1322" y="1752"/>
                  </a:cubicBezTo>
                  <a:cubicBezTo>
                    <a:pt x="1142" y="1657"/>
                    <a:pt x="941" y="1611"/>
                    <a:pt x="737" y="1605"/>
                  </a:cubicBezTo>
                  <a:cubicBezTo>
                    <a:pt x="810" y="1593"/>
                    <a:pt x="884" y="1586"/>
                    <a:pt x="963" y="1586"/>
                  </a:cubicBezTo>
                  <a:cubicBezTo>
                    <a:pt x="1028" y="1586"/>
                    <a:pt x="1096" y="1591"/>
                    <a:pt x="1170" y="1603"/>
                  </a:cubicBezTo>
                  <a:cubicBezTo>
                    <a:pt x="1011" y="1533"/>
                    <a:pt x="836" y="1491"/>
                    <a:pt x="662" y="1491"/>
                  </a:cubicBezTo>
                  <a:cubicBezTo>
                    <a:pt x="655" y="1491"/>
                    <a:pt x="649" y="1491"/>
                    <a:pt x="643" y="1491"/>
                  </a:cubicBezTo>
                  <a:cubicBezTo>
                    <a:pt x="726" y="1477"/>
                    <a:pt x="803" y="1465"/>
                    <a:pt x="890" y="1465"/>
                  </a:cubicBezTo>
                  <a:cubicBezTo>
                    <a:pt x="926" y="1465"/>
                    <a:pt x="963" y="1467"/>
                    <a:pt x="1003" y="1472"/>
                  </a:cubicBezTo>
                  <a:cubicBezTo>
                    <a:pt x="863" y="1420"/>
                    <a:pt x="714" y="1392"/>
                    <a:pt x="566" y="1392"/>
                  </a:cubicBezTo>
                  <a:cubicBezTo>
                    <a:pt x="542" y="1392"/>
                    <a:pt x="518" y="1393"/>
                    <a:pt x="494" y="1395"/>
                  </a:cubicBezTo>
                  <a:cubicBezTo>
                    <a:pt x="591" y="1370"/>
                    <a:pt x="694" y="1355"/>
                    <a:pt x="799" y="1355"/>
                  </a:cubicBezTo>
                  <a:cubicBezTo>
                    <a:pt x="827" y="1355"/>
                    <a:pt x="856" y="1356"/>
                    <a:pt x="885" y="1359"/>
                  </a:cubicBezTo>
                  <a:cubicBezTo>
                    <a:pt x="788" y="1321"/>
                    <a:pt x="689" y="1301"/>
                    <a:pt x="591" y="1294"/>
                  </a:cubicBezTo>
                  <a:cubicBezTo>
                    <a:pt x="665" y="1286"/>
                    <a:pt x="739" y="1282"/>
                    <a:pt x="814" y="1282"/>
                  </a:cubicBezTo>
                  <a:cubicBezTo>
                    <a:pt x="1032" y="1282"/>
                    <a:pt x="1258" y="1315"/>
                    <a:pt x="1499" y="1376"/>
                  </a:cubicBezTo>
                  <a:cubicBezTo>
                    <a:pt x="1276" y="1272"/>
                    <a:pt x="1030" y="1194"/>
                    <a:pt x="783" y="1172"/>
                  </a:cubicBezTo>
                  <a:cubicBezTo>
                    <a:pt x="827" y="1170"/>
                    <a:pt x="870" y="1168"/>
                    <a:pt x="913" y="1168"/>
                  </a:cubicBezTo>
                  <a:cubicBezTo>
                    <a:pt x="1038" y="1168"/>
                    <a:pt x="1159" y="1180"/>
                    <a:pt x="1278" y="1210"/>
                  </a:cubicBezTo>
                  <a:cubicBezTo>
                    <a:pt x="1086" y="1117"/>
                    <a:pt x="866" y="1056"/>
                    <a:pt x="648" y="1041"/>
                  </a:cubicBezTo>
                  <a:cubicBezTo>
                    <a:pt x="711" y="1033"/>
                    <a:pt x="782" y="1027"/>
                    <a:pt x="852" y="1027"/>
                  </a:cubicBezTo>
                  <a:cubicBezTo>
                    <a:pt x="928" y="1027"/>
                    <a:pt x="1004" y="1034"/>
                    <a:pt x="1071" y="1057"/>
                  </a:cubicBezTo>
                  <a:cubicBezTo>
                    <a:pt x="983" y="1004"/>
                    <a:pt x="885" y="978"/>
                    <a:pt x="783" y="962"/>
                  </a:cubicBezTo>
                  <a:cubicBezTo>
                    <a:pt x="798" y="962"/>
                    <a:pt x="813" y="962"/>
                    <a:pt x="828" y="962"/>
                  </a:cubicBezTo>
                  <a:cubicBezTo>
                    <a:pt x="1045" y="962"/>
                    <a:pt x="1256" y="983"/>
                    <a:pt x="1466" y="1035"/>
                  </a:cubicBezTo>
                  <a:cubicBezTo>
                    <a:pt x="1303" y="958"/>
                    <a:pt x="1131" y="897"/>
                    <a:pt x="953" y="859"/>
                  </a:cubicBezTo>
                  <a:lnTo>
                    <a:pt x="953" y="859"/>
                  </a:lnTo>
                  <a:cubicBezTo>
                    <a:pt x="1111" y="863"/>
                    <a:pt x="1265" y="877"/>
                    <a:pt x="1412" y="911"/>
                  </a:cubicBezTo>
                  <a:cubicBezTo>
                    <a:pt x="1231" y="823"/>
                    <a:pt x="1035" y="766"/>
                    <a:pt x="839" y="730"/>
                  </a:cubicBezTo>
                  <a:cubicBezTo>
                    <a:pt x="761" y="717"/>
                    <a:pt x="691" y="706"/>
                    <a:pt x="617" y="699"/>
                  </a:cubicBezTo>
                  <a:cubicBezTo>
                    <a:pt x="688" y="695"/>
                    <a:pt x="760" y="691"/>
                    <a:pt x="830" y="691"/>
                  </a:cubicBezTo>
                  <a:cubicBezTo>
                    <a:pt x="967" y="691"/>
                    <a:pt x="1102" y="704"/>
                    <a:pt x="1230" y="746"/>
                  </a:cubicBezTo>
                  <a:cubicBezTo>
                    <a:pt x="1049" y="637"/>
                    <a:pt x="839" y="577"/>
                    <a:pt x="626" y="561"/>
                  </a:cubicBezTo>
                  <a:cubicBezTo>
                    <a:pt x="658" y="560"/>
                    <a:pt x="689" y="560"/>
                    <a:pt x="719" y="560"/>
                  </a:cubicBezTo>
                  <a:cubicBezTo>
                    <a:pt x="860" y="560"/>
                    <a:pt x="985" y="574"/>
                    <a:pt x="1074" y="608"/>
                  </a:cubicBezTo>
                  <a:cubicBezTo>
                    <a:pt x="994" y="555"/>
                    <a:pt x="907" y="515"/>
                    <a:pt x="815" y="488"/>
                  </a:cubicBezTo>
                  <a:lnTo>
                    <a:pt x="815" y="488"/>
                  </a:lnTo>
                  <a:cubicBezTo>
                    <a:pt x="891" y="492"/>
                    <a:pt x="967" y="501"/>
                    <a:pt x="1039" y="518"/>
                  </a:cubicBezTo>
                  <a:cubicBezTo>
                    <a:pt x="895" y="444"/>
                    <a:pt x="737" y="401"/>
                    <a:pt x="577" y="379"/>
                  </a:cubicBezTo>
                  <a:cubicBezTo>
                    <a:pt x="604" y="379"/>
                    <a:pt x="631" y="378"/>
                    <a:pt x="658" y="378"/>
                  </a:cubicBezTo>
                  <a:cubicBezTo>
                    <a:pt x="756" y="378"/>
                    <a:pt x="850" y="385"/>
                    <a:pt x="941" y="412"/>
                  </a:cubicBezTo>
                  <a:cubicBezTo>
                    <a:pt x="866" y="367"/>
                    <a:pt x="788" y="336"/>
                    <a:pt x="707" y="314"/>
                  </a:cubicBezTo>
                  <a:cubicBezTo>
                    <a:pt x="723" y="314"/>
                    <a:pt x="740" y="314"/>
                    <a:pt x="756" y="314"/>
                  </a:cubicBezTo>
                  <a:cubicBezTo>
                    <a:pt x="822" y="314"/>
                    <a:pt x="888" y="316"/>
                    <a:pt x="954" y="323"/>
                  </a:cubicBezTo>
                  <a:cubicBezTo>
                    <a:pt x="894" y="298"/>
                    <a:pt x="832" y="277"/>
                    <a:pt x="769" y="261"/>
                  </a:cubicBezTo>
                  <a:cubicBezTo>
                    <a:pt x="876" y="251"/>
                    <a:pt x="983" y="243"/>
                    <a:pt x="1090" y="243"/>
                  </a:cubicBezTo>
                  <a:cubicBezTo>
                    <a:pt x="1135" y="243"/>
                    <a:pt x="1181" y="244"/>
                    <a:pt x="1226" y="247"/>
                  </a:cubicBezTo>
                  <a:cubicBezTo>
                    <a:pt x="1121" y="209"/>
                    <a:pt x="1011" y="180"/>
                    <a:pt x="901" y="164"/>
                  </a:cubicBezTo>
                  <a:cubicBezTo>
                    <a:pt x="1017" y="157"/>
                    <a:pt x="1132" y="151"/>
                    <a:pt x="1247" y="151"/>
                  </a:cubicBezTo>
                  <a:cubicBezTo>
                    <a:pt x="1317" y="151"/>
                    <a:pt x="1387" y="153"/>
                    <a:pt x="1457" y="159"/>
                  </a:cubicBezTo>
                  <a:cubicBezTo>
                    <a:pt x="1270" y="99"/>
                    <a:pt x="1074" y="58"/>
                    <a:pt x="879" y="55"/>
                  </a:cubicBezTo>
                  <a:cubicBezTo>
                    <a:pt x="954" y="40"/>
                    <a:pt x="1020" y="26"/>
                    <a:pt x="1096" y="25"/>
                  </a:cubicBezTo>
                  <a:cubicBezTo>
                    <a:pt x="1049" y="9"/>
                    <a:pt x="999" y="1"/>
                    <a:pt x="9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31"/>
            <p:cNvSpPr/>
            <p:nvPr/>
          </p:nvSpPr>
          <p:spPr>
            <a:xfrm>
              <a:off x="5739125" y="4010300"/>
              <a:ext cx="8125" cy="3300"/>
            </a:xfrm>
            <a:custGeom>
              <a:avLst/>
              <a:gdLst/>
              <a:ahLst/>
              <a:cxnLst/>
              <a:rect l="l" t="t" r="r" b="b"/>
              <a:pathLst>
                <a:path w="325" h="132" extrusionOk="0">
                  <a:moveTo>
                    <a:pt x="249" y="0"/>
                  </a:moveTo>
                  <a:cubicBezTo>
                    <a:pt x="169" y="0"/>
                    <a:pt x="88" y="14"/>
                    <a:pt x="10" y="39"/>
                  </a:cubicBezTo>
                  <a:cubicBezTo>
                    <a:pt x="6" y="70"/>
                    <a:pt x="3" y="101"/>
                    <a:pt x="0" y="132"/>
                  </a:cubicBezTo>
                  <a:cubicBezTo>
                    <a:pt x="115" y="80"/>
                    <a:pt x="200" y="36"/>
                    <a:pt x="325" y="4"/>
                  </a:cubicBezTo>
                  <a:cubicBezTo>
                    <a:pt x="300" y="2"/>
                    <a:pt x="274" y="0"/>
                    <a:pt x="2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31"/>
            <p:cNvSpPr/>
            <p:nvPr/>
          </p:nvSpPr>
          <p:spPr>
            <a:xfrm>
              <a:off x="5773700" y="3997950"/>
              <a:ext cx="2975" cy="18500"/>
            </a:xfrm>
            <a:custGeom>
              <a:avLst/>
              <a:gdLst/>
              <a:ahLst/>
              <a:cxnLst/>
              <a:rect l="l" t="t" r="r" b="b"/>
              <a:pathLst>
                <a:path w="119" h="740" extrusionOk="0">
                  <a:moveTo>
                    <a:pt x="62" y="1"/>
                  </a:moveTo>
                  <a:lnTo>
                    <a:pt x="62" y="1"/>
                  </a:lnTo>
                  <a:cubicBezTo>
                    <a:pt x="43" y="13"/>
                    <a:pt x="24" y="24"/>
                    <a:pt x="6" y="35"/>
                  </a:cubicBezTo>
                  <a:cubicBezTo>
                    <a:pt x="0" y="122"/>
                    <a:pt x="7" y="212"/>
                    <a:pt x="12" y="300"/>
                  </a:cubicBezTo>
                  <a:cubicBezTo>
                    <a:pt x="17" y="395"/>
                    <a:pt x="23" y="490"/>
                    <a:pt x="37" y="586"/>
                  </a:cubicBezTo>
                  <a:cubicBezTo>
                    <a:pt x="43" y="622"/>
                    <a:pt x="49" y="658"/>
                    <a:pt x="55" y="694"/>
                  </a:cubicBezTo>
                  <a:cubicBezTo>
                    <a:pt x="73" y="708"/>
                    <a:pt x="90" y="724"/>
                    <a:pt x="106" y="739"/>
                  </a:cubicBezTo>
                  <a:cubicBezTo>
                    <a:pt x="106" y="708"/>
                    <a:pt x="106" y="679"/>
                    <a:pt x="109" y="648"/>
                  </a:cubicBezTo>
                  <a:cubicBezTo>
                    <a:pt x="110" y="600"/>
                    <a:pt x="114" y="551"/>
                    <a:pt x="119" y="503"/>
                  </a:cubicBezTo>
                  <a:cubicBezTo>
                    <a:pt x="93" y="503"/>
                    <a:pt x="62" y="482"/>
                    <a:pt x="62" y="451"/>
                  </a:cubicBezTo>
                  <a:cubicBezTo>
                    <a:pt x="63" y="374"/>
                    <a:pt x="76" y="297"/>
                    <a:pt x="99" y="225"/>
                  </a:cubicBezTo>
                  <a:cubicBezTo>
                    <a:pt x="76" y="215"/>
                    <a:pt x="60" y="193"/>
                    <a:pt x="68" y="168"/>
                  </a:cubicBezTo>
                  <a:cubicBezTo>
                    <a:pt x="55" y="155"/>
                    <a:pt x="49" y="138"/>
                    <a:pt x="54" y="119"/>
                  </a:cubicBezTo>
                  <a:cubicBezTo>
                    <a:pt x="38" y="102"/>
                    <a:pt x="32" y="72"/>
                    <a:pt x="42" y="50"/>
                  </a:cubicBezTo>
                  <a:cubicBezTo>
                    <a:pt x="48" y="34"/>
                    <a:pt x="55" y="18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31"/>
            <p:cNvSpPr/>
            <p:nvPr/>
          </p:nvSpPr>
          <p:spPr>
            <a:xfrm>
              <a:off x="5747875" y="3947700"/>
              <a:ext cx="39450" cy="65975"/>
            </a:xfrm>
            <a:custGeom>
              <a:avLst/>
              <a:gdLst/>
              <a:ahLst/>
              <a:cxnLst/>
              <a:rect l="l" t="t" r="r" b="b"/>
              <a:pathLst>
                <a:path w="1578" h="2639" extrusionOk="0">
                  <a:moveTo>
                    <a:pt x="440" y="0"/>
                  </a:moveTo>
                  <a:cubicBezTo>
                    <a:pt x="382" y="0"/>
                    <a:pt x="324" y="3"/>
                    <a:pt x="265" y="8"/>
                  </a:cubicBezTo>
                  <a:cubicBezTo>
                    <a:pt x="411" y="29"/>
                    <a:pt x="556" y="62"/>
                    <a:pt x="699" y="102"/>
                  </a:cubicBezTo>
                  <a:cubicBezTo>
                    <a:pt x="645" y="94"/>
                    <a:pt x="591" y="88"/>
                    <a:pt x="534" y="83"/>
                  </a:cubicBezTo>
                  <a:lnTo>
                    <a:pt x="534" y="83"/>
                  </a:lnTo>
                  <a:cubicBezTo>
                    <a:pt x="700" y="141"/>
                    <a:pt x="848" y="198"/>
                    <a:pt x="992" y="261"/>
                  </a:cubicBezTo>
                  <a:cubicBezTo>
                    <a:pt x="812" y="223"/>
                    <a:pt x="627" y="206"/>
                    <a:pt x="444" y="206"/>
                  </a:cubicBezTo>
                  <a:cubicBezTo>
                    <a:pt x="420" y="206"/>
                    <a:pt x="395" y="206"/>
                    <a:pt x="371" y="207"/>
                  </a:cubicBezTo>
                  <a:cubicBezTo>
                    <a:pt x="659" y="265"/>
                    <a:pt x="953" y="359"/>
                    <a:pt x="1192" y="464"/>
                  </a:cubicBezTo>
                  <a:cubicBezTo>
                    <a:pt x="1200" y="469"/>
                    <a:pt x="1208" y="475"/>
                    <a:pt x="1217" y="482"/>
                  </a:cubicBezTo>
                  <a:cubicBezTo>
                    <a:pt x="950" y="351"/>
                    <a:pt x="655" y="290"/>
                    <a:pt x="266" y="290"/>
                  </a:cubicBezTo>
                  <a:cubicBezTo>
                    <a:pt x="238" y="290"/>
                    <a:pt x="209" y="290"/>
                    <a:pt x="181" y="291"/>
                  </a:cubicBezTo>
                  <a:cubicBezTo>
                    <a:pt x="386" y="327"/>
                    <a:pt x="702" y="414"/>
                    <a:pt x="855" y="475"/>
                  </a:cubicBezTo>
                  <a:cubicBezTo>
                    <a:pt x="636" y="407"/>
                    <a:pt x="401" y="368"/>
                    <a:pt x="150" y="361"/>
                  </a:cubicBezTo>
                  <a:lnTo>
                    <a:pt x="150" y="361"/>
                  </a:lnTo>
                  <a:cubicBezTo>
                    <a:pt x="406" y="420"/>
                    <a:pt x="653" y="512"/>
                    <a:pt x="888" y="626"/>
                  </a:cubicBezTo>
                  <a:cubicBezTo>
                    <a:pt x="660" y="542"/>
                    <a:pt x="418" y="493"/>
                    <a:pt x="177" y="482"/>
                  </a:cubicBezTo>
                  <a:lnTo>
                    <a:pt x="177" y="482"/>
                  </a:lnTo>
                  <a:cubicBezTo>
                    <a:pt x="428" y="541"/>
                    <a:pt x="649" y="640"/>
                    <a:pt x="870" y="760"/>
                  </a:cubicBezTo>
                  <a:cubicBezTo>
                    <a:pt x="667" y="681"/>
                    <a:pt x="456" y="624"/>
                    <a:pt x="243" y="588"/>
                  </a:cubicBezTo>
                  <a:lnTo>
                    <a:pt x="243" y="588"/>
                  </a:lnTo>
                  <a:cubicBezTo>
                    <a:pt x="412" y="658"/>
                    <a:pt x="579" y="742"/>
                    <a:pt x="747" y="828"/>
                  </a:cubicBezTo>
                  <a:cubicBezTo>
                    <a:pt x="631" y="793"/>
                    <a:pt x="514" y="763"/>
                    <a:pt x="394" y="748"/>
                  </a:cubicBezTo>
                  <a:lnTo>
                    <a:pt x="394" y="748"/>
                  </a:lnTo>
                  <a:cubicBezTo>
                    <a:pt x="603" y="821"/>
                    <a:pt x="802" y="936"/>
                    <a:pt x="1004" y="1046"/>
                  </a:cubicBezTo>
                  <a:cubicBezTo>
                    <a:pt x="1025" y="1057"/>
                    <a:pt x="1046" y="1069"/>
                    <a:pt x="1066" y="1082"/>
                  </a:cubicBezTo>
                  <a:cubicBezTo>
                    <a:pt x="929" y="1033"/>
                    <a:pt x="780" y="991"/>
                    <a:pt x="612" y="955"/>
                  </a:cubicBezTo>
                  <a:lnTo>
                    <a:pt x="612" y="955"/>
                  </a:lnTo>
                  <a:cubicBezTo>
                    <a:pt x="768" y="1026"/>
                    <a:pt x="912" y="1098"/>
                    <a:pt x="1048" y="1176"/>
                  </a:cubicBezTo>
                  <a:cubicBezTo>
                    <a:pt x="902" y="1116"/>
                    <a:pt x="747" y="1073"/>
                    <a:pt x="592" y="1047"/>
                  </a:cubicBezTo>
                  <a:lnTo>
                    <a:pt x="592" y="1047"/>
                  </a:lnTo>
                  <a:cubicBezTo>
                    <a:pt x="770" y="1121"/>
                    <a:pt x="944" y="1217"/>
                    <a:pt x="1113" y="1317"/>
                  </a:cubicBezTo>
                  <a:cubicBezTo>
                    <a:pt x="839" y="1172"/>
                    <a:pt x="535" y="1084"/>
                    <a:pt x="226" y="1062"/>
                  </a:cubicBezTo>
                  <a:lnTo>
                    <a:pt x="226" y="1062"/>
                  </a:lnTo>
                  <a:cubicBezTo>
                    <a:pt x="474" y="1134"/>
                    <a:pt x="711" y="1238"/>
                    <a:pt x="939" y="1362"/>
                  </a:cubicBezTo>
                  <a:cubicBezTo>
                    <a:pt x="782" y="1300"/>
                    <a:pt x="617" y="1256"/>
                    <a:pt x="453" y="1228"/>
                  </a:cubicBezTo>
                  <a:lnTo>
                    <a:pt x="453" y="1228"/>
                  </a:lnTo>
                  <a:cubicBezTo>
                    <a:pt x="645" y="1303"/>
                    <a:pt x="835" y="1406"/>
                    <a:pt x="1020" y="1514"/>
                  </a:cubicBezTo>
                  <a:cubicBezTo>
                    <a:pt x="901" y="1460"/>
                    <a:pt x="776" y="1415"/>
                    <a:pt x="651" y="1378"/>
                  </a:cubicBezTo>
                  <a:lnTo>
                    <a:pt x="651" y="1378"/>
                  </a:lnTo>
                  <a:cubicBezTo>
                    <a:pt x="754" y="1433"/>
                    <a:pt x="874" y="1505"/>
                    <a:pt x="986" y="1578"/>
                  </a:cubicBezTo>
                  <a:cubicBezTo>
                    <a:pt x="720" y="1444"/>
                    <a:pt x="422" y="1377"/>
                    <a:pt x="114" y="1377"/>
                  </a:cubicBezTo>
                  <a:cubicBezTo>
                    <a:pt x="76" y="1377"/>
                    <a:pt x="38" y="1378"/>
                    <a:pt x="0" y="1380"/>
                  </a:cubicBezTo>
                  <a:cubicBezTo>
                    <a:pt x="293" y="1427"/>
                    <a:pt x="559" y="1510"/>
                    <a:pt x="814" y="1627"/>
                  </a:cubicBezTo>
                  <a:cubicBezTo>
                    <a:pt x="614" y="1547"/>
                    <a:pt x="399" y="1506"/>
                    <a:pt x="186" y="1504"/>
                  </a:cubicBezTo>
                  <a:lnTo>
                    <a:pt x="186" y="1504"/>
                  </a:lnTo>
                  <a:cubicBezTo>
                    <a:pt x="405" y="1557"/>
                    <a:pt x="583" y="1630"/>
                    <a:pt x="771" y="1716"/>
                  </a:cubicBezTo>
                  <a:cubicBezTo>
                    <a:pt x="622" y="1665"/>
                    <a:pt x="464" y="1638"/>
                    <a:pt x="298" y="1638"/>
                  </a:cubicBezTo>
                  <a:cubicBezTo>
                    <a:pt x="495" y="1690"/>
                    <a:pt x="674" y="1774"/>
                    <a:pt x="851" y="1876"/>
                  </a:cubicBezTo>
                  <a:cubicBezTo>
                    <a:pt x="677" y="1805"/>
                    <a:pt x="490" y="1768"/>
                    <a:pt x="309" y="1761"/>
                  </a:cubicBezTo>
                  <a:lnTo>
                    <a:pt x="309" y="1761"/>
                  </a:lnTo>
                  <a:cubicBezTo>
                    <a:pt x="470" y="1802"/>
                    <a:pt x="647" y="1890"/>
                    <a:pt x="795" y="1982"/>
                  </a:cubicBezTo>
                  <a:cubicBezTo>
                    <a:pt x="637" y="1908"/>
                    <a:pt x="463" y="1869"/>
                    <a:pt x="290" y="1869"/>
                  </a:cubicBezTo>
                  <a:cubicBezTo>
                    <a:pt x="281" y="1869"/>
                    <a:pt x="273" y="1870"/>
                    <a:pt x="264" y="1870"/>
                  </a:cubicBezTo>
                  <a:cubicBezTo>
                    <a:pt x="432" y="1908"/>
                    <a:pt x="547" y="1969"/>
                    <a:pt x="699" y="2057"/>
                  </a:cubicBezTo>
                  <a:cubicBezTo>
                    <a:pt x="717" y="2070"/>
                    <a:pt x="736" y="2082"/>
                    <a:pt x="753" y="2093"/>
                  </a:cubicBezTo>
                  <a:cubicBezTo>
                    <a:pt x="568" y="2015"/>
                    <a:pt x="359" y="1971"/>
                    <a:pt x="166" y="1971"/>
                  </a:cubicBezTo>
                  <a:cubicBezTo>
                    <a:pt x="118" y="1971"/>
                    <a:pt x="71" y="1973"/>
                    <a:pt x="26" y="1979"/>
                  </a:cubicBezTo>
                  <a:cubicBezTo>
                    <a:pt x="223" y="1992"/>
                    <a:pt x="401" y="2077"/>
                    <a:pt x="530" y="2133"/>
                  </a:cubicBezTo>
                  <a:cubicBezTo>
                    <a:pt x="557" y="2145"/>
                    <a:pt x="581" y="2158"/>
                    <a:pt x="605" y="2169"/>
                  </a:cubicBezTo>
                  <a:cubicBezTo>
                    <a:pt x="508" y="2142"/>
                    <a:pt x="405" y="2127"/>
                    <a:pt x="299" y="2127"/>
                  </a:cubicBezTo>
                  <a:cubicBezTo>
                    <a:pt x="267" y="2127"/>
                    <a:pt x="234" y="2128"/>
                    <a:pt x="200" y="2131"/>
                  </a:cubicBezTo>
                  <a:cubicBezTo>
                    <a:pt x="380" y="2161"/>
                    <a:pt x="540" y="2232"/>
                    <a:pt x="691" y="2327"/>
                  </a:cubicBezTo>
                  <a:cubicBezTo>
                    <a:pt x="530" y="2260"/>
                    <a:pt x="353" y="2227"/>
                    <a:pt x="180" y="2227"/>
                  </a:cubicBezTo>
                  <a:cubicBezTo>
                    <a:pt x="126" y="2227"/>
                    <a:pt x="73" y="2230"/>
                    <a:pt x="20" y="2236"/>
                  </a:cubicBezTo>
                  <a:cubicBezTo>
                    <a:pt x="273" y="2257"/>
                    <a:pt x="470" y="2353"/>
                    <a:pt x="685" y="2462"/>
                  </a:cubicBezTo>
                  <a:cubicBezTo>
                    <a:pt x="794" y="2518"/>
                    <a:pt x="901" y="2574"/>
                    <a:pt x="994" y="2638"/>
                  </a:cubicBezTo>
                  <a:cubicBezTo>
                    <a:pt x="993" y="2627"/>
                    <a:pt x="990" y="2615"/>
                    <a:pt x="988" y="2603"/>
                  </a:cubicBezTo>
                  <a:cubicBezTo>
                    <a:pt x="974" y="2510"/>
                    <a:pt x="959" y="2418"/>
                    <a:pt x="952" y="2324"/>
                  </a:cubicBezTo>
                  <a:cubicBezTo>
                    <a:pt x="943" y="2225"/>
                    <a:pt x="946" y="2124"/>
                    <a:pt x="938" y="2025"/>
                  </a:cubicBezTo>
                  <a:cubicBezTo>
                    <a:pt x="938" y="2019"/>
                    <a:pt x="938" y="2014"/>
                    <a:pt x="939" y="2010"/>
                  </a:cubicBezTo>
                  <a:cubicBezTo>
                    <a:pt x="938" y="1991"/>
                    <a:pt x="944" y="1975"/>
                    <a:pt x="966" y="1965"/>
                  </a:cubicBezTo>
                  <a:cubicBezTo>
                    <a:pt x="978" y="1959"/>
                    <a:pt x="988" y="1953"/>
                    <a:pt x="999" y="1945"/>
                  </a:cubicBezTo>
                  <a:cubicBezTo>
                    <a:pt x="1009" y="1940"/>
                    <a:pt x="1016" y="1938"/>
                    <a:pt x="1024" y="1938"/>
                  </a:cubicBezTo>
                  <a:cubicBezTo>
                    <a:pt x="1050" y="1923"/>
                    <a:pt x="1076" y="1907"/>
                    <a:pt x="1101" y="1890"/>
                  </a:cubicBezTo>
                  <a:lnTo>
                    <a:pt x="1075" y="1871"/>
                  </a:lnTo>
                  <a:lnTo>
                    <a:pt x="1075" y="1871"/>
                  </a:lnTo>
                  <a:cubicBezTo>
                    <a:pt x="1085" y="1877"/>
                    <a:pt x="1095" y="1882"/>
                    <a:pt x="1103" y="1888"/>
                  </a:cubicBezTo>
                  <a:cubicBezTo>
                    <a:pt x="1131" y="1864"/>
                    <a:pt x="1158" y="1844"/>
                    <a:pt x="1183" y="1823"/>
                  </a:cubicBezTo>
                  <a:lnTo>
                    <a:pt x="1148" y="1797"/>
                  </a:lnTo>
                  <a:lnTo>
                    <a:pt x="1136" y="1788"/>
                  </a:lnTo>
                  <a:lnTo>
                    <a:pt x="1186" y="1819"/>
                  </a:lnTo>
                  <a:cubicBezTo>
                    <a:pt x="1200" y="1808"/>
                    <a:pt x="1214" y="1797"/>
                    <a:pt x="1226" y="1784"/>
                  </a:cubicBezTo>
                  <a:cubicBezTo>
                    <a:pt x="1281" y="1736"/>
                    <a:pt x="1334" y="1684"/>
                    <a:pt x="1381" y="1626"/>
                  </a:cubicBezTo>
                  <a:cubicBezTo>
                    <a:pt x="1400" y="1595"/>
                    <a:pt x="1416" y="1563"/>
                    <a:pt x="1431" y="1530"/>
                  </a:cubicBezTo>
                  <a:cubicBezTo>
                    <a:pt x="1385" y="1492"/>
                    <a:pt x="1337" y="1455"/>
                    <a:pt x="1288" y="1420"/>
                  </a:cubicBezTo>
                  <a:lnTo>
                    <a:pt x="1288" y="1420"/>
                  </a:lnTo>
                  <a:cubicBezTo>
                    <a:pt x="1338" y="1453"/>
                    <a:pt x="1387" y="1485"/>
                    <a:pt x="1436" y="1517"/>
                  </a:cubicBezTo>
                  <a:cubicBezTo>
                    <a:pt x="1449" y="1485"/>
                    <a:pt x="1463" y="1453"/>
                    <a:pt x="1473" y="1420"/>
                  </a:cubicBezTo>
                  <a:cubicBezTo>
                    <a:pt x="1577" y="1102"/>
                    <a:pt x="1544" y="745"/>
                    <a:pt x="1354" y="467"/>
                  </a:cubicBezTo>
                  <a:cubicBezTo>
                    <a:pt x="1194" y="235"/>
                    <a:pt x="923" y="59"/>
                    <a:pt x="644" y="11"/>
                  </a:cubicBezTo>
                  <a:cubicBezTo>
                    <a:pt x="577" y="4"/>
                    <a:pt x="508" y="0"/>
                    <a:pt x="4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31"/>
            <p:cNvSpPr/>
            <p:nvPr/>
          </p:nvSpPr>
          <p:spPr>
            <a:xfrm>
              <a:off x="5775925" y="3950925"/>
              <a:ext cx="6725" cy="6300"/>
            </a:xfrm>
            <a:custGeom>
              <a:avLst/>
              <a:gdLst/>
              <a:ahLst/>
              <a:cxnLst/>
              <a:rect l="l" t="t" r="r" b="b"/>
              <a:pathLst>
                <a:path w="269" h="252" extrusionOk="0">
                  <a:moveTo>
                    <a:pt x="1" y="0"/>
                  </a:moveTo>
                  <a:cubicBezTo>
                    <a:pt x="104" y="69"/>
                    <a:pt x="195" y="155"/>
                    <a:pt x="269" y="252"/>
                  </a:cubicBezTo>
                  <a:cubicBezTo>
                    <a:pt x="244" y="198"/>
                    <a:pt x="221" y="145"/>
                    <a:pt x="197" y="92"/>
                  </a:cubicBezTo>
                  <a:cubicBezTo>
                    <a:pt x="134" y="57"/>
                    <a:pt x="68" y="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31"/>
            <p:cNvSpPr/>
            <p:nvPr/>
          </p:nvSpPr>
          <p:spPr>
            <a:xfrm>
              <a:off x="5767850" y="4145075"/>
              <a:ext cx="20450" cy="9175"/>
            </a:xfrm>
            <a:custGeom>
              <a:avLst/>
              <a:gdLst/>
              <a:ahLst/>
              <a:cxnLst/>
              <a:rect l="l" t="t" r="r" b="b"/>
              <a:pathLst>
                <a:path w="818" h="367" extrusionOk="0">
                  <a:moveTo>
                    <a:pt x="684" y="0"/>
                  </a:moveTo>
                  <a:cubicBezTo>
                    <a:pt x="679" y="3"/>
                    <a:pt x="675" y="5"/>
                    <a:pt x="670" y="7"/>
                  </a:cubicBezTo>
                  <a:cubicBezTo>
                    <a:pt x="459" y="99"/>
                    <a:pt x="313" y="151"/>
                    <a:pt x="46" y="304"/>
                  </a:cubicBezTo>
                  <a:cubicBezTo>
                    <a:pt x="128" y="294"/>
                    <a:pt x="210" y="276"/>
                    <a:pt x="289" y="249"/>
                  </a:cubicBezTo>
                  <a:lnTo>
                    <a:pt x="289" y="249"/>
                  </a:lnTo>
                  <a:cubicBezTo>
                    <a:pt x="194" y="294"/>
                    <a:pt x="106" y="339"/>
                    <a:pt x="1" y="365"/>
                  </a:cubicBezTo>
                  <a:cubicBezTo>
                    <a:pt x="18" y="366"/>
                    <a:pt x="36" y="367"/>
                    <a:pt x="53" y="367"/>
                  </a:cubicBezTo>
                  <a:cubicBezTo>
                    <a:pt x="273" y="367"/>
                    <a:pt x="492" y="284"/>
                    <a:pt x="667" y="149"/>
                  </a:cubicBezTo>
                  <a:cubicBezTo>
                    <a:pt x="720" y="107"/>
                    <a:pt x="771" y="60"/>
                    <a:pt x="817" y="11"/>
                  </a:cubicBezTo>
                  <a:lnTo>
                    <a:pt x="817" y="11"/>
                  </a:lnTo>
                  <a:cubicBezTo>
                    <a:pt x="809" y="16"/>
                    <a:pt x="803" y="19"/>
                    <a:pt x="796" y="22"/>
                  </a:cubicBezTo>
                  <a:cubicBezTo>
                    <a:pt x="667" y="84"/>
                    <a:pt x="562" y="129"/>
                    <a:pt x="473" y="168"/>
                  </a:cubicBezTo>
                  <a:cubicBezTo>
                    <a:pt x="500" y="153"/>
                    <a:pt x="526" y="135"/>
                    <a:pt x="552" y="117"/>
                  </a:cubicBezTo>
                  <a:cubicBezTo>
                    <a:pt x="598" y="82"/>
                    <a:pt x="644" y="43"/>
                    <a:pt x="6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31"/>
            <p:cNvSpPr/>
            <p:nvPr/>
          </p:nvSpPr>
          <p:spPr>
            <a:xfrm>
              <a:off x="5771275" y="4146125"/>
              <a:ext cx="8075" cy="3625"/>
            </a:xfrm>
            <a:custGeom>
              <a:avLst/>
              <a:gdLst/>
              <a:ahLst/>
              <a:cxnLst/>
              <a:rect l="l" t="t" r="r" b="b"/>
              <a:pathLst>
                <a:path w="323" h="145" extrusionOk="0">
                  <a:moveTo>
                    <a:pt x="321" y="1"/>
                  </a:moveTo>
                  <a:cubicBezTo>
                    <a:pt x="315" y="1"/>
                    <a:pt x="285" y="15"/>
                    <a:pt x="278" y="16"/>
                  </a:cubicBezTo>
                  <a:cubicBezTo>
                    <a:pt x="177" y="46"/>
                    <a:pt x="98" y="96"/>
                    <a:pt x="1" y="145"/>
                  </a:cubicBezTo>
                  <a:cubicBezTo>
                    <a:pt x="116" y="138"/>
                    <a:pt x="228" y="83"/>
                    <a:pt x="316" y="8"/>
                  </a:cubicBezTo>
                  <a:cubicBezTo>
                    <a:pt x="322" y="3"/>
                    <a:pt x="323" y="1"/>
                    <a:pt x="3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31"/>
            <p:cNvSpPr/>
            <p:nvPr/>
          </p:nvSpPr>
          <p:spPr>
            <a:xfrm>
              <a:off x="5772700" y="4145700"/>
              <a:ext cx="1825" cy="575"/>
            </a:xfrm>
            <a:custGeom>
              <a:avLst/>
              <a:gdLst/>
              <a:ahLst/>
              <a:cxnLst/>
              <a:rect l="l" t="t" r="r" b="b"/>
              <a:pathLst>
                <a:path w="73" h="23" extrusionOk="0">
                  <a:moveTo>
                    <a:pt x="72" y="0"/>
                  </a:moveTo>
                  <a:cubicBezTo>
                    <a:pt x="46" y="2"/>
                    <a:pt x="25" y="16"/>
                    <a:pt x="0" y="23"/>
                  </a:cubicBezTo>
                  <a:cubicBezTo>
                    <a:pt x="2" y="23"/>
                    <a:pt x="4" y="23"/>
                    <a:pt x="6" y="23"/>
                  </a:cubicBezTo>
                  <a:cubicBezTo>
                    <a:pt x="30" y="23"/>
                    <a:pt x="53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31"/>
            <p:cNvSpPr/>
            <p:nvPr/>
          </p:nvSpPr>
          <p:spPr>
            <a:xfrm>
              <a:off x="5719950" y="4143250"/>
              <a:ext cx="21925" cy="11325"/>
            </a:xfrm>
            <a:custGeom>
              <a:avLst/>
              <a:gdLst/>
              <a:ahLst/>
              <a:cxnLst/>
              <a:rect l="l" t="t" r="r" b="b"/>
              <a:pathLst>
                <a:path w="877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227" y="252"/>
                    <a:pt x="536" y="440"/>
                    <a:pt x="876" y="452"/>
                  </a:cubicBezTo>
                  <a:cubicBezTo>
                    <a:pt x="757" y="403"/>
                    <a:pt x="634" y="335"/>
                    <a:pt x="515" y="267"/>
                  </a:cubicBezTo>
                  <a:lnTo>
                    <a:pt x="515" y="267"/>
                  </a:lnTo>
                  <a:cubicBezTo>
                    <a:pt x="608" y="305"/>
                    <a:pt x="706" y="334"/>
                    <a:pt x="804" y="347"/>
                  </a:cubicBezTo>
                  <a:cubicBezTo>
                    <a:pt x="529" y="177"/>
                    <a:pt x="380" y="119"/>
                    <a:pt x="140" y="20"/>
                  </a:cubicBezTo>
                  <a:lnTo>
                    <a:pt x="140" y="20"/>
                  </a:lnTo>
                  <a:cubicBezTo>
                    <a:pt x="192" y="69"/>
                    <a:pt x="248" y="115"/>
                    <a:pt x="308" y="155"/>
                  </a:cubicBezTo>
                  <a:cubicBezTo>
                    <a:pt x="205" y="102"/>
                    <a:pt x="101" y="5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31"/>
            <p:cNvSpPr/>
            <p:nvPr/>
          </p:nvSpPr>
          <p:spPr>
            <a:xfrm>
              <a:off x="5728125" y="4144575"/>
              <a:ext cx="11100" cy="5225"/>
            </a:xfrm>
            <a:custGeom>
              <a:avLst/>
              <a:gdLst/>
              <a:ahLst/>
              <a:cxnLst/>
              <a:rect l="l" t="t" r="r" b="b"/>
              <a:pathLst>
                <a:path w="444" h="209" extrusionOk="0">
                  <a:moveTo>
                    <a:pt x="1" y="1"/>
                  </a:moveTo>
                  <a:lnTo>
                    <a:pt x="1" y="1"/>
                  </a:lnTo>
                  <a:cubicBezTo>
                    <a:pt x="125" y="112"/>
                    <a:pt x="280" y="184"/>
                    <a:pt x="443" y="209"/>
                  </a:cubicBezTo>
                  <a:cubicBezTo>
                    <a:pt x="373" y="140"/>
                    <a:pt x="138" y="4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31"/>
            <p:cNvSpPr/>
            <p:nvPr/>
          </p:nvSpPr>
          <p:spPr>
            <a:xfrm>
              <a:off x="5732200" y="4144025"/>
              <a:ext cx="5750" cy="2225"/>
            </a:xfrm>
            <a:custGeom>
              <a:avLst/>
              <a:gdLst/>
              <a:ahLst/>
              <a:cxnLst/>
              <a:rect l="l" t="t" r="r" b="b"/>
              <a:pathLst>
                <a:path w="230" h="89" extrusionOk="0">
                  <a:moveTo>
                    <a:pt x="0" y="0"/>
                  </a:moveTo>
                  <a:cubicBezTo>
                    <a:pt x="64" y="56"/>
                    <a:pt x="148" y="82"/>
                    <a:pt x="230" y="89"/>
                  </a:cubicBezTo>
                  <a:cubicBezTo>
                    <a:pt x="159" y="48"/>
                    <a:pt x="80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31"/>
            <p:cNvSpPr/>
            <p:nvPr/>
          </p:nvSpPr>
          <p:spPr>
            <a:xfrm>
              <a:off x="5736375" y="4143400"/>
              <a:ext cx="1750" cy="450"/>
            </a:xfrm>
            <a:custGeom>
              <a:avLst/>
              <a:gdLst/>
              <a:ahLst/>
              <a:cxnLst/>
              <a:rect l="l" t="t" r="r" b="b"/>
              <a:pathLst>
                <a:path w="70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17" y="13"/>
                    <a:pt x="38" y="17"/>
                    <a:pt x="58" y="17"/>
                  </a:cubicBezTo>
                  <a:cubicBezTo>
                    <a:pt x="62" y="17"/>
                    <a:pt x="66" y="17"/>
                    <a:pt x="69" y="17"/>
                  </a:cubicBezTo>
                  <a:cubicBezTo>
                    <a:pt x="47" y="9"/>
                    <a:pt x="23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31"/>
            <p:cNvSpPr/>
            <p:nvPr/>
          </p:nvSpPr>
          <p:spPr>
            <a:xfrm>
              <a:off x="5700750" y="4189400"/>
              <a:ext cx="67325" cy="82300"/>
            </a:xfrm>
            <a:custGeom>
              <a:avLst/>
              <a:gdLst/>
              <a:ahLst/>
              <a:cxnLst/>
              <a:rect l="l" t="t" r="r" b="b"/>
              <a:pathLst>
                <a:path w="2693" h="3292" extrusionOk="0">
                  <a:moveTo>
                    <a:pt x="1385" y="1"/>
                  </a:moveTo>
                  <a:lnTo>
                    <a:pt x="1385" y="1"/>
                  </a:lnTo>
                  <a:cubicBezTo>
                    <a:pt x="984" y="375"/>
                    <a:pt x="820" y="1031"/>
                    <a:pt x="979" y="1564"/>
                  </a:cubicBezTo>
                  <a:cubicBezTo>
                    <a:pt x="946" y="1503"/>
                    <a:pt x="913" y="1437"/>
                    <a:pt x="881" y="1359"/>
                  </a:cubicBezTo>
                  <a:cubicBezTo>
                    <a:pt x="865" y="1316"/>
                    <a:pt x="849" y="1271"/>
                    <a:pt x="838" y="1225"/>
                  </a:cubicBezTo>
                  <a:cubicBezTo>
                    <a:pt x="818" y="1154"/>
                    <a:pt x="788" y="997"/>
                    <a:pt x="785" y="969"/>
                  </a:cubicBezTo>
                  <a:cubicBezTo>
                    <a:pt x="771" y="825"/>
                    <a:pt x="781" y="679"/>
                    <a:pt x="787" y="535"/>
                  </a:cubicBezTo>
                  <a:cubicBezTo>
                    <a:pt x="787" y="526"/>
                    <a:pt x="788" y="520"/>
                    <a:pt x="788" y="516"/>
                  </a:cubicBezTo>
                  <a:cubicBezTo>
                    <a:pt x="788" y="515"/>
                    <a:pt x="789" y="510"/>
                    <a:pt x="789" y="504"/>
                  </a:cubicBezTo>
                  <a:lnTo>
                    <a:pt x="789" y="504"/>
                  </a:lnTo>
                  <a:cubicBezTo>
                    <a:pt x="769" y="569"/>
                    <a:pt x="752" y="631"/>
                    <a:pt x="736" y="694"/>
                  </a:cubicBezTo>
                  <a:cubicBezTo>
                    <a:pt x="687" y="863"/>
                    <a:pt x="678" y="1039"/>
                    <a:pt x="705" y="1213"/>
                  </a:cubicBezTo>
                  <a:cubicBezTo>
                    <a:pt x="707" y="1237"/>
                    <a:pt x="711" y="1260"/>
                    <a:pt x="716" y="1283"/>
                  </a:cubicBezTo>
                  <a:cubicBezTo>
                    <a:pt x="627" y="1009"/>
                    <a:pt x="562" y="673"/>
                    <a:pt x="573" y="382"/>
                  </a:cubicBezTo>
                  <a:lnTo>
                    <a:pt x="573" y="289"/>
                  </a:lnTo>
                  <a:cubicBezTo>
                    <a:pt x="573" y="292"/>
                    <a:pt x="572" y="296"/>
                    <a:pt x="572" y="298"/>
                  </a:cubicBezTo>
                  <a:cubicBezTo>
                    <a:pt x="534" y="484"/>
                    <a:pt x="494" y="672"/>
                    <a:pt x="506" y="861"/>
                  </a:cubicBezTo>
                  <a:cubicBezTo>
                    <a:pt x="510" y="1030"/>
                    <a:pt x="531" y="1193"/>
                    <a:pt x="572" y="1352"/>
                  </a:cubicBezTo>
                  <a:cubicBezTo>
                    <a:pt x="525" y="1210"/>
                    <a:pt x="490" y="1060"/>
                    <a:pt x="465" y="882"/>
                  </a:cubicBezTo>
                  <a:cubicBezTo>
                    <a:pt x="443" y="705"/>
                    <a:pt x="436" y="410"/>
                    <a:pt x="486" y="194"/>
                  </a:cubicBezTo>
                  <a:lnTo>
                    <a:pt x="486" y="194"/>
                  </a:lnTo>
                  <a:cubicBezTo>
                    <a:pt x="383" y="462"/>
                    <a:pt x="345" y="746"/>
                    <a:pt x="362" y="1029"/>
                  </a:cubicBezTo>
                  <a:cubicBezTo>
                    <a:pt x="314" y="730"/>
                    <a:pt x="360" y="412"/>
                    <a:pt x="463" y="80"/>
                  </a:cubicBezTo>
                  <a:cubicBezTo>
                    <a:pt x="469" y="55"/>
                    <a:pt x="486" y="5"/>
                    <a:pt x="484" y="5"/>
                  </a:cubicBezTo>
                  <a:lnTo>
                    <a:pt x="484" y="5"/>
                  </a:lnTo>
                  <a:cubicBezTo>
                    <a:pt x="483" y="5"/>
                    <a:pt x="481" y="9"/>
                    <a:pt x="476" y="20"/>
                  </a:cubicBezTo>
                  <a:cubicBezTo>
                    <a:pt x="355" y="265"/>
                    <a:pt x="242" y="523"/>
                    <a:pt x="213" y="798"/>
                  </a:cubicBezTo>
                  <a:cubicBezTo>
                    <a:pt x="207" y="879"/>
                    <a:pt x="206" y="961"/>
                    <a:pt x="210" y="1042"/>
                  </a:cubicBezTo>
                  <a:lnTo>
                    <a:pt x="210" y="1042"/>
                  </a:lnTo>
                  <a:cubicBezTo>
                    <a:pt x="209" y="1037"/>
                    <a:pt x="208" y="1031"/>
                    <a:pt x="208" y="1024"/>
                  </a:cubicBezTo>
                  <a:cubicBezTo>
                    <a:pt x="197" y="783"/>
                    <a:pt x="202" y="545"/>
                    <a:pt x="262" y="315"/>
                  </a:cubicBezTo>
                  <a:lnTo>
                    <a:pt x="262" y="315"/>
                  </a:lnTo>
                  <a:cubicBezTo>
                    <a:pt x="123" y="659"/>
                    <a:pt x="91" y="1034"/>
                    <a:pt x="120" y="1386"/>
                  </a:cubicBezTo>
                  <a:cubicBezTo>
                    <a:pt x="81" y="1157"/>
                    <a:pt x="78" y="933"/>
                    <a:pt x="89" y="680"/>
                  </a:cubicBezTo>
                  <a:lnTo>
                    <a:pt x="89" y="680"/>
                  </a:lnTo>
                  <a:cubicBezTo>
                    <a:pt x="46" y="908"/>
                    <a:pt x="1" y="1138"/>
                    <a:pt x="15" y="1369"/>
                  </a:cubicBezTo>
                  <a:cubicBezTo>
                    <a:pt x="36" y="1607"/>
                    <a:pt x="68" y="1849"/>
                    <a:pt x="165" y="2070"/>
                  </a:cubicBezTo>
                  <a:cubicBezTo>
                    <a:pt x="429" y="2710"/>
                    <a:pt x="1030" y="3202"/>
                    <a:pt x="1710" y="3291"/>
                  </a:cubicBezTo>
                  <a:cubicBezTo>
                    <a:pt x="1580" y="3250"/>
                    <a:pt x="1454" y="3195"/>
                    <a:pt x="1333" y="3128"/>
                  </a:cubicBezTo>
                  <a:lnTo>
                    <a:pt x="1333" y="3128"/>
                  </a:lnTo>
                  <a:cubicBezTo>
                    <a:pt x="1356" y="3136"/>
                    <a:pt x="1379" y="3145"/>
                    <a:pt x="1401" y="3152"/>
                  </a:cubicBezTo>
                  <a:cubicBezTo>
                    <a:pt x="1632" y="3234"/>
                    <a:pt x="1879" y="3248"/>
                    <a:pt x="2120" y="3274"/>
                  </a:cubicBezTo>
                  <a:cubicBezTo>
                    <a:pt x="2069" y="3262"/>
                    <a:pt x="2018" y="3249"/>
                    <a:pt x="1967" y="3237"/>
                  </a:cubicBezTo>
                  <a:cubicBezTo>
                    <a:pt x="1684" y="3165"/>
                    <a:pt x="1488" y="3092"/>
                    <a:pt x="1247" y="2936"/>
                  </a:cubicBezTo>
                  <a:cubicBezTo>
                    <a:pt x="1104" y="2836"/>
                    <a:pt x="980" y="2709"/>
                    <a:pt x="867" y="2568"/>
                  </a:cubicBezTo>
                  <a:lnTo>
                    <a:pt x="867" y="2568"/>
                  </a:lnTo>
                  <a:cubicBezTo>
                    <a:pt x="1240" y="2952"/>
                    <a:pt x="1761" y="3193"/>
                    <a:pt x="2292" y="3193"/>
                  </a:cubicBezTo>
                  <a:cubicBezTo>
                    <a:pt x="2302" y="3193"/>
                    <a:pt x="2312" y="3192"/>
                    <a:pt x="2322" y="3192"/>
                  </a:cubicBezTo>
                  <a:cubicBezTo>
                    <a:pt x="1905" y="3128"/>
                    <a:pt x="1555" y="2953"/>
                    <a:pt x="1250" y="2689"/>
                  </a:cubicBezTo>
                  <a:lnTo>
                    <a:pt x="1250" y="2689"/>
                  </a:lnTo>
                  <a:cubicBezTo>
                    <a:pt x="1406" y="2805"/>
                    <a:pt x="1576" y="2899"/>
                    <a:pt x="1762" y="2964"/>
                  </a:cubicBezTo>
                  <a:cubicBezTo>
                    <a:pt x="1940" y="3025"/>
                    <a:pt x="2127" y="3051"/>
                    <a:pt x="2314" y="3052"/>
                  </a:cubicBezTo>
                  <a:cubicBezTo>
                    <a:pt x="2262" y="3043"/>
                    <a:pt x="2211" y="3032"/>
                    <a:pt x="2159" y="3017"/>
                  </a:cubicBezTo>
                  <a:cubicBezTo>
                    <a:pt x="2010" y="2974"/>
                    <a:pt x="1942" y="2938"/>
                    <a:pt x="1799" y="2861"/>
                  </a:cubicBezTo>
                  <a:cubicBezTo>
                    <a:pt x="1681" y="2790"/>
                    <a:pt x="1556" y="2698"/>
                    <a:pt x="1487" y="2644"/>
                  </a:cubicBezTo>
                  <a:cubicBezTo>
                    <a:pt x="1402" y="2577"/>
                    <a:pt x="1328" y="2512"/>
                    <a:pt x="1261" y="2446"/>
                  </a:cubicBezTo>
                  <a:lnTo>
                    <a:pt x="1261" y="2446"/>
                  </a:lnTo>
                  <a:cubicBezTo>
                    <a:pt x="1505" y="2656"/>
                    <a:pt x="1803" y="2828"/>
                    <a:pt x="2115" y="2862"/>
                  </a:cubicBezTo>
                  <a:cubicBezTo>
                    <a:pt x="2017" y="2841"/>
                    <a:pt x="1902" y="2780"/>
                    <a:pt x="1802" y="2717"/>
                  </a:cubicBezTo>
                  <a:lnTo>
                    <a:pt x="1802" y="2717"/>
                  </a:lnTo>
                  <a:cubicBezTo>
                    <a:pt x="1901" y="2755"/>
                    <a:pt x="2006" y="2775"/>
                    <a:pt x="2112" y="2775"/>
                  </a:cubicBezTo>
                  <a:cubicBezTo>
                    <a:pt x="2241" y="2775"/>
                    <a:pt x="2370" y="2746"/>
                    <a:pt x="2489" y="2687"/>
                  </a:cubicBezTo>
                  <a:lnTo>
                    <a:pt x="2489" y="2687"/>
                  </a:lnTo>
                  <a:cubicBezTo>
                    <a:pt x="2425" y="2700"/>
                    <a:pt x="2365" y="2706"/>
                    <a:pt x="2306" y="2706"/>
                  </a:cubicBezTo>
                  <a:cubicBezTo>
                    <a:pt x="2158" y="2706"/>
                    <a:pt x="2021" y="2669"/>
                    <a:pt x="1870" y="2616"/>
                  </a:cubicBezTo>
                  <a:cubicBezTo>
                    <a:pt x="1865" y="2614"/>
                    <a:pt x="1860" y="2612"/>
                    <a:pt x="1855" y="2610"/>
                  </a:cubicBezTo>
                  <a:lnTo>
                    <a:pt x="1855" y="2610"/>
                  </a:lnTo>
                  <a:cubicBezTo>
                    <a:pt x="1931" y="2626"/>
                    <a:pt x="2007" y="2634"/>
                    <a:pt x="2083" y="2634"/>
                  </a:cubicBezTo>
                  <a:cubicBezTo>
                    <a:pt x="2302" y="2634"/>
                    <a:pt x="2517" y="2568"/>
                    <a:pt x="2693" y="2425"/>
                  </a:cubicBezTo>
                  <a:lnTo>
                    <a:pt x="2693" y="2425"/>
                  </a:lnTo>
                  <a:cubicBezTo>
                    <a:pt x="2533" y="2512"/>
                    <a:pt x="2379" y="2526"/>
                    <a:pt x="2209" y="2531"/>
                  </a:cubicBezTo>
                  <a:cubicBezTo>
                    <a:pt x="2073" y="2528"/>
                    <a:pt x="1917" y="2489"/>
                    <a:pt x="1782" y="2438"/>
                  </a:cubicBezTo>
                  <a:lnTo>
                    <a:pt x="1782" y="2438"/>
                  </a:lnTo>
                  <a:cubicBezTo>
                    <a:pt x="1895" y="2467"/>
                    <a:pt x="2013" y="2484"/>
                    <a:pt x="2130" y="2484"/>
                  </a:cubicBezTo>
                  <a:cubicBezTo>
                    <a:pt x="2308" y="2484"/>
                    <a:pt x="2483" y="2444"/>
                    <a:pt x="2632" y="2342"/>
                  </a:cubicBezTo>
                  <a:lnTo>
                    <a:pt x="2632" y="2342"/>
                  </a:lnTo>
                  <a:cubicBezTo>
                    <a:pt x="2524" y="2390"/>
                    <a:pt x="2415" y="2408"/>
                    <a:pt x="2306" y="2408"/>
                  </a:cubicBezTo>
                  <a:cubicBezTo>
                    <a:pt x="2198" y="2408"/>
                    <a:pt x="2091" y="2390"/>
                    <a:pt x="1987" y="2366"/>
                  </a:cubicBezTo>
                  <a:cubicBezTo>
                    <a:pt x="1903" y="2345"/>
                    <a:pt x="1839" y="2324"/>
                    <a:pt x="1778" y="2299"/>
                  </a:cubicBezTo>
                  <a:lnTo>
                    <a:pt x="1778" y="2299"/>
                  </a:lnTo>
                  <a:cubicBezTo>
                    <a:pt x="1854" y="2314"/>
                    <a:pt x="1929" y="2320"/>
                    <a:pt x="2005" y="2325"/>
                  </a:cubicBezTo>
                  <a:cubicBezTo>
                    <a:pt x="1983" y="2320"/>
                    <a:pt x="1963" y="2314"/>
                    <a:pt x="1941" y="2307"/>
                  </a:cubicBezTo>
                  <a:cubicBezTo>
                    <a:pt x="1834" y="2274"/>
                    <a:pt x="1752" y="2239"/>
                    <a:pt x="1654" y="2178"/>
                  </a:cubicBezTo>
                  <a:cubicBezTo>
                    <a:pt x="1623" y="2160"/>
                    <a:pt x="1576" y="2124"/>
                    <a:pt x="1531" y="2084"/>
                  </a:cubicBezTo>
                  <a:lnTo>
                    <a:pt x="1531" y="2084"/>
                  </a:lnTo>
                  <a:cubicBezTo>
                    <a:pt x="1612" y="2128"/>
                    <a:pt x="1696" y="2161"/>
                    <a:pt x="1787" y="2178"/>
                  </a:cubicBezTo>
                  <a:cubicBezTo>
                    <a:pt x="1840" y="2188"/>
                    <a:pt x="1896" y="2196"/>
                    <a:pt x="1953" y="2196"/>
                  </a:cubicBezTo>
                  <a:cubicBezTo>
                    <a:pt x="2003" y="2196"/>
                    <a:pt x="2054" y="2190"/>
                    <a:pt x="2103" y="2173"/>
                  </a:cubicBezTo>
                  <a:lnTo>
                    <a:pt x="2103" y="2173"/>
                  </a:lnTo>
                  <a:cubicBezTo>
                    <a:pt x="2092" y="2173"/>
                    <a:pt x="2082" y="2174"/>
                    <a:pt x="2071" y="2174"/>
                  </a:cubicBezTo>
                  <a:cubicBezTo>
                    <a:pt x="1836" y="2174"/>
                    <a:pt x="1633" y="2031"/>
                    <a:pt x="1483" y="1850"/>
                  </a:cubicBezTo>
                  <a:lnTo>
                    <a:pt x="1483" y="1850"/>
                  </a:lnTo>
                  <a:cubicBezTo>
                    <a:pt x="1534" y="1897"/>
                    <a:pt x="1592" y="1935"/>
                    <a:pt x="1659" y="1967"/>
                  </a:cubicBezTo>
                  <a:cubicBezTo>
                    <a:pt x="1707" y="1995"/>
                    <a:pt x="1766" y="2016"/>
                    <a:pt x="1815" y="2029"/>
                  </a:cubicBezTo>
                  <a:cubicBezTo>
                    <a:pt x="1776" y="2007"/>
                    <a:pt x="1738" y="1982"/>
                    <a:pt x="1703" y="1953"/>
                  </a:cubicBezTo>
                  <a:cubicBezTo>
                    <a:pt x="1633" y="1902"/>
                    <a:pt x="1525" y="1801"/>
                    <a:pt x="1484" y="1734"/>
                  </a:cubicBezTo>
                  <a:cubicBezTo>
                    <a:pt x="1258" y="1382"/>
                    <a:pt x="1229" y="930"/>
                    <a:pt x="1360" y="508"/>
                  </a:cubicBezTo>
                  <a:lnTo>
                    <a:pt x="1360" y="508"/>
                  </a:lnTo>
                  <a:cubicBezTo>
                    <a:pt x="1282" y="640"/>
                    <a:pt x="1230" y="795"/>
                    <a:pt x="1209" y="954"/>
                  </a:cubicBezTo>
                  <a:cubicBezTo>
                    <a:pt x="1212" y="898"/>
                    <a:pt x="1217" y="846"/>
                    <a:pt x="1222" y="811"/>
                  </a:cubicBezTo>
                  <a:cubicBezTo>
                    <a:pt x="1240" y="685"/>
                    <a:pt x="1283" y="434"/>
                    <a:pt x="1351" y="268"/>
                  </a:cubicBezTo>
                  <a:cubicBezTo>
                    <a:pt x="1360" y="246"/>
                    <a:pt x="1376" y="215"/>
                    <a:pt x="1385" y="195"/>
                  </a:cubicBezTo>
                  <a:lnTo>
                    <a:pt x="1385" y="195"/>
                  </a:lnTo>
                  <a:cubicBezTo>
                    <a:pt x="1366" y="216"/>
                    <a:pt x="1348" y="237"/>
                    <a:pt x="1330" y="257"/>
                  </a:cubicBezTo>
                  <a:cubicBezTo>
                    <a:pt x="1232" y="387"/>
                    <a:pt x="1157" y="535"/>
                    <a:pt x="1106" y="690"/>
                  </a:cubicBezTo>
                  <a:cubicBezTo>
                    <a:pt x="1144" y="446"/>
                    <a:pt x="1235" y="207"/>
                    <a:pt x="1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31"/>
            <p:cNvSpPr/>
            <p:nvPr/>
          </p:nvSpPr>
          <p:spPr>
            <a:xfrm>
              <a:off x="5716475" y="4170300"/>
              <a:ext cx="32850" cy="46575"/>
            </a:xfrm>
            <a:custGeom>
              <a:avLst/>
              <a:gdLst/>
              <a:ahLst/>
              <a:cxnLst/>
              <a:rect l="l" t="t" r="r" b="b"/>
              <a:pathLst>
                <a:path w="1314" h="1863" extrusionOk="0">
                  <a:moveTo>
                    <a:pt x="882" y="1"/>
                  </a:moveTo>
                  <a:cubicBezTo>
                    <a:pt x="835" y="25"/>
                    <a:pt x="789" y="51"/>
                    <a:pt x="743" y="77"/>
                  </a:cubicBezTo>
                  <a:cubicBezTo>
                    <a:pt x="643" y="135"/>
                    <a:pt x="545" y="200"/>
                    <a:pt x="457" y="278"/>
                  </a:cubicBezTo>
                  <a:cubicBezTo>
                    <a:pt x="515" y="206"/>
                    <a:pt x="600" y="107"/>
                    <a:pt x="674" y="56"/>
                  </a:cubicBezTo>
                  <a:lnTo>
                    <a:pt x="674" y="56"/>
                  </a:lnTo>
                  <a:cubicBezTo>
                    <a:pt x="528" y="115"/>
                    <a:pt x="402" y="218"/>
                    <a:pt x="290" y="329"/>
                  </a:cubicBezTo>
                  <a:cubicBezTo>
                    <a:pt x="153" y="475"/>
                    <a:pt x="64" y="668"/>
                    <a:pt x="18" y="865"/>
                  </a:cubicBezTo>
                  <a:cubicBezTo>
                    <a:pt x="16" y="875"/>
                    <a:pt x="4" y="913"/>
                    <a:pt x="8" y="913"/>
                  </a:cubicBezTo>
                  <a:cubicBezTo>
                    <a:pt x="8" y="913"/>
                    <a:pt x="9" y="913"/>
                    <a:pt x="9" y="912"/>
                  </a:cubicBezTo>
                  <a:cubicBezTo>
                    <a:pt x="36" y="869"/>
                    <a:pt x="63" y="825"/>
                    <a:pt x="92" y="781"/>
                  </a:cubicBezTo>
                  <a:cubicBezTo>
                    <a:pt x="113" y="748"/>
                    <a:pt x="136" y="715"/>
                    <a:pt x="161" y="680"/>
                  </a:cubicBezTo>
                  <a:lnTo>
                    <a:pt x="161" y="680"/>
                  </a:lnTo>
                  <a:cubicBezTo>
                    <a:pt x="54" y="902"/>
                    <a:pt x="0" y="1152"/>
                    <a:pt x="22" y="1396"/>
                  </a:cubicBezTo>
                  <a:cubicBezTo>
                    <a:pt x="43" y="1235"/>
                    <a:pt x="87" y="1095"/>
                    <a:pt x="144" y="959"/>
                  </a:cubicBezTo>
                  <a:lnTo>
                    <a:pt x="144" y="959"/>
                  </a:lnTo>
                  <a:cubicBezTo>
                    <a:pt x="123" y="1047"/>
                    <a:pt x="108" y="1138"/>
                    <a:pt x="98" y="1227"/>
                  </a:cubicBezTo>
                  <a:cubicBezTo>
                    <a:pt x="95" y="1248"/>
                    <a:pt x="89" y="1297"/>
                    <a:pt x="90" y="1301"/>
                  </a:cubicBezTo>
                  <a:cubicBezTo>
                    <a:pt x="107" y="1251"/>
                    <a:pt x="138" y="1168"/>
                    <a:pt x="151" y="1137"/>
                  </a:cubicBezTo>
                  <a:cubicBezTo>
                    <a:pt x="179" y="1072"/>
                    <a:pt x="205" y="1015"/>
                    <a:pt x="232" y="965"/>
                  </a:cubicBezTo>
                  <a:lnTo>
                    <a:pt x="232" y="965"/>
                  </a:lnTo>
                  <a:cubicBezTo>
                    <a:pt x="218" y="1001"/>
                    <a:pt x="208" y="1037"/>
                    <a:pt x="201" y="1073"/>
                  </a:cubicBezTo>
                  <a:cubicBezTo>
                    <a:pt x="193" y="1111"/>
                    <a:pt x="184" y="1154"/>
                    <a:pt x="179" y="1189"/>
                  </a:cubicBezTo>
                  <a:cubicBezTo>
                    <a:pt x="208" y="1128"/>
                    <a:pt x="237" y="1070"/>
                    <a:pt x="269" y="1010"/>
                  </a:cubicBezTo>
                  <a:cubicBezTo>
                    <a:pt x="355" y="860"/>
                    <a:pt x="458" y="750"/>
                    <a:pt x="586" y="614"/>
                  </a:cubicBezTo>
                  <a:cubicBezTo>
                    <a:pt x="591" y="608"/>
                    <a:pt x="597" y="603"/>
                    <a:pt x="603" y="597"/>
                  </a:cubicBezTo>
                  <a:lnTo>
                    <a:pt x="603" y="597"/>
                  </a:lnTo>
                  <a:cubicBezTo>
                    <a:pt x="335" y="894"/>
                    <a:pt x="188" y="1310"/>
                    <a:pt x="221" y="1713"/>
                  </a:cubicBezTo>
                  <a:cubicBezTo>
                    <a:pt x="226" y="1762"/>
                    <a:pt x="233" y="1816"/>
                    <a:pt x="241" y="1863"/>
                  </a:cubicBezTo>
                  <a:lnTo>
                    <a:pt x="242" y="1849"/>
                  </a:lnTo>
                  <a:cubicBezTo>
                    <a:pt x="256" y="1734"/>
                    <a:pt x="282" y="1615"/>
                    <a:pt x="313" y="1502"/>
                  </a:cubicBezTo>
                  <a:cubicBezTo>
                    <a:pt x="470" y="1000"/>
                    <a:pt x="686" y="490"/>
                    <a:pt x="1210" y="217"/>
                  </a:cubicBezTo>
                  <a:lnTo>
                    <a:pt x="1210" y="217"/>
                  </a:lnTo>
                  <a:cubicBezTo>
                    <a:pt x="998" y="273"/>
                    <a:pt x="811" y="387"/>
                    <a:pt x="658" y="539"/>
                  </a:cubicBezTo>
                  <a:cubicBezTo>
                    <a:pt x="853" y="340"/>
                    <a:pt x="1048" y="174"/>
                    <a:pt x="1313" y="66"/>
                  </a:cubicBezTo>
                  <a:lnTo>
                    <a:pt x="1313" y="66"/>
                  </a:lnTo>
                  <a:cubicBezTo>
                    <a:pt x="1118" y="99"/>
                    <a:pt x="921" y="187"/>
                    <a:pt x="746" y="311"/>
                  </a:cubicBezTo>
                  <a:cubicBezTo>
                    <a:pt x="849" y="202"/>
                    <a:pt x="955" y="98"/>
                    <a:pt x="1070" y="5"/>
                  </a:cubicBezTo>
                  <a:lnTo>
                    <a:pt x="1070" y="5"/>
                  </a:lnTo>
                  <a:cubicBezTo>
                    <a:pt x="843" y="107"/>
                    <a:pt x="627" y="247"/>
                    <a:pt x="453" y="427"/>
                  </a:cubicBezTo>
                  <a:cubicBezTo>
                    <a:pt x="525" y="335"/>
                    <a:pt x="608" y="251"/>
                    <a:pt x="710" y="160"/>
                  </a:cubicBezTo>
                  <a:cubicBezTo>
                    <a:pt x="763" y="109"/>
                    <a:pt x="839" y="41"/>
                    <a:pt x="8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31"/>
            <p:cNvSpPr/>
            <p:nvPr/>
          </p:nvSpPr>
          <p:spPr>
            <a:xfrm>
              <a:off x="5714750" y="4174200"/>
              <a:ext cx="11600" cy="16550"/>
            </a:xfrm>
            <a:custGeom>
              <a:avLst/>
              <a:gdLst/>
              <a:ahLst/>
              <a:cxnLst/>
              <a:rect l="l" t="t" r="r" b="b"/>
              <a:pathLst>
                <a:path w="464" h="662" extrusionOk="0">
                  <a:moveTo>
                    <a:pt x="463" y="0"/>
                  </a:moveTo>
                  <a:cubicBezTo>
                    <a:pt x="338" y="83"/>
                    <a:pt x="224" y="186"/>
                    <a:pt x="140" y="312"/>
                  </a:cubicBezTo>
                  <a:cubicBezTo>
                    <a:pt x="77" y="402"/>
                    <a:pt x="0" y="592"/>
                    <a:pt x="1" y="661"/>
                  </a:cubicBezTo>
                  <a:cubicBezTo>
                    <a:pt x="155" y="437"/>
                    <a:pt x="306" y="198"/>
                    <a:pt x="4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31"/>
            <p:cNvSpPr/>
            <p:nvPr/>
          </p:nvSpPr>
          <p:spPr>
            <a:xfrm>
              <a:off x="5714500" y="4178150"/>
              <a:ext cx="6325" cy="8775"/>
            </a:xfrm>
            <a:custGeom>
              <a:avLst/>
              <a:gdLst/>
              <a:ahLst/>
              <a:cxnLst/>
              <a:rect l="l" t="t" r="r" b="b"/>
              <a:pathLst>
                <a:path w="253" h="351" extrusionOk="0">
                  <a:moveTo>
                    <a:pt x="252" y="1"/>
                  </a:moveTo>
                  <a:cubicBezTo>
                    <a:pt x="128" y="77"/>
                    <a:pt x="38" y="213"/>
                    <a:pt x="1" y="351"/>
                  </a:cubicBezTo>
                  <a:cubicBezTo>
                    <a:pt x="92" y="241"/>
                    <a:pt x="161" y="113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31"/>
            <p:cNvSpPr/>
            <p:nvPr/>
          </p:nvSpPr>
          <p:spPr>
            <a:xfrm>
              <a:off x="5748400" y="4172150"/>
              <a:ext cx="37925" cy="25325"/>
            </a:xfrm>
            <a:custGeom>
              <a:avLst/>
              <a:gdLst/>
              <a:ahLst/>
              <a:cxnLst/>
              <a:rect l="l" t="t" r="r" b="b"/>
              <a:pathLst>
                <a:path w="1517" h="1013" extrusionOk="0">
                  <a:moveTo>
                    <a:pt x="285" y="0"/>
                  </a:moveTo>
                  <a:cubicBezTo>
                    <a:pt x="266" y="0"/>
                    <a:pt x="246" y="1"/>
                    <a:pt x="227" y="2"/>
                  </a:cubicBezTo>
                  <a:cubicBezTo>
                    <a:pt x="189" y="5"/>
                    <a:pt x="141" y="15"/>
                    <a:pt x="108" y="25"/>
                  </a:cubicBezTo>
                  <a:cubicBezTo>
                    <a:pt x="115" y="25"/>
                    <a:pt x="122" y="25"/>
                    <a:pt x="129" y="25"/>
                  </a:cubicBezTo>
                  <a:cubicBezTo>
                    <a:pt x="184" y="25"/>
                    <a:pt x="234" y="29"/>
                    <a:pt x="287" y="43"/>
                  </a:cubicBezTo>
                  <a:cubicBezTo>
                    <a:pt x="355" y="62"/>
                    <a:pt x="424" y="85"/>
                    <a:pt x="493" y="111"/>
                  </a:cubicBezTo>
                  <a:cubicBezTo>
                    <a:pt x="436" y="103"/>
                    <a:pt x="377" y="98"/>
                    <a:pt x="319" y="98"/>
                  </a:cubicBezTo>
                  <a:cubicBezTo>
                    <a:pt x="209" y="98"/>
                    <a:pt x="100" y="115"/>
                    <a:pt x="0" y="160"/>
                  </a:cubicBezTo>
                  <a:cubicBezTo>
                    <a:pt x="38" y="150"/>
                    <a:pt x="76" y="146"/>
                    <a:pt x="115" y="146"/>
                  </a:cubicBezTo>
                  <a:cubicBezTo>
                    <a:pt x="165" y="146"/>
                    <a:pt x="216" y="153"/>
                    <a:pt x="266" y="158"/>
                  </a:cubicBezTo>
                  <a:cubicBezTo>
                    <a:pt x="314" y="165"/>
                    <a:pt x="469" y="193"/>
                    <a:pt x="556" y="229"/>
                  </a:cubicBezTo>
                  <a:cubicBezTo>
                    <a:pt x="873" y="369"/>
                    <a:pt x="1134" y="565"/>
                    <a:pt x="1380" y="858"/>
                  </a:cubicBezTo>
                  <a:cubicBezTo>
                    <a:pt x="1405" y="889"/>
                    <a:pt x="1454" y="961"/>
                    <a:pt x="1482" y="1012"/>
                  </a:cubicBezTo>
                  <a:cubicBezTo>
                    <a:pt x="1476" y="983"/>
                    <a:pt x="1469" y="955"/>
                    <a:pt x="1459" y="928"/>
                  </a:cubicBezTo>
                  <a:cubicBezTo>
                    <a:pt x="1416" y="800"/>
                    <a:pt x="1349" y="682"/>
                    <a:pt x="1266" y="574"/>
                  </a:cubicBezTo>
                  <a:lnTo>
                    <a:pt x="1266" y="574"/>
                  </a:lnTo>
                  <a:cubicBezTo>
                    <a:pt x="1366" y="672"/>
                    <a:pt x="1453" y="781"/>
                    <a:pt x="1517" y="903"/>
                  </a:cubicBezTo>
                  <a:cubicBezTo>
                    <a:pt x="1370" y="364"/>
                    <a:pt x="823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31"/>
            <p:cNvSpPr/>
            <p:nvPr/>
          </p:nvSpPr>
          <p:spPr>
            <a:xfrm>
              <a:off x="5750825" y="4169950"/>
              <a:ext cx="35675" cy="16125"/>
            </a:xfrm>
            <a:custGeom>
              <a:avLst/>
              <a:gdLst/>
              <a:ahLst/>
              <a:cxnLst/>
              <a:rect l="l" t="t" r="r" b="b"/>
              <a:pathLst>
                <a:path w="1427" h="645" extrusionOk="0">
                  <a:moveTo>
                    <a:pt x="268" y="1"/>
                  </a:moveTo>
                  <a:cubicBezTo>
                    <a:pt x="179" y="1"/>
                    <a:pt x="90" y="10"/>
                    <a:pt x="1" y="29"/>
                  </a:cubicBezTo>
                  <a:cubicBezTo>
                    <a:pt x="459" y="41"/>
                    <a:pt x="841" y="226"/>
                    <a:pt x="1209" y="515"/>
                  </a:cubicBezTo>
                  <a:cubicBezTo>
                    <a:pt x="1243" y="543"/>
                    <a:pt x="1277" y="572"/>
                    <a:pt x="1309" y="603"/>
                  </a:cubicBezTo>
                  <a:cubicBezTo>
                    <a:pt x="1323" y="616"/>
                    <a:pt x="1339" y="635"/>
                    <a:pt x="1350" y="645"/>
                  </a:cubicBezTo>
                  <a:cubicBezTo>
                    <a:pt x="1340" y="623"/>
                    <a:pt x="1329" y="603"/>
                    <a:pt x="1318" y="582"/>
                  </a:cubicBezTo>
                  <a:cubicBezTo>
                    <a:pt x="1282" y="523"/>
                    <a:pt x="1242" y="469"/>
                    <a:pt x="1200" y="418"/>
                  </a:cubicBezTo>
                  <a:lnTo>
                    <a:pt x="1200" y="418"/>
                  </a:lnTo>
                  <a:cubicBezTo>
                    <a:pt x="1276" y="484"/>
                    <a:pt x="1349" y="556"/>
                    <a:pt x="1420" y="638"/>
                  </a:cubicBezTo>
                  <a:cubicBezTo>
                    <a:pt x="1360" y="519"/>
                    <a:pt x="1283" y="411"/>
                    <a:pt x="1190" y="318"/>
                  </a:cubicBezTo>
                  <a:lnTo>
                    <a:pt x="1190" y="318"/>
                  </a:lnTo>
                  <a:cubicBezTo>
                    <a:pt x="1276" y="381"/>
                    <a:pt x="1354" y="433"/>
                    <a:pt x="1426" y="517"/>
                  </a:cubicBezTo>
                  <a:cubicBezTo>
                    <a:pt x="1320" y="299"/>
                    <a:pt x="1117" y="143"/>
                    <a:pt x="895" y="66"/>
                  </a:cubicBezTo>
                  <a:cubicBezTo>
                    <a:pt x="882" y="62"/>
                    <a:pt x="866" y="56"/>
                    <a:pt x="857" y="54"/>
                  </a:cubicBezTo>
                  <a:lnTo>
                    <a:pt x="857" y="54"/>
                  </a:lnTo>
                  <a:cubicBezTo>
                    <a:pt x="867" y="61"/>
                    <a:pt x="876" y="69"/>
                    <a:pt x="886" y="76"/>
                  </a:cubicBezTo>
                  <a:cubicBezTo>
                    <a:pt x="928" y="111"/>
                    <a:pt x="964" y="141"/>
                    <a:pt x="995" y="165"/>
                  </a:cubicBezTo>
                  <a:cubicBezTo>
                    <a:pt x="896" y="107"/>
                    <a:pt x="787" y="68"/>
                    <a:pt x="675" y="39"/>
                  </a:cubicBezTo>
                  <a:cubicBezTo>
                    <a:pt x="659" y="34"/>
                    <a:pt x="637" y="29"/>
                    <a:pt x="623" y="25"/>
                  </a:cubicBezTo>
                  <a:lnTo>
                    <a:pt x="623" y="25"/>
                  </a:lnTo>
                  <a:cubicBezTo>
                    <a:pt x="651" y="41"/>
                    <a:pt x="679" y="59"/>
                    <a:pt x="706" y="75"/>
                  </a:cubicBezTo>
                  <a:cubicBezTo>
                    <a:pt x="711" y="77"/>
                    <a:pt x="716" y="82"/>
                    <a:pt x="721" y="85"/>
                  </a:cubicBezTo>
                  <a:cubicBezTo>
                    <a:pt x="577" y="30"/>
                    <a:pt x="423" y="1"/>
                    <a:pt x="2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31"/>
            <p:cNvSpPr/>
            <p:nvPr/>
          </p:nvSpPr>
          <p:spPr>
            <a:xfrm>
              <a:off x="5778225" y="4172825"/>
              <a:ext cx="8375" cy="7450"/>
            </a:xfrm>
            <a:custGeom>
              <a:avLst/>
              <a:gdLst/>
              <a:ahLst/>
              <a:cxnLst/>
              <a:rect l="l" t="t" r="r" b="b"/>
              <a:pathLst>
                <a:path w="335" h="298" extrusionOk="0">
                  <a:moveTo>
                    <a:pt x="1" y="1"/>
                  </a:moveTo>
                  <a:lnTo>
                    <a:pt x="1" y="1"/>
                  </a:lnTo>
                  <a:cubicBezTo>
                    <a:pt x="119" y="135"/>
                    <a:pt x="217" y="197"/>
                    <a:pt x="334" y="297"/>
                  </a:cubicBezTo>
                  <a:cubicBezTo>
                    <a:pt x="268" y="165"/>
                    <a:pt x="119" y="4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31"/>
            <p:cNvSpPr/>
            <p:nvPr/>
          </p:nvSpPr>
          <p:spPr>
            <a:xfrm>
              <a:off x="5784575" y="4175775"/>
              <a:ext cx="2350" cy="2100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1" y="1"/>
                  </a:moveTo>
                  <a:lnTo>
                    <a:pt x="1" y="1"/>
                  </a:lnTo>
                  <a:cubicBezTo>
                    <a:pt x="29" y="38"/>
                    <a:pt x="57" y="59"/>
                    <a:pt x="94" y="83"/>
                  </a:cubicBezTo>
                  <a:cubicBezTo>
                    <a:pt x="73" y="45"/>
                    <a:pt x="39" y="2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31"/>
            <p:cNvSpPr/>
            <p:nvPr/>
          </p:nvSpPr>
          <p:spPr>
            <a:xfrm>
              <a:off x="5789650" y="4180750"/>
              <a:ext cx="8550" cy="11450"/>
            </a:xfrm>
            <a:custGeom>
              <a:avLst/>
              <a:gdLst/>
              <a:ahLst/>
              <a:cxnLst/>
              <a:rect l="l" t="t" r="r" b="b"/>
              <a:pathLst>
                <a:path w="342" h="458" extrusionOk="0">
                  <a:moveTo>
                    <a:pt x="1" y="1"/>
                  </a:moveTo>
                  <a:lnTo>
                    <a:pt x="1" y="1"/>
                  </a:lnTo>
                  <a:cubicBezTo>
                    <a:pt x="119" y="153"/>
                    <a:pt x="219" y="310"/>
                    <a:pt x="342" y="458"/>
                  </a:cubicBezTo>
                  <a:cubicBezTo>
                    <a:pt x="279" y="282"/>
                    <a:pt x="137" y="9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31"/>
            <p:cNvSpPr/>
            <p:nvPr/>
          </p:nvSpPr>
          <p:spPr>
            <a:xfrm>
              <a:off x="5735200" y="4176900"/>
              <a:ext cx="45875" cy="26000"/>
            </a:xfrm>
            <a:custGeom>
              <a:avLst/>
              <a:gdLst/>
              <a:ahLst/>
              <a:cxnLst/>
              <a:rect l="l" t="t" r="r" b="b"/>
              <a:pathLst>
                <a:path w="1835" h="1040" extrusionOk="0">
                  <a:moveTo>
                    <a:pt x="721" y="0"/>
                  </a:moveTo>
                  <a:cubicBezTo>
                    <a:pt x="616" y="0"/>
                    <a:pt x="516" y="16"/>
                    <a:pt x="426" y="48"/>
                  </a:cubicBezTo>
                  <a:cubicBezTo>
                    <a:pt x="467" y="43"/>
                    <a:pt x="506" y="40"/>
                    <a:pt x="545" y="40"/>
                  </a:cubicBezTo>
                  <a:cubicBezTo>
                    <a:pt x="576" y="40"/>
                    <a:pt x="607" y="42"/>
                    <a:pt x="637" y="45"/>
                  </a:cubicBezTo>
                  <a:cubicBezTo>
                    <a:pt x="516" y="61"/>
                    <a:pt x="394" y="102"/>
                    <a:pt x="285" y="160"/>
                  </a:cubicBezTo>
                  <a:cubicBezTo>
                    <a:pt x="179" y="219"/>
                    <a:pt x="75" y="289"/>
                    <a:pt x="1" y="386"/>
                  </a:cubicBezTo>
                  <a:cubicBezTo>
                    <a:pt x="18" y="373"/>
                    <a:pt x="37" y="359"/>
                    <a:pt x="55" y="345"/>
                  </a:cubicBezTo>
                  <a:cubicBezTo>
                    <a:pt x="178" y="265"/>
                    <a:pt x="359" y="211"/>
                    <a:pt x="469" y="202"/>
                  </a:cubicBezTo>
                  <a:cubicBezTo>
                    <a:pt x="509" y="199"/>
                    <a:pt x="542" y="197"/>
                    <a:pt x="573" y="197"/>
                  </a:cubicBezTo>
                  <a:cubicBezTo>
                    <a:pt x="610" y="197"/>
                    <a:pt x="642" y="200"/>
                    <a:pt x="673" y="204"/>
                  </a:cubicBezTo>
                  <a:cubicBezTo>
                    <a:pt x="497" y="207"/>
                    <a:pt x="326" y="263"/>
                    <a:pt x="181" y="381"/>
                  </a:cubicBezTo>
                  <a:cubicBezTo>
                    <a:pt x="317" y="312"/>
                    <a:pt x="420" y="297"/>
                    <a:pt x="555" y="297"/>
                  </a:cubicBezTo>
                  <a:cubicBezTo>
                    <a:pt x="569" y="297"/>
                    <a:pt x="584" y="298"/>
                    <a:pt x="599" y="298"/>
                  </a:cubicBezTo>
                  <a:cubicBezTo>
                    <a:pt x="635" y="299"/>
                    <a:pt x="670" y="302"/>
                    <a:pt x="704" y="305"/>
                  </a:cubicBezTo>
                  <a:cubicBezTo>
                    <a:pt x="543" y="317"/>
                    <a:pt x="385" y="378"/>
                    <a:pt x="256" y="476"/>
                  </a:cubicBezTo>
                  <a:cubicBezTo>
                    <a:pt x="229" y="494"/>
                    <a:pt x="163" y="549"/>
                    <a:pt x="166" y="556"/>
                  </a:cubicBezTo>
                  <a:cubicBezTo>
                    <a:pt x="246" y="513"/>
                    <a:pt x="333" y="483"/>
                    <a:pt x="425" y="464"/>
                  </a:cubicBezTo>
                  <a:cubicBezTo>
                    <a:pt x="470" y="454"/>
                    <a:pt x="567" y="446"/>
                    <a:pt x="657" y="446"/>
                  </a:cubicBezTo>
                  <a:cubicBezTo>
                    <a:pt x="682" y="446"/>
                    <a:pt x="707" y="447"/>
                    <a:pt x="730" y="448"/>
                  </a:cubicBezTo>
                  <a:cubicBezTo>
                    <a:pt x="503" y="448"/>
                    <a:pt x="285" y="544"/>
                    <a:pt x="109" y="685"/>
                  </a:cubicBezTo>
                  <a:cubicBezTo>
                    <a:pt x="267" y="601"/>
                    <a:pt x="441" y="563"/>
                    <a:pt x="612" y="563"/>
                  </a:cubicBezTo>
                  <a:cubicBezTo>
                    <a:pt x="904" y="563"/>
                    <a:pt x="1189" y="674"/>
                    <a:pt x="1376" y="860"/>
                  </a:cubicBezTo>
                  <a:cubicBezTo>
                    <a:pt x="1429" y="915"/>
                    <a:pt x="1480" y="979"/>
                    <a:pt x="1518" y="1039"/>
                  </a:cubicBezTo>
                  <a:cubicBezTo>
                    <a:pt x="1505" y="988"/>
                    <a:pt x="1485" y="941"/>
                    <a:pt x="1461" y="892"/>
                  </a:cubicBezTo>
                  <a:cubicBezTo>
                    <a:pt x="1412" y="792"/>
                    <a:pt x="1341" y="705"/>
                    <a:pt x="1254" y="635"/>
                  </a:cubicBezTo>
                  <a:lnTo>
                    <a:pt x="1254" y="635"/>
                  </a:lnTo>
                  <a:cubicBezTo>
                    <a:pt x="1408" y="725"/>
                    <a:pt x="1546" y="846"/>
                    <a:pt x="1671" y="1004"/>
                  </a:cubicBezTo>
                  <a:cubicBezTo>
                    <a:pt x="1582" y="820"/>
                    <a:pt x="1454" y="643"/>
                    <a:pt x="1293" y="511"/>
                  </a:cubicBezTo>
                  <a:lnTo>
                    <a:pt x="1293" y="511"/>
                  </a:lnTo>
                  <a:cubicBezTo>
                    <a:pt x="1309" y="519"/>
                    <a:pt x="1322" y="529"/>
                    <a:pt x="1337" y="536"/>
                  </a:cubicBezTo>
                  <a:cubicBezTo>
                    <a:pt x="1432" y="592"/>
                    <a:pt x="1526" y="652"/>
                    <a:pt x="1605" y="726"/>
                  </a:cubicBezTo>
                  <a:cubicBezTo>
                    <a:pt x="1589" y="694"/>
                    <a:pt x="1567" y="663"/>
                    <a:pt x="1546" y="634"/>
                  </a:cubicBezTo>
                  <a:cubicBezTo>
                    <a:pt x="1466" y="529"/>
                    <a:pt x="1365" y="437"/>
                    <a:pt x="1250" y="366"/>
                  </a:cubicBezTo>
                  <a:lnTo>
                    <a:pt x="1250" y="366"/>
                  </a:lnTo>
                  <a:cubicBezTo>
                    <a:pt x="1252" y="366"/>
                    <a:pt x="1252" y="367"/>
                    <a:pt x="1253" y="367"/>
                  </a:cubicBezTo>
                  <a:cubicBezTo>
                    <a:pt x="1489" y="499"/>
                    <a:pt x="1674" y="643"/>
                    <a:pt x="1835" y="869"/>
                  </a:cubicBezTo>
                  <a:cubicBezTo>
                    <a:pt x="1751" y="677"/>
                    <a:pt x="1624" y="500"/>
                    <a:pt x="1468" y="359"/>
                  </a:cubicBezTo>
                  <a:lnTo>
                    <a:pt x="1468" y="359"/>
                  </a:lnTo>
                  <a:cubicBezTo>
                    <a:pt x="1520" y="395"/>
                    <a:pt x="1576" y="438"/>
                    <a:pt x="1616" y="473"/>
                  </a:cubicBezTo>
                  <a:cubicBezTo>
                    <a:pt x="1602" y="450"/>
                    <a:pt x="1587" y="427"/>
                    <a:pt x="1571" y="404"/>
                  </a:cubicBezTo>
                  <a:cubicBezTo>
                    <a:pt x="1405" y="148"/>
                    <a:pt x="1045" y="0"/>
                    <a:pt x="7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31"/>
            <p:cNvSpPr/>
            <p:nvPr/>
          </p:nvSpPr>
          <p:spPr>
            <a:xfrm>
              <a:off x="5735750" y="4192100"/>
              <a:ext cx="34950" cy="13625"/>
            </a:xfrm>
            <a:custGeom>
              <a:avLst/>
              <a:gdLst/>
              <a:ahLst/>
              <a:cxnLst/>
              <a:rect l="l" t="t" r="r" b="b"/>
              <a:pathLst>
                <a:path w="1398" h="545" extrusionOk="0">
                  <a:moveTo>
                    <a:pt x="618" y="0"/>
                  </a:moveTo>
                  <a:cubicBezTo>
                    <a:pt x="600" y="0"/>
                    <a:pt x="582" y="1"/>
                    <a:pt x="564" y="2"/>
                  </a:cubicBezTo>
                  <a:cubicBezTo>
                    <a:pt x="372" y="9"/>
                    <a:pt x="120" y="161"/>
                    <a:pt x="0" y="358"/>
                  </a:cubicBezTo>
                  <a:cubicBezTo>
                    <a:pt x="171" y="190"/>
                    <a:pt x="356" y="130"/>
                    <a:pt x="545" y="130"/>
                  </a:cubicBezTo>
                  <a:cubicBezTo>
                    <a:pt x="734" y="130"/>
                    <a:pt x="926" y="190"/>
                    <a:pt x="1109" y="266"/>
                  </a:cubicBezTo>
                  <a:cubicBezTo>
                    <a:pt x="1189" y="304"/>
                    <a:pt x="1236" y="340"/>
                    <a:pt x="1287" y="384"/>
                  </a:cubicBezTo>
                  <a:cubicBezTo>
                    <a:pt x="1326" y="420"/>
                    <a:pt x="1355" y="453"/>
                    <a:pt x="1377" y="499"/>
                  </a:cubicBezTo>
                  <a:cubicBezTo>
                    <a:pt x="1386" y="514"/>
                    <a:pt x="1393" y="533"/>
                    <a:pt x="1398" y="545"/>
                  </a:cubicBezTo>
                  <a:cubicBezTo>
                    <a:pt x="1398" y="520"/>
                    <a:pt x="1396" y="496"/>
                    <a:pt x="1390" y="473"/>
                  </a:cubicBezTo>
                  <a:cubicBezTo>
                    <a:pt x="1375" y="407"/>
                    <a:pt x="1338" y="349"/>
                    <a:pt x="1297" y="296"/>
                  </a:cubicBezTo>
                  <a:cubicBezTo>
                    <a:pt x="1131" y="114"/>
                    <a:pt x="865" y="0"/>
                    <a:pt x="6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31"/>
            <p:cNvSpPr/>
            <p:nvPr/>
          </p:nvSpPr>
          <p:spPr>
            <a:xfrm>
              <a:off x="5752350" y="4181625"/>
              <a:ext cx="56050" cy="88825"/>
            </a:xfrm>
            <a:custGeom>
              <a:avLst/>
              <a:gdLst/>
              <a:ahLst/>
              <a:cxnLst/>
              <a:rect l="l" t="t" r="r" b="b"/>
              <a:pathLst>
                <a:path w="2242" h="3553" extrusionOk="0">
                  <a:moveTo>
                    <a:pt x="1465" y="1"/>
                  </a:moveTo>
                  <a:cubicBezTo>
                    <a:pt x="1614" y="215"/>
                    <a:pt x="1702" y="511"/>
                    <a:pt x="1742" y="754"/>
                  </a:cubicBezTo>
                  <a:cubicBezTo>
                    <a:pt x="1727" y="700"/>
                    <a:pt x="1708" y="644"/>
                    <a:pt x="1688" y="587"/>
                  </a:cubicBezTo>
                  <a:cubicBezTo>
                    <a:pt x="1630" y="402"/>
                    <a:pt x="1530" y="232"/>
                    <a:pt x="1412" y="66"/>
                  </a:cubicBezTo>
                  <a:lnTo>
                    <a:pt x="1412" y="66"/>
                  </a:lnTo>
                  <a:cubicBezTo>
                    <a:pt x="1419" y="83"/>
                    <a:pt x="1427" y="102"/>
                    <a:pt x="1435" y="119"/>
                  </a:cubicBezTo>
                  <a:cubicBezTo>
                    <a:pt x="1558" y="397"/>
                    <a:pt x="1590" y="632"/>
                    <a:pt x="1574" y="928"/>
                  </a:cubicBezTo>
                  <a:lnTo>
                    <a:pt x="1574" y="931"/>
                  </a:lnTo>
                  <a:cubicBezTo>
                    <a:pt x="1554" y="695"/>
                    <a:pt x="1495" y="463"/>
                    <a:pt x="1368" y="264"/>
                  </a:cubicBezTo>
                  <a:lnTo>
                    <a:pt x="1368" y="264"/>
                  </a:lnTo>
                  <a:cubicBezTo>
                    <a:pt x="1409" y="354"/>
                    <a:pt x="1427" y="453"/>
                    <a:pt x="1442" y="550"/>
                  </a:cubicBezTo>
                  <a:cubicBezTo>
                    <a:pt x="1450" y="602"/>
                    <a:pt x="1463" y="712"/>
                    <a:pt x="1464" y="807"/>
                  </a:cubicBezTo>
                  <a:cubicBezTo>
                    <a:pt x="1464" y="884"/>
                    <a:pt x="1463" y="954"/>
                    <a:pt x="1459" y="1021"/>
                  </a:cubicBezTo>
                  <a:cubicBezTo>
                    <a:pt x="1454" y="965"/>
                    <a:pt x="1446" y="907"/>
                    <a:pt x="1434" y="851"/>
                  </a:cubicBezTo>
                  <a:cubicBezTo>
                    <a:pt x="1424" y="803"/>
                    <a:pt x="1407" y="753"/>
                    <a:pt x="1392" y="707"/>
                  </a:cubicBezTo>
                  <a:lnTo>
                    <a:pt x="1392" y="707"/>
                  </a:lnTo>
                  <a:cubicBezTo>
                    <a:pt x="1401" y="773"/>
                    <a:pt x="1407" y="838"/>
                    <a:pt x="1407" y="903"/>
                  </a:cubicBezTo>
                  <a:cubicBezTo>
                    <a:pt x="1407" y="934"/>
                    <a:pt x="1406" y="965"/>
                    <a:pt x="1404" y="998"/>
                  </a:cubicBezTo>
                  <a:cubicBezTo>
                    <a:pt x="1341" y="714"/>
                    <a:pt x="1191" y="454"/>
                    <a:pt x="957" y="278"/>
                  </a:cubicBezTo>
                  <a:lnTo>
                    <a:pt x="957" y="278"/>
                  </a:lnTo>
                  <a:cubicBezTo>
                    <a:pt x="1217" y="573"/>
                    <a:pt x="1295" y="895"/>
                    <a:pt x="1263" y="1277"/>
                  </a:cubicBezTo>
                  <a:cubicBezTo>
                    <a:pt x="1263" y="1292"/>
                    <a:pt x="1258" y="1323"/>
                    <a:pt x="1248" y="1361"/>
                  </a:cubicBezTo>
                  <a:cubicBezTo>
                    <a:pt x="1254" y="1251"/>
                    <a:pt x="1247" y="1140"/>
                    <a:pt x="1221" y="1030"/>
                  </a:cubicBezTo>
                  <a:cubicBezTo>
                    <a:pt x="1183" y="879"/>
                    <a:pt x="1103" y="746"/>
                    <a:pt x="1017" y="620"/>
                  </a:cubicBezTo>
                  <a:cubicBezTo>
                    <a:pt x="1008" y="606"/>
                    <a:pt x="996" y="591"/>
                    <a:pt x="989" y="581"/>
                  </a:cubicBezTo>
                  <a:lnTo>
                    <a:pt x="989" y="581"/>
                  </a:lnTo>
                  <a:lnTo>
                    <a:pt x="1008" y="645"/>
                  </a:lnTo>
                  <a:cubicBezTo>
                    <a:pt x="1114" y="969"/>
                    <a:pt x="1104" y="1230"/>
                    <a:pt x="1017" y="1485"/>
                  </a:cubicBezTo>
                  <a:cubicBezTo>
                    <a:pt x="1036" y="1339"/>
                    <a:pt x="1030" y="1189"/>
                    <a:pt x="1001" y="1046"/>
                  </a:cubicBezTo>
                  <a:cubicBezTo>
                    <a:pt x="986" y="983"/>
                    <a:pt x="965" y="917"/>
                    <a:pt x="944" y="861"/>
                  </a:cubicBezTo>
                  <a:lnTo>
                    <a:pt x="944" y="861"/>
                  </a:lnTo>
                  <a:cubicBezTo>
                    <a:pt x="954" y="962"/>
                    <a:pt x="958" y="1061"/>
                    <a:pt x="950" y="1162"/>
                  </a:cubicBezTo>
                  <a:cubicBezTo>
                    <a:pt x="947" y="1201"/>
                    <a:pt x="943" y="1240"/>
                    <a:pt x="936" y="1277"/>
                  </a:cubicBezTo>
                  <a:cubicBezTo>
                    <a:pt x="935" y="1144"/>
                    <a:pt x="908" y="1010"/>
                    <a:pt x="841" y="897"/>
                  </a:cubicBezTo>
                  <a:lnTo>
                    <a:pt x="841" y="897"/>
                  </a:lnTo>
                  <a:cubicBezTo>
                    <a:pt x="906" y="1126"/>
                    <a:pt x="868" y="1359"/>
                    <a:pt x="788" y="1569"/>
                  </a:cubicBezTo>
                  <a:cubicBezTo>
                    <a:pt x="840" y="1382"/>
                    <a:pt x="837" y="1176"/>
                    <a:pt x="760" y="1000"/>
                  </a:cubicBezTo>
                  <a:lnTo>
                    <a:pt x="760" y="1000"/>
                  </a:lnTo>
                  <a:cubicBezTo>
                    <a:pt x="791" y="1154"/>
                    <a:pt x="773" y="1305"/>
                    <a:pt x="727" y="1449"/>
                  </a:cubicBezTo>
                  <a:cubicBezTo>
                    <a:pt x="729" y="1423"/>
                    <a:pt x="732" y="1396"/>
                    <a:pt x="732" y="1369"/>
                  </a:cubicBezTo>
                  <a:cubicBezTo>
                    <a:pt x="722" y="1201"/>
                    <a:pt x="658" y="1031"/>
                    <a:pt x="552" y="901"/>
                  </a:cubicBezTo>
                  <a:lnTo>
                    <a:pt x="552" y="901"/>
                  </a:lnTo>
                  <a:cubicBezTo>
                    <a:pt x="614" y="1054"/>
                    <a:pt x="631" y="1214"/>
                    <a:pt x="620" y="1364"/>
                  </a:cubicBezTo>
                  <a:cubicBezTo>
                    <a:pt x="616" y="1355"/>
                    <a:pt x="614" y="1346"/>
                    <a:pt x="613" y="1339"/>
                  </a:cubicBezTo>
                  <a:cubicBezTo>
                    <a:pt x="610" y="1389"/>
                    <a:pt x="608" y="1433"/>
                    <a:pt x="599" y="1478"/>
                  </a:cubicBezTo>
                  <a:cubicBezTo>
                    <a:pt x="554" y="1679"/>
                    <a:pt x="501" y="1772"/>
                    <a:pt x="378" y="1916"/>
                  </a:cubicBezTo>
                  <a:cubicBezTo>
                    <a:pt x="325" y="1977"/>
                    <a:pt x="270" y="2038"/>
                    <a:pt x="198" y="2072"/>
                  </a:cubicBezTo>
                  <a:cubicBezTo>
                    <a:pt x="302" y="2055"/>
                    <a:pt x="393" y="1994"/>
                    <a:pt x="467" y="1920"/>
                  </a:cubicBezTo>
                  <a:cubicBezTo>
                    <a:pt x="476" y="1912"/>
                    <a:pt x="485" y="1905"/>
                    <a:pt x="492" y="1896"/>
                  </a:cubicBezTo>
                  <a:lnTo>
                    <a:pt x="492" y="1896"/>
                  </a:lnTo>
                  <a:cubicBezTo>
                    <a:pt x="467" y="1931"/>
                    <a:pt x="445" y="1963"/>
                    <a:pt x="420" y="1995"/>
                  </a:cubicBezTo>
                  <a:cubicBezTo>
                    <a:pt x="367" y="2061"/>
                    <a:pt x="296" y="2136"/>
                    <a:pt x="239" y="2178"/>
                  </a:cubicBezTo>
                  <a:cubicBezTo>
                    <a:pt x="222" y="2192"/>
                    <a:pt x="178" y="2221"/>
                    <a:pt x="166" y="2233"/>
                  </a:cubicBezTo>
                  <a:cubicBezTo>
                    <a:pt x="188" y="2225"/>
                    <a:pt x="210" y="2218"/>
                    <a:pt x="230" y="2209"/>
                  </a:cubicBezTo>
                  <a:cubicBezTo>
                    <a:pt x="388" y="2143"/>
                    <a:pt x="524" y="2029"/>
                    <a:pt x="629" y="1889"/>
                  </a:cubicBezTo>
                  <a:lnTo>
                    <a:pt x="629" y="1889"/>
                  </a:lnTo>
                  <a:cubicBezTo>
                    <a:pt x="605" y="1927"/>
                    <a:pt x="583" y="1963"/>
                    <a:pt x="558" y="1998"/>
                  </a:cubicBezTo>
                  <a:cubicBezTo>
                    <a:pt x="501" y="2079"/>
                    <a:pt x="403" y="2177"/>
                    <a:pt x="310" y="2259"/>
                  </a:cubicBezTo>
                  <a:cubicBezTo>
                    <a:pt x="351" y="2241"/>
                    <a:pt x="389" y="2220"/>
                    <a:pt x="428" y="2198"/>
                  </a:cubicBezTo>
                  <a:cubicBezTo>
                    <a:pt x="519" y="2147"/>
                    <a:pt x="600" y="2079"/>
                    <a:pt x="671" y="2000"/>
                  </a:cubicBezTo>
                  <a:lnTo>
                    <a:pt x="671" y="2000"/>
                  </a:lnTo>
                  <a:cubicBezTo>
                    <a:pt x="663" y="2012"/>
                    <a:pt x="657" y="2023"/>
                    <a:pt x="649" y="2035"/>
                  </a:cubicBezTo>
                  <a:cubicBezTo>
                    <a:pt x="543" y="2184"/>
                    <a:pt x="318" y="2365"/>
                    <a:pt x="106" y="2470"/>
                  </a:cubicBezTo>
                  <a:cubicBezTo>
                    <a:pt x="268" y="2427"/>
                    <a:pt x="433" y="2363"/>
                    <a:pt x="573" y="2267"/>
                  </a:cubicBezTo>
                  <a:lnTo>
                    <a:pt x="573" y="2267"/>
                  </a:lnTo>
                  <a:cubicBezTo>
                    <a:pt x="425" y="2427"/>
                    <a:pt x="243" y="2544"/>
                    <a:pt x="1" y="2609"/>
                  </a:cubicBezTo>
                  <a:cubicBezTo>
                    <a:pt x="145" y="2607"/>
                    <a:pt x="290" y="2570"/>
                    <a:pt x="423" y="2514"/>
                  </a:cubicBezTo>
                  <a:cubicBezTo>
                    <a:pt x="527" y="2466"/>
                    <a:pt x="630" y="2399"/>
                    <a:pt x="712" y="2339"/>
                  </a:cubicBezTo>
                  <a:lnTo>
                    <a:pt x="712" y="2339"/>
                  </a:lnTo>
                  <a:cubicBezTo>
                    <a:pt x="615" y="2439"/>
                    <a:pt x="511" y="2530"/>
                    <a:pt x="403" y="2610"/>
                  </a:cubicBezTo>
                  <a:cubicBezTo>
                    <a:pt x="387" y="2621"/>
                    <a:pt x="383" y="2625"/>
                    <a:pt x="386" y="2625"/>
                  </a:cubicBezTo>
                  <a:cubicBezTo>
                    <a:pt x="391" y="2625"/>
                    <a:pt x="424" y="2610"/>
                    <a:pt x="439" y="2606"/>
                  </a:cubicBezTo>
                  <a:cubicBezTo>
                    <a:pt x="640" y="2535"/>
                    <a:pt x="821" y="2417"/>
                    <a:pt x="974" y="2265"/>
                  </a:cubicBezTo>
                  <a:cubicBezTo>
                    <a:pt x="1026" y="2213"/>
                    <a:pt x="1077" y="2154"/>
                    <a:pt x="1125" y="2092"/>
                  </a:cubicBezTo>
                  <a:lnTo>
                    <a:pt x="1125" y="2092"/>
                  </a:lnTo>
                  <a:cubicBezTo>
                    <a:pt x="1034" y="2280"/>
                    <a:pt x="920" y="2450"/>
                    <a:pt x="786" y="2587"/>
                  </a:cubicBezTo>
                  <a:cubicBezTo>
                    <a:pt x="905" y="2508"/>
                    <a:pt x="1008" y="2414"/>
                    <a:pt x="1097" y="2303"/>
                  </a:cubicBezTo>
                  <a:lnTo>
                    <a:pt x="1097" y="2303"/>
                  </a:lnTo>
                  <a:cubicBezTo>
                    <a:pt x="1022" y="2435"/>
                    <a:pt x="933" y="2565"/>
                    <a:pt x="817" y="2694"/>
                  </a:cubicBezTo>
                  <a:cubicBezTo>
                    <a:pt x="792" y="2724"/>
                    <a:pt x="747" y="2764"/>
                    <a:pt x="729" y="2784"/>
                  </a:cubicBezTo>
                  <a:cubicBezTo>
                    <a:pt x="841" y="2720"/>
                    <a:pt x="950" y="2647"/>
                    <a:pt x="1044" y="2558"/>
                  </a:cubicBezTo>
                  <a:cubicBezTo>
                    <a:pt x="1114" y="2491"/>
                    <a:pt x="1176" y="2419"/>
                    <a:pt x="1232" y="2340"/>
                  </a:cubicBezTo>
                  <a:lnTo>
                    <a:pt x="1232" y="2340"/>
                  </a:lnTo>
                  <a:cubicBezTo>
                    <a:pt x="1190" y="2412"/>
                    <a:pt x="1145" y="2479"/>
                    <a:pt x="1111" y="2517"/>
                  </a:cubicBezTo>
                  <a:cubicBezTo>
                    <a:pt x="925" y="2734"/>
                    <a:pt x="725" y="2889"/>
                    <a:pt x="475" y="3024"/>
                  </a:cubicBezTo>
                  <a:cubicBezTo>
                    <a:pt x="752" y="2937"/>
                    <a:pt x="1016" y="2791"/>
                    <a:pt x="1237" y="2597"/>
                  </a:cubicBezTo>
                  <a:lnTo>
                    <a:pt x="1237" y="2597"/>
                  </a:lnTo>
                  <a:cubicBezTo>
                    <a:pt x="1126" y="2709"/>
                    <a:pt x="1006" y="2808"/>
                    <a:pt x="874" y="2894"/>
                  </a:cubicBezTo>
                  <a:cubicBezTo>
                    <a:pt x="645" y="3037"/>
                    <a:pt x="425" y="3142"/>
                    <a:pt x="151" y="3165"/>
                  </a:cubicBezTo>
                  <a:cubicBezTo>
                    <a:pt x="186" y="3168"/>
                    <a:pt x="221" y="3170"/>
                    <a:pt x="256" y="3170"/>
                  </a:cubicBezTo>
                  <a:cubicBezTo>
                    <a:pt x="577" y="3170"/>
                    <a:pt x="884" y="3052"/>
                    <a:pt x="1149" y="2865"/>
                  </a:cubicBezTo>
                  <a:lnTo>
                    <a:pt x="1149" y="2865"/>
                  </a:lnTo>
                  <a:cubicBezTo>
                    <a:pt x="956" y="3013"/>
                    <a:pt x="728" y="3145"/>
                    <a:pt x="482" y="3214"/>
                  </a:cubicBezTo>
                  <a:cubicBezTo>
                    <a:pt x="445" y="3227"/>
                    <a:pt x="400" y="3238"/>
                    <a:pt x="367" y="3246"/>
                  </a:cubicBezTo>
                  <a:cubicBezTo>
                    <a:pt x="373" y="3246"/>
                    <a:pt x="382" y="3245"/>
                    <a:pt x="388" y="3245"/>
                  </a:cubicBezTo>
                  <a:cubicBezTo>
                    <a:pt x="578" y="3232"/>
                    <a:pt x="770" y="3198"/>
                    <a:pt x="948" y="3121"/>
                  </a:cubicBezTo>
                  <a:cubicBezTo>
                    <a:pt x="989" y="3104"/>
                    <a:pt x="1030" y="3085"/>
                    <a:pt x="1070" y="3065"/>
                  </a:cubicBezTo>
                  <a:lnTo>
                    <a:pt x="1070" y="3065"/>
                  </a:lnTo>
                  <a:cubicBezTo>
                    <a:pt x="879" y="3186"/>
                    <a:pt x="644" y="3306"/>
                    <a:pt x="436" y="3336"/>
                  </a:cubicBezTo>
                  <a:cubicBezTo>
                    <a:pt x="697" y="3332"/>
                    <a:pt x="956" y="3250"/>
                    <a:pt x="1192" y="3125"/>
                  </a:cubicBezTo>
                  <a:lnTo>
                    <a:pt x="1192" y="3125"/>
                  </a:lnTo>
                  <a:cubicBezTo>
                    <a:pt x="1152" y="3151"/>
                    <a:pt x="1111" y="3176"/>
                    <a:pt x="1070" y="3198"/>
                  </a:cubicBezTo>
                  <a:cubicBezTo>
                    <a:pt x="866" y="3312"/>
                    <a:pt x="681" y="3420"/>
                    <a:pt x="461" y="3467"/>
                  </a:cubicBezTo>
                  <a:cubicBezTo>
                    <a:pt x="441" y="3472"/>
                    <a:pt x="418" y="3476"/>
                    <a:pt x="400" y="3482"/>
                  </a:cubicBezTo>
                  <a:lnTo>
                    <a:pt x="434" y="3482"/>
                  </a:lnTo>
                  <a:cubicBezTo>
                    <a:pt x="446" y="3482"/>
                    <a:pt x="458" y="3482"/>
                    <a:pt x="470" y="3482"/>
                  </a:cubicBezTo>
                  <a:cubicBezTo>
                    <a:pt x="606" y="3482"/>
                    <a:pt x="740" y="3455"/>
                    <a:pt x="871" y="3414"/>
                  </a:cubicBezTo>
                  <a:cubicBezTo>
                    <a:pt x="1001" y="3373"/>
                    <a:pt x="1130" y="3325"/>
                    <a:pt x="1254" y="3264"/>
                  </a:cubicBezTo>
                  <a:lnTo>
                    <a:pt x="1254" y="3264"/>
                  </a:lnTo>
                  <a:cubicBezTo>
                    <a:pt x="1202" y="3291"/>
                    <a:pt x="1151" y="3317"/>
                    <a:pt x="1097" y="3343"/>
                  </a:cubicBezTo>
                  <a:cubicBezTo>
                    <a:pt x="910" y="3426"/>
                    <a:pt x="668" y="3524"/>
                    <a:pt x="430" y="3544"/>
                  </a:cubicBezTo>
                  <a:cubicBezTo>
                    <a:pt x="479" y="3550"/>
                    <a:pt x="528" y="3552"/>
                    <a:pt x="577" y="3552"/>
                  </a:cubicBezTo>
                  <a:cubicBezTo>
                    <a:pt x="1085" y="3552"/>
                    <a:pt x="1581" y="3273"/>
                    <a:pt x="1878" y="2857"/>
                  </a:cubicBezTo>
                  <a:cubicBezTo>
                    <a:pt x="1903" y="2821"/>
                    <a:pt x="1930" y="2782"/>
                    <a:pt x="1950" y="2749"/>
                  </a:cubicBezTo>
                  <a:lnTo>
                    <a:pt x="1950" y="2749"/>
                  </a:lnTo>
                  <a:cubicBezTo>
                    <a:pt x="1907" y="2796"/>
                    <a:pt x="1859" y="2839"/>
                    <a:pt x="1813" y="2883"/>
                  </a:cubicBezTo>
                  <a:cubicBezTo>
                    <a:pt x="1706" y="2973"/>
                    <a:pt x="1599" y="3053"/>
                    <a:pt x="1488" y="3125"/>
                  </a:cubicBezTo>
                  <a:cubicBezTo>
                    <a:pt x="1550" y="3083"/>
                    <a:pt x="1607" y="3034"/>
                    <a:pt x="1663" y="2981"/>
                  </a:cubicBezTo>
                  <a:cubicBezTo>
                    <a:pt x="2006" y="2639"/>
                    <a:pt x="2229" y="2158"/>
                    <a:pt x="2242" y="1668"/>
                  </a:cubicBezTo>
                  <a:lnTo>
                    <a:pt x="2242" y="1668"/>
                  </a:lnTo>
                  <a:cubicBezTo>
                    <a:pt x="2209" y="1814"/>
                    <a:pt x="2158" y="1954"/>
                    <a:pt x="2097" y="2089"/>
                  </a:cubicBezTo>
                  <a:cubicBezTo>
                    <a:pt x="2158" y="1921"/>
                    <a:pt x="2197" y="1745"/>
                    <a:pt x="2217" y="1567"/>
                  </a:cubicBezTo>
                  <a:cubicBezTo>
                    <a:pt x="2240" y="1397"/>
                    <a:pt x="2233" y="1226"/>
                    <a:pt x="2225" y="1056"/>
                  </a:cubicBezTo>
                  <a:lnTo>
                    <a:pt x="2225" y="1056"/>
                  </a:lnTo>
                  <a:cubicBezTo>
                    <a:pt x="2222" y="1082"/>
                    <a:pt x="2219" y="1111"/>
                    <a:pt x="2216" y="1135"/>
                  </a:cubicBezTo>
                  <a:cubicBezTo>
                    <a:pt x="2182" y="1350"/>
                    <a:pt x="2134" y="1566"/>
                    <a:pt x="2066" y="1775"/>
                  </a:cubicBezTo>
                  <a:cubicBezTo>
                    <a:pt x="2161" y="1370"/>
                    <a:pt x="2139" y="938"/>
                    <a:pt x="1975" y="553"/>
                  </a:cubicBezTo>
                  <a:lnTo>
                    <a:pt x="1975" y="553"/>
                  </a:lnTo>
                  <a:cubicBezTo>
                    <a:pt x="1999" y="638"/>
                    <a:pt x="2006" y="715"/>
                    <a:pt x="2015" y="799"/>
                  </a:cubicBezTo>
                  <a:cubicBezTo>
                    <a:pt x="2035" y="1032"/>
                    <a:pt x="2031" y="1217"/>
                    <a:pt x="2001" y="1406"/>
                  </a:cubicBezTo>
                  <a:cubicBezTo>
                    <a:pt x="2007" y="1333"/>
                    <a:pt x="2009" y="1258"/>
                    <a:pt x="2007" y="1185"/>
                  </a:cubicBezTo>
                  <a:cubicBezTo>
                    <a:pt x="2009" y="951"/>
                    <a:pt x="1954" y="723"/>
                    <a:pt x="1896" y="498"/>
                  </a:cubicBezTo>
                  <a:lnTo>
                    <a:pt x="1896" y="498"/>
                  </a:lnTo>
                  <a:cubicBezTo>
                    <a:pt x="1898" y="526"/>
                    <a:pt x="1901" y="556"/>
                    <a:pt x="1903" y="584"/>
                  </a:cubicBezTo>
                  <a:cubicBezTo>
                    <a:pt x="1914" y="710"/>
                    <a:pt x="1918" y="830"/>
                    <a:pt x="1916" y="946"/>
                  </a:cubicBezTo>
                  <a:cubicBezTo>
                    <a:pt x="1863" y="593"/>
                    <a:pt x="1713" y="253"/>
                    <a:pt x="14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31"/>
            <p:cNvSpPr/>
            <p:nvPr/>
          </p:nvSpPr>
          <p:spPr>
            <a:xfrm>
              <a:off x="5734750" y="4214925"/>
              <a:ext cx="25" cy="200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8"/>
                    <a:pt x="0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31"/>
            <p:cNvSpPr/>
            <p:nvPr/>
          </p:nvSpPr>
          <p:spPr>
            <a:xfrm>
              <a:off x="5730600" y="4203350"/>
              <a:ext cx="26700" cy="35000"/>
            </a:xfrm>
            <a:custGeom>
              <a:avLst/>
              <a:gdLst/>
              <a:ahLst/>
              <a:cxnLst/>
              <a:rect l="l" t="t" r="r" b="b"/>
              <a:pathLst>
                <a:path w="1068" h="1400" extrusionOk="0">
                  <a:moveTo>
                    <a:pt x="257" y="1"/>
                  </a:moveTo>
                  <a:cubicBezTo>
                    <a:pt x="0" y="335"/>
                    <a:pt x="25" y="863"/>
                    <a:pt x="316" y="1167"/>
                  </a:cubicBezTo>
                  <a:cubicBezTo>
                    <a:pt x="325" y="1178"/>
                    <a:pt x="365" y="1216"/>
                    <a:pt x="369" y="1216"/>
                  </a:cubicBezTo>
                  <a:cubicBezTo>
                    <a:pt x="369" y="1216"/>
                    <a:pt x="369" y="1215"/>
                    <a:pt x="368" y="1213"/>
                  </a:cubicBezTo>
                  <a:cubicBezTo>
                    <a:pt x="327" y="1156"/>
                    <a:pt x="285" y="1081"/>
                    <a:pt x="262" y="1022"/>
                  </a:cubicBezTo>
                  <a:cubicBezTo>
                    <a:pt x="242" y="969"/>
                    <a:pt x="226" y="916"/>
                    <a:pt x="212" y="861"/>
                  </a:cubicBezTo>
                  <a:lnTo>
                    <a:pt x="212" y="861"/>
                  </a:lnTo>
                  <a:cubicBezTo>
                    <a:pt x="315" y="1153"/>
                    <a:pt x="564" y="1399"/>
                    <a:pt x="868" y="1399"/>
                  </a:cubicBezTo>
                  <a:cubicBezTo>
                    <a:pt x="907" y="1399"/>
                    <a:pt x="948" y="1395"/>
                    <a:pt x="989" y="1386"/>
                  </a:cubicBezTo>
                  <a:cubicBezTo>
                    <a:pt x="854" y="1385"/>
                    <a:pt x="752" y="1329"/>
                    <a:pt x="643" y="1253"/>
                  </a:cubicBezTo>
                  <a:lnTo>
                    <a:pt x="623" y="1238"/>
                  </a:lnTo>
                  <a:lnTo>
                    <a:pt x="623" y="1238"/>
                  </a:lnTo>
                  <a:cubicBezTo>
                    <a:pt x="696" y="1273"/>
                    <a:pt x="782" y="1302"/>
                    <a:pt x="865" y="1302"/>
                  </a:cubicBezTo>
                  <a:cubicBezTo>
                    <a:pt x="920" y="1302"/>
                    <a:pt x="973" y="1289"/>
                    <a:pt x="1019" y="1256"/>
                  </a:cubicBezTo>
                  <a:lnTo>
                    <a:pt x="1019" y="1256"/>
                  </a:lnTo>
                  <a:cubicBezTo>
                    <a:pt x="1003" y="1264"/>
                    <a:pt x="981" y="1267"/>
                    <a:pt x="962" y="1267"/>
                  </a:cubicBezTo>
                  <a:cubicBezTo>
                    <a:pt x="952" y="1267"/>
                    <a:pt x="942" y="1266"/>
                    <a:pt x="934" y="1265"/>
                  </a:cubicBezTo>
                  <a:cubicBezTo>
                    <a:pt x="860" y="1253"/>
                    <a:pt x="819" y="1229"/>
                    <a:pt x="753" y="1187"/>
                  </a:cubicBezTo>
                  <a:cubicBezTo>
                    <a:pt x="706" y="1156"/>
                    <a:pt x="661" y="1118"/>
                    <a:pt x="594" y="1035"/>
                  </a:cubicBezTo>
                  <a:cubicBezTo>
                    <a:pt x="562" y="989"/>
                    <a:pt x="531" y="935"/>
                    <a:pt x="504" y="880"/>
                  </a:cubicBezTo>
                  <a:lnTo>
                    <a:pt x="504" y="880"/>
                  </a:lnTo>
                  <a:cubicBezTo>
                    <a:pt x="578" y="995"/>
                    <a:pt x="692" y="1081"/>
                    <a:pt x="834" y="1112"/>
                  </a:cubicBezTo>
                  <a:cubicBezTo>
                    <a:pt x="851" y="1116"/>
                    <a:pt x="860" y="1118"/>
                    <a:pt x="865" y="1118"/>
                  </a:cubicBezTo>
                  <a:cubicBezTo>
                    <a:pt x="881" y="1118"/>
                    <a:pt x="831" y="1097"/>
                    <a:pt x="813" y="1078"/>
                  </a:cubicBezTo>
                  <a:cubicBezTo>
                    <a:pt x="772" y="1046"/>
                    <a:pt x="717" y="997"/>
                    <a:pt x="681" y="949"/>
                  </a:cubicBezTo>
                  <a:cubicBezTo>
                    <a:pt x="666" y="930"/>
                    <a:pt x="647" y="908"/>
                    <a:pt x="630" y="881"/>
                  </a:cubicBezTo>
                  <a:lnTo>
                    <a:pt x="630" y="881"/>
                  </a:lnTo>
                  <a:cubicBezTo>
                    <a:pt x="695" y="954"/>
                    <a:pt x="781" y="1006"/>
                    <a:pt x="876" y="1016"/>
                  </a:cubicBezTo>
                  <a:cubicBezTo>
                    <a:pt x="825" y="997"/>
                    <a:pt x="789" y="960"/>
                    <a:pt x="750" y="923"/>
                  </a:cubicBezTo>
                  <a:cubicBezTo>
                    <a:pt x="744" y="916"/>
                    <a:pt x="739" y="911"/>
                    <a:pt x="734" y="904"/>
                  </a:cubicBezTo>
                  <a:lnTo>
                    <a:pt x="734" y="904"/>
                  </a:lnTo>
                  <a:cubicBezTo>
                    <a:pt x="784" y="948"/>
                    <a:pt x="851" y="975"/>
                    <a:pt x="916" y="975"/>
                  </a:cubicBezTo>
                  <a:cubicBezTo>
                    <a:pt x="971" y="975"/>
                    <a:pt x="1026" y="956"/>
                    <a:pt x="1067" y="911"/>
                  </a:cubicBezTo>
                  <a:lnTo>
                    <a:pt x="1067" y="911"/>
                  </a:lnTo>
                  <a:cubicBezTo>
                    <a:pt x="1039" y="923"/>
                    <a:pt x="1011" y="928"/>
                    <a:pt x="984" y="928"/>
                  </a:cubicBezTo>
                  <a:cubicBezTo>
                    <a:pt x="899" y="928"/>
                    <a:pt x="826" y="876"/>
                    <a:pt x="768" y="805"/>
                  </a:cubicBezTo>
                  <a:lnTo>
                    <a:pt x="768" y="805"/>
                  </a:lnTo>
                  <a:cubicBezTo>
                    <a:pt x="779" y="816"/>
                    <a:pt x="793" y="826"/>
                    <a:pt x="808" y="834"/>
                  </a:cubicBezTo>
                  <a:cubicBezTo>
                    <a:pt x="848" y="855"/>
                    <a:pt x="895" y="870"/>
                    <a:pt x="941" y="870"/>
                  </a:cubicBezTo>
                  <a:cubicBezTo>
                    <a:pt x="969" y="870"/>
                    <a:pt x="996" y="864"/>
                    <a:pt x="1022" y="851"/>
                  </a:cubicBezTo>
                  <a:lnTo>
                    <a:pt x="1022" y="851"/>
                  </a:lnTo>
                  <a:cubicBezTo>
                    <a:pt x="1018" y="851"/>
                    <a:pt x="1013" y="851"/>
                    <a:pt x="1009" y="851"/>
                  </a:cubicBezTo>
                  <a:cubicBezTo>
                    <a:pt x="953" y="851"/>
                    <a:pt x="910" y="827"/>
                    <a:pt x="862" y="796"/>
                  </a:cubicBezTo>
                  <a:cubicBezTo>
                    <a:pt x="804" y="762"/>
                    <a:pt x="749" y="692"/>
                    <a:pt x="742" y="614"/>
                  </a:cubicBezTo>
                  <a:cubicBezTo>
                    <a:pt x="739" y="587"/>
                    <a:pt x="742" y="561"/>
                    <a:pt x="746" y="536"/>
                  </a:cubicBezTo>
                  <a:cubicBezTo>
                    <a:pt x="746" y="528"/>
                    <a:pt x="755" y="507"/>
                    <a:pt x="752" y="507"/>
                  </a:cubicBezTo>
                  <a:lnTo>
                    <a:pt x="752" y="507"/>
                  </a:lnTo>
                  <a:cubicBezTo>
                    <a:pt x="751" y="507"/>
                    <a:pt x="749" y="510"/>
                    <a:pt x="744" y="517"/>
                  </a:cubicBezTo>
                  <a:cubicBezTo>
                    <a:pt x="692" y="580"/>
                    <a:pt x="686" y="667"/>
                    <a:pt x="717" y="738"/>
                  </a:cubicBezTo>
                  <a:cubicBezTo>
                    <a:pt x="685" y="687"/>
                    <a:pt x="661" y="630"/>
                    <a:pt x="643" y="580"/>
                  </a:cubicBezTo>
                  <a:cubicBezTo>
                    <a:pt x="631" y="546"/>
                    <a:pt x="640" y="502"/>
                    <a:pt x="656" y="471"/>
                  </a:cubicBezTo>
                  <a:lnTo>
                    <a:pt x="656" y="471"/>
                  </a:lnTo>
                  <a:cubicBezTo>
                    <a:pt x="635" y="487"/>
                    <a:pt x="617" y="510"/>
                    <a:pt x="607" y="536"/>
                  </a:cubicBezTo>
                  <a:cubicBezTo>
                    <a:pt x="593" y="592"/>
                    <a:pt x="597" y="650"/>
                    <a:pt x="612" y="703"/>
                  </a:cubicBezTo>
                  <a:cubicBezTo>
                    <a:pt x="597" y="671"/>
                    <a:pt x="583" y="640"/>
                    <a:pt x="572" y="608"/>
                  </a:cubicBezTo>
                  <a:cubicBezTo>
                    <a:pt x="553" y="552"/>
                    <a:pt x="535" y="497"/>
                    <a:pt x="516" y="443"/>
                  </a:cubicBezTo>
                  <a:lnTo>
                    <a:pt x="512" y="477"/>
                  </a:lnTo>
                  <a:cubicBezTo>
                    <a:pt x="506" y="567"/>
                    <a:pt x="511" y="660"/>
                    <a:pt x="543" y="743"/>
                  </a:cubicBezTo>
                  <a:lnTo>
                    <a:pt x="543" y="743"/>
                  </a:lnTo>
                  <a:cubicBezTo>
                    <a:pt x="541" y="740"/>
                    <a:pt x="540" y="738"/>
                    <a:pt x="538" y="734"/>
                  </a:cubicBezTo>
                  <a:cubicBezTo>
                    <a:pt x="521" y="699"/>
                    <a:pt x="516" y="687"/>
                    <a:pt x="508" y="667"/>
                  </a:cubicBezTo>
                  <a:lnTo>
                    <a:pt x="508" y="667"/>
                  </a:lnTo>
                  <a:cubicBezTo>
                    <a:pt x="508" y="668"/>
                    <a:pt x="509" y="669"/>
                    <a:pt x="509" y="669"/>
                  </a:cubicBezTo>
                  <a:cubicBezTo>
                    <a:pt x="509" y="668"/>
                    <a:pt x="508" y="666"/>
                    <a:pt x="507" y="665"/>
                  </a:cubicBezTo>
                  <a:lnTo>
                    <a:pt x="507" y="665"/>
                  </a:lnTo>
                  <a:cubicBezTo>
                    <a:pt x="507" y="664"/>
                    <a:pt x="506" y="663"/>
                    <a:pt x="506" y="662"/>
                  </a:cubicBezTo>
                  <a:lnTo>
                    <a:pt x="506" y="662"/>
                  </a:lnTo>
                  <a:cubicBezTo>
                    <a:pt x="506" y="662"/>
                    <a:pt x="506" y="662"/>
                    <a:pt x="506" y="663"/>
                  </a:cubicBezTo>
                  <a:lnTo>
                    <a:pt x="506" y="663"/>
                  </a:lnTo>
                  <a:cubicBezTo>
                    <a:pt x="477" y="596"/>
                    <a:pt x="433" y="467"/>
                    <a:pt x="439" y="367"/>
                  </a:cubicBezTo>
                  <a:lnTo>
                    <a:pt x="439" y="367"/>
                  </a:lnTo>
                  <a:cubicBezTo>
                    <a:pt x="404" y="458"/>
                    <a:pt x="398" y="554"/>
                    <a:pt x="412" y="647"/>
                  </a:cubicBezTo>
                  <a:cubicBezTo>
                    <a:pt x="377" y="516"/>
                    <a:pt x="363" y="377"/>
                    <a:pt x="391" y="245"/>
                  </a:cubicBezTo>
                  <a:cubicBezTo>
                    <a:pt x="392" y="216"/>
                    <a:pt x="416" y="152"/>
                    <a:pt x="412" y="145"/>
                  </a:cubicBezTo>
                  <a:lnTo>
                    <a:pt x="412" y="145"/>
                  </a:lnTo>
                  <a:cubicBezTo>
                    <a:pt x="352" y="222"/>
                    <a:pt x="304" y="312"/>
                    <a:pt x="281" y="409"/>
                  </a:cubicBezTo>
                  <a:cubicBezTo>
                    <a:pt x="267" y="471"/>
                    <a:pt x="260" y="533"/>
                    <a:pt x="260" y="597"/>
                  </a:cubicBezTo>
                  <a:cubicBezTo>
                    <a:pt x="237" y="484"/>
                    <a:pt x="232" y="377"/>
                    <a:pt x="248" y="254"/>
                  </a:cubicBezTo>
                  <a:cubicBezTo>
                    <a:pt x="248" y="241"/>
                    <a:pt x="260" y="202"/>
                    <a:pt x="256" y="202"/>
                  </a:cubicBezTo>
                  <a:lnTo>
                    <a:pt x="256" y="202"/>
                  </a:lnTo>
                  <a:cubicBezTo>
                    <a:pt x="256" y="202"/>
                    <a:pt x="255" y="203"/>
                    <a:pt x="255" y="203"/>
                  </a:cubicBezTo>
                  <a:cubicBezTo>
                    <a:pt x="233" y="240"/>
                    <a:pt x="213" y="279"/>
                    <a:pt x="200" y="321"/>
                  </a:cubicBezTo>
                  <a:cubicBezTo>
                    <a:pt x="185" y="368"/>
                    <a:pt x="171" y="417"/>
                    <a:pt x="164" y="465"/>
                  </a:cubicBezTo>
                  <a:lnTo>
                    <a:pt x="160" y="496"/>
                  </a:lnTo>
                  <a:cubicBezTo>
                    <a:pt x="159" y="327"/>
                    <a:pt x="188" y="160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31"/>
            <p:cNvSpPr/>
            <p:nvPr/>
          </p:nvSpPr>
          <p:spPr>
            <a:xfrm>
              <a:off x="5734750" y="4214875"/>
              <a:ext cx="25" cy="75"/>
            </a:xfrm>
            <a:custGeom>
              <a:avLst/>
              <a:gdLst/>
              <a:ahLst/>
              <a:cxnLst/>
              <a:rect l="l" t="t" r="r" b="b"/>
              <a:pathLst>
                <a:path w="1" h="3" extrusionOk="0">
                  <a:moveTo>
                    <a:pt x="0" y="2"/>
                  </a:moveTo>
                  <a:lnTo>
                    <a:pt x="0" y="2"/>
                  </a:lnTo>
                  <a:cubicBezTo>
                    <a:pt x="0" y="2"/>
                    <a:pt x="0" y="0"/>
                    <a:pt x="0" y="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31"/>
            <p:cNvSpPr/>
            <p:nvPr/>
          </p:nvSpPr>
          <p:spPr>
            <a:xfrm>
              <a:off x="5743950" y="4236875"/>
              <a:ext cx="13200" cy="4250"/>
            </a:xfrm>
            <a:custGeom>
              <a:avLst/>
              <a:gdLst/>
              <a:ahLst/>
              <a:cxnLst/>
              <a:rect l="l" t="t" r="r" b="b"/>
              <a:pathLst>
                <a:path w="528" h="170" extrusionOk="0">
                  <a:moveTo>
                    <a:pt x="1" y="1"/>
                  </a:moveTo>
                  <a:cubicBezTo>
                    <a:pt x="3" y="5"/>
                    <a:pt x="7" y="8"/>
                    <a:pt x="9" y="11"/>
                  </a:cubicBezTo>
                  <a:cubicBezTo>
                    <a:pt x="91" y="102"/>
                    <a:pt x="223" y="170"/>
                    <a:pt x="348" y="170"/>
                  </a:cubicBezTo>
                  <a:cubicBezTo>
                    <a:pt x="412" y="170"/>
                    <a:pt x="474" y="152"/>
                    <a:pt x="527" y="111"/>
                  </a:cubicBezTo>
                  <a:lnTo>
                    <a:pt x="527" y="111"/>
                  </a:lnTo>
                  <a:cubicBezTo>
                    <a:pt x="494" y="131"/>
                    <a:pt x="456" y="136"/>
                    <a:pt x="417" y="136"/>
                  </a:cubicBezTo>
                  <a:cubicBezTo>
                    <a:pt x="395" y="136"/>
                    <a:pt x="372" y="134"/>
                    <a:pt x="351" y="133"/>
                  </a:cubicBezTo>
                  <a:cubicBezTo>
                    <a:pt x="347" y="133"/>
                    <a:pt x="337" y="132"/>
                    <a:pt x="321" y="127"/>
                  </a:cubicBezTo>
                  <a:cubicBezTo>
                    <a:pt x="261" y="114"/>
                    <a:pt x="181" y="86"/>
                    <a:pt x="137" y="67"/>
                  </a:cubicBezTo>
                  <a:cubicBezTo>
                    <a:pt x="92" y="47"/>
                    <a:pt x="43" y="2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31"/>
            <p:cNvSpPr/>
            <p:nvPr/>
          </p:nvSpPr>
          <p:spPr>
            <a:xfrm>
              <a:off x="5758250" y="4215850"/>
              <a:ext cx="8975" cy="13825"/>
            </a:xfrm>
            <a:custGeom>
              <a:avLst/>
              <a:gdLst/>
              <a:ahLst/>
              <a:cxnLst/>
              <a:rect l="l" t="t" r="r" b="b"/>
              <a:pathLst>
                <a:path w="359" h="553" extrusionOk="0">
                  <a:moveTo>
                    <a:pt x="312" y="0"/>
                  </a:moveTo>
                  <a:cubicBezTo>
                    <a:pt x="312" y="0"/>
                    <a:pt x="311" y="1"/>
                    <a:pt x="311" y="2"/>
                  </a:cubicBezTo>
                  <a:cubicBezTo>
                    <a:pt x="307" y="36"/>
                    <a:pt x="297" y="68"/>
                    <a:pt x="287" y="100"/>
                  </a:cubicBezTo>
                  <a:cubicBezTo>
                    <a:pt x="230" y="253"/>
                    <a:pt x="151" y="435"/>
                    <a:pt x="0" y="552"/>
                  </a:cubicBezTo>
                  <a:cubicBezTo>
                    <a:pt x="225" y="502"/>
                    <a:pt x="359" y="254"/>
                    <a:pt x="320" y="28"/>
                  </a:cubicBezTo>
                  <a:cubicBezTo>
                    <a:pt x="320" y="23"/>
                    <a:pt x="314" y="0"/>
                    <a:pt x="3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31"/>
            <p:cNvSpPr/>
            <p:nvPr/>
          </p:nvSpPr>
          <p:spPr>
            <a:xfrm>
              <a:off x="5759475" y="4221850"/>
              <a:ext cx="2525" cy="4300"/>
            </a:xfrm>
            <a:custGeom>
              <a:avLst/>
              <a:gdLst/>
              <a:ahLst/>
              <a:cxnLst/>
              <a:rect l="l" t="t" r="r" b="b"/>
              <a:pathLst>
                <a:path w="101" h="172" extrusionOk="0">
                  <a:moveTo>
                    <a:pt x="101" y="0"/>
                  </a:moveTo>
                  <a:lnTo>
                    <a:pt x="101" y="0"/>
                  </a:lnTo>
                  <a:cubicBezTo>
                    <a:pt x="65" y="56"/>
                    <a:pt x="40" y="118"/>
                    <a:pt x="1" y="171"/>
                  </a:cubicBezTo>
                  <a:cubicBezTo>
                    <a:pt x="63" y="140"/>
                    <a:pt x="96" y="6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31"/>
            <p:cNvSpPr/>
            <p:nvPr/>
          </p:nvSpPr>
          <p:spPr>
            <a:xfrm>
              <a:off x="5737825" y="4196575"/>
              <a:ext cx="26400" cy="18550"/>
            </a:xfrm>
            <a:custGeom>
              <a:avLst/>
              <a:gdLst/>
              <a:ahLst/>
              <a:cxnLst/>
              <a:rect l="l" t="t" r="r" b="b"/>
              <a:pathLst>
                <a:path w="1056" h="742" extrusionOk="0">
                  <a:moveTo>
                    <a:pt x="530" y="1"/>
                  </a:moveTo>
                  <a:cubicBezTo>
                    <a:pt x="337" y="1"/>
                    <a:pt x="142" y="69"/>
                    <a:pt x="21" y="201"/>
                  </a:cubicBezTo>
                  <a:cubicBezTo>
                    <a:pt x="118" y="133"/>
                    <a:pt x="220" y="104"/>
                    <a:pt x="325" y="93"/>
                  </a:cubicBezTo>
                  <a:lnTo>
                    <a:pt x="325" y="93"/>
                  </a:lnTo>
                  <a:cubicBezTo>
                    <a:pt x="184" y="150"/>
                    <a:pt x="63" y="263"/>
                    <a:pt x="1" y="417"/>
                  </a:cubicBezTo>
                  <a:cubicBezTo>
                    <a:pt x="93" y="298"/>
                    <a:pt x="216" y="232"/>
                    <a:pt x="345" y="199"/>
                  </a:cubicBezTo>
                  <a:lnTo>
                    <a:pt x="345" y="199"/>
                  </a:lnTo>
                  <a:cubicBezTo>
                    <a:pt x="268" y="241"/>
                    <a:pt x="201" y="305"/>
                    <a:pt x="159" y="385"/>
                  </a:cubicBezTo>
                  <a:cubicBezTo>
                    <a:pt x="249" y="292"/>
                    <a:pt x="359" y="250"/>
                    <a:pt x="472" y="241"/>
                  </a:cubicBezTo>
                  <a:lnTo>
                    <a:pt x="472" y="241"/>
                  </a:lnTo>
                  <a:cubicBezTo>
                    <a:pt x="325" y="271"/>
                    <a:pt x="195" y="362"/>
                    <a:pt x="154" y="514"/>
                  </a:cubicBezTo>
                  <a:cubicBezTo>
                    <a:pt x="185" y="454"/>
                    <a:pt x="228" y="415"/>
                    <a:pt x="285" y="387"/>
                  </a:cubicBezTo>
                  <a:cubicBezTo>
                    <a:pt x="366" y="345"/>
                    <a:pt x="427" y="336"/>
                    <a:pt x="521" y="336"/>
                  </a:cubicBezTo>
                  <a:lnTo>
                    <a:pt x="527" y="336"/>
                  </a:lnTo>
                  <a:cubicBezTo>
                    <a:pt x="469" y="343"/>
                    <a:pt x="413" y="359"/>
                    <a:pt x="361" y="387"/>
                  </a:cubicBezTo>
                  <a:cubicBezTo>
                    <a:pt x="284" y="432"/>
                    <a:pt x="210" y="495"/>
                    <a:pt x="185" y="585"/>
                  </a:cubicBezTo>
                  <a:cubicBezTo>
                    <a:pt x="247" y="487"/>
                    <a:pt x="357" y="439"/>
                    <a:pt x="478" y="425"/>
                  </a:cubicBezTo>
                  <a:lnTo>
                    <a:pt x="478" y="425"/>
                  </a:lnTo>
                  <a:cubicBezTo>
                    <a:pt x="449" y="434"/>
                    <a:pt x="423" y="446"/>
                    <a:pt x="398" y="461"/>
                  </a:cubicBezTo>
                  <a:cubicBezTo>
                    <a:pt x="332" y="504"/>
                    <a:pt x="267" y="565"/>
                    <a:pt x="255" y="649"/>
                  </a:cubicBezTo>
                  <a:cubicBezTo>
                    <a:pt x="277" y="592"/>
                    <a:pt x="325" y="562"/>
                    <a:pt x="376" y="537"/>
                  </a:cubicBezTo>
                  <a:cubicBezTo>
                    <a:pt x="422" y="516"/>
                    <a:pt x="480" y="497"/>
                    <a:pt x="527" y="495"/>
                  </a:cubicBezTo>
                  <a:cubicBezTo>
                    <a:pt x="635" y="499"/>
                    <a:pt x="795" y="518"/>
                    <a:pt x="893" y="597"/>
                  </a:cubicBezTo>
                  <a:cubicBezTo>
                    <a:pt x="942" y="634"/>
                    <a:pt x="973" y="691"/>
                    <a:pt x="1002" y="742"/>
                  </a:cubicBezTo>
                  <a:cubicBezTo>
                    <a:pt x="996" y="706"/>
                    <a:pt x="986" y="669"/>
                    <a:pt x="974" y="634"/>
                  </a:cubicBezTo>
                  <a:cubicBezTo>
                    <a:pt x="947" y="564"/>
                    <a:pt x="896" y="508"/>
                    <a:pt x="831" y="469"/>
                  </a:cubicBezTo>
                  <a:lnTo>
                    <a:pt x="831" y="469"/>
                  </a:lnTo>
                  <a:cubicBezTo>
                    <a:pt x="863" y="482"/>
                    <a:pt x="916" y="514"/>
                    <a:pt x="947" y="539"/>
                  </a:cubicBezTo>
                  <a:cubicBezTo>
                    <a:pt x="933" y="513"/>
                    <a:pt x="916" y="489"/>
                    <a:pt x="897" y="468"/>
                  </a:cubicBezTo>
                  <a:cubicBezTo>
                    <a:pt x="839" y="406"/>
                    <a:pt x="763" y="365"/>
                    <a:pt x="681" y="345"/>
                  </a:cubicBezTo>
                  <a:lnTo>
                    <a:pt x="681" y="345"/>
                  </a:lnTo>
                  <a:cubicBezTo>
                    <a:pt x="759" y="354"/>
                    <a:pt x="827" y="372"/>
                    <a:pt x="923" y="422"/>
                  </a:cubicBezTo>
                  <a:cubicBezTo>
                    <a:pt x="965" y="449"/>
                    <a:pt x="1001" y="480"/>
                    <a:pt x="1036" y="516"/>
                  </a:cubicBezTo>
                  <a:cubicBezTo>
                    <a:pt x="1021" y="482"/>
                    <a:pt x="1003" y="449"/>
                    <a:pt x="982" y="418"/>
                  </a:cubicBezTo>
                  <a:cubicBezTo>
                    <a:pt x="949" y="371"/>
                    <a:pt x="907" y="334"/>
                    <a:pt x="859" y="304"/>
                  </a:cubicBezTo>
                  <a:lnTo>
                    <a:pt x="859" y="304"/>
                  </a:lnTo>
                  <a:cubicBezTo>
                    <a:pt x="864" y="305"/>
                    <a:pt x="867" y="307"/>
                    <a:pt x="872" y="309"/>
                  </a:cubicBezTo>
                  <a:cubicBezTo>
                    <a:pt x="927" y="328"/>
                    <a:pt x="967" y="349"/>
                    <a:pt x="1020" y="382"/>
                  </a:cubicBezTo>
                  <a:cubicBezTo>
                    <a:pt x="1003" y="356"/>
                    <a:pt x="983" y="331"/>
                    <a:pt x="962" y="307"/>
                  </a:cubicBezTo>
                  <a:cubicBezTo>
                    <a:pt x="911" y="259"/>
                    <a:pt x="855" y="216"/>
                    <a:pt x="792" y="185"/>
                  </a:cubicBezTo>
                  <a:lnTo>
                    <a:pt x="794" y="185"/>
                  </a:lnTo>
                  <a:cubicBezTo>
                    <a:pt x="859" y="200"/>
                    <a:pt x="917" y="219"/>
                    <a:pt x="973" y="251"/>
                  </a:cubicBezTo>
                  <a:cubicBezTo>
                    <a:pt x="974" y="252"/>
                    <a:pt x="975" y="253"/>
                    <a:pt x="976" y="253"/>
                  </a:cubicBezTo>
                  <a:cubicBezTo>
                    <a:pt x="981" y="253"/>
                    <a:pt x="933" y="204"/>
                    <a:pt x="927" y="196"/>
                  </a:cubicBezTo>
                  <a:cubicBezTo>
                    <a:pt x="903" y="174"/>
                    <a:pt x="877" y="155"/>
                    <a:pt x="851" y="137"/>
                  </a:cubicBezTo>
                  <a:lnTo>
                    <a:pt x="851" y="137"/>
                  </a:lnTo>
                  <a:cubicBezTo>
                    <a:pt x="865" y="140"/>
                    <a:pt x="876" y="144"/>
                    <a:pt x="891" y="149"/>
                  </a:cubicBezTo>
                  <a:cubicBezTo>
                    <a:pt x="933" y="168"/>
                    <a:pt x="973" y="190"/>
                    <a:pt x="1011" y="215"/>
                  </a:cubicBezTo>
                  <a:cubicBezTo>
                    <a:pt x="1026" y="225"/>
                    <a:pt x="1042" y="235"/>
                    <a:pt x="1055" y="242"/>
                  </a:cubicBezTo>
                  <a:cubicBezTo>
                    <a:pt x="1040" y="223"/>
                    <a:pt x="1023" y="202"/>
                    <a:pt x="1005" y="184"/>
                  </a:cubicBezTo>
                  <a:cubicBezTo>
                    <a:pt x="890" y="61"/>
                    <a:pt x="711" y="1"/>
                    <a:pt x="5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31"/>
            <p:cNvSpPr/>
            <p:nvPr/>
          </p:nvSpPr>
          <p:spPr>
            <a:xfrm>
              <a:off x="5748475" y="4209350"/>
              <a:ext cx="13675" cy="11525"/>
            </a:xfrm>
            <a:custGeom>
              <a:avLst/>
              <a:gdLst/>
              <a:ahLst/>
              <a:cxnLst/>
              <a:rect l="l" t="t" r="r" b="b"/>
              <a:pathLst>
                <a:path w="547" h="461" extrusionOk="0">
                  <a:moveTo>
                    <a:pt x="180" y="1"/>
                  </a:moveTo>
                  <a:cubicBezTo>
                    <a:pt x="121" y="1"/>
                    <a:pt x="60" y="16"/>
                    <a:pt x="0" y="49"/>
                  </a:cubicBezTo>
                  <a:cubicBezTo>
                    <a:pt x="33" y="41"/>
                    <a:pt x="65" y="38"/>
                    <a:pt x="95" y="38"/>
                  </a:cubicBezTo>
                  <a:cubicBezTo>
                    <a:pt x="259" y="38"/>
                    <a:pt x="388" y="145"/>
                    <a:pt x="451" y="261"/>
                  </a:cubicBezTo>
                  <a:cubicBezTo>
                    <a:pt x="477" y="307"/>
                    <a:pt x="503" y="350"/>
                    <a:pt x="517" y="394"/>
                  </a:cubicBezTo>
                  <a:cubicBezTo>
                    <a:pt x="523" y="415"/>
                    <a:pt x="528" y="443"/>
                    <a:pt x="534" y="460"/>
                  </a:cubicBezTo>
                  <a:cubicBezTo>
                    <a:pt x="538" y="437"/>
                    <a:pt x="542" y="412"/>
                    <a:pt x="543" y="389"/>
                  </a:cubicBezTo>
                  <a:cubicBezTo>
                    <a:pt x="547" y="164"/>
                    <a:pt x="375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31"/>
            <p:cNvSpPr/>
            <p:nvPr/>
          </p:nvSpPr>
          <p:spPr>
            <a:xfrm>
              <a:off x="5752200" y="4211525"/>
              <a:ext cx="9200" cy="14000"/>
            </a:xfrm>
            <a:custGeom>
              <a:avLst/>
              <a:gdLst/>
              <a:ahLst/>
              <a:cxnLst/>
              <a:rect l="l" t="t" r="r" b="b"/>
              <a:pathLst>
                <a:path w="368" h="560" extrusionOk="0">
                  <a:moveTo>
                    <a:pt x="47" y="0"/>
                  </a:moveTo>
                  <a:cubicBezTo>
                    <a:pt x="100" y="23"/>
                    <a:pt x="143" y="70"/>
                    <a:pt x="182" y="114"/>
                  </a:cubicBezTo>
                  <a:cubicBezTo>
                    <a:pt x="189" y="123"/>
                    <a:pt x="198" y="139"/>
                    <a:pt x="207" y="155"/>
                  </a:cubicBezTo>
                  <a:cubicBezTo>
                    <a:pt x="174" y="129"/>
                    <a:pt x="132" y="114"/>
                    <a:pt x="90" y="114"/>
                  </a:cubicBezTo>
                  <a:cubicBezTo>
                    <a:pt x="70" y="114"/>
                    <a:pt x="51" y="117"/>
                    <a:pt x="32" y="124"/>
                  </a:cubicBezTo>
                  <a:cubicBezTo>
                    <a:pt x="26" y="126"/>
                    <a:pt x="0" y="134"/>
                    <a:pt x="12" y="134"/>
                  </a:cubicBezTo>
                  <a:cubicBezTo>
                    <a:pt x="43" y="136"/>
                    <a:pt x="69" y="138"/>
                    <a:pt x="98" y="150"/>
                  </a:cubicBezTo>
                  <a:cubicBezTo>
                    <a:pt x="176" y="184"/>
                    <a:pt x="235" y="270"/>
                    <a:pt x="232" y="366"/>
                  </a:cubicBezTo>
                  <a:cubicBezTo>
                    <a:pt x="228" y="406"/>
                    <a:pt x="225" y="446"/>
                    <a:pt x="198" y="482"/>
                  </a:cubicBezTo>
                  <a:cubicBezTo>
                    <a:pt x="235" y="457"/>
                    <a:pt x="261" y="416"/>
                    <a:pt x="274" y="371"/>
                  </a:cubicBezTo>
                  <a:lnTo>
                    <a:pt x="274" y="371"/>
                  </a:lnTo>
                  <a:cubicBezTo>
                    <a:pt x="275" y="388"/>
                    <a:pt x="275" y="406"/>
                    <a:pt x="272" y="426"/>
                  </a:cubicBezTo>
                  <a:cubicBezTo>
                    <a:pt x="270" y="457"/>
                    <a:pt x="264" y="490"/>
                    <a:pt x="249" y="535"/>
                  </a:cubicBezTo>
                  <a:cubicBezTo>
                    <a:pt x="243" y="548"/>
                    <a:pt x="236" y="559"/>
                    <a:pt x="238" y="559"/>
                  </a:cubicBezTo>
                  <a:cubicBezTo>
                    <a:pt x="240" y="559"/>
                    <a:pt x="244" y="556"/>
                    <a:pt x="252" y="548"/>
                  </a:cubicBezTo>
                  <a:cubicBezTo>
                    <a:pt x="363" y="440"/>
                    <a:pt x="367" y="266"/>
                    <a:pt x="281" y="141"/>
                  </a:cubicBezTo>
                  <a:cubicBezTo>
                    <a:pt x="228" y="64"/>
                    <a:pt x="137" y="14"/>
                    <a:pt x="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31"/>
            <p:cNvSpPr/>
            <p:nvPr/>
          </p:nvSpPr>
          <p:spPr>
            <a:xfrm>
              <a:off x="5752975" y="4216700"/>
              <a:ext cx="5225" cy="5275"/>
            </a:xfrm>
            <a:custGeom>
              <a:avLst/>
              <a:gdLst/>
              <a:ahLst/>
              <a:cxnLst/>
              <a:rect l="l" t="t" r="r" b="b"/>
              <a:pathLst>
                <a:path w="209" h="211" extrusionOk="0">
                  <a:moveTo>
                    <a:pt x="20" y="1"/>
                  </a:moveTo>
                  <a:cubicBezTo>
                    <a:pt x="12" y="1"/>
                    <a:pt x="3" y="3"/>
                    <a:pt x="0" y="5"/>
                  </a:cubicBezTo>
                  <a:cubicBezTo>
                    <a:pt x="10" y="7"/>
                    <a:pt x="21" y="10"/>
                    <a:pt x="29" y="15"/>
                  </a:cubicBezTo>
                  <a:cubicBezTo>
                    <a:pt x="66" y="34"/>
                    <a:pt x="86" y="56"/>
                    <a:pt x="105" y="86"/>
                  </a:cubicBezTo>
                  <a:cubicBezTo>
                    <a:pt x="134" y="121"/>
                    <a:pt x="146" y="169"/>
                    <a:pt x="123" y="210"/>
                  </a:cubicBezTo>
                  <a:cubicBezTo>
                    <a:pt x="209" y="138"/>
                    <a:pt x="126" y="1"/>
                    <a:pt x="29" y="1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31"/>
            <p:cNvSpPr/>
            <p:nvPr/>
          </p:nvSpPr>
          <p:spPr>
            <a:xfrm>
              <a:off x="5751100" y="4219350"/>
              <a:ext cx="3175" cy="3700"/>
            </a:xfrm>
            <a:custGeom>
              <a:avLst/>
              <a:gdLst/>
              <a:ahLst/>
              <a:cxnLst/>
              <a:rect l="l" t="t" r="r" b="b"/>
              <a:pathLst>
                <a:path w="127" h="148" extrusionOk="0">
                  <a:moveTo>
                    <a:pt x="0" y="0"/>
                  </a:moveTo>
                  <a:lnTo>
                    <a:pt x="0" y="0"/>
                  </a:lnTo>
                  <a:cubicBezTo>
                    <a:pt x="8" y="71"/>
                    <a:pt x="55" y="138"/>
                    <a:pt x="127" y="148"/>
                  </a:cubicBezTo>
                  <a:cubicBezTo>
                    <a:pt x="66" y="103"/>
                    <a:pt x="39" y="5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31"/>
            <p:cNvSpPr/>
            <p:nvPr/>
          </p:nvSpPr>
          <p:spPr>
            <a:xfrm>
              <a:off x="5753775" y="4220725"/>
              <a:ext cx="450" cy="575"/>
            </a:xfrm>
            <a:custGeom>
              <a:avLst/>
              <a:gdLst/>
              <a:ahLst/>
              <a:cxnLst/>
              <a:rect l="l" t="t" r="r" b="b"/>
              <a:pathLst>
                <a:path w="18" h="23" extrusionOk="0">
                  <a:moveTo>
                    <a:pt x="0" y="0"/>
                  </a:moveTo>
                  <a:cubicBezTo>
                    <a:pt x="2" y="8"/>
                    <a:pt x="10" y="18"/>
                    <a:pt x="18" y="23"/>
                  </a:cubicBezTo>
                  <a:cubicBezTo>
                    <a:pt x="13" y="13"/>
                    <a:pt x="6" y="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31"/>
            <p:cNvSpPr/>
            <p:nvPr/>
          </p:nvSpPr>
          <p:spPr>
            <a:xfrm>
              <a:off x="5689775" y="4294500"/>
              <a:ext cx="72100" cy="95275"/>
            </a:xfrm>
            <a:custGeom>
              <a:avLst/>
              <a:gdLst/>
              <a:ahLst/>
              <a:cxnLst/>
              <a:rect l="l" t="t" r="r" b="b"/>
              <a:pathLst>
                <a:path w="2884" h="3811" extrusionOk="0">
                  <a:moveTo>
                    <a:pt x="2120" y="1"/>
                  </a:moveTo>
                  <a:lnTo>
                    <a:pt x="2120" y="1"/>
                  </a:lnTo>
                  <a:cubicBezTo>
                    <a:pt x="2080" y="442"/>
                    <a:pt x="1959" y="876"/>
                    <a:pt x="1814" y="1294"/>
                  </a:cubicBezTo>
                  <a:cubicBezTo>
                    <a:pt x="1690" y="1637"/>
                    <a:pt x="1607" y="1869"/>
                    <a:pt x="1442" y="2179"/>
                  </a:cubicBezTo>
                  <a:cubicBezTo>
                    <a:pt x="1131" y="2780"/>
                    <a:pt x="583" y="3368"/>
                    <a:pt x="109" y="3734"/>
                  </a:cubicBezTo>
                  <a:cubicBezTo>
                    <a:pt x="73" y="3760"/>
                    <a:pt x="36" y="3785"/>
                    <a:pt x="0" y="3811"/>
                  </a:cubicBezTo>
                  <a:cubicBezTo>
                    <a:pt x="113" y="3807"/>
                    <a:pt x="227" y="3800"/>
                    <a:pt x="338" y="3787"/>
                  </a:cubicBezTo>
                  <a:cubicBezTo>
                    <a:pt x="415" y="3780"/>
                    <a:pt x="494" y="3770"/>
                    <a:pt x="572" y="3756"/>
                  </a:cubicBezTo>
                  <a:cubicBezTo>
                    <a:pt x="928" y="3630"/>
                    <a:pt x="1278" y="3486"/>
                    <a:pt x="1633" y="3355"/>
                  </a:cubicBezTo>
                  <a:cubicBezTo>
                    <a:pt x="1725" y="3300"/>
                    <a:pt x="1816" y="3245"/>
                    <a:pt x="1906" y="3188"/>
                  </a:cubicBezTo>
                  <a:cubicBezTo>
                    <a:pt x="2086" y="3007"/>
                    <a:pt x="2284" y="2842"/>
                    <a:pt x="2482" y="2693"/>
                  </a:cubicBezTo>
                  <a:cubicBezTo>
                    <a:pt x="2498" y="2679"/>
                    <a:pt x="2516" y="2672"/>
                    <a:pt x="2536" y="2668"/>
                  </a:cubicBezTo>
                  <a:cubicBezTo>
                    <a:pt x="2537" y="2662"/>
                    <a:pt x="2537" y="2654"/>
                    <a:pt x="2539" y="2648"/>
                  </a:cubicBezTo>
                  <a:cubicBezTo>
                    <a:pt x="2545" y="2653"/>
                    <a:pt x="2553" y="2656"/>
                    <a:pt x="2561" y="2656"/>
                  </a:cubicBezTo>
                  <a:cubicBezTo>
                    <a:pt x="2567" y="2656"/>
                    <a:pt x="2573" y="2654"/>
                    <a:pt x="2578" y="2651"/>
                  </a:cubicBezTo>
                  <a:cubicBezTo>
                    <a:pt x="2598" y="2637"/>
                    <a:pt x="2603" y="2610"/>
                    <a:pt x="2608" y="2587"/>
                  </a:cubicBezTo>
                  <a:cubicBezTo>
                    <a:pt x="2609" y="2598"/>
                    <a:pt x="2611" y="2610"/>
                    <a:pt x="2613" y="2622"/>
                  </a:cubicBezTo>
                  <a:cubicBezTo>
                    <a:pt x="2617" y="2636"/>
                    <a:pt x="2618" y="2654"/>
                    <a:pt x="2633" y="2663"/>
                  </a:cubicBezTo>
                  <a:cubicBezTo>
                    <a:pt x="2636" y="2664"/>
                    <a:pt x="2638" y="2665"/>
                    <a:pt x="2641" y="2665"/>
                  </a:cubicBezTo>
                  <a:cubicBezTo>
                    <a:pt x="2650" y="2665"/>
                    <a:pt x="2660" y="2656"/>
                    <a:pt x="2660" y="2644"/>
                  </a:cubicBezTo>
                  <a:lnTo>
                    <a:pt x="2649" y="2598"/>
                  </a:lnTo>
                  <a:lnTo>
                    <a:pt x="2649" y="2598"/>
                  </a:lnTo>
                  <a:cubicBezTo>
                    <a:pt x="2651" y="2601"/>
                    <a:pt x="2654" y="2603"/>
                    <a:pt x="2658" y="2603"/>
                  </a:cubicBezTo>
                  <a:cubicBezTo>
                    <a:pt x="2662" y="2603"/>
                    <a:pt x="2666" y="2601"/>
                    <a:pt x="2668" y="2598"/>
                  </a:cubicBezTo>
                  <a:cubicBezTo>
                    <a:pt x="2670" y="2603"/>
                    <a:pt x="2674" y="2610"/>
                    <a:pt x="2676" y="2615"/>
                  </a:cubicBezTo>
                  <a:cubicBezTo>
                    <a:pt x="2711" y="2682"/>
                    <a:pt x="2756" y="2741"/>
                    <a:pt x="2808" y="2796"/>
                  </a:cubicBezTo>
                  <a:cubicBezTo>
                    <a:pt x="2815" y="2803"/>
                    <a:pt x="2825" y="2808"/>
                    <a:pt x="2835" y="2808"/>
                  </a:cubicBezTo>
                  <a:cubicBezTo>
                    <a:pt x="2884" y="2803"/>
                    <a:pt x="2866" y="2747"/>
                    <a:pt x="2848" y="2734"/>
                  </a:cubicBezTo>
                  <a:cubicBezTo>
                    <a:pt x="2736" y="2606"/>
                    <a:pt x="2655" y="2479"/>
                    <a:pt x="2601" y="2317"/>
                  </a:cubicBezTo>
                  <a:cubicBezTo>
                    <a:pt x="2597" y="2291"/>
                    <a:pt x="2592" y="2263"/>
                    <a:pt x="2587" y="2237"/>
                  </a:cubicBezTo>
                  <a:cubicBezTo>
                    <a:pt x="2577" y="2329"/>
                    <a:pt x="2567" y="2406"/>
                    <a:pt x="2547" y="2502"/>
                  </a:cubicBezTo>
                  <a:cubicBezTo>
                    <a:pt x="2546" y="2509"/>
                    <a:pt x="2545" y="2515"/>
                    <a:pt x="2542" y="2524"/>
                  </a:cubicBezTo>
                  <a:cubicBezTo>
                    <a:pt x="2544" y="2495"/>
                    <a:pt x="2545" y="2468"/>
                    <a:pt x="2545" y="2440"/>
                  </a:cubicBezTo>
                  <a:lnTo>
                    <a:pt x="2545" y="2438"/>
                  </a:lnTo>
                  <a:cubicBezTo>
                    <a:pt x="2546" y="2395"/>
                    <a:pt x="2546" y="2353"/>
                    <a:pt x="2545" y="2308"/>
                  </a:cubicBezTo>
                  <a:cubicBezTo>
                    <a:pt x="2524" y="2371"/>
                    <a:pt x="2498" y="2432"/>
                    <a:pt x="2472" y="2492"/>
                  </a:cubicBezTo>
                  <a:cubicBezTo>
                    <a:pt x="2501" y="2376"/>
                    <a:pt x="2516" y="2258"/>
                    <a:pt x="2515" y="2140"/>
                  </a:cubicBezTo>
                  <a:lnTo>
                    <a:pt x="2515" y="2140"/>
                  </a:lnTo>
                  <a:cubicBezTo>
                    <a:pt x="2488" y="2276"/>
                    <a:pt x="2447" y="2390"/>
                    <a:pt x="2389" y="2500"/>
                  </a:cubicBezTo>
                  <a:cubicBezTo>
                    <a:pt x="2444" y="2309"/>
                    <a:pt x="2477" y="2113"/>
                    <a:pt x="2483" y="1915"/>
                  </a:cubicBezTo>
                  <a:lnTo>
                    <a:pt x="2483" y="1915"/>
                  </a:lnTo>
                  <a:cubicBezTo>
                    <a:pt x="2452" y="2150"/>
                    <a:pt x="2360" y="2394"/>
                    <a:pt x="2250" y="2608"/>
                  </a:cubicBezTo>
                  <a:cubicBezTo>
                    <a:pt x="2372" y="2289"/>
                    <a:pt x="2435" y="1946"/>
                    <a:pt x="2432" y="1603"/>
                  </a:cubicBezTo>
                  <a:lnTo>
                    <a:pt x="2432" y="1603"/>
                  </a:lnTo>
                  <a:cubicBezTo>
                    <a:pt x="2391" y="2003"/>
                    <a:pt x="2271" y="2364"/>
                    <a:pt x="2086" y="2687"/>
                  </a:cubicBezTo>
                  <a:cubicBezTo>
                    <a:pt x="2286" y="2237"/>
                    <a:pt x="2385" y="1741"/>
                    <a:pt x="2362" y="1248"/>
                  </a:cubicBezTo>
                  <a:lnTo>
                    <a:pt x="2362" y="1248"/>
                  </a:lnTo>
                  <a:cubicBezTo>
                    <a:pt x="2341" y="1663"/>
                    <a:pt x="2212" y="2114"/>
                    <a:pt x="2057" y="2458"/>
                  </a:cubicBezTo>
                  <a:cubicBezTo>
                    <a:pt x="1978" y="2632"/>
                    <a:pt x="1897" y="2785"/>
                    <a:pt x="1805" y="2926"/>
                  </a:cubicBezTo>
                  <a:cubicBezTo>
                    <a:pt x="2153" y="2358"/>
                    <a:pt x="2303" y="1699"/>
                    <a:pt x="2303" y="1043"/>
                  </a:cubicBezTo>
                  <a:lnTo>
                    <a:pt x="2303" y="1043"/>
                  </a:lnTo>
                  <a:cubicBezTo>
                    <a:pt x="2271" y="1319"/>
                    <a:pt x="2197" y="1588"/>
                    <a:pt x="2112" y="1850"/>
                  </a:cubicBezTo>
                  <a:cubicBezTo>
                    <a:pt x="1984" y="2231"/>
                    <a:pt x="1834" y="2555"/>
                    <a:pt x="1593" y="2907"/>
                  </a:cubicBezTo>
                  <a:cubicBezTo>
                    <a:pt x="1586" y="2919"/>
                    <a:pt x="1577" y="2929"/>
                    <a:pt x="1569" y="2941"/>
                  </a:cubicBezTo>
                  <a:cubicBezTo>
                    <a:pt x="2022" y="2273"/>
                    <a:pt x="2251" y="1521"/>
                    <a:pt x="2269" y="686"/>
                  </a:cubicBezTo>
                  <a:lnTo>
                    <a:pt x="2269" y="686"/>
                  </a:lnTo>
                  <a:cubicBezTo>
                    <a:pt x="2204" y="1125"/>
                    <a:pt x="2080" y="1566"/>
                    <a:pt x="1903" y="1974"/>
                  </a:cubicBezTo>
                  <a:cubicBezTo>
                    <a:pt x="2109" y="1457"/>
                    <a:pt x="2214" y="901"/>
                    <a:pt x="2195" y="353"/>
                  </a:cubicBezTo>
                  <a:lnTo>
                    <a:pt x="2195" y="353"/>
                  </a:lnTo>
                  <a:cubicBezTo>
                    <a:pt x="2164" y="821"/>
                    <a:pt x="2014" y="1282"/>
                    <a:pt x="1839" y="1716"/>
                  </a:cubicBezTo>
                  <a:cubicBezTo>
                    <a:pt x="1839" y="1719"/>
                    <a:pt x="1837" y="1723"/>
                    <a:pt x="1836" y="1726"/>
                  </a:cubicBezTo>
                  <a:lnTo>
                    <a:pt x="1836" y="1726"/>
                  </a:lnTo>
                  <a:cubicBezTo>
                    <a:pt x="2030" y="1167"/>
                    <a:pt x="2129" y="565"/>
                    <a:pt x="2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31"/>
            <p:cNvSpPr/>
            <p:nvPr/>
          </p:nvSpPr>
          <p:spPr>
            <a:xfrm>
              <a:off x="5769225" y="4301350"/>
              <a:ext cx="34750" cy="77350"/>
            </a:xfrm>
            <a:custGeom>
              <a:avLst/>
              <a:gdLst/>
              <a:ahLst/>
              <a:cxnLst/>
              <a:rect l="l" t="t" r="r" b="b"/>
              <a:pathLst>
                <a:path w="1390" h="3094" extrusionOk="0">
                  <a:moveTo>
                    <a:pt x="1" y="1"/>
                  </a:moveTo>
                  <a:lnTo>
                    <a:pt x="1" y="1"/>
                  </a:lnTo>
                  <a:cubicBezTo>
                    <a:pt x="0" y="1093"/>
                    <a:pt x="421" y="2151"/>
                    <a:pt x="1202" y="2906"/>
                  </a:cubicBezTo>
                  <a:cubicBezTo>
                    <a:pt x="1264" y="2970"/>
                    <a:pt x="1329" y="3033"/>
                    <a:pt x="1389" y="3093"/>
                  </a:cubicBezTo>
                  <a:cubicBezTo>
                    <a:pt x="1309" y="2998"/>
                    <a:pt x="1232" y="2900"/>
                    <a:pt x="1155" y="2802"/>
                  </a:cubicBezTo>
                  <a:cubicBezTo>
                    <a:pt x="520" y="2014"/>
                    <a:pt x="128" y="1060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31"/>
            <p:cNvSpPr/>
            <p:nvPr/>
          </p:nvSpPr>
          <p:spPr>
            <a:xfrm>
              <a:off x="5769875" y="4324300"/>
              <a:ext cx="9900" cy="27525"/>
            </a:xfrm>
            <a:custGeom>
              <a:avLst/>
              <a:gdLst/>
              <a:ahLst/>
              <a:cxnLst/>
              <a:rect l="l" t="t" r="r" b="b"/>
              <a:pathLst>
                <a:path w="396" h="1101" extrusionOk="0">
                  <a:moveTo>
                    <a:pt x="1" y="0"/>
                  </a:moveTo>
                  <a:lnTo>
                    <a:pt x="1" y="0"/>
                  </a:lnTo>
                  <a:cubicBezTo>
                    <a:pt x="47" y="373"/>
                    <a:pt x="193" y="852"/>
                    <a:pt x="395" y="1101"/>
                  </a:cubicBezTo>
                  <a:cubicBezTo>
                    <a:pt x="242" y="759"/>
                    <a:pt x="129" y="37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31"/>
            <p:cNvSpPr/>
            <p:nvPr/>
          </p:nvSpPr>
          <p:spPr>
            <a:xfrm>
              <a:off x="5770250" y="4339425"/>
              <a:ext cx="800" cy="1875"/>
            </a:xfrm>
            <a:custGeom>
              <a:avLst/>
              <a:gdLst/>
              <a:ahLst/>
              <a:cxnLst/>
              <a:rect l="l" t="t" r="r" b="b"/>
              <a:pathLst>
                <a:path w="32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26"/>
                    <a:pt x="18" y="54"/>
                    <a:pt x="31" y="75"/>
                  </a:cubicBezTo>
                  <a:cubicBezTo>
                    <a:pt x="23" y="49"/>
                    <a:pt x="13" y="23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31"/>
            <p:cNvSpPr/>
            <p:nvPr/>
          </p:nvSpPr>
          <p:spPr>
            <a:xfrm>
              <a:off x="5700975" y="4366875"/>
              <a:ext cx="52100" cy="186975"/>
            </a:xfrm>
            <a:custGeom>
              <a:avLst/>
              <a:gdLst/>
              <a:ahLst/>
              <a:cxnLst/>
              <a:rect l="l" t="t" r="r" b="b"/>
              <a:pathLst>
                <a:path w="2084" h="7479" extrusionOk="0">
                  <a:moveTo>
                    <a:pt x="2083" y="0"/>
                  </a:moveTo>
                  <a:cubicBezTo>
                    <a:pt x="1435" y="694"/>
                    <a:pt x="1002" y="1576"/>
                    <a:pt x="786" y="2506"/>
                  </a:cubicBezTo>
                  <a:cubicBezTo>
                    <a:pt x="842" y="2250"/>
                    <a:pt x="917" y="1997"/>
                    <a:pt x="1006" y="1750"/>
                  </a:cubicBezTo>
                  <a:cubicBezTo>
                    <a:pt x="1192" y="1242"/>
                    <a:pt x="1386" y="769"/>
                    <a:pt x="1695" y="295"/>
                  </a:cubicBezTo>
                  <a:lnTo>
                    <a:pt x="1695" y="295"/>
                  </a:lnTo>
                  <a:cubicBezTo>
                    <a:pt x="1100" y="995"/>
                    <a:pt x="707" y="1893"/>
                    <a:pt x="543" y="2801"/>
                  </a:cubicBezTo>
                  <a:cubicBezTo>
                    <a:pt x="531" y="2861"/>
                    <a:pt x="521" y="2921"/>
                    <a:pt x="512" y="2982"/>
                  </a:cubicBezTo>
                  <a:cubicBezTo>
                    <a:pt x="566" y="2437"/>
                    <a:pt x="701" y="1912"/>
                    <a:pt x="919" y="1370"/>
                  </a:cubicBezTo>
                  <a:cubicBezTo>
                    <a:pt x="978" y="1220"/>
                    <a:pt x="1165" y="843"/>
                    <a:pt x="1290" y="618"/>
                  </a:cubicBezTo>
                  <a:lnTo>
                    <a:pt x="1290" y="618"/>
                  </a:lnTo>
                  <a:cubicBezTo>
                    <a:pt x="1201" y="706"/>
                    <a:pt x="975" y="1034"/>
                    <a:pt x="870" y="1227"/>
                  </a:cubicBezTo>
                  <a:cubicBezTo>
                    <a:pt x="732" y="1476"/>
                    <a:pt x="623" y="1737"/>
                    <a:pt x="541" y="2009"/>
                  </a:cubicBezTo>
                  <a:cubicBezTo>
                    <a:pt x="661" y="1572"/>
                    <a:pt x="829" y="1152"/>
                    <a:pt x="1042" y="766"/>
                  </a:cubicBezTo>
                  <a:lnTo>
                    <a:pt x="1042" y="766"/>
                  </a:lnTo>
                  <a:cubicBezTo>
                    <a:pt x="317" y="1680"/>
                    <a:pt x="0" y="2929"/>
                    <a:pt x="248" y="4083"/>
                  </a:cubicBezTo>
                  <a:cubicBezTo>
                    <a:pt x="283" y="4252"/>
                    <a:pt x="335" y="4416"/>
                    <a:pt x="388" y="4581"/>
                  </a:cubicBezTo>
                  <a:cubicBezTo>
                    <a:pt x="397" y="4603"/>
                    <a:pt x="404" y="4629"/>
                    <a:pt x="410" y="4648"/>
                  </a:cubicBezTo>
                  <a:cubicBezTo>
                    <a:pt x="409" y="4640"/>
                    <a:pt x="408" y="4634"/>
                    <a:pt x="407" y="4625"/>
                  </a:cubicBezTo>
                  <a:cubicBezTo>
                    <a:pt x="364" y="4376"/>
                    <a:pt x="332" y="4164"/>
                    <a:pt x="315" y="3915"/>
                  </a:cubicBezTo>
                  <a:cubicBezTo>
                    <a:pt x="304" y="3616"/>
                    <a:pt x="315" y="3311"/>
                    <a:pt x="350" y="3006"/>
                  </a:cubicBezTo>
                  <a:lnTo>
                    <a:pt x="350" y="3006"/>
                  </a:lnTo>
                  <a:cubicBezTo>
                    <a:pt x="283" y="3717"/>
                    <a:pt x="373" y="4445"/>
                    <a:pt x="649" y="5106"/>
                  </a:cubicBezTo>
                  <a:cubicBezTo>
                    <a:pt x="578" y="4819"/>
                    <a:pt x="534" y="4541"/>
                    <a:pt x="510" y="4258"/>
                  </a:cubicBezTo>
                  <a:lnTo>
                    <a:pt x="510" y="4258"/>
                  </a:lnTo>
                  <a:cubicBezTo>
                    <a:pt x="528" y="4386"/>
                    <a:pt x="554" y="4512"/>
                    <a:pt x="585" y="4638"/>
                  </a:cubicBezTo>
                  <a:cubicBezTo>
                    <a:pt x="649" y="4914"/>
                    <a:pt x="745" y="5181"/>
                    <a:pt x="861" y="5439"/>
                  </a:cubicBezTo>
                  <a:cubicBezTo>
                    <a:pt x="857" y="5426"/>
                    <a:pt x="853" y="5410"/>
                    <a:pt x="851" y="5395"/>
                  </a:cubicBezTo>
                  <a:cubicBezTo>
                    <a:pt x="759" y="5043"/>
                    <a:pt x="711" y="4670"/>
                    <a:pt x="681" y="4403"/>
                  </a:cubicBezTo>
                  <a:cubicBezTo>
                    <a:pt x="650" y="4120"/>
                    <a:pt x="639" y="3851"/>
                    <a:pt x="646" y="3594"/>
                  </a:cubicBezTo>
                  <a:lnTo>
                    <a:pt x="646" y="3594"/>
                  </a:lnTo>
                  <a:cubicBezTo>
                    <a:pt x="644" y="3791"/>
                    <a:pt x="651" y="3990"/>
                    <a:pt x="672" y="4187"/>
                  </a:cubicBezTo>
                  <a:cubicBezTo>
                    <a:pt x="707" y="4545"/>
                    <a:pt x="767" y="4903"/>
                    <a:pt x="878" y="5245"/>
                  </a:cubicBezTo>
                  <a:cubicBezTo>
                    <a:pt x="987" y="5586"/>
                    <a:pt x="1121" y="5920"/>
                    <a:pt x="1275" y="6242"/>
                  </a:cubicBezTo>
                  <a:cubicBezTo>
                    <a:pt x="1419" y="6665"/>
                    <a:pt x="1588" y="7075"/>
                    <a:pt x="1767" y="7478"/>
                  </a:cubicBezTo>
                  <a:cubicBezTo>
                    <a:pt x="1668" y="7082"/>
                    <a:pt x="1583" y="6680"/>
                    <a:pt x="1476" y="6286"/>
                  </a:cubicBezTo>
                  <a:cubicBezTo>
                    <a:pt x="1336" y="5738"/>
                    <a:pt x="1177" y="5194"/>
                    <a:pt x="1079" y="4636"/>
                  </a:cubicBezTo>
                  <a:cubicBezTo>
                    <a:pt x="979" y="4145"/>
                    <a:pt x="984" y="3368"/>
                    <a:pt x="1064" y="2883"/>
                  </a:cubicBezTo>
                  <a:cubicBezTo>
                    <a:pt x="1139" y="2416"/>
                    <a:pt x="1274" y="1962"/>
                    <a:pt x="1440" y="1523"/>
                  </a:cubicBezTo>
                  <a:cubicBezTo>
                    <a:pt x="1581" y="1164"/>
                    <a:pt x="1694" y="882"/>
                    <a:pt x="1860" y="532"/>
                  </a:cubicBezTo>
                  <a:cubicBezTo>
                    <a:pt x="1877" y="494"/>
                    <a:pt x="1896" y="457"/>
                    <a:pt x="1916" y="419"/>
                  </a:cubicBezTo>
                  <a:lnTo>
                    <a:pt x="1916" y="419"/>
                  </a:lnTo>
                  <a:cubicBezTo>
                    <a:pt x="1908" y="427"/>
                    <a:pt x="1903" y="434"/>
                    <a:pt x="1897" y="443"/>
                  </a:cubicBezTo>
                  <a:cubicBezTo>
                    <a:pt x="1736" y="658"/>
                    <a:pt x="1594" y="886"/>
                    <a:pt x="1463" y="1121"/>
                  </a:cubicBezTo>
                  <a:cubicBezTo>
                    <a:pt x="1629" y="747"/>
                    <a:pt x="1829" y="387"/>
                    <a:pt x="20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31"/>
            <p:cNvSpPr/>
            <p:nvPr/>
          </p:nvSpPr>
          <p:spPr>
            <a:xfrm>
              <a:off x="5689900" y="4387625"/>
              <a:ext cx="32150" cy="87875"/>
            </a:xfrm>
            <a:custGeom>
              <a:avLst/>
              <a:gdLst/>
              <a:ahLst/>
              <a:cxnLst/>
              <a:rect l="l" t="t" r="r" b="b"/>
              <a:pathLst>
                <a:path w="1286" h="3515" extrusionOk="0">
                  <a:moveTo>
                    <a:pt x="1285" y="1"/>
                  </a:moveTo>
                  <a:lnTo>
                    <a:pt x="1285" y="1"/>
                  </a:lnTo>
                  <a:cubicBezTo>
                    <a:pt x="991" y="349"/>
                    <a:pt x="745" y="750"/>
                    <a:pt x="589" y="1183"/>
                  </a:cubicBezTo>
                  <a:cubicBezTo>
                    <a:pt x="574" y="1226"/>
                    <a:pt x="562" y="1270"/>
                    <a:pt x="547" y="1316"/>
                  </a:cubicBezTo>
                  <a:cubicBezTo>
                    <a:pt x="601" y="1069"/>
                    <a:pt x="668" y="827"/>
                    <a:pt x="764" y="595"/>
                  </a:cubicBezTo>
                  <a:cubicBezTo>
                    <a:pt x="796" y="510"/>
                    <a:pt x="943" y="201"/>
                    <a:pt x="1064" y="62"/>
                  </a:cubicBezTo>
                  <a:lnTo>
                    <a:pt x="1064" y="62"/>
                  </a:lnTo>
                  <a:cubicBezTo>
                    <a:pt x="732" y="364"/>
                    <a:pt x="498" y="785"/>
                    <a:pt x="361" y="1244"/>
                  </a:cubicBezTo>
                  <a:cubicBezTo>
                    <a:pt x="364" y="1229"/>
                    <a:pt x="368" y="1215"/>
                    <a:pt x="370" y="1200"/>
                  </a:cubicBezTo>
                  <a:cubicBezTo>
                    <a:pt x="480" y="785"/>
                    <a:pt x="586" y="428"/>
                    <a:pt x="841" y="85"/>
                  </a:cubicBezTo>
                  <a:lnTo>
                    <a:pt x="841" y="85"/>
                  </a:lnTo>
                  <a:cubicBezTo>
                    <a:pt x="647" y="262"/>
                    <a:pt x="490" y="472"/>
                    <a:pt x="368" y="703"/>
                  </a:cubicBezTo>
                  <a:cubicBezTo>
                    <a:pt x="441" y="513"/>
                    <a:pt x="502" y="356"/>
                    <a:pt x="607" y="169"/>
                  </a:cubicBezTo>
                  <a:lnTo>
                    <a:pt x="607" y="169"/>
                  </a:lnTo>
                  <a:cubicBezTo>
                    <a:pt x="243" y="534"/>
                    <a:pt x="45" y="1046"/>
                    <a:pt x="23" y="1563"/>
                  </a:cubicBezTo>
                  <a:cubicBezTo>
                    <a:pt x="22" y="1585"/>
                    <a:pt x="20" y="1614"/>
                    <a:pt x="19" y="1636"/>
                  </a:cubicBezTo>
                  <a:cubicBezTo>
                    <a:pt x="32" y="1586"/>
                    <a:pt x="48" y="1539"/>
                    <a:pt x="64" y="1492"/>
                  </a:cubicBezTo>
                  <a:cubicBezTo>
                    <a:pt x="89" y="1425"/>
                    <a:pt x="113" y="1359"/>
                    <a:pt x="137" y="1292"/>
                  </a:cubicBezTo>
                  <a:lnTo>
                    <a:pt x="137" y="1292"/>
                  </a:lnTo>
                  <a:cubicBezTo>
                    <a:pt x="19" y="1733"/>
                    <a:pt x="0" y="2203"/>
                    <a:pt x="69" y="2637"/>
                  </a:cubicBezTo>
                  <a:cubicBezTo>
                    <a:pt x="84" y="2723"/>
                    <a:pt x="99" y="2838"/>
                    <a:pt x="110" y="2919"/>
                  </a:cubicBezTo>
                  <a:cubicBezTo>
                    <a:pt x="111" y="2817"/>
                    <a:pt x="120" y="2714"/>
                    <a:pt x="129" y="2613"/>
                  </a:cubicBezTo>
                  <a:cubicBezTo>
                    <a:pt x="150" y="2280"/>
                    <a:pt x="197" y="1964"/>
                    <a:pt x="268" y="1636"/>
                  </a:cubicBezTo>
                  <a:lnTo>
                    <a:pt x="268" y="1636"/>
                  </a:lnTo>
                  <a:cubicBezTo>
                    <a:pt x="189" y="2080"/>
                    <a:pt x="196" y="2537"/>
                    <a:pt x="284" y="2940"/>
                  </a:cubicBezTo>
                  <a:cubicBezTo>
                    <a:pt x="301" y="3015"/>
                    <a:pt x="320" y="3092"/>
                    <a:pt x="340" y="3164"/>
                  </a:cubicBezTo>
                  <a:cubicBezTo>
                    <a:pt x="332" y="3035"/>
                    <a:pt x="332" y="2908"/>
                    <a:pt x="332" y="2779"/>
                  </a:cubicBezTo>
                  <a:cubicBezTo>
                    <a:pt x="341" y="2452"/>
                    <a:pt x="370" y="2219"/>
                    <a:pt x="421" y="1941"/>
                  </a:cubicBezTo>
                  <a:lnTo>
                    <a:pt x="421" y="1941"/>
                  </a:lnTo>
                  <a:cubicBezTo>
                    <a:pt x="383" y="2299"/>
                    <a:pt x="396" y="2665"/>
                    <a:pt x="462" y="3017"/>
                  </a:cubicBezTo>
                  <a:cubicBezTo>
                    <a:pt x="495" y="3186"/>
                    <a:pt x="538" y="3352"/>
                    <a:pt x="593" y="3514"/>
                  </a:cubicBezTo>
                  <a:lnTo>
                    <a:pt x="589" y="3487"/>
                  </a:lnTo>
                  <a:cubicBezTo>
                    <a:pt x="563" y="3253"/>
                    <a:pt x="552" y="3016"/>
                    <a:pt x="554" y="2780"/>
                  </a:cubicBezTo>
                  <a:cubicBezTo>
                    <a:pt x="558" y="2529"/>
                    <a:pt x="587" y="2280"/>
                    <a:pt x="615" y="2029"/>
                  </a:cubicBezTo>
                  <a:cubicBezTo>
                    <a:pt x="644" y="1806"/>
                    <a:pt x="683" y="1525"/>
                    <a:pt x="762" y="1238"/>
                  </a:cubicBezTo>
                  <a:cubicBezTo>
                    <a:pt x="827" y="989"/>
                    <a:pt x="932" y="723"/>
                    <a:pt x="1018" y="526"/>
                  </a:cubicBezTo>
                  <a:cubicBezTo>
                    <a:pt x="1099" y="348"/>
                    <a:pt x="1177" y="165"/>
                    <a:pt x="1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31"/>
            <p:cNvSpPr/>
            <p:nvPr/>
          </p:nvSpPr>
          <p:spPr>
            <a:xfrm>
              <a:off x="5690750" y="4393525"/>
              <a:ext cx="9275" cy="20050"/>
            </a:xfrm>
            <a:custGeom>
              <a:avLst/>
              <a:gdLst/>
              <a:ahLst/>
              <a:cxnLst/>
              <a:rect l="l" t="t" r="r" b="b"/>
              <a:pathLst>
                <a:path w="371" h="802" extrusionOk="0">
                  <a:moveTo>
                    <a:pt x="371" y="0"/>
                  </a:moveTo>
                  <a:cubicBezTo>
                    <a:pt x="143" y="196"/>
                    <a:pt x="24" y="515"/>
                    <a:pt x="0" y="802"/>
                  </a:cubicBezTo>
                  <a:cubicBezTo>
                    <a:pt x="139" y="519"/>
                    <a:pt x="227" y="272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31"/>
            <p:cNvSpPr/>
            <p:nvPr/>
          </p:nvSpPr>
          <p:spPr>
            <a:xfrm>
              <a:off x="5690625" y="4393200"/>
              <a:ext cx="6300" cy="12950"/>
            </a:xfrm>
            <a:custGeom>
              <a:avLst/>
              <a:gdLst/>
              <a:ahLst/>
              <a:cxnLst/>
              <a:rect l="l" t="t" r="r" b="b"/>
              <a:pathLst>
                <a:path w="252" h="518" extrusionOk="0">
                  <a:moveTo>
                    <a:pt x="251" y="1"/>
                  </a:moveTo>
                  <a:cubicBezTo>
                    <a:pt x="112" y="128"/>
                    <a:pt x="20" y="357"/>
                    <a:pt x="0" y="518"/>
                  </a:cubicBezTo>
                  <a:cubicBezTo>
                    <a:pt x="123" y="316"/>
                    <a:pt x="163" y="186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31"/>
            <p:cNvSpPr/>
            <p:nvPr/>
          </p:nvSpPr>
          <p:spPr>
            <a:xfrm>
              <a:off x="5690525" y="4394175"/>
              <a:ext cx="3575" cy="4550"/>
            </a:xfrm>
            <a:custGeom>
              <a:avLst/>
              <a:gdLst/>
              <a:ahLst/>
              <a:cxnLst/>
              <a:rect l="l" t="t" r="r" b="b"/>
              <a:pathLst>
                <a:path w="143" h="182" extrusionOk="0">
                  <a:moveTo>
                    <a:pt x="142" y="0"/>
                  </a:moveTo>
                  <a:lnTo>
                    <a:pt x="142" y="0"/>
                  </a:lnTo>
                  <a:cubicBezTo>
                    <a:pt x="80" y="26"/>
                    <a:pt x="42" y="88"/>
                    <a:pt x="14" y="149"/>
                  </a:cubicBezTo>
                  <a:cubicBezTo>
                    <a:pt x="11" y="159"/>
                    <a:pt x="0" y="181"/>
                    <a:pt x="3" y="181"/>
                  </a:cubicBezTo>
                  <a:cubicBezTo>
                    <a:pt x="4" y="181"/>
                    <a:pt x="6" y="178"/>
                    <a:pt x="11" y="171"/>
                  </a:cubicBezTo>
                  <a:cubicBezTo>
                    <a:pt x="63" y="116"/>
                    <a:pt x="95" y="51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31"/>
            <p:cNvSpPr/>
            <p:nvPr/>
          </p:nvSpPr>
          <p:spPr>
            <a:xfrm>
              <a:off x="5690600" y="4391550"/>
              <a:ext cx="475" cy="575"/>
            </a:xfrm>
            <a:custGeom>
              <a:avLst/>
              <a:gdLst/>
              <a:ahLst/>
              <a:cxnLst/>
              <a:rect l="l" t="t" r="r" b="b"/>
              <a:pathLst>
                <a:path w="19" h="23" extrusionOk="0">
                  <a:moveTo>
                    <a:pt x="19" y="0"/>
                  </a:moveTo>
                  <a:lnTo>
                    <a:pt x="19" y="0"/>
                  </a:lnTo>
                  <a:cubicBezTo>
                    <a:pt x="10" y="6"/>
                    <a:pt x="3" y="16"/>
                    <a:pt x="0" y="23"/>
                  </a:cubicBezTo>
                  <a:cubicBezTo>
                    <a:pt x="6" y="16"/>
                    <a:pt x="11" y="8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31"/>
            <p:cNvSpPr/>
            <p:nvPr/>
          </p:nvSpPr>
          <p:spPr>
            <a:xfrm>
              <a:off x="5720475" y="4387350"/>
              <a:ext cx="26725" cy="142525"/>
            </a:xfrm>
            <a:custGeom>
              <a:avLst/>
              <a:gdLst/>
              <a:ahLst/>
              <a:cxnLst/>
              <a:rect l="l" t="t" r="r" b="b"/>
              <a:pathLst>
                <a:path w="1069" h="5701" extrusionOk="0">
                  <a:moveTo>
                    <a:pt x="1069" y="0"/>
                  </a:moveTo>
                  <a:lnTo>
                    <a:pt x="1069" y="0"/>
                  </a:lnTo>
                  <a:cubicBezTo>
                    <a:pt x="241" y="1490"/>
                    <a:pt x="1" y="3258"/>
                    <a:pt x="591" y="4881"/>
                  </a:cubicBezTo>
                  <a:cubicBezTo>
                    <a:pt x="688" y="5161"/>
                    <a:pt x="802" y="5436"/>
                    <a:pt x="932" y="5700"/>
                  </a:cubicBezTo>
                  <a:cubicBezTo>
                    <a:pt x="928" y="5685"/>
                    <a:pt x="923" y="5669"/>
                    <a:pt x="919" y="5654"/>
                  </a:cubicBezTo>
                  <a:cubicBezTo>
                    <a:pt x="818" y="5259"/>
                    <a:pt x="739" y="4859"/>
                    <a:pt x="657" y="4458"/>
                  </a:cubicBezTo>
                  <a:cubicBezTo>
                    <a:pt x="547" y="3897"/>
                    <a:pt x="468" y="3476"/>
                    <a:pt x="479" y="2899"/>
                  </a:cubicBezTo>
                  <a:cubicBezTo>
                    <a:pt x="513" y="1920"/>
                    <a:pt x="710" y="1016"/>
                    <a:pt x="10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31"/>
            <p:cNvSpPr/>
            <p:nvPr/>
          </p:nvSpPr>
          <p:spPr>
            <a:xfrm>
              <a:off x="5729450" y="4411025"/>
              <a:ext cx="14975" cy="99750"/>
            </a:xfrm>
            <a:custGeom>
              <a:avLst/>
              <a:gdLst/>
              <a:ahLst/>
              <a:cxnLst/>
              <a:rect l="l" t="t" r="r" b="b"/>
              <a:pathLst>
                <a:path w="599" h="3990" extrusionOk="0">
                  <a:moveTo>
                    <a:pt x="598" y="1"/>
                  </a:moveTo>
                  <a:cubicBezTo>
                    <a:pt x="561" y="92"/>
                    <a:pt x="525" y="185"/>
                    <a:pt x="493" y="278"/>
                  </a:cubicBezTo>
                  <a:cubicBezTo>
                    <a:pt x="78" y="1456"/>
                    <a:pt x="0" y="2854"/>
                    <a:pt x="579" y="3989"/>
                  </a:cubicBezTo>
                  <a:cubicBezTo>
                    <a:pt x="411" y="3501"/>
                    <a:pt x="370" y="3054"/>
                    <a:pt x="352" y="2550"/>
                  </a:cubicBezTo>
                  <a:cubicBezTo>
                    <a:pt x="324" y="1824"/>
                    <a:pt x="419" y="1124"/>
                    <a:pt x="520" y="455"/>
                  </a:cubicBezTo>
                  <a:cubicBezTo>
                    <a:pt x="545" y="303"/>
                    <a:pt x="569" y="151"/>
                    <a:pt x="5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31"/>
            <p:cNvSpPr/>
            <p:nvPr/>
          </p:nvSpPr>
          <p:spPr>
            <a:xfrm>
              <a:off x="5738425" y="4425925"/>
              <a:ext cx="6675" cy="75075"/>
            </a:xfrm>
            <a:custGeom>
              <a:avLst/>
              <a:gdLst/>
              <a:ahLst/>
              <a:cxnLst/>
              <a:rect l="l" t="t" r="r" b="b"/>
              <a:pathLst>
                <a:path w="267" h="3003" extrusionOk="0">
                  <a:moveTo>
                    <a:pt x="266" y="1"/>
                  </a:moveTo>
                  <a:lnTo>
                    <a:pt x="266" y="1"/>
                  </a:lnTo>
                  <a:cubicBezTo>
                    <a:pt x="122" y="369"/>
                    <a:pt x="62" y="765"/>
                    <a:pt x="37" y="1161"/>
                  </a:cubicBezTo>
                  <a:cubicBezTo>
                    <a:pt x="0" y="1733"/>
                    <a:pt x="67" y="2310"/>
                    <a:pt x="225" y="2861"/>
                  </a:cubicBezTo>
                  <a:cubicBezTo>
                    <a:pt x="237" y="2906"/>
                    <a:pt x="251" y="2966"/>
                    <a:pt x="263" y="3003"/>
                  </a:cubicBezTo>
                  <a:cubicBezTo>
                    <a:pt x="255" y="2926"/>
                    <a:pt x="249" y="2847"/>
                    <a:pt x="246" y="2768"/>
                  </a:cubicBezTo>
                  <a:cubicBezTo>
                    <a:pt x="244" y="2536"/>
                    <a:pt x="234" y="2307"/>
                    <a:pt x="229" y="2075"/>
                  </a:cubicBezTo>
                  <a:cubicBezTo>
                    <a:pt x="227" y="1833"/>
                    <a:pt x="233" y="1592"/>
                    <a:pt x="224" y="1350"/>
                  </a:cubicBezTo>
                  <a:cubicBezTo>
                    <a:pt x="213" y="901"/>
                    <a:pt x="189" y="439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31"/>
            <p:cNvSpPr/>
            <p:nvPr/>
          </p:nvSpPr>
          <p:spPr>
            <a:xfrm>
              <a:off x="5743500" y="4445000"/>
              <a:ext cx="3650" cy="29400"/>
            </a:xfrm>
            <a:custGeom>
              <a:avLst/>
              <a:gdLst/>
              <a:ahLst/>
              <a:cxnLst/>
              <a:rect l="l" t="t" r="r" b="b"/>
              <a:pathLst>
                <a:path w="146" h="1176" extrusionOk="0">
                  <a:moveTo>
                    <a:pt x="125" y="0"/>
                  </a:moveTo>
                  <a:cubicBezTo>
                    <a:pt x="0" y="380"/>
                    <a:pt x="31" y="788"/>
                    <a:pt x="103" y="1175"/>
                  </a:cubicBezTo>
                  <a:cubicBezTo>
                    <a:pt x="122" y="1041"/>
                    <a:pt x="146" y="759"/>
                    <a:pt x="145" y="576"/>
                  </a:cubicBezTo>
                  <a:cubicBezTo>
                    <a:pt x="144" y="383"/>
                    <a:pt x="113" y="192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31"/>
            <p:cNvSpPr/>
            <p:nvPr/>
          </p:nvSpPr>
          <p:spPr>
            <a:xfrm>
              <a:off x="5817325" y="4403700"/>
              <a:ext cx="3950" cy="54725"/>
            </a:xfrm>
            <a:custGeom>
              <a:avLst/>
              <a:gdLst/>
              <a:ahLst/>
              <a:cxnLst/>
              <a:rect l="l" t="t" r="r" b="b"/>
              <a:pathLst>
                <a:path w="158" h="2189" extrusionOk="0">
                  <a:moveTo>
                    <a:pt x="94" y="0"/>
                  </a:moveTo>
                  <a:lnTo>
                    <a:pt x="94" y="0"/>
                  </a:lnTo>
                  <a:cubicBezTo>
                    <a:pt x="24" y="727"/>
                    <a:pt x="1" y="1460"/>
                    <a:pt x="60" y="2189"/>
                  </a:cubicBezTo>
                  <a:cubicBezTo>
                    <a:pt x="120" y="1481"/>
                    <a:pt x="157" y="655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31"/>
            <p:cNvSpPr/>
            <p:nvPr/>
          </p:nvSpPr>
          <p:spPr>
            <a:xfrm>
              <a:off x="5815475" y="4419250"/>
              <a:ext cx="2675" cy="29400"/>
            </a:xfrm>
            <a:custGeom>
              <a:avLst/>
              <a:gdLst/>
              <a:ahLst/>
              <a:cxnLst/>
              <a:rect l="l" t="t" r="r" b="b"/>
              <a:pathLst>
                <a:path w="107" h="1176" extrusionOk="0">
                  <a:moveTo>
                    <a:pt x="52" y="0"/>
                  </a:moveTo>
                  <a:lnTo>
                    <a:pt x="52" y="0"/>
                  </a:lnTo>
                  <a:cubicBezTo>
                    <a:pt x="3" y="390"/>
                    <a:pt x="1" y="784"/>
                    <a:pt x="41" y="1175"/>
                  </a:cubicBezTo>
                  <a:cubicBezTo>
                    <a:pt x="107" y="789"/>
                    <a:pt x="104" y="388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31"/>
            <p:cNvSpPr/>
            <p:nvPr/>
          </p:nvSpPr>
          <p:spPr>
            <a:xfrm>
              <a:off x="5813350" y="4429125"/>
              <a:ext cx="1125" cy="9550"/>
            </a:xfrm>
            <a:custGeom>
              <a:avLst/>
              <a:gdLst/>
              <a:ahLst/>
              <a:cxnLst/>
              <a:rect l="l" t="t" r="r" b="b"/>
              <a:pathLst>
                <a:path w="45" h="382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126"/>
                    <a:pt x="2" y="256"/>
                    <a:pt x="23" y="382"/>
                  </a:cubicBezTo>
                  <a:cubicBezTo>
                    <a:pt x="43" y="256"/>
                    <a:pt x="45" y="12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31"/>
            <p:cNvSpPr/>
            <p:nvPr/>
          </p:nvSpPr>
          <p:spPr>
            <a:xfrm>
              <a:off x="5808400" y="4433400"/>
              <a:ext cx="150" cy="1175"/>
            </a:xfrm>
            <a:custGeom>
              <a:avLst/>
              <a:gdLst/>
              <a:ahLst/>
              <a:cxnLst/>
              <a:rect l="l" t="t" r="r" b="b"/>
              <a:pathLst>
                <a:path w="6" h="47" extrusionOk="0">
                  <a:moveTo>
                    <a:pt x="4" y="1"/>
                  </a:moveTo>
                  <a:cubicBezTo>
                    <a:pt x="1" y="16"/>
                    <a:pt x="1" y="31"/>
                    <a:pt x="1" y="47"/>
                  </a:cubicBezTo>
                  <a:cubicBezTo>
                    <a:pt x="6" y="33"/>
                    <a:pt x="6" y="15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31"/>
            <p:cNvSpPr/>
            <p:nvPr/>
          </p:nvSpPr>
          <p:spPr>
            <a:xfrm>
              <a:off x="5767575" y="4375750"/>
              <a:ext cx="35000" cy="17100"/>
            </a:xfrm>
            <a:custGeom>
              <a:avLst/>
              <a:gdLst/>
              <a:ahLst/>
              <a:cxnLst/>
              <a:rect l="l" t="t" r="r" b="b"/>
              <a:pathLst>
                <a:path w="1400" h="684" extrusionOk="0">
                  <a:moveTo>
                    <a:pt x="0" y="1"/>
                  </a:moveTo>
                  <a:cubicBezTo>
                    <a:pt x="325" y="373"/>
                    <a:pt x="816" y="571"/>
                    <a:pt x="1289" y="663"/>
                  </a:cubicBezTo>
                  <a:cubicBezTo>
                    <a:pt x="1325" y="669"/>
                    <a:pt x="1368" y="676"/>
                    <a:pt x="1400" y="684"/>
                  </a:cubicBezTo>
                  <a:cubicBezTo>
                    <a:pt x="1349" y="666"/>
                    <a:pt x="1302" y="650"/>
                    <a:pt x="1253" y="633"/>
                  </a:cubicBezTo>
                  <a:cubicBezTo>
                    <a:pt x="1000" y="548"/>
                    <a:pt x="794" y="453"/>
                    <a:pt x="556" y="341"/>
                  </a:cubicBezTo>
                  <a:cubicBezTo>
                    <a:pt x="362" y="246"/>
                    <a:pt x="163" y="14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31"/>
            <p:cNvSpPr/>
            <p:nvPr/>
          </p:nvSpPr>
          <p:spPr>
            <a:xfrm>
              <a:off x="5774925" y="4384725"/>
              <a:ext cx="9825" cy="5850"/>
            </a:xfrm>
            <a:custGeom>
              <a:avLst/>
              <a:gdLst/>
              <a:ahLst/>
              <a:cxnLst/>
              <a:rect l="l" t="t" r="r" b="b"/>
              <a:pathLst>
                <a:path w="393" h="234" extrusionOk="0">
                  <a:moveTo>
                    <a:pt x="1" y="0"/>
                  </a:moveTo>
                  <a:lnTo>
                    <a:pt x="1" y="0"/>
                  </a:lnTo>
                  <a:cubicBezTo>
                    <a:pt x="109" y="103"/>
                    <a:pt x="263" y="193"/>
                    <a:pt x="392" y="234"/>
                  </a:cubicBezTo>
                  <a:cubicBezTo>
                    <a:pt x="261" y="158"/>
                    <a:pt x="132" y="7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31"/>
            <p:cNvSpPr/>
            <p:nvPr/>
          </p:nvSpPr>
          <p:spPr>
            <a:xfrm>
              <a:off x="5704100" y="4490500"/>
              <a:ext cx="26775" cy="129700"/>
            </a:xfrm>
            <a:custGeom>
              <a:avLst/>
              <a:gdLst/>
              <a:ahLst/>
              <a:cxnLst/>
              <a:rect l="l" t="t" r="r" b="b"/>
              <a:pathLst>
                <a:path w="1071" h="5188" extrusionOk="0">
                  <a:moveTo>
                    <a:pt x="20" y="1"/>
                  </a:moveTo>
                  <a:cubicBezTo>
                    <a:pt x="16" y="457"/>
                    <a:pt x="1" y="912"/>
                    <a:pt x="11" y="1368"/>
                  </a:cubicBezTo>
                  <a:cubicBezTo>
                    <a:pt x="19" y="1770"/>
                    <a:pt x="53" y="2170"/>
                    <a:pt x="73" y="2569"/>
                  </a:cubicBezTo>
                  <a:cubicBezTo>
                    <a:pt x="74" y="2620"/>
                    <a:pt x="77" y="2669"/>
                    <a:pt x="79" y="2717"/>
                  </a:cubicBezTo>
                  <a:cubicBezTo>
                    <a:pt x="72" y="3031"/>
                    <a:pt x="52" y="3345"/>
                    <a:pt x="50" y="3658"/>
                  </a:cubicBezTo>
                  <a:cubicBezTo>
                    <a:pt x="50" y="3761"/>
                    <a:pt x="53" y="3864"/>
                    <a:pt x="57" y="3968"/>
                  </a:cubicBezTo>
                  <a:cubicBezTo>
                    <a:pt x="61" y="3969"/>
                    <a:pt x="64" y="3969"/>
                    <a:pt x="68" y="3970"/>
                  </a:cubicBezTo>
                  <a:cubicBezTo>
                    <a:pt x="284" y="4057"/>
                    <a:pt x="469" y="4241"/>
                    <a:pt x="603" y="4462"/>
                  </a:cubicBezTo>
                  <a:cubicBezTo>
                    <a:pt x="809" y="4662"/>
                    <a:pt x="969" y="4904"/>
                    <a:pt x="1071" y="5187"/>
                  </a:cubicBezTo>
                  <a:cubicBezTo>
                    <a:pt x="1026" y="4554"/>
                    <a:pt x="1001" y="3920"/>
                    <a:pt x="947" y="3287"/>
                  </a:cubicBezTo>
                  <a:cubicBezTo>
                    <a:pt x="887" y="2688"/>
                    <a:pt x="820" y="2243"/>
                    <a:pt x="733" y="1631"/>
                  </a:cubicBezTo>
                  <a:lnTo>
                    <a:pt x="733" y="1631"/>
                  </a:lnTo>
                  <a:cubicBezTo>
                    <a:pt x="731" y="2070"/>
                    <a:pt x="725" y="2509"/>
                    <a:pt x="735" y="2948"/>
                  </a:cubicBezTo>
                  <a:cubicBezTo>
                    <a:pt x="727" y="2835"/>
                    <a:pt x="717" y="2720"/>
                    <a:pt x="707" y="2607"/>
                  </a:cubicBezTo>
                  <a:cubicBezTo>
                    <a:pt x="650" y="1987"/>
                    <a:pt x="558" y="1447"/>
                    <a:pt x="475" y="813"/>
                  </a:cubicBezTo>
                  <a:lnTo>
                    <a:pt x="475" y="813"/>
                  </a:lnTo>
                  <a:cubicBezTo>
                    <a:pt x="475" y="1833"/>
                    <a:pt x="521" y="2851"/>
                    <a:pt x="576" y="3870"/>
                  </a:cubicBezTo>
                  <a:cubicBezTo>
                    <a:pt x="560" y="3676"/>
                    <a:pt x="541" y="3484"/>
                    <a:pt x="523" y="3289"/>
                  </a:cubicBezTo>
                  <a:cubicBezTo>
                    <a:pt x="432" y="2294"/>
                    <a:pt x="355" y="1301"/>
                    <a:pt x="184" y="322"/>
                  </a:cubicBezTo>
                  <a:lnTo>
                    <a:pt x="184" y="322"/>
                  </a:lnTo>
                  <a:cubicBezTo>
                    <a:pt x="210" y="590"/>
                    <a:pt x="205" y="859"/>
                    <a:pt x="208" y="1126"/>
                  </a:cubicBezTo>
                  <a:cubicBezTo>
                    <a:pt x="212" y="1523"/>
                    <a:pt x="224" y="1920"/>
                    <a:pt x="247" y="2316"/>
                  </a:cubicBezTo>
                  <a:cubicBezTo>
                    <a:pt x="258" y="2589"/>
                    <a:pt x="276" y="2861"/>
                    <a:pt x="298" y="3131"/>
                  </a:cubicBezTo>
                  <a:cubicBezTo>
                    <a:pt x="274" y="2870"/>
                    <a:pt x="248" y="2603"/>
                    <a:pt x="219" y="2313"/>
                  </a:cubicBezTo>
                  <a:cubicBezTo>
                    <a:pt x="156" y="1542"/>
                    <a:pt x="100" y="77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31"/>
            <p:cNvSpPr/>
            <p:nvPr/>
          </p:nvSpPr>
          <p:spPr>
            <a:xfrm>
              <a:off x="5727375" y="4555850"/>
              <a:ext cx="11375" cy="130400"/>
            </a:xfrm>
            <a:custGeom>
              <a:avLst/>
              <a:gdLst/>
              <a:ahLst/>
              <a:cxnLst/>
              <a:rect l="l" t="t" r="r" b="b"/>
              <a:pathLst>
                <a:path w="455" h="5216" extrusionOk="0">
                  <a:moveTo>
                    <a:pt x="34" y="1"/>
                  </a:moveTo>
                  <a:lnTo>
                    <a:pt x="34" y="1"/>
                  </a:lnTo>
                  <a:cubicBezTo>
                    <a:pt x="57" y="454"/>
                    <a:pt x="52" y="908"/>
                    <a:pt x="79" y="1360"/>
                  </a:cubicBezTo>
                  <a:cubicBezTo>
                    <a:pt x="101" y="1766"/>
                    <a:pt x="123" y="2171"/>
                    <a:pt x="142" y="2576"/>
                  </a:cubicBezTo>
                  <a:cubicBezTo>
                    <a:pt x="150" y="2599"/>
                    <a:pt x="157" y="2621"/>
                    <a:pt x="165" y="2643"/>
                  </a:cubicBezTo>
                  <a:cubicBezTo>
                    <a:pt x="271" y="2972"/>
                    <a:pt x="291" y="3364"/>
                    <a:pt x="188" y="3708"/>
                  </a:cubicBezTo>
                  <a:cubicBezTo>
                    <a:pt x="192" y="3806"/>
                    <a:pt x="196" y="3907"/>
                    <a:pt x="198" y="4010"/>
                  </a:cubicBezTo>
                  <a:cubicBezTo>
                    <a:pt x="188" y="3928"/>
                    <a:pt x="179" y="3843"/>
                    <a:pt x="173" y="3758"/>
                  </a:cubicBezTo>
                  <a:cubicBezTo>
                    <a:pt x="165" y="3780"/>
                    <a:pt x="157" y="3802"/>
                    <a:pt x="148" y="3822"/>
                  </a:cubicBezTo>
                  <a:cubicBezTo>
                    <a:pt x="178" y="4031"/>
                    <a:pt x="131" y="4247"/>
                    <a:pt x="4" y="4401"/>
                  </a:cubicBezTo>
                  <a:cubicBezTo>
                    <a:pt x="2" y="4458"/>
                    <a:pt x="1" y="4514"/>
                    <a:pt x="1" y="4569"/>
                  </a:cubicBezTo>
                  <a:cubicBezTo>
                    <a:pt x="187" y="4751"/>
                    <a:pt x="341" y="5012"/>
                    <a:pt x="455" y="5216"/>
                  </a:cubicBezTo>
                  <a:cubicBezTo>
                    <a:pt x="444" y="4955"/>
                    <a:pt x="429" y="4695"/>
                    <a:pt x="425" y="4432"/>
                  </a:cubicBezTo>
                  <a:cubicBezTo>
                    <a:pt x="396" y="3589"/>
                    <a:pt x="383" y="2746"/>
                    <a:pt x="311" y="1907"/>
                  </a:cubicBezTo>
                  <a:cubicBezTo>
                    <a:pt x="242" y="1268"/>
                    <a:pt x="130" y="63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31"/>
            <p:cNvSpPr/>
            <p:nvPr/>
          </p:nvSpPr>
          <p:spPr>
            <a:xfrm>
              <a:off x="5725625" y="4666300"/>
              <a:ext cx="1500" cy="3575"/>
            </a:xfrm>
            <a:custGeom>
              <a:avLst/>
              <a:gdLst/>
              <a:ahLst/>
              <a:cxnLst/>
              <a:rect l="l" t="t" r="r" b="b"/>
              <a:pathLst>
                <a:path w="60" h="143" extrusionOk="0">
                  <a:moveTo>
                    <a:pt x="57" y="1"/>
                  </a:moveTo>
                  <a:cubicBezTo>
                    <a:pt x="46" y="14"/>
                    <a:pt x="34" y="26"/>
                    <a:pt x="20" y="40"/>
                  </a:cubicBezTo>
                  <a:cubicBezTo>
                    <a:pt x="14" y="56"/>
                    <a:pt x="9" y="74"/>
                    <a:pt x="1" y="91"/>
                  </a:cubicBezTo>
                  <a:cubicBezTo>
                    <a:pt x="20" y="108"/>
                    <a:pt x="40" y="124"/>
                    <a:pt x="59" y="143"/>
                  </a:cubicBezTo>
                  <a:cubicBezTo>
                    <a:pt x="57" y="123"/>
                    <a:pt x="56" y="105"/>
                    <a:pt x="59" y="88"/>
                  </a:cubicBezTo>
                  <a:cubicBezTo>
                    <a:pt x="59" y="58"/>
                    <a:pt x="57" y="30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31"/>
            <p:cNvSpPr/>
            <p:nvPr/>
          </p:nvSpPr>
          <p:spPr>
            <a:xfrm>
              <a:off x="5733325" y="4565025"/>
              <a:ext cx="16875" cy="143250"/>
            </a:xfrm>
            <a:custGeom>
              <a:avLst/>
              <a:gdLst/>
              <a:ahLst/>
              <a:cxnLst/>
              <a:rect l="l" t="t" r="r" b="b"/>
              <a:pathLst>
                <a:path w="675" h="5730" extrusionOk="0">
                  <a:moveTo>
                    <a:pt x="1" y="0"/>
                  </a:moveTo>
                  <a:cubicBezTo>
                    <a:pt x="37" y="1276"/>
                    <a:pt x="165" y="2546"/>
                    <a:pt x="225" y="3820"/>
                  </a:cubicBezTo>
                  <a:cubicBezTo>
                    <a:pt x="242" y="4173"/>
                    <a:pt x="253" y="4564"/>
                    <a:pt x="269" y="4947"/>
                  </a:cubicBezTo>
                  <a:lnTo>
                    <a:pt x="278" y="4963"/>
                  </a:lnTo>
                  <a:cubicBezTo>
                    <a:pt x="300" y="4994"/>
                    <a:pt x="323" y="5026"/>
                    <a:pt x="344" y="5056"/>
                  </a:cubicBezTo>
                  <a:cubicBezTo>
                    <a:pt x="473" y="5241"/>
                    <a:pt x="572" y="5446"/>
                    <a:pt x="649" y="5658"/>
                  </a:cubicBezTo>
                  <a:cubicBezTo>
                    <a:pt x="659" y="5682"/>
                    <a:pt x="666" y="5705"/>
                    <a:pt x="674" y="5729"/>
                  </a:cubicBezTo>
                  <a:cubicBezTo>
                    <a:pt x="649" y="5297"/>
                    <a:pt x="647" y="4863"/>
                    <a:pt x="643" y="4427"/>
                  </a:cubicBezTo>
                  <a:cubicBezTo>
                    <a:pt x="634" y="3820"/>
                    <a:pt x="649" y="3256"/>
                    <a:pt x="632" y="2610"/>
                  </a:cubicBezTo>
                  <a:cubicBezTo>
                    <a:pt x="627" y="2279"/>
                    <a:pt x="577" y="1952"/>
                    <a:pt x="530" y="1626"/>
                  </a:cubicBezTo>
                  <a:lnTo>
                    <a:pt x="530" y="1626"/>
                  </a:lnTo>
                  <a:cubicBezTo>
                    <a:pt x="536" y="2021"/>
                    <a:pt x="527" y="2404"/>
                    <a:pt x="513" y="2781"/>
                  </a:cubicBezTo>
                  <a:cubicBezTo>
                    <a:pt x="504" y="2619"/>
                    <a:pt x="495" y="2455"/>
                    <a:pt x="483" y="2294"/>
                  </a:cubicBezTo>
                  <a:cubicBezTo>
                    <a:pt x="437" y="1811"/>
                    <a:pt x="350" y="1333"/>
                    <a:pt x="252" y="859"/>
                  </a:cubicBezTo>
                  <a:lnTo>
                    <a:pt x="252" y="859"/>
                  </a:lnTo>
                  <a:cubicBezTo>
                    <a:pt x="280" y="1322"/>
                    <a:pt x="299" y="1787"/>
                    <a:pt x="318" y="2250"/>
                  </a:cubicBezTo>
                  <a:cubicBezTo>
                    <a:pt x="242" y="1496"/>
                    <a:pt x="139" y="74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31"/>
            <p:cNvSpPr/>
            <p:nvPr/>
          </p:nvSpPr>
          <p:spPr>
            <a:xfrm>
              <a:off x="5751900" y="4743250"/>
              <a:ext cx="875" cy="9975"/>
            </a:xfrm>
            <a:custGeom>
              <a:avLst/>
              <a:gdLst/>
              <a:ahLst/>
              <a:cxnLst/>
              <a:rect l="l" t="t" r="r" b="b"/>
              <a:pathLst>
                <a:path w="35" h="399" extrusionOk="0">
                  <a:moveTo>
                    <a:pt x="12" y="1"/>
                  </a:moveTo>
                  <a:cubicBezTo>
                    <a:pt x="8" y="3"/>
                    <a:pt x="4" y="5"/>
                    <a:pt x="0" y="7"/>
                  </a:cubicBezTo>
                  <a:cubicBezTo>
                    <a:pt x="10" y="137"/>
                    <a:pt x="15" y="268"/>
                    <a:pt x="12" y="398"/>
                  </a:cubicBezTo>
                  <a:cubicBezTo>
                    <a:pt x="16" y="394"/>
                    <a:pt x="20" y="389"/>
                    <a:pt x="23" y="384"/>
                  </a:cubicBezTo>
                  <a:cubicBezTo>
                    <a:pt x="34" y="365"/>
                    <a:pt x="33" y="343"/>
                    <a:pt x="31" y="322"/>
                  </a:cubicBezTo>
                  <a:cubicBezTo>
                    <a:pt x="26" y="244"/>
                    <a:pt x="20" y="167"/>
                    <a:pt x="16" y="89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31"/>
            <p:cNvSpPr/>
            <p:nvPr/>
          </p:nvSpPr>
          <p:spPr>
            <a:xfrm>
              <a:off x="5717350" y="4639700"/>
              <a:ext cx="50" cy="325"/>
            </a:xfrm>
            <a:custGeom>
              <a:avLst/>
              <a:gdLst/>
              <a:ahLst/>
              <a:cxnLst/>
              <a:rect l="l" t="t" r="r" b="b"/>
              <a:pathLst>
                <a:path w="2" h="13" extrusionOk="0">
                  <a:moveTo>
                    <a:pt x="1" y="1"/>
                  </a:moveTo>
                  <a:cubicBezTo>
                    <a:pt x="1" y="1"/>
                    <a:pt x="1" y="4"/>
                    <a:pt x="0" y="12"/>
                  </a:cubicBezTo>
                  <a:cubicBezTo>
                    <a:pt x="1" y="7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31"/>
            <p:cNvSpPr/>
            <p:nvPr/>
          </p:nvSpPr>
          <p:spPr>
            <a:xfrm>
              <a:off x="5701550" y="4611150"/>
              <a:ext cx="12175" cy="50250"/>
            </a:xfrm>
            <a:custGeom>
              <a:avLst/>
              <a:gdLst/>
              <a:ahLst/>
              <a:cxnLst/>
              <a:rect l="l" t="t" r="r" b="b"/>
              <a:pathLst>
                <a:path w="487" h="2010" extrusionOk="0">
                  <a:moveTo>
                    <a:pt x="359" y="1"/>
                  </a:moveTo>
                  <a:cubicBezTo>
                    <a:pt x="400" y="235"/>
                    <a:pt x="390" y="554"/>
                    <a:pt x="359" y="738"/>
                  </a:cubicBezTo>
                  <a:cubicBezTo>
                    <a:pt x="297" y="1094"/>
                    <a:pt x="226" y="1281"/>
                    <a:pt x="90" y="1545"/>
                  </a:cubicBezTo>
                  <a:cubicBezTo>
                    <a:pt x="98" y="1524"/>
                    <a:pt x="107" y="1505"/>
                    <a:pt x="114" y="1485"/>
                  </a:cubicBezTo>
                  <a:cubicBezTo>
                    <a:pt x="266" y="1084"/>
                    <a:pt x="333" y="646"/>
                    <a:pt x="298" y="217"/>
                  </a:cubicBezTo>
                  <a:lnTo>
                    <a:pt x="298" y="217"/>
                  </a:lnTo>
                  <a:cubicBezTo>
                    <a:pt x="269" y="589"/>
                    <a:pt x="138" y="969"/>
                    <a:pt x="1" y="1278"/>
                  </a:cubicBezTo>
                  <a:cubicBezTo>
                    <a:pt x="35" y="1471"/>
                    <a:pt x="49" y="1671"/>
                    <a:pt x="65" y="1842"/>
                  </a:cubicBezTo>
                  <a:cubicBezTo>
                    <a:pt x="70" y="1898"/>
                    <a:pt x="75" y="1954"/>
                    <a:pt x="77" y="2010"/>
                  </a:cubicBezTo>
                  <a:cubicBezTo>
                    <a:pt x="207" y="1801"/>
                    <a:pt x="313" y="1578"/>
                    <a:pt x="387" y="1346"/>
                  </a:cubicBezTo>
                  <a:cubicBezTo>
                    <a:pt x="395" y="1311"/>
                    <a:pt x="410" y="1276"/>
                    <a:pt x="416" y="1240"/>
                  </a:cubicBezTo>
                  <a:cubicBezTo>
                    <a:pt x="438" y="1134"/>
                    <a:pt x="454" y="1026"/>
                    <a:pt x="463" y="918"/>
                  </a:cubicBezTo>
                  <a:cubicBezTo>
                    <a:pt x="487" y="609"/>
                    <a:pt x="448" y="296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31"/>
            <p:cNvSpPr/>
            <p:nvPr/>
          </p:nvSpPr>
          <p:spPr>
            <a:xfrm>
              <a:off x="5703500" y="4605775"/>
              <a:ext cx="15400" cy="64400"/>
            </a:xfrm>
            <a:custGeom>
              <a:avLst/>
              <a:gdLst/>
              <a:ahLst/>
              <a:cxnLst/>
              <a:rect l="l" t="t" r="r" b="b"/>
              <a:pathLst>
                <a:path w="616" h="2576" extrusionOk="0">
                  <a:moveTo>
                    <a:pt x="268" y="0"/>
                  </a:moveTo>
                  <a:cubicBezTo>
                    <a:pt x="453" y="358"/>
                    <a:pt x="477" y="845"/>
                    <a:pt x="432" y="1175"/>
                  </a:cubicBezTo>
                  <a:cubicBezTo>
                    <a:pt x="363" y="1613"/>
                    <a:pt x="196" y="1973"/>
                    <a:pt x="0" y="2245"/>
                  </a:cubicBezTo>
                  <a:cubicBezTo>
                    <a:pt x="7" y="2356"/>
                    <a:pt x="9" y="2466"/>
                    <a:pt x="9" y="2576"/>
                  </a:cubicBezTo>
                  <a:cubicBezTo>
                    <a:pt x="115" y="2448"/>
                    <a:pt x="211" y="2314"/>
                    <a:pt x="292" y="2170"/>
                  </a:cubicBezTo>
                  <a:cubicBezTo>
                    <a:pt x="375" y="2023"/>
                    <a:pt x="436" y="1861"/>
                    <a:pt x="482" y="1700"/>
                  </a:cubicBezTo>
                  <a:cubicBezTo>
                    <a:pt x="513" y="1607"/>
                    <a:pt x="551" y="1396"/>
                    <a:pt x="551" y="1370"/>
                  </a:cubicBezTo>
                  <a:lnTo>
                    <a:pt x="551" y="1370"/>
                  </a:lnTo>
                  <a:cubicBezTo>
                    <a:pt x="551" y="1372"/>
                    <a:pt x="550" y="1374"/>
                    <a:pt x="550" y="1375"/>
                  </a:cubicBezTo>
                  <a:lnTo>
                    <a:pt x="550" y="1375"/>
                  </a:lnTo>
                  <a:cubicBezTo>
                    <a:pt x="616" y="906"/>
                    <a:pt x="535" y="397"/>
                    <a:pt x="2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31"/>
            <p:cNvSpPr/>
            <p:nvPr/>
          </p:nvSpPr>
          <p:spPr>
            <a:xfrm>
              <a:off x="5703075" y="4597150"/>
              <a:ext cx="30600" cy="88200"/>
            </a:xfrm>
            <a:custGeom>
              <a:avLst/>
              <a:gdLst/>
              <a:ahLst/>
              <a:cxnLst/>
              <a:rect l="l" t="t" r="r" b="b"/>
              <a:pathLst>
                <a:path w="1224" h="3528" extrusionOk="0">
                  <a:moveTo>
                    <a:pt x="168" y="0"/>
                  </a:moveTo>
                  <a:cubicBezTo>
                    <a:pt x="788" y="499"/>
                    <a:pt x="956" y="1426"/>
                    <a:pt x="773" y="2078"/>
                  </a:cubicBezTo>
                  <a:cubicBezTo>
                    <a:pt x="704" y="2333"/>
                    <a:pt x="594" y="2546"/>
                    <a:pt x="449" y="2749"/>
                  </a:cubicBezTo>
                  <a:cubicBezTo>
                    <a:pt x="684" y="2381"/>
                    <a:pt x="805" y="1934"/>
                    <a:pt x="789" y="1499"/>
                  </a:cubicBezTo>
                  <a:cubicBezTo>
                    <a:pt x="761" y="1036"/>
                    <a:pt x="608" y="556"/>
                    <a:pt x="288" y="218"/>
                  </a:cubicBezTo>
                  <a:lnTo>
                    <a:pt x="288" y="218"/>
                  </a:lnTo>
                  <a:cubicBezTo>
                    <a:pt x="443" y="423"/>
                    <a:pt x="526" y="645"/>
                    <a:pt x="578" y="895"/>
                  </a:cubicBezTo>
                  <a:cubicBezTo>
                    <a:pt x="672" y="1308"/>
                    <a:pt x="656" y="1702"/>
                    <a:pt x="508" y="2150"/>
                  </a:cubicBezTo>
                  <a:cubicBezTo>
                    <a:pt x="409" y="2431"/>
                    <a:pt x="260" y="2704"/>
                    <a:pt x="28" y="2924"/>
                  </a:cubicBezTo>
                  <a:cubicBezTo>
                    <a:pt x="28" y="3020"/>
                    <a:pt x="26" y="3117"/>
                    <a:pt x="22" y="3213"/>
                  </a:cubicBezTo>
                  <a:cubicBezTo>
                    <a:pt x="58" y="3185"/>
                    <a:pt x="93" y="3157"/>
                    <a:pt x="128" y="3127"/>
                  </a:cubicBezTo>
                  <a:lnTo>
                    <a:pt x="128" y="3127"/>
                  </a:lnTo>
                  <a:cubicBezTo>
                    <a:pt x="93" y="3163"/>
                    <a:pt x="57" y="3199"/>
                    <a:pt x="21" y="3234"/>
                  </a:cubicBezTo>
                  <a:cubicBezTo>
                    <a:pt x="16" y="3332"/>
                    <a:pt x="10" y="3430"/>
                    <a:pt x="1" y="3528"/>
                  </a:cubicBezTo>
                  <a:cubicBezTo>
                    <a:pt x="5" y="3528"/>
                    <a:pt x="9" y="3526"/>
                    <a:pt x="12" y="3526"/>
                  </a:cubicBezTo>
                  <a:cubicBezTo>
                    <a:pt x="61" y="3510"/>
                    <a:pt x="93" y="3463"/>
                    <a:pt x="131" y="3430"/>
                  </a:cubicBezTo>
                  <a:cubicBezTo>
                    <a:pt x="254" y="3309"/>
                    <a:pt x="373" y="3188"/>
                    <a:pt x="484" y="3055"/>
                  </a:cubicBezTo>
                  <a:cubicBezTo>
                    <a:pt x="984" y="2483"/>
                    <a:pt x="1224" y="1626"/>
                    <a:pt x="932" y="898"/>
                  </a:cubicBezTo>
                  <a:cubicBezTo>
                    <a:pt x="858" y="710"/>
                    <a:pt x="758" y="530"/>
                    <a:pt x="628" y="376"/>
                  </a:cubicBezTo>
                  <a:cubicBezTo>
                    <a:pt x="493" y="231"/>
                    <a:pt x="336" y="103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31"/>
            <p:cNvSpPr/>
            <p:nvPr/>
          </p:nvSpPr>
          <p:spPr>
            <a:xfrm>
              <a:off x="5739250" y="4813650"/>
              <a:ext cx="1050" cy="16050"/>
            </a:xfrm>
            <a:custGeom>
              <a:avLst/>
              <a:gdLst/>
              <a:ahLst/>
              <a:cxnLst/>
              <a:rect l="l" t="t" r="r" b="b"/>
              <a:pathLst>
                <a:path w="42" h="642" extrusionOk="0">
                  <a:moveTo>
                    <a:pt x="0" y="0"/>
                  </a:moveTo>
                  <a:lnTo>
                    <a:pt x="0" y="0"/>
                  </a:lnTo>
                  <a:cubicBezTo>
                    <a:pt x="1" y="72"/>
                    <a:pt x="4" y="146"/>
                    <a:pt x="5" y="218"/>
                  </a:cubicBezTo>
                  <a:cubicBezTo>
                    <a:pt x="6" y="335"/>
                    <a:pt x="6" y="450"/>
                    <a:pt x="4" y="568"/>
                  </a:cubicBezTo>
                  <a:cubicBezTo>
                    <a:pt x="1" y="593"/>
                    <a:pt x="1" y="621"/>
                    <a:pt x="22" y="640"/>
                  </a:cubicBezTo>
                  <a:cubicBezTo>
                    <a:pt x="24" y="641"/>
                    <a:pt x="25" y="641"/>
                    <a:pt x="26" y="642"/>
                  </a:cubicBezTo>
                  <a:cubicBezTo>
                    <a:pt x="31" y="498"/>
                    <a:pt x="42" y="351"/>
                    <a:pt x="26" y="206"/>
                  </a:cubicBezTo>
                  <a:cubicBezTo>
                    <a:pt x="19" y="137"/>
                    <a:pt x="10" y="6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31"/>
            <p:cNvSpPr/>
            <p:nvPr/>
          </p:nvSpPr>
          <p:spPr>
            <a:xfrm>
              <a:off x="5717975" y="4672700"/>
              <a:ext cx="32800" cy="118200"/>
            </a:xfrm>
            <a:custGeom>
              <a:avLst/>
              <a:gdLst/>
              <a:ahLst/>
              <a:cxnLst/>
              <a:rect l="l" t="t" r="r" b="b"/>
              <a:pathLst>
                <a:path w="1312" h="4728" extrusionOk="0">
                  <a:moveTo>
                    <a:pt x="85" y="1"/>
                  </a:moveTo>
                  <a:lnTo>
                    <a:pt x="85" y="1"/>
                  </a:lnTo>
                  <a:cubicBezTo>
                    <a:pt x="583" y="464"/>
                    <a:pt x="797" y="1046"/>
                    <a:pt x="976" y="1684"/>
                  </a:cubicBezTo>
                  <a:cubicBezTo>
                    <a:pt x="1115" y="2266"/>
                    <a:pt x="1103" y="2901"/>
                    <a:pt x="1087" y="3553"/>
                  </a:cubicBezTo>
                  <a:cubicBezTo>
                    <a:pt x="1084" y="3332"/>
                    <a:pt x="1078" y="3111"/>
                    <a:pt x="1069" y="2891"/>
                  </a:cubicBezTo>
                  <a:cubicBezTo>
                    <a:pt x="1053" y="2442"/>
                    <a:pt x="1014" y="1988"/>
                    <a:pt x="873" y="1558"/>
                  </a:cubicBezTo>
                  <a:cubicBezTo>
                    <a:pt x="768" y="1241"/>
                    <a:pt x="620" y="937"/>
                    <a:pt x="437" y="657"/>
                  </a:cubicBezTo>
                  <a:cubicBezTo>
                    <a:pt x="311" y="470"/>
                    <a:pt x="173" y="284"/>
                    <a:pt x="1" y="137"/>
                  </a:cubicBezTo>
                  <a:lnTo>
                    <a:pt x="1" y="137"/>
                  </a:lnTo>
                  <a:cubicBezTo>
                    <a:pt x="491" y="697"/>
                    <a:pt x="719" y="1596"/>
                    <a:pt x="806" y="2225"/>
                  </a:cubicBezTo>
                  <a:cubicBezTo>
                    <a:pt x="892" y="3055"/>
                    <a:pt x="883" y="3893"/>
                    <a:pt x="862" y="4728"/>
                  </a:cubicBezTo>
                  <a:cubicBezTo>
                    <a:pt x="883" y="4650"/>
                    <a:pt x="912" y="4573"/>
                    <a:pt x="949" y="4501"/>
                  </a:cubicBezTo>
                  <a:cubicBezTo>
                    <a:pt x="1032" y="4342"/>
                    <a:pt x="1145" y="4251"/>
                    <a:pt x="1284" y="4162"/>
                  </a:cubicBezTo>
                  <a:cubicBezTo>
                    <a:pt x="1299" y="3777"/>
                    <a:pt x="1307" y="3395"/>
                    <a:pt x="1309" y="3012"/>
                  </a:cubicBezTo>
                  <a:cubicBezTo>
                    <a:pt x="1312" y="2488"/>
                    <a:pt x="1288" y="1955"/>
                    <a:pt x="1135" y="1450"/>
                  </a:cubicBezTo>
                  <a:cubicBezTo>
                    <a:pt x="1052" y="1189"/>
                    <a:pt x="924" y="947"/>
                    <a:pt x="770" y="723"/>
                  </a:cubicBezTo>
                  <a:cubicBezTo>
                    <a:pt x="585" y="445"/>
                    <a:pt x="365" y="185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31"/>
            <p:cNvSpPr/>
            <p:nvPr/>
          </p:nvSpPr>
          <p:spPr>
            <a:xfrm>
              <a:off x="5715050" y="4680150"/>
              <a:ext cx="24500" cy="154450"/>
            </a:xfrm>
            <a:custGeom>
              <a:avLst/>
              <a:gdLst/>
              <a:ahLst/>
              <a:cxnLst/>
              <a:rect l="l" t="t" r="r" b="b"/>
              <a:pathLst>
                <a:path w="980" h="6178" extrusionOk="0">
                  <a:moveTo>
                    <a:pt x="0" y="1"/>
                  </a:moveTo>
                  <a:cubicBezTo>
                    <a:pt x="132" y="150"/>
                    <a:pt x="210" y="338"/>
                    <a:pt x="289" y="522"/>
                  </a:cubicBezTo>
                  <a:cubicBezTo>
                    <a:pt x="397" y="789"/>
                    <a:pt x="493" y="1161"/>
                    <a:pt x="557" y="1475"/>
                  </a:cubicBezTo>
                  <a:cubicBezTo>
                    <a:pt x="814" y="2730"/>
                    <a:pt x="777" y="4131"/>
                    <a:pt x="701" y="5539"/>
                  </a:cubicBezTo>
                  <a:cubicBezTo>
                    <a:pt x="689" y="5752"/>
                    <a:pt x="674" y="5965"/>
                    <a:pt x="661" y="6178"/>
                  </a:cubicBezTo>
                  <a:cubicBezTo>
                    <a:pt x="732" y="6154"/>
                    <a:pt x="806" y="6135"/>
                    <a:pt x="879" y="6116"/>
                  </a:cubicBezTo>
                  <a:cubicBezTo>
                    <a:pt x="882" y="6051"/>
                    <a:pt x="886" y="5989"/>
                    <a:pt x="890" y="5939"/>
                  </a:cubicBezTo>
                  <a:cubicBezTo>
                    <a:pt x="909" y="5654"/>
                    <a:pt x="925" y="5369"/>
                    <a:pt x="938" y="5085"/>
                  </a:cubicBezTo>
                  <a:cubicBezTo>
                    <a:pt x="928" y="4996"/>
                    <a:pt x="923" y="4908"/>
                    <a:pt x="925" y="4818"/>
                  </a:cubicBezTo>
                  <a:cubicBezTo>
                    <a:pt x="926" y="4717"/>
                    <a:pt x="937" y="4615"/>
                    <a:pt x="957" y="4516"/>
                  </a:cubicBezTo>
                  <a:cubicBezTo>
                    <a:pt x="960" y="4377"/>
                    <a:pt x="963" y="4236"/>
                    <a:pt x="964" y="4097"/>
                  </a:cubicBezTo>
                  <a:cubicBezTo>
                    <a:pt x="980" y="3519"/>
                    <a:pt x="968" y="2937"/>
                    <a:pt x="894" y="2360"/>
                  </a:cubicBezTo>
                  <a:cubicBezTo>
                    <a:pt x="824" y="1805"/>
                    <a:pt x="727" y="1248"/>
                    <a:pt x="491" y="739"/>
                  </a:cubicBezTo>
                  <a:cubicBezTo>
                    <a:pt x="364" y="472"/>
                    <a:pt x="220" y="19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31"/>
            <p:cNvSpPr/>
            <p:nvPr/>
          </p:nvSpPr>
          <p:spPr>
            <a:xfrm>
              <a:off x="5711950" y="4682675"/>
              <a:ext cx="21625" cy="152150"/>
            </a:xfrm>
            <a:custGeom>
              <a:avLst/>
              <a:gdLst/>
              <a:ahLst/>
              <a:cxnLst/>
              <a:rect l="l" t="t" r="r" b="b"/>
              <a:pathLst>
                <a:path w="865" h="6086" extrusionOk="0">
                  <a:moveTo>
                    <a:pt x="1" y="1"/>
                  </a:moveTo>
                  <a:cubicBezTo>
                    <a:pt x="347" y="595"/>
                    <a:pt x="472" y="1274"/>
                    <a:pt x="560" y="1915"/>
                  </a:cubicBezTo>
                  <a:cubicBezTo>
                    <a:pt x="623" y="2408"/>
                    <a:pt x="668" y="3103"/>
                    <a:pt x="664" y="3676"/>
                  </a:cubicBezTo>
                  <a:cubicBezTo>
                    <a:pt x="659" y="4403"/>
                    <a:pt x="615" y="5131"/>
                    <a:pt x="577" y="5857"/>
                  </a:cubicBezTo>
                  <a:cubicBezTo>
                    <a:pt x="594" y="5911"/>
                    <a:pt x="617" y="5961"/>
                    <a:pt x="640" y="6008"/>
                  </a:cubicBezTo>
                  <a:cubicBezTo>
                    <a:pt x="673" y="6009"/>
                    <a:pt x="705" y="6023"/>
                    <a:pt x="730" y="6055"/>
                  </a:cubicBezTo>
                  <a:cubicBezTo>
                    <a:pt x="738" y="6066"/>
                    <a:pt x="748" y="6077"/>
                    <a:pt x="759" y="6086"/>
                  </a:cubicBezTo>
                  <a:cubicBezTo>
                    <a:pt x="766" y="6084"/>
                    <a:pt x="772" y="6081"/>
                    <a:pt x="778" y="6080"/>
                  </a:cubicBezTo>
                  <a:cubicBezTo>
                    <a:pt x="820" y="5351"/>
                    <a:pt x="864" y="4621"/>
                    <a:pt x="865" y="3891"/>
                  </a:cubicBezTo>
                  <a:cubicBezTo>
                    <a:pt x="864" y="3425"/>
                    <a:pt x="828" y="2960"/>
                    <a:pt x="788" y="2497"/>
                  </a:cubicBezTo>
                  <a:cubicBezTo>
                    <a:pt x="745" y="2079"/>
                    <a:pt x="701" y="1658"/>
                    <a:pt x="591" y="1251"/>
                  </a:cubicBezTo>
                  <a:cubicBezTo>
                    <a:pt x="468" y="804"/>
                    <a:pt x="280" y="36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31"/>
            <p:cNvSpPr/>
            <p:nvPr/>
          </p:nvSpPr>
          <p:spPr>
            <a:xfrm>
              <a:off x="5709400" y="4686900"/>
              <a:ext cx="18050" cy="182225"/>
            </a:xfrm>
            <a:custGeom>
              <a:avLst/>
              <a:gdLst/>
              <a:ahLst/>
              <a:cxnLst/>
              <a:rect l="l" t="t" r="r" b="b"/>
              <a:pathLst>
                <a:path w="722" h="7289" extrusionOk="0">
                  <a:moveTo>
                    <a:pt x="377" y="6245"/>
                  </a:moveTo>
                  <a:cubicBezTo>
                    <a:pt x="377" y="6324"/>
                    <a:pt x="376" y="6402"/>
                    <a:pt x="374" y="6481"/>
                  </a:cubicBezTo>
                  <a:cubicBezTo>
                    <a:pt x="371" y="6404"/>
                    <a:pt x="369" y="6325"/>
                    <a:pt x="365" y="6247"/>
                  </a:cubicBezTo>
                  <a:cubicBezTo>
                    <a:pt x="370" y="6247"/>
                    <a:pt x="374" y="6246"/>
                    <a:pt x="377" y="6245"/>
                  </a:cubicBezTo>
                  <a:close/>
                  <a:moveTo>
                    <a:pt x="20" y="0"/>
                  </a:moveTo>
                  <a:lnTo>
                    <a:pt x="20" y="0"/>
                  </a:lnTo>
                  <a:cubicBezTo>
                    <a:pt x="491" y="930"/>
                    <a:pt x="493" y="2077"/>
                    <a:pt x="511" y="3130"/>
                  </a:cubicBezTo>
                  <a:cubicBezTo>
                    <a:pt x="511" y="3692"/>
                    <a:pt x="503" y="4255"/>
                    <a:pt x="488" y="4818"/>
                  </a:cubicBezTo>
                  <a:cubicBezTo>
                    <a:pt x="495" y="4105"/>
                    <a:pt x="493" y="3394"/>
                    <a:pt x="461" y="2683"/>
                  </a:cubicBezTo>
                  <a:cubicBezTo>
                    <a:pt x="442" y="2279"/>
                    <a:pt x="423" y="1875"/>
                    <a:pt x="366" y="1474"/>
                  </a:cubicBezTo>
                  <a:cubicBezTo>
                    <a:pt x="322" y="1078"/>
                    <a:pt x="216" y="684"/>
                    <a:pt x="1" y="348"/>
                  </a:cubicBezTo>
                  <a:lnTo>
                    <a:pt x="1" y="348"/>
                  </a:lnTo>
                  <a:cubicBezTo>
                    <a:pt x="166" y="704"/>
                    <a:pt x="219" y="1056"/>
                    <a:pt x="235" y="1433"/>
                  </a:cubicBezTo>
                  <a:cubicBezTo>
                    <a:pt x="252" y="1759"/>
                    <a:pt x="257" y="2085"/>
                    <a:pt x="263" y="2409"/>
                  </a:cubicBezTo>
                  <a:cubicBezTo>
                    <a:pt x="267" y="2540"/>
                    <a:pt x="267" y="2672"/>
                    <a:pt x="269" y="2803"/>
                  </a:cubicBezTo>
                  <a:cubicBezTo>
                    <a:pt x="234" y="2116"/>
                    <a:pt x="168" y="1438"/>
                    <a:pt x="21" y="764"/>
                  </a:cubicBezTo>
                  <a:lnTo>
                    <a:pt x="21" y="764"/>
                  </a:lnTo>
                  <a:cubicBezTo>
                    <a:pt x="52" y="1280"/>
                    <a:pt x="38" y="1801"/>
                    <a:pt x="50" y="2318"/>
                  </a:cubicBezTo>
                  <a:cubicBezTo>
                    <a:pt x="86" y="3209"/>
                    <a:pt x="88" y="4102"/>
                    <a:pt x="111" y="4993"/>
                  </a:cubicBezTo>
                  <a:cubicBezTo>
                    <a:pt x="134" y="5729"/>
                    <a:pt x="159" y="6466"/>
                    <a:pt x="180" y="7203"/>
                  </a:cubicBezTo>
                  <a:cubicBezTo>
                    <a:pt x="212" y="7204"/>
                    <a:pt x="246" y="7215"/>
                    <a:pt x="276" y="7245"/>
                  </a:cubicBezTo>
                  <a:cubicBezTo>
                    <a:pt x="306" y="7276"/>
                    <a:pt x="343" y="7289"/>
                    <a:pt x="379" y="7289"/>
                  </a:cubicBezTo>
                  <a:cubicBezTo>
                    <a:pt x="396" y="7289"/>
                    <a:pt x="412" y="7286"/>
                    <a:pt x="428" y="7281"/>
                  </a:cubicBezTo>
                  <a:cubicBezTo>
                    <a:pt x="436" y="7266"/>
                    <a:pt x="444" y="7252"/>
                    <a:pt x="451" y="7238"/>
                  </a:cubicBezTo>
                  <a:cubicBezTo>
                    <a:pt x="468" y="7200"/>
                    <a:pt x="487" y="7162"/>
                    <a:pt x="504" y="7125"/>
                  </a:cubicBezTo>
                  <a:cubicBezTo>
                    <a:pt x="492" y="6997"/>
                    <a:pt x="480" y="6870"/>
                    <a:pt x="464" y="6744"/>
                  </a:cubicBezTo>
                  <a:lnTo>
                    <a:pt x="464" y="6744"/>
                  </a:lnTo>
                  <a:cubicBezTo>
                    <a:pt x="476" y="6753"/>
                    <a:pt x="491" y="6757"/>
                    <a:pt x="506" y="6757"/>
                  </a:cubicBezTo>
                  <a:cubicBezTo>
                    <a:pt x="516" y="6757"/>
                    <a:pt x="527" y="6755"/>
                    <a:pt x="536" y="6751"/>
                  </a:cubicBezTo>
                  <a:cubicBezTo>
                    <a:pt x="509" y="6591"/>
                    <a:pt x="474" y="6433"/>
                    <a:pt x="426" y="6276"/>
                  </a:cubicBezTo>
                  <a:lnTo>
                    <a:pt x="426" y="6276"/>
                  </a:lnTo>
                  <a:cubicBezTo>
                    <a:pt x="426" y="6299"/>
                    <a:pt x="427" y="6323"/>
                    <a:pt x="431" y="6344"/>
                  </a:cubicBezTo>
                  <a:cubicBezTo>
                    <a:pt x="430" y="6340"/>
                    <a:pt x="428" y="6339"/>
                    <a:pt x="428" y="6338"/>
                  </a:cubicBezTo>
                  <a:lnTo>
                    <a:pt x="428" y="6338"/>
                  </a:lnTo>
                  <a:cubicBezTo>
                    <a:pt x="428" y="6386"/>
                    <a:pt x="430" y="6437"/>
                    <a:pt x="431" y="6486"/>
                  </a:cubicBezTo>
                  <a:cubicBezTo>
                    <a:pt x="420" y="6405"/>
                    <a:pt x="406" y="6323"/>
                    <a:pt x="390" y="6241"/>
                  </a:cubicBezTo>
                  <a:cubicBezTo>
                    <a:pt x="397" y="6237"/>
                    <a:pt x="406" y="6234"/>
                    <a:pt x="413" y="6229"/>
                  </a:cubicBezTo>
                  <a:cubicBezTo>
                    <a:pt x="397" y="6183"/>
                    <a:pt x="382" y="6136"/>
                    <a:pt x="364" y="6090"/>
                  </a:cubicBezTo>
                  <a:cubicBezTo>
                    <a:pt x="346" y="6044"/>
                    <a:pt x="367" y="6002"/>
                    <a:pt x="403" y="5977"/>
                  </a:cubicBezTo>
                  <a:cubicBezTo>
                    <a:pt x="362" y="5710"/>
                    <a:pt x="359" y="5443"/>
                    <a:pt x="388" y="5171"/>
                  </a:cubicBezTo>
                  <a:cubicBezTo>
                    <a:pt x="390" y="5155"/>
                    <a:pt x="395" y="5140"/>
                    <a:pt x="403" y="5129"/>
                  </a:cubicBezTo>
                  <a:cubicBezTo>
                    <a:pt x="405" y="5103"/>
                    <a:pt x="406" y="5079"/>
                    <a:pt x="406" y="5053"/>
                  </a:cubicBezTo>
                  <a:cubicBezTo>
                    <a:pt x="406" y="4994"/>
                    <a:pt x="451" y="4964"/>
                    <a:pt x="497" y="4964"/>
                  </a:cubicBezTo>
                  <a:cubicBezTo>
                    <a:pt x="543" y="4964"/>
                    <a:pt x="588" y="4994"/>
                    <a:pt x="587" y="5055"/>
                  </a:cubicBezTo>
                  <a:cubicBezTo>
                    <a:pt x="586" y="5139"/>
                    <a:pt x="580" y="5226"/>
                    <a:pt x="572" y="5310"/>
                  </a:cubicBezTo>
                  <a:cubicBezTo>
                    <a:pt x="570" y="5393"/>
                    <a:pt x="572" y="5474"/>
                    <a:pt x="578" y="5556"/>
                  </a:cubicBezTo>
                  <a:cubicBezTo>
                    <a:pt x="617" y="5563"/>
                    <a:pt x="652" y="5588"/>
                    <a:pt x="665" y="5639"/>
                  </a:cubicBezTo>
                  <a:cubicBezTo>
                    <a:pt x="668" y="5647"/>
                    <a:pt x="670" y="5654"/>
                    <a:pt x="671" y="5660"/>
                  </a:cubicBezTo>
                  <a:cubicBezTo>
                    <a:pt x="675" y="5577"/>
                    <a:pt x="679" y="5490"/>
                    <a:pt x="684" y="5402"/>
                  </a:cubicBezTo>
                  <a:cubicBezTo>
                    <a:pt x="719" y="4531"/>
                    <a:pt x="722" y="3657"/>
                    <a:pt x="696" y="2786"/>
                  </a:cubicBezTo>
                  <a:cubicBezTo>
                    <a:pt x="670" y="1812"/>
                    <a:pt x="590" y="822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31"/>
            <p:cNvSpPr/>
            <p:nvPr/>
          </p:nvSpPr>
          <p:spPr>
            <a:xfrm>
              <a:off x="5775500" y="4490925"/>
              <a:ext cx="27575" cy="129450"/>
            </a:xfrm>
            <a:custGeom>
              <a:avLst/>
              <a:gdLst/>
              <a:ahLst/>
              <a:cxnLst/>
              <a:rect l="l" t="t" r="r" b="b"/>
              <a:pathLst>
                <a:path w="1103" h="5178" extrusionOk="0">
                  <a:moveTo>
                    <a:pt x="1089" y="0"/>
                  </a:moveTo>
                  <a:cubicBezTo>
                    <a:pt x="1005" y="769"/>
                    <a:pt x="941" y="1541"/>
                    <a:pt x="873" y="2310"/>
                  </a:cubicBezTo>
                  <a:cubicBezTo>
                    <a:pt x="842" y="2601"/>
                    <a:pt x="815" y="2866"/>
                    <a:pt x="788" y="3129"/>
                  </a:cubicBezTo>
                  <a:cubicBezTo>
                    <a:pt x="812" y="2858"/>
                    <a:pt x="833" y="2586"/>
                    <a:pt x="846" y="2313"/>
                  </a:cubicBezTo>
                  <a:cubicBezTo>
                    <a:pt x="871" y="1918"/>
                    <a:pt x="884" y="1520"/>
                    <a:pt x="892" y="1124"/>
                  </a:cubicBezTo>
                  <a:cubicBezTo>
                    <a:pt x="898" y="856"/>
                    <a:pt x="894" y="585"/>
                    <a:pt x="923" y="319"/>
                  </a:cubicBezTo>
                  <a:lnTo>
                    <a:pt x="923" y="319"/>
                  </a:lnTo>
                  <a:cubicBezTo>
                    <a:pt x="744" y="1298"/>
                    <a:pt x="661" y="2290"/>
                    <a:pt x="562" y="3283"/>
                  </a:cubicBezTo>
                  <a:lnTo>
                    <a:pt x="503" y="3863"/>
                  </a:lnTo>
                  <a:cubicBezTo>
                    <a:pt x="568" y="2846"/>
                    <a:pt x="619" y="1828"/>
                    <a:pt x="627" y="809"/>
                  </a:cubicBezTo>
                  <a:lnTo>
                    <a:pt x="627" y="809"/>
                  </a:lnTo>
                  <a:cubicBezTo>
                    <a:pt x="539" y="1440"/>
                    <a:pt x="443" y="1980"/>
                    <a:pt x="382" y="2599"/>
                  </a:cubicBezTo>
                  <a:cubicBezTo>
                    <a:pt x="369" y="2712"/>
                    <a:pt x="361" y="2827"/>
                    <a:pt x="352" y="2940"/>
                  </a:cubicBezTo>
                  <a:cubicBezTo>
                    <a:pt x="366" y="2503"/>
                    <a:pt x="363" y="2063"/>
                    <a:pt x="363" y="1624"/>
                  </a:cubicBezTo>
                  <a:lnTo>
                    <a:pt x="363" y="1624"/>
                  </a:lnTo>
                  <a:cubicBezTo>
                    <a:pt x="270" y="2236"/>
                    <a:pt x="199" y="2680"/>
                    <a:pt x="136" y="3278"/>
                  </a:cubicBezTo>
                  <a:cubicBezTo>
                    <a:pt x="79" y="3911"/>
                    <a:pt x="48" y="4545"/>
                    <a:pt x="0" y="5177"/>
                  </a:cubicBezTo>
                  <a:cubicBezTo>
                    <a:pt x="104" y="4895"/>
                    <a:pt x="265" y="4653"/>
                    <a:pt x="472" y="4456"/>
                  </a:cubicBezTo>
                  <a:cubicBezTo>
                    <a:pt x="609" y="4236"/>
                    <a:pt x="796" y="4055"/>
                    <a:pt x="1012" y="3968"/>
                  </a:cubicBezTo>
                  <a:cubicBezTo>
                    <a:pt x="1016" y="3967"/>
                    <a:pt x="1018" y="3967"/>
                    <a:pt x="1022" y="3966"/>
                  </a:cubicBezTo>
                  <a:cubicBezTo>
                    <a:pt x="1027" y="3862"/>
                    <a:pt x="1031" y="3759"/>
                    <a:pt x="1032" y="3656"/>
                  </a:cubicBezTo>
                  <a:cubicBezTo>
                    <a:pt x="1033" y="3343"/>
                    <a:pt x="1016" y="3029"/>
                    <a:pt x="1011" y="2716"/>
                  </a:cubicBezTo>
                  <a:cubicBezTo>
                    <a:pt x="1013" y="2668"/>
                    <a:pt x="1016" y="2618"/>
                    <a:pt x="1018" y="2568"/>
                  </a:cubicBezTo>
                  <a:cubicBezTo>
                    <a:pt x="1041" y="2168"/>
                    <a:pt x="1079" y="1768"/>
                    <a:pt x="1088" y="1367"/>
                  </a:cubicBezTo>
                  <a:cubicBezTo>
                    <a:pt x="1102" y="912"/>
                    <a:pt x="1089" y="455"/>
                    <a:pt x="10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31"/>
            <p:cNvSpPr/>
            <p:nvPr/>
          </p:nvSpPr>
          <p:spPr>
            <a:xfrm>
              <a:off x="5767175" y="4556075"/>
              <a:ext cx="11525" cy="130300"/>
            </a:xfrm>
            <a:custGeom>
              <a:avLst/>
              <a:gdLst/>
              <a:ahLst/>
              <a:cxnLst/>
              <a:rect l="l" t="t" r="r" b="b"/>
              <a:pathLst>
                <a:path w="461" h="5212" extrusionOk="0">
                  <a:moveTo>
                    <a:pt x="460" y="1"/>
                  </a:moveTo>
                  <a:lnTo>
                    <a:pt x="460" y="1"/>
                  </a:lnTo>
                  <a:cubicBezTo>
                    <a:pt x="360" y="634"/>
                    <a:pt x="243" y="1267"/>
                    <a:pt x="170" y="1905"/>
                  </a:cubicBezTo>
                  <a:cubicBezTo>
                    <a:pt x="91" y="2742"/>
                    <a:pt x="72" y="3586"/>
                    <a:pt x="36" y="4428"/>
                  </a:cubicBezTo>
                  <a:cubicBezTo>
                    <a:pt x="30" y="4689"/>
                    <a:pt x="14" y="4950"/>
                    <a:pt x="1" y="5212"/>
                  </a:cubicBezTo>
                  <a:cubicBezTo>
                    <a:pt x="118" y="5008"/>
                    <a:pt x="273" y="4748"/>
                    <a:pt x="460" y="4568"/>
                  </a:cubicBezTo>
                  <a:cubicBezTo>
                    <a:pt x="460" y="4513"/>
                    <a:pt x="459" y="4456"/>
                    <a:pt x="458" y="4399"/>
                  </a:cubicBezTo>
                  <a:cubicBezTo>
                    <a:pt x="331" y="4244"/>
                    <a:pt x="287" y="4028"/>
                    <a:pt x="318" y="3820"/>
                  </a:cubicBezTo>
                  <a:cubicBezTo>
                    <a:pt x="309" y="3800"/>
                    <a:pt x="301" y="3777"/>
                    <a:pt x="293" y="3756"/>
                  </a:cubicBezTo>
                  <a:cubicBezTo>
                    <a:pt x="287" y="3842"/>
                    <a:pt x="277" y="3925"/>
                    <a:pt x="267" y="4007"/>
                  </a:cubicBezTo>
                  <a:cubicBezTo>
                    <a:pt x="270" y="3904"/>
                    <a:pt x="274" y="3803"/>
                    <a:pt x="279" y="3705"/>
                  </a:cubicBezTo>
                  <a:cubicBezTo>
                    <a:pt x="179" y="3362"/>
                    <a:pt x="202" y="2971"/>
                    <a:pt x="310" y="2642"/>
                  </a:cubicBezTo>
                  <a:cubicBezTo>
                    <a:pt x="316" y="2621"/>
                    <a:pt x="325" y="2597"/>
                    <a:pt x="333" y="2575"/>
                  </a:cubicBezTo>
                  <a:cubicBezTo>
                    <a:pt x="355" y="2171"/>
                    <a:pt x="380" y="1766"/>
                    <a:pt x="406" y="1360"/>
                  </a:cubicBezTo>
                  <a:cubicBezTo>
                    <a:pt x="436" y="907"/>
                    <a:pt x="434" y="454"/>
                    <a:pt x="4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31"/>
            <p:cNvSpPr/>
            <p:nvPr/>
          </p:nvSpPr>
          <p:spPr>
            <a:xfrm>
              <a:off x="5778900" y="4666500"/>
              <a:ext cx="1525" cy="3550"/>
            </a:xfrm>
            <a:custGeom>
              <a:avLst/>
              <a:gdLst/>
              <a:ahLst/>
              <a:cxnLst/>
              <a:rect l="l" t="t" r="r" b="b"/>
              <a:pathLst>
                <a:path w="61" h="142" extrusionOk="0">
                  <a:moveTo>
                    <a:pt x="5" y="1"/>
                  </a:moveTo>
                  <a:cubicBezTo>
                    <a:pt x="3" y="30"/>
                    <a:pt x="3" y="58"/>
                    <a:pt x="1" y="88"/>
                  </a:cubicBezTo>
                  <a:cubicBezTo>
                    <a:pt x="5" y="105"/>
                    <a:pt x="3" y="124"/>
                    <a:pt x="0" y="142"/>
                  </a:cubicBezTo>
                  <a:cubicBezTo>
                    <a:pt x="20" y="124"/>
                    <a:pt x="41" y="107"/>
                    <a:pt x="60" y="90"/>
                  </a:cubicBezTo>
                  <a:cubicBezTo>
                    <a:pt x="52" y="74"/>
                    <a:pt x="47" y="55"/>
                    <a:pt x="41" y="39"/>
                  </a:cubicBezTo>
                  <a:cubicBezTo>
                    <a:pt x="27" y="27"/>
                    <a:pt x="16" y="13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31"/>
            <p:cNvSpPr/>
            <p:nvPr/>
          </p:nvSpPr>
          <p:spPr>
            <a:xfrm>
              <a:off x="5755475" y="4565150"/>
              <a:ext cx="18000" cy="143125"/>
            </a:xfrm>
            <a:custGeom>
              <a:avLst/>
              <a:gdLst/>
              <a:ahLst/>
              <a:cxnLst/>
              <a:rect l="l" t="t" r="r" b="b"/>
              <a:pathLst>
                <a:path w="720" h="5725" extrusionOk="0">
                  <a:moveTo>
                    <a:pt x="719" y="0"/>
                  </a:moveTo>
                  <a:lnTo>
                    <a:pt x="719" y="0"/>
                  </a:lnTo>
                  <a:cubicBezTo>
                    <a:pt x="575" y="745"/>
                    <a:pt x="467" y="1496"/>
                    <a:pt x="385" y="2248"/>
                  </a:cubicBezTo>
                  <a:cubicBezTo>
                    <a:pt x="406" y="1784"/>
                    <a:pt x="431" y="1321"/>
                    <a:pt x="462" y="857"/>
                  </a:cubicBezTo>
                  <a:lnTo>
                    <a:pt x="462" y="857"/>
                  </a:lnTo>
                  <a:cubicBezTo>
                    <a:pt x="361" y="1331"/>
                    <a:pt x="269" y="1807"/>
                    <a:pt x="221" y="2290"/>
                  </a:cubicBezTo>
                  <a:cubicBezTo>
                    <a:pt x="206" y="2451"/>
                    <a:pt x="196" y="2615"/>
                    <a:pt x="186" y="2778"/>
                  </a:cubicBezTo>
                  <a:cubicBezTo>
                    <a:pt x="174" y="2400"/>
                    <a:pt x="168" y="2017"/>
                    <a:pt x="178" y="1622"/>
                  </a:cubicBezTo>
                  <a:lnTo>
                    <a:pt x="178" y="1622"/>
                  </a:lnTo>
                  <a:cubicBezTo>
                    <a:pt x="128" y="1950"/>
                    <a:pt x="76" y="2275"/>
                    <a:pt x="68" y="2606"/>
                  </a:cubicBezTo>
                  <a:cubicBezTo>
                    <a:pt x="47" y="3253"/>
                    <a:pt x="58" y="3816"/>
                    <a:pt x="45" y="4423"/>
                  </a:cubicBezTo>
                  <a:cubicBezTo>
                    <a:pt x="37" y="4858"/>
                    <a:pt x="31" y="5293"/>
                    <a:pt x="0" y="5724"/>
                  </a:cubicBezTo>
                  <a:cubicBezTo>
                    <a:pt x="10" y="5700"/>
                    <a:pt x="17" y="5677"/>
                    <a:pt x="26" y="5653"/>
                  </a:cubicBezTo>
                  <a:cubicBezTo>
                    <a:pt x="104" y="5442"/>
                    <a:pt x="205" y="5237"/>
                    <a:pt x="336" y="5054"/>
                  </a:cubicBezTo>
                  <a:cubicBezTo>
                    <a:pt x="359" y="5024"/>
                    <a:pt x="380" y="4992"/>
                    <a:pt x="403" y="4961"/>
                  </a:cubicBezTo>
                  <a:cubicBezTo>
                    <a:pt x="407" y="4956"/>
                    <a:pt x="410" y="4951"/>
                    <a:pt x="412" y="4946"/>
                  </a:cubicBezTo>
                  <a:cubicBezTo>
                    <a:pt x="433" y="4561"/>
                    <a:pt x="447" y="4171"/>
                    <a:pt x="467" y="3819"/>
                  </a:cubicBezTo>
                  <a:cubicBezTo>
                    <a:pt x="536" y="2544"/>
                    <a:pt x="674" y="1275"/>
                    <a:pt x="7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31"/>
            <p:cNvSpPr/>
            <p:nvPr/>
          </p:nvSpPr>
          <p:spPr>
            <a:xfrm>
              <a:off x="5752725" y="4743250"/>
              <a:ext cx="925" cy="9975"/>
            </a:xfrm>
            <a:custGeom>
              <a:avLst/>
              <a:gdLst/>
              <a:ahLst/>
              <a:cxnLst/>
              <a:rect l="l" t="t" r="r" b="b"/>
              <a:pathLst>
                <a:path w="37" h="399" extrusionOk="0">
                  <a:moveTo>
                    <a:pt x="24" y="1"/>
                  </a:moveTo>
                  <a:cubicBezTo>
                    <a:pt x="22" y="31"/>
                    <a:pt x="21" y="59"/>
                    <a:pt x="19" y="89"/>
                  </a:cubicBezTo>
                  <a:cubicBezTo>
                    <a:pt x="13" y="167"/>
                    <a:pt x="7" y="245"/>
                    <a:pt x="3" y="322"/>
                  </a:cubicBezTo>
                  <a:cubicBezTo>
                    <a:pt x="1" y="343"/>
                    <a:pt x="0" y="365"/>
                    <a:pt x="11" y="384"/>
                  </a:cubicBezTo>
                  <a:cubicBezTo>
                    <a:pt x="13" y="389"/>
                    <a:pt x="18" y="394"/>
                    <a:pt x="22" y="398"/>
                  </a:cubicBezTo>
                  <a:cubicBezTo>
                    <a:pt x="19" y="268"/>
                    <a:pt x="26" y="137"/>
                    <a:pt x="36" y="7"/>
                  </a:cubicBezTo>
                  <a:cubicBezTo>
                    <a:pt x="32" y="5"/>
                    <a:pt x="28" y="3"/>
                    <a:pt x="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31"/>
            <p:cNvSpPr/>
            <p:nvPr/>
          </p:nvSpPr>
          <p:spPr>
            <a:xfrm>
              <a:off x="5788875" y="4639975"/>
              <a:ext cx="50" cy="325"/>
            </a:xfrm>
            <a:custGeom>
              <a:avLst/>
              <a:gdLst/>
              <a:ahLst/>
              <a:cxnLst/>
              <a:rect l="l" t="t" r="r" b="b"/>
              <a:pathLst>
                <a:path w="2" h="13" extrusionOk="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" y="4"/>
                    <a:pt x="2" y="12"/>
                  </a:cubicBezTo>
                  <a:cubicBezTo>
                    <a:pt x="1" y="6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31"/>
            <p:cNvSpPr/>
            <p:nvPr/>
          </p:nvSpPr>
          <p:spPr>
            <a:xfrm>
              <a:off x="5792650" y="4611475"/>
              <a:ext cx="12025" cy="50325"/>
            </a:xfrm>
            <a:custGeom>
              <a:avLst/>
              <a:gdLst/>
              <a:ahLst/>
              <a:cxnLst/>
              <a:rect l="l" t="t" r="r" b="b"/>
              <a:pathLst>
                <a:path w="481" h="2013" extrusionOk="0">
                  <a:moveTo>
                    <a:pt x="131" y="1"/>
                  </a:moveTo>
                  <a:lnTo>
                    <a:pt x="131" y="1"/>
                  </a:lnTo>
                  <a:cubicBezTo>
                    <a:pt x="42" y="298"/>
                    <a:pt x="0" y="609"/>
                    <a:pt x="21" y="918"/>
                  </a:cubicBezTo>
                  <a:cubicBezTo>
                    <a:pt x="28" y="1026"/>
                    <a:pt x="44" y="1134"/>
                    <a:pt x="66" y="1240"/>
                  </a:cubicBezTo>
                  <a:cubicBezTo>
                    <a:pt x="70" y="1276"/>
                    <a:pt x="85" y="1311"/>
                    <a:pt x="93" y="1345"/>
                  </a:cubicBezTo>
                  <a:cubicBezTo>
                    <a:pt x="165" y="1580"/>
                    <a:pt x="270" y="1803"/>
                    <a:pt x="398" y="2012"/>
                  </a:cubicBezTo>
                  <a:cubicBezTo>
                    <a:pt x="402" y="1957"/>
                    <a:pt x="406" y="1900"/>
                    <a:pt x="412" y="1844"/>
                  </a:cubicBezTo>
                  <a:cubicBezTo>
                    <a:pt x="430" y="1674"/>
                    <a:pt x="445" y="1476"/>
                    <a:pt x="480" y="1281"/>
                  </a:cubicBezTo>
                  <a:cubicBezTo>
                    <a:pt x="346" y="971"/>
                    <a:pt x="218" y="591"/>
                    <a:pt x="191" y="217"/>
                  </a:cubicBezTo>
                  <a:lnTo>
                    <a:pt x="191" y="217"/>
                  </a:lnTo>
                  <a:cubicBezTo>
                    <a:pt x="154" y="647"/>
                    <a:pt x="217" y="1084"/>
                    <a:pt x="366" y="1488"/>
                  </a:cubicBezTo>
                  <a:cubicBezTo>
                    <a:pt x="373" y="1508"/>
                    <a:pt x="382" y="1528"/>
                    <a:pt x="391" y="1549"/>
                  </a:cubicBezTo>
                  <a:cubicBezTo>
                    <a:pt x="255" y="1283"/>
                    <a:pt x="186" y="1097"/>
                    <a:pt x="126" y="738"/>
                  </a:cubicBezTo>
                  <a:cubicBezTo>
                    <a:pt x="96" y="555"/>
                    <a:pt x="88" y="237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31"/>
            <p:cNvSpPr/>
            <p:nvPr/>
          </p:nvSpPr>
          <p:spPr>
            <a:xfrm>
              <a:off x="5787475" y="4606075"/>
              <a:ext cx="15100" cy="64500"/>
            </a:xfrm>
            <a:custGeom>
              <a:avLst/>
              <a:gdLst/>
              <a:ahLst/>
              <a:cxnLst/>
              <a:rect l="l" t="t" r="r" b="b"/>
              <a:pathLst>
                <a:path w="604" h="2580" extrusionOk="0">
                  <a:moveTo>
                    <a:pt x="58" y="1369"/>
                  </a:moveTo>
                  <a:cubicBezTo>
                    <a:pt x="58" y="1371"/>
                    <a:pt x="58" y="1373"/>
                    <a:pt x="58" y="1374"/>
                  </a:cubicBezTo>
                  <a:lnTo>
                    <a:pt x="58" y="1374"/>
                  </a:lnTo>
                  <a:cubicBezTo>
                    <a:pt x="58" y="1372"/>
                    <a:pt x="58" y="1371"/>
                    <a:pt x="58" y="1369"/>
                  </a:cubicBezTo>
                  <a:close/>
                  <a:moveTo>
                    <a:pt x="353" y="1"/>
                  </a:moveTo>
                  <a:lnTo>
                    <a:pt x="353" y="1"/>
                  </a:lnTo>
                  <a:cubicBezTo>
                    <a:pt x="84" y="395"/>
                    <a:pt x="0" y="905"/>
                    <a:pt x="59" y="1376"/>
                  </a:cubicBezTo>
                  <a:cubicBezTo>
                    <a:pt x="59" y="1375"/>
                    <a:pt x="58" y="1375"/>
                    <a:pt x="58" y="1374"/>
                  </a:cubicBezTo>
                  <a:lnTo>
                    <a:pt x="58" y="1374"/>
                  </a:lnTo>
                  <a:cubicBezTo>
                    <a:pt x="61" y="1413"/>
                    <a:pt x="96" y="1609"/>
                    <a:pt x="125" y="1699"/>
                  </a:cubicBezTo>
                  <a:cubicBezTo>
                    <a:pt x="171" y="1863"/>
                    <a:pt x="229" y="2024"/>
                    <a:pt x="311" y="2173"/>
                  </a:cubicBezTo>
                  <a:cubicBezTo>
                    <a:pt x="393" y="2317"/>
                    <a:pt x="487" y="2451"/>
                    <a:pt x="592" y="2579"/>
                  </a:cubicBezTo>
                  <a:cubicBezTo>
                    <a:pt x="592" y="2469"/>
                    <a:pt x="596" y="2359"/>
                    <a:pt x="604" y="2249"/>
                  </a:cubicBezTo>
                  <a:cubicBezTo>
                    <a:pt x="409" y="1973"/>
                    <a:pt x="248" y="1612"/>
                    <a:pt x="181" y="1175"/>
                  </a:cubicBezTo>
                  <a:cubicBezTo>
                    <a:pt x="137" y="844"/>
                    <a:pt x="165" y="356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31"/>
            <p:cNvSpPr/>
            <p:nvPr/>
          </p:nvSpPr>
          <p:spPr>
            <a:xfrm>
              <a:off x="5772625" y="4597500"/>
              <a:ext cx="30225" cy="88250"/>
            </a:xfrm>
            <a:custGeom>
              <a:avLst/>
              <a:gdLst/>
              <a:ahLst/>
              <a:cxnLst/>
              <a:rect l="l" t="t" r="r" b="b"/>
              <a:pathLst>
                <a:path w="1209" h="3530" extrusionOk="0">
                  <a:moveTo>
                    <a:pt x="1068" y="1"/>
                  </a:moveTo>
                  <a:cubicBezTo>
                    <a:pt x="897" y="102"/>
                    <a:pt x="740" y="227"/>
                    <a:pt x="605" y="373"/>
                  </a:cubicBezTo>
                  <a:cubicBezTo>
                    <a:pt x="472" y="524"/>
                    <a:pt x="371" y="703"/>
                    <a:pt x="297" y="893"/>
                  </a:cubicBezTo>
                  <a:cubicBezTo>
                    <a:pt x="0" y="1619"/>
                    <a:pt x="234" y="2478"/>
                    <a:pt x="729" y="3052"/>
                  </a:cubicBezTo>
                  <a:cubicBezTo>
                    <a:pt x="837" y="3186"/>
                    <a:pt x="956" y="3310"/>
                    <a:pt x="1077" y="3430"/>
                  </a:cubicBezTo>
                  <a:cubicBezTo>
                    <a:pt x="1115" y="3462"/>
                    <a:pt x="1147" y="3509"/>
                    <a:pt x="1196" y="3526"/>
                  </a:cubicBezTo>
                  <a:cubicBezTo>
                    <a:pt x="1200" y="3528"/>
                    <a:pt x="1204" y="3528"/>
                    <a:pt x="1208" y="3529"/>
                  </a:cubicBezTo>
                  <a:cubicBezTo>
                    <a:pt x="1200" y="3431"/>
                    <a:pt x="1194" y="3333"/>
                    <a:pt x="1190" y="3236"/>
                  </a:cubicBezTo>
                  <a:cubicBezTo>
                    <a:pt x="1154" y="3199"/>
                    <a:pt x="1117" y="3163"/>
                    <a:pt x="1082" y="3127"/>
                  </a:cubicBezTo>
                  <a:lnTo>
                    <a:pt x="1082" y="3127"/>
                  </a:lnTo>
                  <a:cubicBezTo>
                    <a:pt x="1117" y="3158"/>
                    <a:pt x="1153" y="3186"/>
                    <a:pt x="1189" y="3215"/>
                  </a:cubicBezTo>
                  <a:cubicBezTo>
                    <a:pt x="1185" y="3118"/>
                    <a:pt x="1183" y="3021"/>
                    <a:pt x="1184" y="2926"/>
                  </a:cubicBezTo>
                  <a:cubicBezTo>
                    <a:pt x="954" y="2702"/>
                    <a:pt x="808" y="2429"/>
                    <a:pt x="712" y="2148"/>
                  </a:cubicBezTo>
                  <a:cubicBezTo>
                    <a:pt x="567" y="1698"/>
                    <a:pt x="552" y="1305"/>
                    <a:pt x="650" y="893"/>
                  </a:cubicBezTo>
                  <a:cubicBezTo>
                    <a:pt x="706" y="642"/>
                    <a:pt x="789" y="421"/>
                    <a:pt x="947" y="218"/>
                  </a:cubicBezTo>
                  <a:lnTo>
                    <a:pt x="947" y="218"/>
                  </a:lnTo>
                  <a:cubicBezTo>
                    <a:pt x="623" y="554"/>
                    <a:pt x="467" y="1033"/>
                    <a:pt x="434" y="1495"/>
                  </a:cubicBezTo>
                  <a:cubicBezTo>
                    <a:pt x="416" y="1932"/>
                    <a:pt x="534" y="2380"/>
                    <a:pt x="766" y="2747"/>
                  </a:cubicBezTo>
                  <a:cubicBezTo>
                    <a:pt x="623" y="2544"/>
                    <a:pt x="515" y="2329"/>
                    <a:pt x="447" y="2074"/>
                  </a:cubicBezTo>
                  <a:cubicBezTo>
                    <a:pt x="268" y="1419"/>
                    <a:pt x="443" y="493"/>
                    <a:pt x="10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31"/>
            <p:cNvSpPr/>
            <p:nvPr/>
          </p:nvSpPr>
          <p:spPr>
            <a:xfrm>
              <a:off x="5754675" y="4672900"/>
              <a:ext cx="33325" cy="98350"/>
            </a:xfrm>
            <a:custGeom>
              <a:avLst/>
              <a:gdLst/>
              <a:ahLst/>
              <a:cxnLst/>
              <a:rect l="l" t="t" r="r" b="b"/>
              <a:pathLst>
                <a:path w="1333" h="3934" extrusionOk="0">
                  <a:moveTo>
                    <a:pt x="1246" y="0"/>
                  </a:moveTo>
                  <a:lnTo>
                    <a:pt x="1246" y="0"/>
                  </a:lnTo>
                  <a:cubicBezTo>
                    <a:pt x="967" y="182"/>
                    <a:pt x="744" y="441"/>
                    <a:pt x="556" y="718"/>
                  </a:cubicBezTo>
                  <a:cubicBezTo>
                    <a:pt x="402" y="941"/>
                    <a:pt x="270" y="1182"/>
                    <a:pt x="187" y="1442"/>
                  </a:cubicBezTo>
                  <a:cubicBezTo>
                    <a:pt x="29" y="1945"/>
                    <a:pt x="1" y="2478"/>
                    <a:pt x="1" y="3002"/>
                  </a:cubicBezTo>
                  <a:cubicBezTo>
                    <a:pt x="0" y="3313"/>
                    <a:pt x="4" y="3623"/>
                    <a:pt x="12" y="3933"/>
                  </a:cubicBezTo>
                  <a:cubicBezTo>
                    <a:pt x="174" y="3754"/>
                    <a:pt x="308" y="3491"/>
                    <a:pt x="253" y="3257"/>
                  </a:cubicBezTo>
                  <a:cubicBezTo>
                    <a:pt x="233" y="3172"/>
                    <a:pt x="297" y="3115"/>
                    <a:pt x="363" y="3115"/>
                  </a:cubicBezTo>
                  <a:cubicBezTo>
                    <a:pt x="392" y="3115"/>
                    <a:pt x="422" y="3126"/>
                    <a:pt x="444" y="3150"/>
                  </a:cubicBezTo>
                  <a:cubicBezTo>
                    <a:pt x="458" y="2840"/>
                    <a:pt x="478" y="2529"/>
                    <a:pt x="511" y="2219"/>
                  </a:cubicBezTo>
                  <a:cubicBezTo>
                    <a:pt x="603" y="1590"/>
                    <a:pt x="837" y="694"/>
                    <a:pt x="1333" y="138"/>
                  </a:cubicBezTo>
                  <a:lnTo>
                    <a:pt x="1333" y="138"/>
                  </a:lnTo>
                  <a:cubicBezTo>
                    <a:pt x="1159" y="283"/>
                    <a:pt x="1021" y="468"/>
                    <a:pt x="892" y="654"/>
                  </a:cubicBezTo>
                  <a:cubicBezTo>
                    <a:pt x="707" y="932"/>
                    <a:pt x="557" y="1235"/>
                    <a:pt x="448" y="1552"/>
                  </a:cubicBezTo>
                  <a:cubicBezTo>
                    <a:pt x="305" y="1980"/>
                    <a:pt x="262" y="2434"/>
                    <a:pt x="242" y="2883"/>
                  </a:cubicBezTo>
                  <a:cubicBezTo>
                    <a:pt x="232" y="3103"/>
                    <a:pt x="224" y="3323"/>
                    <a:pt x="221" y="3545"/>
                  </a:cubicBezTo>
                  <a:cubicBezTo>
                    <a:pt x="210" y="2894"/>
                    <a:pt x="201" y="2258"/>
                    <a:pt x="344" y="1677"/>
                  </a:cubicBezTo>
                  <a:cubicBezTo>
                    <a:pt x="527" y="1040"/>
                    <a:pt x="747" y="460"/>
                    <a:pt x="12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31"/>
            <p:cNvSpPr/>
            <p:nvPr/>
          </p:nvSpPr>
          <p:spPr>
            <a:xfrm>
              <a:off x="5751850" y="4680450"/>
              <a:ext cx="38950" cy="163725"/>
            </a:xfrm>
            <a:custGeom>
              <a:avLst/>
              <a:gdLst/>
              <a:ahLst/>
              <a:cxnLst/>
              <a:rect l="l" t="t" r="r" b="b"/>
              <a:pathLst>
                <a:path w="1558" h="6549" extrusionOk="0">
                  <a:moveTo>
                    <a:pt x="1557" y="1"/>
                  </a:moveTo>
                  <a:lnTo>
                    <a:pt x="1557" y="1"/>
                  </a:lnTo>
                  <a:cubicBezTo>
                    <a:pt x="1341" y="200"/>
                    <a:pt x="1195" y="471"/>
                    <a:pt x="1065" y="735"/>
                  </a:cubicBezTo>
                  <a:cubicBezTo>
                    <a:pt x="824" y="1242"/>
                    <a:pt x="722" y="1798"/>
                    <a:pt x="649" y="2353"/>
                  </a:cubicBezTo>
                  <a:cubicBezTo>
                    <a:pt x="623" y="2535"/>
                    <a:pt x="605" y="2719"/>
                    <a:pt x="592" y="2901"/>
                  </a:cubicBezTo>
                  <a:cubicBezTo>
                    <a:pt x="777" y="3231"/>
                    <a:pt x="704" y="3677"/>
                    <a:pt x="563" y="4029"/>
                  </a:cubicBezTo>
                  <a:cubicBezTo>
                    <a:pt x="563" y="4049"/>
                    <a:pt x="563" y="4069"/>
                    <a:pt x="565" y="4089"/>
                  </a:cubicBezTo>
                  <a:cubicBezTo>
                    <a:pt x="566" y="4229"/>
                    <a:pt x="567" y="4368"/>
                    <a:pt x="571" y="4508"/>
                  </a:cubicBezTo>
                  <a:cubicBezTo>
                    <a:pt x="584" y="4579"/>
                    <a:pt x="593" y="4651"/>
                    <a:pt x="597" y="4723"/>
                  </a:cubicBezTo>
                  <a:cubicBezTo>
                    <a:pt x="586" y="4880"/>
                    <a:pt x="573" y="5036"/>
                    <a:pt x="558" y="5192"/>
                  </a:cubicBezTo>
                  <a:cubicBezTo>
                    <a:pt x="547" y="4927"/>
                    <a:pt x="536" y="4661"/>
                    <a:pt x="526" y="4394"/>
                  </a:cubicBezTo>
                  <a:cubicBezTo>
                    <a:pt x="522" y="4417"/>
                    <a:pt x="519" y="4437"/>
                    <a:pt x="515" y="4459"/>
                  </a:cubicBezTo>
                  <a:cubicBezTo>
                    <a:pt x="514" y="4409"/>
                    <a:pt x="514" y="4358"/>
                    <a:pt x="514" y="4309"/>
                  </a:cubicBezTo>
                  <a:lnTo>
                    <a:pt x="514" y="4309"/>
                  </a:lnTo>
                  <a:cubicBezTo>
                    <a:pt x="527" y="4345"/>
                    <a:pt x="540" y="4382"/>
                    <a:pt x="550" y="4419"/>
                  </a:cubicBezTo>
                  <a:cubicBezTo>
                    <a:pt x="547" y="4305"/>
                    <a:pt x="546" y="4190"/>
                    <a:pt x="545" y="4075"/>
                  </a:cubicBezTo>
                  <a:cubicBezTo>
                    <a:pt x="527" y="4114"/>
                    <a:pt x="511" y="4151"/>
                    <a:pt x="493" y="4186"/>
                  </a:cubicBezTo>
                  <a:cubicBezTo>
                    <a:pt x="445" y="4283"/>
                    <a:pt x="396" y="4378"/>
                    <a:pt x="345" y="4474"/>
                  </a:cubicBezTo>
                  <a:cubicBezTo>
                    <a:pt x="341" y="4504"/>
                    <a:pt x="337" y="4536"/>
                    <a:pt x="335" y="4567"/>
                  </a:cubicBezTo>
                  <a:cubicBezTo>
                    <a:pt x="335" y="4542"/>
                    <a:pt x="336" y="4516"/>
                    <a:pt x="336" y="4490"/>
                  </a:cubicBezTo>
                  <a:lnTo>
                    <a:pt x="336" y="4490"/>
                  </a:lnTo>
                  <a:cubicBezTo>
                    <a:pt x="289" y="4578"/>
                    <a:pt x="244" y="4666"/>
                    <a:pt x="205" y="4755"/>
                  </a:cubicBezTo>
                  <a:cubicBezTo>
                    <a:pt x="186" y="4885"/>
                    <a:pt x="171" y="5015"/>
                    <a:pt x="160" y="5148"/>
                  </a:cubicBezTo>
                  <a:cubicBezTo>
                    <a:pt x="156" y="5062"/>
                    <a:pt x="150" y="4975"/>
                    <a:pt x="148" y="4889"/>
                  </a:cubicBezTo>
                  <a:cubicBezTo>
                    <a:pt x="52" y="5135"/>
                    <a:pt x="0" y="5392"/>
                    <a:pt x="62" y="5679"/>
                  </a:cubicBezTo>
                  <a:cubicBezTo>
                    <a:pt x="71" y="5723"/>
                    <a:pt x="59" y="5759"/>
                    <a:pt x="36" y="5787"/>
                  </a:cubicBezTo>
                  <a:cubicBezTo>
                    <a:pt x="36" y="5792"/>
                    <a:pt x="37" y="5797"/>
                    <a:pt x="37" y="5803"/>
                  </a:cubicBezTo>
                  <a:cubicBezTo>
                    <a:pt x="36" y="6019"/>
                    <a:pt x="103" y="6222"/>
                    <a:pt x="216" y="6404"/>
                  </a:cubicBezTo>
                  <a:cubicBezTo>
                    <a:pt x="235" y="6396"/>
                    <a:pt x="256" y="6392"/>
                    <a:pt x="277" y="6392"/>
                  </a:cubicBezTo>
                  <a:cubicBezTo>
                    <a:pt x="331" y="6392"/>
                    <a:pt x="387" y="6420"/>
                    <a:pt x="412" y="6485"/>
                  </a:cubicBezTo>
                  <a:cubicBezTo>
                    <a:pt x="430" y="6532"/>
                    <a:pt x="479" y="6549"/>
                    <a:pt x="530" y="6549"/>
                  </a:cubicBezTo>
                  <a:cubicBezTo>
                    <a:pt x="575" y="6549"/>
                    <a:pt x="621" y="6536"/>
                    <a:pt x="650" y="6520"/>
                  </a:cubicBezTo>
                  <a:cubicBezTo>
                    <a:pt x="733" y="6473"/>
                    <a:pt x="785" y="6369"/>
                    <a:pt x="811" y="6271"/>
                  </a:cubicBezTo>
                  <a:cubicBezTo>
                    <a:pt x="811" y="6235"/>
                    <a:pt x="813" y="6196"/>
                    <a:pt x="813" y="6160"/>
                  </a:cubicBezTo>
                  <a:cubicBezTo>
                    <a:pt x="818" y="6162"/>
                    <a:pt x="824" y="6165"/>
                    <a:pt x="829" y="6166"/>
                  </a:cubicBezTo>
                  <a:cubicBezTo>
                    <a:pt x="839" y="6042"/>
                    <a:pt x="811" y="5921"/>
                    <a:pt x="798" y="5799"/>
                  </a:cubicBezTo>
                  <a:cubicBezTo>
                    <a:pt x="784" y="5658"/>
                    <a:pt x="785" y="5517"/>
                    <a:pt x="798" y="5375"/>
                  </a:cubicBezTo>
                  <a:cubicBezTo>
                    <a:pt x="799" y="5360"/>
                    <a:pt x="804" y="5347"/>
                    <a:pt x="809" y="5336"/>
                  </a:cubicBezTo>
                  <a:cubicBezTo>
                    <a:pt x="751" y="3995"/>
                    <a:pt x="737" y="2664"/>
                    <a:pt x="991" y="1473"/>
                  </a:cubicBezTo>
                  <a:cubicBezTo>
                    <a:pt x="1057" y="1158"/>
                    <a:pt x="1154" y="788"/>
                    <a:pt x="1266" y="520"/>
                  </a:cubicBezTo>
                  <a:cubicBezTo>
                    <a:pt x="1345" y="339"/>
                    <a:pt x="1425" y="149"/>
                    <a:pt x="15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31"/>
            <p:cNvSpPr/>
            <p:nvPr/>
          </p:nvSpPr>
          <p:spPr>
            <a:xfrm>
              <a:off x="5771625" y="4683025"/>
              <a:ext cx="22375" cy="138650"/>
            </a:xfrm>
            <a:custGeom>
              <a:avLst/>
              <a:gdLst/>
              <a:ahLst/>
              <a:cxnLst/>
              <a:rect l="l" t="t" r="r" b="b"/>
              <a:pathLst>
                <a:path w="895" h="5546" extrusionOk="0">
                  <a:moveTo>
                    <a:pt x="895" y="1"/>
                  </a:moveTo>
                  <a:cubicBezTo>
                    <a:pt x="615" y="368"/>
                    <a:pt x="423" y="802"/>
                    <a:pt x="297" y="1246"/>
                  </a:cubicBezTo>
                  <a:cubicBezTo>
                    <a:pt x="183" y="1652"/>
                    <a:pt x="137" y="2072"/>
                    <a:pt x="91" y="2489"/>
                  </a:cubicBezTo>
                  <a:cubicBezTo>
                    <a:pt x="47" y="2952"/>
                    <a:pt x="7" y="3418"/>
                    <a:pt x="3" y="3883"/>
                  </a:cubicBezTo>
                  <a:cubicBezTo>
                    <a:pt x="1" y="4327"/>
                    <a:pt x="13" y="4770"/>
                    <a:pt x="33" y="5215"/>
                  </a:cubicBezTo>
                  <a:cubicBezTo>
                    <a:pt x="51" y="5193"/>
                    <a:pt x="79" y="5181"/>
                    <a:pt x="106" y="5181"/>
                  </a:cubicBezTo>
                  <a:cubicBezTo>
                    <a:pt x="141" y="5181"/>
                    <a:pt x="175" y="5201"/>
                    <a:pt x="186" y="5247"/>
                  </a:cubicBezTo>
                  <a:cubicBezTo>
                    <a:pt x="212" y="5346"/>
                    <a:pt x="238" y="5445"/>
                    <a:pt x="262" y="5546"/>
                  </a:cubicBezTo>
                  <a:cubicBezTo>
                    <a:pt x="233" y="4921"/>
                    <a:pt x="204" y="4295"/>
                    <a:pt x="204" y="3670"/>
                  </a:cubicBezTo>
                  <a:cubicBezTo>
                    <a:pt x="204" y="3097"/>
                    <a:pt x="254" y="2401"/>
                    <a:pt x="322" y="1911"/>
                  </a:cubicBezTo>
                  <a:cubicBezTo>
                    <a:pt x="414" y="1271"/>
                    <a:pt x="544" y="592"/>
                    <a:pt x="8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31"/>
            <p:cNvSpPr/>
            <p:nvPr/>
          </p:nvSpPr>
          <p:spPr>
            <a:xfrm>
              <a:off x="5777825" y="4687150"/>
              <a:ext cx="18675" cy="192825"/>
            </a:xfrm>
            <a:custGeom>
              <a:avLst/>
              <a:gdLst/>
              <a:ahLst/>
              <a:cxnLst/>
              <a:rect l="l" t="t" r="r" b="b"/>
              <a:pathLst>
                <a:path w="747" h="7713" extrusionOk="0">
                  <a:moveTo>
                    <a:pt x="209" y="4966"/>
                  </a:moveTo>
                  <a:cubicBezTo>
                    <a:pt x="204" y="4989"/>
                    <a:pt x="200" y="5012"/>
                    <a:pt x="197" y="5036"/>
                  </a:cubicBezTo>
                  <a:cubicBezTo>
                    <a:pt x="197" y="5012"/>
                    <a:pt x="197" y="4989"/>
                    <a:pt x="198" y="4968"/>
                  </a:cubicBezTo>
                  <a:cubicBezTo>
                    <a:pt x="202" y="4966"/>
                    <a:pt x="206" y="4966"/>
                    <a:pt x="209" y="4966"/>
                  </a:cubicBezTo>
                  <a:close/>
                  <a:moveTo>
                    <a:pt x="729" y="1"/>
                  </a:moveTo>
                  <a:lnTo>
                    <a:pt x="729" y="1"/>
                  </a:lnTo>
                  <a:cubicBezTo>
                    <a:pt x="155" y="818"/>
                    <a:pt x="65" y="1808"/>
                    <a:pt x="33" y="2781"/>
                  </a:cubicBezTo>
                  <a:cubicBezTo>
                    <a:pt x="1" y="3653"/>
                    <a:pt x="0" y="4526"/>
                    <a:pt x="27" y="5397"/>
                  </a:cubicBezTo>
                  <a:cubicBezTo>
                    <a:pt x="28" y="5416"/>
                    <a:pt x="28" y="5429"/>
                    <a:pt x="29" y="5443"/>
                  </a:cubicBezTo>
                  <a:cubicBezTo>
                    <a:pt x="105" y="5769"/>
                    <a:pt x="160" y="6098"/>
                    <a:pt x="140" y="6435"/>
                  </a:cubicBezTo>
                  <a:cubicBezTo>
                    <a:pt x="130" y="6608"/>
                    <a:pt x="109" y="6782"/>
                    <a:pt x="77" y="6953"/>
                  </a:cubicBezTo>
                  <a:cubicBezTo>
                    <a:pt x="80" y="7087"/>
                    <a:pt x="83" y="7221"/>
                    <a:pt x="79" y="7355"/>
                  </a:cubicBezTo>
                  <a:cubicBezTo>
                    <a:pt x="79" y="7374"/>
                    <a:pt x="78" y="7396"/>
                    <a:pt x="78" y="7415"/>
                  </a:cubicBezTo>
                  <a:cubicBezTo>
                    <a:pt x="80" y="7403"/>
                    <a:pt x="83" y="7391"/>
                    <a:pt x="85" y="7380"/>
                  </a:cubicBezTo>
                  <a:cubicBezTo>
                    <a:pt x="106" y="7247"/>
                    <a:pt x="127" y="7123"/>
                    <a:pt x="147" y="7003"/>
                  </a:cubicBezTo>
                  <a:lnTo>
                    <a:pt x="147" y="7100"/>
                  </a:lnTo>
                  <a:cubicBezTo>
                    <a:pt x="147" y="7259"/>
                    <a:pt x="151" y="7417"/>
                    <a:pt x="156" y="7576"/>
                  </a:cubicBezTo>
                  <a:cubicBezTo>
                    <a:pt x="153" y="7600"/>
                    <a:pt x="151" y="7622"/>
                    <a:pt x="147" y="7643"/>
                  </a:cubicBezTo>
                  <a:cubicBezTo>
                    <a:pt x="146" y="7652"/>
                    <a:pt x="146" y="7662"/>
                    <a:pt x="145" y="7671"/>
                  </a:cubicBezTo>
                  <a:cubicBezTo>
                    <a:pt x="167" y="7671"/>
                    <a:pt x="189" y="7674"/>
                    <a:pt x="209" y="7686"/>
                  </a:cubicBezTo>
                  <a:cubicBezTo>
                    <a:pt x="245" y="7704"/>
                    <a:pt x="283" y="7712"/>
                    <a:pt x="321" y="7712"/>
                  </a:cubicBezTo>
                  <a:cubicBezTo>
                    <a:pt x="365" y="7712"/>
                    <a:pt x="409" y="7702"/>
                    <a:pt x="450" y="7682"/>
                  </a:cubicBezTo>
                  <a:cubicBezTo>
                    <a:pt x="476" y="7630"/>
                    <a:pt x="507" y="7584"/>
                    <a:pt x="543" y="7543"/>
                  </a:cubicBezTo>
                  <a:cubicBezTo>
                    <a:pt x="563" y="7343"/>
                    <a:pt x="577" y="7143"/>
                    <a:pt x="573" y="6941"/>
                  </a:cubicBezTo>
                  <a:lnTo>
                    <a:pt x="573" y="6941"/>
                  </a:lnTo>
                  <a:cubicBezTo>
                    <a:pt x="542" y="7063"/>
                    <a:pt x="522" y="7188"/>
                    <a:pt x="507" y="7313"/>
                  </a:cubicBezTo>
                  <a:cubicBezTo>
                    <a:pt x="503" y="7277"/>
                    <a:pt x="501" y="7240"/>
                    <a:pt x="497" y="7203"/>
                  </a:cubicBezTo>
                  <a:cubicBezTo>
                    <a:pt x="503" y="7202"/>
                    <a:pt x="508" y="7202"/>
                    <a:pt x="515" y="7200"/>
                  </a:cubicBezTo>
                  <a:cubicBezTo>
                    <a:pt x="542" y="6464"/>
                    <a:pt x="573" y="5728"/>
                    <a:pt x="601" y="4991"/>
                  </a:cubicBezTo>
                  <a:cubicBezTo>
                    <a:pt x="629" y="4099"/>
                    <a:pt x="640" y="3208"/>
                    <a:pt x="682" y="2317"/>
                  </a:cubicBezTo>
                  <a:cubicBezTo>
                    <a:pt x="697" y="1799"/>
                    <a:pt x="687" y="1281"/>
                    <a:pt x="722" y="763"/>
                  </a:cubicBezTo>
                  <a:lnTo>
                    <a:pt x="722" y="763"/>
                  </a:lnTo>
                  <a:cubicBezTo>
                    <a:pt x="573" y="1437"/>
                    <a:pt x="501" y="2113"/>
                    <a:pt x="460" y="2801"/>
                  </a:cubicBezTo>
                  <a:lnTo>
                    <a:pt x="469" y="2406"/>
                  </a:lnTo>
                  <a:cubicBezTo>
                    <a:pt x="477" y="2081"/>
                    <a:pt x="485" y="1756"/>
                    <a:pt x="506" y="1431"/>
                  </a:cubicBezTo>
                  <a:cubicBezTo>
                    <a:pt x="525" y="1055"/>
                    <a:pt x="579" y="702"/>
                    <a:pt x="747" y="349"/>
                  </a:cubicBezTo>
                  <a:lnTo>
                    <a:pt x="747" y="349"/>
                  </a:lnTo>
                  <a:cubicBezTo>
                    <a:pt x="528" y="683"/>
                    <a:pt x="419" y="1077"/>
                    <a:pt x="372" y="1472"/>
                  </a:cubicBezTo>
                  <a:cubicBezTo>
                    <a:pt x="312" y="1873"/>
                    <a:pt x="292" y="2277"/>
                    <a:pt x="269" y="2679"/>
                  </a:cubicBezTo>
                  <a:cubicBezTo>
                    <a:pt x="232" y="3390"/>
                    <a:pt x="225" y="4103"/>
                    <a:pt x="227" y="4814"/>
                  </a:cubicBezTo>
                  <a:cubicBezTo>
                    <a:pt x="214" y="4252"/>
                    <a:pt x="212" y="3689"/>
                    <a:pt x="216" y="3126"/>
                  </a:cubicBezTo>
                  <a:cubicBezTo>
                    <a:pt x="242" y="2074"/>
                    <a:pt x="252" y="927"/>
                    <a:pt x="7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31"/>
            <p:cNvSpPr/>
            <p:nvPr/>
          </p:nvSpPr>
          <p:spPr>
            <a:xfrm>
              <a:off x="5742725" y="4761950"/>
              <a:ext cx="23150" cy="74325"/>
            </a:xfrm>
            <a:custGeom>
              <a:avLst/>
              <a:gdLst/>
              <a:ahLst/>
              <a:cxnLst/>
              <a:rect l="l" t="t" r="r" b="b"/>
              <a:pathLst>
                <a:path w="926" h="2973" extrusionOk="0">
                  <a:moveTo>
                    <a:pt x="870" y="0"/>
                  </a:moveTo>
                  <a:cubicBezTo>
                    <a:pt x="876" y="67"/>
                    <a:pt x="853" y="132"/>
                    <a:pt x="833" y="194"/>
                  </a:cubicBezTo>
                  <a:cubicBezTo>
                    <a:pt x="769" y="377"/>
                    <a:pt x="635" y="558"/>
                    <a:pt x="518" y="727"/>
                  </a:cubicBezTo>
                  <a:cubicBezTo>
                    <a:pt x="55" y="1384"/>
                    <a:pt x="0" y="1976"/>
                    <a:pt x="137" y="2754"/>
                  </a:cubicBezTo>
                  <a:cubicBezTo>
                    <a:pt x="150" y="2823"/>
                    <a:pt x="168" y="2919"/>
                    <a:pt x="181" y="2973"/>
                  </a:cubicBezTo>
                  <a:cubicBezTo>
                    <a:pt x="173" y="2888"/>
                    <a:pt x="165" y="2805"/>
                    <a:pt x="161" y="2719"/>
                  </a:cubicBezTo>
                  <a:cubicBezTo>
                    <a:pt x="149" y="2463"/>
                    <a:pt x="150" y="2172"/>
                    <a:pt x="190" y="1948"/>
                  </a:cubicBezTo>
                  <a:cubicBezTo>
                    <a:pt x="220" y="1773"/>
                    <a:pt x="278" y="1580"/>
                    <a:pt x="336" y="1414"/>
                  </a:cubicBezTo>
                  <a:lnTo>
                    <a:pt x="336" y="1414"/>
                  </a:lnTo>
                  <a:cubicBezTo>
                    <a:pt x="258" y="1679"/>
                    <a:pt x="221" y="1974"/>
                    <a:pt x="249" y="2260"/>
                  </a:cubicBezTo>
                  <a:cubicBezTo>
                    <a:pt x="274" y="1957"/>
                    <a:pt x="391" y="1584"/>
                    <a:pt x="491" y="1353"/>
                  </a:cubicBezTo>
                  <a:cubicBezTo>
                    <a:pt x="608" y="1075"/>
                    <a:pt x="767" y="814"/>
                    <a:pt x="869" y="529"/>
                  </a:cubicBezTo>
                  <a:cubicBezTo>
                    <a:pt x="892" y="458"/>
                    <a:pt x="913" y="380"/>
                    <a:pt x="925" y="308"/>
                  </a:cubicBezTo>
                  <a:lnTo>
                    <a:pt x="925" y="308"/>
                  </a:lnTo>
                  <a:cubicBezTo>
                    <a:pt x="908" y="335"/>
                    <a:pt x="894" y="364"/>
                    <a:pt x="880" y="391"/>
                  </a:cubicBezTo>
                  <a:cubicBezTo>
                    <a:pt x="806" y="521"/>
                    <a:pt x="719" y="647"/>
                    <a:pt x="638" y="773"/>
                  </a:cubicBezTo>
                  <a:cubicBezTo>
                    <a:pt x="714" y="633"/>
                    <a:pt x="786" y="491"/>
                    <a:pt x="836" y="339"/>
                  </a:cubicBezTo>
                  <a:cubicBezTo>
                    <a:pt x="865" y="230"/>
                    <a:pt x="900" y="113"/>
                    <a:pt x="8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31"/>
            <p:cNvSpPr/>
            <p:nvPr/>
          </p:nvSpPr>
          <p:spPr>
            <a:xfrm>
              <a:off x="5742725" y="4772225"/>
              <a:ext cx="16850" cy="35575"/>
            </a:xfrm>
            <a:custGeom>
              <a:avLst/>
              <a:gdLst/>
              <a:ahLst/>
              <a:cxnLst/>
              <a:rect l="l" t="t" r="r" b="b"/>
              <a:pathLst>
                <a:path w="674" h="1423" extrusionOk="0">
                  <a:moveTo>
                    <a:pt x="674" y="0"/>
                  </a:moveTo>
                  <a:lnTo>
                    <a:pt x="674" y="0"/>
                  </a:lnTo>
                  <a:cubicBezTo>
                    <a:pt x="534" y="171"/>
                    <a:pt x="377" y="329"/>
                    <a:pt x="254" y="511"/>
                  </a:cubicBezTo>
                  <a:cubicBezTo>
                    <a:pt x="92" y="756"/>
                    <a:pt x="0" y="1050"/>
                    <a:pt x="5" y="1345"/>
                  </a:cubicBezTo>
                  <a:cubicBezTo>
                    <a:pt x="5" y="1371"/>
                    <a:pt x="5" y="1401"/>
                    <a:pt x="6" y="1422"/>
                  </a:cubicBezTo>
                  <a:cubicBezTo>
                    <a:pt x="14" y="1385"/>
                    <a:pt x="21" y="1346"/>
                    <a:pt x="31" y="1309"/>
                  </a:cubicBezTo>
                  <a:cubicBezTo>
                    <a:pt x="149" y="849"/>
                    <a:pt x="448" y="440"/>
                    <a:pt x="6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31"/>
            <p:cNvSpPr/>
            <p:nvPr/>
          </p:nvSpPr>
          <p:spPr>
            <a:xfrm>
              <a:off x="5741800" y="4778925"/>
              <a:ext cx="10300" cy="21700"/>
            </a:xfrm>
            <a:custGeom>
              <a:avLst/>
              <a:gdLst/>
              <a:ahLst/>
              <a:cxnLst/>
              <a:rect l="l" t="t" r="r" b="b"/>
              <a:pathLst>
                <a:path w="412" h="868" extrusionOk="0">
                  <a:moveTo>
                    <a:pt x="411" y="0"/>
                  </a:moveTo>
                  <a:lnTo>
                    <a:pt x="411" y="0"/>
                  </a:lnTo>
                  <a:cubicBezTo>
                    <a:pt x="135" y="185"/>
                    <a:pt x="13" y="483"/>
                    <a:pt x="2" y="821"/>
                  </a:cubicBezTo>
                  <a:cubicBezTo>
                    <a:pt x="1" y="836"/>
                    <a:pt x="1" y="852"/>
                    <a:pt x="0" y="867"/>
                  </a:cubicBezTo>
                  <a:cubicBezTo>
                    <a:pt x="17" y="821"/>
                    <a:pt x="36" y="777"/>
                    <a:pt x="53" y="730"/>
                  </a:cubicBezTo>
                  <a:cubicBezTo>
                    <a:pt x="115" y="566"/>
                    <a:pt x="135" y="506"/>
                    <a:pt x="197" y="372"/>
                  </a:cubicBezTo>
                  <a:cubicBezTo>
                    <a:pt x="257" y="242"/>
                    <a:pt x="321" y="110"/>
                    <a:pt x="4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31"/>
            <p:cNvSpPr/>
            <p:nvPr/>
          </p:nvSpPr>
          <p:spPr>
            <a:xfrm>
              <a:off x="5741975" y="4782775"/>
              <a:ext cx="3550" cy="8150"/>
            </a:xfrm>
            <a:custGeom>
              <a:avLst/>
              <a:gdLst/>
              <a:ahLst/>
              <a:cxnLst/>
              <a:rect l="l" t="t" r="r" b="b"/>
              <a:pathLst>
                <a:path w="142" h="326" extrusionOk="0">
                  <a:moveTo>
                    <a:pt x="142" y="1"/>
                  </a:moveTo>
                  <a:lnTo>
                    <a:pt x="142" y="1"/>
                  </a:lnTo>
                  <a:cubicBezTo>
                    <a:pt x="56" y="88"/>
                    <a:pt x="18" y="211"/>
                    <a:pt x="1" y="326"/>
                  </a:cubicBezTo>
                  <a:cubicBezTo>
                    <a:pt x="60" y="217"/>
                    <a:pt x="95" y="117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31"/>
            <p:cNvSpPr/>
            <p:nvPr/>
          </p:nvSpPr>
          <p:spPr>
            <a:xfrm>
              <a:off x="5724025" y="4841775"/>
              <a:ext cx="20225" cy="162750"/>
            </a:xfrm>
            <a:custGeom>
              <a:avLst/>
              <a:gdLst/>
              <a:ahLst/>
              <a:cxnLst/>
              <a:rect l="l" t="t" r="r" b="b"/>
              <a:pathLst>
                <a:path w="809" h="6510" extrusionOk="0">
                  <a:moveTo>
                    <a:pt x="562" y="1"/>
                  </a:moveTo>
                  <a:cubicBezTo>
                    <a:pt x="561" y="911"/>
                    <a:pt x="686" y="1821"/>
                    <a:pt x="621" y="2729"/>
                  </a:cubicBezTo>
                  <a:cubicBezTo>
                    <a:pt x="656" y="2055"/>
                    <a:pt x="649" y="1379"/>
                    <a:pt x="484" y="722"/>
                  </a:cubicBezTo>
                  <a:lnTo>
                    <a:pt x="484" y="722"/>
                  </a:lnTo>
                  <a:cubicBezTo>
                    <a:pt x="557" y="1328"/>
                    <a:pt x="526" y="1939"/>
                    <a:pt x="477" y="2545"/>
                  </a:cubicBezTo>
                  <a:cubicBezTo>
                    <a:pt x="494" y="2153"/>
                    <a:pt x="482" y="1761"/>
                    <a:pt x="430" y="1374"/>
                  </a:cubicBezTo>
                  <a:cubicBezTo>
                    <a:pt x="421" y="1909"/>
                    <a:pt x="362" y="2287"/>
                    <a:pt x="294" y="2743"/>
                  </a:cubicBezTo>
                  <a:cubicBezTo>
                    <a:pt x="334" y="2191"/>
                    <a:pt x="334" y="1633"/>
                    <a:pt x="235" y="1087"/>
                  </a:cubicBezTo>
                  <a:lnTo>
                    <a:pt x="235" y="1087"/>
                  </a:lnTo>
                  <a:cubicBezTo>
                    <a:pt x="253" y="1682"/>
                    <a:pt x="164" y="2162"/>
                    <a:pt x="97" y="2657"/>
                  </a:cubicBezTo>
                  <a:cubicBezTo>
                    <a:pt x="60" y="2936"/>
                    <a:pt x="47" y="3218"/>
                    <a:pt x="29" y="3498"/>
                  </a:cubicBezTo>
                  <a:cubicBezTo>
                    <a:pt x="3" y="3814"/>
                    <a:pt x="1" y="4131"/>
                    <a:pt x="18" y="4447"/>
                  </a:cubicBezTo>
                  <a:cubicBezTo>
                    <a:pt x="20" y="4500"/>
                    <a:pt x="21" y="4559"/>
                    <a:pt x="22" y="4610"/>
                  </a:cubicBezTo>
                  <a:cubicBezTo>
                    <a:pt x="37" y="4504"/>
                    <a:pt x="52" y="4397"/>
                    <a:pt x="71" y="4292"/>
                  </a:cubicBezTo>
                  <a:cubicBezTo>
                    <a:pt x="107" y="4064"/>
                    <a:pt x="150" y="3836"/>
                    <a:pt x="188" y="3606"/>
                  </a:cubicBezTo>
                  <a:lnTo>
                    <a:pt x="188" y="3606"/>
                  </a:lnTo>
                  <a:cubicBezTo>
                    <a:pt x="166" y="3864"/>
                    <a:pt x="148" y="4140"/>
                    <a:pt x="145" y="4383"/>
                  </a:cubicBezTo>
                  <a:cubicBezTo>
                    <a:pt x="143" y="4451"/>
                    <a:pt x="140" y="4538"/>
                    <a:pt x="138" y="4597"/>
                  </a:cubicBezTo>
                  <a:cubicBezTo>
                    <a:pt x="150" y="4533"/>
                    <a:pt x="163" y="4470"/>
                    <a:pt x="177" y="4409"/>
                  </a:cubicBezTo>
                  <a:cubicBezTo>
                    <a:pt x="249" y="4056"/>
                    <a:pt x="337" y="3706"/>
                    <a:pt x="395" y="3351"/>
                  </a:cubicBezTo>
                  <a:lnTo>
                    <a:pt x="395" y="3351"/>
                  </a:lnTo>
                  <a:cubicBezTo>
                    <a:pt x="373" y="3550"/>
                    <a:pt x="348" y="3734"/>
                    <a:pt x="331" y="3862"/>
                  </a:cubicBezTo>
                  <a:cubicBezTo>
                    <a:pt x="290" y="4152"/>
                    <a:pt x="237" y="4443"/>
                    <a:pt x="215" y="4737"/>
                  </a:cubicBezTo>
                  <a:cubicBezTo>
                    <a:pt x="204" y="4877"/>
                    <a:pt x="192" y="5027"/>
                    <a:pt x="181" y="5164"/>
                  </a:cubicBezTo>
                  <a:cubicBezTo>
                    <a:pt x="198" y="5092"/>
                    <a:pt x="214" y="5022"/>
                    <a:pt x="233" y="4952"/>
                  </a:cubicBezTo>
                  <a:cubicBezTo>
                    <a:pt x="317" y="4588"/>
                    <a:pt x="425" y="4228"/>
                    <a:pt x="501" y="3863"/>
                  </a:cubicBezTo>
                  <a:lnTo>
                    <a:pt x="501" y="3863"/>
                  </a:lnTo>
                  <a:cubicBezTo>
                    <a:pt x="492" y="3925"/>
                    <a:pt x="482" y="3986"/>
                    <a:pt x="471" y="4051"/>
                  </a:cubicBezTo>
                  <a:cubicBezTo>
                    <a:pt x="379" y="4624"/>
                    <a:pt x="270" y="5195"/>
                    <a:pt x="235" y="5776"/>
                  </a:cubicBezTo>
                  <a:cubicBezTo>
                    <a:pt x="219" y="6011"/>
                    <a:pt x="213" y="6247"/>
                    <a:pt x="228" y="6483"/>
                  </a:cubicBezTo>
                  <a:cubicBezTo>
                    <a:pt x="230" y="6502"/>
                    <a:pt x="230" y="6509"/>
                    <a:pt x="231" y="6509"/>
                  </a:cubicBezTo>
                  <a:cubicBezTo>
                    <a:pt x="232" y="6509"/>
                    <a:pt x="233" y="6486"/>
                    <a:pt x="237" y="6462"/>
                  </a:cubicBezTo>
                  <a:cubicBezTo>
                    <a:pt x="254" y="6288"/>
                    <a:pt x="289" y="6116"/>
                    <a:pt x="325" y="5942"/>
                  </a:cubicBezTo>
                  <a:cubicBezTo>
                    <a:pt x="441" y="5408"/>
                    <a:pt x="537" y="4870"/>
                    <a:pt x="616" y="4329"/>
                  </a:cubicBezTo>
                  <a:cubicBezTo>
                    <a:pt x="727" y="3611"/>
                    <a:pt x="807" y="2883"/>
                    <a:pt x="804" y="2156"/>
                  </a:cubicBezTo>
                  <a:cubicBezTo>
                    <a:pt x="808" y="1431"/>
                    <a:pt x="652" y="719"/>
                    <a:pt x="5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31"/>
            <p:cNvSpPr/>
            <p:nvPr/>
          </p:nvSpPr>
          <p:spPr>
            <a:xfrm>
              <a:off x="5720025" y="4823625"/>
              <a:ext cx="14475" cy="49850"/>
            </a:xfrm>
            <a:custGeom>
              <a:avLst/>
              <a:gdLst/>
              <a:ahLst/>
              <a:cxnLst/>
              <a:rect l="l" t="t" r="r" b="b"/>
              <a:pathLst>
                <a:path w="579" h="1994" extrusionOk="0">
                  <a:moveTo>
                    <a:pt x="37" y="1"/>
                  </a:moveTo>
                  <a:lnTo>
                    <a:pt x="37" y="1"/>
                  </a:lnTo>
                  <a:cubicBezTo>
                    <a:pt x="0" y="340"/>
                    <a:pt x="137" y="663"/>
                    <a:pt x="259" y="971"/>
                  </a:cubicBezTo>
                  <a:cubicBezTo>
                    <a:pt x="392" y="1303"/>
                    <a:pt x="508" y="1642"/>
                    <a:pt x="579" y="1994"/>
                  </a:cubicBezTo>
                  <a:cubicBezTo>
                    <a:pt x="578" y="1626"/>
                    <a:pt x="506" y="1256"/>
                    <a:pt x="366" y="916"/>
                  </a:cubicBezTo>
                  <a:cubicBezTo>
                    <a:pt x="234" y="602"/>
                    <a:pt x="69" y="34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31"/>
            <p:cNvSpPr/>
            <p:nvPr/>
          </p:nvSpPr>
          <p:spPr>
            <a:xfrm>
              <a:off x="5724225" y="4831275"/>
              <a:ext cx="10875" cy="26950"/>
            </a:xfrm>
            <a:custGeom>
              <a:avLst/>
              <a:gdLst/>
              <a:ahLst/>
              <a:cxnLst/>
              <a:rect l="l" t="t" r="r" b="b"/>
              <a:pathLst>
                <a:path w="435" h="1078" extrusionOk="0">
                  <a:moveTo>
                    <a:pt x="0" y="1"/>
                  </a:moveTo>
                  <a:cubicBezTo>
                    <a:pt x="45" y="213"/>
                    <a:pt x="143" y="445"/>
                    <a:pt x="210" y="609"/>
                  </a:cubicBezTo>
                  <a:cubicBezTo>
                    <a:pt x="257" y="714"/>
                    <a:pt x="375" y="936"/>
                    <a:pt x="435" y="1078"/>
                  </a:cubicBezTo>
                  <a:cubicBezTo>
                    <a:pt x="422" y="914"/>
                    <a:pt x="374" y="742"/>
                    <a:pt x="316" y="601"/>
                  </a:cubicBezTo>
                  <a:lnTo>
                    <a:pt x="316" y="601"/>
                  </a:lnTo>
                  <a:cubicBezTo>
                    <a:pt x="350" y="675"/>
                    <a:pt x="388" y="745"/>
                    <a:pt x="427" y="810"/>
                  </a:cubicBezTo>
                  <a:cubicBezTo>
                    <a:pt x="397" y="609"/>
                    <a:pt x="313" y="413"/>
                    <a:pt x="165" y="274"/>
                  </a:cubicBezTo>
                  <a:lnTo>
                    <a:pt x="165" y="274"/>
                  </a:lnTo>
                  <a:cubicBezTo>
                    <a:pt x="196" y="339"/>
                    <a:pt x="229" y="410"/>
                    <a:pt x="260" y="480"/>
                  </a:cubicBezTo>
                  <a:cubicBezTo>
                    <a:pt x="177" y="317"/>
                    <a:pt x="72" y="16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31"/>
            <p:cNvSpPr/>
            <p:nvPr/>
          </p:nvSpPr>
          <p:spPr>
            <a:xfrm>
              <a:off x="5732800" y="4839775"/>
              <a:ext cx="2625" cy="8025"/>
            </a:xfrm>
            <a:custGeom>
              <a:avLst/>
              <a:gdLst/>
              <a:ahLst/>
              <a:cxnLst/>
              <a:rect l="l" t="t" r="r" b="b"/>
              <a:pathLst>
                <a:path w="105" h="321" extrusionOk="0">
                  <a:moveTo>
                    <a:pt x="1" y="1"/>
                  </a:moveTo>
                  <a:lnTo>
                    <a:pt x="1" y="1"/>
                  </a:lnTo>
                  <a:cubicBezTo>
                    <a:pt x="6" y="115"/>
                    <a:pt x="54" y="222"/>
                    <a:pt x="105" y="321"/>
                  </a:cubicBezTo>
                  <a:cubicBezTo>
                    <a:pt x="97" y="207"/>
                    <a:pt x="48" y="10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31"/>
            <p:cNvSpPr/>
            <p:nvPr/>
          </p:nvSpPr>
          <p:spPr>
            <a:xfrm>
              <a:off x="5734200" y="4839175"/>
              <a:ext cx="1050" cy="2775"/>
            </a:xfrm>
            <a:custGeom>
              <a:avLst/>
              <a:gdLst/>
              <a:ahLst/>
              <a:cxnLst/>
              <a:rect l="l" t="t" r="r" b="b"/>
              <a:pathLst>
                <a:path w="42" h="111" extrusionOk="0">
                  <a:moveTo>
                    <a:pt x="1" y="1"/>
                  </a:moveTo>
                  <a:lnTo>
                    <a:pt x="1" y="1"/>
                  </a:lnTo>
                  <a:cubicBezTo>
                    <a:pt x="10" y="38"/>
                    <a:pt x="22" y="79"/>
                    <a:pt x="42" y="110"/>
                  </a:cubicBezTo>
                  <a:cubicBezTo>
                    <a:pt x="37" y="71"/>
                    <a:pt x="23" y="3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31"/>
            <p:cNvSpPr/>
            <p:nvPr/>
          </p:nvSpPr>
          <p:spPr>
            <a:xfrm>
              <a:off x="5721875" y="4838900"/>
              <a:ext cx="7775" cy="27650"/>
            </a:xfrm>
            <a:custGeom>
              <a:avLst/>
              <a:gdLst/>
              <a:ahLst/>
              <a:cxnLst/>
              <a:rect l="l" t="t" r="r" b="b"/>
              <a:pathLst>
                <a:path w="311" h="1106" extrusionOk="0">
                  <a:moveTo>
                    <a:pt x="0" y="1"/>
                  </a:moveTo>
                  <a:lnTo>
                    <a:pt x="0" y="1"/>
                  </a:lnTo>
                  <a:cubicBezTo>
                    <a:pt x="63" y="369"/>
                    <a:pt x="185" y="783"/>
                    <a:pt x="310" y="1106"/>
                  </a:cubicBezTo>
                  <a:cubicBezTo>
                    <a:pt x="309" y="954"/>
                    <a:pt x="294" y="803"/>
                    <a:pt x="256" y="656"/>
                  </a:cubicBezTo>
                  <a:cubicBezTo>
                    <a:pt x="225" y="531"/>
                    <a:pt x="168" y="403"/>
                    <a:pt x="149" y="357"/>
                  </a:cubicBezTo>
                  <a:cubicBezTo>
                    <a:pt x="97" y="234"/>
                    <a:pt x="62" y="14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31"/>
            <p:cNvSpPr/>
            <p:nvPr/>
          </p:nvSpPr>
          <p:spPr>
            <a:xfrm>
              <a:off x="5723125" y="4848275"/>
              <a:ext cx="2350" cy="9950"/>
            </a:xfrm>
            <a:custGeom>
              <a:avLst/>
              <a:gdLst/>
              <a:ahLst/>
              <a:cxnLst/>
              <a:rect l="l" t="t" r="r" b="b"/>
              <a:pathLst>
                <a:path w="94" h="398" extrusionOk="0">
                  <a:moveTo>
                    <a:pt x="1" y="0"/>
                  </a:moveTo>
                  <a:lnTo>
                    <a:pt x="1" y="0"/>
                  </a:lnTo>
                  <a:cubicBezTo>
                    <a:pt x="12" y="132"/>
                    <a:pt x="42" y="289"/>
                    <a:pt x="93" y="398"/>
                  </a:cubicBezTo>
                  <a:cubicBezTo>
                    <a:pt x="90" y="260"/>
                    <a:pt x="58" y="12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31"/>
            <p:cNvSpPr/>
            <p:nvPr/>
          </p:nvSpPr>
          <p:spPr>
            <a:xfrm>
              <a:off x="5718875" y="4860675"/>
              <a:ext cx="11850" cy="73375"/>
            </a:xfrm>
            <a:custGeom>
              <a:avLst/>
              <a:gdLst/>
              <a:ahLst/>
              <a:cxnLst/>
              <a:rect l="l" t="t" r="r" b="b"/>
              <a:pathLst>
                <a:path w="474" h="2935" extrusionOk="0">
                  <a:moveTo>
                    <a:pt x="289" y="1"/>
                  </a:moveTo>
                  <a:lnTo>
                    <a:pt x="289" y="1"/>
                  </a:lnTo>
                  <a:cubicBezTo>
                    <a:pt x="321" y="479"/>
                    <a:pt x="258" y="910"/>
                    <a:pt x="201" y="1348"/>
                  </a:cubicBezTo>
                  <a:cubicBezTo>
                    <a:pt x="234" y="993"/>
                    <a:pt x="240" y="635"/>
                    <a:pt x="237" y="279"/>
                  </a:cubicBezTo>
                  <a:lnTo>
                    <a:pt x="237" y="279"/>
                  </a:lnTo>
                  <a:cubicBezTo>
                    <a:pt x="154" y="723"/>
                    <a:pt x="21" y="1260"/>
                    <a:pt x="12" y="1638"/>
                  </a:cubicBezTo>
                  <a:cubicBezTo>
                    <a:pt x="1" y="1947"/>
                    <a:pt x="52" y="2218"/>
                    <a:pt x="84" y="2512"/>
                  </a:cubicBezTo>
                  <a:cubicBezTo>
                    <a:pt x="90" y="2358"/>
                    <a:pt x="108" y="2236"/>
                    <a:pt x="123" y="2111"/>
                  </a:cubicBezTo>
                  <a:lnTo>
                    <a:pt x="123" y="2111"/>
                  </a:lnTo>
                  <a:cubicBezTo>
                    <a:pt x="115" y="2262"/>
                    <a:pt x="114" y="2420"/>
                    <a:pt x="124" y="2582"/>
                  </a:cubicBezTo>
                  <a:cubicBezTo>
                    <a:pt x="132" y="2697"/>
                    <a:pt x="145" y="2829"/>
                    <a:pt x="152" y="2935"/>
                  </a:cubicBezTo>
                  <a:cubicBezTo>
                    <a:pt x="165" y="2810"/>
                    <a:pt x="182" y="2700"/>
                    <a:pt x="197" y="2581"/>
                  </a:cubicBezTo>
                  <a:cubicBezTo>
                    <a:pt x="321" y="1780"/>
                    <a:pt x="474" y="844"/>
                    <a:pt x="2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31"/>
            <p:cNvSpPr/>
            <p:nvPr/>
          </p:nvSpPr>
          <p:spPr>
            <a:xfrm>
              <a:off x="5718100" y="4871175"/>
              <a:ext cx="4525" cy="22600"/>
            </a:xfrm>
            <a:custGeom>
              <a:avLst/>
              <a:gdLst/>
              <a:ahLst/>
              <a:cxnLst/>
              <a:rect l="l" t="t" r="r" b="b"/>
              <a:pathLst>
                <a:path w="181" h="904" extrusionOk="0">
                  <a:moveTo>
                    <a:pt x="180" y="1"/>
                  </a:moveTo>
                  <a:lnTo>
                    <a:pt x="180" y="1"/>
                  </a:lnTo>
                  <a:cubicBezTo>
                    <a:pt x="53" y="284"/>
                    <a:pt x="1" y="594"/>
                    <a:pt x="29" y="903"/>
                  </a:cubicBezTo>
                  <a:cubicBezTo>
                    <a:pt x="119" y="568"/>
                    <a:pt x="160" y="325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31"/>
            <p:cNvSpPr/>
            <p:nvPr/>
          </p:nvSpPr>
          <p:spPr>
            <a:xfrm>
              <a:off x="5716600" y="4870675"/>
              <a:ext cx="4300" cy="18175"/>
            </a:xfrm>
            <a:custGeom>
              <a:avLst/>
              <a:gdLst/>
              <a:ahLst/>
              <a:cxnLst/>
              <a:rect l="l" t="t" r="r" b="b"/>
              <a:pathLst>
                <a:path w="172" h="727" extrusionOk="0">
                  <a:moveTo>
                    <a:pt x="171" y="0"/>
                  </a:moveTo>
                  <a:lnTo>
                    <a:pt x="171" y="0"/>
                  </a:lnTo>
                  <a:cubicBezTo>
                    <a:pt x="55" y="223"/>
                    <a:pt x="0" y="474"/>
                    <a:pt x="20" y="726"/>
                  </a:cubicBezTo>
                  <a:cubicBezTo>
                    <a:pt x="93" y="490"/>
                    <a:pt x="142" y="248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31"/>
            <p:cNvSpPr/>
            <p:nvPr/>
          </p:nvSpPr>
          <p:spPr>
            <a:xfrm>
              <a:off x="5715325" y="4872625"/>
              <a:ext cx="1275" cy="7775"/>
            </a:xfrm>
            <a:custGeom>
              <a:avLst/>
              <a:gdLst/>
              <a:ahLst/>
              <a:cxnLst/>
              <a:rect l="l" t="t" r="r" b="b"/>
              <a:pathLst>
                <a:path w="51" h="311" extrusionOk="0">
                  <a:moveTo>
                    <a:pt x="44" y="1"/>
                  </a:moveTo>
                  <a:lnTo>
                    <a:pt x="44" y="1"/>
                  </a:lnTo>
                  <a:cubicBezTo>
                    <a:pt x="10" y="101"/>
                    <a:pt x="1" y="207"/>
                    <a:pt x="15" y="311"/>
                  </a:cubicBezTo>
                  <a:cubicBezTo>
                    <a:pt x="41" y="211"/>
                    <a:pt x="50" y="105"/>
                    <a:pt x="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31"/>
            <p:cNvSpPr/>
            <p:nvPr/>
          </p:nvSpPr>
          <p:spPr>
            <a:xfrm>
              <a:off x="5769850" y="4824450"/>
              <a:ext cx="10525" cy="64825"/>
            </a:xfrm>
            <a:custGeom>
              <a:avLst/>
              <a:gdLst/>
              <a:ahLst/>
              <a:cxnLst/>
              <a:rect l="l" t="t" r="r" b="b"/>
              <a:pathLst>
                <a:path w="421" h="2593" extrusionOk="0">
                  <a:moveTo>
                    <a:pt x="206" y="1"/>
                  </a:moveTo>
                  <a:lnTo>
                    <a:pt x="206" y="1"/>
                  </a:lnTo>
                  <a:cubicBezTo>
                    <a:pt x="247" y="311"/>
                    <a:pt x="263" y="718"/>
                    <a:pt x="217" y="961"/>
                  </a:cubicBezTo>
                  <a:cubicBezTo>
                    <a:pt x="147" y="1414"/>
                    <a:pt x="1" y="1865"/>
                    <a:pt x="39" y="2328"/>
                  </a:cubicBezTo>
                  <a:cubicBezTo>
                    <a:pt x="46" y="2411"/>
                    <a:pt x="63" y="2536"/>
                    <a:pt x="74" y="2593"/>
                  </a:cubicBezTo>
                  <a:cubicBezTo>
                    <a:pt x="75" y="2525"/>
                    <a:pt x="77" y="2458"/>
                    <a:pt x="80" y="2390"/>
                  </a:cubicBezTo>
                  <a:cubicBezTo>
                    <a:pt x="94" y="2128"/>
                    <a:pt x="170" y="1866"/>
                    <a:pt x="242" y="1597"/>
                  </a:cubicBezTo>
                  <a:cubicBezTo>
                    <a:pt x="420" y="975"/>
                    <a:pt x="394" y="599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31"/>
            <p:cNvSpPr/>
            <p:nvPr/>
          </p:nvSpPr>
          <p:spPr>
            <a:xfrm>
              <a:off x="5768050" y="4845050"/>
              <a:ext cx="5675" cy="36025"/>
            </a:xfrm>
            <a:custGeom>
              <a:avLst/>
              <a:gdLst/>
              <a:ahLst/>
              <a:cxnLst/>
              <a:rect l="l" t="t" r="r" b="b"/>
              <a:pathLst>
                <a:path w="227" h="1441" extrusionOk="0">
                  <a:moveTo>
                    <a:pt x="201" y="1"/>
                  </a:moveTo>
                  <a:lnTo>
                    <a:pt x="201" y="1"/>
                  </a:lnTo>
                  <a:cubicBezTo>
                    <a:pt x="168" y="255"/>
                    <a:pt x="67" y="501"/>
                    <a:pt x="33" y="759"/>
                  </a:cubicBezTo>
                  <a:cubicBezTo>
                    <a:pt x="1" y="980"/>
                    <a:pt x="7" y="1208"/>
                    <a:pt x="52" y="1428"/>
                  </a:cubicBezTo>
                  <a:cubicBezTo>
                    <a:pt x="54" y="1437"/>
                    <a:pt x="55" y="1440"/>
                    <a:pt x="55" y="1440"/>
                  </a:cubicBezTo>
                  <a:cubicBezTo>
                    <a:pt x="57" y="1440"/>
                    <a:pt x="57" y="1417"/>
                    <a:pt x="59" y="1409"/>
                  </a:cubicBezTo>
                  <a:cubicBezTo>
                    <a:pt x="88" y="1106"/>
                    <a:pt x="118" y="954"/>
                    <a:pt x="160" y="657"/>
                  </a:cubicBezTo>
                  <a:cubicBezTo>
                    <a:pt x="175" y="531"/>
                    <a:pt x="226" y="204"/>
                    <a:pt x="2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31"/>
            <p:cNvSpPr/>
            <p:nvPr/>
          </p:nvSpPr>
          <p:spPr>
            <a:xfrm>
              <a:off x="5733950" y="5034375"/>
              <a:ext cx="1700" cy="3725"/>
            </a:xfrm>
            <a:custGeom>
              <a:avLst/>
              <a:gdLst/>
              <a:ahLst/>
              <a:cxnLst/>
              <a:rect l="l" t="t" r="r" b="b"/>
              <a:pathLst>
                <a:path w="68" h="149" extrusionOk="0">
                  <a:moveTo>
                    <a:pt x="64" y="0"/>
                  </a:moveTo>
                  <a:cubicBezTo>
                    <a:pt x="48" y="39"/>
                    <a:pt x="32" y="76"/>
                    <a:pt x="16" y="115"/>
                  </a:cubicBezTo>
                  <a:cubicBezTo>
                    <a:pt x="12" y="125"/>
                    <a:pt x="0" y="149"/>
                    <a:pt x="1" y="149"/>
                  </a:cubicBezTo>
                  <a:cubicBezTo>
                    <a:pt x="1" y="149"/>
                    <a:pt x="3" y="146"/>
                    <a:pt x="8" y="138"/>
                  </a:cubicBezTo>
                  <a:cubicBezTo>
                    <a:pt x="28" y="106"/>
                    <a:pt x="48" y="73"/>
                    <a:pt x="67" y="41"/>
                  </a:cubicBezTo>
                  <a:cubicBezTo>
                    <a:pt x="67" y="28"/>
                    <a:pt x="66" y="1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31"/>
            <p:cNvSpPr/>
            <p:nvPr/>
          </p:nvSpPr>
          <p:spPr>
            <a:xfrm>
              <a:off x="5728725" y="4986925"/>
              <a:ext cx="7100" cy="44875"/>
            </a:xfrm>
            <a:custGeom>
              <a:avLst/>
              <a:gdLst/>
              <a:ahLst/>
              <a:cxnLst/>
              <a:rect l="l" t="t" r="r" b="b"/>
              <a:pathLst>
                <a:path w="284" h="1795" extrusionOk="0">
                  <a:moveTo>
                    <a:pt x="241" y="0"/>
                  </a:moveTo>
                  <a:lnTo>
                    <a:pt x="241" y="0"/>
                  </a:lnTo>
                  <a:cubicBezTo>
                    <a:pt x="0" y="695"/>
                    <a:pt x="35" y="1224"/>
                    <a:pt x="270" y="1794"/>
                  </a:cubicBezTo>
                  <a:cubicBezTo>
                    <a:pt x="262" y="1584"/>
                    <a:pt x="267" y="1375"/>
                    <a:pt x="283" y="1166"/>
                  </a:cubicBezTo>
                  <a:cubicBezTo>
                    <a:pt x="272" y="1099"/>
                    <a:pt x="261" y="1032"/>
                    <a:pt x="249" y="964"/>
                  </a:cubicBezTo>
                  <a:cubicBezTo>
                    <a:pt x="215" y="736"/>
                    <a:pt x="217" y="310"/>
                    <a:pt x="2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31"/>
            <p:cNvSpPr/>
            <p:nvPr/>
          </p:nvSpPr>
          <p:spPr>
            <a:xfrm>
              <a:off x="5734600" y="4823975"/>
              <a:ext cx="50525" cy="193550"/>
            </a:xfrm>
            <a:custGeom>
              <a:avLst/>
              <a:gdLst/>
              <a:ahLst/>
              <a:cxnLst/>
              <a:rect l="l" t="t" r="r" b="b"/>
              <a:pathLst>
                <a:path w="2021" h="7742" extrusionOk="0">
                  <a:moveTo>
                    <a:pt x="1300" y="2136"/>
                  </a:moveTo>
                  <a:cubicBezTo>
                    <a:pt x="1301" y="2170"/>
                    <a:pt x="1303" y="2204"/>
                    <a:pt x="1307" y="2237"/>
                  </a:cubicBezTo>
                  <a:lnTo>
                    <a:pt x="1307" y="2237"/>
                  </a:lnTo>
                  <a:cubicBezTo>
                    <a:pt x="1304" y="2215"/>
                    <a:pt x="1301" y="2193"/>
                    <a:pt x="1298" y="2172"/>
                  </a:cubicBezTo>
                  <a:cubicBezTo>
                    <a:pt x="1299" y="2159"/>
                    <a:pt x="1300" y="2147"/>
                    <a:pt x="1300" y="2136"/>
                  </a:cubicBezTo>
                  <a:close/>
                  <a:moveTo>
                    <a:pt x="1311" y="2272"/>
                  </a:moveTo>
                  <a:cubicBezTo>
                    <a:pt x="1318" y="2318"/>
                    <a:pt x="1327" y="2363"/>
                    <a:pt x="1339" y="2409"/>
                  </a:cubicBezTo>
                  <a:lnTo>
                    <a:pt x="1343" y="2610"/>
                  </a:lnTo>
                  <a:cubicBezTo>
                    <a:pt x="1335" y="2499"/>
                    <a:pt x="1325" y="2388"/>
                    <a:pt x="1312" y="2277"/>
                  </a:cubicBezTo>
                  <a:cubicBezTo>
                    <a:pt x="1312" y="2275"/>
                    <a:pt x="1312" y="2274"/>
                    <a:pt x="1311" y="2272"/>
                  </a:cubicBezTo>
                  <a:close/>
                  <a:moveTo>
                    <a:pt x="1375" y="3779"/>
                  </a:moveTo>
                  <a:cubicBezTo>
                    <a:pt x="1369" y="3976"/>
                    <a:pt x="1365" y="4176"/>
                    <a:pt x="1353" y="4374"/>
                  </a:cubicBezTo>
                  <a:cubicBezTo>
                    <a:pt x="1349" y="4275"/>
                    <a:pt x="1343" y="4176"/>
                    <a:pt x="1334" y="4077"/>
                  </a:cubicBezTo>
                  <a:cubicBezTo>
                    <a:pt x="1335" y="4074"/>
                    <a:pt x="1335" y="4072"/>
                    <a:pt x="1335" y="4069"/>
                  </a:cubicBezTo>
                  <a:cubicBezTo>
                    <a:pt x="1349" y="3972"/>
                    <a:pt x="1361" y="3875"/>
                    <a:pt x="1375" y="3779"/>
                  </a:cubicBezTo>
                  <a:close/>
                  <a:moveTo>
                    <a:pt x="1485" y="5192"/>
                  </a:moveTo>
                  <a:lnTo>
                    <a:pt x="1485" y="5192"/>
                  </a:lnTo>
                  <a:cubicBezTo>
                    <a:pt x="1475" y="5445"/>
                    <a:pt x="1457" y="5696"/>
                    <a:pt x="1427" y="5948"/>
                  </a:cubicBezTo>
                  <a:cubicBezTo>
                    <a:pt x="1397" y="6063"/>
                    <a:pt x="1367" y="6178"/>
                    <a:pt x="1338" y="6294"/>
                  </a:cubicBezTo>
                  <a:cubicBezTo>
                    <a:pt x="1371" y="6066"/>
                    <a:pt x="1397" y="5836"/>
                    <a:pt x="1418" y="5607"/>
                  </a:cubicBezTo>
                  <a:cubicBezTo>
                    <a:pt x="1447" y="5469"/>
                    <a:pt x="1468" y="5331"/>
                    <a:pt x="1485" y="5192"/>
                  </a:cubicBezTo>
                  <a:close/>
                  <a:moveTo>
                    <a:pt x="558" y="0"/>
                  </a:moveTo>
                  <a:lnTo>
                    <a:pt x="558" y="0"/>
                  </a:lnTo>
                  <a:cubicBezTo>
                    <a:pt x="563" y="459"/>
                    <a:pt x="612" y="918"/>
                    <a:pt x="692" y="1369"/>
                  </a:cubicBezTo>
                  <a:cubicBezTo>
                    <a:pt x="707" y="1441"/>
                    <a:pt x="721" y="1510"/>
                    <a:pt x="736" y="1581"/>
                  </a:cubicBezTo>
                  <a:cubicBezTo>
                    <a:pt x="661" y="1268"/>
                    <a:pt x="582" y="955"/>
                    <a:pt x="511" y="641"/>
                  </a:cubicBezTo>
                  <a:lnTo>
                    <a:pt x="511" y="641"/>
                  </a:lnTo>
                  <a:cubicBezTo>
                    <a:pt x="562" y="1130"/>
                    <a:pt x="625" y="1602"/>
                    <a:pt x="669" y="1996"/>
                  </a:cubicBezTo>
                  <a:cubicBezTo>
                    <a:pt x="572" y="1483"/>
                    <a:pt x="432" y="979"/>
                    <a:pt x="346" y="462"/>
                  </a:cubicBezTo>
                  <a:lnTo>
                    <a:pt x="346" y="462"/>
                  </a:lnTo>
                  <a:cubicBezTo>
                    <a:pt x="376" y="1028"/>
                    <a:pt x="458" y="1542"/>
                    <a:pt x="531" y="2097"/>
                  </a:cubicBezTo>
                  <a:cubicBezTo>
                    <a:pt x="562" y="2290"/>
                    <a:pt x="610" y="2659"/>
                    <a:pt x="614" y="2967"/>
                  </a:cubicBezTo>
                  <a:cubicBezTo>
                    <a:pt x="626" y="3464"/>
                    <a:pt x="585" y="3888"/>
                    <a:pt x="526" y="4311"/>
                  </a:cubicBezTo>
                  <a:cubicBezTo>
                    <a:pt x="589" y="3824"/>
                    <a:pt x="620" y="3333"/>
                    <a:pt x="599" y="2843"/>
                  </a:cubicBezTo>
                  <a:cubicBezTo>
                    <a:pt x="562" y="2127"/>
                    <a:pt x="408" y="1425"/>
                    <a:pt x="253" y="727"/>
                  </a:cubicBezTo>
                  <a:lnTo>
                    <a:pt x="253" y="727"/>
                  </a:lnTo>
                  <a:cubicBezTo>
                    <a:pt x="294" y="1145"/>
                    <a:pt x="332" y="1564"/>
                    <a:pt x="370" y="1984"/>
                  </a:cubicBezTo>
                  <a:cubicBezTo>
                    <a:pt x="407" y="2391"/>
                    <a:pt x="447" y="2797"/>
                    <a:pt x="429" y="3206"/>
                  </a:cubicBezTo>
                  <a:cubicBezTo>
                    <a:pt x="408" y="4032"/>
                    <a:pt x="202" y="4939"/>
                    <a:pt x="130" y="5589"/>
                  </a:cubicBezTo>
                  <a:cubicBezTo>
                    <a:pt x="82" y="5922"/>
                    <a:pt x="61" y="6097"/>
                    <a:pt x="16" y="6417"/>
                  </a:cubicBezTo>
                  <a:cubicBezTo>
                    <a:pt x="10" y="6450"/>
                    <a:pt x="5" y="6484"/>
                    <a:pt x="0" y="6519"/>
                  </a:cubicBezTo>
                  <a:cubicBezTo>
                    <a:pt x="1" y="6516"/>
                    <a:pt x="1" y="6514"/>
                    <a:pt x="2" y="6511"/>
                  </a:cubicBezTo>
                  <a:cubicBezTo>
                    <a:pt x="72" y="6327"/>
                    <a:pt x="133" y="6139"/>
                    <a:pt x="191" y="5951"/>
                  </a:cubicBezTo>
                  <a:cubicBezTo>
                    <a:pt x="295" y="5610"/>
                    <a:pt x="375" y="5261"/>
                    <a:pt x="437" y="4910"/>
                  </a:cubicBezTo>
                  <a:lnTo>
                    <a:pt x="437" y="4910"/>
                  </a:lnTo>
                  <a:cubicBezTo>
                    <a:pt x="418" y="5024"/>
                    <a:pt x="401" y="5141"/>
                    <a:pt x="383" y="5261"/>
                  </a:cubicBezTo>
                  <a:cubicBezTo>
                    <a:pt x="357" y="5439"/>
                    <a:pt x="300" y="5775"/>
                    <a:pt x="238" y="6004"/>
                  </a:cubicBezTo>
                  <a:cubicBezTo>
                    <a:pt x="235" y="6015"/>
                    <a:pt x="227" y="6044"/>
                    <a:pt x="228" y="6044"/>
                  </a:cubicBezTo>
                  <a:cubicBezTo>
                    <a:pt x="228" y="6044"/>
                    <a:pt x="230" y="6039"/>
                    <a:pt x="234" y="6028"/>
                  </a:cubicBezTo>
                  <a:cubicBezTo>
                    <a:pt x="277" y="5917"/>
                    <a:pt x="316" y="5804"/>
                    <a:pt x="356" y="5692"/>
                  </a:cubicBezTo>
                  <a:cubicBezTo>
                    <a:pt x="454" y="5209"/>
                    <a:pt x="525" y="4724"/>
                    <a:pt x="604" y="4239"/>
                  </a:cubicBezTo>
                  <a:cubicBezTo>
                    <a:pt x="610" y="4200"/>
                    <a:pt x="638" y="4183"/>
                    <a:pt x="669" y="4183"/>
                  </a:cubicBezTo>
                  <a:cubicBezTo>
                    <a:pt x="709" y="4183"/>
                    <a:pt x="753" y="4213"/>
                    <a:pt x="754" y="4261"/>
                  </a:cubicBezTo>
                  <a:cubicBezTo>
                    <a:pt x="756" y="4342"/>
                    <a:pt x="754" y="4424"/>
                    <a:pt x="752" y="4506"/>
                  </a:cubicBezTo>
                  <a:cubicBezTo>
                    <a:pt x="763" y="4517"/>
                    <a:pt x="772" y="4534"/>
                    <a:pt x="777" y="4554"/>
                  </a:cubicBezTo>
                  <a:cubicBezTo>
                    <a:pt x="795" y="4647"/>
                    <a:pt x="814" y="4740"/>
                    <a:pt x="831" y="4832"/>
                  </a:cubicBezTo>
                  <a:cubicBezTo>
                    <a:pt x="876" y="4689"/>
                    <a:pt x="921" y="4545"/>
                    <a:pt x="959" y="4401"/>
                  </a:cubicBezTo>
                  <a:lnTo>
                    <a:pt x="959" y="4401"/>
                  </a:lnTo>
                  <a:cubicBezTo>
                    <a:pt x="926" y="4581"/>
                    <a:pt x="890" y="4765"/>
                    <a:pt x="854" y="4956"/>
                  </a:cubicBezTo>
                  <a:cubicBezTo>
                    <a:pt x="872" y="5060"/>
                    <a:pt x="891" y="5166"/>
                    <a:pt x="908" y="5270"/>
                  </a:cubicBezTo>
                  <a:cubicBezTo>
                    <a:pt x="931" y="5281"/>
                    <a:pt x="948" y="5302"/>
                    <a:pt x="954" y="5336"/>
                  </a:cubicBezTo>
                  <a:cubicBezTo>
                    <a:pt x="974" y="5455"/>
                    <a:pt x="995" y="5577"/>
                    <a:pt x="1015" y="5697"/>
                  </a:cubicBezTo>
                  <a:cubicBezTo>
                    <a:pt x="1024" y="5662"/>
                    <a:pt x="1031" y="5628"/>
                    <a:pt x="1037" y="5593"/>
                  </a:cubicBezTo>
                  <a:cubicBezTo>
                    <a:pt x="1056" y="5528"/>
                    <a:pt x="1072" y="5465"/>
                    <a:pt x="1089" y="5400"/>
                  </a:cubicBezTo>
                  <a:lnTo>
                    <a:pt x="1089" y="5400"/>
                  </a:lnTo>
                  <a:cubicBezTo>
                    <a:pt x="1071" y="5507"/>
                    <a:pt x="1049" y="5619"/>
                    <a:pt x="1022" y="5743"/>
                  </a:cubicBezTo>
                  <a:cubicBezTo>
                    <a:pt x="1083" y="6115"/>
                    <a:pt x="1140" y="6489"/>
                    <a:pt x="1181" y="6865"/>
                  </a:cubicBezTo>
                  <a:cubicBezTo>
                    <a:pt x="1184" y="6890"/>
                    <a:pt x="1176" y="6911"/>
                    <a:pt x="1164" y="6925"/>
                  </a:cubicBezTo>
                  <a:cubicBezTo>
                    <a:pt x="1184" y="7061"/>
                    <a:pt x="1200" y="7199"/>
                    <a:pt x="1207" y="7334"/>
                  </a:cubicBezTo>
                  <a:cubicBezTo>
                    <a:pt x="1210" y="7351"/>
                    <a:pt x="1212" y="7370"/>
                    <a:pt x="1214" y="7388"/>
                  </a:cubicBezTo>
                  <a:cubicBezTo>
                    <a:pt x="1227" y="7507"/>
                    <a:pt x="1238" y="7623"/>
                    <a:pt x="1248" y="7742"/>
                  </a:cubicBezTo>
                  <a:cubicBezTo>
                    <a:pt x="1322" y="7499"/>
                    <a:pt x="1394" y="7255"/>
                    <a:pt x="1458" y="7008"/>
                  </a:cubicBezTo>
                  <a:cubicBezTo>
                    <a:pt x="1539" y="6700"/>
                    <a:pt x="1598" y="6389"/>
                    <a:pt x="1653" y="6076"/>
                  </a:cubicBezTo>
                  <a:cubicBezTo>
                    <a:pt x="1703" y="5885"/>
                    <a:pt x="1750" y="5692"/>
                    <a:pt x="1786" y="5497"/>
                  </a:cubicBezTo>
                  <a:cubicBezTo>
                    <a:pt x="1865" y="5001"/>
                    <a:pt x="1911" y="4497"/>
                    <a:pt x="1896" y="3993"/>
                  </a:cubicBezTo>
                  <a:cubicBezTo>
                    <a:pt x="1894" y="3925"/>
                    <a:pt x="1889" y="3858"/>
                    <a:pt x="1884" y="3792"/>
                  </a:cubicBezTo>
                  <a:lnTo>
                    <a:pt x="1884" y="3792"/>
                  </a:lnTo>
                  <a:cubicBezTo>
                    <a:pt x="1892" y="3853"/>
                    <a:pt x="1902" y="3916"/>
                    <a:pt x="1911" y="3981"/>
                  </a:cubicBezTo>
                  <a:cubicBezTo>
                    <a:pt x="1916" y="4008"/>
                    <a:pt x="1921" y="4042"/>
                    <a:pt x="1925" y="4067"/>
                  </a:cubicBezTo>
                  <a:cubicBezTo>
                    <a:pt x="1926" y="4053"/>
                    <a:pt x="1928" y="4038"/>
                    <a:pt x="1930" y="4024"/>
                  </a:cubicBezTo>
                  <a:cubicBezTo>
                    <a:pt x="2021" y="3477"/>
                    <a:pt x="1895" y="2931"/>
                    <a:pt x="1864" y="2385"/>
                  </a:cubicBezTo>
                  <a:cubicBezTo>
                    <a:pt x="1814" y="2602"/>
                    <a:pt x="1791" y="2824"/>
                    <a:pt x="1793" y="3048"/>
                  </a:cubicBezTo>
                  <a:cubicBezTo>
                    <a:pt x="1760" y="2791"/>
                    <a:pt x="1729" y="2535"/>
                    <a:pt x="1725" y="2266"/>
                  </a:cubicBezTo>
                  <a:cubicBezTo>
                    <a:pt x="1659" y="2662"/>
                    <a:pt x="1673" y="3062"/>
                    <a:pt x="1689" y="3464"/>
                  </a:cubicBezTo>
                  <a:cubicBezTo>
                    <a:pt x="1654" y="3025"/>
                    <a:pt x="1598" y="2587"/>
                    <a:pt x="1629" y="2146"/>
                  </a:cubicBezTo>
                  <a:lnTo>
                    <a:pt x="1629" y="2146"/>
                  </a:lnTo>
                  <a:cubicBezTo>
                    <a:pt x="1561" y="2451"/>
                    <a:pt x="1541" y="2764"/>
                    <a:pt x="1531" y="3076"/>
                  </a:cubicBezTo>
                  <a:cubicBezTo>
                    <a:pt x="1524" y="3235"/>
                    <a:pt x="1520" y="3392"/>
                    <a:pt x="1519" y="3550"/>
                  </a:cubicBezTo>
                  <a:cubicBezTo>
                    <a:pt x="1513" y="3488"/>
                    <a:pt x="1505" y="3428"/>
                    <a:pt x="1498" y="3369"/>
                  </a:cubicBezTo>
                  <a:cubicBezTo>
                    <a:pt x="1478" y="3155"/>
                    <a:pt x="1468" y="2941"/>
                    <a:pt x="1453" y="2727"/>
                  </a:cubicBezTo>
                  <a:cubicBezTo>
                    <a:pt x="1448" y="2791"/>
                    <a:pt x="1443" y="2853"/>
                    <a:pt x="1437" y="2916"/>
                  </a:cubicBezTo>
                  <a:cubicBezTo>
                    <a:pt x="1430" y="2685"/>
                    <a:pt x="1391" y="2457"/>
                    <a:pt x="1348" y="2231"/>
                  </a:cubicBezTo>
                  <a:cubicBezTo>
                    <a:pt x="1349" y="2091"/>
                    <a:pt x="1346" y="1947"/>
                    <a:pt x="1335" y="1834"/>
                  </a:cubicBezTo>
                  <a:cubicBezTo>
                    <a:pt x="1359" y="1629"/>
                    <a:pt x="1379" y="1427"/>
                    <a:pt x="1354" y="1203"/>
                  </a:cubicBezTo>
                  <a:cubicBezTo>
                    <a:pt x="1353" y="1187"/>
                    <a:pt x="1350" y="1170"/>
                    <a:pt x="1349" y="1155"/>
                  </a:cubicBezTo>
                  <a:cubicBezTo>
                    <a:pt x="1346" y="1170"/>
                    <a:pt x="1343" y="1187"/>
                    <a:pt x="1340" y="1202"/>
                  </a:cubicBezTo>
                  <a:cubicBezTo>
                    <a:pt x="1317" y="1315"/>
                    <a:pt x="1293" y="1431"/>
                    <a:pt x="1274" y="1545"/>
                  </a:cubicBezTo>
                  <a:cubicBezTo>
                    <a:pt x="1253" y="1407"/>
                    <a:pt x="1222" y="1271"/>
                    <a:pt x="1185" y="1137"/>
                  </a:cubicBezTo>
                  <a:lnTo>
                    <a:pt x="1185" y="1137"/>
                  </a:lnTo>
                  <a:cubicBezTo>
                    <a:pt x="1188" y="1295"/>
                    <a:pt x="1184" y="1452"/>
                    <a:pt x="1184" y="1610"/>
                  </a:cubicBezTo>
                  <a:cubicBezTo>
                    <a:pt x="1135" y="1417"/>
                    <a:pt x="1081" y="1226"/>
                    <a:pt x="1035" y="1031"/>
                  </a:cubicBezTo>
                  <a:lnTo>
                    <a:pt x="1035" y="1031"/>
                  </a:lnTo>
                  <a:cubicBezTo>
                    <a:pt x="1050" y="1358"/>
                    <a:pt x="1103" y="1683"/>
                    <a:pt x="1129" y="2009"/>
                  </a:cubicBezTo>
                  <a:cubicBezTo>
                    <a:pt x="1044" y="1641"/>
                    <a:pt x="937" y="1277"/>
                    <a:pt x="855" y="909"/>
                  </a:cubicBezTo>
                  <a:lnTo>
                    <a:pt x="855" y="909"/>
                  </a:lnTo>
                  <a:cubicBezTo>
                    <a:pt x="890" y="1295"/>
                    <a:pt x="949" y="1619"/>
                    <a:pt x="984" y="1966"/>
                  </a:cubicBezTo>
                  <a:cubicBezTo>
                    <a:pt x="988" y="1994"/>
                    <a:pt x="990" y="2021"/>
                    <a:pt x="994" y="2050"/>
                  </a:cubicBezTo>
                  <a:lnTo>
                    <a:pt x="936" y="1767"/>
                  </a:lnTo>
                  <a:cubicBezTo>
                    <a:pt x="798" y="1181"/>
                    <a:pt x="655" y="594"/>
                    <a:pt x="5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31"/>
            <p:cNvSpPr/>
            <p:nvPr/>
          </p:nvSpPr>
          <p:spPr>
            <a:xfrm>
              <a:off x="5783650" y="4884875"/>
              <a:ext cx="3025" cy="27275"/>
            </a:xfrm>
            <a:custGeom>
              <a:avLst/>
              <a:gdLst/>
              <a:ahLst/>
              <a:cxnLst/>
              <a:rect l="l" t="t" r="r" b="b"/>
              <a:pathLst>
                <a:path w="121" h="1091" extrusionOk="0">
                  <a:moveTo>
                    <a:pt x="67" y="1"/>
                  </a:moveTo>
                  <a:cubicBezTo>
                    <a:pt x="1" y="360"/>
                    <a:pt x="7" y="730"/>
                    <a:pt x="52" y="1090"/>
                  </a:cubicBezTo>
                  <a:cubicBezTo>
                    <a:pt x="87" y="913"/>
                    <a:pt x="115" y="736"/>
                    <a:pt x="118" y="556"/>
                  </a:cubicBezTo>
                  <a:cubicBezTo>
                    <a:pt x="120" y="370"/>
                    <a:pt x="92" y="185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31"/>
            <p:cNvSpPr/>
            <p:nvPr/>
          </p:nvSpPr>
          <p:spPr>
            <a:xfrm>
              <a:off x="5787750" y="4886325"/>
              <a:ext cx="975" cy="6375"/>
            </a:xfrm>
            <a:custGeom>
              <a:avLst/>
              <a:gdLst/>
              <a:ahLst/>
              <a:cxnLst/>
              <a:rect l="l" t="t" r="r" b="b"/>
              <a:pathLst>
                <a:path w="39" h="255" extrusionOk="0">
                  <a:moveTo>
                    <a:pt x="31" y="1"/>
                  </a:moveTo>
                  <a:lnTo>
                    <a:pt x="31" y="1"/>
                  </a:lnTo>
                  <a:cubicBezTo>
                    <a:pt x="6" y="83"/>
                    <a:pt x="1" y="169"/>
                    <a:pt x="12" y="255"/>
                  </a:cubicBezTo>
                  <a:cubicBezTo>
                    <a:pt x="34" y="173"/>
                    <a:pt x="39" y="86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31"/>
            <p:cNvSpPr/>
            <p:nvPr/>
          </p:nvSpPr>
          <p:spPr>
            <a:xfrm>
              <a:off x="5765800" y="4969050"/>
              <a:ext cx="13350" cy="64125"/>
            </a:xfrm>
            <a:custGeom>
              <a:avLst/>
              <a:gdLst/>
              <a:ahLst/>
              <a:cxnLst/>
              <a:rect l="l" t="t" r="r" b="b"/>
              <a:pathLst>
                <a:path w="534" h="2565" extrusionOk="0">
                  <a:moveTo>
                    <a:pt x="534" y="0"/>
                  </a:moveTo>
                  <a:cubicBezTo>
                    <a:pt x="381" y="662"/>
                    <a:pt x="189" y="1316"/>
                    <a:pt x="0" y="1969"/>
                  </a:cubicBezTo>
                  <a:cubicBezTo>
                    <a:pt x="16" y="2155"/>
                    <a:pt x="28" y="2342"/>
                    <a:pt x="36" y="2529"/>
                  </a:cubicBezTo>
                  <a:cubicBezTo>
                    <a:pt x="36" y="2540"/>
                    <a:pt x="38" y="2551"/>
                    <a:pt x="38" y="2565"/>
                  </a:cubicBezTo>
                  <a:cubicBezTo>
                    <a:pt x="45" y="2546"/>
                    <a:pt x="50" y="2527"/>
                    <a:pt x="56" y="2509"/>
                  </a:cubicBezTo>
                  <a:cubicBezTo>
                    <a:pt x="301" y="1693"/>
                    <a:pt x="473" y="851"/>
                    <a:pt x="5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31"/>
            <p:cNvSpPr/>
            <p:nvPr/>
          </p:nvSpPr>
          <p:spPr>
            <a:xfrm>
              <a:off x="5744650" y="4939825"/>
              <a:ext cx="6450" cy="121975"/>
            </a:xfrm>
            <a:custGeom>
              <a:avLst/>
              <a:gdLst/>
              <a:ahLst/>
              <a:cxnLst/>
              <a:rect l="l" t="t" r="r" b="b"/>
              <a:pathLst>
                <a:path w="258" h="4879" extrusionOk="0">
                  <a:moveTo>
                    <a:pt x="257" y="1"/>
                  </a:moveTo>
                  <a:lnTo>
                    <a:pt x="257" y="1"/>
                  </a:lnTo>
                  <a:cubicBezTo>
                    <a:pt x="82" y="866"/>
                    <a:pt x="17" y="1748"/>
                    <a:pt x="15" y="2632"/>
                  </a:cubicBezTo>
                  <a:cubicBezTo>
                    <a:pt x="1" y="3324"/>
                    <a:pt x="9" y="4023"/>
                    <a:pt x="149" y="4704"/>
                  </a:cubicBezTo>
                  <a:cubicBezTo>
                    <a:pt x="159" y="4758"/>
                    <a:pt x="176" y="4843"/>
                    <a:pt x="185" y="4879"/>
                  </a:cubicBezTo>
                  <a:cubicBezTo>
                    <a:pt x="180" y="4804"/>
                    <a:pt x="177" y="4726"/>
                    <a:pt x="175" y="4649"/>
                  </a:cubicBezTo>
                  <a:cubicBezTo>
                    <a:pt x="108" y="3099"/>
                    <a:pt x="159" y="1546"/>
                    <a:pt x="2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31"/>
            <p:cNvSpPr/>
            <p:nvPr/>
          </p:nvSpPr>
          <p:spPr>
            <a:xfrm>
              <a:off x="5737975" y="4968400"/>
              <a:ext cx="7175" cy="84600"/>
            </a:xfrm>
            <a:custGeom>
              <a:avLst/>
              <a:gdLst/>
              <a:ahLst/>
              <a:cxnLst/>
              <a:rect l="l" t="t" r="r" b="b"/>
              <a:pathLst>
                <a:path w="287" h="3384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85" y="513"/>
                    <a:pt x="109" y="1037"/>
                    <a:pt x="87" y="1561"/>
                  </a:cubicBezTo>
                  <a:cubicBezTo>
                    <a:pt x="82" y="1464"/>
                    <a:pt x="76" y="1367"/>
                    <a:pt x="68" y="1272"/>
                  </a:cubicBezTo>
                  <a:cubicBezTo>
                    <a:pt x="36" y="1493"/>
                    <a:pt x="3" y="1715"/>
                    <a:pt x="1" y="1939"/>
                  </a:cubicBezTo>
                  <a:cubicBezTo>
                    <a:pt x="4" y="2164"/>
                    <a:pt x="36" y="2389"/>
                    <a:pt x="83" y="2608"/>
                  </a:cubicBezTo>
                  <a:cubicBezTo>
                    <a:pt x="91" y="2507"/>
                    <a:pt x="94" y="2405"/>
                    <a:pt x="97" y="2303"/>
                  </a:cubicBezTo>
                  <a:cubicBezTo>
                    <a:pt x="119" y="2623"/>
                    <a:pt x="168" y="2941"/>
                    <a:pt x="248" y="3255"/>
                  </a:cubicBezTo>
                  <a:cubicBezTo>
                    <a:pt x="262" y="3298"/>
                    <a:pt x="273" y="3344"/>
                    <a:pt x="283" y="3384"/>
                  </a:cubicBezTo>
                  <a:cubicBezTo>
                    <a:pt x="278" y="3311"/>
                    <a:pt x="277" y="3236"/>
                    <a:pt x="276" y="3162"/>
                  </a:cubicBezTo>
                  <a:cubicBezTo>
                    <a:pt x="256" y="2545"/>
                    <a:pt x="228" y="1929"/>
                    <a:pt x="230" y="1311"/>
                  </a:cubicBezTo>
                  <a:cubicBezTo>
                    <a:pt x="233" y="873"/>
                    <a:pt x="262" y="437"/>
                    <a:pt x="2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31"/>
            <p:cNvSpPr/>
            <p:nvPr/>
          </p:nvSpPr>
          <p:spPr>
            <a:xfrm>
              <a:off x="5748250" y="4960525"/>
              <a:ext cx="5050" cy="101125"/>
            </a:xfrm>
            <a:custGeom>
              <a:avLst/>
              <a:gdLst/>
              <a:ahLst/>
              <a:cxnLst/>
              <a:rect l="l" t="t" r="r" b="b"/>
              <a:pathLst>
                <a:path w="202" h="4045" extrusionOk="0">
                  <a:moveTo>
                    <a:pt x="112" y="1"/>
                  </a:moveTo>
                  <a:cubicBezTo>
                    <a:pt x="32" y="719"/>
                    <a:pt x="5" y="1444"/>
                    <a:pt x="12" y="2169"/>
                  </a:cubicBezTo>
                  <a:cubicBezTo>
                    <a:pt x="1" y="2797"/>
                    <a:pt x="59" y="3422"/>
                    <a:pt x="123" y="4045"/>
                  </a:cubicBezTo>
                  <a:cubicBezTo>
                    <a:pt x="202" y="2697"/>
                    <a:pt x="144" y="134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31"/>
            <p:cNvSpPr/>
            <p:nvPr/>
          </p:nvSpPr>
          <p:spPr>
            <a:xfrm>
              <a:off x="5756275" y="4967725"/>
              <a:ext cx="5300" cy="41650"/>
            </a:xfrm>
            <a:custGeom>
              <a:avLst/>
              <a:gdLst/>
              <a:ahLst/>
              <a:cxnLst/>
              <a:rect l="l" t="t" r="r" b="b"/>
              <a:pathLst>
                <a:path w="212" h="1666" extrusionOk="0">
                  <a:moveTo>
                    <a:pt x="0" y="1"/>
                  </a:moveTo>
                  <a:cubicBezTo>
                    <a:pt x="45" y="595"/>
                    <a:pt x="112" y="1089"/>
                    <a:pt x="191" y="1665"/>
                  </a:cubicBezTo>
                  <a:cubicBezTo>
                    <a:pt x="211" y="1104"/>
                    <a:pt x="133" y="545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31"/>
            <p:cNvSpPr/>
            <p:nvPr/>
          </p:nvSpPr>
          <p:spPr>
            <a:xfrm>
              <a:off x="5760850" y="5011900"/>
              <a:ext cx="2525" cy="24475"/>
            </a:xfrm>
            <a:custGeom>
              <a:avLst/>
              <a:gdLst/>
              <a:ahLst/>
              <a:cxnLst/>
              <a:rect l="l" t="t" r="r" b="b"/>
              <a:pathLst>
                <a:path w="101" h="979" extrusionOk="0">
                  <a:moveTo>
                    <a:pt x="51" y="0"/>
                  </a:moveTo>
                  <a:lnTo>
                    <a:pt x="51" y="0"/>
                  </a:lnTo>
                  <a:cubicBezTo>
                    <a:pt x="37" y="221"/>
                    <a:pt x="0" y="443"/>
                    <a:pt x="6" y="665"/>
                  </a:cubicBezTo>
                  <a:cubicBezTo>
                    <a:pt x="6" y="769"/>
                    <a:pt x="10" y="875"/>
                    <a:pt x="16" y="978"/>
                  </a:cubicBezTo>
                  <a:lnTo>
                    <a:pt x="20" y="955"/>
                  </a:lnTo>
                  <a:cubicBezTo>
                    <a:pt x="66" y="650"/>
                    <a:pt x="100" y="319"/>
                    <a:pt x="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31"/>
            <p:cNvSpPr/>
            <p:nvPr/>
          </p:nvSpPr>
          <p:spPr>
            <a:xfrm>
              <a:off x="5623475" y="4341750"/>
              <a:ext cx="14500" cy="11225"/>
            </a:xfrm>
            <a:custGeom>
              <a:avLst/>
              <a:gdLst/>
              <a:ahLst/>
              <a:cxnLst/>
              <a:rect l="l" t="t" r="r" b="b"/>
              <a:pathLst>
                <a:path w="580" h="449" extrusionOk="0">
                  <a:moveTo>
                    <a:pt x="290" y="0"/>
                  </a:moveTo>
                  <a:cubicBezTo>
                    <a:pt x="1" y="0"/>
                    <a:pt x="0" y="448"/>
                    <a:pt x="290" y="448"/>
                  </a:cubicBezTo>
                  <a:cubicBezTo>
                    <a:pt x="579" y="448"/>
                    <a:pt x="579" y="0"/>
                    <a:pt x="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31"/>
            <p:cNvSpPr/>
            <p:nvPr/>
          </p:nvSpPr>
          <p:spPr>
            <a:xfrm>
              <a:off x="5852600" y="3938100"/>
              <a:ext cx="14500" cy="11225"/>
            </a:xfrm>
            <a:custGeom>
              <a:avLst/>
              <a:gdLst/>
              <a:ahLst/>
              <a:cxnLst/>
              <a:rect l="l" t="t" r="r" b="b"/>
              <a:pathLst>
                <a:path w="580" h="449" extrusionOk="0">
                  <a:moveTo>
                    <a:pt x="290" y="0"/>
                  </a:moveTo>
                  <a:cubicBezTo>
                    <a:pt x="2" y="0"/>
                    <a:pt x="1" y="448"/>
                    <a:pt x="290" y="448"/>
                  </a:cubicBezTo>
                  <a:cubicBezTo>
                    <a:pt x="579" y="448"/>
                    <a:pt x="580" y="0"/>
                    <a:pt x="2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31"/>
            <p:cNvSpPr/>
            <p:nvPr/>
          </p:nvSpPr>
          <p:spPr>
            <a:xfrm>
              <a:off x="5873750" y="4514475"/>
              <a:ext cx="14500" cy="11200"/>
            </a:xfrm>
            <a:custGeom>
              <a:avLst/>
              <a:gdLst/>
              <a:ahLst/>
              <a:cxnLst/>
              <a:rect l="l" t="t" r="r" b="b"/>
              <a:pathLst>
                <a:path w="580" h="448" extrusionOk="0">
                  <a:moveTo>
                    <a:pt x="290" y="1"/>
                  </a:moveTo>
                  <a:cubicBezTo>
                    <a:pt x="1" y="1"/>
                    <a:pt x="0" y="447"/>
                    <a:pt x="290" y="447"/>
                  </a:cubicBezTo>
                  <a:cubicBezTo>
                    <a:pt x="290" y="448"/>
                    <a:pt x="290" y="448"/>
                    <a:pt x="291" y="448"/>
                  </a:cubicBezTo>
                  <a:cubicBezTo>
                    <a:pt x="579" y="448"/>
                    <a:pt x="579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31"/>
            <p:cNvSpPr/>
            <p:nvPr/>
          </p:nvSpPr>
          <p:spPr>
            <a:xfrm>
              <a:off x="5873750" y="5007950"/>
              <a:ext cx="14500" cy="11225"/>
            </a:xfrm>
            <a:custGeom>
              <a:avLst/>
              <a:gdLst/>
              <a:ahLst/>
              <a:cxnLst/>
              <a:rect l="l" t="t" r="r" b="b"/>
              <a:pathLst>
                <a:path w="580" h="449" extrusionOk="0">
                  <a:moveTo>
                    <a:pt x="290" y="1"/>
                  </a:moveTo>
                  <a:cubicBezTo>
                    <a:pt x="1" y="1"/>
                    <a:pt x="0" y="448"/>
                    <a:pt x="290" y="448"/>
                  </a:cubicBezTo>
                  <a:cubicBezTo>
                    <a:pt x="290" y="448"/>
                    <a:pt x="290" y="448"/>
                    <a:pt x="291" y="448"/>
                  </a:cubicBezTo>
                  <a:cubicBezTo>
                    <a:pt x="579" y="448"/>
                    <a:pt x="579" y="1"/>
                    <a:pt x="2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31"/>
            <p:cNvSpPr/>
            <p:nvPr/>
          </p:nvSpPr>
          <p:spPr>
            <a:xfrm>
              <a:off x="5630625" y="3903900"/>
              <a:ext cx="7225" cy="5625"/>
            </a:xfrm>
            <a:custGeom>
              <a:avLst/>
              <a:gdLst/>
              <a:ahLst/>
              <a:cxnLst/>
              <a:rect l="l" t="t" r="r" b="b"/>
              <a:pathLst>
                <a:path w="289" h="225" extrusionOk="0">
                  <a:moveTo>
                    <a:pt x="145" y="1"/>
                  </a:moveTo>
                  <a:cubicBezTo>
                    <a:pt x="1" y="1"/>
                    <a:pt x="1" y="224"/>
                    <a:pt x="145" y="224"/>
                  </a:cubicBezTo>
                  <a:cubicBezTo>
                    <a:pt x="289" y="224"/>
                    <a:pt x="289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31"/>
            <p:cNvSpPr/>
            <p:nvPr/>
          </p:nvSpPr>
          <p:spPr>
            <a:xfrm>
              <a:off x="5884425" y="4875050"/>
              <a:ext cx="7275" cy="5600"/>
            </a:xfrm>
            <a:custGeom>
              <a:avLst/>
              <a:gdLst/>
              <a:ahLst/>
              <a:cxnLst/>
              <a:rect l="l" t="t" r="r" b="b"/>
              <a:pathLst>
                <a:path w="291" h="224" extrusionOk="0">
                  <a:moveTo>
                    <a:pt x="145" y="0"/>
                  </a:moveTo>
                  <a:cubicBezTo>
                    <a:pt x="1" y="0"/>
                    <a:pt x="1" y="224"/>
                    <a:pt x="145" y="224"/>
                  </a:cubicBezTo>
                  <a:cubicBezTo>
                    <a:pt x="290" y="224"/>
                    <a:pt x="290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31"/>
            <p:cNvSpPr/>
            <p:nvPr/>
          </p:nvSpPr>
          <p:spPr>
            <a:xfrm>
              <a:off x="5630625" y="5046025"/>
              <a:ext cx="7225" cy="5625"/>
            </a:xfrm>
            <a:custGeom>
              <a:avLst/>
              <a:gdLst/>
              <a:ahLst/>
              <a:cxnLst/>
              <a:rect l="l" t="t" r="r" b="b"/>
              <a:pathLst>
                <a:path w="289" h="225" extrusionOk="0">
                  <a:moveTo>
                    <a:pt x="145" y="1"/>
                  </a:moveTo>
                  <a:cubicBezTo>
                    <a:pt x="1" y="1"/>
                    <a:pt x="1" y="224"/>
                    <a:pt x="145" y="224"/>
                  </a:cubicBezTo>
                  <a:cubicBezTo>
                    <a:pt x="289" y="224"/>
                    <a:pt x="289" y="1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31"/>
            <p:cNvSpPr/>
            <p:nvPr/>
          </p:nvSpPr>
          <p:spPr>
            <a:xfrm>
              <a:off x="5758800" y="4450125"/>
              <a:ext cx="51550" cy="105600"/>
            </a:xfrm>
            <a:custGeom>
              <a:avLst/>
              <a:gdLst/>
              <a:ahLst/>
              <a:cxnLst/>
              <a:rect l="l" t="t" r="r" b="b"/>
              <a:pathLst>
                <a:path w="2062" h="4224" extrusionOk="0">
                  <a:moveTo>
                    <a:pt x="2062" y="1"/>
                  </a:moveTo>
                  <a:cubicBezTo>
                    <a:pt x="2014" y="58"/>
                    <a:pt x="1966" y="115"/>
                    <a:pt x="1918" y="175"/>
                  </a:cubicBezTo>
                  <a:cubicBezTo>
                    <a:pt x="905" y="1395"/>
                    <a:pt x="236" y="2639"/>
                    <a:pt x="0" y="4223"/>
                  </a:cubicBezTo>
                  <a:cubicBezTo>
                    <a:pt x="440" y="2835"/>
                    <a:pt x="1103" y="1548"/>
                    <a:pt x="1889" y="283"/>
                  </a:cubicBezTo>
                  <a:cubicBezTo>
                    <a:pt x="1946" y="188"/>
                    <a:pt x="2003" y="94"/>
                    <a:pt x="20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31"/>
            <p:cNvSpPr/>
            <p:nvPr/>
          </p:nvSpPr>
          <p:spPr>
            <a:xfrm>
              <a:off x="5764825" y="4471125"/>
              <a:ext cx="24250" cy="41700"/>
            </a:xfrm>
            <a:custGeom>
              <a:avLst/>
              <a:gdLst/>
              <a:ahLst/>
              <a:cxnLst/>
              <a:rect l="l" t="t" r="r" b="b"/>
              <a:pathLst>
                <a:path w="970" h="1668" extrusionOk="0">
                  <a:moveTo>
                    <a:pt x="969" y="0"/>
                  </a:moveTo>
                  <a:cubicBezTo>
                    <a:pt x="520" y="471"/>
                    <a:pt x="233" y="1066"/>
                    <a:pt x="0" y="1668"/>
                  </a:cubicBezTo>
                  <a:cubicBezTo>
                    <a:pt x="172" y="1367"/>
                    <a:pt x="356" y="1075"/>
                    <a:pt x="530" y="777"/>
                  </a:cubicBezTo>
                  <a:cubicBezTo>
                    <a:pt x="678" y="519"/>
                    <a:pt x="810" y="252"/>
                    <a:pt x="9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31"/>
            <p:cNvSpPr/>
            <p:nvPr/>
          </p:nvSpPr>
          <p:spPr>
            <a:xfrm>
              <a:off x="5775500" y="4476650"/>
              <a:ext cx="450" cy="825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1"/>
                  </a:moveTo>
                  <a:cubicBezTo>
                    <a:pt x="11" y="11"/>
                    <a:pt x="6" y="21"/>
                    <a:pt x="0" y="33"/>
                  </a:cubicBezTo>
                  <a:cubicBezTo>
                    <a:pt x="8" y="22"/>
                    <a:pt x="14" y="12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31"/>
            <p:cNvSpPr/>
            <p:nvPr/>
          </p:nvSpPr>
          <p:spPr>
            <a:xfrm>
              <a:off x="5771300" y="4377550"/>
              <a:ext cx="7125" cy="5475"/>
            </a:xfrm>
            <a:custGeom>
              <a:avLst/>
              <a:gdLst/>
              <a:ahLst/>
              <a:cxnLst/>
              <a:rect l="l" t="t" r="r" b="b"/>
              <a:pathLst>
                <a:path w="285" h="219" extrusionOk="0">
                  <a:moveTo>
                    <a:pt x="1" y="1"/>
                  </a:moveTo>
                  <a:lnTo>
                    <a:pt x="1" y="1"/>
                  </a:lnTo>
                  <a:cubicBezTo>
                    <a:pt x="73" y="99"/>
                    <a:pt x="178" y="166"/>
                    <a:pt x="285" y="218"/>
                  </a:cubicBezTo>
                  <a:cubicBezTo>
                    <a:pt x="192" y="136"/>
                    <a:pt x="104" y="7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31"/>
            <p:cNvSpPr/>
            <p:nvPr/>
          </p:nvSpPr>
          <p:spPr>
            <a:xfrm>
              <a:off x="5771025" y="4384850"/>
              <a:ext cx="1725" cy="1450"/>
            </a:xfrm>
            <a:custGeom>
              <a:avLst/>
              <a:gdLst/>
              <a:ahLst/>
              <a:cxnLst/>
              <a:rect l="l" t="t" r="r" b="b"/>
              <a:pathLst>
                <a:path w="69" h="58" extrusionOk="0">
                  <a:moveTo>
                    <a:pt x="0" y="0"/>
                  </a:moveTo>
                  <a:lnTo>
                    <a:pt x="0" y="0"/>
                  </a:lnTo>
                  <a:cubicBezTo>
                    <a:pt x="17" y="26"/>
                    <a:pt x="42" y="44"/>
                    <a:pt x="68" y="58"/>
                  </a:cubicBezTo>
                  <a:cubicBezTo>
                    <a:pt x="48" y="36"/>
                    <a:pt x="26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0" name="Picture 2" descr="Baka Milica pritiskom tačaka na tabanima leči želudac">
            <a:extLst>
              <a:ext uri="{FF2B5EF4-FFF2-40B4-BE49-F238E27FC236}">
                <a16:creationId xmlns:a16="http://schemas.microsoft.com/office/drawing/2014/main" id="{8AF0F24D-0256-CC94-A87B-4FA3C796C07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43" t="10268" r="10569" b="19774"/>
          <a:stretch/>
        </p:blipFill>
        <p:spPr bwMode="auto">
          <a:xfrm>
            <a:off x="2769253" y="3854894"/>
            <a:ext cx="1626523" cy="1057638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Spašeno od zaborava: Narodna medicina: kako se rješiti neugodnih bradavica">
            <a:extLst>
              <a:ext uri="{FF2B5EF4-FFF2-40B4-BE49-F238E27FC236}">
                <a16:creationId xmlns:a16="http://schemas.microsoft.com/office/drawing/2014/main" id="{7E1B5605-9747-CC70-73BD-E81F920126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4564" t="23667" r="-1738" b="6832"/>
          <a:stretch/>
        </p:blipFill>
        <p:spPr bwMode="auto">
          <a:xfrm>
            <a:off x="6065328" y="1970251"/>
            <a:ext cx="1585852" cy="1036843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 descr="OVAJ DREVNI OBRED UKLANJA SVE STRAHOVE I MENJA ŽIVOT: Evo šta je salivanje  strave i zašto je OPASNO">
            <a:extLst>
              <a:ext uri="{FF2B5EF4-FFF2-40B4-BE49-F238E27FC236}">
                <a16:creationId xmlns:a16="http://schemas.microsoft.com/office/drawing/2014/main" id="{662D595B-8048-A0C0-1EA2-9699C1B9B58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525" t="27846" r="9910"/>
          <a:stretch/>
        </p:blipFill>
        <p:spPr bwMode="auto">
          <a:xfrm>
            <a:off x="2674383" y="1913822"/>
            <a:ext cx="1828341" cy="1069072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5E3DAD36-B231-5D77-CB6C-0FDBA9621364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11691" b="20055"/>
          <a:stretch/>
        </p:blipFill>
        <p:spPr>
          <a:xfrm>
            <a:off x="6220801" y="3738880"/>
            <a:ext cx="1227772" cy="112292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dk1"/>
        </a:solidFill>
        <a:effectLst/>
      </p:bgPr>
    </p:bg>
    <p:spTree>
      <p:nvGrpSpPr>
        <p:cNvPr id="1" name="Shape 13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7" name="Google Shape;13347;p33"/>
          <p:cNvSpPr txBox="1">
            <a:spLocks noGrp="1"/>
          </p:cNvSpPr>
          <p:nvPr>
            <p:ph type="title"/>
          </p:nvPr>
        </p:nvSpPr>
        <p:spPr>
          <a:xfrm>
            <a:off x="1249523" y="394828"/>
            <a:ext cx="4587900" cy="105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САЛИВАЊЕ ВОДЕ</a:t>
            </a:r>
            <a:endParaRPr dirty="0"/>
          </a:p>
        </p:txBody>
      </p:sp>
      <p:sp>
        <p:nvSpPr>
          <p:cNvPr id="13348" name="Google Shape;13348;p33"/>
          <p:cNvSpPr txBox="1">
            <a:spLocks noGrp="1"/>
          </p:cNvSpPr>
          <p:nvPr>
            <p:ph type="subTitle" idx="1"/>
          </p:nvPr>
        </p:nvSpPr>
        <p:spPr>
          <a:xfrm>
            <a:off x="405437" y="1473374"/>
            <a:ext cx="5680009" cy="296049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Cyrl-RS" dirty="0"/>
              <a:t>Ова техника се као и већина осталих исцелитељских техника преноси усмено. Најчешће старије жене (мајке, бабе, комшинице...) ,,говоре“ начин на који се </a:t>
            </a:r>
            <a:r>
              <a:rPr lang="sr-Cyrl-RS" dirty="0" smtClean="0"/>
              <a:t>ритуал </a:t>
            </a:r>
            <a:r>
              <a:rPr lang="sr-Cyrl-RS" dirty="0"/>
              <a:t>изводи.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Cyrl-RS" dirty="0"/>
              <a:t>Овај ритуал се заснива на имагинарном повезивању воде и желуца, особе која болује. Вода се ставља на ватру да проври, током чега се изговара бајалица или молитвица.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</a:pPr>
            <a:r>
              <a:rPr lang="sr-Cyrl-RS" dirty="0"/>
              <a:t>    ,,</a:t>
            </a:r>
            <a:r>
              <a:rPr lang="sr-Cyrl-RS" sz="18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Боже свети помози ме и помози (име) да оздрави.“</a:t>
            </a:r>
            <a:endParaRPr dirty="0"/>
          </a:p>
        </p:txBody>
      </p:sp>
      <p:grpSp>
        <p:nvGrpSpPr>
          <p:cNvPr id="13350" name="Google Shape;13350;p33"/>
          <p:cNvGrpSpPr/>
          <p:nvPr/>
        </p:nvGrpSpPr>
        <p:grpSpPr>
          <a:xfrm>
            <a:off x="5978030" y="688574"/>
            <a:ext cx="2063919" cy="3766348"/>
            <a:chOff x="5978030" y="688574"/>
            <a:chExt cx="2063919" cy="3766348"/>
          </a:xfrm>
        </p:grpSpPr>
        <p:grpSp>
          <p:nvGrpSpPr>
            <p:cNvPr id="13351" name="Google Shape;13351;p33"/>
            <p:cNvGrpSpPr/>
            <p:nvPr/>
          </p:nvGrpSpPr>
          <p:grpSpPr>
            <a:xfrm>
              <a:off x="6251094" y="1343297"/>
              <a:ext cx="1517779" cy="2456901"/>
              <a:chOff x="4025025" y="2651225"/>
              <a:chExt cx="922550" cy="1493375"/>
            </a:xfrm>
          </p:grpSpPr>
          <p:sp>
            <p:nvSpPr>
              <p:cNvPr id="13352" name="Google Shape;13352;p33"/>
              <p:cNvSpPr/>
              <p:nvPr/>
            </p:nvSpPr>
            <p:spPr>
              <a:xfrm>
                <a:off x="4351525" y="3054425"/>
                <a:ext cx="35550" cy="183025"/>
              </a:xfrm>
              <a:custGeom>
                <a:avLst/>
                <a:gdLst/>
                <a:ahLst/>
                <a:cxnLst/>
                <a:rect l="l" t="t" r="r" b="b"/>
                <a:pathLst>
                  <a:path w="1422" h="7321" extrusionOk="0">
                    <a:moveTo>
                      <a:pt x="1421" y="0"/>
                    </a:moveTo>
                    <a:cubicBezTo>
                      <a:pt x="1305" y="527"/>
                      <a:pt x="1169" y="1048"/>
                      <a:pt x="1053" y="1574"/>
                    </a:cubicBezTo>
                    <a:cubicBezTo>
                      <a:pt x="892" y="2323"/>
                      <a:pt x="752" y="3075"/>
                      <a:pt x="586" y="3822"/>
                    </a:cubicBezTo>
                    <a:cubicBezTo>
                      <a:pt x="452" y="4463"/>
                      <a:pt x="299" y="5100"/>
                      <a:pt x="169" y="5743"/>
                    </a:cubicBezTo>
                    <a:cubicBezTo>
                      <a:pt x="85" y="6232"/>
                      <a:pt x="11" y="6928"/>
                      <a:pt x="0" y="7320"/>
                    </a:cubicBezTo>
                    <a:cubicBezTo>
                      <a:pt x="334" y="5902"/>
                      <a:pt x="635" y="4478"/>
                      <a:pt x="900" y="3045"/>
                    </a:cubicBezTo>
                    <a:cubicBezTo>
                      <a:pt x="1102" y="2035"/>
                      <a:pt x="1314" y="1026"/>
                      <a:pt x="14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3" name="Google Shape;13353;p33"/>
              <p:cNvSpPr/>
              <p:nvPr/>
            </p:nvSpPr>
            <p:spPr>
              <a:xfrm>
                <a:off x="4355625" y="3082175"/>
                <a:ext cx="30650" cy="1630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0" extrusionOk="0">
                    <a:moveTo>
                      <a:pt x="1225" y="0"/>
                    </a:moveTo>
                    <a:lnTo>
                      <a:pt x="1225" y="0"/>
                    </a:lnTo>
                    <a:cubicBezTo>
                      <a:pt x="1110" y="412"/>
                      <a:pt x="997" y="824"/>
                      <a:pt x="906" y="1240"/>
                    </a:cubicBezTo>
                    <a:cubicBezTo>
                      <a:pt x="777" y="1818"/>
                      <a:pt x="678" y="2402"/>
                      <a:pt x="558" y="2981"/>
                    </a:cubicBezTo>
                    <a:cubicBezTo>
                      <a:pt x="326" y="4143"/>
                      <a:pt x="95" y="5363"/>
                      <a:pt x="1" y="6519"/>
                    </a:cubicBezTo>
                    <a:cubicBezTo>
                      <a:pt x="266" y="5539"/>
                      <a:pt x="422" y="4536"/>
                      <a:pt x="595" y="3536"/>
                    </a:cubicBezTo>
                    <a:cubicBezTo>
                      <a:pt x="829" y="2362"/>
                      <a:pt x="1055" y="1187"/>
                      <a:pt x="122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4" name="Google Shape;13354;p33"/>
              <p:cNvSpPr/>
              <p:nvPr/>
            </p:nvSpPr>
            <p:spPr>
              <a:xfrm>
                <a:off x="4364500" y="3110350"/>
                <a:ext cx="20825" cy="115850"/>
              </a:xfrm>
              <a:custGeom>
                <a:avLst/>
                <a:gdLst/>
                <a:ahLst/>
                <a:cxnLst/>
                <a:rect l="l" t="t" r="r" b="b"/>
                <a:pathLst>
                  <a:path w="833" h="4634" extrusionOk="0">
                    <a:moveTo>
                      <a:pt x="832" y="0"/>
                    </a:moveTo>
                    <a:lnTo>
                      <a:pt x="832" y="0"/>
                    </a:lnTo>
                    <a:cubicBezTo>
                      <a:pt x="709" y="427"/>
                      <a:pt x="574" y="854"/>
                      <a:pt x="474" y="1287"/>
                    </a:cubicBezTo>
                    <a:cubicBezTo>
                      <a:pt x="245" y="2316"/>
                      <a:pt x="103" y="3361"/>
                      <a:pt x="17" y="4411"/>
                    </a:cubicBezTo>
                    <a:cubicBezTo>
                      <a:pt x="11" y="4481"/>
                      <a:pt x="2" y="4578"/>
                      <a:pt x="0" y="4633"/>
                    </a:cubicBezTo>
                    <a:cubicBezTo>
                      <a:pt x="6" y="4598"/>
                      <a:pt x="14" y="4563"/>
                      <a:pt x="22" y="4528"/>
                    </a:cubicBezTo>
                    <a:cubicBezTo>
                      <a:pt x="111" y="4127"/>
                      <a:pt x="207" y="3725"/>
                      <a:pt x="284" y="3320"/>
                    </a:cubicBezTo>
                    <a:cubicBezTo>
                      <a:pt x="347" y="2973"/>
                      <a:pt x="394" y="2623"/>
                      <a:pt x="455" y="2277"/>
                    </a:cubicBezTo>
                    <a:cubicBezTo>
                      <a:pt x="589" y="1519"/>
                      <a:pt x="729" y="762"/>
                      <a:pt x="8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5" name="Google Shape;13355;p33"/>
              <p:cNvSpPr/>
              <p:nvPr/>
            </p:nvSpPr>
            <p:spPr>
              <a:xfrm>
                <a:off x="4375450" y="3131300"/>
                <a:ext cx="10125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405" h="2556" extrusionOk="0">
                    <a:moveTo>
                      <a:pt x="405" y="0"/>
                    </a:moveTo>
                    <a:cubicBezTo>
                      <a:pt x="313" y="370"/>
                      <a:pt x="210" y="737"/>
                      <a:pt x="140" y="1110"/>
                    </a:cubicBezTo>
                    <a:cubicBezTo>
                      <a:pt x="53" y="1586"/>
                      <a:pt x="4" y="2071"/>
                      <a:pt x="1" y="2555"/>
                    </a:cubicBezTo>
                    <a:cubicBezTo>
                      <a:pt x="63" y="2226"/>
                      <a:pt x="168" y="1907"/>
                      <a:pt x="228" y="1576"/>
                    </a:cubicBezTo>
                    <a:cubicBezTo>
                      <a:pt x="331" y="1057"/>
                      <a:pt x="383" y="528"/>
                      <a:pt x="40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6" name="Google Shape;13356;p33"/>
              <p:cNvSpPr/>
              <p:nvPr/>
            </p:nvSpPr>
            <p:spPr>
              <a:xfrm>
                <a:off x="4385100" y="3149850"/>
                <a:ext cx="3225" cy="18950"/>
              </a:xfrm>
              <a:custGeom>
                <a:avLst/>
                <a:gdLst/>
                <a:ahLst/>
                <a:cxnLst/>
                <a:rect l="l" t="t" r="r" b="b"/>
                <a:pathLst>
                  <a:path w="129" h="758" extrusionOk="0">
                    <a:moveTo>
                      <a:pt x="129" y="1"/>
                    </a:moveTo>
                    <a:cubicBezTo>
                      <a:pt x="44" y="244"/>
                      <a:pt x="0" y="499"/>
                      <a:pt x="0" y="758"/>
                    </a:cubicBezTo>
                    <a:cubicBezTo>
                      <a:pt x="73" y="531"/>
                      <a:pt x="109" y="257"/>
                      <a:pt x="1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7" name="Google Shape;13357;p33"/>
              <p:cNvSpPr/>
              <p:nvPr/>
            </p:nvSpPr>
            <p:spPr>
              <a:xfrm>
                <a:off x="4350500" y="3226050"/>
                <a:ext cx="13825" cy="86900"/>
              </a:xfrm>
              <a:custGeom>
                <a:avLst/>
                <a:gdLst/>
                <a:ahLst/>
                <a:cxnLst/>
                <a:rect l="l" t="t" r="r" b="b"/>
                <a:pathLst>
                  <a:path w="553" h="3476" extrusionOk="0">
                    <a:moveTo>
                      <a:pt x="553" y="0"/>
                    </a:moveTo>
                    <a:lnTo>
                      <a:pt x="553" y="0"/>
                    </a:lnTo>
                    <a:cubicBezTo>
                      <a:pt x="412" y="464"/>
                      <a:pt x="284" y="934"/>
                      <a:pt x="212" y="1414"/>
                    </a:cubicBezTo>
                    <a:cubicBezTo>
                      <a:pt x="201" y="1490"/>
                      <a:pt x="190" y="1567"/>
                      <a:pt x="181" y="1641"/>
                    </a:cubicBezTo>
                    <a:cubicBezTo>
                      <a:pt x="141" y="1800"/>
                      <a:pt x="105" y="1963"/>
                      <a:pt x="78" y="2127"/>
                    </a:cubicBezTo>
                    <a:cubicBezTo>
                      <a:pt x="15" y="2563"/>
                      <a:pt x="1" y="3008"/>
                      <a:pt x="37" y="3449"/>
                    </a:cubicBezTo>
                    <a:cubicBezTo>
                      <a:pt x="39" y="3464"/>
                      <a:pt x="39" y="3476"/>
                      <a:pt x="40" y="3476"/>
                    </a:cubicBezTo>
                    <a:cubicBezTo>
                      <a:pt x="41" y="3476"/>
                      <a:pt x="42" y="3469"/>
                      <a:pt x="45" y="3450"/>
                    </a:cubicBezTo>
                    <a:cubicBezTo>
                      <a:pt x="80" y="3253"/>
                      <a:pt x="118" y="3058"/>
                      <a:pt x="155" y="2860"/>
                    </a:cubicBezTo>
                    <a:cubicBezTo>
                      <a:pt x="212" y="2559"/>
                      <a:pt x="252" y="2267"/>
                      <a:pt x="284" y="1969"/>
                    </a:cubicBezTo>
                    <a:cubicBezTo>
                      <a:pt x="329" y="1778"/>
                      <a:pt x="371" y="1586"/>
                      <a:pt x="401" y="1391"/>
                    </a:cubicBezTo>
                    <a:cubicBezTo>
                      <a:pt x="470" y="931"/>
                      <a:pt x="501" y="465"/>
                      <a:pt x="5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8" name="Google Shape;13358;p33"/>
              <p:cNvSpPr/>
              <p:nvPr/>
            </p:nvSpPr>
            <p:spPr>
              <a:xfrm>
                <a:off x="4350800" y="3246125"/>
                <a:ext cx="5425" cy="34650"/>
              </a:xfrm>
              <a:custGeom>
                <a:avLst/>
                <a:gdLst/>
                <a:ahLst/>
                <a:cxnLst/>
                <a:rect l="l" t="t" r="r" b="b"/>
                <a:pathLst>
                  <a:path w="217" h="1386" extrusionOk="0">
                    <a:moveTo>
                      <a:pt x="217" y="0"/>
                    </a:moveTo>
                    <a:lnTo>
                      <a:pt x="217" y="0"/>
                    </a:lnTo>
                    <a:cubicBezTo>
                      <a:pt x="140" y="242"/>
                      <a:pt x="65" y="489"/>
                      <a:pt x="31" y="742"/>
                    </a:cubicBezTo>
                    <a:cubicBezTo>
                      <a:pt x="3" y="954"/>
                      <a:pt x="0" y="1170"/>
                      <a:pt x="8" y="1386"/>
                    </a:cubicBezTo>
                    <a:cubicBezTo>
                      <a:pt x="62" y="1190"/>
                      <a:pt x="128" y="923"/>
                      <a:pt x="163" y="698"/>
                    </a:cubicBezTo>
                    <a:cubicBezTo>
                      <a:pt x="195" y="466"/>
                      <a:pt x="208" y="233"/>
                      <a:pt x="2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9" name="Google Shape;13359;p33"/>
              <p:cNvSpPr/>
              <p:nvPr/>
            </p:nvSpPr>
            <p:spPr>
              <a:xfrm>
                <a:off x="4347325" y="3229850"/>
                <a:ext cx="71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517" extrusionOk="0">
                    <a:moveTo>
                      <a:pt x="287" y="1"/>
                    </a:moveTo>
                    <a:cubicBezTo>
                      <a:pt x="118" y="488"/>
                      <a:pt x="0" y="999"/>
                      <a:pt x="29" y="1517"/>
                    </a:cubicBezTo>
                    <a:cubicBezTo>
                      <a:pt x="83" y="1325"/>
                      <a:pt x="159" y="1059"/>
                      <a:pt x="200" y="838"/>
                    </a:cubicBezTo>
                    <a:cubicBezTo>
                      <a:pt x="251" y="561"/>
                      <a:pt x="266" y="281"/>
                      <a:pt x="28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0" name="Google Shape;13360;p33"/>
              <p:cNvSpPr/>
              <p:nvPr/>
            </p:nvSpPr>
            <p:spPr>
              <a:xfrm>
                <a:off x="4355275" y="3171450"/>
                <a:ext cx="30050" cy="144125"/>
              </a:xfrm>
              <a:custGeom>
                <a:avLst/>
                <a:gdLst/>
                <a:ahLst/>
                <a:cxnLst/>
                <a:rect l="l" t="t" r="r" b="b"/>
                <a:pathLst>
                  <a:path w="1202" h="5765" extrusionOk="0">
                    <a:moveTo>
                      <a:pt x="1201" y="1"/>
                    </a:moveTo>
                    <a:lnTo>
                      <a:pt x="1201" y="1"/>
                    </a:lnTo>
                    <a:cubicBezTo>
                      <a:pt x="1087" y="381"/>
                      <a:pt x="1010" y="770"/>
                      <a:pt x="915" y="1155"/>
                    </a:cubicBezTo>
                    <a:cubicBezTo>
                      <a:pt x="808" y="1610"/>
                      <a:pt x="740" y="2072"/>
                      <a:pt x="652" y="2530"/>
                    </a:cubicBezTo>
                    <a:cubicBezTo>
                      <a:pt x="573" y="2952"/>
                      <a:pt x="485" y="3374"/>
                      <a:pt x="423" y="3800"/>
                    </a:cubicBezTo>
                    <a:cubicBezTo>
                      <a:pt x="437" y="3674"/>
                      <a:pt x="452" y="3549"/>
                      <a:pt x="464" y="3421"/>
                    </a:cubicBezTo>
                    <a:cubicBezTo>
                      <a:pt x="472" y="3378"/>
                      <a:pt x="480" y="3335"/>
                      <a:pt x="489" y="3291"/>
                    </a:cubicBezTo>
                    <a:cubicBezTo>
                      <a:pt x="618" y="2539"/>
                      <a:pt x="690" y="1778"/>
                      <a:pt x="764" y="1019"/>
                    </a:cubicBezTo>
                    <a:lnTo>
                      <a:pt x="764" y="1019"/>
                    </a:lnTo>
                    <a:cubicBezTo>
                      <a:pt x="629" y="1548"/>
                      <a:pt x="498" y="2078"/>
                      <a:pt x="398" y="2617"/>
                    </a:cubicBezTo>
                    <a:cubicBezTo>
                      <a:pt x="329" y="3000"/>
                      <a:pt x="278" y="3388"/>
                      <a:pt x="238" y="3775"/>
                    </a:cubicBezTo>
                    <a:cubicBezTo>
                      <a:pt x="180" y="4065"/>
                      <a:pt x="128" y="4356"/>
                      <a:pt x="91" y="4650"/>
                    </a:cubicBezTo>
                    <a:cubicBezTo>
                      <a:pt x="84" y="4688"/>
                      <a:pt x="77" y="4727"/>
                      <a:pt x="71" y="4765"/>
                    </a:cubicBezTo>
                    <a:cubicBezTo>
                      <a:pt x="22" y="5096"/>
                      <a:pt x="2" y="5430"/>
                      <a:pt x="0" y="5765"/>
                    </a:cubicBezTo>
                    <a:cubicBezTo>
                      <a:pt x="55" y="5733"/>
                      <a:pt x="108" y="5702"/>
                      <a:pt x="160" y="5672"/>
                    </a:cubicBezTo>
                    <a:cubicBezTo>
                      <a:pt x="180" y="5538"/>
                      <a:pt x="199" y="5408"/>
                      <a:pt x="216" y="5288"/>
                    </a:cubicBezTo>
                    <a:cubicBezTo>
                      <a:pt x="269" y="4945"/>
                      <a:pt x="320" y="4612"/>
                      <a:pt x="364" y="4276"/>
                    </a:cubicBezTo>
                    <a:lnTo>
                      <a:pt x="364" y="4276"/>
                    </a:lnTo>
                    <a:cubicBezTo>
                      <a:pt x="352" y="4385"/>
                      <a:pt x="341" y="4494"/>
                      <a:pt x="331" y="4605"/>
                    </a:cubicBezTo>
                    <a:cubicBezTo>
                      <a:pt x="320" y="4667"/>
                      <a:pt x="308" y="4730"/>
                      <a:pt x="298" y="4794"/>
                    </a:cubicBezTo>
                    <a:cubicBezTo>
                      <a:pt x="252" y="5077"/>
                      <a:pt x="221" y="5362"/>
                      <a:pt x="202" y="5650"/>
                    </a:cubicBezTo>
                    <a:cubicBezTo>
                      <a:pt x="259" y="5619"/>
                      <a:pt x="316" y="5588"/>
                      <a:pt x="373" y="5559"/>
                    </a:cubicBezTo>
                    <a:cubicBezTo>
                      <a:pt x="444" y="5196"/>
                      <a:pt x="515" y="4833"/>
                      <a:pt x="572" y="4466"/>
                    </a:cubicBezTo>
                    <a:cubicBezTo>
                      <a:pt x="614" y="4188"/>
                      <a:pt x="646" y="3909"/>
                      <a:pt x="671" y="3630"/>
                    </a:cubicBezTo>
                    <a:cubicBezTo>
                      <a:pt x="717" y="3385"/>
                      <a:pt x="763" y="3139"/>
                      <a:pt x="808" y="2894"/>
                    </a:cubicBezTo>
                    <a:cubicBezTo>
                      <a:pt x="906" y="2371"/>
                      <a:pt x="994" y="1846"/>
                      <a:pt x="1055" y="1319"/>
                    </a:cubicBezTo>
                    <a:cubicBezTo>
                      <a:pt x="1114" y="881"/>
                      <a:pt x="1143" y="439"/>
                      <a:pt x="12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1" name="Google Shape;13361;p33"/>
              <p:cNvSpPr/>
              <p:nvPr/>
            </p:nvSpPr>
            <p:spPr>
              <a:xfrm>
                <a:off x="4367725" y="3172425"/>
                <a:ext cx="23000" cy="136075"/>
              </a:xfrm>
              <a:custGeom>
                <a:avLst/>
                <a:gdLst/>
                <a:ahLst/>
                <a:cxnLst/>
                <a:rect l="l" t="t" r="r" b="b"/>
                <a:pathLst>
                  <a:path w="920" h="5443" extrusionOk="0">
                    <a:moveTo>
                      <a:pt x="381" y="3962"/>
                    </a:moveTo>
                    <a:lnTo>
                      <a:pt x="381" y="3962"/>
                    </a:lnTo>
                    <a:cubicBezTo>
                      <a:pt x="376" y="4015"/>
                      <a:pt x="371" y="4071"/>
                      <a:pt x="367" y="4125"/>
                    </a:cubicBezTo>
                    <a:cubicBezTo>
                      <a:pt x="357" y="4164"/>
                      <a:pt x="347" y="4204"/>
                      <a:pt x="338" y="4242"/>
                    </a:cubicBezTo>
                    <a:cubicBezTo>
                      <a:pt x="345" y="4185"/>
                      <a:pt x="351" y="4130"/>
                      <a:pt x="356" y="4073"/>
                    </a:cubicBezTo>
                    <a:cubicBezTo>
                      <a:pt x="361" y="4050"/>
                      <a:pt x="367" y="4026"/>
                      <a:pt x="372" y="4003"/>
                    </a:cubicBezTo>
                    <a:cubicBezTo>
                      <a:pt x="376" y="3989"/>
                      <a:pt x="378" y="3975"/>
                      <a:pt x="381" y="3962"/>
                    </a:cubicBezTo>
                    <a:close/>
                    <a:moveTo>
                      <a:pt x="403" y="5015"/>
                    </a:moveTo>
                    <a:cubicBezTo>
                      <a:pt x="402" y="5016"/>
                      <a:pt x="402" y="5017"/>
                      <a:pt x="402" y="5019"/>
                    </a:cubicBezTo>
                    <a:lnTo>
                      <a:pt x="402" y="5019"/>
                    </a:lnTo>
                    <a:cubicBezTo>
                      <a:pt x="402" y="5018"/>
                      <a:pt x="402" y="5016"/>
                      <a:pt x="403" y="5015"/>
                    </a:cubicBezTo>
                    <a:close/>
                    <a:moveTo>
                      <a:pt x="920" y="0"/>
                    </a:moveTo>
                    <a:lnTo>
                      <a:pt x="920" y="0"/>
                    </a:lnTo>
                    <a:cubicBezTo>
                      <a:pt x="804" y="461"/>
                      <a:pt x="677" y="920"/>
                      <a:pt x="587" y="1387"/>
                    </a:cubicBezTo>
                    <a:cubicBezTo>
                      <a:pt x="507" y="1816"/>
                      <a:pt x="480" y="2134"/>
                      <a:pt x="415" y="2577"/>
                    </a:cubicBezTo>
                    <a:cubicBezTo>
                      <a:pt x="373" y="2894"/>
                      <a:pt x="325" y="3231"/>
                      <a:pt x="283" y="3581"/>
                    </a:cubicBezTo>
                    <a:cubicBezTo>
                      <a:pt x="211" y="3900"/>
                      <a:pt x="139" y="4217"/>
                      <a:pt x="95" y="4542"/>
                    </a:cubicBezTo>
                    <a:cubicBezTo>
                      <a:pt x="49" y="4840"/>
                      <a:pt x="18" y="5142"/>
                      <a:pt x="1" y="5443"/>
                    </a:cubicBezTo>
                    <a:cubicBezTo>
                      <a:pt x="121" y="5358"/>
                      <a:pt x="245" y="5273"/>
                      <a:pt x="369" y="5189"/>
                    </a:cubicBezTo>
                    <a:cubicBezTo>
                      <a:pt x="380" y="5135"/>
                      <a:pt x="390" y="5081"/>
                      <a:pt x="400" y="5029"/>
                    </a:cubicBezTo>
                    <a:lnTo>
                      <a:pt x="400" y="5029"/>
                    </a:lnTo>
                    <a:cubicBezTo>
                      <a:pt x="400" y="5031"/>
                      <a:pt x="399" y="5034"/>
                      <a:pt x="399" y="5036"/>
                    </a:cubicBezTo>
                    <a:cubicBezTo>
                      <a:pt x="393" y="5084"/>
                      <a:pt x="387" y="5133"/>
                      <a:pt x="382" y="5181"/>
                    </a:cubicBezTo>
                    <a:cubicBezTo>
                      <a:pt x="459" y="5129"/>
                      <a:pt x="537" y="5076"/>
                      <a:pt x="616" y="5025"/>
                    </a:cubicBezTo>
                    <a:cubicBezTo>
                      <a:pt x="655" y="4774"/>
                      <a:pt x="683" y="4524"/>
                      <a:pt x="702" y="4273"/>
                    </a:cubicBezTo>
                    <a:cubicBezTo>
                      <a:pt x="743" y="4088"/>
                      <a:pt x="779" y="3899"/>
                      <a:pt x="801" y="3728"/>
                    </a:cubicBezTo>
                    <a:cubicBezTo>
                      <a:pt x="846" y="3397"/>
                      <a:pt x="850" y="3064"/>
                      <a:pt x="871" y="2732"/>
                    </a:cubicBezTo>
                    <a:lnTo>
                      <a:pt x="871" y="2732"/>
                    </a:lnTo>
                    <a:cubicBezTo>
                      <a:pt x="733" y="3128"/>
                      <a:pt x="649" y="3536"/>
                      <a:pt x="602" y="3952"/>
                    </a:cubicBezTo>
                    <a:cubicBezTo>
                      <a:pt x="552" y="4181"/>
                      <a:pt x="502" y="4412"/>
                      <a:pt x="463" y="4644"/>
                    </a:cubicBezTo>
                    <a:lnTo>
                      <a:pt x="479" y="4528"/>
                    </a:lnTo>
                    <a:cubicBezTo>
                      <a:pt x="543" y="4197"/>
                      <a:pt x="605" y="3866"/>
                      <a:pt x="659" y="3532"/>
                    </a:cubicBezTo>
                    <a:cubicBezTo>
                      <a:pt x="750" y="2944"/>
                      <a:pt x="815" y="2351"/>
                      <a:pt x="867" y="1759"/>
                    </a:cubicBezTo>
                    <a:lnTo>
                      <a:pt x="867" y="1759"/>
                    </a:lnTo>
                    <a:cubicBezTo>
                      <a:pt x="769" y="2136"/>
                      <a:pt x="661" y="2511"/>
                      <a:pt x="569" y="2889"/>
                    </a:cubicBezTo>
                    <a:cubicBezTo>
                      <a:pt x="592" y="2724"/>
                      <a:pt x="613" y="2558"/>
                      <a:pt x="633" y="2392"/>
                    </a:cubicBezTo>
                    <a:cubicBezTo>
                      <a:pt x="734" y="1591"/>
                      <a:pt x="819" y="786"/>
                      <a:pt x="9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2" name="Google Shape;13362;p33"/>
              <p:cNvSpPr/>
              <p:nvPr/>
            </p:nvSpPr>
            <p:spPr>
              <a:xfrm>
                <a:off x="4404250" y="2961925"/>
                <a:ext cx="25050" cy="70350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2814" extrusionOk="0">
                    <a:moveTo>
                      <a:pt x="0" y="0"/>
                    </a:moveTo>
                    <a:cubicBezTo>
                      <a:pt x="111" y="472"/>
                      <a:pt x="204" y="946"/>
                      <a:pt x="349" y="1407"/>
                    </a:cubicBezTo>
                    <a:cubicBezTo>
                      <a:pt x="494" y="1861"/>
                      <a:pt x="711" y="2451"/>
                      <a:pt x="880" y="2814"/>
                    </a:cubicBezTo>
                    <a:cubicBezTo>
                      <a:pt x="782" y="2442"/>
                      <a:pt x="679" y="2071"/>
                      <a:pt x="574" y="1700"/>
                    </a:cubicBezTo>
                    <a:lnTo>
                      <a:pt x="574" y="1700"/>
                    </a:lnTo>
                    <a:cubicBezTo>
                      <a:pt x="694" y="1988"/>
                      <a:pt x="851" y="2291"/>
                      <a:pt x="1001" y="2601"/>
                    </a:cubicBezTo>
                    <a:cubicBezTo>
                      <a:pt x="908" y="2266"/>
                      <a:pt x="755" y="1653"/>
                      <a:pt x="619" y="1231"/>
                    </a:cubicBezTo>
                    <a:cubicBezTo>
                      <a:pt x="481" y="806"/>
                      <a:pt x="327" y="441"/>
                      <a:pt x="172" y="70"/>
                    </a:cubicBezTo>
                    <a:lnTo>
                      <a:pt x="172" y="70"/>
                    </a:lnTo>
                    <a:cubicBezTo>
                      <a:pt x="207" y="294"/>
                      <a:pt x="245" y="517"/>
                      <a:pt x="292" y="740"/>
                    </a:cubicBezTo>
                    <a:cubicBezTo>
                      <a:pt x="209" y="488"/>
                      <a:pt x="116" y="240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3" name="Google Shape;13363;p33"/>
              <p:cNvSpPr/>
              <p:nvPr/>
            </p:nvSpPr>
            <p:spPr>
              <a:xfrm>
                <a:off x="4413850" y="2964525"/>
                <a:ext cx="16275" cy="49175"/>
              </a:xfrm>
              <a:custGeom>
                <a:avLst/>
                <a:gdLst/>
                <a:ahLst/>
                <a:cxnLst/>
                <a:rect l="l" t="t" r="r" b="b"/>
                <a:pathLst>
                  <a:path w="651" h="1967" extrusionOk="0">
                    <a:moveTo>
                      <a:pt x="0" y="0"/>
                    </a:moveTo>
                    <a:cubicBezTo>
                      <a:pt x="98" y="688"/>
                      <a:pt x="309" y="1359"/>
                      <a:pt x="650" y="1966"/>
                    </a:cubicBezTo>
                    <a:cubicBezTo>
                      <a:pt x="622" y="1759"/>
                      <a:pt x="499" y="1285"/>
                      <a:pt x="406" y="997"/>
                    </a:cubicBezTo>
                    <a:cubicBezTo>
                      <a:pt x="295" y="656"/>
                      <a:pt x="146" y="327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4" name="Google Shape;13364;p33"/>
              <p:cNvSpPr/>
              <p:nvPr/>
            </p:nvSpPr>
            <p:spPr>
              <a:xfrm>
                <a:off x="4418500" y="2964750"/>
                <a:ext cx="8800" cy="25100"/>
              </a:xfrm>
              <a:custGeom>
                <a:avLst/>
                <a:gdLst/>
                <a:ahLst/>
                <a:cxnLst/>
                <a:rect l="l" t="t" r="r" b="b"/>
                <a:pathLst>
                  <a:path w="352" h="100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2" y="355"/>
                      <a:pt x="185" y="689"/>
                      <a:pt x="352" y="1003"/>
                    </a:cubicBezTo>
                    <a:cubicBezTo>
                      <a:pt x="276" y="655"/>
                      <a:pt x="168" y="314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5" name="Google Shape;13365;p33"/>
              <p:cNvSpPr/>
              <p:nvPr/>
            </p:nvSpPr>
            <p:spPr>
              <a:xfrm>
                <a:off x="4422875" y="2965900"/>
                <a:ext cx="2047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819" h="221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2" y="372"/>
                      <a:pt x="160" y="747"/>
                      <a:pt x="289" y="1108"/>
                    </a:cubicBezTo>
                    <a:cubicBezTo>
                      <a:pt x="427" y="1493"/>
                      <a:pt x="612" y="1860"/>
                      <a:pt x="819" y="2214"/>
                    </a:cubicBezTo>
                    <a:cubicBezTo>
                      <a:pt x="715" y="1855"/>
                      <a:pt x="628" y="1494"/>
                      <a:pt x="501" y="1145"/>
                    </a:cubicBezTo>
                    <a:cubicBezTo>
                      <a:pt x="359" y="753"/>
                      <a:pt x="188" y="372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6" name="Google Shape;13366;p33"/>
              <p:cNvSpPr/>
              <p:nvPr/>
            </p:nvSpPr>
            <p:spPr>
              <a:xfrm>
                <a:off x="4428700" y="2961525"/>
                <a:ext cx="16850" cy="50700"/>
              </a:xfrm>
              <a:custGeom>
                <a:avLst/>
                <a:gdLst/>
                <a:ahLst/>
                <a:cxnLst/>
                <a:rect l="l" t="t" r="r" b="b"/>
                <a:pathLst>
                  <a:path w="674" h="2028" extrusionOk="0">
                    <a:moveTo>
                      <a:pt x="128" y="1"/>
                    </a:moveTo>
                    <a:lnTo>
                      <a:pt x="128" y="1"/>
                    </a:lnTo>
                    <a:cubicBezTo>
                      <a:pt x="152" y="295"/>
                      <a:pt x="212" y="587"/>
                      <a:pt x="303" y="869"/>
                    </a:cubicBezTo>
                    <a:cubicBezTo>
                      <a:pt x="289" y="833"/>
                      <a:pt x="273" y="797"/>
                      <a:pt x="258" y="761"/>
                    </a:cubicBezTo>
                    <a:cubicBezTo>
                      <a:pt x="154" y="509"/>
                      <a:pt x="91" y="391"/>
                      <a:pt x="1" y="127"/>
                    </a:cubicBezTo>
                    <a:lnTo>
                      <a:pt x="1" y="127"/>
                    </a:lnTo>
                    <a:cubicBezTo>
                      <a:pt x="51" y="802"/>
                      <a:pt x="310" y="1449"/>
                      <a:pt x="654" y="2027"/>
                    </a:cubicBezTo>
                    <a:cubicBezTo>
                      <a:pt x="575" y="1729"/>
                      <a:pt x="499" y="1428"/>
                      <a:pt x="401" y="1137"/>
                    </a:cubicBezTo>
                    <a:lnTo>
                      <a:pt x="401" y="1137"/>
                    </a:lnTo>
                    <a:cubicBezTo>
                      <a:pt x="471" y="1307"/>
                      <a:pt x="555" y="1473"/>
                      <a:pt x="650" y="1633"/>
                    </a:cubicBezTo>
                    <a:cubicBezTo>
                      <a:pt x="658" y="1644"/>
                      <a:pt x="666" y="1658"/>
                      <a:pt x="673" y="1668"/>
                    </a:cubicBezTo>
                    <a:cubicBezTo>
                      <a:pt x="672" y="1665"/>
                      <a:pt x="670" y="1663"/>
                      <a:pt x="670" y="1660"/>
                    </a:cubicBezTo>
                    <a:cubicBezTo>
                      <a:pt x="622" y="1502"/>
                      <a:pt x="596" y="1335"/>
                      <a:pt x="549" y="1176"/>
                    </a:cubicBezTo>
                    <a:cubicBezTo>
                      <a:pt x="452" y="769"/>
                      <a:pt x="277" y="390"/>
                      <a:pt x="1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7" name="Google Shape;13367;p33"/>
              <p:cNvSpPr/>
              <p:nvPr/>
            </p:nvSpPr>
            <p:spPr>
              <a:xfrm>
                <a:off x="4437375" y="2962775"/>
                <a:ext cx="9950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137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6" y="475"/>
                      <a:pt x="155" y="947"/>
                      <a:pt x="387" y="1360"/>
                    </a:cubicBezTo>
                    <a:cubicBezTo>
                      <a:pt x="391" y="1367"/>
                      <a:pt x="393" y="1372"/>
                      <a:pt x="397" y="1376"/>
                    </a:cubicBezTo>
                    <a:cubicBezTo>
                      <a:pt x="394" y="1370"/>
                      <a:pt x="393" y="1360"/>
                      <a:pt x="391" y="1352"/>
                    </a:cubicBezTo>
                    <a:cubicBezTo>
                      <a:pt x="345" y="1132"/>
                      <a:pt x="304" y="909"/>
                      <a:pt x="245" y="692"/>
                    </a:cubicBezTo>
                    <a:cubicBezTo>
                      <a:pt x="180" y="455"/>
                      <a:pt x="78" y="232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8" name="Google Shape;13368;p33"/>
              <p:cNvSpPr/>
              <p:nvPr/>
            </p:nvSpPr>
            <p:spPr>
              <a:xfrm>
                <a:off x="4441325" y="2965050"/>
                <a:ext cx="18875" cy="48700"/>
              </a:xfrm>
              <a:custGeom>
                <a:avLst/>
                <a:gdLst/>
                <a:ahLst/>
                <a:cxnLst/>
                <a:rect l="l" t="t" r="r" b="b"/>
                <a:pathLst>
                  <a:path w="755" h="194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51" y="596"/>
                      <a:pt x="248" y="1169"/>
                      <a:pt x="522" y="1697"/>
                    </a:cubicBezTo>
                    <a:cubicBezTo>
                      <a:pt x="529" y="1709"/>
                      <a:pt x="535" y="1724"/>
                      <a:pt x="541" y="1736"/>
                    </a:cubicBezTo>
                    <a:cubicBezTo>
                      <a:pt x="540" y="1734"/>
                      <a:pt x="540" y="1730"/>
                      <a:pt x="539" y="1728"/>
                    </a:cubicBezTo>
                    <a:cubicBezTo>
                      <a:pt x="506" y="1549"/>
                      <a:pt x="471" y="1368"/>
                      <a:pt x="429" y="1190"/>
                    </a:cubicBezTo>
                    <a:lnTo>
                      <a:pt x="429" y="1190"/>
                    </a:lnTo>
                    <a:cubicBezTo>
                      <a:pt x="523" y="1441"/>
                      <a:pt x="639" y="1673"/>
                      <a:pt x="754" y="1947"/>
                    </a:cubicBezTo>
                    <a:cubicBezTo>
                      <a:pt x="706" y="1699"/>
                      <a:pt x="591" y="1249"/>
                      <a:pt x="498" y="938"/>
                    </a:cubicBezTo>
                    <a:cubicBezTo>
                      <a:pt x="407" y="645"/>
                      <a:pt x="285" y="362"/>
                      <a:pt x="194" y="68"/>
                    </a:cubicBezTo>
                    <a:lnTo>
                      <a:pt x="194" y="68"/>
                    </a:lnTo>
                    <a:cubicBezTo>
                      <a:pt x="214" y="299"/>
                      <a:pt x="249" y="533"/>
                      <a:pt x="302" y="761"/>
                    </a:cubicBezTo>
                    <a:cubicBezTo>
                      <a:pt x="210" y="494"/>
                      <a:pt x="98" y="243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9" name="Google Shape;13369;p33"/>
              <p:cNvSpPr/>
              <p:nvPr/>
            </p:nvSpPr>
            <p:spPr>
              <a:xfrm>
                <a:off x="4443775" y="3015700"/>
                <a:ext cx="892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357" h="839" extrusionOk="0">
                    <a:moveTo>
                      <a:pt x="0" y="0"/>
                    </a:moveTo>
                    <a:cubicBezTo>
                      <a:pt x="69" y="299"/>
                      <a:pt x="163" y="595"/>
                      <a:pt x="356" y="839"/>
                    </a:cubicBezTo>
                    <a:cubicBezTo>
                      <a:pt x="264" y="526"/>
                      <a:pt x="167" y="278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0" name="Google Shape;13370;p33"/>
              <p:cNvSpPr/>
              <p:nvPr/>
            </p:nvSpPr>
            <p:spPr>
              <a:xfrm>
                <a:off x="4444975" y="3012725"/>
                <a:ext cx="9400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376" h="830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9" y="300"/>
                      <a:pt x="187" y="587"/>
                      <a:pt x="375" y="830"/>
                    </a:cubicBezTo>
                    <a:cubicBezTo>
                      <a:pt x="291" y="537"/>
                      <a:pt x="166" y="257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1" name="Google Shape;13371;p33"/>
              <p:cNvSpPr/>
              <p:nvPr/>
            </p:nvSpPr>
            <p:spPr>
              <a:xfrm>
                <a:off x="4445650" y="3004650"/>
                <a:ext cx="10950" cy="27175"/>
              </a:xfrm>
              <a:custGeom>
                <a:avLst/>
                <a:gdLst/>
                <a:ahLst/>
                <a:cxnLst/>
                <a:rect l="l" t="t" r="r" b="b"/>
                <a:pathLst>
                  <a:path w="438" h="1087" extrusionOk="0">
                    <a:moveTo>
                      <a:pt x="0" y="1"/>
                    </a:moveTo>
                    <a:cubicBezTo>
                      <a:pt x="82" y="384"/>
                      <a:pt x="211" y="763"/>
                      <a:pt x="438" y="1086"/>
                    </a:cubicBezTo>
                    <a:cubicBezTo>
                      <a:pt x="344" y="701"/>
                      <a:pt x="200" y="341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2" name="Google Shape;13372;p33"/>
              <p:cNvSpPr/>
              <p:nvPr/>
            </p:nvSpPr>
            <p:spPr>
              <a:xfrm>
                <a:off x="4447350" y="3001050"/>
                <a:ext cx="12550" cy="30025"/>
              </a:xfrm>
              <a:custGeom>
                <a:avLst/>
                <a:gdLst/>
                <a:ahLst/>
                <a:cxnLst/>
                <a:rect l="l" t="t" r="r" b="b"/>
                <a:pathLst>
                  <a:path w="502" h="1201" extrusionOk="0">
                    <a:moveTo>
                      <a:pt x="0" y="0"/>
                    </a:moveTo>
                    <a:cubicBezTo>
                      <a:pt x="75" y="423"/>
                      <a:pt x="236" y="827"/>
                      <a:pt x="484" y="1178"/>
                    </a:cubicBezTo>
                    <a:cubicBezTo>
                      <a:pt x="489" y="1183"/>
                      <a:pt x="500" y="1200"/>
                      <a:pt x="502" y="1200"/>
                    </a:cubicBezTo>
                    <a:cubicBezTo>
                      <a:pt x="502" y="1200"/>
                      <a:pt x="502" y="1200"/>
                      <a:pt x="502" y="1200"/>
                    </a:cubicBezTo>
                    <a:cubicBezTo>
                      <a:pt x="478" y="1122"/>
                      <a:pt x="455" y="1045"/>
                      <a:pt x="430" y="966"/>
                    </a:cubicBezTo>
                    <a:cubicBezTo>
                      <a:pt x="321" y="613"/>
                      <a:pt x="184" y="336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3" name="Google Shape;13373;p33"/>
              <p:cNvSpPr/>
              <p:nvPr/>
            </p:nvSpPr>
            <p:spPr>
              <a:xfrm>
                <a:off x="4454275" y="3010775"/>
                <a:ext cx="6675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65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9" y="232"/>
                      <a:pt x="135" y="460"/>
                      <a:pt x="267" y="656"/>
                    </a:cubicBezTo>
                    <a:cubicBezTo>
                      <a:pt x="220" y="423"/>
                      <a:pt x="133" y="197"/>
                      <a:pt x="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4" name="Google Shape;13374;p33"/>
              <p:cNvSpPr/>
              <p:nvPr/>
            </p:nvSpPr>
            <p:spPr>
              <a:xfrm>
                <a:off x="4460000" y="3016500"/>
                <a:ext cx="12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1" h="12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" y="45"/>
                      <a:pt x="27" y="89"/>
                      <a:pt x="50" y="127"/>
                    </a:cubicBezTo>
                    <a:cubicBezTo>
                      <a:pt x="43" y="82"/>
                      <a:pt x="27" y="39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5" name="Google Shape;13375;p33"/>
              <p:cNvSpPr/>
              <p:nvPr/>
            </p:nvSpPr>
            <p:spPr>
              <a:xfrm>
                <a:off x="4433125" y="3008775"/>
                <a:ext cx="16550" cy="34375"/>
              </a:xfrm>
              <a:custGeom>
                <a:avLst/>
                <a:gdLst/>
                <a:ahLst/>
                <a:cxnLst/>
                <a:rect l="l" t="t" r="r" b="b"/>
                <a:pathLst>
                  <a:path w="662" h="13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4" y="325"/>
                      <a:pt x="227" y="669"/>
                      <a:pt x="408" y="973"/>
                    </a:cubicBezTo>
                    <a:cubicBezTo>
                      <a:pt x="485" y="1112"/>
                      <a:pt x="571" y="1246"/>
                      <a:pt x="662" y="1374"/>
                    </a:cubicBezTo>
                    <a:cubicBezTo>
                      <a:pt x="657" y="1363"/>
                      <a:pt x="654" y="1350"/>
                      <a:pt x="651" y="1339"/>
                    </a:cubicBezTo>
                    <a:cubicBezTo>
                      <a:pt x="504" y="863"/>
                      <a:pt x="310" y="396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6" name="Google Shape;13376;p33"/>
              <p:cNvSpPr/>
              <p:nvPr/>
            </p:nvSpPr>
            <p:spPr>
              <a:xfrm>
                <a:off x="4432875" y="3017175"/>
                <a:ext cx="14175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67" h="115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6" y="182"/>
                      <a:pt x="120" y="367"/>
                      <a:pt x="202" y="544"/>
                    </a:cubicBezTo>
                    <a:cubicBezTo>
                      <a:pt x="303" y="760"/>
                      <a:pt x="434" y="965"/>
                      <a:pt x="567" y="1159"/>
                    </a:cubicBezTo>
                    <a:cubicBezTo>
                      <a:pt x="455" y="740"/>
                      <a:pt x="250" y="354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7" name="Google Shape;13377;p33"/>
              <p:cNvSpPr/>
              <p:nvPr/>
            </p:nvSpPr>
            <p:spPr>
              <a:xfrm>
                <a:off x="4431525" y="3022700"/>
                <a:ext cx="1290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516" h="1025" extrusionOk="0">
                    <a:moveTo>
                      <a:pt x="1" y="0"/>
                    </a:moveTo>
                    <a:cubicBezTo>
                      <a:pt x="117" y="365"/>
                      <a:pt x="280" y="732"/>
                      <a:pt x="516" y="1024"/>
                    </a:cubicBezTo>
                    <a:cubicBezTo>
                      <a:pt x="401" y="657"/>
                      <a:pt x="233" y="307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8" name="Google Shape;13378;p33"/>
              <p:cNvSpPr/>
              <p:nvPr/>
            </p:nvSpPr>
            <p:spPr>
              <a:xfrm>
                <a:off x="4429800" y="3024175"/>
                <a:ext cx="1232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493" h="100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9" y="175"/>
                      <a:pt x="103" y="351"/>
                      <a:pt x="178" y="516"/>
                    </a:cubicBezTo>
                    <a:cubicBezTo>
                      <a:pt x="259" y="683"/>
                      <a:pt x="363" y="837"/>
                      <a:pt x="476" y="986"/>
                    </a:cubicBezTo>
                    <a:cubicBezTo>
                      <a:pt x="481" y="992"/>
                      <a:pt x="490" y="1006"/>
                      <a:pt x="492" y="1006"/>
                    </a:cubicBezTo>
                    <a:cubicBezTo>
                      <a:pt x="492" y="1006"/>
                      <a:pt x="492" y="1006"/>
                      <a:pt x="492" y="1006"/>
                    </a:cubicBezTo>
                    <a:cubicBezTo>
                      <a:pt x="469" y="939"/>
                      <a:pt x="447" y="874"/>
                      <a:pt x="421" y="810"/>
                    </a:cubicBezTo>
                    <a:cubicBezTo>
                      <a:pt x="321" y="544"/>
                      <a:pt x="170" y="263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9" name="Google Shape;13379;p33"/>
              <p:cNvSpPr/>
              <p:nvPr/>
            </p:nvSpPr>
            <p:spPr>
              <a:xfrm>
                <a:off x="4429025" y="3029700"/>
                <a:ext cx="11400" cy="22000"/>
              </a:xfrm>
              <a:custGeom>
                <a:avLst/>
                <a:gdLst/>
                <a:ahLst/>
                <a:cxnLst/>
                <a:rect l="l" t="t" r="r" b="b"/>
                <a:pathLst>
                  <a:path w="456" h="880" extrusionOk="0">
                    <a:moveTo>
                      <a:pt x="1" y="1"/>
                    </a:moveTo>
                    <a:cubicBezTo>
                      <a:pt x="71" y="186"/>
                      <a:pt x="134" y="374"/>
                      <a:pt x="230" y="547"/>
                    </a:cubicBezTo>
                    <a:cubicBezTo>
                      <a:pt x="289" y="649"/>
                      <a:pt x="401" y="832"/>
                      <a:pt x="455" y="879"/>
                    </a:cubicBezTo>
                    <a:cubicBezTo>
                      <a:pt x="350" y="564"/>
                      <a:pt x="210" y="259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0" name="Google Shape;13380;p33"/>
              <p:cNvSpPr/>
              <p:nvPr/>
            </p:nvSpPr>
            <p:spPr>
              <a:xfrm>
                <a:off x="4428425" y="3032775"/>
                <a:ext cx="10475" cy="22200"/>
              </a:xfrm>
              <a:custGeom>
                <a:avLst/>
                <a:gdLst/>
                <a:ahLst/>
                <a:cxnLst/>
                <a:rect l="l" t="t" r="r" b="b"/>
                <a:pathLst>
                  <a:path w="419" h="88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70" y="317"/>
                      <a:pt x="205" y="616"/>
                      <a:pt x="406" y="872"/>
                    </a:cubicBezTo>
                    <a:cubicBezTo>
                      <a:pt x="409" y="876"/>
                      <a:pt x="417" y="888"/>
                      <a:pt x="418" y="888"/>
                    </a:cubicBezTo>
                    <a:cubicBezTo>
                      <a:pt x="418" y="888"/>
                      <a:pt x="418" y="887"/>
                      <a:pt x="417" y="885"/>
                    </a:cubicBezTo>
                    <a:cubicBezTo>
                      <a:pt x="404" y="844"/>
                      <a:pt x="391" y="802"/>
                      <a:pt x="375" y="761"/>
                    </a:cubicBezTo>
                    <a:cubicBezTo>
                      <a:pt x="282" y="493"/>
                      <a:pt x="150" y="241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1" name="Google Shape;13381;p33"/>
              <p:cNvSpPr/>
              <p:nvPr/>
            </p:nvSpPr>
            <p:spPr>
              <a:xfrm>
                <a:off x="4426950" y="3034800"/>
                <a:ext cx="945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378" h="86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4" y="307"/>
                      <a:pt x="191" y="606"/>
                      <a:pt x="377" y="859"/>
                    </a:cubicBezTo>
                    <a:cubicBezTo>
                      <a:pt x="298" y="556"/>
                      <a:pt x="175" y="265"/>
                      <a:pt x="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2" name="Google Shape;13382;p33"/>
              <p:cNvSpPr/>
              <p:nvPr/>
            </p:nvSpPr>
            <p:spPr>
              <a:xfrm>
                <a:off x="4387675" y="3022000"/>
                <a:ext cx="30925" cy="1980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7920" extrusionOk="0">
                    <a:moveTo>
                      <a:pt x="669" y="1"/>
                    </a:moveTo>
                    <a:cubicBezTo>
                      <a:pt x="377" y="1424"/>
                      <a:pt x="115" y="2805"/>
                      <a:pt x="0" y="4209"/>
                    </a:cubicBezTo>
                    <a:cubicBezTo>
                      <a:pt x="124" y="3777"/>
                      <a:pt x="248" y="3345"/>
                      <a:pt x="347" y="2907"/>
                    </a:cubicBezTo>
                    <a:lnTo>
                      <a:pt x="347" y="2907"/>
                    </a:lnTo>
                    <a:cubicBezTo>
                      <a:pt x="233" y="3603"/>
                      <a:pt x="149" y="4180"/>
                      <a:pt x="77" y="4934"/>
                    </a:cubicBezTo>
                    <a:cubicBezTo>
                      <a:pt x="225" y="4261"/>
                      <a:pt x="419" y="3601"/>
                      <a:pt x="536" y="2921"/>
                    </a:cubicBezTo>
                    <a:cubicBezTo>
                      <a:pt x="558" y="2794"/>
                      <a:pt x="584" y="2665"/>
                      <a:pt x="610" y="2538"/>
                    </a:cubicBezTo>
                    <a:lnTo>
                      <a:pt x="610" y="2538"/>
                    </a:lnTo>
                    <a:cubicBezTo>
                      <a:pt x="564" y="2829"/>
                      <a:pt x="530" y="3088"/>
                      <a:pt x="503" y="3286"/>
                    </a:cubicBezTo>
                    <a:cubicBezTo>
                      <a:pt x="443" y="3708"/>
                      <a:pt x="358" y="4126"/>
                      <a:pt x="306" y="4549"/>
                    </a:cubicBezTo>
                    <a:cubicBezTo>
                      <a:pt x="253" y="5000"/>
                      <a:pt x="197" y="5331"/>
                      <a:pt x="152" y="5829"/>
                    </a:cubicBezTo>
                    <a:cubicBezTo>
                      <a:pt x="320" y="5147"/>
                      <a:pt x="489" y="4465"/>
                      <a:pt x="623" y="3776"/>
                    </a:cubicBezTo>
                    <a:lnTo>
                      <a:pt x="623" y="3776"/>
                    </a:lnTo>
                    <a:cubicBezTo>
                      <a:pt x="580" y="4131"/>
                      <a:pt x="547" y="4464"/>
                      <a:pt x="520" y="4689"/>
                    </a:cubicBezTo>
                    <a:cubicBezTo>
                      <a:pt x="458" y="5162"/>
                      <a:pt x="360" y="5630"/>
                      <a:pt x="286" y="6102"/>
                    </a:cubicBezTo>
                    <a:cubicBezTo>
                      <a:pt x="217" y="6507"/>
                      <a:pt x="178" y="6918"/>
                      <a:pt x="96" y="7322"/>
                    </a:cubicBezTo>
                    <a:cubicBezTo>
                      <a:pt x="377" y="6426"/>
                      <a:pt x="567" y="5501"/>
                      <a:pt x="702" y="4572"/>
                    </a:cubicBezTo>
                    <a:cubicBezTo>
                      <a:pt x="706" y="4547"/>
                      <a:pt x="711" y="4524"/>
                      <a:pt x="714" y="4501"/>
                    </a:cubicBezTo>
                    <a:lnTo>
                      <a:pt x="714" y="4501"/>
                    </a:lnTo>
                    <a:cubicBezTo>
                      <a:pt x="697" y="4636"/>
                      <a:pt x="681" y="4768"/>
                      <a:pt x="664" y="4893"/>
                    </a:cubicBezTo>
                    <a:cubicBezTo>
                      <a:pt x="546" y="5778"/>
                      <a:pt x="379" y="6829"/>
                      <a:pt x="219" y="7919"/>
                    </a:cubicBezTo>
                    <a:cubicBezTo>
                      <a:pt x="461" y="7008"/>
                      <a:pt x="695" y="6091"/>
                      <a:pt x="834" y="5157"/>
                    </a:cubicBezTo>
                    <a:cubicBezTo>
                      <a:pt x="918" y="4633"/>
                      <a:pt x="994" y="4109"/>
                      <a:pt x="1046" y="3580"/>
                    </a:cubicBezTo>
                    <a:lnTo>
                      <a:pt x="1062" y="3395"/>
                    </a:lnTo>
                    <a:cubicBezTo>
                      <a:pt x="1094" y="3225"/>
                      <a:pt x="1124" y="3054"/>
                      <a:pt x="1145" y="2883"/>
                    </a:cubicBezTo>
                    <a:cubicBezTo>
                      <a:pt x="1201" y="2495"/>
                      <a:pt x="1231" y="1779"/>
                      <a:pt x="1237" y="1279"/>
                    </a:cubicBezTo>
                    <a:lnTo>
                      <a:pt x="1237" y="1279"/>
                    </a:lnTo>
                    <a:cubicBezTo>
                      <a:pt x="1179" y="1501"/>
                      <a:pt x="1126" y="1726"/>
                      <a:pt x="1081" y="1952"/>
                    </a:cubicBezTo>
                    <a:cubicBezTo>
                      <a:pt x="1116" y="1613"/>
                      <a:pt x="1149" y="1255"/>
                      <a:pt x="1176" y="907"/>
                    </a:cubicBezTo>
                    <a:lnTo>
                      <a:pt x="1176" y="907"/>
                    </a:lnTo>
                    <a:cubicBezTo>
                      <a:pt x="1085" y="1199"/>
                      <a:pt x="1001" y="1495"/>
                      <a:pt x="931" y="1794"/>
                    </a:cubicBezTo>
                    <a:cubicBezTo>
                      <a:pt x="982" y="1399"/>
                      <a:pt x="1030" y="979"/>
                      <a:pt x="1069" y="490"/>
                    </a:cubicBezTo>
                    <a:lnTo>
                      <a:pt x="1069" y="490"/>
                    </a:lnTo>
                    <a:cubicBezTo>
                      <a:pt x="955" y="841"/>
                      <a:pt x="847" y="1197"/>
                      <a:pt x="768" y="1561"/>
                    </a:cubicBezTo>
                    <a:cubicBezTo>
                      <a:pt x="815" y="1144"/>
                      <a:pt x="837" y="724"/>
                      <a:pt x="835" y="306"/>
                    </a:cubicBezTo>
                    <a:lnTo>
                      <a:pt x="835" y="306"/>
                    </a:lnTo>
                    <a:cubicBezTo>
                      <a:pt x="745" y="713"/>
                      <a:pt x="662" y="1109"/>
                      <a:pt x="588" y="1495"/>
                    </a:cubicBezTo>
                    <a:cubicBezTo>
                      <a:pt x="608" y="1356"/>
                      <a:pt x="624" y="1217"/>
                      <a:pt x="635" y="1077"/>
                    </a:cubicBezTo>
                    <a:cubicBezTo>
                      <a:pt x="665" y="718"/>
                      <a:pt x="669" y="359"/>
                      <a:pt x="66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3" name="Google Shape;13383;p33"/>
              <p:cNvSpPr/>
              <p:nvPr/>
            </p:nvSpPr>
            <p:spPr>
              <a:xfrm>
                <a:off x="4386650" y="2997550"/>
                <a:ext cx="15650" cy="105375"/>
              </a:xfrm>
              <a:custGeom>
                <a:avLst/>
                <a:gdLst/>
                <a:ahLst/>
                <a:cxnLst/>
                <a:rect l="l" t="t" r="r" b="b"/>
                <a:pathLst>
                  <a:path w="626" h="4215" extrusionOk="0">
                    <a:moveTo>
                      <a:pt x="626" y="0"/>
                    </a:moveTo>
                    <a:cubicBezTo>
                      <a:pt x="326" y="1411"/>
                      <a:pt x="193" y="2792"/>
                      <a:pt x="1" y="4214"/>
                    </a:cubicBezTo>
                    <a:cubicBezTo>
                      <a:pt x="178" y="3575"/>
                      <a:pt x="296" y="2920"/>
                      <a:pt x="396" y="2263"/>
                    </a:cubicBezTo>
                    <a:cubicBezTo>
                      <a:pt x="530" y="1495"/>
                      <a:pt x="604" y="785"/>
                      <a:pt x="62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4" name="Google Shape;13384;p33"/>
              <p:cNvSpPr/>
              <p:nvPr/>
            </p:nvSpPr>
            <p:spPr>
              <a:xfrm>
                <a:off x="4389750" y="2987050"/>
                <a:ext cx="10375" cy="67075"/>
              </a:xfrm>
              <a:custGeom>
                <a:avLst/>
                <a:gdLst/>
                <a:ahLst/>
                <a:cxnLst/>
                <a:rect l="l" t="t" r="r" b="b"/>
                <a:pathLst>
                  <a:path w="415" h="2683" extrusionOk="0">
                    <a:moveTo>
                      <a:pt x="391" y="0"/>
                    </a:moveTo>
                    <a:cubicBezTo>
                      <a:pt x="294" y="457"/>
                      <a:pt x="191" y="915"/>
                      <a:pt x="116" y="1377"/>
                    </a:cubicBezTo>
                    <a:cubicBezTo>
                      <a:pt x="51" y="1810"/>
                      <a:pt x="26" y="2247"/>
                      <a:pt x="0" y="2683"/>
                    </a:cubicBezTo>
                    <a:cubicBezTo>
                      <a:pt x="123" y="2258"/>
                      <a:pt x="242" y="1830"/>
                      <a:pt x="317" y="1393"/>
                    </a:cubicBezTo>
                    <a:cubicBezTo>
                      <a:pt x="393" y="932"/>
                      <a:pt x="414" y="467"/>
                      <a:pt x="39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5" name="Google Shape;13385;p33"/>
              <p:cNvSpPr/>
              <p:nvPr/>
            </p:nvSpPr>
            <p:spPr>
              <a:xfrm>
                <a:off x="4412275" y="3063350"/>
                <a:ext cx="11025" cy="7965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3186" extrusionOk="0">
                    <a:moveTo>
                      <a:pt x="440" y="1"/>
                    </a:moveTo>
                    <a:cubicBezTo>
                      <a:pt x="291" y="460"/>
                      <a:pt x="193" y="938"/>
                      <a:pt x="149" y="1420"/>
                    </a:cubicBezTo>
                    <a:cubicBezTo>
                      <a:pt x="142" y="1484"/>
                      <a:pt x="139" y="1548"/>
                      <a:pt x="134" y="1613"/>
                    </a:cubicBezTo>
                    <a:cubicBezTo>
                      <a:pt x="59" y="2133"/>
                      <a:pt x="31" y="2661"/>
                      <a:pt x="1" y="3186"/>
                    </a:cubicBezTo>
                    <a:cubicBezTo>
                      <a:pt x="167" y="2648"/>
                      <a:pt x="294" y="2097"/>
                      <a:pt x="347" y="1538"/>
                    </a:cubicBezTo>
                    <a:cubicBezTo>
                      <a:pt x="363" y="1391"/>
                      <a:pt x="371" y="1245"/>
                      <a:pt x="375" y="1097"/>
                    </a:cubicBezTo>
                    <a:cubicBezTo>
                      <a:pt x="415" y="732"/>
                      <a:pt x="425" y="365"/>
                      <a:pt x="4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6" name="Google Shape;13386;p33"/>
              <p:cNvSpPr/>
              <p:nvPr/>
            </p:nvSpPr>
            <p:spPr>
              <a:xfrm>
                <a:off x="4354575" y="3373825"/>
                <a:ext cx="12125" cy="53200"/>
              </a:xfrm>
              <a:custGeom>
                <a:avLst/>
                <a:gdLst/>
                <a:ahLst/>
                <a:cxnLst/>
                <a:rect l="l" t="t" r="r" b="b"/>
                <a:pathLst>
                  <a:path w="485" h="2128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41" y="210"/>
                      <a:pt x="157" y="423"/>
                      <a:pt x="187" y="631"/>
                    </a:cubicBezTo>
                    <a:cubicBezTo>
                      <a:pt x="148" y="500"/>
                      <a:pt x="106" y="368"/>
                      <a:pt x="65" y="237"/>
                    </a:cubicBezTo>
                    <a:lnTo>
                      <a:pt x="65" y="237"/>
                    </a:lnTo>
                    <a:cubicBezTo>
                      <a:pt x="79" y="458"/>
                      <a:pt x="95" y="677"/>
                      <a:pt x="126" y="895"/>
                    </a:cubicBezTo>
                    <a:cubicBezTo>
                      <a:pt x="85" y="721"/>
                      <a:pt x="40" y="548"/>
                      <a:pt x="1" y="373"/>
                    </a:cubicBezTo>
                    <a:lnTo>
                      <a:pt x="1" y="373"/>
                    </a:lnTo>
                    <a:cubicBezTo>
                      <a:pt x="38" y="967"/>
                      <a:pt x="150" y="1556"/>
                      <a:pt x="311" y="2127"/>
                    </a:cubicBezTo>
                    <a:cubicBezTo>
                      <a:pt x="286" y="1864"/>
                      <a:pt x="259" y="1601"/>
                      <a:pt x="215" y="1340"/>
                    </a:cubicBezTo>
                    <a:lnTo>
                      <a:pt x="215" y="1340"/>
                    </a:lnTo>
                    <a:cubicBezTo>
                      <a:pt x="275" y="1561"/>
                      <a:pt x="352" y="1774"/>
                      <a:pt x="425" y="1990"/>
                    </a:cubicBezTo>
                    <a:cubicBezTo>
                      <a:pt x="399" y="1745"/>
                      <a:pt x="382" y="1541"/>
                      <a:pt x="348" y="1324"/>
                    </a:cubicBezTo>
                    <a:lnTo>
                      <a:pt x="348" y="1324"/>
                    </a:lnTo>
                    <a:cubicBezTo>
                      <a:pt x="393" y="1470"/>
                      <a:pt x="440" y="1604"/>
                      <a:pt x="485" y="1686"/>
                    </a:cubicBezTo>
                    <a:cubicBezTo>
                      <a:pt x="446" y="1110"/>
                      <a:pt x="344" y="536"/>
                      <a:pt x="1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7" name="Google Shape;13387;p33"/>
              <p:cNvSpPr/>
              <p:nvPr/>
            </p:nvSpPr>
            <p:spPr>
              <a:xfrm>
                <a:off x="4369225" y="3358300"/>
                <a:ext cx="6150" cy="333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332" extrusionOk="0">
                    <a:moveTo>
                      <a:pt x="246" y="0"/>
                    </a:moveTo>
                    <a:lnTo>
                      <a:pt x="246" y="0"/>
                    </a:lnTo>
                    <a:cubicBezTo>
                      <a:pt x="176" y="25"/>
                      <a:pt x="106" y="44"/>
                      <a:pt x="35" y="56"/>
                    </a:cubicBezTo>
                    <a:cubicBezTo>
                      <a:pt x="1" y="481"/>
                      <a:pt x="4" y="907"/>
                      <a:pt x="44" y="1331"/>
                    </a:cubicBezTo>
                    <a:cubicBezTo>
                      <a:pt x="97" y="905"/>
                      <a:pt x="178" y="452"/>
                      <a:pt x="24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8" name="Google Shape;13388;p33"/>
              <p:cNvSpPr/>
              <p:nvPr/>
            </p:nvSpPr>
            <p:spPr>
              <a:xfrm>
                <a:off x="4369975" y="3315050"/>
                <a:ext cx="14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254" extrusionOk="0">
                    <a:moveTo>
                      <a:pt x="56" y="0"/>
                    </a:moveTo>
                    <a:cubicBezTo>
                      <a:pt x="43" y="62"/>
                      <a:pt x="30" y="123"/>
                      <a:pt x="17" y="185"/>
                    </a:cubicBezTo>
                    <a:cubicBezTo>
                      <a:pt x="13" y="207"/>
                      <a:pt x="8" y="231"/>
                      <a:pt x="1" y="254"/>
                    </a:cubicBezTo>
                    <a:lnTo>
                      <a:pt x="51" y="211"/>
                    </a:lnTo>
                    <a:cubicBezTo>
                      <a:pt x="51" y="184"/>
                      <a:pt x="51" y="155"/>
                      <a:pt x="52" y="127"/>
                    </a:cubicBezTo>
                    <a:cubicBezTo>
                      <a:pt x="54" y="86"/>
                      <a:pt x="55" y="35"/>
                      <a:pt x="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9" name="Google Shape;13389;p33"/>
              <p:cNvSpPr/>
              <p:nvPr/>
            </p:nvSpPr>
            <p:spPr>
              <a:xfrm>
                <a:off x="4365650" y="3359725"/>
                <a:ext cx="43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882" extrusionOk="0">
                    <a:moveTo>
                      <a:pt x="171" y="0"/>
                    </a:moveTo>
                    <a:lnTo>
                      <a:pt x="171" y="0"/>
                    </a:lnTo>
                    <a:cubicBezTo>
                      <a:pt x="113" y="10"/>
                      <a:pt x="57" y="15"/>
                      <a:pt x="1" y="15"/>
                    </a:cubicBezTo>
                    <a:cubicBezTo>
                      <a:pt x="10" y="307"/>
                      <a:pt x="50" y="597"/>
                      <a:pt x="129" y="882"/>
                    </a:cubicBezTo>
                    <a:cubicBezTo>
                      <a:pt x="124" y="587"/>
                      <a:pt x="147" y="294"/>
                      <a:pt x="17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0" name="Google Shape;13390;p33"/>
              <p:cNvSpPr/>
              <p:nvPr/>
            </p:nvSpPr>
            <p:spPr>
              <a:xfrm>
                <a:off x="4503050" y="3343325"/>
                <a:ext cx="37900" cy="108525"/>
              </a:xfrm>
              <a:custGeom>
                <a:avLst/>
                <a:gdLst/>
                <a:ahLst/>
                <a:cxnLst/>
                <a:rect l="l" t="t" r="r" b="b"/>
                <a:pathLst>
                  <a:path w="1516" h="4341" extrusionOk="0">
                    <a:moveTo>
                      <a:pt x="1516" y="0"/>
                    </a:moveTo>
                    <a:lnTo>
                      <a:pt x="1516" y="0"/>
                    </a:lnTo>
                    <a:cubicBezTo>
                      <a:pt x="1127" y="855"/>
                      <a:pt x="777" y="1747"/>
                      <a:pt x="468" y="2669"/>
                    </a:cubicBezTo>
                    <a:cubicBezTo>
                      <a:pt x="293" y="3180"/>
                      <a:pt x="128" y="3695"/>
                      <a:pt x="1" y="4220"/>
                    </a:cubicBezTo>
                    <a:cubicBezTo>
                      <a:pt x="16" y="4223"/>
                      <a:pt x="33" y="4228"/>
                      <a:pt x="48" y="4233"/>
                    </a:cubicBezTo>
                    <a:cubicBezTo>
                      <a:pt x="202" y="3821"/>
                      <a:pt x="351" y="3407"/>
                      <a:pt x="498" y="2993"/>
                    </a:cubicBezTo>
                    <a:lnTo>
                      <a:pt x="498" y="2993"/>
                    </a:lnTo>
                    <a:cubicBezTo>
                      <a:pt x="468" y="3081"/>
                      <a:pt x="439" y="3169"/>
                      <a:pt x="412" y="3260"/>
                    </a:cubicBezTo>
                    <a:cubicBezTo>
                      <a:pt x="326" y="3532"/>
                      <a:pt x="242" y="3929"/>
                      <a:pt x="172" y="4299"/>
                    </a:cubicBezTo>
                    <a:cubicBezTo>
                      <a:pt x="187" y="4311"/>
                      <a:pt x="203" y="4325"/>
                      <a:pt x="216" y="4341"/>
                    </a:cubicBezTo>
                    <a:cubicBezTo>
                      <a:pt x="655" y="3134"/>
                      <a:pt x="1041" y="1909"/>
                      <a:pt x="1391" y="675"/>
                    </a:cubicBezTo>
                    <a:lnTo>
                      <a:pt x="1391" y="675"/>
                    </a:lnTo>
                    <a:cubicBezTo>
                      <a:pt x="1253" y="1013"/>
                      <a:pt x="1107" y="1335"/>
                      <a:pt x="969" y="1690"/>
                    </a:cubicBezTo>
                    <a:cubicBezTo>
                      <a:pt x="893" y="1881"/>
                      <a:pt x="821" y="2073"/>
                      <a:pt x="750" y="2267"/>
                    </a:cubicBezTo>
                    <a:lnTo>
                      <a:pt x="793" y="2143"/>
                    </a:lnTo>
                    <a:cubicBezTo>
                      <a:pt x="1051" y="1434"/>
                      <a:pt x="1293" y="719"/>
                      <a:pt x="15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1" name="Google Shape;13391;p33"/>
              <p:cNvSpPr/>
              <p:nvPr/>
            </p:nvSpPr>
            <p:spPr>
              <a:xfrm>
                <a:off x="4518625" y="3377300"/>
                <a:ext cx="17025" cy="53200"/>
              </a:xfrm>
              <a:custGeom>
                <a:avLst/>
                <a:gdLst/>
                <a:ahLst/>
                <a:cxnLst/>
                <a:rect l="l" t="t" r="r" b="b"/>
                <a:pathLst>
                  <a:path w="681" h="2128" extrusionOk="0">
                    <a:moveTo>
                      <a:pt x="681" y="0"/>
                    </a:moveTo>
                    <a:lnTo>
                      <a:pt x="681" y="0"/>
                    </a:lnTo>
                    <a:cubicBezTo>
                      <a:pt x="364" y="677"/>
                      <a:pt x="92" y="1382"/>
                      <a:pt x="1" y="2127"/>
                    </a:cubicBezTo>
                    <a:cubicBezTo>
                      <a:pt x="149" y="1781"/>
                      <a:pt x="293" y="1423"/>
                      <a:pt x="410" y="1058"/>
                    </a:cubicBezTo>
                    <a:cubicBezTo>
                      <a:pt x="517" y="711"/>
                      <a:pt x="595" y="354"/>
                      <a:pt x="6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2" name="Google Shape;13392;p33"/>
              <p:cNvSpPr/>
              <p:nvPr/>
            </p:nvSpPr>
            <p:spPr>
              <a:xfrm>
                <a:off x="4509200" y="3427225"/>
                <a:ext cx="15900" cy="56100"/>
              </a:xfrm>
              <a:custGeom>
                <a:avLst/>
                <a:gdLst/>
                <a:ahLst/>
                <a:cxnLst/>
                <a:rect l="l" t="t" r="r" b="b"/>
                <a:pathLst>
                  <a:path w="636" h="2244" extrusionOk="0">
                    <a:moveTo>
                      <a:pt x="586" y="0"/>
                    </a:moveTo>
                    <a:lnTo>
                      <a:pt x="586" y="0"/>
                    </a:lnTo>
                    <a:cubicBezTo>
                      <a:pt x="440" y="295"/>
                      <a:pt x="326" y="542"/>
                      <a:pt x="227" y="830"/>
                    </a:cubicBezTo>
                    <a:cubicBezTo>
                      <a:pt x="280" y="636"/>
                      <a:pt x="320" y="438"/>
                      <a:pt x="357" y="239"/>
                    </a:cubicBezTo>
                    <a:lnTo>
                      <a:pt x="357" y="239"/>
                    </a:lnTo>
                    <a:cubicBezTo>
                      <a:pt x="235" y="466"/>
                      <a:pt x="134" y="706"/>
                      <a:pt x="57" y="951"/>
                    </a:cubicBezTo>
                    <a:cubicBezTo>
                      <a:pt x="46" y="990"/>
                      <a:pt x="37" y="1028"/>
                      <a:pt x="28" y="1067"/>
                    </a:cubicBezTo>
                    <a:cubicBezTo>
                      <a:pt x="60" y="1126"/>
                      <a:pt x="78" y="1193"/>
                      <a:pt x="84" y="1260"/>
                    </a:cubicBezTo>
                    <a:cubicBezTo>
                      <a:pt x="97" y="1227"/>
                      <a:pt x="110" y="1193"/>
                      <a:pt x="121" y="1159"/>
                    </a:cubicBezTo>
                    <a:cubicBezTo>
                      <a:pt x="132" y="1133"/>
                      <a:pt x="140" y="1108"/>
                      <a:pt x="148" y="1083"/>
                    </a:cubicBezTo>
                    <a:lnTo>
                      <a:pt x="148" y="1083"/>
                    </a:lnTo>
                    <a:cubicBezTo>
                      <a:pt x="74" y="1367"/>
                      <a:pt x="29" y="1659"/>
                      <a:pt x="3" y="1953"/>
                    </a:cubicBezTo>
                    <a:cubicBezTo>
                      <a:pt x="2" y="1963"/>
                      <a:pt x="2" y="1974"/>
                      <a:pt x="1" y="1984"/>
                    </a:cubicBezTo>
                    <a:cubicBezTo>
                      <a:pt x="24" y="1921"/>
                      <a:pt x="48" y="1858"/>
                      <a:pt x="73" y="1795"/>
                    </a:cubicBezTo>
                    <a:cubicBezTo>
                      <a:pt x="155" y="1580"/>
                      <a:pt x="231" y="1365"/>
                      <a:pt x="302" y="1146"/>
                    </a:cubicBezTo>
                    <a:lnTo>
                      <a:pt x="302" y="1146"/>
                    </a:lnTo>
                    <a:cubicBezTo>
                      <a:pt x="210" y="1505"/>
                      <a:pt x="162" y="1875"/>
                      <a:pt x="137" y="2243"/>
                    </a:cubicBezTo>
                    <a:cubicBezTo>
                      <a:pt x="259" y="1906"/>
                      <a:pt x="379" y="1564"/>
                      <a:pt x="460" y="1212"/>
                    </a:cubicBezTo>
                    <a:cubicBezTo>
                      <a:pt x="538" y="869"/>
                      <a:pt x="573" y="516"/>
                      <a:pt x="635" y="172"/>
                    </a:cubicBezTo>
                    <a:lnTo>
                      <a:pt x="635" y="172"/>
                    </a:lnTo>
                    <a:cubicBezTo>
                      <a:pt x="550" y="405"/>
                      <a:pt x="461" y="639"/>
                      <a:pt x="383" y="874"/>
                    </a:cubicBezTo>
                    <a:cubicBezTo>
                      <a:pt x="461" y="585"/>
                      <a:pt x="517" y="291"/>
                      <a:pt x="58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3" name="Google Shape;13393;p33"/>
              <p:cNvSpPr/>
              <p:nvPr/>
            </p:nvSpPr>
            <p:spPr>
              <a:xfrm>
                <a:off x="4540125" y="3310975"/>
                <a:ext cx="13625" cy="43625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745" extrusionOk="0">
                    <a:moveTo>
                      <a:pt x="543" y="0"/>
                    </a:moveTo>
                    <a:cubicBezTo>
                      <a:pt x="535" y="0"/>
                      <a:pt x="452" y="176"/>
                      <a:pt x="438" y="199"/>
                    </a:cubicBezTo>
                    <a:cubicBezTo>
                      <a:pt x="287" y="496"/>
                      <a:pt x="181" y="812"/>
                      <a:pt x="83" y="1130"/>
                    </a:cubicBezTo>
                    <a:cubicBezTo>
                      <a:pt x="133" y="1056"/>
                      <a:pt x="176" y="980"/>
                      <a:pt x="217" y="902"/>
                    </a:cubicBezTo>
                    <a:lnTo>
                      <a:pt x="217" y="902"/>
                    </a:lnTo>
                    <a:cubicBezTo>
                      <a:pt x="113" y="1172"/>
                      <a:pt x="45" y="1458"/>
                      <a:pt x="1" y="1744"/>
                    </a:cubicBezTo>
                    <a:cubicBezTo>
                      <a:pt x="92" y="1540"/>
                      <a:pt x="187" y="1336"/>
                      <a:pt x="259" y="1124"/>
                    </a:cubicBezTo>
                    <a:cubicBezTo>
                      <a:pt x="331" y="904"/>
                      <a:pt x="382" y="677"/>
                      <a:pt x="437" y="452"/>
                    </a:cubicBezTo>
                    <a:lnTo>
                      <a:pt x="437" y="452"/>
                    </a:lnTo>
                    <a:cubicBezTo>
                      <a:pt x="414" y="491"/>
                      <a:pt x="392" y="529"/>
                      <a:pt x="370" y="569"/>
                    </a:cubicBezTo>
                    <a:cubicBezTo>
                      <a:pt x="441" y="390"/>
                      <a:pt x="496" y="205"/>
                      <a:pt x="540" y="17"/>
                    </a:cubicBezTo>
                    <a:cubicBezTo>
                      <a:pt x="544" y="5"/>
                      <a:pt x="545" y="0"/>
                      <a:pt x="5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4" name="Google Shape;13394;p33"/>
              <p:cNvSpPr/>
              <p:nvPr/>
            </p:nvSpPr>
            <p:spPr>
              <a:xfrm>
                <a:off x="4539175" y="3339900"/>
                <a:ext cx="79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317" h="1071" extrusionOk="0">
                    <a:moveTo>
                      <a:pt x="317" y="0"/>
                    </a:moveTo>
                    <a:lnTo>
                      <a:pt x="317" y="0"/>
                    </a:lnTo>
                    <a:cubicBezTo>
                      <a:pt x="151" y="337"/>
                      <a:pt x="45" y="699"/>
                      <a:pt x="1" y="1070"/>
                    </a:cubicBezTo>
                    <a:cubicBezTo>
                      <a:pt x="126" y="756"/>
                      <a:pt x="301" y="245"/>
                      <a:pt x="31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5" name="Google Shape;13395;p33"/>
              <p:cNvSpPr/>
              <p:nvPr/>
            </p:nvSpPr>
            <p:spPr>
              <a:xfrm>
                <a:off x="4459125" y="3484175"/>
                <a:ext cx="474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1898" h="445" extrusionOk="0">
                    <a:moveTo>
                      <a:pt x="930" y="0"/>
                    </a:moveTo>
                    <a:cubicBezTo>
                      <a:pt x="675" y="175"/>
                      <a:pt x="388" y="317"/>
                      <a:pt x="94" y="326"/>
                    </a:cubicBezTo>
                    <a:lnTo>
                      <a:pt x="1" y="361"/>
                    </a:lnTo>
                    <a:cubicBezTo>
                      <a:pt x="43" y="367"/>
                      <a:pt x="87" y="373"/>
                      <a:pt x="131" y="378"/>
                    </a:cubicBezTo>
                    <a:cubicBezTo>
                      <a:pt x="442" y="424"/>
                      <a:pt x="757" y="445"/>
                      <a:pt x="1072" y="445"/>
                    </a:cubicBezTo>
                    <a:cubicBezTo>
                      <a:pt x="1348" y="445"/>
                      <a:pt x="1624" y="429"/>
                      <a:pt x="1898" y="399"/>
                    </a:cubicBezTo>
                    <a:cubicBezTo>
                      <a:pt x="1612" y="366"/>
                      <a:pt x="1412" y="338"/>
                      <a:pt x="1207" y="309"/>
                    </a:cubicBezTo>
                    <a:lnTo>
                      <a:pt x="1207" y="309"/>
                    </a:lnTo>
                    <a:cubicBezTo>
                      <a:pt x="1220" y="309"/>
                      <a:pt x="1232" y="309"/>
                      <a:pt x="1245" y="309"/>
                    </a:cubicBezTo>
                    <a:cubicBezTo>
                      <a:pt x="1436" y="309"/>
                      <a:pt x="1626" y="302"/>
                      <a:pt x="1815" y="289"/>
                    </a:cubicBezTo>
                    <a:cubicBezTo>
                      <a:pt x="1545" y="247"/>
                      <a:pt x="1273" y="196"/>
                      <a:pt x="1001" y="151"/>
                    </a:cubicBezTo>
                    <a:lnTo>
                      <a:pt x="1001" y="151"/>
                    </a:lnTo>
                    <a:cubicBezTo>
                      <a:pt x="1187" y="162"/>
                      <a:pt x="1373" y="166"/>
                      <a:pt x="1560" y="166"/>
                    </a:cubicBezTo>
                    <a:cubicBezTo>
                      <a:pt x="1632" y="166"/>
                      <a:pt x="1704" y="165"/>
                      <a:pt x="1776" y="164"/>
                    </a:cubicBezTo>
                    <a:cubicBezTo>
                      <a:pt x="1495" y="102"/>
                      <a:pt x="1215" y="46"/>
                      <a:pt x="9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6" name="Google Shape;13396;p33"/>
              <p:cNvSpPr/>
              <p:nvPr/>
            </p:nvSpPr>
            <p:spPr>
              <a:xfrm>
                <a:off x="4483250" y="3481325"/>
                <a:ext cx="1867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4" extrusionOk="0">
                    <a:moveTo>
                      <a:pt x="122" y="0"/>
                    </a:moveTo>
                    <a:cubicBezTo>
                      <a:pt x="82" y="31"/>
                      <a:pt x="42" y="61"/>
                      <a:pt x="1" y="89"/>
                    </a:cubicBezTo>
                    <a:cubicBezTo>
                      <a:pt x="187" y="134"/>
                      <a:pt x="377" y="163"/>
                      <a:pt x="569" y="163"/>
                    </a:cubicBezTo>
                    <a:cubicBezTo>
                      <a:pt x="628" y="163"/>
                      <a:pt x="687" y="160"/>
                      <a:pt x="746" y="155"/>
                    </a:cubicBezTo>
                    <a:cubicBezTo>
                      <a:pt x="536" y="113"/>
                      <a:pt x="332" y="45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7" name="Google Shape;13397;p33"/>
              <p:cNvSpPr/>
              <p:nvPr/>
            </p:nvSpPr>
            <p:spPr>
              <a:xfrm>
                <a:off x="4480125" y="3296475"/>
                <a:ext cx="14025" cy="151200"/>
              </a:xfrm>
              <a:custGeom>
                <a:avLst/>
                <a:gdLst/>
                <a:ahLst/>
                <a:cxnLst/>
                <a:rect l="l" t="t" r="r" b="b"/>
                <a:pathLst>
                  <a:path w="561" h="6048" extrusionOk="0">
                    <a:moveTo>
                      <a:pt x="533" y="1"/>
                    </a:moveTo>
                    <a:cubicBezTo>
                      <a:pt x="514" y="422"/>
                      <a:pt x="433" y="836"/>
                      <a:pt x="408" y="1256"/>
                    </a:cubicBezTo>
                    <a:cubicBezTo>
                      <a:pt x="381" y="1617"/>
                      <a:pt x="368" y="1978"/>
                      <a:pt x="339" y="2338"/>
                    </a:cubicBezTo>
                    <a:cubicBezTo>
                      <a:pt x="320" y="2580"/>
                      <a:pt x="297" y="2822"/>
                      <a:pt x="283" y="3064"/>
                    </a:cubicBezTo>
                    <a:cubicBezTo>
                      <a:pt x="283" y="3027"/>
                      <a:pt x="284" y="2987"/>
                      <a:pt x="285" y="2950"/>
                    </a:cubicBezTo>
                    <a:cubicBezTo>
                      <a:pt x="289" y="2338"/>
                      <a:pt x="273" y="1726"/>
                      <a:pt x="267" y="1113"/>
                    </a:cubicBezTo>
                    <a:cubicBezTo>
                      <a:pt x="180" y="1861"/>
                      <a:pt x="105" y="2609"/>
                      <a:pt x="76" y="3361"/>
                    </a:cubicBezTo>
                    <a:cubicBezTo>
                      <a:pt x="0" y="4178"/>
                      <a:pt x="35" y="5002"/>
                      <a:pt x="156" y="5813"/>
                    </a:cubicBezTo>
                    <a:cubicBezTo>
                      <a:pt x="200" y="5226"/>
                      <a:pt x="233" y="4635"/>
                      <a:pt x="257" y="4044"/>
                    </a:cubicBezTo>
                    <a:lnTo>
                      <a:pt x="257" y="4044"/>
                    </a:lnTo>
                    <a:cubicBezTo>
                      <a:pt x="254" y="4394"/>
                      <a:pt x="259" y="4745"/>
                      <a:pt x="277" y="5096"/>
                    </a:cubicBezTo>
                    <a:cubicBezTo>
                      <a:pt x="296" y="5413"/>
                      <a:pt x="325" y="5730"/>
                      <a:pt x="356" y="6045"/>
                    </a:cubicBezTo>
                    <a:cubicBezTo>
                      <a:pt x="404" y="6045"/>
                      <a:pt x="450" y="6045"/>
                      <a:pt x="497" y="6047"/>
                    </a:cubicBezTo>
                    <a:cubicBezTo>
                      <a:pt x="525" y="5372"/>
                      <a:pt x="471" y="4698"/>
                      <a:pt x="478" y="4023"/>
                    </a:cubicBezTo>
                    <a:cubicBezTo>
                      <a:pt x="491" y="3085"/>
                      <a:pt x="510" y="2147"/>
                      <a:pt x="521" y="1209"/>
                    </a:cubicBezTo>
                    <a:cubicBezTo>
                      <a:pt x="520" y="805"/>
                      <a:pt x="560" y="402"/>
                      <a:pt x="53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8" name="Google Shape;13398;p33"/>
              <p:cNvSpPr/>
              <p:nvPr/>
            </p:nvSpPr>
            <p:spPr>
              <a:xfrm>
                <a:off x="4474575" y="3346300"/>
                <a:ext cx="6475" cy="101375"/>
              </a:xfrm>
              <a:custGeom>
                <a:avLst/>
                <a:gdLst/>
                <a:ahLst/>
                <a:cxnLst/>
                <a:rect l="l" t="t" r="r" b="b"/>
                <a:pathLst>
                  <a:path w="259" h="4055" extrusionOk="0">
                    <a:moveTo>
                      <a:pt x="212" y="1"/>
                    </a:moveTo>
                    <a:cubicBezTo>
                      <a:pt x="84" y="790"/>
                      <a:pt x="7" y="1588"/>
                      <a:pt x="15" y="2389"/>
                    </a:cubicBezTo>
                    <a:cubicBezTo>
                      <a:pt x="1" y="2946"/>
                      <a:pt x="28" y="3503"/>
                      <a:pt x="109" y="4054"/>
                    </a:cubicBezTo>
                    <a:lnTo>
                      <a:pt x="146" y="4054"/>
                    </a:lnTo>
                    <a:cubicBezTo>
                      <a:pt x="146" y="4047"/>
                      <a:pt x="147" y="4039"/>
                      <a:pt x="147" y="4032"/>
                    </a:cubicBezTo>
                    <a:cubicBezTo>
                      <a:pt x="157" y="3846"/>
                      <a:pt x="168" y="3661"/>
                      <a:pt x="177" y="3473"/>
                    </a:cubicBezTo>
                    <a:cubicBezTo>
                      <a:pt x="193" y="3182"/>
                      <a:pt x="219" y="2890"/>
                      <a:pt x="231" y="2597"/>
                    </a:cubicBezTo>
                    <a:cubicBezTo>
                      <a:pt x="258" y="1732"/>
                      <a:pt x="247" y="866"/>
                      <a:pt x="21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9" name="Google Shape;13399;p33"/>
              <p:cNvSpPr/>
              <p:nvPr/>
            </p:nvSpPr>
            <p:spPr>
              <a:xfrm>
                <a:off x="4464650" y="3344900"/>
                <a:ext cx="10325" cy="9617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3847" extrusionOk="0">
                    <a:moveTo>
                      <a:pt x="145" y="1"/>
                    </a:moveTo>
                    <a:cubicBezTo>
                      <a:pt x="105" y="648"/>
                      <a:pt x="24" y="1290"/>
                      <a:pt x="12" y="1937"/>
                    </a:cubicBezTo>
                    <a:cubicBezTo>
                      <a:pt x="0" y="2395"/>
                      <a:pt x="8" y="2853"/>
                      <a:pt x="26" y="3311"/>
                    </a:cubicBezTo>
                    <a:cubicBezTo>
                      <a:pt x="31" y="3461"/>
                      <a:pt x="43" y="3618"/>
                      <a:pt x="55" y="3765"/>
                    </a:cubicBezTo>
                    <a:cubicBezTo>
                      <a:pt x="57" y="3750"/>
                      <a:pt x="59" y="3734"/>
                      <a:pt x="60" y="3719"/>
                    </a:cubicBezTo>
                    <a:cubicBezTo>
                      <a:pt x="110" y="3332"/>
                      <a:pt x="166" y="2934"/>
                      <a:pt x="199" y="2533"/>
                    </a:cubicBezTo>
                    <a:cubicBezTo>
                      <a:pt x="218" y="2946"/>
                      <a:pt x="261" y="3360"/>
                      <a:pt x="310" y="3770"/>
                    </a:cubicBezTo>
                    <a:cubicBezTo>
                      <a:pt x="314" y="3796"/>
                      <a:pt x="316" y="3824"/>
                      <a:pt x="319" y="3846"/>
                    </a:cubicBezTo>
                    <a:lnTo>
                      <a:pt x="321" y="3838"/>
                    </a:lnTo>
                    <a:cubicBezTo>
                      <a:pt x="356" y="3500"/>
                      <a:pt x="384" y="3161"/>
                      <a:pt x="397" y="2819"/>
                    </a:cubicBezTo>
                    <a:cubicBezTo>
                      <a:pt x="412" y="2421"/>
                      <a:pt x="412" y="2023"/>
                      <a:pt x="387" y="1624"/>
                    </a:cubicBezTo>
                    <a:cubicBezTo>
                      <a:pt x="367" y="1285"/>
                      <a:pt x="332" y="945"/>
                      <a:pt x="319" y="603"/>
                    </a:cubicBezTo>
                    <a:cubicBezTo>
                      <a:pt x="283" y="859"/>
                      <a:pt x="254" y="1116"/>
                      <a:pt x="232" y="1376"/>
                    </a:cubicBezTo>
                    <a:cubicBezTo>
                      <a:pt x="224" y="916"/>
                      <a:pt x="194" y="457"/>
                      <a:pt x="1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0" name="Google Shape;13400;p33"/>
              <p:cNvSpPr/>
              <p:nvPr/>
            </p:nvSpPr>
            <p:spPr>
              <a:xfrm>
                <a:off x="4453500" y="3359975"/>
                <a:ext cx="12250" cy="87775"/>
              </a:xfrm>
              <a:custGeom>
                <a:avLst/>
                <a:gdLst/>
                <a:ahLst/>
                <a:cxnLst/>
                <a:rect l="l" t="t" r="r" b="b"/>
                <a:pathLst>
                  <a:path w="490" h="3511" extrusionOk="0">
                    <a:moveTo>
                      <a:pt x="363" y="0"/>
                    </a:moveTo>
                    <a:lnTo>
                      <a:pt x="363" y="0"/>
                    </a:lnTo>
                    <a:cubicBezTo>
                      <a:pt x="296" y="603"/>
                      <a:pt x="228" y="1205"/>
                      <a:pt x="222" y="1812"/>
                    </a:cubicBezTo>
                    <a:lnTo>
                      <a:pt x="222" y="1899"/>
                    </a:lnTo>
                    <a:cubicBezTo>
                      <a:pt x="207" y="1430"/>
                      <a:pt x="177" y="960"/>
                      <a:pt x="181" y="490"/>
                    </a:cubicBezTo>
                    <a:lnTo>
                      <a:pt x="181" y="490"/>
                    </a:lnTo>
                    <a:cubicBezTo>
                      <a:pt x="44" y="1111"/>
                      <a:pt x="10" y="1751"/>
                      <a:pt x="5" y="2386"/>
                    </a:cubicBezTo>
                    <a:cubicBezTo>
                      <a:pt x="0" y="2760"/>
                      <a:pt x="12" y="3135"/>
                      <a:pt x="32" y="3510"/>
                    </a:cubicBezTo>
                    <a:lnTo>
                      <a:pt x="168" y="3510"/>
                    </a:lnTo>
                    <a:lnTo>
                      <a:pt x="168" y="3507"/>
                    </a:lnTo>
                    <a:cubicBezTo>
                      <a:pt x="197" y="3211"/>
                      <a:pt x="220" y="2912"/>
                      <a:pt x="226" y="2603"/>
                    </a:cubicBezTo>
                    <a:cubicBezTo>
                      <a:pt x="227" y="2552"/>
                      <a:pt x="227" y="2502"/>
                      <a:pt x="228" y="2453"/>
                    </a:cubicBezTo>
                    <a:cubicBezTo>
                      <a:pt x="238" y="2805"/>
                      <a:pt x="258" y="3157"/>
                      <a:pt x="277" y="3509"/>
                    </a:cubicBezTo>
                    <a:lnTo>
                      <a:pt x="334" y="3509"/>
                    </a:lnTo>
                    <a:cubicBezTo>
                      <a:pt x="489" y="2429"/>
                      <a:pt x="459" y="1132"/>
                      <a:pt x="36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1" name="Google Shape;13401;p33"/>
              <p:cNvSpPr/>
              <p:nvPr/>
            </p:nvSpPr>
            <p:spPr>
              <a:xfrm>
                <a:off x="4447800" y="3342025"/>
                <a:ext cx="6750" cy="105650"/>
              </a:xfrm>
              <a:custGeom>
                <a:avLst/>
                <a:gdLst/>
                <a:ahLst/>
                <a:cxnLst/>
                <a:rect l="l" t="t" r="r" b="b"/>
                <a:pathLst>
                  <a:path w="270" h="4226" extrusionOk="0">
                    <a:moveTo>
                      <a:pt x="222" y="1"/>
                    </a:moveTo>
                    <a:cubicBezTo>
                      <a:pt x="204" y="263"/>
                      <a:pt x="164" y="477"/>
                      <a:pt x="134" y="737"/>
                    </a:cubicBezTo>
                    <a:cubicBezTo>
                      <a:pt x="84" y="1143"/>
                      <a:pt x="52" y="1551"/>
                      <a:pt x="37" y="1958"/>
                    </a:cubicBezTo>
                    <a:cubicBezTo>
                      <a:pt x="21" y="2422"/>
                      <a:pt x="1" y="2885"/>
                      <a:pt x="25" y="3349"/>
                    </a:cubicBezTo>
                    <a:cubicBezTo>
                      <a:pt x="34" y="3662"/>
                      <a:pt x="56" y="3940"/>
                      <a:pt x="80" y="4225"/>
                    </a:cubicBezTo>
                    <a:lnTo>
                      <a:pt x="167" y="4225"/>
                    </a:lnTo>
                    <a:cubicBezTo>
                      <a:pt x="185" y="4052"/>
                      <a:pt x="202" y="3880"/>
                      <a:pt x="213" y="3690"/>
                    </a:cubicBezTo>
                    <a:cubicBezTo>
                      <a:pt x="240" y="3308"/>
                      <a:pt x="232" y="2926"/>
                      <a:pt x="240" y="2544"/>
                    </a:cubicBezTo>
                    <a:cubicBezTo>
                      <a:pt x="244" y="2195"/>
                      <a:pt x="265" y="1847"/>
                      <a:pt x="270" y="1499"/>
                    </a:cubicBezTo>
                    <a:cubicBezTo>
                      <a:pt x="265" y="1000"/>
                      <a:pt x="259" y="498"/>
                      <a:pt x="22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2" name="Google Shape;13402;p33"/>
              <p:cNvSpPr/>
              <p:nvPr/>
            </p:nvSpPr>
            <p:spPr>
              <a:xfrm>
                <a:off x="4432400" y="3336675"/>
                <a:ext cx="16325" cy="1110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4442" extrusionOk="0">
                    <a:moveTo>
                      <a:pt x="365" y="0"/>
                    </a:moveTo>
                    <a:cubicBezTo>
                      <a:pt x="287" y="788"/>
                      <a:pt x="279" y="1580"/>
                      <a:pt x="255" y="2370"/>
                    </a:cubicBezTo>
                    <a:cubicBezTo>
                      <a:pt x="245" y="2677"/>
                      <a:pt x="231" y="2983"/>
                      <a:pt x="224" y="3291"/>
                    </a:cubicBezTo>
                    <a:lnTo>
                      <a:pt x="224" y="2921"/>
                    </a:lnTo>
                    <a:cubicBezTo>
                      <a:pt x="237" y="2158"/>
                      <a:pt x="221" y="1392"/>
                      <a:pt x="119" y="634"/>
                    </a:cubicBezTo>
                    <a:cubicBezTo>
                      <a:pt x="96" y="1040"/>
                      <a:pt x="47" y="1443"/>
                      <a:pt x="30" y="1850"/>
                    </a:cubicBezTo>
                    <a:cubicBezTo>
                      <a:pt x="3" y="2318"/>
                      <a:pt x="1" y="2785"/>
                      <a:pt x="4" y="3253"/>
                    </a:cubicBezTo>
                    <a:cubicBezTo>
                      <a:pt x="5" y="3608"/>
                      <a:pt x="39" y="4052"/>
                      <a:pt x="77" y="4441"/>
                    </a:cubicBezTo>
                    <a:lnTo>
                      <a:pt x="177" y="4441"/>
                    </a:lnTo>
                    <a:cubicBezTo>
                      <a:pt x="190" y="4278"/>
                      <a:pt x="202" y="4116"/>
                      <a:pt x="210" y="3954"/>
                    </a:cubicBezTo>
                    <a:cubicBezTo>
                      <a:pt x="215" y="3849"/>
                      <a:pt x="217" y="3744"/>
                      <a:pt x="220" y="3639"/>
                    </a:cubicBezTo>
                    <a:cubicBezTo>
                      <a:pt x="220" y="3697"/>
                      <a:pt x="220" y="3754"/>
                      <a:pt x="221" y="3813"/>
                    </a:cubicBezTo>
                    <a:cubicBezTo>
                      <a:pt x="226" y="4017"/>
                      <a:pt x="239" y="4230"/>
                      <a:pt x="256" y="4441"/>
                    </a:cubicBezTo>
                    <a:cubicBezTo>
                      <a:pt x="364" y="4441"/>
                      <a:pt x="473" y="4439"/>
                      <a:pt x="581" y="4439"/>
                    </a:cubicBezTo>
                    <a:cubicBezTo>
                      <a:pt x="647" y="3243"/>
                      <a:pt x="653" y="2045"/>
                      <a:pt x="564" y="851"/>
                    </a:cubicBezTo>
                    <a:cubicBezTo>
                      <a:pt x="482" y="1431"/>
                      <a:pt x="432" y="2013"/>
                      <a:pt x="412" y="2597"/>
                    </a:cubicBezTo>
                    <a:cubicBezTo>
                      <a:pt x="408" y="2234"/>
                      <a:pt x="420" y="1872"/>
                      <a:pt x="412" y="1508"/>
                    </a:cubicBezTo>
                    <a:cubicBezTo>
                      <a:pt x="405" y="1005"/>
                      <a:pt x="380" y="503"/>
                      <a:pt x="36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3" name="Google Shape;13403;p33"/>
              <p:cNvSpPr/>
              <p:nvPr/>
            </p:nvSpPr>
            <p:spPr>
              <a:xfrm>
                <a:off x="4424775" y="3362675"/>
                <a:ext cx="6875" cy="850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403" extrusionOk="0">
                    <a:moveTo>
                      <a:pt x="179" y="1"/>
                    </a:moveTo>
                    <a:cubicBezTo>
                      <a:pt x="100" y="929"/>
                      <a:pt x="0" y="1859"/>
                      <a:pt x="53" y="2791"/>
                    </a:cubicBezTo>
                    <a:cubicBezTo>
                      <a:pt x="62" y="2985"/>
                      <a:pt x="88" y="3195"/>
                      <a:pt x="121" y="3402"/>
                    </a:cubicBezTo>
                    <a:lnTo>
                      <a:pt x="257" y="3402"/>
                    </a:lnTo>
                    <a:cubicBezTo>
                      <a:pt x="253" y="3080"/>
                      <a:pt x="251" y="2758"/>
                      <a:pt x="260" y="2435"/>
                    </a:cubicBezTo>
                    <a:cubicBezTo>
                      <a:pt x="257" y="2094"/>
                      <a:pt x="275" y="1751"/>
                      <a:pt x="270" y="1410"/>
                    </a:cubicBezTo>
                    <a:cubicBezTo>
                      <a:pt x="262" y="939"/>
                      <a:pt x="236" y="468"/>
                      <a:pt x="17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4" name="Google Shape;13404;p33"/>
              <p:cNvSpPr/>
              <p:nvPr/>
            </p:nvSpPr>
            <p:spPr>
              <a:xfrm>
                <a:off x="4392000" y="3331875"/>
                <a:ext cx="33600" cy="116275"/>
              </a:xfrm>
              <a:custGeom>
                <a:avLst/>
                <a:gdLst/>
                <a:ahLst/>
                <a:cxnLst/>
                <a:rect l="l" t="t" r="r" b="b"/>
                <a:pathLst>
                  <a:path w="1344" h="4651" extrusionOk="0">
                    <a:moveTo>
                      <a:pt x="874" y="1"/>
                    </a:moveTo>
                    <a:lnTo>
                      <a:pt x="874" y="1"/>
                    </a:lnTo>
                    <a:cubicBezTo>
                      <a:pt x="838" y="41"/>
                      <a:pt x="799" y="80"/>
                      <a:pt x="760" y="118"/>
                    </a:cubicBezTo>
                    <a:cubicBezTo>
                      <a:pt x="716" y="396"/>
                      <a:pt x="678" y="675"/>
                      <a:pt x="648" y="954"/>
                    </a:cubicBezTo>
                    <a:cubicBezTo>
                      <a:pt x="627" y="1212"/>
                      <a:pt x="614" y="1470"/>
                      <a:pt x="607" y="1731"/>
                    </a:cubicBezTo>
                    <a:cubicBezTo>
                      <a:pt x="601" y="1344"/>
                      <a:pt x="590" y="956"/>
                      <a:pt x="591" y="568"/>
                    </a:cubicBezTo>
                    <a:lnTo>
                      <a:pt x="591" y="568"/>
                    </a:lnTo>
                    <a:cubicBezTo>
                      <a:pt x="482" y="1074"/>
                      <a:pt x="418" y="1592"/>
                      <a:pt x="394" y="2109"/>
                    </a:cubicBezTo>
                    <a:cubicBezTo>
                      <a:pt x="385" y="1659"/>
                      <a:pt x="382" y="1207"/>
                      <a:pt x="397" y="757"/>
                    </a:cubicBezTo>
                    <a:lnTo>
                      <a:pt x="397" y="757"/>
                    </a:lnTo>
                    <a:cubicBezTo>
                      <a:pt x="344" y="959"/>
                      <a:pt x="300" y="1161"/>
                      <a:pt x="268" y="1366"/>
                    </a:cubicBezTo>
                    <a:cubicBezTo>
                      <a:pt x="289" y="1078"/>
                      <a:pt x="314" y="791"/>
                      <a:pt x="340" y="504"/>
                    </a:cubicBezTo>
                    <a:lnTo>
                      <a:pt x="340" y="504"/>
                    </a:lnTo>
                    <a:cubicBezTo>
                      <a:pt x="282" y="556"/>
                      <a:pt x="220" y="603"/>
                      <a:pt x="158" y="646"/>
                    </a:cubicBezTo>
                    <a:cubicBezTo>
                      <a:pt x="50" y="1181"/>
                      <a:pt x="0" y="1727"/>
                      <a:pt x="6" y="2273"/>
                    </a:cubicBezTo>
                    <a:cubicBezTo>
                      <a:pt x="24" y="2763"/>
                      <a:pt x="99" y="3249"/>
                      <a:pt x="150" y="3736"/>
                    </a:cubicBezTo>
                    <a:cubicBezTo>
                      <a:pt x="177" y="3482"/>
                      <a:pt x="190" y="3226"/>
                      <a:pt x="199" y="2973"/>
                    </a:cubicBezTo>
                    <a:cubicBezTo>
                      <a:pt x="220" y="3291"/>
                      <a:pt x="262" y="3608"/>
                      <a:pt x="320" y="3922"/>
                    </a:cubicBezTo>
                    <a:cubicBezTo>
                      <a:pt x="330" y="3971"/>
                      <a:pt x="342" y="4036"/>
                      <a:pt x="349" y="4073"/>
                    </a:cubicBezTo>
                    <a:cubicBezTo>
                      <a:pt x="349" y="4021"/>
                      <a:pt x="352" y="3969"/>
                      <a:pt x="354" y="3917"/>
                    </a:cubicBezTo>
                    <a:cubicBezTo>
                      <a:pt x="366" y="3595"/>
                      <a:pt x="377" y="3272"/>
                      <a:pt x="385" y="2950"/>
                    </a:cubicBezTo>
                    <a:cubicBezTo>
                      <a:pt x="401" y="3461"/>
                      <a:pt x="454" y="3972"/>
                      <a:pt x="600" y="4464"/>
                    </a:cubicBezTo>
                    <a:cubicBezTo>
                      <a:pt x="617" y="4526"/>
                      <a:pt x="635" y="4592"/>
                      <a:pt x="651" y="4651"/>
                    </a:cubicBezTo>
                    <a:cubicBezTo>
                      <a:pt x="646" y="4585"/>
                      <a:pt x="641" y="4521"/>
                      <a:pt x="636" y="4455"/>
                    </a:cubicBezTo>
                    <a:cubicBezTo>
                      <a:pt x="608" y="4046"/>
                      <a:pt x="599" y="3636"/>
                      <a:pt x="607" y="3225"/>
                    </a:cubicBezTo>
                    <a:cubicBezTo>
                      <a:pt x="608" y="2999"/>
                      <a:pt x="602" y="2774"/>
                      <a:pt x="602" y="2548"/>
                    </a:cubicBezTo>
                    <a:lnTo>
                      <a:pt x="602" y="2548"/>
                    </a:lnTo>
                    <a:cubicBezTo>
                      <a:pt x="615" y="2795"/>
                      <a:pt x="646" y="3009"/>
                      <a:pt x="680" y="3238"/>
                    </a:cubicBezTo>
                    <a:cubicBezTo>
                      <a:pt x="716" y="3644"/>
                      <a:pt x="785" y="4047"/>
                      <a:pt x="849" y="4451"/>
                    </a:cubicBezTo>
                    <a:cubicBezTo>
                      <a:pt x="857" y="4505"/>
                      <a:pt x="864" y="4562"/>
                      <a:pt x="872" y="4614"/>
                    </a:cubicBezTo>
                    <a:cubicBezTo>
                      <a:pt x="872" y="4553"/>
                      <a:pt x="872" y="4494"/>
                      <a:pt x="873" y="4433"/>
                    </a:cubicBezTo>
                    <a:cubicBezTo>
                      <a:pt x="895" y="3935"/>
                      <a:pt x="891" y="3438"/>
                      <a:pt x="878" y="2940"/>
                    </a:cubicBezTo>
                    <a:lnTo>
                      <a:pt x="878" y="2940"/>
                    </a:lnTo>
                    <a:cubicBezTo>
                      <a:pt x="880" y="2950"/>
                      <a:pt x="881" y="2961"/>
                      <a:pt x="883" y="2972"/>
                    </a:cubicBezTo>
                    <a:cubicBezTo>
                      <a:pt x="883" y="3053"/>
                      <a:pt x="884" y="3135"/>
                      <a:pt x="886" y="3215"/>
                    </a:cubicBezTo>
                    <a:cubicBezTo>
                      <a:pt x="894" y="3721"/>
                      <a:pt x="928" y="4176"/>
                      <a:pt x="1012" y="4638"/>
                    </a:cubicBezTo>
                    <a:cubicBezTo>
                      <a:pt x="1055" y="4636"/>
                      <a:pt x="1098" y="4636"/>
                      <a:pt x="1143" y="4635"/>
                    </a:cubicBezTo>
                    <a:cubicBezTo>
                      <a:pt x="1136" y="4411"/>
                      <a:pt x="1129" y="4187"/>
                      <a:pt x="1121" y="3963"/>
                    </a:cubicBezTo>
                    <a:lnTo>
                      <a:pt x="1121" y="3963"/>
                    </a:lnTo>
                    <a:cubicBezTo>
                      <a:pt x="1138" y="4187"/>
                      <a:pt x="1162" y="4411"/>
                      <a:pt x="1189" y="4634"/>
                    </a:cubicBezTo>
                    <a:lnTo>
                      <a:pt x="1344" y="4634"/>
                    </a:lnTo>
                    <a:cubicBezTo>
                      <a:pt x="1344" y="4413"/>
                      <a:pt x="1342" y="4192"/>
                      <a:pt x="1335" y="3971"/>
                    </a:cubicBezTo>
                    <a:cubicBezTo>
                      <a:pt x="1319" y="3632"/>
                      <a:pt x="1296" y="3292"/>
                      <a:pt x="1298" y="2952"/>
                    </a:cubicBezTo>
                    <a:cubicBezTo>
                      <a:pt x="1299" y="2571"/>
                      <a:pt x="1314" y="2191"/>
                      <a:pt x="1301" y="1810"/>
                    </a:cubicBezTo>
                    <a:cubicBezTo>
                      <a:pt x="1292" y="1411"/>
                      <a:pt x="1254" y="1010"/>
                      <a:pt x="1275" y="609"/>
                    </a:cubicBezTo>
                    <a:lnTo>
                      <a:pt x="1275" y="609"/>
                    </a:lnTo>
                    <a:cubicBezTo>
                      <a:pt x="1161" y="1198"/>
                      <a:pt x="1116" y="1803"/>
                      <a:pt x="1089" y="2410"/>
                    </a:cubicBezTo>
                    <a:cubicBezTo>
                      <a:pt x="1080" y="2590"/>
                      <a:pt x="1076" y="2768"/>
                      <a:pt x="1076" y="2948"/>
                    </a:cubicBezTo>
                    <a:cubicBezTo>
                      <a:pt x="1067" y="2767"/>
                      <a:pt x="1058" y="2586"/>
                      <a:pt x="1048" y="2405"/>
                    </a:cubicBezTo>
                    <a:cubicBezTo>
                      <a:pt x="1052" y="2328"/>
                      <a:pt x="1056" y="2252"/>
                      <a:pt x="1059" y="2176"/>
                    </a:cubicBezTo>
                    <a:cubicBezTo>
                      <a:pt x="1088" y="1561"/>
                      <a:pt x="1084" y="945"/>
                      <a:pt x="1079" y="329"/>
                    </a:cubicBezTo>
                    <a:lnTo>
                      <a:pt x="1079" y="329"/>
                    </a:lnTo>
                    <a:cubicBezTo>
                      <a:pt x="967" y="881"/>
                      <a:pt x="874" y="1443"/>
                      <a:pt x="848" y="2008"/>
                    </a:cubicBezTo>
                    <a:cubicBezTo>
                      <a:pt x="842" y="1877"/>
                      <a:pt x="838" y="1746"/>
                      <a:pt x="833" y="1617"/>
                    </a:cubicBezTo>
                    <a:cubicBezTo>
                      <a:pt x="835" y="1536"/>
                      <a:pt x="837" y="1457"/>
                      <a:pt x="838" y="1377"/>
                    </a:cubicBezTo>
                    <a:cubicBezTo>
                      <a:pt x="861" y="918"/>
                      <a:pt x="868" y="459"/>
                      <a:pt x="87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5" name="Google Shape;13405;p33"/>
              <p:cNvSpPr/>
              <p:nvPr/>
            </p:nvSpPr>
            <p:spPr>
              <a:xfrm>
                <a:off x="4377500" y="3350175"/>
                <a:ext cx="14825" cy="73775"/>
              </a:xfrm>
              <a:custGeom>
                <a:avLst/>
                <a:gdLst/>
                <a:ahLst/>
                <a:cxnLst/>
                <a:rect l="l" t="t" r="r" b="b"/>
                <a:pathLst>
                  <a:path w="593" h="2951" extrusionOk="0">
                    <a:moveTo>
                      <a:pt x="592" y="0"/>
                    </a:moveTo>
                    <a:lnTo>
                      <a:pt x="592" y="0"/>
                    </a:lnTo>
                    <a:cubicBezTo>
                      <a:pt x="559" y="21"/>
                      <a:pt x="525" y="40"/>
                      <a:pt x="490" y="58"/>
                    </a:cubicBezTo>
                    <a:cubicBezTo>
                      <a:pt x="467" y="186"/>
                      <a:pt x="445" y="314"/>
                      <a:pt x="428" y="443"/>
                    </a:cubicBezTo>
                    <a:cubicBezTo>
                      <a:pt x="426" y="325"/>
                      <a:pt x="426" y="208"/>
                      <a:pt x="428" y="92"/>
                    </a:cubicBezTo>
                    <a:lnTo>
                      <a:pt x="428" y="92"/>
                    </a:lnTo>
                    <a:cubicBezTo>
                      <a:pt x="404" y="103"/>
                      <a:pt x="381" y="116"/>
                      <a:pt x="357" y="128"/>
                    </a:cubicBezTo>
                    <a:cubicBezTo>
                      <a:pt x="299" y="413"/>
                      <a:pt x="264" y="688"/>
                      <a:pt x="237" y="980"/>
                    </a:cubicBezTo>
                    <a:cubicBezTo>
                      <a:pt x="235" y="920"/>
                      <a:pt x="233" y="857"/>
                      <a:pt x="232" y="795"/>
                    </a:cubicBezTo>
                    <a:cubicBezTo>
                      <a:pt x="232" y="780"/>
                      <a:pt x="230" y="766"/>
                      <a:pt x="230" y="751"/>
                    </a:cubicBezTo>
                    <a:cubicBezTo>
                      <a:pt x="227" y="766"/>
                      <a:pt x="223" y="780"/>
                      <a:pt x="219" y="795"/>
                    </a:cubicBezTo>
                    <a:cubicBezTo>
                      <a:pt x="68" y="1402"/>
                      <a:pt x="0" y="2049"/>
                      <a:pt x="137" y="2665"/>
                    </a:cubicBezTo>
                    <a:cubicBezTo>
                      <a:pt x="134" y="2512"/>
                      <a:pt x="163" y="2354"/>
                      <a:pt x="177" y="2236"/>
                    </a:cubicBezTo>
                    <a:cubicBezTo>
                      <a:pt x="188" y="2159"/>
                      <a:pt x="207" y="2007"/>
                      <a:pt x="222" y="1864"/>
                    </a:cubicBezTo>
                    <a:cubicBezTo>
                      <a:pt x="238" y="2166"/>
                      <a:pt x="275" y="2467"/>
                      <a:pt x="321" y="2765"/>
                    </a:cubicBezTo>
                    <a:cubicBezTo>
                      <a:pt x="331" y="2825"/>
                      <a:pt x="341" y="2904"/>
                      <a:pt x="348" y="2951"/>
                    </a:cubicBezTo>
                    <a:cubicBezTo>
                      <a:pt x="351" y="2900"/>
                      <a:pt x="353" y="2851"/>
                      <a:pt x="358" y="2800"/>
                    </a:cubicBezTo>
                    <a:cubicBezTo>
                      <a:pt x="372" y="2590"/>
                      <a:pt x="383" y="2382"/>
                      <a:pt x="394" y="2172"/>
                    </a:cubicBezTo>
                    <a:cubicBezTo>
                      <a:pt x="410" y="2369"/>
                      <a:pt x="433" y="2565"/>
                      <a:pt x="461" y="2761"/>
                    </a:cubicBezTo>
                    <a:cubicBezTo>
                      <a:pt x="469" y="2816"/>
                      <a:pt x="484" y="2888"/>
                      <a:pt x="495" y="2930"/>
                    </a:cubicBezTo>
                    <a:cubicBezTo>
                      <a:pt x="495" y="2888"/>
                      <a:pt x="495" y="2845"/>
                      <a:pt x="496" y="2804"/>
                    </a:cubicBezTo>
                    <a:cubicBezTo>
                      <a:pt x="522" y="2270"/>
                      <a:pt x="567" y="1736"/>
                      <a:pt x="579" y="1201"/>
                    </a:cubicBezTo>
                    <a:cubicBezTo>
                      <a:pt x="587" y="801"/>
                      <a:pt x="585" y="401"/>
                      <a:pt x="5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6" name="Google Shape;13406;p33"/>
              <p:cNvSpPr/>
              <p:nvPr/>
            </p:nvSpPr>
            <p:spPr>
              <a:xfrm>
                <a:off x="4400625" y="3228250"/>
                <a:ext cx="13550" cy="62700"/>
              </a:xfrm>
              <a:custGeom>
                <a:avLst/>
                <a:gdLst/>
                <a:ahLst/>
                <a:cxnLst/>
                <a:rect l="l" t="t" r="r" b="b"/>
                <a:pathLst>
                  <a:path w="542" h="2508" extrusionOk="0">
                    <a:moveTo>
                      <a:pt x="359" y="1"/>
                    </a:moveTo>
                    <a:lnTo>
                      <a:pt x="359" y="1"/>
                    </a:lnTo>
                    <a:cubicBezTo>
                      <a:pt x="286" y="546"/>
                      <a:pt x="182" y="1086"/>
                      <a:pt x="107" y="1631"/>
                    </a:cubicBezTo>
                    <a:cubicBezTo>
                      <a:pt x="67" y="1922"/>
                      <a:pt x="33" y="2214"/>
                      <a:pt x="0" y="2507"/>
                    </a:cubicBezTo>
                    <a:cubicBezTo>
                      <a:pt x="138" y="2414"/>
                      <a:pt x="273" y="2318"/>
                      <a:pt x="400" y="2214"/>
                    </a:cubicBezTo>
                    <a:cubicBezTo>
                      <a:pt x="405" y="2209"/>
                      <a:pt x="411" y="2205"/>
                      <a:pt x="416" y="2200"/>
                    </a:cubicBezTo>
                    <a:cubicBezTo>
                      <a:pt x="450" y="2014"/>
                      <a:pt x="477" y="1825"/>
                      <a:pt x="497" y="1636"/>
                    </a:cubicBezTo>
                    <a:cubicBezTo>
                      <a:pt x="542" y="1201"/>
                      <a:pt x="542" y="763"/>
                      <a:pt x="518" y="325"/>
                    </a:cubicBezTo>
                    <a:lnTo>
                      <a:pt x="518" y="325"/>
                    </a:lnTo>
                    <a:cubicBezTo>
                      <a:pt x="482" y="521"/>
                      <a:pt x="415" y="866"/>
                      <a:pt x="357" y="1204"/>
                    </a:cubicBezTo>
                    <a:cubicBezTo>
                      <a:pt x="380" y="803"/>
                      <a:pt x="370" y="401"/>
                      <a:pt x="3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7" name="Google Shape;13407;p33"/>
              <p:cNvSpPr/>
              <p:nvPr/>
            </p:nvSpPr>
            <p:spPr>
              <a:xfrm>
                <a:off x="4391200" y="3245875"/>
                <a:ext cx="12600" cy="51875"/>
              </a:xfrm>
              <a:custGeom>
                <a:avLst/>
                <a:gdLst/>
                <a:ahLst/>
                <a:cxnLst/>
                <a:rect l="l" t="t" r="r" b="b"/>
                <a:pathLst>
                  <a:path w="504" h="2075" extrusionOk="0">
                    <a:moveTo>
                      <a:pt x="504" y="0"/>
                    </a:moveTo>
                    <a:lnTo>
                      <a:pt x="504" y="0"/>
                    </a:lnTo>
                    <a:cubicBezTo>
                      <a:pt x="432" y="236"/>
                      <a:pt x="397" y="479"/>
                      <a:pt x="345" y="720"/>
                    </a:cubicBezTo>
                    <a:cubicBezTo>
                      <a:pt x="300" y="948"/>
                      <a:pt x="252" y="1176"/>
                      <a:pt x="206" y="1405"/>
                    </a:cubicBezTo>
                    <a:cubicBezTo>
                      <a:pt x="220" y="1209"/>
                      <a:pt x="231" y="1014"/>
                      <a:pt x="245" y="819"/>
                    </a:cubicBezTo>
                    <a:lnTo>
                      <a:pt x="245" y="819"/>
                    </a:lnTo>
                    <a:cubicBezTo>
                      <a:pt x="164" y="1232"/>
                      <a:pt x="77" y="1654"/>
                      <a:pt x="0" y="2074"/>
                    </a:cubicBezTo>
                    <a:cubicBezTo>
                      <a:pt x="5" y="2070"/>
                      <a:pt x="9" y="2065"/>
                      <a:pt x="15" y="2061"/>
                    </a:cubicBezTo>
                    <a:cubicBezTo>
                      <a:pt x="97" y="2000"/>
                      <a:pt x="178" y="1938"/>
                      <a:pt x="259" y="1877"/>
                    </a:cubicBezTo>
                    <a:cubicBezTo>
                      <a:pt x="283" y="1859"/>
                      <a:pt x="307" y="1846"/>
                      <a:pt x="331" y="1834"/>
                    </a:cubicBezTo>
                    <a:cubicBezTo>
                      <a:pt x="335" y="1809"/>
                      <a:pt x="339" y="1784"/>
                      <a:pt x="343" y="1758"/>
                    </a:cubicBezTo>
                    <a:cubicBezTo>
                      <a:pt x="400" y="1420"/>
                      <a:pt x="439" y="1078"/>
                      <a:pt x="458" y="736"/>
                    </a:cubicBezTo>
                    <a:cubicBezTo>
                      <a:pt x="477" y="490"/>
                      <a:pt x="472" y="244"/>
                      <a:pt x="5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8" name="Google Shape;13408;p33"/>
              <p:cNvSpPr/>
              <p:nvPr/>
            </p:nvSpPr>
            <p:spPr>
              <a:xfrm>
                <a:off x="4425925" y="3063500"/>
                <a:ext cx="20100" cy="99600"/>
              </a:xfrm>
              <a:custGeom>
                <a:avLst/>
                <a:gdLst/>
                <a:ahLst/>
                <a:cxnLst/>
                <a:rect l="l" t="t" r="r" b="b"/>
                <a:pathLst>
                  <a:path w="804" h="3984" extrusionOk="0">
                    <a:moveTo>
                      <a:pt x="804" y="1"/>
                    </a:moveTo>
                    <a:lnTo>
                      <a:pt x="804" y="1"/>
                    </a:lnTo>
                    <a:cubicBezTo>
                      <a:pt x="645" y="571"/>
                      <a:pt x="536" y="1153"/>
                      <a:pt x="433" y="1735"/>
                    </a:cubicBezTo>
                    <a:cubicBezTo>
                      <a:pt x="491" y="1317"/>
                      <a:pt x="532" y="896"/>
                      <a:pt x="551" y="475"/>
                    </a:cubicBezTo>
                    <a:lnTo>
                      <a:pt x="551" y="475"/>
                    </a:lnTo>
                    <a:cubicBezTo>
                      <a:pt x="438" y="1009"/>
                      <a:pt x="285" y="1534"/>
                      <a:pt x="188" y="2073"/>
                    </a:cubicBezTo>
                    <a:cubicBezTo>
                      <a:pt x="79" y="2692"/>
                      <a:pt x="21" y="3389"/>
                      <a:pt x="0" y="3983"/>
                    </a:cubicBezTo>
                    <a:cubicBezTo>
                      <a:pt x="95" y="3510"/>
                      <a:pt x="203" y="3039"/>
                      <a:pt x="298" y="2567"/>
                    </a:cubicBezTo>
                    <a:lnTo>
                      <a:pt x="298" y="2567"/>
                    </a:lnTo>
                    <a:cubicBezTo>
                      <a:pt x="239" y="3010"/>
                      <a:pt x="206" y="3456"/>
                      <a:pt x="201" y="3902"/>
                    </a:cubicBezTo>
                    <a:cubicBezTo>
                      <a:pt x="354" y="3123"/>
                      <a:pt x="485" y="2431"/>
                      <a:pt x="603" y="1677"/>
                    </a:cubicBezTo>
                    <a:cubicBezTo>
                      <a:pt x="686" y="1121"/>
                      <a:pt x="736" y="560"/>
                      <a:pt x="8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9" name="Google Shape;13409;p33"/>
              <p:cNvSpPr/>
              <p:nvPr/>
            </p:nvSpPr>
            <p:spPr>
              <a:xfrm>
                <a:off x="4416350" y="3094825"/>
                <a:ext cx="15475" cy="94475"/>
              </a:xfrm>
              <a:custGeom>
                <a:avLst/>
                <a:gdLst/>
                <a:ahLst/>
                <a:cxnLst/>
                <a:rect l="l" t="t" r="r" b="b"/>
                <a:pathLst>
                  <a:path w="619" h="3779" extrusionOk="0">
                    <a:moveTo>
                      <a:pt x="618" y="0"/>
                    </a:moveTo>
                    <a:cubicBezTo>
                      <a:pt x="447" y="598"/>
                      <a:pt x="323" y="1208"/>
                      <a:pt x="222" y="1825"/>
                    </a:cubicBezTo>
                    <a:cubicBezTo>
                      <a:pt x="101" y="2470"/>
                      <a:pt x="54" y="3125"/>
                      <a:pt x="0" y="3779"/>
                    </a:cubicBezTo>
                    <a:cubicBezTo>
                      <a:pt x="167" y="3149"/>
                      <a:pt x="309" y="2513"/>
                      <a:pt x="399" y="1868"/>
                    </a:cubicBezTo>
                    <a:cubicBezTo>
                      <a:pt x="487" y="1248"/>
                      <a:pt x="538" y="622"/>
                      <a:pt x="6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0" name="Google Shape;13410;p33"/>
              <p:cNvSpPr/>
              <p:nvPr/>
            </p:nvSpPr>
            <p:spPr>
              <a:xfrm>
                <a:off x="4437525" y="3032900"/>
                <a:ext cx="32075" cy="135675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5427" extrusionOk="0">
                    <a:moveTo>
                      <a:pt x="1283" y="0"/>
                    </a:moveTo>
                    <a:lnTo>
                      <a:pt x="1283" y="0"/>
                    </a:lnTo>
                    <a:cubicBezTo>
                      <a:pt x="1168" y="442"/>
                      <a:pt x="1040" y="883"/>
                      <a:pt x="936" y="1328"/>
                    </a:cubicBezTo>
                    <a:cubicBezTo>
                      <a:pt x="830" y="1776"/>
                      <a:pt x="743" y="2228"/>
                      <a:pt x="649" y="2677"/>
                    </a:cubicBezTo>
                    <a:cubicBezTo>
                      <a:pt x="678" y="2511"/>
                      <a:pt x="706" y="2345"/>
                      <a:pt x="735" y="2178"/>
                    </a:cubicBezTo>
                    <a:cubicBezTo>
                      <a:pt x="805" y="1743"/>
                      <a:pt x="854" y="1306"/>
                      <a:pt x="912" y="886"/>
                    </a:cubicBezTo>
                    <a:lnTo>
                      <a:pt x="912" y="886"/>
                    </a:lnTo>
                    <a:cubicBezTo>
                      <a:pt x="824" y="1213"/>
                      <a:pt x="733" y="1542"/>
                      <a:pt x="650" y="1869"/>
                    </a:cubicBezTo>
                    <a:cubicBezTo>
                      <a:pt x="716" y="1401"/>
                      <a:pt x="758" y="1050"/>
                      <a:pt x="844" y="478"/>
                    </a:cubicBezTo>
                    <a:lnTo>
                      <a:pt x="844" y="478"/>
                    </a:lnTo>
                    <a:cubicBezTo>
                      <a:pt x="702" y="929"/>
                      <a:pt x="566" y="1382"/>
                      <a:pt x="467" y="1844"/>
                    </a:cubicBezTo>
                    <a:cubicBezTo>
                      <a:pt x="376" y="2260"/>
                      <a:pt x="313" y="2680"/>
                      <a:pt x="237" y="3098"/>
                    </a:cubicBezTo>
                    <a:cubicBezTo>
                      <a:pt x="165" y="3510"/>
                      <a:pt x="82" y="3922"/>
                      <a:pt x="46" y="4339"/>
                    </a:cubicBezTo>
                    <a:cubicBezTo>
                      <a:pt x="11" y="4699"/>
                      <a:pt x="19" y="5066"/>
                      <a:pt x="1" y="5427"/>
                    </a:cubicBezTo>
                    <a:cubicBezTo>
                      <a:pt x="100" y="4973"/>
                      <a:pt x="191" y="4518"/>
                      <a:pt x="279" y="4062"/>
                    </a:cubicBezTo>
                    <a:lnTo>
                      <a:pt x="279" y="4062"/>
                    </a:lnTo>
                    <a:cubicBezTo>
                      <a:pt x="256" y="4331"/>
                      <a:pt x="233" y="4601"/>
                      <a:pt x="202" y="4868"/>
                    </a:cubicBezTo>
                    <a:cubicBezTo>
                      <a:pt x="251" y="4635"/>
                      <a:pt x="305" y="4405"/>
                      <a:pt x="359" y="4173"/>
                    </a:cubicBezTo>
                    <a:lnTo>
                      <a:pt x="359" y="4173"/>
                    </a:lnTo>
                    <a:cubicBezTo>
                      <a:pt x="350" y="4240"/>
                      <a:pt x="341" y="4307"/>
                      <a:pt x="333" y="4374"/>
                    </a:cubicBezTo>
                    <a:cubicBezTo>
                      <a:pt x="288" y="4724"/>
                      <a:pt x="275" y="5076"/>
                      <a:pt x="247" y="5427"/>
                    </a:cubicBezTo>
                    <a:cubicBezTo>
                      <a:pt x="251" y="5406"/>
                      <a:pt x="256" y="5385"/>
                      <a:pt x="259" y="5365"/>
                    </a:cubicBezTo>
                    <a:cubicBezTo>
                      <a:pt x="324" y="5060"/>
                      <a:pt x="409" y="4761"/>
                      <a:pt x="470" y="4456"/>
                    </a:cubicBezTo>
                    <a:cubicBezTo>
                      <a:pt x="567" y="3991"/>
                      <a:pt x="643" y="3522"/>
                      <a:pt x="741" y="3058"/>
                    </a:cubicBezTo>
                    <a:cubicBezTo>
                      <a:pt x="960" y="2047"/>
                      <a:pt x="1183" y="1032"/>
                      <a:pt x="12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1" name="Google Shape;13411;p33"/>
              <p:cNvSpPr/>
              <p:nvPr/>
            </p:nvSpPr>
            <p:spPr>
              <a:xfrm>
                <a:off x="4454300" y="3030175"/>
                <a:ext cx="34975" cy="127175"/>
              </a:xfrm>
              <a:custGeom>
                <a:avLst/>
                <a:gdLst/>
                <a:ahLst/>
                <a:cxnLst/>
                <a:rect l="l" t="t" r="r" b="b"/>
                <a:pathLst>
                  <a:path w="1399" h="5087" extrusionOk="0">
                    <a:moveTo>
                      <a:pt x="1301" y="0"/>
                    </a:moveTo>
                    <a:lnTo>
                      <a:pt x="1301" y="0"/>
                    </a:lnTo>
                    <a:cubicBezTo>
                      <a:pt x="1122" y="554"/>
                      <a:pt x="978" y="1118"/>
                      <a:pt x="858" y="1687"/>
                    </a:cubicBezTo>
                    <a:cubicBezTo>
                      <a:pt x="922" y="1254"/>
                      <a:pt x="971" y="817"/>
                      <a:pt x="1033" y="394"/>
                    </a:cubicBezTo>
                    <a:lnTo>
                      <a:pt x="1033" y="394"/>
                    </a:lnTo>
                    <a:cubicBezTo>
                      <a:pt x="878" y="885"/>
                      <a:pt x="739" y="1383"/>
                      <a:pt x="623" y="1887"/>
                    </a:cubicBezTo>
                    <a:cubicBezTo>
                      <a:pt x="639" y="1799"/>
                      <a:pt x="654" y="1710"/>
                      <a:pt x="668" y="1622"/>
                    </a:cubicBezTo>
                    <a:cubicBezTo>
                      <a:pt x="741" y="1136"/>
                      <a:pt x="792" y="647"/>
                      <a:pt x="842" y="157"/>
                    </a:cubicBezTo>
                    <a:lnTo>
                      <a:pt x="842" y="157"/>
                    </a:lnTo>
                    <a:cubicBezTo>
                      <a:pt x="615" y="936"/>
                      <a:pt x="432" y="1727"/>
                      <a:pt x="283" y="2526"/>
                    </a:cubicBezTo>
                    <a:cubicBezTo>
                      <a:pt x="195" y="2981"/>
                      <a:pt x="107" y="3435"/>
                      <a:pt x="61" y="3896"/>
                    </a:cubicBezTo>
                    <a:cubicBezTo>
                      <a:pt x="18" y="4284"/>
                      <a:pt x="10" y="4715"/>
                      <a:pt x="0" y="5087"/>
                    </a:cubicBezTo>
                    <a:cubicBezTo>
                      <a:pt x="65" y="4736"/>
                      <a:pt x="155" y="4391"/>
                      <a:pt x="224" y="4042"/>
                    </a:cubicBezTo>
                    <a:cubicBezTo>
                      <a:pt x="302" y="3671"/>
                      <a:pt x="363" y="3296"/>
                      <a:pt x="431" y="2922"/>
                    </a:cubicBezTo>
                    <a:lnTo>
                      <a:pt x="431" y="2922"/>
                    </a:lnTo>
                    <a:cubicBezTo>
                      <a:pt x="365" y="3406"/>
                      <a:pt x="347" y="3895"/>
                      <a:pt x="325" y="4382"/>
                    </a:cubicBezTo>
                    <a:cubicBezTo>
                      <a:pt x="427" y="3949"/>
                      <a:pt x="522" y="3514"/>
                      <a:pt x="610" y="3077"/>
                    </a:cubicBezTo>
                    <a:lnTo>
                      <a:pt x="610" y="3077"/>
                    </a:lnTo>
                    <a:cubicBezTo>
                      <a:pt x="572" y="3309"/>
                      <a:pt x="541" y="3541"/>
                      <a:pt x="525" y="3773"/>
                    </a:cubicBezTo>
                    <a:cubicBezTo>
                      <a:pt x="507" y="4099"/>
                      <a:pt x="514" y="4432"/>
                      <a:pt x="508" y="4755"/>
                    </a:cubicBezTo>
                    <a:cubicBezTo>
                      <a:pt x="589" y="4236"/>
                      <a:pt x="709" y="3725"/>
                      <a:pt x="806" y="3208"/>
                    </a:cubicBezTo>
                    <a:lnTo>
                      <a:pt x="806" y="3208"/>
                    </a:lnTo>
                    <a:cubicBezTo>
                      <a:pt x="771" y="3613"/>
                      <a:pt x="757" y="4020"/>
                      <a:pt x="771" y="4425"/>
                    </a:cubicBezTo>
                    <a:cubicBezTo>
                      <a:pt x="884" y="3855"/>
                      <a:pt x="1053" y="2954"/>
                      <a:pt x="1141" y="2265"/>
                    </a:cubicBezTo>
                    <a:cubicBezTo>
                      <a:pt x="1249" y="1552"/>
                      <a:pt x="1311" y="833"/>
                      <a:pt x="1399" y="119"/>
                    </a:cubicBezTo>
                    <a:lnTo>
                      <a:pt x="1399" y="119"/>
                    </a:lnTo>
                    <a:cubicBezTo>
                      <a:pt x="1320" y="364"/>
                      <a:pt x="1251" y="610"/>
                      <a:pt x="1192" y="857"/>
                    </a:cubicBezTo>
                    <a:cubicBezTo>
                      <a:pt x="1229" y="570"/>
                      <a:pt x="1262" y="282"/>
                      <a:pt x="130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2" name="Google Shape;13412;p33"/>
              <p:cNvSpPr/>
              <p:nvPr/>
            </p:nvSpPr>
            <p:spPr>
              <a:xfrm>
                <a:off x="4477700" y="3036350"/>
                <a:ext cx="16350" cy="132825"/>
              </a:xfrm>
              <a:custGeom>
                <a:avLst/>
                <a:gdLst/>
                <a:ahLst/>
                <a:cxnLst/>
                <a:rect l="l" t="t" r="r" b="b"/>
                <a:pathLst>
                  <a:path w="654" h="5313" extrusionOk="0">
                    <a:moveTo>
                      <a:pt x="653" y="0"/>
                    </a:moveTo>
                    <a:cubicBezTo>
                      <a:pt x="424" y="773"/>
                      <a:pt x="291" y="1570"/>
                      <a:pt x="169" y="2366"/>
                    </a:cubicBezTo>
                    <a:cubicBezTo>
                      <a:pt x="76" y="2980"/>
                      <a:pt x="4" y="3599"/>
                      <a:pt x="4" y="4221"/>
                    </a:cubicBezTo>
                    <a:cubicBezTo>
                      <a:pt x="0" y="4545"/>
                      <a:pt x="36" y="4868"/>
                      <a:pt x="58" y="5191"/>
                    </a:cubicBezTo>
                    <a:cubicBezTo>
                      <a:pt x="61" y="5229"/>
                      <a:pt x="63" y="5299"/>
                      <a:pt x="66" y="5312"/>
                    </a:cubicBezTo>
                    <a:cubicBezTo>
                      <a:pt x="77" y="5199"/>
                      <a:pt x="88" y="5086"/>
                      <a:pt x="101" y="4972"/>
                    </a:cubicBezTo>
                    <a:cubicBezTo>
                      <a:pt x="190" y="4278"/>
                      <a:pt x="259" y="3306"/>
                      <a:pt x="336" y="2706"/>
                    </a:cubicBezTo>
                    <a:cubicBezTo>
                      <a:pt x="395" y="2261"/>
                      <a:pt x="475" y="1821"/>
                      <a:pt x="524" y="1375"/>
                    </a:cubicBezTo>
                    <a:cubicBezTo>
                      <a:pt x="577" y="919"/>
                      <a:pt x="596" y="458"/>
                      <a:pt x="65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3" name="Google Shape;13413;p33"/>
              <p:cNvSpPr/>
              <p:nvPr/>
            </p:nvSpPr>
            <p:spPr>
              <a:xfrm>
                <a:off x="4483125" y="3032975"/>
                <a:ext cx="18575" cy="152425"/>
              </a:xfrm>
              <a:custGeom>
                <a:avLst/>
                <a:gdLst/>
                <a:ahLst/>
                <a:cxnLst/>
                <a:rect l="l" t="t" r="r" b="b"/>
                <a:pathLst>
                  <a:path w="743" h="6097" extrusionOk="0">
                    <a:moveTo>
                      <a:pt x="682" y="0"/>
                    </a:moveTo>
                    <a:lnTo>
                      <a:pt x="682" y="0"/>
                    </a:lnTo>
                    <a:cubicBezTo>
                      <a:pt x="443" y="883"/>
                      <a:pt x="320" y="1791"/>
                      <a:pt x="205" y="2695"/>
                    </a:cubicBezTo>
                    <a:cubicBezTo>
                      <a:pt x="114" y="3385"/>
                      <a:pt x="39" y="4079"/>
                      <a:pt x="15" y="4774"/>
                    </a:cubicBezTo>
                    <a:cubicBezTo>
                      <a:pt x="1" y="5155"/>
                      <a:pt x="24" y="5535"/>
                      <a:pt x="40" y="5916"/>
                    </a:cubicBezTo>
                    <a:cubicBezTo>
                      <a:pt x="41" y="5975"/>
                      <a:pt x="43" y="6041"/>
                      <a:pt x="45" y="6096"/>
                    </a:cubicBezTo>
                    <a:cubicBezTo>
                      <a:pt x="55" y="6001"/>
                      <a:pt x="67" y="5907"/>
                      <a:pt x="79" y="5813"/>
                    </a:cubicBezTo>
                    <a:cubicBezTo>
                      <a:pt x="143" y="5386"/>
                      <a:pt x="196" y="5018"/>
                      <a:pt x="238" y="4563"/>
                    </a:cubicBezTo>
                    <a:cubicBezTo>
                      <a:pt x="278" y="4130"/>
                      <a:pt x="300" y="3697"/>
                      <a:pt x="354" y="3265"/>
                    </a:cubicBezTo>
                    <a:cubicBezTo>
                      <a:pt x="386" y="2966"/>
                      <a:pt x="424" y="2669"/>
                      <a:pt x="463" y="2371"/>
                    </a:cubicBezTo>
                    <a:lnTo>
                      <a:pt x="463" y="2371"/>
                    </a:lnTo>
                    <a:cubicBezTo>
                      <a:pt x="390" y="2932"/>
                      <a:pt x="330" y="3496"/>
                      <a:pt x="288" y="4059"/>
                    </a:cubicBezTo>
                    <a:cubicBezTo>
                      <a:pt x="258" y="4625"/>
                      <a:pt x="292" y="5200"/>
                      <a:pt x="294" y="5762"/>
                    </a:cubicBezTo>
                    <a:cubicBezTo>
                      <a:pt x="371" y="5033"/>
                      <a:pt x="477" y="4326"/>
                      <a:pt x="530" y="3580"/>
                    </a:cubicBezTo>
                    <a:cubicBezTo>
                      <a:pt x="575" y="3048"/>
                      <a:pt x="628" y="2514"/>
                      <a:pt x="665" y="1980"/>
                    </a:cubicBezTo>
                    <a:cubicBezTo>
                      <a:pt x="699" y="1526"/>
                      <a:pt x="709" y="1069"/>
                      <a:pt x="742" y="613"/>
                    </a:cubicBezTo>
                    <a:lnTo>
                      <a:pt x="742" y="613"/>
                    </a:lnTo>
                    <a:cubicBezTo>
                      <a:pt x="637" y="1179"/>
                      <a:pt x="545" y="1746"/>
                      <a:pt x="469" y="2317"/>
                    </a:cubicBezTo>
                    <a:cubicBezTo>
                      <a:pt x="504" y="2050"/>
                      <a:pt x="537" y="1783"/>
                      <a:pt x="566" y="1515"/>
                    </a:cubicBezTo>
                    <a:cubicBezTo>
                      <a:pt x="614" y="1011"/>
                      <a:pt x="632" y="504"/>
                      <a:pt x="68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4" name="Google Shape;13414;p33"/>
              <p:cNvSpPr/>
              <p:nvPr/>
            </p:nvSpPr>
            <p:spPr>
              <a:xfrm>
                <a:off x="4495525" y="3060900"/>
                <a:ext cx="8750" cy="109850"/>
              </a:xfrm>
              <a:custGeom>
                <a:avLst/>
                <a:gdLst/>
                <a:ahLst/>
                <a:cxnLst/>
                <a:rect l="l" t="t" r="r" b="b"/>
                <a:pathLst>
                  <a:path w="350" h="4394" extrusionOk="0">
                    <a:moveTo>
                      <a:pt x="349" y="1"/>
                    </a:moveTo>
                    <a:cubicBezTo>
                      <a:pt x="200" y="779"/>
                      <a:pt x="121" y="1570"/>
                      <a:pt x="74" y="2362"/>
                    </a:cubicBezTo>
                    <a:cubicBezTo>
                      <a:pt x="28" y="3038"/>
                      <a:pt x="0" y="3716"/>
                      <a:pt x="25" y="4393"/>
                    </a:cubicBezTo>
                    <a:cubicBezTo>
                      <a:pt x="75" y="3810"/>
                      <a:pt x="168" y="3231"/>
                      <a:pt x="220" y="2648"/>
                    </a:cubicBezTo>
                    <a:cubicBezTo>
                      <a:pt x="300" y="1768"/>
                      <a:pt x="331" y="883"/>
                      <a:pt x="3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5" name="Google Shape;13415;p33"/>
              <p:cNvSpPr/>
              <p:nvPr/>
            </p:nvSpPr>
            <p:spPr>
              <a:xfrm>
                <a:off x="4425775" y="3175225"/>
                <a:ext cx="1625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650" h="6096" extrusionOk="0">
                    <a:moveTo>
                      <a:pt x="650" y="0"/>
                    </a:moveTo>
                    <a:cubicBezTo>
                      <a:pt x="395" y="1034"/>
                      <a:pt x="279" y="2095"/>
                      <a:pt x="183" y="3153"/>
                    </a:cubicBezTo>
                    <a:cubicBezTo>
                      <a:pt x="145" y="3590"/>
                      <a:pt x="91" y="4026"/>
                      <a:pt x="53" y="4463"/>
                    </a:cubicBezTo>
                    <a:cubicBezTo>
                      <a:pt x="85" y="4536"/>
                      <a:pt x="91" y="4623"/>
                      <a:pt x="62" y="4723"/>
                    </a:cubicBezTo>
                    <a:cubicBezTo>
                      <a:pt x="52" y="4759"/>
                      <a:pt x="38" y="4794"/>
                      <a:pt x="26" y="4830"/>
                    </a:cubicBezTo>
                    <a:cubicBezTo>
                      <a:pt x="26" y="4837"/>
                      <a:pt x="24" y="4845"/>
                      <a:pt x="24" y="4852"/>
                    </a:cubicBezTo>
                    <a:cubicBezTo>
                      <a:pt x="105" y="4946"/>
                      <a:pt x="144" y="5076"/>
                      <a:pt x="99" y="5235"/>
                    </a:cubicBezTo>
                    <a:cubicBezTo>
                      <a:pt x="73" y="5320"/>
                      <a:pt x="43" y="5407"/>
                      <a:pt x="10" y="5490"/>
                    </a:cubicBezTo>
                    <a:cubicBezTo>
                      <a:pt x="8" y="5676"/>
                      <a:pt x="8" y="5860"/>
                      <a:pt x="3" y="6045"/>
                    </a:cubicBezTo>
                    <a:cubicBezTo>
                      <a:pt x="3" y="6059"/>
                      <a:pt x="0" y="6095"/>
                      <a:pt x="2" y="6095"/>
                    </a:cubicBezTo>
                    <a:cubicBezTo>
                      <a:pt x="2" y="6095"/>
                      <a:pt x="3" y="6091"/>
                      <a:pt x="5" y="6080"/>
                    </a:cubicBezTo>
                    <a:cubicBezTo>
                      <a:pt x="53" y="5798"/>
                      <a:pt x="117" y="5519"/>
                      <a:pt x="160" y="5237"/>
                    </a:cubicBezTo>
                    <a:cubicBezTo>
                      <a:pt x="284" y="4491"/>
                      <a:pt x="347" y="3739"/>
                      <a:pt x="420" y="2987"/>
                    </a:cubicBezTo>
                    <a:cubicBezTo>
                      <a:pt x="465" y="2466"/>
                      <a:pt x="525" y="1945"/>
                      <a:pt x="570" y="1422"/>
                    </a:cubicBezTo>
                    <a:cubicBezTo>
                      <a:pt x="606" y="949"/>
                      <a:pt x="618" y="474"/>
                      <a:pt x="65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6" name="Google Shape;13416;p33"/>
              <p:cNvSpPr/>
              <p:nvPr/>
            </p:nvSpPr>
            <p:spPr>
              <a:xfrm>
                <a:off x="4414612" y="3177387"/>
                <a:ext cx="22675" cy="104325"/>
              </a:xfrm>
              <a:custGeom>
                <a:avLst/>
                <a:gdLst/>
                <a:ahLst/>
                <a:cxnLst/>
                <a:rect l="l" t="t" r="r" b="b"/>
                <a:pathLst>
                  <a:path w="907" h="4173" extrusionOk="0">
                    <a:moveTo>
                      <a:pt x="907" y="1"/>
                    </a:moveTo>
                    <a:lnTo>
                      <a:pt x="907" y="1"/>
                    </a:lnTo>
                    <a:cubicBezTo>
                      <a:pt x="831" y="399"/>
                      <a:pt x="722" y="792"/>
                      <a:pt x="651" y="1192"/>
                    </a:cubicBezTo>
                    <a:cubicBezTo>
                      <a:pt x="590" y="1504"/>
                      <a:pt x="557" y="1754"/>
                      <a:pt x="524" y="2021"/>
                    </a:cubicBezTo>
                    <a:cubicBezTo>
                      <a:pt x="547" y="1626"/>
                      <a:pt x="561" y="1229"/>
                      <a:pt x="587" y="834"/>
                    </a:cubicBezTo>
                    <a:lnTo>
                      <a:pt x="587" y="834"/>
                    </a:lnTo>
                    <a:cubicBezTo>
                      <a:pt x="428" y="1488"/>
                      <a:pt x="313" y="2152"/>
                      <a:pt x="239" y="2822"/>
                    </a:cubicBezTo>
                    <a:cubicBezTo>
                      <a:pt x="239" y="2571"/>
                      <a:pt x="237" y="2321"/>
                      <a:pt x="243" y="2070"/>
                    </a:cubicBezTo>
                    <a:lnTo>
                      <a:pt x="243" y="2070"/>
                    </a:lnTo>
                    <a:cubicBezTo>
                      <a:pt x="115" y="2704"/>
                      <a:pt x="21" y="3346"/>
                      <a:pt x="2" y="3992"/>
                    </a:cubicBezTo>
                    <a:cubicBezTo>
                      <a:pt x="1" y="4021"/>
                      <a:pt x="1" y="4052"/>
                      <a:pt x="0" y="4084"/>
                    </a:cubicBezTo>
                    <a:cubicBezTo>
                      <a:pt x="60" y="4056"/>
                      <a:pt x="125" y="4043"/>
                      <a:pt x="189" y="4043"/>
                    </a:cubicBezTo>
                    <a:cubicBezTo>
                      <a:pt x="237" y="4043"/>
                      <a:pt x="285" y="4050"/>
                      <a:pt x="330" y="4065"/>
                    </a:cubicBezTo>
                    <a:cubicBezTo>
                      <a:pt x="330" y="4062"/>
                      <a:pt x="331" y="4059"/>
                      <a:pt x="331" y="4055"/>
                    </a:cubicBezTo>
                    <a:lnTo>
                      <a:pt x="331" y="4065"/>
                    </a:lnTo>
                    <a:cubicBezTo>
                      <a:pt x="398" y="4086"/>
                      <a:pt x="459" y="4122"/>
                      <a:pt x="503" y="4173"/>
                    </a:cubicBezTo>
                    <a:cubicBezTo>
                      <a:pt x="515" y="4087"/>
                      <a:pt x="527" y="4003"/>
                      <a:pt x="537" y="3917"/>
                    </a:cubicBezTo>
                    <a:cubicBezTo>
                      <a:pt x="592" y="3468"/>
                      <a:pt x="626" y="3016"/>
                      <a:pt x="677" y="2566"/>
                    </a:cubicBezTo>
                    <a:cubicBezTo>
                      <a:pt x="764" y="1712"/>
                      <a:pt x="874" y="859"/>
                      <a:pt x="9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7" name="Google Shape;13417;p33"/>
              <p:cNvSpPr/>
              <p:nvPr/>
            </p:nvSpPr>
            <p:spPr>
              <a:xfrm>
                <a:off x="4433225" y="3173975"/>
                <a:ext cx="17050" cy="145200"/>
              </a:xfrm>
              <a:custGeom>
                <a:avLst/>
                <a:gdLst/>
                <a:ahLst/>
                <a:cxnLst/>
                <a:rect l="l" t="t" r="r" b="b"/>
                <a:pathLst>
                  <a:path w="682" h="5808" extrusionOk="0">
                    <a:moveTo>
                      <a:pt x="682" y="1"/>
                    </a:moveTo>
                    <a:lnTo>
                      <a:pt x="682" y="1"/>
                    </a:lnTo>
                    <a:cubicBezTo>
                      <a:pt x="451" y="879"/>
                      <a:pt x="302" y="1773"/>
                      <a:pt x="186" y="2671"/>
                    </a:cubicBezTo>
                    <a:cubicBezTo>
                      <a:pt x="120" y="3154"/>
                      <a:pt x="55" y="3637"/>
                      <a:pt x="28" y="4123"/>
                    </a:cubicBezTo>
                    <a:cubicBezTo>
                      <a:pt x="1" y="4646"/>
                      <a:pt x="16" y="5171"/>
                      <a:pt x="57" y="5693"/>
                    </a:cubicBezTo>
                    <a:cubicBezTo>
                      <a:pt x="60" y="5731"/>
                      <a:pt x="61" y="5770"/>
                      <a:pt x="64" y="5807"/>
                    </a:cubicBezTo>
                    <a:cubicBezTo>
                      <a:pt x="64" y="5804"/>
                      <a:pt x="64" y="5802"/>
                      <a:pt x="65" y="5799"/>
                    </a:cubicBezTo>
                    <a:cubicBezTo>
                      <a:pt x="74" y="5708"/>
                      <a:pt x="87" y="5596"/>
                      <a:pt x="100" y="5514"/>
                    </a:cubicBezTo>
                    <a:cubicBezTo>
                      <a:pt x="214" y="4764"/>
                      <a:pt x="249" y="3883"/>
                      <a:pt x="353" y="3085"/>
                    </a:cubicBezTo>
                    <a:cubicBezTo>
                      <a:pt x="414" y="2586"/>
                      <a:pt x="509" y="2004"/>
                      <a:pt x="579" y="1425"/>
                    </a:cubicBezTo>
                    <a:cubicBezTo>
                      <a:pt x="632" y="952"/>
                      <a:pt x="661" y="477"/>
                      <a:pt x="682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8" name="Google Shape;13418;p33"/>
              <p:cNvSpPr/>
              <p:nvPr/>
            </p:nvSpPr>
            <p:spPr>
              <a:xfrm>
                <a:off x="4437500" y="3159525"/>
                <a:ext cx="19725" cy="168525"/>
              </a:xfrm>
              <a:custGeom>
                <a:avLst/>
                <a:gdLst/>
                <a:ahLst/>
                <a:cxnLst/>
                <a:rect l="l" t="t" r="r" b="b"/>
                <a:pathLst>
                  <a:path w="789" h="6741" extrusionOk="0">
                    <a:moveTo>
                      <a:pt x="789" y="0"/>
                    </a:moveTo>
                    <a:cubicBezTo>
                      <a:pt x="696" y="466"/>
                      <a:pt x="597" y="932"/>
                      <a:pt x="518" y="1401"/>
                    </a:cubicBezTo>
                    <a:cubicBezTo>
                      <a:pt x="435" y="1899"/>
                      <a:pt x="372" y="2401"/>
                      <a:pt x="298" y="2900"/>
                    </a:cubicBezTo>
                    <a:cubicBezTo>
                      <a:pt x="122" y="4120"/>
                      <a:pt x="1" y="5354"/>
                      <a:pt x="62" y="6587"/>
                    </a:cubicBezTo>
                    <a:cubicBezTo>
                      <a:pt x="63" y="6638"/>
                      <a:pt x="65" y="6689"/>
                      <a:pt x="67" y="6740"/>
                    </a:cubicBezTo>
                    <a:cubicBezTo>
                      <a:pt x="83" y="6636"/>
                      <a:pt x="100" y="6531"/>
                      <a:pt x="115" y="6428"/>
                    </a:cubicBezTo>
                    <a:cubicBezTo>
                      <a:pt x="282" y="5442"/>
                      <a:pt x="316" y="4439"/>
                      <a:pt x="441" y="3447"/>
                    </a:cubicBezTo>
                    <a:cubicBezTo>
                      <a:pt x="506" y="2919"/>
                      <a:pt x="622" y="2185"/>
                      <a:pt x="701" y="1498"/>
                    </a:cubicBezTo>
                    <a:cubicBezTo>
                      <a:pt x="749" y="1000"/>
                      <a:pt x="775" y="501"/>
                      <a:pt x="7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9" name="Google Shape;13419;p33"/>
              <p:cNvSpPr/>
              <p:nvPr/>
            </p:nvSpPr>
            <p:spPr>
              <a:xfrm>
                <a:off x="4448100" y="3154250"/>
                <a:ext cx="17175" cy="169750"/>
              </a:xfrm>
              <a:custGeom>
                <a:avLst/>
                <a:gdLst/>
                <a:ahLst/>
                <a:cxnLst/>
                <a:rect l="l" t="t" r="r" b="b"/>
                <a:pathLst>
                  <a:path w="687" h="6790" extrusionOk="0">
                    <a:moveTo>
                      <a:pt x="687" y="1"/>
                    </a:moveTo>
                    <a:lnTo>
                      <a:pt x="687" y="1"/>
                    </a:lnTo>
                    <a:cubicBezTo>
                      <a:pt x="412" y="1402"/>
                      <a:pt x="252" y="2562"/>
                      <a:pt x="130" y="4005"/>
                    </a:cubicBezTo>
                    <a:cubicBezTo>
                      <a:pt x="67" y="4738"/>
                      <a:pt x="0" y="5473"/>
                      <a:pt x="29" y="6209"/>
                    </a:cubicBezTo>
                    <a:cubicBezTo>
                      <a:pt x="33" y="6404"/>
                      <a:pt x="42" y="6596"/>
                      <a:pt x="53" y="6790"/>
                    </a:cubicBezTo>
                    <a:lnTo>
                      <a:pt x="64" y="6716"/>
                    </a:lnTo>
                    <a:cubicBezTo>
                      <a:pt x="252" y="5588"/>
                      <a:pt x="306" y="4445"/>
                      <a:pt x="411" y="3308"/>
                    </a:cubicBezTo>
                    <a:cubicBezTo>
                      <a:pt x="463" y="2726"/>
                      <a:pt x="546" y="2147"/>
                      <a:pt x="605" y="1565"/>
                    </a:cubicBezTo>
                    <a:cubicBezTo>
                      <a:pt x="654" y="1045"/>
                      <a:pt x="676" y="524"/>
                      <a:pt x="68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0" name="Google Shape;13420;p33"/>
              <p:cNvSpPr/>
              <p:nvPr/>
            </p:nvSpPr>
            <p:spPr>
              <a:xfrm>
                <a:off x="4454300" y="3167000"/>
                <a:ext cx="19700" cy="1625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6503" extrusionOk="0">
                    <a:moveTo>
                      <a:pt x="593" y="1"/>
                    </a:moveTo>
                    <a:cubicBezTo>
                      <a:pt x="513" y="569"/>
                      <a:pt x="406" y="1134"/>
                      <a:pt x="336" y="1703"/>
                    </a:cubicBezTo>
                    <a:cubicBezTo>
                      <a:pt x="253" y="2409"/>
                      <a:pt x="197" y="3116"/>
                      <a:pt x="143" y="3826"/>
                    </a:cubicBezTo>
                    <a:cubicBezTo>
                      <a:pt x="70" y="4706"/>
                      <a:pt x="0" y="5644"/>
                      <a:pt x="76" y="6502"/>
                    </a:cubicBezTo>
                    <a:cubicBezTo>
                      <a:pt x="124" y="6110"/>
                      <a:pt x="191" y="5709"/>
                      <a:pt x="237" y="5306"/>
                    </a:cubicBezTo>
                    <a:lnTo>
                      <a:pt x="237" y="5323"/>
                    </a:lnTo>
                    <a:cubicBezTo>
                      <a:pt x="233" y="5668"/>
                      <a:pt x="282" y="6274"/>
                      <a:pt x="305" y="6484"/>
                    </a:cubicBezTo>
                    <a:cubicBezTo>
                      <a:pt x="329" y="6091"/>
                      <a:pt x="393" y="5716"/>
                      <a:pt x="426" y="5323"/>
                    </a:cubicBezTo>
                    <a:cubicBezTo>
                      <a:pt x="479" y="4810"/>
                      <a:pt x="503" y="4295"/>
                      <a:pt x="554" y="3783"/>
                    </a:cubicBezTo>
                    <a:cubicBezTo>
                      <a:pt x="623" y="3035"/>
                      <a:pt x="701" y="2287"/>
                      <a:pt x="745" y="1536"/>
                    </a:cubicBezTo>
                    <a:cubicBezTo>
                      <a:pt x="771" y="1064"/>
                      <a:pt x="774" y="588"/>
                      <a:pt x="787" y="113"/>
                    </a:cubicBezTo>
                    <a:lnTo>
                      <a:pt x="787" y="113"/>
                    </a:lnTo>
                    <a:cubicBezTo>
                      <a:pt x="694" y="634"/>
                      <a:pt x="611" y="1157"/>
                      <a:pt x="546" y="1679"/>
                    </a:cubicBezTo>
                    <a:cubicBezTo>
                      <a:pt x="493" y="2162"/>
                      <a:pt x="451" y="2646"/>
                      <a:pt x="402" y="3130"/>
                    </a:cubicBezTo>
                    <a:lnTo>
                      <a:pt x="410" y="3018"/>
                    </a:lnTo>
                    <a:cubicBezTo>
                      <a:pt x="480" y="2013"/>
                      <a:pt x="586" y="1010"/>
                      <a:pt x="5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1" name="Google Shape;13421;p33"/>
              <p:cNvSpPr/>
              <p:nvPr/>
            </p:nvSpPr>
            <p:spPr>
              <a:xfrm>
                <a:off x="4466625" y="3187200"/>
                <a:ext cx="12450" cy="155400"/>
              </a:xfrm>
              <a:custGeom>
                <a:avLst/>
                <a:gdLst/>
                <a:ahLst/>
                <a:cxnLst/>
                <a:rect l="l" t="t" r="r" b="b"/>
                <a:pathLst>
                  <a:path w="498" h="6216" extrusionOk="0">
                    <a:moveTo>
                      <a:pt x="485" y="0"/>
                    </a:moveTo>
                    <a:lnTo>
                      <a:pt x="485" y="0"/>
                    </a:lnTo>
                    <a:cubicBezTo>
                      <a:pt x="280" y="1025"/>
                      <a:pt x="218" y="2068"/>
                      <a:pt x="140" y="3108"/>
                    </a:cubicBezTo>
                    <a:cubicBezTo>
                      <a:pt x="86" y="3924"/>
                      <a:pt x="1" y="4743"/>
                      <a:pt x="55" y="5560"/>
                    </a:cubicBezTo>
                    <a:cubicBezTo>
                      <a:pt x="69" y="5779"/>
                      <a:pt x="90" y="5997"/>
                      <a:pt x="108" y="6215"/>
                    </a:cubicBezTo>
                    <a:cubicBezTo>
                      <a:pt x="110" y="6191"/>
                      <a:pt x="114" y="6167"/>
                      <a:pt x="117" y="6143"/>
                    </a:cubicBezTo>
                    <a:cubicBezTo>
                      <a:pt x="232" y="5169"/>
                      <a:pt x="287" y="4190"/>
                      <a:pt x="354" y="3209"/>
                    </a:cubicBezTo>
                    <a:cubicBezTo>
                      <a:pt x="391" y="2656"/>
                      <a:pt x="443" y="2104"/>
                      <a:pt x="474" y="1549"/>
                    </a:cubicBezTo>
                    <a:cubicBezTo>
                      <a:pt x="498" y="1034"/>
                      <a:pt x="493" y="516"/>
                      <a:pt x="48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2" name="Google Shape;13422;p33"/>
              <p:cNvSpPr/>
              <p:nvPr/>
            </p:nvSpPr>
            <p:spPr>
              <a:xfrm>
                <a:off x="4474100" y="3180475"/>
                <a:ext cx="16475" cy="148025"/>
              </a:xfrm>
              <a:custGeom>
                <a:avLst/>
                <a:gdLst/>
                <a:ahLst/>
                <a:cxnLst/>
                <a:rect l="l" t="t" r="r" b="b"/>
                <a:pathLst>
                  <a:path w="659" h="5921" extrusionOk="0">
                    <a:moveTo>
                      <a:pt x="634" y="0"/>
                    </a:moveTo>
                    <a:cubicBezTo>
                      <a:pt x="457" y="1012"/>
                      <a:pt x="382" y="2036"/>
                      <a:pt x="309" y="3060"/>
                    </a:cubicBezTo>
                    <a:lnTo>
                      <a:pt x="278" y="3485"/>
                    </a:lnTo>
                    <a:cubicBezTo>
                      <a:pt x="284" y="3374"/>
                      <a:pt x="292" y="3265"/>
                      <a:pt x="299" y="3154"/>
                    </a:cubicBezTo>
                    <a:cubicBezTo>
                      <a:pt x="326" y="2713"/>
                      <a:pt x="364" y="2271"/>
                      <a:pt x="377" y="1828"/>
                    </a:cubicBezTo>
                    <a:cubicBezTo>
                      <a:pt x="395" y="1359"/>
                      <a:pt x="380" y="887"/>
                      <a:pt x="402" y="417"/>
                    </a:cubicBezTo>
                    <a:lnTo>
                      <a:pt x="402" y="417"/>
                    </a:lnTo>
                    <a:cubicBezTo>
                      <a:pt x="228" y="1341"/>
                      <a:pt x="145" y="2278"/>
                      <a:pt x="82" y="3216"/>
                    </a:cubicBezTo>
                    <a:cubicBezTo>
                      <a:pt x="48" y="3707"/>
                      <a:pt x="3" y="4197"/>
                      <a:pt x="3" y="4688"/>
                    </a:cubicBezTo>
                    <a:cubicBezTo>
                      <a:pt x="0" y="5071"/>
                      <a:pt x="34" y="5453"/>
                      <a:pt x="40" y="5835"/>
                    </a:cubicBezTo>
                    <a:cubicBezTo>
                      <a:pt x="72" y="5545"/>
                      <a:pt x="154" y="5000"/>
                      <a:pt x="192" y="4645"/>
                    </a:cubicBezTo>
                    <a:cubicBezTo>
                      <a:pt x="215" y="4425"/>
                      <a:pt x="232" y="4204"/>
                      <a:pt x="247" y="3983"/>
                    </a:cubicBezTo>
                    <a:lnTo>
                      <a:pt x="247" y="3983"/>
                    </a:lnTo>
                    <a:cubicBezTo>
                      <a:pt x="237" y="4203"/>
                      <a:pt x="232" y="4424"/>
                      <a:pt x="239" y="4645"/>
                    </a:cubicBezTo>
                    <a:cubicBezTo>
                      <a:pt x="249" y="5071"/>
                      <a:pt x="294" y="5495"/>
                      <a:pt x="309" y="5921"/>
                    </a:cubicBezTo>
                    <a:cubicBezTo>
                      <a:pt x="311" y="5896"/>
                      <a:pt x="313" y="5871"/>
                      <a:pt x="315" y="5847"/>
                    </a:cubicBezTo>
                    <a:cubicBezTo>
                      <a:pt x="347" y="5466"/>
                      <a:pt x="402" y="5086"/>
                      <a:pt x="430" y="4704"/>
                    </a:cubicBezTo>
                    <a:cubicBezTo>
                      <a:pt x="465" y="4198"/>
                      <a:pt x="478" y="3689"/>
                      <a:pt x="520" y="3184"/>
                    </a:cubicBezTo>
                    <a:cubicBezTo>
                      <a:pt x="558" y="2622"/>
                      <a:pt x="613" y="2061"/>
                      <a:pt x="639" y="1499"/>
                    </a:cubicBezTo>
                    <a:cubicBezTo>
                      <a:pt x="658" y="1000"/>
                      <a:pt x="649" y="500"/>
                      <a:pt x="6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3" name="Google Shape;13423;p33"/>
              <p:cNvSpPr/>
              <p:nvPr/>
            </p:nvSpPr>
            <p:spPr>
              <a:xfrm>
                <a:off x="4487900" y="3182050"/>
                <a:ext cx="8350" cy="129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170" extrusionOk="0">
                    <a:moveTo>
                      <a:pt x="316" y="0"/>
                    </a:moveTo>
                    <a:cubicBezTo>
                      <a:pt x="148" y="925"/>
                      <a:pt x="91" y="1862"/>
                      <a:pt x="47" y="2797"/>
                    </a:cubicBezTo>
                    <a:cubicBezTo>
                      <a:pt x="24" y="3234"/>
                      <a:pt x="0" y="3671"/>
                      <a:pt x="21" y="4107"/>
                    </a:cubicBezTo>
                    <a:cubicBezTo>
                      <a:pt x="35" y="4473"/>
                      <a:pt x="72" y="4798"/>
                      <a:pt x="87" y="5170"/>
                    </a:cubicBezTo>
                    <a:cubicBezTo>
                      <a:pt x="105" y="4840"/>
                      <a:pt x="147" y="4550"/>
                      <a:pt x="180" y="4233"/>
                    </a:cubicBezTo>
                    <a:cubicBezTo>
                      <a:pt x="220" y="3858"/>
                      <a:pt x="237" y="3481"/>
                      <a:pt x="251" y="3105"/>
                    </a:cubicBezTo>
                    <a:cubicBezTo>
                      <a:pt x="274" y="2527"/>
                      <a:pt x="317" y="1951"/>
                      <a:pt x="326" y="1371"/>
                    </a:cubicBezTo>
                    <a:cubicBezTo>
                      <a:pt x="334" y="915"/>
                      <a:pt x="318" y="457"/>
                      <a:pt x="31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4" name="Google Shape;13424;p33"/>
              <p:cNvSpPr/>
              <p:nvPr/>
            </p:nvSpPr>
            <p:spPr>
              <a:xfrm>
                <a:off x="4543225" y="2913050"/>
                <a:ext cx="13650" cy="165250"/>
              </a:xfrm>
              <a:custGeom>
                <a:avLst/>
                <a:gdLst/>
                <a:ahLst/>
                <a:cxnLst/>
                <a:rect l="l" t="t" r="r" b="b"/>
                <a:pathLst>
                  <a:path w="546" h="6610" extrusionOk="0">
                    <a:moveTo>
                      <a:pt x="532" y="0"/>
                    </a:moveTo>
                    <a:lnTo>
                      <a:pt x="532" y="0"/>
                    </a:lnTo>
                    <a:cubicBezTo>
                      <a:pt x="315" y="1207"/>
                      <a:pt x="196" y="2428"/>
                      <a:pt x="118" y="3650"/>
                    </a:cubicBezTo>
                    <a:cubicBezTo>
                      <a:pt x="87" y="4156"/>
                      <a:pt x="43" y="4662"/>
                      <a:pt x="20" y="5169"/>
                    </a:cubicBezTo>
                    <a:cubicBezTo>
                      <a:pt x="0" y="5649"/>
                      <a:pt x="13" y="6130"/>
                      <a:pt x="20" y="6610"/>
                    </a:cubicBezTo>
                    <a:cubicBezTo>
                      <a:pt x="74" y="6128"/>
                      <a:pt x="149" y="5652"/>
                      <a:pt x="192" y="5168"/>
                    </a:cubicBezTo>
                    <a:cubicBezTo>
                      <a:pt x="258" y="4472"/>
                      <a:pt x="294" y="3773"/>
                      <a:pt x="355" y="3074"/>
                    </a:cubicBezTo>
                    <a:cubicBezTo>
                      <a:pt x="396" y="2532"/>
                      <a:pt x="458" y="1991"/>
                      <a:pt x="502" y="1447"/>
                    </a:cubicBezTo>
                    <a:cubicBezTo>
                      <a:pt x="539" y="966"/>
                      <a:pt x="545" y="483"/>
                      <a:pt x="53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5" name="Google Shape;13425;p33"/>
              <p:cNvSpPr/>
              <p:nvPr/>
            </p:nvSpPr>
            <p:spPr>
              <a:xfrm>
                <a:off x="4532575" y="2931725"/>
                <a:ext cx="16950" cy="162175"/>
              </a:xfrm>
              <a:custGeom>
                <a:avLst/>
                <a:gdLst/>
                <a:ahLst/>
                <a:cxnLst/>
                <a:rect l="l" t="t" r="r" b="b"/>
                <a:pathLst>
                  <a:path w="678" h="6487" extrusionOk="0">
                    <a:moveTo>
                      <a:pt x="661" y="0"/>
                    </a:moveTo>
                    <a:cubicBezTo>
                      <a:pt x="613" y="370"/>
                      <a:pt x="541" y="735"/>
                      <a:pt x="498" y="1106"/>
                    </a:cubicBezTo>
                    <a:cubicBezTo>
                      <a:pt x="455" y="1459"/>
                      <a:pt x="420" y="1813"/>
                      <a:pt x="386" y="2167"/>
                    </a:cubicBezTo>
                    <a:cubicBezTo>
                      <a:pt x="394" y="1847"/>
                      <a:pt x="397" y="1526"/>
                      <a:pt x="403" y="1207"/>
                    </a:cubicBezTo>
                    <a:lnTo>
                      <a:pt x="403" y="1207"/>
                    </a:lnTo>
                    <a:cubicBezTo>
                      <a:pt x="310" y="1666"/>
                      <a:pt x="227" y="2127"/>
                      <a:pt x="174" y="2592"/>
                    </a:cubicBezTo>
                    <a:cubicBezTo>
                      <a:pt x="126" y="3016"/>
                      <a:pt x="104" y="3445"/>
                      <a:pt x="70" y="3871"/>
                    </a:cubicBezTo>
                    <a:cubicBezTo>
                      <a:pt x="40" y="4302"/>
                      <a:pt x="6" y="4731"/>
                      <a:pt x="4" y="5163"/>
                    </a:cubicBezTo>
                    <a:cubicBezTo>
                      <a:pt x="1" y="5582"/>
                      <a:pt x="26" y="6002"/>
                      <a:pt x="25" y="6423"/>
                    </a:cubicBezTo>
                    <a:cubicBezTo>
                      <a:pt x="57" y="6153"/>
                      <a:pt x="94" y="5913"/>
                      <a:pt x="129" y="5674"/>
                    </a:cubicBezTo>
                    <a:lnTo>
                      <a:pt x="129" y="5674"/>
                    </a:lnTo>
                    <a:cubicBezTo>
                      <a:pt x="128" y="5844"/>
                      <a:pt x="128" y="6014"/>
                      <a:pt x="127" y="6184"/>
                    </a:cubicBezTo>
                    <a:cubicBezTo>
                      <a:pt x="127" y="6285"/>
                      <a:pt x="125" y="6387"/>
                      <a:pt x="124" y="6487"/>
                    </a:cubicBezTo>
                    <a:cubicBezTo>
                      <a:pt x="127" y="6475"/>
                      <a:pt x="128" y="6460"/>
                      <a:pt x="130" y="6447"/>
                    </a:cubicBezTo>
                    <a:cubicBezTo>
                      <a:pt x="215" y="5942"/>
                      <a:pt x="294" y="5437"/>
                      <a:pt x="346" y="4927"/>
                    </a:cubicBezTo>
                    <a:cubicBezTo>
                      <a:pt x="396" y="4400"/>
                      <a:pt x="426" y="3869"/>
                      <a:pt x="472" y="3340"/>
                    </a:cubicBezTo>
                    <a:cubicBezTo>
                      <a:pt x="558" y="2229"/>
                      <a:pt x="678" y="1116"/>
                      <a:pt x="66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6" name="Google Shape;13426;p33"/>
              <p:cNvSpPr/>
              <p:nvPr/>
            </p:nvSpPr>
            <p:spPr>
              <a:xfrm>
                <a:off x="4515275" y="2982400"/>
                <a:ext cx="19475" cy="140450"/>
              </a:xfrm>
              <a:custGeom>
                <a:avLst/>
                <a:gdLst/>
                <a:ahLst/>
                <a:cxnLst/>
                <a:rect l="l" t="t" r="r" b="b"/>
                <a:pathLst>
                  <a:path w="779" h="5618" extrusionOk="0">
                    <a:moveTo>
                      <a:pt x="693" y="1"/>
                    </a:moveTo>
                    <a:cubicBezTo>
                      <a:pt x="654" y="390"/>
                      <a:pt x="592" y="775"/>
                      <a:pt x="557" y="1165"/>
                    </a:cubicBezTo>
                    <a:cubicBezTo>
                      <a:pt x="518" y="1566"/>
                      <a:pt x="506" y="1969"/>
                      <a:pt x="476" y="2371"/>
                    </a:cubicBezTo>
                    <a:cubicBezTo>
                      <a:pt x="471" y="2438"/>
                      <a:pt x="465" y="2504"/>
                      <a:pt x="461" y="2573"/>
                    </a:cubicBezTo>
                    <a:cubicBezTo>
                      <a:pt x="466" y="2057"/>
                      <a:pt x="445" y="1537"/>
                      <a:pt x="393" y="1023"/>
                    </a:cubicBezTo>
                    <a:cubicBezTo>
                      <a:pt x="339" y="1554"/>
                      <a:pt x="277" y="2083"/>
                      <a:pt x="246" y="2615"/>
                    </a:cubicBezTo>
                    <a:cubicBezTo>
                      <a:pt x="234" y="2233"/>
                      <a:pt x="211" y="1853"/>
                      <a:pt x="176" y="1476"/>
                    </a:cubicBezTo>
                    <a:cubicBezTo>
                      <a:pt x="88" y="2409"/>
                      <a:pt x="1" y="3343"/>
                      <a:pt x="1" y="4282"/>
                    </a:cubicBezTo>
                    <a:cubicBezTo>
                      <a:pt x="1" y="4606"/>
                      <a:pt x="20" y="4864"/>
                      <a:pt x="41" y="5163"/>
                    </a:cubicBezTo>
                    <a:cubicBezTo>
                      <a:pt x="51" y="5314"/>
                      <a:pt x="58" y="5467"/>
                      <a:pt x="66" y="5618"/>
                    </a:cubicBezTo>
                    <a:cubicBezTo>
                      <a:pt x="67" y="5605"/>
                      <a:pt x="68" y="5592"/>
                      <a:pt x="68" y="5579"/>
                    </a:cubicBezTo>
                    <a:cubicBezTo>
                      <a:pt x="107" y="5070"/>
                      <a:pt x="185" y="4653"/>
                      <a:pt x="212" y="4133"/>
                    </a:cubicBezTo>
                    <a:cubicBezTo>
                      <a:pt x="213" y="4113"/>
                      <a:pt x="213" y="4094"/>
                      <a:pt x="215" y="4076"/>
                    </a:cubicBezTo>
                    <a:cubicBezTo>
                      <a:pt x="217" y="4254"/>
                      <a:pt x="223" y="4429"/>
                      <a:pt x="234" y="4599"/>
                    </a:cubicBezTo>
                    <a:cubicBezTo>
                      <a:pt x="242" y="4740"/>
                      <a:pt x="247" y="4880"/>
                      <a:pt x="242" y="5020"/>
                    </a:cubicBezTo>
                    <a:lnTo>
                      <a:pt x="249" y="4978"/>
                    </a:lnTo>
                    <a:cubicBezTo>
                      <a:pt x="304" y="4664"/>
                      <a:pt x="347" y="4342"/>
                      <a:pt x="381" y="4016"/>
                    </a:cubicBezTo>
                    <a:lnTo>
                      <a:pt x="381" y="4016"/>
                    </a:lnTo>
                    <a:cubicBezTo>
                      <a:pt x="378" y="4149"/>
                      <a:pt x="376" y="4282"/>
                      <a:pt x="377" y="4414"/>
                    </a:cubicBezTo>
                    <a:cubicBezTo>
                      <a:pt x="378" y="4547"/>
                      <a:pt x="380" y="4678"/>
                      <a:pt x="376" y="4810"/>
                    </a:cubicBezTo>
                    <a:cubicBezTo>
                      <a:pt x="378" y="4792"/>
                      <a:pt x="382" y="4773"/>
                      <a:pt x="385" y="4754"/>
                    </a:cubicBezTo>
                    <a:cubicBezTo>
                      <a:pt x="488" y="4194"/>
                      <a:pt x="602" y="3635"/>
                      <a:pt x="648" y="3067"/>
                    </a:cubicBezTo>
                    <a:cubicBezTo>
                      <a:pt x="735" y="2044"/>
                      <a:pt x="778" y="1020"/>
                      <a:pt x="69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7" name="Google Shape;13427;p33"/>
              <p:cNvSpPr/>
              <p:nvPr/>
            </p:nvSpPr>
            <p:spPr>
              <a:xfrm>
                <a:off x="4549100" y="2921525"/>
                <a:ext cx="13400" cy="141450"/>
              </a:xfrm>
              <a:custGeom>
                <a:avLst/>
                <a:gdLst/>
                <a:ahLst/>
                <a:cxnLst/>
                <a:rect l="l" t="t" r="r" b="b"/>
                <a:pathLst>
                  <a:path w="536" h="5658" extrusionOk="0">
                    <a:moveTo>
                      <a:pt x="521" y="0"/>
                    </a:moveTo>
                    <a:lnTo>
                      <a:pt x="521" y="0"/>
                    </a:lnTo>
                    <a:cubicBezTo>
                      <a:pt x="311" y="1095"/>
                      <a:pt x="166" y="2199"/>
                      <a:pt x="86" y="3310"/>
                    </a:cubicBezTo>
                    <a:cubicBezTo>
                      <a:pt x="29" y="3934"/>
                      <a:pt x="0" y="4561"/>
                      <a:pt x="22" y="5189"/>
                    </a:cubicBezTo>
                    <a:cubicBezTo>
                      <a:pt x="24" y="5344"/>
                      <a:pt x="29" y="5502"/>
                      <a:pt x="28" y="5657"/>
                    </a:cubicBezTo>
                    <a:cubicBezTo>
                      <a:pt x="32" y="5632"/>
                      <a:pt x="34" y="5609"/>
                      <a:pt x="38" y="5585"/>
                    </a:cubicBezTo>
                    <a:cubicBezTo>
                      <a:pt x="90" y="5247"/>
                      <a:pt x="160" y="4913"/>
                      <a:pt x="196" y="4573"/>
                    </a:cubicBezTo>
                    <a:cubicBezTo>
                      <a:pt x="268" y="3974"/>
                      <a:pt x="299" y="3372"/>
                      <a:pt x="352" y="2770"/>
                    </a:cubicBezTo>
                    <a:cubicBezTo>
                      <a:pt x="386" y="2351"/>
                      <a:pt x="448" y="1935"/>
                      <a:pt x="484" y="1515"/>
                    </a:cubicBezTo>
                    <a:cubicBezTo>
                      <a:pt x="523" y="1013"/>
                      <a:pt x="536" y="507"/>
                      <a:pt x="52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8" name="Google Shape;13428;p33"/>
              <p:cNvSpPr/>
              <p:nvPr/>
            </p:nvSpPr>
            <p:spPr>
              <a:xfrm>
                <a:off x="4556950" y="2935025"/>
                <a:ext cx="10525" cy="138800"/>
              </a:xfrm>
              <a:custGeom>
                <a:avLst/>
                <a:gdLst/>
                <a:ahLst/>
                <a:cxnLst/>
                <a:rect l="l" t="t" r="r" b="b"/>
                <a:pathLst>
                  <a:path w="421" h="5552" extrusionOk="0">
                    <a:moveTo>
                      <a:pt x="414" y="1"/>
                    </a:moveTo>
                    <a:cubicBezTo>
                      <a:pt x="207" y="894"/>
                      <a:pt x="157" y="1813"/>
                      <a:pt x="88" y="2724"/>
                    </a:cubicBezTo>
                    <a:cubicBezTo>
                      <a:pt x="50" y="3309"/>
                      <a:pt x="0" y="3893"/>
                      <a:pt x="5" y="4479"/>
                    </a:cubicBezTo>
                    <a:cubicBezTo>
                      <a:pt x="5" y="4836"/>
                      <a:pt x="41" y="5194"/>
                      <a:pt x="54" y="5552"/>
                    </a:cubicBezTo>
                    <a:cubicBezTo>
                      <a:pt x="91" y="5079"/>
                      <a:pt x="152" y="4828"/>
                      <a:pt x="193" y="4365"/>
                    </a:cubicBezTo>
                    <a:cubicBezTo>
                      <a:pt x="249" y="3815"/>
                      <a:pt x="269" y="3261"/>
                      <a:pt x="310" y="2710"/>
                    </a:cubicBezTo>
                    <a:cubicBezTo>
                      <a:pt x="341" y="2223"/>
                      <a:pt x="394" y="1735"/>
                      <a:pt x="405" y="1246"/>
                    </a:cubicBezTo>
                    <a:cubicBezTo>
                      <a:pt x="420" y="830"/>
                      <a:pt x="393" y="416"/>
                      <a:pt x="4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9" name="Google Shape;13429;p33"/>
              <p:cNvSpPr/>
              <p:nvPr/>
            </p:nvSpPr>
            <p:spPr>
              <a:xfrm>
                <a:off x="4508850" y="3125625"/>
                <a:ext cx="7025" cy="132550"/>
              </a:xfrm>
              <a:custGeom>
                <a:avLst/>
                <a:gdLst/>
                <a:ahLst/>
                <a:cxnLst/>
                <a:rect l="l" t="t" r="r" b="b"/>
                <a:pathLst>
                  <a:path w="281" h="5302" extrusionOk="0">
                    <a:moveTo>
                      <a:pt x="238" y="1"/>
                    </a:moveTo>
                    <a:cubicBezTo>
                      <a:pt x="180" y="471"/>
                      <a:pt x="115" y="943"/>
                      <a:pt x="79" y="1418"/>
                    </a:cubicBezTo>
                    <a:cubicBezTo>
                      <a:pt x="45" y="1892"/>
                      <a:pt x="43" y="2367"/>
                      <a:pt x="29" y="2843"/>
                    </a:cubicBezTo>
                    <a:cubicBezTo>
                      <a:pt x="2" y="3643"/>
                      <a:pt x="0" y="4449"/>
                      <a:pt x="96" y="5245"/>
                    </a:cubicBezTo>
                    <a:cubicBezTo>
                      <a:pt x="98" y="5264"/>
                      <a:pt x="99" y="5283"/>
                      <a:pt x="102" y="5301"/>
                    </a:cubicBezTo>
                    <a:cubicBezTo>
                      <a:pt x="104" y="5259"/>
                      <a:pt x="109" y="5217"/>
                      <a:pt x="113" y="5175"/>
                    </a:cubicBezTo>
                    <a:cubicBezTo>
                      <a:pt x="128" y="5002"/>
                      <a:pt x="149" y="4830"/>
                      <a:pt x="163" y="4657"/>
                    </a:cubicBezTo>
                    <a:cubicBezTo>
                      <a:pt x="235" y="3924"/>
                      <a:pt x="236" y="3188"/>
                      <a:pt x="249" y="2452"/>
                    </a:cubicBezTo>
                    <a:cubicBezTo>
                      <a:pt x="268" y="1635"/>
                      <a:pt x="281" y="816"/>
                      <a:pt x="23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0" name="Google Shape;13430;p33"/>
              <p:cNvSpPr/>
              <p:nvPr/>
            </p:nvSpPr>
            <p:spPr>
              <a:xfrm>
                <a:off x="4524475" y="3082925"/>
                <a:ext cx="29600" cy="266750"/>
              </a:xfrm>
              <a:custGeom>
                <a:avLst/>
                <a:gdLst/>
                <a:ahLst/>
                <a:cxnLst/>
                <a:rect l="l" t="t" r="r" b="b"/>
                <a:pathLst>
                  <a:path w="1184" h="10670" extrusionOk="0">
                    <a:moveTo>
                      <a:pt x="827" y="3229"/>
                    </a:moveTo>
                    <a:cubicBezTo>
                      <a:pt x="784" y="3806"/>
                      <a:pt x="753" y="4382"/>
                      <a:pt x="745" y="4960"/>
                    </a:cubicBezTo>
                    <a:cubicBezTo>
                      <a:pt x="734" y="5037"/>
                      <a:pt x="724" y="5114"/>
                      <a:pt x="713" y="5192"/>
                    </a:cubicBezTo>
                    <a:cubicBezTo>
                      <a:pt x="725" y="4813"/>
                      <a:pt x="739" y="4434"/>
                      <a:pt x="767" y="4056"/>
                    </a:cubicBezTo>
                    <a:cubicBezTo>
                      <a:pt x="785" y="3780"/>
                      <a:pt x="806" y="3505"/>
                      <a:pt x="827" y="3229"/>
                    </a:cubicBezTo>
                    <a:close/>
                    <a:moveTo>
                      <a:pt x="874" y="0"/>
                    </a:moveTo>
                    <a:cubicBezTo>
                      <a:pt x="792" y="582"/>
                      <a:pt x="745" y="1168"/>
                      <a:pt x="707" y="1753"/>
                    </a:cubicBezTo>
                    <a:cubicBezTo>
                      <a:pt x="705" y="1364"/>
                      <a:pt x="691" y="972"/>
                      <a:pt x="682" y="582"/>
                    </a:cubicBezTo>
                    <a:cubicBezTo>
                      <a:pt x="456" y="1784"/>
                      <a:pt x="458" y="3013"/>
                      <a:pt x="372" y="4229"/>
                    </a:cubicBezTo>
                    <a:cubicBezTo>
                      <a:pt x="348" y="4690"/>
                      <a:pt x="304" y="5151"/>
                      <a:pt x="273" y="5613"/>
                    </a:cubicBezTo>
                    <a:cubicBezTo>
                      <a:pt x="282" y="5366"/>
                      <a:pt x="292" y="5119"/>
                      <a:pt x="303" y="4871"/>
                    </a:cubicBezTo>
                    <a:cubicBezTo>
                      <a:pt x="342" y="4105"/>
                      <a:pt x="404" y="3339"/>
                      <a:pt x="436" y="2572"/>
                    </a:cubicBezTo>
                    <a:cubicBezTo>
                      <a:pt x="449" y="2045"/>
                      <a:pt x="441" y="1515"/>
                      <a:pt x="420" y="989"/>
                    </a:cubicBezTo>
                    <a:cubicBezTo>
                      <a:pt x="338" y="1532"/>
                      <a:pt x="263" y="2077"/>
                      <a:pt x="224" y="2626"/>
                    </a:cubicBezTo>
                    <a:cubicBezTo>
                      <a:pt x="181" y="3336"/>
                      <a:pt x="131" y="4047"/>
                      <a:pt x="88" y="4755"/>
                    </a:cubicBezTo>
                    <a:cubicBezTo>
                      <a:pt x="64" y="5217"/>
                      <a:pt x="50" y="5680"/>
                      <a:pt x="35" y="6140"/>
                    </a:cubicBezTo>
                    <a:cubicBezTo>
                      <a:pt x="19" y="6571"/>
                      <a:pt x="1" y="7000"/>
                      <a:pt x="20" y="7431"/>
                    </a:cubicBezTo>
                    <a:cubicBezTo>
                      <a:pt x="29" y="7689"/>
                      <a:pt x="55" y="7949"/>
                      <a:pt x="75" y="8207"/>
                    </a:cubicBezTo>
                    <a:cubicBezTo>
                      <a:pt x="75" y="8229"/>
                      <a:pt x="73" y="8250"/>
                      <a:pt x="73" y="8272"/>
                    </a:cubicBezTo>
                    <a:cubicBezTo>
                      <a:pt x="42" y="9055"/>
                      <a:pt x="59" y="9840"/>
                      <a:pt x="162" y="10618"/>
                    </a:cubicBezTo>
                    <a:cubicBezTo>
                      <a:pt x="164" y="10634"/>
                      <a:pt x="165" y="10653"/>
                      <a:pt x="168" y="10669"/>
                    </a:cubicBezTo>
                    <a:cubicBezTo>
                      <a:pt x="183" y="10478"/>
                      <a:pt x="201" y="10286"/>
                      <a:pt x="215" y="10094"/>
                    </a:cubicBezTo>
                    <a:cubicBezTo>
                      <a:pt x="262" y="9517"/>
                      <a:pt x="281" y="8938"/>
                      <a:pt x="291" y="8360"/>
                    </a:cubicBezTo>
                    <a:cubicBezTo>
                      <a:pt x="307" y="7993"/>
                      <a:pt x="312" y="7628"/>
                      <a:pt x="309" y="7266"/>
                    </a:cubicBezTo>
                    <a:cubicBezTo>
                      <a:pt x="315" y="7206"/>
                      <a:pt x="322" y="7149"/>
                      <a:pt x="328" y="7093"/>
                    </a:cubicBezTo>
                    <a:lnTo>
                      <a:pt x="328" y="7093"/>
                    </a:lnTo>
                    <a:cubicBezTo>
                      <a:pt x="322" y="7303"/>
                      <a:pt x="319" y="7513"/>
                      <a:pt x="318" y="7721"/>
                    </a:cubicBezTo>
                    <a:cubicBezTo>
                      <a:pt x="317" y="8156"/>
                      <a:pt x="314" y="8589"/>
                      <a:pt x="349" y="9022"/>
                    </a:cubicBezTo>
                    <a:cubicBezTo>
                      <a:pt x="374" y="9382"/>
                      <a:pt x="423" y="9698"/>
                      <a:pt x="464" y="10053"/>
                    </a:cubicBezTo>
                    <a:cubicBezTo>
                      <a:pt x="467" y="10080"/>
                      <a:pt x="468" y="10090"/>
                      <a:pt x="469" y="10090"/>
                    </a:cubicBezTo>
                    <a:cubicBezTo>
                      <a:pt x="472" y="10090"/>
                      <a:pt x="470" y="10023"/>
                      <a:pt x="472" y="9994"/>
                    </a:cubicBezTo>
                    <a:cubicBezTo>
                      <a:pt x="482" y="9691"/>
                      <a:pt x="513" y="9389"/>
                      <a:pt x="523" y="9086"/>
                    </a:cubicBezTo>
                    <a:cubicBezTo>
                      <a:pt x="544" y="8454"/>
                      <a:pt x="538" y="7822"/>
                      <a:pt x="531" y="7189"/>
                    </a:cubicBezTo>
                    <a:cubicBezTo>
                      <a:pt x="524" y="6740"/>
                      <a:pt x="478" y="6290"/>
                      <a:pt x="474" y="5841"/>
                    </a:cubicBezTo>
                    <a:cubicBezTo>
                      <a:pt x="479" y="5792"/>
                      <a:pt x="484" y="5743"/>
                      <a:pt x="488" y="5695"/>
                    </a:cubicBezTo>
                    <a:cubicBezTo>
                      <a:pt x="490" y="6274"/>
                      <a:pt x="523" y="6854"/>
                      <a:pt x="556" y="7432"/>
                    </a:cubicBezTo>
                    <a:cubicBezTo>
                      <a:pt x="541" y="8008"/>
                      <a:pt x="560" y="8585"/>
                      <a:pt x="637" y="9157"/>
                    </a:cubicBezTo>
                    <a:cubicBezTo>
                      <a:pt x="675" y="8683"/>
                      <a:pt x="725" y="8209"/>
                      <a:pt x="756" y="7735"/>
                    </a:cubicBezTo>
                    <a:cubicBezTo>
                      <a:pt x="778" y="7379"/>
                      <a:pt x="792" y="7023"/>
                      <a:pt x="804" y="6664"/>
                    </a:cubicBezTo>
                    <a:cubicBezTo>
                      <a:pt x="811" y="6779"/>
                      <a:pt x="817" y="6892"/>
                      <a:pt x="823" y="7007"/>
                    </a:cubicBezTo>
                    <a:cubicBezTo>
                      <a:pt x="828" y="7062"/>
                      <a:pt x="830" y="7126"/>
                      <a:pt x="834" y="7174"/>
                    </a:cubicBezTo>
                    <a:cubicBezTo>
                      <a:pt x="838" y="7091"/>
                      <a:pt x="842" y="7007"/>
                      <a:pt x="847" y="6923"/>
                    </a:cubicBezTo>
                    <a:cubicBezTo>
                      <a:pt x="873" y="6425"/>
                      <a:pt x="924" y="5929"/>
                      <a:pt x="946" y="5432"/>
                    </a:cubicBezTo>
                    <a:cubicBezTo>
                      <a:pt x="966" y="4860"/>
                      <a:pt x="979" y="4286"/>
                      <a:pt x="1013" y="3717"/>
                    </a:cubicBezTo>
                    <a:cubicBezTo>
                      <a:pt x="1051" y="3014"/>
                      <a:pt x="1123" y="2314"/>
                      <a:pt x="1157" y="1612"/>
                    </a:cubicBezTo>
                    <a:cubicBezTo>
                      <a:pt x="1184" y="1083"/>
                      <a:pt x="1149" y="552"/>
                      <a:pt x="1153" y="22"/>
                    </a:cubicBezTo>
                    <a:lnTo>
                      <a:pt x="1153" y="22"/>
                    </a:lnTo>
                    <a:cubicBezTo>
                      <a:pt x="962" y="943"/>
                      <a:pt x="934" y="1885"/>
                      <a:pt x="856" y="2819"/>
                    </a:cubicBezTo>
                    <a:cubicBezTo>
                      <a:pt x="852" y="2882"/>
                      <a:pt x="846" y="2944"/>
                      <a:pt x="841" y="3007"/>
                    </a:cubicBezTo>
                    <a:lnTo>
                      <a:pt x="841" y="3007"/>
                    </a:lnTo>
                    <a:cubicBezTo>
                      <a:pt x="875" y="2549"/>
                      <a:pt x="905" y="2089"/>
                      <a:pt x="921" y="1630"/>
                    </a:cubicBezTo>
                    <a:cubicBezTo>
                      <a:pt x="935" y="1087"/>
                      <a:pt x="901" y="543"/>
                      <a:pt x="87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1" name="Google Shape;13431;p33"/>
              <p:cNvSpPr/>
              <p:nvPr/>
            </p:nvSpPr>
            <p:spPr>
              <a:xfrm>
                <a:off x="4544825" y="3083125"/>
                <a:ext cx="15675" cy="209850"/>
              </a:xfrm>
              <a:custGeom>
                <a:avLst/>
                <a:gdLst/>
                <a:ahLst/>
                <a:cxnLst/>
                <a:rect l="l" t="t" r="r" b="b"/>
                <a:pathLst>
                  <a:path w="627" h="8394" extrusionOk="0">
                    <a:moveTo>
                      <a:pt x="626" y="1"/>
                    </a:moveTo>
                    <a:lnTo>
                      <a:pt x="626" y="1"/>
                    </a:lnTo>
                    <a:cubicBezTo>
                      <a:pt x="404" y="967"/>
                      <a:pt x="346" y="1958"/>
                      <a:pt x="271" y="2942"/>
                    </a:cubicBezTo>
                    <a:cubicBezTo>
                      <a:pt x="216" y="3693"/>
                      <a:pt x="169" y="4444"/>
                      <a:pt x="168" y="5197"/>
                    </a:cubicBezTo>
                    <a:cubicBezTo>
                      <a:pt x="168" y="5295"/>
                      <a:pt x="169" y="5393"/>
                      <a:pt x="172" y="5491"/>
                    </a:cubicBezTo>
                    <a:cubicBezTo>
                      <a:pt x="143" y="5682"/>
                      <a:pt x="119" y="5874"/>
                      <a:pt x="100" y="6067"/>
                    </a:cubicBezTo>
                    <a:cubicBezTo>
                      <a:pt x="21" y="6840"/>
                      <a:pt x="0" y="7617"/>
                      <a:pt x="35" y="8394"/>
                    </a:cubicBezTo>
                    <a:cubicBezTo>
                      <a:pt x="123" y="7916"/>
                      <a:pt x="190" y="7434"/>
                      <a:pt x="236" y="6952"/>
                    </a:cubicBezTo>
                    <a:cubicBezTo>
                      <a:pt x="239" y="6996"/>
                      <a:pt x="241" y="7042"/>
                      <a:pt x="244" y="7083"/>
                    </a:cubicBezTo>
                    <a:cubicBezTo>
                      <a:pt x="250" y="6973"/>
                      <a:pt x="257" y="6862"/>
                      <a:pt x="265" y="6752"/>
                    </a:cubicBezTo>
                    <a:cubicBezTo>
                      <a:pt x="297" y="6270"/>
                      <a:pt x="344" y="5790"/>
                      <a:pt x="373" y="5309"/>
                    </a:cubicBezTo>
                    <a:cubicBezTo>
                      <a:pt x="395" y="4733"/>
                      <a:pt x="409" y="4156"/>
                      <a:pt x="447" y="3579"/>
                    </a:cubicBezTo>
                    <a:cubicBezTo>
                      <a:pt x="486" y="2900"/>
                      <a:pt x="548" y="2220"/>
                      <a:pt x="589" y="1540"/>
                    </a:cubicBezTo>
                    <a:cubicBezTo>
                      <a:pt x="616" y="1027"/>
                      <a:pt x="607" y="513"/>
                      <a:pt x="6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2" name="Google Shape;13432;p33"/>
              <p:cNvSpPr/>
              <p:nvPr/>
            </p:nvSpPr>
            <p:spPr>
              <a:xfrm>
                <a:off x="4551300" y="3091800"/>
                <a:ext cx="13800" cy="201050"/>
              </a:xfrm>
              <a:custGeom>
                <a:avLst/>
                <a:gdLst/>
                <a:ahLst/>
                <a:cxnLst/>
                <a:rect l="l" t="t" r="r" b="b"/>
                <a:pathLst>
                  <a:path w="552" h="8042" extrusionOk="0">
                    <a:moveTo>
                      <a:pt x="491" y="1"/>
                    </a:moveTo>
                    <a:cubicBezTo>
                      <a:pt x="350" y="965"/>
                      <a:pt x="311" y="1938"/>
                      <a:pt x="270" y="2910"/>
                    </a:cubicBezTo>
                    <a:cubicBezTo>
                      <a:pt x="253" y="3415"/>
                      <a:pt x="221" y="3918"/>
                      <a:pt x="228" y="4423"/>
                    </a:cubicBezTo>
                    <a:cubicBezTo>
                      <a:pt x="49" y="5618"/>
                      <a:pt x="1" y="6835"/>
                      <a:pt x="109" y="8042"/>
                    </a:cubicBezTo>
                    <a:cubicBezTo>
                      <a:pt x="206" y="7276"/>
                      <a:pt x="280" y="6510"/>
                      <a:pt x="303" y="5741"/>
                    </a:cubicBezTo>
                    <a:cubicBezTo>
                      <a:pt x="307" y="5802"/>
                      <a:pt x="311" y="5861"/>
                      <a:pt x="315" y="5920"/>
                    </a:cubicBezTo>
                    <a:cubicBezTo>
                      <a:pt x="316" y="5907"/>
                      <a:pt x="316" y="5895"/>
                      <a:pt x="317" y="5882"/>
                    </a:cubicBezTo>
                    <a:cubicBezTo>
                      <a:pt x="342" y="5419"/>
                      <a:pt x="401" y="4959"/>
                      <a:pt x="432" y="4497"/>
                    </a:cubicBezTo>
                    <a:cubicBezTo>
                      <a:pt x="459" y="4010"/>
                      <a:pt x="463" y="3521"/>
                      <a:pt x="487" y="3032"/>
                    </a:cubicBezTo>
                    <a:cubicBezTo>
                      <a:pt x="505" y="2509"/>
                      <a:pt x="540" y="1988"/>
                      <a:pt x="548" y="1466"/>
                    </a:cubicBezTo>
                    <a:cubicBezTo>
                      <a:pt x="552" y="978"/>
                      <a:pt x="514" y="490"/>
                      <a:pt x="49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3" name="Google Shape;13433;p33"/>
              <p:cNvSpPr/>
              <p:nvPr/>
            </p:nvSpPr>
            <p:spPr>
              <a:xfrm>
                <a:off x="4505600" y="3113325"/>
                <a:ext cx="219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505" extrusionOk="0">
                    <a:moveTo>
                      <a:pt x="826" y="1"/>
                    </a:moveTo>
                    <a:cubicBezTo>
                      <a:pt x="745" y="530"/>
                      <a:pt x="692" y="1063"/>
                      <a:pt x="655" y="1596"/>
                    </a:cubicBezTo>
                    <a:cubicBezTo>
                      <a:pt x="648" y="1228"/>
                      <a:pt x="634" y="860"/>
                      <a:pt x="635" y="493"/>
                    </a:cubicBezTo>
                    <a:lnTo>
                      <a:pt x="635" y="493"/>
                    </a:lnTo>
                    <a:cubicBezTo>
                      <a:pt x="497" y="1235"/>
                      <a:pt x="445" y="1991"/>
                      <a:pt x="420" y="2745"/>
                    </a:cubicBezTo>
                    <a:cubicBezTo>
                      <a:pt x="388" y="3449"/>
                      <a:pt x="370" y="4154"/>
                      <a:pt x="366" y="4858"/>
                    </a:cubicBezTo>
                    <a:cubicBezTo>
                      <a:pt x="361" y="5415"/>
                      <a:pt x="366" y="5973"/>
                      <a:pt x="358" y="6529"/>
                    </a:cubicBezTo>
                    <a:cubicBezTo>
                      <a:pt x="355" y="6673"/>
                      <a:pt x="353" y="6818"/>
                      <a:pt x="352" y="6963"/>
                    </a:cubicBezTo>
                    <a:cubicBezTo>
                      <a:pt x="337" y="6813"/>
                      <a:pt x="322" y="6663"/>
                      <a:pt x="307" y="6512"/>
                    </a:cubicBezTo>
                    <a:cubicBezTo>
                      <a:pt x="271" y="7027"/>
                      <a:pt x="244" y="7543"/>
                      <a:pt x="232" y="8059"/>
                    </a:cubicBezTo>
                    <a:cubicBezTo>
                      <a:pt x="217" y="7609"/>
                      <a:pt x="191" y="7158"/>
                      <a:pt x="155" y="6709"/>
                    </a:cubicBezTo>
                    <a:cubicBezTo>
                      <a:pt x="20" y="7633"/>
                      <a:pt x="1" y="8568"/>
                      <a:pt x="49" y="9500"/>
                    </a:cubicBezTo>
                    <a:cubicBezTo>
                      <a:pt x="65" y="10197"/>
                      <a:pt x="163" y="10874"/>
                      <a:pt x="245" y="11505"/>
                    </a:cubicBezTo>
                    <a:cubicBezTo>
                      <a:pt x="274" y="10928"/>
                      <a:pt x="280" y="10350"/>
                      <a:pt x="271" y="9773"/>
                    </a:cubicBezTo>
                    <a:lnTo>
                      <a:pt x="271" y="9773"/>
                    </a:lnTo>
                    <a:cubicBezTo>
                      <a:pt x="300" y="10171"/>
                      <a:pt x="346" y="10570"/>
                      <a:pt x="413" y="10964"/>
                    </a:cubicBezTo>
                    <a:cubicBezTo>
                      <a:pt x="424" y="10398"/>
                      <a:pt x="469" y="9831"/>
                      <a:pt x="455" y="9264"/>
                    </a:cubicBezTo>
                    <a:cubicBezTo>
                      <a:pt x="451" y="9118"/>
                      <a:pt x="449" y="8971"/>
                      <a:pt x="446" y="8825"/>
                    </a:cubicBezTo>
                    <a:cubicBezTo>
                      <a:pt x="450" y="8745"/>
                      <a:pt x="455" y="8665"/>
                      <a:pt x="461" y="8584"/>
                    </a:cubicBezTo>
                    <a:cubicBezTo>
                      <a:pt x="492" y="8330"/>
                      <a:pt x="516" y="8072"/>
                      <a:pt x="532" y="7813"/>
                    </a:cubicBezTo>
                    <a:lnTo>
                      <a:pt x="532" y="7813"/>
                    </a:lnTo>
                    <a:cubicBezTo>
                      <a:pt x="531" y="7889"/>
                      <a:pt x="529" y="7965"/>
                      <a:pt x="529" y="8042"/>
                    </a:cubicBezTo>
                    <a:cubicBezTo>
                      <a:pt x="521" y="8511"/>
                      <a:pt x="527" y="8982"/>
                      <a:pt x="568" y="9450"/>
                    </a:cubicBezTo>
                    <a:cubicBezTo>
                      <a:pt x="593" y="9741"/>
                      <a:pt x="630" y="9979"/>
                      <a:pt x="662" y="10268"/>
                    </a:cubicBezTo>
                    <a:cubicBezTo>
                      <a:pt x="665" y="10285"/>
                      <a:pt x="666" y="10303"/>
                      <a:pt x="667" y="10320"/>
                    </a:cubicBezTo>
                    <a:cubicBezTo>
                      <a:pt x="670" y="10168"/>
                      <a:pt x="682" y="9953"/>
                      <a:pt x="692" y="9836"/>
                    </a:cubicBezTo>
                    <a:cubicBezTo>
                      <a:pt x="743" y="9238"/>
                      <a:pt x="744" y="8637"/>
                      <a:pt x="745" y="8038"/>
                    </a:cubicBezTo>
                    <a:cubicBezTo>
                      <a:pt x="745" y="7657"/>
                      <a:pt x="760" y="7275"/>
                      <a:pt x="752" y="6894"/>
                    </a:cubicBezTo>
                    <a:cubicBezTo>
                      <a:pt x="749" y="6644"/>
                      <a:pt x="742" y="6394"/>
                      <a:pt x="734" y="6144"/>
                    </a:cubicBezTo>
                    <a:cubicBezTo>
                      <a:pt x="738" y="6090"/>
                      <a:pt x="740" y="6036"/>
                      <a:pt x="742" y="5983"/>
                    </a:cubicBezTo>
                    <a:cubicBezTo>
                      <a:pt x="764" y="5151"/>
                      <a:pt x="773" y="4319"/>
                      <a:pt x="792" y="3487"/>
                    </a:cubicBezTo>
                    <a:cubicBezTo>
                      <a:pt x="797" y="2810"/>
                      <a:pt x="847" y="2135"/>
                      <a:pt x="866" y="1459"/>
                    </a:cubicBezTo>
                    <a:cubicBezTo>
                      <a:pt x="878" y="974"/>
                      <a:pt x="840" y="488"/>
                      <a:pt x="82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4" name="Google Shape;13434;p33"/>
              <p:cNvSpPr/>
              <p:nvPr/>
            </p:nvSpPr>
            <p:spPr>
              <a:xfrm>
                <a:off x="4559150" y="3200675"/>
                <a:ext cx="6500" cy="66300"/>
              </a:xfrm>
              <a:custGeom>
                <a:avLst/>
                <a:gdLst/>
                <a:ahLst/>
                <a:cxnLst/>
                <a:rect l="l" t="t" r="r" b="b"/>
                <a:pathLst>
                  <a:path w="260" h="2652" extrusionOk="0">
                    <a:moveTo>
                      <a:pt x="207" y="1"/>
                    </a:moveTo>
                    <a:cubicBezTo>
                      <a:pt x="111" y="476"/>
                      <a:pt x="34" y="956"/>
                      <a:pt x="13" y="1442"/>
                    </a:cubicBezTo>
                    <a:cubicBezTo>
                      <a:pt x="1" y="1845"/>
                      <a:pt x="39" y="2247"/>
                      <a:pt x="52" y="2652"/>
                    </a:cubicBezTo>
                    <a:cubicBezTo>
                      <a:pt x="240" y="1782"/>
                      <a:pt x="259" y="885"/>
                      <a:pt x="20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5" name="Google Shape;13435;p33"/>
              <p:cNvSpPr/>
              <p:nvPr/>
            </p:nvSpPr>
            <p:spPr>
              <a:xfrm>
                <a:off x="4416075" y="2900450"/>
                <a:ext cx="40350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1836" extrusionOk="0">
                    <a:moveTo>
                      <a:pt x="1614" y="1"/>
                    </a:moveTo>
                    <a:lnTo>
                      <a:pt x="1614" y="1"/>
                    </a:lnTo>
                    <a:cubicBezTo>
                      <a:pt x="1334" y="270"/>
                      <a:pt x="1039" y="522"/>
                      <a:pt x="782" y="812"/>
                    </a:cubicBezTo>
                    <a:cubicBezTo>
                      <a:pt x="476" y="1149"/>
                      <a:pt x="268" y="1454"/>
                      <a:pt x="1" y="1836"/>
                    </a:cubicBezTo>
                    <a:cubicBezTo>
                      <a:pt x="204" y="1669"/>
                      <a:pt x="385" y="1499"/>
                      <a:pt x="554" y="1325"/>
                    </a:cubicBezTo>
                    <a:lnTo>
                      <a:pt x="554" y="1325"/>
                    </a:lnTo>
                    <a:cubicBezTo>
                      <a:pt x="439" y="1490"/>
                      <a:pt x="332" y="1660"/>
                      <a:pt x="222" y="1829"/>
                    </a:cubicBezTo>
                    <a:cubicBezTo>
                      <a:pt x="449" y="1600"/>
                      <a:pt x="683" y="1378"/>
                      <a:pt x="894" y="1136"/>
                    </a:cubicBezTo>
                    <a:cubicBezTo>
                      <a:pt x="1170" y="810"/>
                      <a:pt x="1344" y="570"/>
                      <a:pt x="1600" y="194"/>
                    </a:cubicBezTo>
                    <a:lnTo>
                      <a:pt x="1600" y="194"/>
                    </a:lnTo>
                    <a:cubicBezTo>
                      <a:pt x="1462" y="332"/>
                      <a:pt x="1317" y="464"/>
                      <a:pt x="1177" y="599"/>
                    </a:cubicBezTo>
                    <a:cubicBezTo>
                      <a:pt x="1325" y="406"/>
                      <a:pt x="1467" y="208"/>
                      <a:pt x="16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6" name="Google Shape;13436;p33"/>
              <p:cNvSpPr/>
              <p:nvPr/>
            </p:nvSpPr>
            <p:spPr>
              <a:xfrm>
                <a:off x="4426050" y="2914400"/>
                <a:ext cx="27150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1086" h="1313" extrusionOk="0">
                    <a:moveTo>
                      <a:pt x="1086" y="1"/>
                    </a:moveTo>
                    <a:lnTo>
                      <a:pt x="1086" y="1"/>
                    </a:lnTo>
                    <a:cubicBezTo>
                      <a:pt x="657" y="367"/>
                      <a:pt x="278" y="794"/>
                      <a:pt x="11" y="1293"/>
                    </a:cubicBezTo>
                    <a:cubicBezTo>
                      <a:pt x="7" y="1302"/>
                      <a:pt x="3" y="1308"/>
                      <a:pt x="1" y="1313"/>
                    </a:cubicBezTo>
                    <a:cubicBezTo>
                      <a:pt x="27" y="1283"/>
                      <a:pt x="57" y="1253"/>
                      <a:pt x="85" y="1224"/>
                    </a:cubicBezTo>
                    <a:cubicBezTo>
                      <a:pt x="238" y="1071"/>
                      <a:pt x="388" y="912"/>
                      <a:pt x="527" y="745"/>
                    </a:cubicBezTo>
                    <a:cubicBezTo>
                      <a:pt x="722" y="512"/>
                      <a:pt x="888" y="273"/>
                      <a:pt x="108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7" name="Google Shape;13437;p33"/>
              <p:cNvSpPr/>
              <p:nvPr/>
            </p:nvSpPr>
            <p:spPr>
              <a:xfrm>
                <a:off x="4428625" y="2923200"/>
                <a:ext cx="20975" cy="25825"/>
              </a:xfrm>
              <a:custGeom>
                <a:avLst/>
                <a:gdLst/>
                <a:ahLst/>
                <a:cxnLst/>
                <a:rect l="l" t="t" r="r" b="b"/>
                <a:pathLst>
                  <a:path w="839" h="1033" extrusionOk="0">
                    <a:moveTo>
                      <a:pt x="839" y="0"/>
                    </a:moveTo>
                    <a:lnTo>
                      <a:pt x="839" y="0"/>
                    </a:lnTo>
                    <a:cubicBezTo>
                      <a:pt x="497" y="286"/>
                      <a:pt x="209" y="638"/>
                      <a:pt x="0" y="1032"/>
                    </a:cubicBezTo>
                    <a:cubicBezTo>
                      <a:pt x="100" y="955"/>
                      <a:pt x="317" y="725"/>
                      <a:pt x="438" y="580"/>
                    </a:cubicBezTo>
                    <a:cubicBezTo>
                      <a:pt x="588" y="398"/>
                      <a:pt x="707" y="195"/>
                      <a:pt x="8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8" name="Google Shape;13438;p33"/>
              <p:cNvSpPr/>
              <p:nvPr/>
            </p:nvSpPr>
            <p:spPr>
              <a:xfrm>
                <a:off x="4435725" y="2929700"/>
                <a:ext cx="12675" cy="16425"/>
              </a:xfrm>
              <a:custGeom>
                <a:avLst/>
                <a:gdLst/>
                <a:ahLst/>
                <a:cxnLst/>
                <a:rect l="l" t="t" r="r" b="b"/>
                <a:pathLst>
                  <a:path w="507" h="657" extrusionOk="0">
                    <a:moveTo>
                      <a:pt x="506" y="1"/>
                    </a:moveTo>
                    <a:cubicBezTo>
                      <a:pt x="302" y="188"/>
                      <a:pt x="120" y="404"/>
                      <a:pt x="1" y="657"/>
                    </a:cubicBezTo>
                    <a:cubicBezTo>
                      <a:pt x="203" y="466"/>
                      <a:pt x="376" y="248"/>
                      <a:pt x="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9" name="Google Shape;13439;p33"/>
              <p:cNvSpPr/>
              <p:nvPr/>
            </p:nvSpPr>
            <p:spPr>
              <a:xfrm>
                <a:off x="4441975" y="2936825"/>
                <a:ext cx="6300" cy="7600"/>
              </a:xfrm>
              <a:custGeom>
                <a:avLst/>
                <a:gdLst/>
                <a:ahLst/>
                <a:cxnLst/>
                <a:rect l="l" t="t" r="r" b="b"/>
                <a:pathLst>
                  <a:path w="252" h="304" extrusionOk="0">
                    <a:moveTo>
                      <a:pt x="251" y="1"/>
                    </a:moveTo>
                    <a:lnTo>
                      <a:pt x="251" y="1"/>
                    </a:lnTo>
                    <a:cubicBezTo>
                      <a:pt x="145" y="79"/>
                      <a:pt x="64" y="188"/>
                      <a:pt x="1" y="304"/>
                    </a:cubicBezTo>
                    <a:cubicBezTo>
                      <a:pt x="69" y="263"/>
                      <a:pt x="189" y="102"/>
                      <a:pt x="25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0" name="Google Shape;13440;p33"/>
              <p:cNvSpPr/>
              <p:nvPr/>
            </p:nvSpPr>
            <p:spPr>
              <a:xfrm>
                <a:off x="4447925" y="2838350"/>
                <a:ext cx="42300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2221" extrusionOk="0">
                    <a:moveTo>
                      <a:pt x="1690" y="1"/>
                    </a:moveTo>
                    <a:lnTo>
                      <a:pt x="1690" y="1"/>
                    </a:lnTo>
                    <a:cubicBezTo>
                      <a:pt x="1241" y="382"/>
                      <a:pt x="826" y="805"/>
                      <a:pt x="485" y="1287"/>
                    </a:cubicBezTo>
                    <a:cubicBezTo>
                      <a:pt x="521" y="1253"/>
                      <a:pt x="558" y="1220"/>
                      <a:pt x="594" y="1185"/>
                    </a:cubicBezTo>
                    <a:lnTo>
                      <a:pt x="594" y="1185"/>
                    </a:lnTo>
                    <a:cubicBezTo>
                      <a:pt x="429" y="1395"/>
                      <a:pt x="280" y="1618"/>
                      <a:pt x="134" y="1840"/>
                    </a:cubicBezTo>
                    <a:cubicBezTo>
                      <a:pt x="300" y="1683"/>
                      <a:pt x="466" y="1526"/>
                      <a:pt x="630" y="1365"/>
                    </a:cubicBezTo>
                    <a:lnTo>
                      <a:pt x="630" y="1365"/>
                    </a:lnTo>
                    <a:cubicBezTo>
                      <a:pt x="396" y="1632"/>
                      <a:pt x="201" y="1930"/>
                      <a:pt x="1" y="2220"/>
                    </a:cubicBezTo>
                    <a:cubicBezTo>
                      <a:pt x="188" y="2034"/>
                      <a:pt x="386" y="1856"/>
                      <a:pt x="569" y="1665"/>
                    </a:cubicBezTo>
                    <a:lnTo>
                      <a:pt x="569" y="1665"/>
                    </a:lnTo>
                    <a:cubicBezTo>
                      <a:pt x="479" y="1788"/>
                      <a:pt x="389" y="1921"/>
                      <a:pt x="319" y="2025"/>
                    </a:cubicBezTo>
                    <a:cubicBezTo>
                      <a:pt x="460" y="1890"/>
                      <a:pt x="614" y="1762"/>
                      <a:pt x="743" y="1614"/>
                    </a:cubicBezTo>
                    <a:cubicBezTo>
                      <a:pt x="899" y="1438"/>
                      <a:pt x="1030" y="1242"/>
                      <a:pt x="1153" y="1044"/>
                    </a:cubicBezTo>
                    <a:lnTo>
                      <a:pt x="1153" y="1044"/>
                    </a:lnTo>
                    <a:cubicBezTo>
                      <a:pt x="1083" y="1112"/>
                      <a:pt x="1012" y="1179"/>
                      <a:pt x="943" y="1247"/>
                    </a:cubicBezTo>
                    <a:cubicBezTo>
                      <a:pt x="1131" y="1020"/>
                      <a:pt x="1306" y="784"/>
                      <a:pt x="1478" y="545"/>
                    </a:cubicBezTo>
                    <a:lnTo>
                      <a:pt x="1478" y="545"/>
                    </a:lnTo>
                    <a:cubicBezTo>
                      <a:pt x="1306" y="704"/>
                      <a:pt x="1130" y="861"/>
                      <a:pt x="960" y="1024"/>
                    </a:cubicBezTo>
                    <a:cubicBezTo>
                      <a:pt x="1212" y="745"/>
                      <a:pt x="1444" y="447"/>
                      <a:pt x="1692" y="165"/>
                    </a:cubicBezTo>
                    <a:lnTo>
                      <a:pt x="1692" y="165"/>
                    </a:lnTo>
                    <a:cubicBezTo>
                      <a:pt x="1557" y="262"/>
                      <a:pt x="1424" y="365"/>
                      <a:pt x="1295" y="472"/>
                    </a:cubicBezTo>
                    <a:cubicBezTo>
                      <a:pt x="1432" y="320"/>
                      <a:pt x="1563" y="164"/>
                      <a:pt x="16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1" name="Google Shape;13441;p33"/>
              <p:cNvSpPr/>
              <p:nvPr/>
            </p:nvSpPr>
            <p:spPr>
              <a:xfrm>
                <a:off x="4420375" y="2879875"/>
                <a:ext cx="31075" cy="3935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1574" extrusionOk="0">
                    <a:moveTo>
                      <a:pt x="1243" y="1"/>
                    </a:moveTo>
                    <a:cubicBezTo>
                      <a:pt x="1059" y="172"/>
                      <a:pt x="863" y="329"/>
                      <a:pt x="690" y="510"/>
                    </a:cubicBezTo>
                    <a:cubicBezTo>
                      <a:pt x="495" y="713"/>
                      <a:pt x="333" y="944"/>
                      <a:pt x="183" y="1182"/>
                    </a:cubicBezTo>
                    <a:cubicBezTo>
                      <a:pt x="254" y="1129"/>
                      <a:pt x="330" y="1063"/>
                      <a:pt x="408" y="990"/>
                    </a:cubicBezTo>
                    <a:lnTo>
                      <a:pt x="408" y="990"/>
                    </a:lnTo>
                    <a:cubicBezTo>
                      <a:pt x="254" y="1171"/>
                      <a:pt x="121" y="1370"/>
                      <a:pt x="1" y="1574"/>
                    </a:cubicBezTo>
                    <a:cubicBezTo>
                      <a:pt x="185" y="1392"/>
                      <a:pt x="378" y="1220"/>
                      <a:pt x="553" y="1030"/>
                    </a:cubicBezTo>
                    <a:cubicBezTo>
                      <a:pt x="738" y="821"/>
                      <a:pt x="910" y="599"/>
                      <a:pt x="1071" y="372"/>
                    </a:cubicBezTo>
                    <a:lnTo>
                      <a:pt x="1071" y="372"/>
                    </a:lnTo>
                    <a:cubicBezTo>
                      <a:pt x="937" y="487"/>
                      <a:pt x="799" y="600"/>
                      <a:pt x="669" y="721"/>
                    </a:cubicBezTo>
                    <a:cubicBezTo>
                      <a:pt x="877" y="490"/>
                      <a:pt x="1082" y="230"/>
                      <a:pt x="124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2" name="Google Shape;13442;p33"/>
              <p:cNvSpPr/>
              <p:nvPr/>
            </p:nvSpPr>
            <p:spPr>
              <a:xfrm>
                <a:off x="4410350" y="2894625"/>
                <a:ext cx="37375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1495" h="1747" extrusionOk="0">
                    <a:moveTo>
                      <a:pt x="1489" y="0"/>
                    </a:moveTo>
                    <a:cubicBezTo>
                      <a:pt x="1198" y="254"/>
                      <a:pt x="903" y="506"/>
                      <a:pt x="649" y="796"/>
                    </a:cubicBezTo>
                    <a:cubicBezTo>
                      <a:pt x="398" y="1087"/>
                      <a:pt x="188" y="1412"/>
                      <a:pt x="0" y="1747"/>
                    </a:cubicBezTo>
                    <a:cubicBezTo>
                      <a:pt x="169" y="1584"/>
                      <a:pt x="325" y="1419"/>
                      <a:pt x="474" y="1254"/>
                    </a:cubicBezTo>
                    <a:lnTo>
                      <a:pt x="474" y="1254"/>
                    </a:lnTo>
                    <a:cubicBezTo>
                      <a:pt x="380" y="1385"/>
                      <a:pt x="289" y="1518"/>
                      <a:pt x="196" y="1652"/>
                    </a:cubicBezTo>
                    <a:cubicBezTo>
                      <a:pt x="672" y="1181"/>
                      <a:pt x="1115" y="677"/>
                      <a:pt x="1495" y="123"/>
                    </a:cubicBezTo>
                    <a:lnTo>
                      <a:pt x="1495" y="123"/>
                    </a:lnTo>
                    <a:cubicBezTo>
                      <a:pt x="1366" y="245"/>
                      <a:pt x="1237" y="369"/>
                      <a:pt x="1113" y="494"/>
                    </a:cubicBezTo>
                    <a:cubicBezTo>
                      <a:pt x="1239" y="333"/>
                      <a:pt x="1365" y="168"/>
                      <a:pt x="148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3" name="Google Shape;13443;p33"/>
              <p:cNvSpPr/>
              <p:nvPr/>
            </p:nvSpPr>
            <p:spPr>
              <a:xfrm>
                <a:off x="4470200" y="2826725"/>
                <a:ext cx="39500" cy="176275"/>
              </a:xfrm>
              <a:custGeom>
                <a:avLst/>
                <a:gdLst/>
                <a:ahLst/>
                <a:cxnLst/>
                <a:rect l="l" t="t" r="r" b="b"/>
                <a:pathLst>
                  <a:path w="1580" h="7051" extrusionOk="0">
                    <a:moveTo>
                      <a:pt x="1579" y="0"/>
                    </a:moveTo>
                    <a:cubicBezTo>
                      <a:pt x="1401" y="377"/>
                      <a:pt x="1283" y="785"/>
                      <a:pt x="1164" y="1189"/>
                    </a:cubicBezTo>
                    <a:cubicBezTo>
                      <a:pt x="1127" y="1326"/>
                      <a:pt x="1094" y="1465"/>
                      <a:pt x="1062" y="1606"/>
                    </a:cubicBezTo>
                    <a:cubicBezTo>
                      <a:pt x="1115" y="1310"/>
                      <a:pt x="1171" y="1017"/>
                      <a:pt x="1236" y="725"/>
                    </a:cubicBezTo>
                    <a:lnTo>
                      <a:pt x="1236" y="725"/>
                    </a:lnTo>
                    <a:cubicBezTo>
                      <a:pt x="1053" y="1171"/>
                      <a:pt x="908" y="1632"/>
                      <a:pt x="791" y="2098"/>
                    </a:cubicBezTo>
                    <a:cubicBezTo>
                      <a:pt x="863" y="1720"/>
                      <a:pt x="909" y="1338"/>
                      <a:pt x="980" y="960"/>
                    </a:cubicBezTo>
                    <a:lnTo>
                      <a:pt x="980" y="960"/>
                    </a:lnTo>
                    <a:cubicBezTo>
                      <a:pt x="811" y="1388"/>
                      <a:pt x="661" y="1825"/>
                      <a:pt x="548" y="2272"/>
                    </a:cubicBezTo>
                    <a:cubicBezTo>
                      <a:pt x="557" y="2217"/>
                      <a:pt x="565" y="2160"/>
                      <a:pt x="574" y="2105"/>
                    </a:cubicBezTo>
                    <a:cubicBezTo>
                      <a:pt x="602" y="1926"/>
                      <a:pt x="619" y="1745"/>
                      <a:pt x="671" y="1571"/>
                    </a:cubicBezTo>
                    <a:lnTo>
                      <a:pt x="671" y="1571"/>
                    </a:lnTo>
                    <a:cubicBezTo>
                      <a:pt x="578" y="1740"/>
                      <a:pt x="523" y="1923"/>
                      <a:pt x="461" y="2105"/>
                    </a:cubicBezTo>
                    <a:cubicBezTo>
                      <a:pt x="370" y="2386"/>
                      <a:pt x="276" y="2669"/>
                      <a:pt x="208" y="2957"/>
                    </a:cubicBezTo>
                    <a:cubicBezTo>
                      <a:pt x="99" y="3447"/>
                      <a:pt x="75" y="3815"/>
                      <a:pt x="1" y="4305"/>
                    </a:cubicBezTo>
                    <a:cubicBezTo>
                      <a:pt x="119" y="3846"/>
                      <a:pt x="296" y="3404"/>
                      <a:pt x="411" y="2943"/>
                    </a:cubicBezTo>
                    <a:lnTo>
                      <a:pt x="411" y="2943"/>
                    </a:lnTo>
                    <a:cubicBezTo>
                      <a:pt x="368" y="3259"/>
                      <a:pt x="353" y="3564"/>
                      <a:pt x="307" y="3916"/>
                    </a:cubicBezTo>
                    <a:cubicBezTo>
                      <a:pt x="421" y="3506"/>
                      <a:pt x="550" y="3115"/>
                      <a:pt x="656" y="2704"/>
                    </a:cubicBezTo>
                    <a:lnTo>
                      <a:pt x="656" y="2704"/>
                    </a:lnTo>
                    <a:cubicBezTo>
                      <a:pt x="552" y="3231"/>
                      <a:pt x="476" y="3764"/>
                      <a:pt x="423" y="4300"/>
                    </a:cubicBezTo>
                    <a:cubicBezTo>
                      <a:pt x="538" y="3864"/>
                      <a:pt x="667" y="3434"/>
                      <a:pt x="779" y="2997"/>
                    </a:cubicBezTo>
                    <a:lnTo>
                      <a:pt x="779" y="2997"/>
                    </a:lnTo>
                    <a:cubicBezTo>
                      <a:pt x="519" y="4247"/>
                      <a:pt x="265" y="5490"/>
                      <a:pt x="152" y="6721"/>
                    </a:cubicBezTo>
                    <a:cubicBezTo>
                      <a:pt x="143" y="6829"/>
                      <a:pt x="136" y="6951"/>
                      <a:pt x="133" y="7051"/>
                    </a:cubicBezTo>
                    <a:cubicBezTo>
                      <a:pt x="157" y="6943"/>
                      <a:pt x="184" y="6835"/>
                      <a:pt x="209" y="6729"/>
                    </a:cubicBezTo>
                    <a:cubicBezTo>
                      <a:pt x="407" y="5931"/>
                      <a:pt x="501" y="5114"/>
                      <a:pt x="656" y="4307"/>
                    </a:cubicBezTo>
                    <a:cubicBezTo>
                      <a:pt x="950" y="2869"/>
                      <a:pt x="1251" y="1431"/>
                      <a:pt x="15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4" name="Google Shape;13444;p33"/>
              <p:cNvSpPr/>
              <p:nvPr/>
            </p:nvSpPr>
            <p:spPr>
              <a:xfrm>
                <a:off x="4465050" y="2937275"/>
                <a:ext cx="14450" cy="63650"/>
              </a:xfrm>
              <a:custGeom>
                <a:avLst/>
                <a:gdLst/>
                <a:ahLst/>
                <a:cxnLst/>
                <a:rect l="l" t="t" r="r" b="b"/>
                <a:pathLst>
                  <a:path w="578" h="2546" extrusionOk="0">
                    <a:moveTo>
                      <a:pt x="449" y="0"/>
                    </a:moveTo>
                    <a:lnTo>
                      <a:pt x="449" y="0"/>
                    </a:lnTo>
                    <a:cubicBezTo>
                      <a:pt x="103" y="764"/>
                      <a:pt x="1" y="1615"/>
                      <a:pt x="41" y="2447"/>
                    </a:cubicBezTo>
                    <a:cubicBezTo>
                      <a:pt x="99" y="2170"/>
                      <a:pt x="167" y="1845"/>
                      <a:pt x="219" y="1558"/>
                    </a:cubicBezTo>
                    <a:lnTo>
                      <a:pt x="219" y="1558"/>
                    </a:lnTo>
                    <a:cubicBezTo>
                      <a:pt x="191" y="1866"/>
                      <a:pt x="187" y="2176"/>
                      <a:pt x="191" y="2484"/>
                    </a:cubicBezTo>
                    <a:cubicBezTo>
                      <a:pt x="191" y="2505"/>
                      <a:pt x="192" y="2525"/>
                      <a:pt x="192" y="2545"/>
                    </a:cubicBezTo>
                    <a:cubicBezTo>
                      <a:pt x="249" y="2312"/>
                      <a:pt x="306" y="2078"/>
                      <a:pt x="351" y="1842"/>
                    </a:cubicBezTo>
                    <a:cubicBezTo>
                      <a:pt x="472" y="1228"/>
                      <a:pt x="526" y="687"/>
                      <a:pt x="577" y="33"/>
                    </a:cubicBezTo>
                    <a:lnTo>
                      <a:pt x="577" y="33"/>
                    </a:lnTo>
                    <a:cubicBezTo>
                      <a:pt x="470" y="338"/>
                      <a:pt x="376" y="668"/>
                      <a:pt x="305" y="997"/>
                    </a:cubicBezTo>
                    <a:cubicBezTo>
                      <a:pt x="345" y="652"/>
                      <a:pt x="370" y="343"/>
                      <a:pt x="44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5" name="Google Shape;13445;p33"/>
              <p:cNvSpPr/>
              <p:nvPr/>
            </p:nvSpPr>
            <p:spPr>
              <a:xfrm>
                <a:off x="4460200" y="2899575"/>
                <a:ext cx="13650" cy="91500"/>
              </a:xfrm>
              <a:custGeom>
                <a:avLst/>
                <a:gdLst/>
                <a:ahLst/>
                <a:cxnLst/>
                <a:rect l="l" t="t" r="r" b="b"/>
                <a:pathLst>
                  <a:path w="546" h="3660" extrusionOk="0">
                    <a:moveTo>
                      <a:pt x="546" y="1"/>
                    </a:moveTo>
                    <a:cubicBezTo>
                      <a:pt x="190" y="985"/>
                      <a:pt x="8" y="2032"/>
                      <a:pt x="0" y="3079"/>
                    </a:cubicBezTo>
                    <a:cubicBezTo>
                      <a:pt x="41" y="2906"/>
                      <a:pt x="81" y="2734"/>
                      <a:pt x="121" y="2561"/>
                    </a:cubicBezTo>
                    <a:lnTo>
                      <a:pt x="121" y="2561"/>
                    </a:lnTo>
                    <a:cubicBezTo>
                      <a:pt x="73" y="2926"/>
                      <a:pt x="72" y="3293"/>
                      <a:pt x="79" y="3660"/>
                    </a:cubicBezTo>
                    <a:cubicBezTo>
                      <a:pt x="145" y="3349"/>
                      <a:pt x="232" y="3040"/>
                      <a:pt x="274" y="2724"/>
                    </a:cubicBezTo>
                    <a:cubicBezTo>
                      <a:pt x="332" y="2308"/>
                      <a:pt x="363" y="1885"/>
                      <a:pt x="365" y="1465"/>
                    </a:cubicBezTo>
                    <a:lnTo>
                      <a:pt x="365" y="1465"/>
                    </a:lnTo>
                    <a:cubicBezTo>
                      <a:pt x="339" y="1569"/>
                      <a:pt x="311" y="1674"/>
                      <a:pt x="284" y="1778"/>
                    </a:cubicBezTo>
                    <a:cubicBezTo>
                      <a:pt x="300" y="1692"/>
                      <a:pt x="315" y="1606"/>
                      <a:pt x="329" y="1520"/>
                    </a:cubicBezTo>
                    <a:cubicBezTo>
                      <a:pt x="420" y="935"/>
                      <a:pt x="444" y="568"/>
                      <a:pt x="5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6" name="Google Shape;13446;p33"/>
              <p:cNvSpPr/>
              <p:nvPr/>
            </p:nvSpPr>
            <p:spPr>
              <a:xfrm>
                <a:off x="4457450" y="2916175"/>
                <a:ext cx="9450" cy="44025"/>
              </a:xfrm>
              <a:custGeom>
                <a:avLst/>
                <a:gdLst/>
                <a:ahLst/>
                <a:cxnLst/>
                <a:rect l="l" t="t" r="r" b="b"/>
                <a:pathLst>
                  <a:path w="378" h="1761" extrusionOk="0">
                    <a:moveTo>
                      <a:pt x="378" y="0"/>
                    </a:moveTo>
                    <a:cubicBezTo>
                      <a:pt x="296" y="239"/>
                      <a:pt x="199" y="474"/>
                      <a:pt x="137" y="721"/>
                    </a:cubicBezTo>
                    <a:cubicBezTo>
                      <a:pt x="49" y="1053"/>
                      <a:pt x="8" y="1396"/>
                      <a:pt x="2" y="1738"/>
                    </a:cubicBezTo>
                    <a:cubicBezTo>
                      <a:pt x="2" y="1745"/>
                      <a:pt x="0" y="1760"/>
                      <a:pt x="1" y="1760"/>
                    </a:cubicBezTo>
                    <a:cubicBezTo>
                      <a:pt x="1" y="1760"/>
                      <a:pt x="2" y="1759"/>
                      <a:pt x="3" y="1754"/>
                    </a:cubicBezTo>
                    <a:cubicBezTo>
                      <a:pt x="52" y="1589"/>
                      <a:pt x="101" y="1424"/>
                      <a:pt x="145" y="1258"/>
                    </a:cubicBezTo>
                    <a:cubicBezTo>
                      <a:pt x="255" y="847"/>
                      <a:pt x="325" y="423"/>
                      <a:pt x="3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7" name="Google Shape;13447;p33"/>
              <p:cNvSpPr/>
              <p:nvPr/>
            </p:nvSpPr>
            <p:spPr>
              <a:xfrm>
                <a:off x="4482525" y="2834075"/>
                <a:ext cx="35725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812" extrusionOk="0">
                    <a:moveTo>
                      <a:pt x="1150" y="1"/>
                    </a:moveTo>
                    <a:cubicBezTo>
                      <a:pt x="810" y="944"/>
                      <a:pt x="636" y="1933"/>
                      <a:pt x="454" y="2916"/>
                    </a:cubicBezTo>
                    <a:cubicBezTo>
                      <a:pt x="292" y="3854"/>
                      <a:pt x="126" y="4798"/>
                      <a:pt x="16" y="5711"/>
                    </a:cubicBezTo>
                    <a:cubicBezTo>
                      <a:pt x="13" y="5735"/>
                      <a:pt x="11" y="5757"/>
                      <a:pt x="7" y="5779"/>
                    </a:cubicBezTo>
                    <a:cubicBezTo>
                      <a:pt x="5" y="5787"/>
                      <a:pt x="1" y="5812"/>
                      <a:pt x="2" y="5812"/>
                    </a:cubicBezTo>
                    <a:cubicBezTo>
                      <a:pt x="3" y="5812"/>
                      <a:pt x="3" y="5811"/>
                      <a:pt x="4" y="5808"/>
                    </a:cubicBezTo>
                    <a:cubicBezTo>
                      <a:pt x="44" y="5686"/>
                      <a:pt x="82" y="5563"/>
                      <a:pt x="118" y="5439"/>
                    </a:cubicBezTo>
                    <a:cubicBezTo>
                      <a:pt x="340" y="4695"/>
                      <a:pt x="491" y="3931"/>
                      <a:pt x="617" y="3164"/>
                    </a:cubicBezTo>
                    <a:cubicBezTo>
                      <a:pt x="618" y="3155"/>
                      <a:pt x="621" y="3145"/>
                      <a:pt x="622" y="3136"/>
                    </a:cubicBezTo>
                    <a:lnTo>
                      <a:pt x="622" y="3136"/>
                    </a:lnTo>
                    <a:cubicBezTo>
                      <a:pt x="600" y="3393"/>
                      <a:pt x="595" y="3652"/>
                      <a:pt x="607" y="3910"/>
                    </a:cubicBezTo>
                    <a:cubicBezTo>
                      <a:pt x="674" y="3487"/>
                      <a:pt x="787" y="3073"/>
                      <a:pt x="883" y="2654"/>
                    </a:cubicBezTo>
                    <a:lnTo>
                      <a:pt x="883" y="2654"/>
                    </a:lnTo>
                    <a:cubicBezTo>
                      <a:pt x="848" y="2946"/>
                      <a:pt x="828" y="3241"/>
                      <a:pt x="828" y="3536"/>
                    </a:cubicBezTo>
                    <a:lnTo>
                      <a:pt x="828" y="3572"/>
                    </a:lnTo>
                    <a:cubicBezTo>
                      <a:pt x="828" y="3569"/>
                      <a:pt x="829" y="3567"/>
                      <a:pt x="829" y="3564"/>
                    </a:cubicBezTo>
                    <a:cubicBezTo>
                      <a:pt x="849" y="3438"/>
                      <a:pt x="877" y="3312"/>
                      <a:pt x="909" y="3188"/>
                    </a:cubicBezTo>
                    <a:cubicBezTo>
                      <a:pt x="1011" y="2836"/>
                      <a:pt x="1099" y="2479"/>
                      <a:pt x="1174" y="2121"/>
                    </a:cubicBezTo>
                    <a:cubicBezTo>
                      <a:pt x="1300" y="1546"/>
                      <a:pt x="1354" y="957"/>
                      <a:pt x="1428" y="375"/>
                    </a:cubicBezTo>
                    <a:lnTo>
                      <a:pt x="1428" y="375"/>
                    </a:lnTo>
                    <a:cubicBezTo>
                      <a:pt x="1299" y="756"/>
                      <a:pt x="1182" y="1142"/>
                      <a:pt x="1087" y="1533"/>
                    </a:cubicBezTo>
                    <a:cubicBezTo>
                      <a:pt x="1104" y="1422"/>
                      <a:pt x="1121" y="1310"/>
                      <a:pt x="1140" y="1200"/>
                    </a:cubicBezTo>
                    <a:cubicBezTo>
                      <a:pt x="1172" y="1016"/>
                      <a:pt x="1191" y="831"/>
                      <a:pt x="1245" y="654"/>
                    </a:cubicBezTo>
                    <a:lnTo>
                      <a:pt x="1245" y="654"/>
                    </a:lnTo>
                    <a:cubicBezTo>
                      <a:pt x="1087" y="985"/>
                      <a:pt x="980" y="1343"/>
                      <a:pt x="884" y="1698"/>
                    </a:cubicBezTo>
                    <a:cubicBezTo>
                      <a:pt x="889" y="1665"/>
                      <a:pt x="895" y="1633"/>
                      <a:pt x="902" y="1600"/>
                    </a:cubicBezTo>
                    <a:cubicBezTo>
                      <a:pt x="990" y="1067"/>
                      <a:pt x="1049" y="531"/>
                      <a:pt x="11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8" name="Google Shape;13448;p33"/>
              <p:cNvSpPr/>
              <p:nvPr/>
            </p:nvSpPr>
            <p:spPr>
              <a:xfrm>
                <a:off x="4509975" y="2845575"/>
                <a:ext cx="18625" cy="71050"/>
              </a:xfrm>
              <a:custGeom>
                <a:avLst/>
                <a:gdLst/>
                <a:ahLst/>
                <a:cxnLst/>
                <a:rect l="l" t="t" r="r" b="b"/>
                <a:pathLst>
                  <a:path w="745" h="2842" extrusionOk="0">
                    <a:moveTo>
                      <a:pt x="531" y="0"/>
                    </a:moveTo>
                    <a:lnTo>
                      <a:pt x="531" y="0"/>
                    </a:lnTo>
                    <a:cubicBezTo>
                      <a:pt x="304" y="605"/>
                      <a:pt x="152" y="1238"/>
                      <a:pt x="75" y="1878"/>
                    </a:cubicBezTo>
                    <a:cubicBezTo>
                      <a:pt x="44" y="2192"/>
                      <a:pt x="1" y="2510"/>
                      <a:pt x="32" y="2825"/>
                    </a:cubicBezTo>
                    <a:cubicBezTo>
                      <a:pt x="32" y="2830"/>
                      <a:pt x="33" y="2841"/>
                      <a:pt x="33" y="2841"/>
                    </a:cubicBezTo>
                    <a:cubicBezTo>
                      <a:pt x="33" y="2841"/>
                      <a:pt x="33" y="2840"/>
                      <a:pt x="34" y="2836"/>
                    </a:cubicBezTo>
                    <a:cubicBezTo>
                      <a:pt x="43" y="2738"/>
                      <a:pt x="65" y="2639"/>
                      <a:pt x="92" y="2541"/>
                    </a:cubicBezTo>
                    <a:cubicBezTo>
                      <a:pt x="159" y="2291"/>
                      <a:pt x="221" y="2039"/>
                      <a:pt x="276" y="1786"/>
                    </a:cubicBezTo>
                    <a:lnTo>
                      <a:pt x="276" y="1786"/>
                    </a:lnTo>
                    <a:cubicBezTo>
                      <a:pt x="247" y="2046"/>
                      <a:pt x="232" y="2309"/>
                      <a:pt x="235" y="2571"/>
                    </a:cubicBezTo>
                    <a:cubicBezTo>
                      <a:pt x="315" y="2295"/>
                      <a:pt x="427" y="1888"/>
                      <a:pt x="490" y="1549"/>
                    </a:cubicBezTo>
                    <a:lnTo>
                      <a:pt x="490" y="1549"/>
                    </a:lnTo>
                    <a:cubicBezTo>
                      <a:pt x="450" y="1824"/>
                      <a:pt x="441" y="2096"/>
                      <a:pt x="445" y="2409"/>
                    </a:cubicBezTo>
                    <a:cubicBezTo>
                      <a:pt x="492" y="2210"/>
                      <a:pt x="608" y="1787"/>
                      <a:pt x="648" y="1507"/>
                    </a:cubicBezTo>
                    <a:cubicBezTo>
                      <a:pt x="695" y="1216"/>
                      <a:pt x="691" y="918"/>
                      <a:pt x="744" y="652"/>
                    </a:cubicBezTo>
                    <a:lnTo>
                      <a:pt x="744" y="652"/>
                    </a:lnTo>
                    <a:cubicBezTo>
                      <a:pt x="656" y="824"/>
                      <a:pt x="609" y="1015"/>
                      <a:pt x="561" y="1202"/>
                    </a:cubicBezTo>
                    <a:cubicBezTo>
                      <a:pt x="540" y="1281"/>
                      <a:pt x="525" y="1359"/>
                      <a:pt x="511" y="1436"/>
                    </a:cubicBezTo>
                    <a:cubicBezTo>
                      <a:pt x="569" y="1053"/>
                      <a:pt x="602" y="666"/>
                      <a:pt x="618" y="278"/>
                    </a:cubicBezTo>
                    <a:lnTo>
                      <a:pt x="618" y="278"/>
                    </a:lnTo>
                    <a:cubicBezTo>
                      <a:pt x="541" y="507"/>
                      <a:pt x="476" y="737"/>
                      <a:pt x="420" y="970"/>
                    </a:cubicBezTo>
                    <a:cubicBezTo>
                      <a:pt x="461" y="648"/>
                      <a:pt x="491" y="324"/>
                      <a:pt x="53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9" name="Google Shape;13449;p33"/>
              <p:cNvSpPr/>
              <p:nvPr/>
            </p:nvSpPr>
            <p:spPr>
              <a:xfrm>
                <a:off x="4524950" y="2868050"/>
                <a:ext cx="8000" cy="39675"/>
              </a:xfrm>
              <a:custGeom>
                <a:avLst/>
                <a:gdLst/>
                <a:ahLst/>
                <a:cxnLst/>
                <a:rect l="l" t="t" r="r" b="b"/>
                <a:pathLst>
                  <a:path w="320" h="1587" extrusionOk="0">
                    <a:moveTo>
                      <a:pt x="319" y="0"/>
                    </a:moveTo>
                    <a:lnTo>
                      <a:pt x="319" y="0"/>
                    </a:lnTo>
                    <a:cubicBezTo>
                      <a:pt x="66" y="483"/>
                      <a:pt x="0" y="1047"/>
                      <a:pt x="17" y="1586"/>
                    </a:cubicBezTo>
                    <a:cubicBezTo>
                      <a:pt x="70" y="1340"/>
                      <a:pt x="179" y="1020"/>
                      <a:pt x="217" y="742"/>
                    </a:cubicBezTo>
                    <a:cubicBezTo>
                      <a:pt x="254" y="507"/>
                      <a:pt x="267" y="252"/>
                      <a:pt x="31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0" name="Google Shape;13450;p33"/>
              <p:cNvSpPr/>
              <p:nvPr/>
            </p:nvSpPr>
            <p:spPr>
              <a:xfrm>
                <a:off x="4535650" y="2877100"/>
                <a:ext cx="3650" cy="17950"/>
              </a:xfrm>
              <a:custGeom>
                <a:avLst/>
                <a:gdLst/>
                <a:ahLst/>
                <a:cxnLst/>
                <a:rect l="l" t="t" r="r" b="b"/>
                <a:pathLst>
                  <a:path w="146" h="718" extrusionOk="0">
                    <a:moveTo>
                      <a:pt x="146" y="1"/>
                    </a:moveTo>
                    <a:lnTo>
                      <a:pt x="146" y="1"/>
                    </a:lnTo>
                    <a:cubicBezTo>
                      <a:pt x="47" y="226"/>
                      <a:pt x="19" y="474"/>
                      <a:pt x="1" y="718"/>
                    </a:cubicBezTo>
                    <a:cubicBezTo>
                      <a:pt x="81" y="477"/>
                      <a:pt x="122" y="241"/>
                      <a:pt x="1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1" name="Google Shape;13451;p33"/>
              <p:cNvSpPr/>
              <p:nvPr/>
            </p:nvSpPr>
            <p:spPr>
              <a:xfrm>
                <a:off x="4483475" y="2937775"/>
                <a:ext cx="12850" cy="72725"/>
              </a:xfrm>
              <a:custGeom>
                <a:avLst/>
                <a:gdLst/>
                <a:ahLst/>
                <a:cxnLst/>
                <a:rect l="l" t="t" r="r" b="b"/>
                <a:pathLst>
                  <a:path w="514" h="2909" extrusionOk="0">
                    <a:moveTo>
                      <a:pt x="514" y="0"/>
                    </a:moveTo>
                    <a:cubicBezTo>
                      <a:pt x="363" y="460"/>
                      <a:pt x="231" y="926"/>
                      <a:pt x="140" y="1400"/>
                    </a:cubicBezTo>
                    <a:cubicBezTo>
                      <a:pt x="57" y="1874"/>
                      <a:pt x="12" y="2357"/>
                      <a:pt x="1" y="2840"/>
                    </a:cubicBezTo>
                    <a:cubicBezTo>
                      <a:pt x="1" y="2863"/>
                      <a:pt x="0" y="2887"/>
                      <a:pt x="0" y="2908"/>
                    </a:cubicBezTo>
                    <a:cubicBezTo>
                      <a:pt x="47" y="2723"/>
                      <a:pt x="99" y="2539"/>
                      <a:pt x="144" y="2353"/>
                    </a:cubicBezTo>
                    <a:cubicBezTo>
                      <a:pt x="344" y="1583"/>
                      <a:pt x="427" y="791"/>
                      <a:pt x="51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2" name="Google Shape;13452;p33"/>
              <p:cNvSpPr/>
              <p:nvPr/>
            </p:nvSpPr>
            <p:spPr>
              <a:xfrm>
                <a:off x="4489800" y="2883000"/>
                <a:ext cx="58450" cy="127675"/>
              </a:xfrm>
              <a:custGeom>
                <a:avLst/>
                <a:gdLst/>
                <a:ahLst/>
                <a:cxnLst/>
                <a:rect l="l" t="t" r="r" b="b"/>
                <a:pathLst>
                  <a:path w="2338" h="5107" extrusionOk="0">
                    <a:moveTo>
                      <a:pt x="1548" y="3153"/>
                    </a:moveTo>
                    <a:cubicBezTo>
                      <a:pt x="1548" y="3154"/>
                      <a:pt x="1548" y="3154"/>
                      <a:pt x="1548" y="3155"/>
                    </a:cubicBezTo>
                    <a:cubicBezTo>
                      <a:pt x="1548" y="3154"/>
                      <a:pt x="1548" y="3154"/>
                      <a:pt x="1548" y="3153"/>
                    </a:cubicBezTo>
                    <a:close/>
                    <a:moveTo>
                      <a:pt x="2237" y="1"/>
                    </a:moveTo>
                    <a:lnTo>
                      <a:pt x="2237" y="1"/>
                    </a:lnTo>
                    <a:cubicBezTo>
                      <a:pt x="2039" y="490"/>
                      <a:pt x="1895" y="1001"/>
                      <a:pt x="1772" y="1513"/>
                    </a:cubicBezTo>
                    <a:cubicBezTo>
                      <a:pt x="1751" y="1608"/>
                      <a:pt x="1733" y="1701"/>
                      <a:pt x="1716" y="1791"/>
                    </a:cubicBezTo>
                    <a:cubicBezTo>
                      <a:pt x="1788" y="1358"/>
                      <a:pt x="1838" y="943"/>
                      <a:pt x="1907" y="493"/>
                    </a:cubicBezTo>
                    <a:lnTo>
                      <a:pt x="1907" y="493"/>
                    </a:lnTo>
                    <a:cubicBezTo>
                      <a:pt x="1774" y="882"/>
                      <a:pt x="1654" y="1279"/>
                      <a:pt x="1555" y="1679"/>
                    </a:cubicBezTo>
                    <a:cubicBezTo>
                      <a:pt x="1593" y="1395"/>
                      <a:pt x="1624" y="1109"/>
                      <a:pt x="1650" y="823"/>
                    </a:cubicBezTo>
                    <a:lnTo>
                      <a:pt x="1650" y="823"/>
                    </a:lnTo>
                    <a:cubicBezTo>
                      <a:pt x="1529" y="1245"/>
                      <a:pt x="1406" y="1665"/>
                      <a:pt x="1303" y="2091"/>
                    </a:cubicBezTo>
                    <a:cubicBezTo>
                      <a:pt x="1348" y="1762"/>
                      <a:pt x="1387" y="1435"/>
                      <a:pt x="1427" y="1081"/>
                    </a:cubicBezTo>
                    <a:lnTo>
                      <a:pt x="1427" y="1081"/>
                    </a:lnTo>
                    <a:cubicBezTo>
                      <a:pt x="1309" y="1535"/>
                      <a:pt x="1180" y="1987"/>
                      <a:pt x="1072" y="2444"/>
                    </a:cubicBezTo>
                    <a:cubicBezTo>
                      <a:pt x="1132" y="2025"/>
                      <a:pt x="1170" y="1603"/>
                      <a:pt x="1225" y="1188"/>
                    </a:cubicBezTo>
                    <a:lnTo>
                      <a:pt x="1225" y="1188"/>
                    </a:lnTo>
                    <a:cubicBezTo>
                      <a:pt x="1098" y="1576"/>
                      <a:pt x="988" y="1971"/>
                      <a:pt x="895" y="2368"/>
                    </a:cubicBezTo>
                    <a:cubicBezTo>
                      <a:pt x="932" y="2032"/>
                      <a:pt x="959" y="1695"/>
                      <a:pt x="1000" y="1359"/>
                    </a:cubicBezTo>
                    <a:lnTo>
                      <a:pt x="1000" y="1359"/>
                    </a:lnTo>
                    <a:cubicBezTo>
                      <a:pt x="851" y="1818"/>
                      <a:pt x="727" y="2286"/>
                      <a:pt x="634" y="2760"/>
                    </a:cubicBezTo>
                    <a:cubicBezTo>
                      <a:pt x="671" y="2429"/>
                      <a:pt x="697" y="2096"/>
                      <a:pt x="722" y="1765"/>
                    </a:cubicBezTo>
                    <a:lnTo>
                      <a:pt x="722" y="1765"/>
                    </a:lnTo>
                    <a:cubicBezTo>
                      <a:pt x="586" y="2236"/>
                      <a:pt x="460" y="2712"/>
                      <a:pt x="372" y="3196"/>
                    </a:cubicBezTo>
                    <a:cubicBezTo>
                      <a:pt x="370" y="3214"/>
                      <a:pt x="367" y="3233"/>
                      <a:pt x="363" y="3251"/>
                    </a:cubicBezTo>
                    <a:cubicBezTo>
                      <a:pt x="412" y="2829"/>
                      <a:pt x="442" y="2404"/>
                      <a:pt x="455" y="1979"/>
                    </a:cubicBezTo>
                    <a:lnTo>
                      <a:pt x="455" y="1979"/>
                    </a:lnTo>
                    <a:cubicBezTo>
                      <a:pt x="351" y="2452"/>
                      <a:pt x="224" y="2920"/>
                      <a:pt x="141" y="3398"/>
                    </a:cubicBezTo>
                    <a:cubicBezTo>
                      <a:pt x="53" y="3953"/>
                      <a:pt x="0" y="4571"/>
                      <a:pt x="1" y="5107"/>
                    </a:cubicBezTo>
                    <a:cubicBezTo>
                      <a:pt x="111" y="4659"/>
                      <a:pt x="222" y="4211"/>
                      <a:pt x="294" y="3754"/>
                    </a:cubicBezTo>
                    <a:lnTo>
                      <a:pt x="301" y="3701"/>
                    </a:lnTo>
                    <a:lnTo>
                      <a:pt x="301" y="3701"/>
                    </a:lnTo>
                    <a:cubicBezTo>
                      <a:pt x="266" y="4015"/>
                      <a:pt x="244" y="4330"/>
                      <a:pt x="241" y="4645"/>
                    </a:cubicBezTo>
                    <a:cubicBezTo>
                      <a:pt x="331" y="4306"/>
                      <a:pt x="422" y="3966"/>
                      <a:pt x="494" y="3625"/>
                    </a:cubicBezTo>
                    <a:lnTo>
                      <a:pt x="494" y="3625"/>
                    </a:lnTo>
                    <a:cubicBezTo>
                      <a:pt x="450" y="3971"/>
                      <a:pt x="425" y="4319"/>
                      <a:pt x="417" y="4666"/>
                    </a:cubicBezTo>
                    <a:cubicBezTo>
                      <a:pt x="480" y="4453"/>
                      <a:pt x="566" y="4121"/>
                      <a:pt x="644" y="3779"/>
                    </a:cubicBezTo>
                    <a:lnTo>
                      <a:pt x="644" y="3779"/>
                    </a:lnTo>
                    <a:cubicBezTo>
                      <a:pt x="609" y="4067"/>
                      <a:pt x="586" y="4358"/>
                      <a:pt x="575" y="4648"/>
                    </a:cubicBezTo>
                    <a:cubicBezTo>
                      <a:pt x="621" y="4409"/>
                      <a:pt x="695" y="4180"/>
                      <a:pt x="757" y="3946"/>
                    </a:cubicBezTo>
                    <a:cubicBezTo>
                      <a:pt x="809" y="3753"/>
                      <a:pt x="856" y="3560"/>
                      <a:pt x="902" y="3364"/>
                    </a:cubicBezTo>
                    <a:lnTo>
                      <a:pt x="902" y="3364"/>
                    </a:lnTo>
                    <a:cubicBezTo>
                      <a:pt x="844" y="3788"/>
                      <a:pt x="813" y="4216"/>
                      <a:pt x="776" y="4640"/>
                    </a:cubicBezTo>
                    <a:cubicBezTo>
                      <a:pt x="869" y="4253"/>
                      <a:pt x="974" y="3868"/>
                      <a:pt x="1061" y="3480"/>
                    </a:cubicBezTo>
                    <a:lnTo>
                      <a:pt x="1061" y="3480"/>
                    </a:lnTo>
                    <a:cubicBezTo>
                      <a:pt x="1031" y="3742"/>
                      <a:pt x="1008" y="4003"/>
                      <a:pt x="983" y="4263"/>
                    </a:cubicBezTo>
                    <a:cubicBezTo>
                      <a:pt x="1097" y="3861"/>
                      <a:pt x="1215" y="3460"/>
                      <a:pt x="1309" y="3053"/>
                    </a:cubicBezTo>
                    <a:lnTo>
                      <a:pt x="1309" y="3053"/>
                    </a:lnTo>
                    <a:cubicBezTo>
                      <a:pt x="1286" y="3259"/>
                      <a:pt x="1266" y="3465"/>
                      <a:pt x="1251" y="3671"/>
                    </a:cubicBezTo>
                    <a:cubicBezTo>
                      <a:pt x="1251" y="3685"/>
                      <a:pt x="1250" y="3699"/>
                      <a:pt x="1250" y="3713"/>
                    </a:cubicBezTo>
                    <a:lnTo>
                      <a:pt x="1250" y="3713"/>
                    </a:lnTo>
                    <a:cubicBezTo>
                      <a:pt x="1250" y="3712"/>
                      <a:pt x="1250" y="3711"/>
                      <a:pt x="1251" y="3711"/>
                    </a:cubicBezTo>
                    <a:cubicBezTo>
                      <a:pt x="1266" y="3641"/>
                      <a:pt x="1287" y="3573"/>
                      <a:pt x="1306" y="3505"/>
                    </a:cubicBezTo>
                    <a:cubicBezTo>
                      <a:pt x="1428" y="3096"/>
                      <a:pt x="1543" y="2684"/>
                      <a:pt x="1631" y="2267"/>
                    </a:cubicBezTo>
                    <a:cubicBezTo>
                      <a:pt x="1648" y="2179"/>
                      <a:pt x="1665" y="2091"/>
                      <a:pt x="1682" y="2005"/>
                    </a:cubicBezTo>
                    <a:lnTo>
                      <a:pt x="1682" y="2005"/>
                    </a:lnTo>
                    <a:cubicBezTo>
                      <a:pt x="1623" y="2355"/>
                      <a:pt x="1589" y="2689"/>
                      <a:pt x="1555" y="3071"/>
                    </a:cubicBezTo>
                    <a:cubicBezTo>
                      <a:pt x="1553" y="3099"/>
                      <a:pt x="1550" y="3128"/>
                      <a:pt x="1548" y="3153"/>
                    </a:cubicBezTo>
                    <a:lnTo>
                      <a:pt x="1548" y="3153"/>
                    </a:lnTo>
                    <a:cubicBezTo>
                      <a:pt x="1549" y="3151"/>
                      <a:pt x="1549" y="3150"/>
                      <a:pt x="1549" y="3148"/>
                    </a:cubicBezTo>
                    <a:cubicBezTo>
                      <a:pt x="1633" y="2874"/>
                      <a:pt x="1719" y="2601"/>
                      <a:pt x="1792" y="2324"/>
                    </a:cubicBezTo>
                    <a:cubicBezTo>
                      <a:pt x="1855" y="2089"/>
                      <a:pt x="1914" y="1852"/>
                      <a:pt x="1963" y="1613"/>
                    </a:cubicBezTo>
                    <a:lnTo>
                      <a:pt x="1963" y="1613"/>
                    </a:lnTo>
                    <a:cubicBezTo>
                      <a:pt x="1940" y="1824"/>
                      <a:pt x="1924" y="2039"/>
                      <a:pt x="1900" y="2250"/>
                    </a:cubicBezTo>
                    <a:cubicBezTo>
                      <a:pt x="1994" y="1961"/>
                      <a:pt x="2100" y="1675"/>
                      <a:pt x="2166" y="1379"/>
                    </a:cubicBezTo>
                    <a:cubicBezTo>
                      <a:pt x="2257" y="967"/>
                      <a:pt x="2293" y="627"/>
                      <a:pt x="2337" y="215"/>
                    </a:cubicBezTo>
                    <a:lnTo>
                      <a:pt x="2337" y="215"/>
                    </a:lnTo>
                    <a:cubicBezTo>
                      <a:pt x="2236" y="467"/>
                      <a:pt x="2147" y="721"/>
                      <a:pt x="2080" y="983"/>
                    </a:cubicBezTo>
                    <a:cubicBezTo>
                      <a:pt x="2134" y="656"/>
                      <a:pt x="2172" y="326"/>
                      <a:pt x="223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3" name="Google Shape;13453;p33"/>
              <p:cNvSpPr/>
              <p:nvPr/>
            </p:nvSpPr>
            <p:spPr>
              <a:xfrm>
                <a:off x="4545025" y="2897450"/>
                <a:ext cx="5025" cy="22875"/>
              </a:xfrm>
              <a:custGeom>
                <a:avLst/>
                <a:gdLst/>
                <a:ahLst/>
                <a:cxnLst/>
                <a:rect l="l" t="t" r="r" b="b"/>
                <a:pathLst>
                  <a:path w="201" h="915" extrusionOk="0">
                    <a:moveTo>
                      <a:pt x="200" y="0"/>
                    </a:moveTo>
                    <a:cubicBezTo>
                      <a:pt x="63" y="287"/>
                      <a:pt x="20" y="602"/>
                      <a:pt x="0" y="915"/>
                    </a:cubicBezTo>
                    <a:cubicBezTo>
                      <a:pt x="107" y="618"/>
                      <a:pt x="184" y="315"/>
                      <a:pt x="2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4" name="Google Shape;13454;p33"/>
              <p:cNvSpPr/>
              <p:nvPr/>
            </p:nvSpPr>
            <p:spPr>
              <a:xfrm>
                <a:off x="4464900" y="2884125"/>
                <a:ext cx="225" cy="300"/>
              </a:xfrm>
              <a:custGeom>
                <a:avLst/>
                <a:gdLst/>
                <a:ahLst/>
                <a:cxnLst/>
                <a:rect l="l" t="t" r="r" b="b"/>
                <a:pathLst>
                  <a:path w="9" h="12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1"/>
                      <a:pt x="7" y="2"/>
                      <a:pt x="6" y="4"/>
                    </a:cubicBezTo>
                    <a:lnTo>
                      <a:pt x="6" y="4"/>
                    </a:lnTo>
                    <a:cubicBezTo>
                      <a:pt x="7" y="2"/>
                      <a:pt x="8" y="1"/>
                      <a:pt x="8" y="1"/>
                    </a:cubicBezTo>
                    <a:close/>
                    <a:moveTo>
                      <a:pt x="6" y="4"/>
                    </a:moveTo>
                    <a:lnTo>
                      <a:pt x="6" y="4"/>
                    </a:lnTo>
                    <a:cubicBezTo>
                      <a:pt x="4" y="6"/>
                      <a:pt x="3" y="8"/>
                      <a:pt x="1" y="11"/>
                    </a:cubicBezTo>
                    <a:lnTo>
                      <a:pt x="5" y="6"/>
                    </a:lnTo>
                    <a:cubicBezTo>
                      <a:pt x="5" y="5"/>
                      <a:pt x="5" y="5"/>
                      <a:pt x="6" y="4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5" name="Google Shape;13455;p33"/>
              <p:cNvSpPr/>
              <p:nvPr/>
            </p:nvSpPr>
            <p:spPr>
              <a:xfrm>
                <a:off x="4338425" y="3224225"/>
                <a:ext cx="14575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583" h="3763" extrusionOk="0">
                    <a:moveTo>
                      <a:pt x="403" y="0"/>
                    </a:moveTo>
                    <a:lnTo>
                      <a:pt x="403" y="0"/>
                    </a:lnTo>
                    <a:cubicBezTo>
                      <a:pt x="394" y="29"/>
                      <a:pt x="384" y="59"/>
                      <a:pt x="372" y="89"/>
                    </a:cubicBezTo>
                    <a:cubicBezTo>
                      <a:pt x="305" y="264"/>
                      <a:pt x="207" y="460"/>
                      <a:pt x="76" y="620"/>
                    </a:cubicBezTo>
                    <a:cubicBezTo>
                      <a:pt x="50" y="735"/>
                      <a:pt x="26" y="852"/>
                      <a:pt x="9" y="969"/>
                    </a:cubicBezTo>
                    <a:cubicBezTo>
                      <a:pt x="8" y="993"/>
                      <a:pt x="8" y="1017"/>
                      <a:pt x="9" y="1041"/>
                    </a:cubicBezTo>
                    <a:cubicBezTo>
                      <a:pt x="5" y="1047"/>
                      <a:pt x="3" y="1056"/>
                      <a:pt x="1" y="1064"/>
                    </a:cubicBezTo>
                    <a:cubicBezTo>
                      <a:pt x="10" y="1811"/>
                      <a:pt x="94" y="2555"/>
                      <a:pt x="165" y="3301"/>
                    </a:cubicBezTo>
                    <a:cubicBezTo>
                      <a:pt x="179" y="3455"/>
                      <a:pt x="194" y="3608"/>
                      <a:pt x="206" y="3762"/>
                    </a:cubicBezTo>
                    <a:cubicBezTo>
                      <a:pt x="238" y="3741"/>
                      <a:pt x="269" y="3721"/>
                      <a:pt x="302" y="3701"/>
                    </a:cubicBezTo>
                    <a:cubicBezTo>
                      <a:pt x="255" y="3207"/>
                      <a:pt x="210" y="2714"/>
                      <a:pt x="159" y="2220"/>
                    </a:cubicBezTo>
                    <a:cubicBezTo>
                      <a:pt x="153" y="2161"/>
                      <a:pt x="149" y="2104"/>
                      <a:pt x="145" y="2048"/>
                    </a:cubicBezTo>
                    <a:lnTo>
                      <a:pt x="145" y="2048"/>
                    </a:lnTo>
                    <a:cubicBezTo>
                      <a:pt x="231" y="2580"/>
                      <a:pt x="317" y="3109"/>
                      <a:pt x="408" y="3638"/>
                    </a:cubicBezTo>
                    <a:cubicBezTo>
                      <a:pt x="466" y="3606"/>
                      <a:pt x="524" y="3572"/>
                      <a:pt x="583" y="3540"/>
                    </a:cubicBezTo>
                    <a:cubicBezTo>
                      <a:pt x="489" y="2984"/>
                      <a:pt x="397" y="2426"/>
                      <a:pt x="307" y="1868"/>
                    </a:cubicBezTo>
                    <a:cubicBezTo>
                      <a:pt x="264" y="1597"/>
                      <a:pt x="197" y="1221"/>
                      <a:pt x="196" y="1028"/>
                    </a:cubicBezTo>
                    <a:cubicBezTo>
                      <a:pt x="204" y="872"/>
                      <a:pt x="221" y="853"/>
                      <a:pt x="248" y="713"/>
                    </a:cubicBezTo>
                    <a:cubicBezTo>
                      <a:pt x="302" y="476"/>
                      <a:pt x="353" y="238"/>
                      <a:pt x="40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6" name="Google Shape;13456;p33"/>
              <p:cNvSpPr/>
              <p:nvPr/>
            </p:nvSpPr>
            <p:spPr>
              <a:xfrm>
                <a:off x="4349125" y="2813025"/>
                <a:ext cx="226500" cy="690125"/>
              </a:xfrm>
              <a:custGeom>
                <a:avLst/>
                <a:gdLst/>
                <a:ahLst/>
                <a:cxnLst/>
                <a:rect l="l" t="t" r="r" b="b"/>
                <a:pathLst>
                  <a:path w="9060" h="27605" extrusionOk="0">
                    <a:moveTo>
                      <a:pt x="4691" y="2980"/>
                    </a:moveTo>
                    <a:cubicBezTo>
                      <a:pt x="4691" y="2980"/>
                      <a:pt x="4691" y="2980"/>
                      <a:pt x="4691" y="2981"/>
                    </a:cubicBezTo>
                    <a:lnTo>
                      <a:pt x="4691" y="2981"/>
                    </a:lnTo>
                    <a:cubicBezTo>
                      <a:pt x="4690" y="2980"/>
                      <a:pt x="4690" y="2980"/>
                      <a:pt x="4691" y="2980"/>
                    </a:cubicBezTo>
                    <a:close/>
                    <a:moveTo>
                      <a:pt x="6163" y="432"/>
                    </a:moveTo>
                    <a:cubicBezTo>
                      <a:pt x="5908" y="900"/>
                      <a:pt x="5593" y="1405"/>
                      <a:pt x="5313" y="1878"/>
                    </a:cubicBezTo>
                    <a:cubicBezTo>
                      <a:pt x="5154" y="2150"/>
                      <a:pt x="4970" y="2407"/>
                      <a:pt x="4808" y="2677"/>
                    </a:cubicBezTo>
                    <a:cubicBezTo>
                      <a:pt x="4797" y="2681"/>
                      <a:pt x="4788" y="2685"/>
                      <a:pt x="4779" y="2694"/>
                    </a:cubicBezTo>
                    <a:cubicBezTo>
                      <a:pt x="4757" y="2713"/>
                      <a:pt x="4730" y="2736"/>
                      <a:pt x="4712" y="2761"/>
                    </a:cubicBezTo>
                    <a:cubicBezTo>
                      <a:pt x="4670" y="2809"/>
                      <a:pt x="4672" y="2809"/>
                      <a:pt x="4636" y="2847"/>
                    </a:cubicBezTo>
                    <a:cubicBezTo>
                      <a:pt x="4629" y="2855"/>
                      <a:pt x="4615" y="2875"/>
                      <a:pt x="4608" y="2887"/>
                    </a:cubicBezTo>
                    <a:cubicBezTo>
                      <a:pt x="4576" y="2924"/>
                      <a:pt x="4503" y="3008"/>
                      <a:pt x="4503" y="3008"/>
                    </a:cubicBezTo>
                    <a:cubicBezTo>
                      <a:pt x="4503" y="3008"/>
                      <a:pt x="4503" y="3008"/>
                      <a:pt x="4504" y="3007"/>
                    </a:cubicBezTo>
                    <a:lnTo>
                      <a:pt x="4504" y="3007"/>
                    </a:lnTo>
                    <a:cubicBezTo>
                      <a:pt x="3816" y="3748"/>
                      <a:pt x="3078" y="4670"/>
                      <a:pt x="2377" y="5324"/>
                    </a:cubicBezTo>
                    <a:cubicBezTo>
                      <a:pt x="2306" y="5392"/>
                      <a:pt x="2230" y="5458"/>
                      <a:pt x="2161" y="5529"/>
                    </a:cubicBezTo>
                    <a:cubicBezTo>
                      <a:pt x="2188" y="5440"/>
                      <a:pt x="2227" y="5331"/>
                      <a:pt x="2293" y="5173"/>
                    </a:cubicBezTo>
                    <a:cubicBezTo>
                      <a:pt x="2496" y="4727"/>
                      <a:pt x="2671" y="4313"/>
                      <a:pt x="2923" y="3918"/>
                    </a:cubicBezTo>
                    <a:cubicBezTo>
                      <a:pt x="2949" y="3876"/>
                      <a:pt x="2975" y="3835"/>
                      <a:pt x="3005" y="3795"/>
                    </a:cubicBezTo>
                    <a:cubicBezTo>
                      <a:pt x="3007" y="3793"/>
                      <a:pt x="3011" y="3789"/>
                      <a:pt x="3012" y="3787"/>
                    </a:cubicBezTo>
                    <a:cubicBezTo>
                      <a:pt x="3033" y="3770"/>
                      <a:pt x="3049" y="3744"/>
                      <a:pt x="3068" y="3725"/>
                    </a:cubicBezTo>
                    <a:cubicBezTo>
                      <a:pt x="3724" y="2965"/>
                      <a:pt x="4357" y="2264"/>
                      <a:pt x="5062" y="1534"/>
                    </a:cubicBezTo>
                    <a:cubicBezTo>
                      <a:pt x="5428" y="1166"/>
                      <a:pt x="5789" y="794"/>
                      <a:pt x="6163" y="432"/>
                    </a:cubicBezTo>
                    <a:close/>
                    <a:moveTo>
                      <a:pt x="4691" y="2981"/>
                    </a:moveTo>
                    <a:cubicBezTo>
                      <a:pt x="4448" y="3872"/>
                      <a:pt x="4192" y="4763"/>
                      <a:pt x="3912" y="5641"/>
                    </a:cubicBezTo>
                    <a:lnTo>
                      <a:pt x="3889" y="5641"/>
                    </a:lnTo>
                    <a:cubicBezTo>
                      <a:pt x="3838" y="5639"/>
                      <a:pt x="3790" y="5639"/>
                      <a:pt x="3745" y="5639"/>
                    </a:cubicBezTo>
                    <a:cubicBezTo>
                      <a:pt x="3442" y="5639"/>
                      <a:pt x="3235" y="5669"/>
                      <a:pt x="2893" y="5669"/>
                    </a:cubicBezTo>
                    <a:cubicBezTo>
                      <a:pt x="2853" y="5669"/>
                      <a:pt x="2810" y="5669"/>
                      <a:pt x="2765" y="5668"/>
                    </a:cubicBezTo>
                    <a:cubicBezTo>
                      <a:pt x="2660" y="5668"/>
                      <a:pt x="2554" y="5666"/>
                      <a:pt x="2447" y="5666"/>
                    </a:cubicBezTo>
                    <a:cubicBezTo>
                      <a:pt x="2393" y="5666"/>
                      <a:pt x="2340" y="5666"/>
                      <a:pt x="2287" y="5668"/>
                    </a:cubicBezTo>
                    <a:cubicBezTo>
                      <a:pt x="2321" y="5633"/>
                      <a:pt x="2343" y="5605"/>
                      <a:pt x="2400" y="5543"/>
                    </a:cubicBezTo>
                    <a:cubicBezTo>
                      <a:pt x="2718" y="5185"/>
                      <a:pt x="3109" y="4710"/>
                      <a:pt x="3479" y="4307"/>
                    </a:cubicBezTo>
                    <a:cubicBezTo>
                      <a:pt x="3749" y="4000"/>
                      <a:pt x="4016" y="3676"/>
                      <a:pt x="4282" y="3392"/>
                    </a:cubicBezTo>
                    <a:cubicBezTo>
                      <a:pt x="4397" y="3260"/>
                      <a:pt x="4613" y="3063"/>
                      <a:pt x="4691" y="2981"/>
                    </a:cubicBezTo>
                    <a:close/>
                    <a:moveTo>
                      <a:pt x="6472" y="246"/>
                    </a:moveTo>
                    <a:cubicBezTo>
                      <a:pt x="6932" y="870"/>
                      <a:pt x="7286" y="1383"/>
                      <a:pt x="7682" y="2090"/>
                    </a:cubicBezTo>
                    <a:cubicBezTo>
                      <a:pt x="7919" y="2494"/>
                      <a:pt x="8098" y="2887"/>
                      <a:pt x="8300" y="3263"/>
                    </a:cubicBezTo>
                    <a:lnTo>
                      <a:pt x="8315" y="3287"/>
                    </a:lnTo>
                    <a:cubicBezTo>
                      <a:pt x="8300" y="3313"/>
                      <a:pt x="8285" y="3343"/>
                      <a:pt x="8279" y="3372"/>
                    </a:cubicBezTo>
                    <a:cubicBezTo>
                      <a:pt x="8245" y="3441"/>
                      <a:pt x="8218" y="3534"/>
                      <a:pt x="8210" y="3554"/>
                    </a:cubicBezTo>
                    <a:cubicBezTo>
                      <a:pt x="8053" y="3952"/>
                      <a:pt x="7919" y="4359"/>
                      <a:pt x="7774" y="4761"/>
                    </a:cubicBezTo>
                    <a:cubicBezTo>
                      <a:pt x="7343" y="5951"/>
                      <a:pt x="6890" y="7368"/>
                      <a:pt x="6379" y="8371"/>
                    </a:cubicBezTo>
                    <a:cubicBezTo>
                      <a:pt x="5889" y="8338"/>
                      <a:pt x="5397" y="8308"/>
                      <a:pt x="4907" y="8272"/>
                    </a:cubicBezTo>
                    <a:cubicBezTo>
                      <a:pt x="4897" y="8268"/>
                      <a:pt x="4886" y="8266"/>
                      <a:pt x="4874" y="8266"/>
                    </a:cubicBezTo>
                    <a:cubicBezTo>
                      <a:pt x="4869" y="8266"/>
                      <a:pt x="4864" y="8266"/>
                      <a:pt x="4859" y="8267"/>
                    </a:cubicBezTo>
                    <a:cubicBezTo>
                      <a:pt x="4844" y="8231"/>
                      <a:pt x="4824" y="8195"/>
                      <a:pt x="4813" y="8158"/>
                    </a:cubicBezTo>
                    <a:cubicBezTo>
                      <a:pt x="4760" y="8022"/>
                      <a:pt x="4711" y="7887"/>
                      <a:pt x="4657" y="7753"/>
                    </a:cubicBezTo>
                    <a:cubicBezTo>
                      <a:pt x="4519" y="7416"/>
                      <a:pt x="4421" y="7130"/>
                      <a:pt x="4329" y="6796"/>
                    </a:cubicBezTo>
                    <a:cubicBezTo>
                      <a:pt x="4226" y="6441"/>
                      <a:pt x="4185" y="6070"/>
                      <a:pt x="4083" y="5715"/>
                    </a:cubicBezTo>
                    <a:cubicBezTo>
                      <a:pt x="4083" y="5713"/>
                      <a:pt x="4082" y="5712"/>
                      <a:pt x="4080" y="5709"/>
                    </a:cubicBezTo>
                    <a:cubicBezTo>
                      <a:pt x="4087" y="5692"/>
                      <a:pt x="4092" y="5676"/>
                      <a:pt x="4098" y="5658"/>
                    </a:cubicBezTo>
                    <a:cubicBezTo>
                      <a:pt x="4335" y="4948"/>
                      <a:pt x="4542" y="4227"/>
                      <a:pt x="4741" y="3505"/>
                    </a:cubicBezTo>
                    <a:cubicBezTo>
                      <a:pt x="4794" y="3293"/>
                      <a:pt x="4862" y="3081"/>
                      <a:pt x="4913" y="2868"/>
                    </a:cubicBezTo>
                    <a:cubicBezTo>
                      <a:pt x="4927" y="2842"/>
                      <a:pt x="4938" y="2814"/>
                      <a:pt x="4955" y="2790"/>
                    </a:cubicBezTo>
                    <a:cubicBezTo>
                      <a:pt x="5181" y="2352"/>
                      <a:pt x="5560" y="1716"/>
                      <a:pt x="5904" y="1187"/>
                    </a:cubicBezTo>
                    <a:cubicBezTo>
                      <a:pt x="6093" y="880"/>
                      <a:pt x="6317" y="529"/>
                      <a:pt x="6472" y="246"/>
                    </a:cubicBezTo>
                    <a:close/>
                    <a:moveTo>
                      <a:pt x="3277" y="5810"/>
                    </a:moveTo>
                    <a:cubicBezTo>
                      <a:pt x="3480" y="5810"/>
                      <a:pt x="3693" y="5815"/>
                      <a:pt x="3920" y="5829"/>
                    </a:cubicBezTo>
                    <a:cubicBezTo>
                      <a:pt x="4044" y="6260"/>
                      <a:pt x="4168" y="6597"/>
                      <a:pt x="4299" y="7080"/>
                    </a:cubicBezTo>
                    <a:cubicBezTo>
                      <a:pt x="4422" y="7523"/>
                      <a:pt x="4563" y="8131"/>
                      <a:pt x="4718" y="8398"/>
                    </a:cubicBezTo>
                    <a:cubicBezTo>
                      <a:pt x="4544" y="8606"/>
                      <a:pt x="4375" y="8819"/>
                      <a:pt x="4231" y="9050"/>
                    </a:cubicBezTo>
                    <a:cubicBezTo>
                      <a:pt x="4083" y="9273"/>
                      <a:pt x="3920" y="9487"/>
                      <a:pt x="3757" y="9700"/>
                    </a:cubicBezTo>
                    <a:cubicBezTo>
                      <a:pt x="3620" y="9885"/>
                      <a:pt x="3485" y="10031"/>
                      <a:pt x="3386" y="10147"/>
                    </a:cubicBezTo>
                    <a:cubicBezTo>
                      <a:pt x="3268" y="9781"/>
                      <a:pt x="3140" y="9427"/>
                      <a:pt x="3046" y="9132"/>
                    </a:cubicBezTo>
                    <a:cubicBezTo>
                      <a:pt x="2791" y="8335"/>
                      <a:pt x="2507" y="7325"/>
                      <a:pt x="2238" y="6420"/>
                    </a:cubicBezTo>
                    <a:cubicBezTo>
                      <a:pt x="2181" y="6235"/>
                      <a:pt x="2142" y="6044"/>
                      <a:pt x="2089" y="5858"/>
                    </a:cubicBezTo>
                    <a:cubicBezTo>
                      <a:pt x="2457" y="5835"/>
                      <a:pt x="2844" y="5810"/>
                      <a:pt x="3277" y="5810"/>
                    </a:cubicBezTo>
                    <a:close/>
                    <a:moveTo>
                      <a:pt x="8412" y="3457"/>
                    </a:moveTo>
                    <a:cubicBezTo>
                      <a:pt x="8561" y="3770"/>
                      <a:pt x="8690" y="4098"/>
                      <a:pt x="8862" y="4400"/>
                    </a:cubicBezTo>
                    <a:cubicBezTo>
                      <a:pt x="8857" y="4448"/>
                      <a:pt x="8870" y="4503"/>
                      <a:pt x="8866" y="4551"/>
                    </a:cubicBezTo>
                    <a:cubicBezTo>
                      <a:pt x="8870" y="4743"/>
                      <a:pt x="8872" y="4935"/>
                      <a:pt x="8870" y="5128"/>
                    </a:cubicBezTo>
                    <a:cubicBezTo>
                      <a:pt x="8857" y="6112"/>
                      <a:pt x="8782" y="7094"/>
                      <a:pt x="8764" y="8079"/>
                    </a:cubicBezTo>
                    <a:cubicBezTo>
                      <a:pt x="8748" y="10051"/>
                      <a:pt x="8784" y="12024"/>
                      <a:pt x="8759" y="13996"/>
                    </a:cubicBezTo>
                    <a:cubicBezTo>
                      <a:pt x="8753" y="14870"/>
                      <a:pt x="8782" y="15744"/>
                      <a:pt x="8774" y="16617"/>
                    </a:cubicBezTo>
                    <a:cubicBezTo>
                      <a:pt x="8774" y="17067"/>
                      <a:pt x="8746" y="17515"/>
                      <a:pt x="8730" y="17963"/>
                    </a:cubicBezTo>
                    <a:cubicBezTo>
                      <a:pt x="8732" y="18005"/>
                      <a:pt x="8721" y="18053"/>
                      <a:pt x="8742" y="18090"/>
                    </a:cubicBezTo>
                    <a:cubicBezTo>
                      <a:pt x="8715" y="18149"/>
                      <a:pt x="8689" y="18210"/>
                      <a:pt x="8663" y="18269"/>
                    </a:cubicBezTo>
                    <a:cubicBezTo>
                      <a:pt x="8349" y="19041"/>
                      <a:pt x="8017" y="19807"/>
                      <a:pt x="7723" y="20589"/>
                    </a:cubicBezTo>
                    <a:cubicBezTo>
                      <a:pt x="7336" y="21631"/>
                      <a:pt x="6928" y="22666"/>
                      <a:pt x="6566" y="23719"/>
                    </a:cubicBezTo>
                    <a:cubicBezTo>
                      <a:pt x="6377" y="24254"/>
                      <a:pt x="6189" y="24791"/>
                      <a:pt x="6014" y="25331"/>
                    </a:cubicBezTo>
                    <a:cubicBezTo>
                      <a:pt x="6019" y="25183"/>
                      <a:pt x="6023" y="25035"/>
                      <a:pt x="6025" y="24888"/>
                    </a:cubicBezTo>
                    <a:cubicBezTo>
                      <a:pt x="6055" y="21976"/>
                      <a:pt x="6044" y="19065"/>
                      <a:pt x="6182" y="16157"/>
                    </a:cubicBezTo>
                    <a:cubicBezTo>
                      <a:pt x="6223" y="15182"/>
                      <a:pt x="6240" y="14205"/>
                      <a:pt x="6291" y="13231"/>
                    </a:cubicBezTo>
                    <a:cubicBezTo>
                      <a:pt x="6341" y="12299"/>
                      <a:pt x="6406" y="11368"/>
                      <a:pt x="6447" y="10435"/>
                    </a:cubicBezTo>
                    <a:cubicBezTo>
                      <a:pt x="6473" y="9953"/>
                      <a:pt x="6490" y="9471"/>
                      <a:pt x="6521" y="8989"/>
                    </a:cubicBezTo>
                    <a:cubicBezTo>
                      <a:pt x="6529" y="8865"/>
                      <a:pt x="6540" y="8743"/>
                      <a:pt x="6550" y="8619"/>
                    </a:cubicBezTo>
                    <a:cubicBezTo>
                      <a:pt x="6553" y="8576"/>
                      <a:pt x="6566" y="8530"/>
                      <a:pt x="6538" y="8494"/>
                    </a:cubicBezTo>
                    <a:cubicBezTo>
                      <a:pt x="6540" y="8484"/>
                      <a:pt x="6542" y="8477"/>
                      <a:pt x="6542" y="8468"/>
                    </a:cubicBezTo>
                    <a:cubicBezTo>
                      <a:pt x="6547" y="8458"/>
                      <a:pt x="6552" y="8446"/>
                      <a:pt x="6557" y="8437"/>
                    </a:cubicBezTo>
                    <a:cubicBezTo>
                      <a:pt x="6998" y="7330"/>
                      <a:pt x="7358" y="6191"/>
                      <a:pt x="7757" y="5068"/>
                    </a:cubicBezTo>
                    <a:cubicBezTo>
                      <a:pt x="7955" y="4529"/>
                      <a:pt x="8175" y="3856"/>
                      <a:pt x="8412" y="3457"/>
                    </a:cubicBezTo>
                    <a:close/>
                    <a:moveTo>
                      <a:pt x="6443" y="0"/>
                    </a:moveTo>
                    <a:cubicBezTo>
                      <a:pt x="6421" y="0"/>
                      <a:pt x="6400" y="8"/>
                      <a:pt x="6383" y="24"/>
                    </a:cubicBezTo>
                    <a:cubicBezTo>
                      <a:pt x="6361" y="25"/>
                      <a:pt x="6341" y="34"/>
                      <a:pt x="6327" y="56"/>
                    </a:cubicBezTo>
                    <a:cubicBezTo>
                      <a:pt x="5858" y="567"/>
                      <a:pt x="5234" y="1193"/>
                      <a:pt x="4706" y="1746"/>
                    </a:cubicBezTo>
                    <a:cubicBezTo>
                      <a:pt x="4087" y="2404"/>
                      <a:pt x="3484" y="3077"/>
                      <a:pt x="2954" y="3658"/>
                    </a:cubicBezTo>
                    <a:cubicBezTo>
                      <a:pt x="2938" y="3679"/>
                      <a:pt x="2913" y="3695"/>
                      <a:pt x="2909" y="3721"/>
                    </a:cubicBezTo>
                    <a:cubicBezTo>
                      <a:pt x="2909" y="3723"/>
                      <a:pt x="2909" y="3725"/>
                      <a:pt x="2908" y="3727"/>
                    </a:cubicBezTo>
                    <a:cubicBezTo>
                      <a:pt x="2902" y="3736"/>
                      <a:pt x="2894" y="3744"/>
                      <a:pt x="2883" y="3758"/>
                    </a:cubicBezTo>
                    <a:cubicBezTo>
                      <a:pt x="2711" y="4014"/>
                      <a:pt x="2601" y="4282"/>
                      <a:pt x="2459" y="4581"/>
                    </a:cubicBezTo>
                    <a:cubicBezTo>
                      <a:pt x="2325" y="4876"/>
                      <a:pt x="2202" y="5133"/>
                      <a:pt x="2075" y="5410"/>
                    </a:cubicBezTo>
                    <a:cubicBezTo>
                      <a:pt x="2009" y="5560"/>
                      <a:pt x="2008" y="5544"/>
                      <a:pt x="1971" y="5616"/>
                    </a:cubicBezTo>
                    <a:cubicBezTo>
                      <a:pt x="1947" y="5663"/>
                      <a:pt x="1946" y="5648"/>
                      <a:pt x="1909" y="5741"/>
                    </a:cubicBezTo>
                    <a:cubicBezTo>
                      <a:pt x="1895" y="5780"/>
                      <a:pt x="1906" y="5812"/>
                      <a:pt x="1926" y="5833"/>
                    </a:cubicBezTo>
                    <a:cubicBezTo>
                      <a:pt x="1594" y="7444"/>
                      <a:pt x="1306" y="8851"/>
                      <a:pt x="997" y="10545"/>
                    </a:cubicBezTo>
                    <a:cubicBezTo>
                      <a:pt x="732" y="11892"/>
                      <a:pt x="441" y="13233"/>
                      <a:pt x="170" y="14578"/>
                    </a:cubicBezTo>
                    <a:cubicBezTo>
                      <a:pt x="114" y="14860"/>
                      <a:pt x="57" y="15141"/>
                      <a:pt x="0" y="15417"/>
                    </a:cubicBezTo>
                    <a:cubicBezTo>
                      <a:pt x="55" y="15646"/>
                      <a:pt x="73" y="15872"/>
                      <a:pt x="51" y="16099"/>
                    </a:cubicBezTo>
                    <a:cubicBezTo>
                      <a:pt x="374" y="14523"/>
                      <a:pt x="691" y="12946"/>
                      <a:pt x="1021" y="11372"/>
                    </a:cubicBezTo>
                    <a:cubicBezTo>
                      <a:pt x="1231" y="10356"/>
                      <a:pt x="1407" y="9333"/>
                      <a:pt x="1607" y="8314"/>
                    </a:cubicBezTo>
                    <a:cubicBezTo>
                      <a:pt x="1726" y="7670"/>
                      <a:pt x="1858" y="7027"/>
                      <a:pt x="1979" y="6382"/>
                    </a:cubicBezTo>
                    <a:cubicBezTo>
                      <a:pt x="1994" y="6301"/>
                      <a:pt x="2010" y="6210"/>
                      <a:pt x="2025" y="6121"/>
                    </a:cubicBezTo>
                    <a:cubicBezTo>
                      <a:pt x="2238" y="6807"/>
                      <a:pt x="2485" y="7614"/>
                      <a:pt x="2691" y="8355"/>
                    </a:cubicBezTo>
                    <a:cubicBezTo>
                      <a:pt x="2851" y="8906"/>
                      <a:pt x="2966" y="9469"/>
                      <a:pt x="3147" y="10014"/>
                    </a:cubicBezTo>
                    <a:cubicBezTo>
                      <a:pt x="3177" y="10106"/>
                      <a:pt x="3208" y="10198"/>
                      <a:pt x="3240" y="10289"/>
                    </a:cubicBezTo>
                    <a:cubicBezTo>
                      <a:pt x="3233" y="10301"/>
                      <a:pt x="3228" y="10312"/>
                      <a:pt x="3227" y="10327"/>
                    </a:cubicBezTo>
                    <a:cubicBezTo>
                      <a:pt x="3172" y="10726"/>
                      <a:pt x="3116" y="11079"/>
                      <a:pt x="3033" y="11475"/>
                    </a:cubicBezTo>
                    <a:cubicBezTo>
                      <a:pt x="2920" y="12050"/>
                      <a:pt x="2811" y="12600"/>
                      <a:pt x="2681" y="13165"/>
                    </a:cubicBezTo>
                    <a:cubicBezTo>
                      <a:pt x="2482" y="14034"/>
                      <a:pt x="2298" y="14906"/>
                      <a:pt x="2121" y="15781"/>
                    </a:cubicBezTo>
                    <a:cubicBezTo>
                      <a:pt x="1867" y="17026"/>
                      <a:pt x="1653" y="18278"/>
                      <a:pt x="1457" y="19533"/>
                    </a:cubicBezTo>
                    <a:cubicBezTo>
                      <a:pt x="1504" y="19501"/>
                      <a:pt x="1553" y="19468"/>
                      <a:pt x="1600" y="19434"/>
                    </a:cubicBezTo>
                    <a:cubicBezTo>
                      <a:pt x="1833" y="17897"/>
                      <a:pt x="2096" y="16363"/>
                      <a:pt x="2415" y="14839"/>
                    </a:cubicBezTo>
                    <a:cubicBezTo>
                      <a:pt x="2564" y="14113"/>
                      <a:pt x="2719" y="13418"/>
                      <a:pt x="2882" y="12687"/>
                    </a:cubicBezTo>
                    <a:cubicBezTo>
                      <a:pt x="2992" y="12166"/>
                      <a:pt x="3090" y="11641"/>
                      <a:pt x="3202" y="11120"/>
                    </a:cubicBezTo>
                    <a:cubicBezTo>
                      <a:pt x="3244" y="10927"/>
                      <a:pt x="3259" y="10816"/>
                      <a:pt x="3304" y="10652"/>
                    </a:cubicBezTo>
                    <a:cubicBezTo>
                      <a:pt x="3323" y="10569"/>
                      <a:pt x="3348" y="10503"/>
                      <a:pt x="3366" y="10409"/>
                    </a:cubicBezTo>
                    <a:cubicBezTo>
                      <a:pt x="3395" y="10402"/>
                      <a:pt x="3423" y="10381"/>
                      <a:pt x="3435" y="10352"/>
                    </a:cubicBezTo>
                    <a:cubicBezTo>
                      <a:pt x="3436" y="10349"/>
                      <a:pt x="3439" y="10348"/>
                      <a:pt x="3440" y="10345"/>
                    </a:cubicBezTo>
                    <a:cubicBezTo>
                      <a:pt x="3702" y="10007"/>
                      <a:pt x="3943" y="9652"/>
                      <a:pt x="4206" y="9314"/>
                    </a:cubicBezTo>
                    <a:cubicBezTo>
                      <a:pt x="4454" y="9011"/>
                      <a:pt x="4635" y="8789"/>
                      <a:pt x="4913" y="8458"/>
                    </a:cubicBezTo>
                    <a:cubicBezTo>
                      <a:pt x="4927" y="8458"/>
                      <a:pt x="4939" y="8459"/>
                      <a:pt x="4953" y="8460"/>
                    </a:cubicBezTo>
                    <a:cubicBezTo>
                      <a:pt x="5426" y="8495"/>
                      <a:pt x="5897" y="8524"/>
                      <a:pt x="6370" y="8556"/>
                    </a:cubicBezTo>
                    <a:cubicBezTo>
                      <a:pt x="6426" y="9357"/>
                      <a:pt x="6347" y="10435"/>
                      <a:pt x="6301" y="11400"/>
                    </a:cubicBezTo>
                    <a:cubicBezTo>
                      <a:pt x="6210" y="12743"/>
                      <a:pt x="6127" y="14086"/>
                      <a:pt x="6090" y="15431"/>
                    </a:cubicBezTo>
                    <a:cubicBezTo>
                      <a:pt x="6036" y="16719"/>
                      <a:pt x="5969" y="18006"/>
                      <a:pt x="5952" y="19297"/>
                    </a:cubicBezTo>
                    <a:cubicBezTo>
                      <a:pt x="5927" y="20636"/>
                      <a:pt x="5916" y="21976"/>
                      <a:pt x="5885" y="23316"/>
                    </a:cubicBezTo>
                    <a:cubicBezTo>
                      <a:pt x="5879" y="23922"/>
                      <a:pt x="5885" y="24528"/>
                      <a:pt x="5861" y="25133"/>
                    </a:cubicBezTo>
                    <a:cubicBezTo>
                      <a:pt x="5859" y="25220"/>
                      <a:pt x="5855" y="25308"/>
                      <a:pt x="5851" y="25396"/>
                    </a:cubicBezTo>
                    <a:cubicBezTo>
                      <a:pt x="5933" y="25398"/>
                      <a:pt x="6015" y="25400"/>
                      <a:pt x="6097" y="25404"/>
                    </a:cubicBezTo>
                    <a:cubicBezTo>
                      <a:pt x="6345" y="24577"/>
                      <a:pt x="6673" y="23700"/>
                      <a:pt x="6962" y="22880"/>
                    </a:cubicBezTo>
                    <a:cubicBezTo>
                      <a:pt x="7488" y="21447"/>
                      <a:pt x="8049" y="20028"/>
                      <a:pt x="8673" y="18634"/>
                    </a:cubicBezTo>
                    <a:lnTo>
                      <a:pt x="8673" y="18634"/>
                    </a:lnTo>
                    <a:cubicBezTo>
                      <a:pt x="8527" y="19171"/>
                      <a:pt x="8305" y="19832"/>
                      <a:pt x="8161" y="20386"/>
                    </a:cubicBezTo>
                    <a:cubicBezTo>
                      <a:pt x="7821" y="21658"/>
                      <a:pt x="7521" y="22939"/>
                      <a:pt x="7225" y="24221"/>
                    </a:cubicBezTo>
                    <a:cubicBezTo>
                      <a:pt x="7028" y="25038"/>
                      <a:pt x="6886" y="25736"/>
                      <a:pt x="6715" y="26554"/>
                    </a:cubicBezTo>
                    <a:cubicBezTo>
                      <a:pt x="6700" y="26622"/>
                      <a:pt x="6685" y="26691"/>
                      <a:pt x="6672" y="26760"/>
                    </a:cubicBezTo>
                    <a:cubicBezTo>
                      <a:pt x="6648" y="26868"/>
                      <a:pt x="6627" y="26970"/>
                      <a:pt x="6616" y="27020"/>
                    </a:cubicBezTo>
                    <a:cubicBezTo>
                      <a:pt x="6615" y="27033"/>
                      <a:pt x="6611" y="27047"/>
                      <a:pt x="6607" y="27062"/>
                    </a:cubicBezTo>
                    <a:cubicBezTo>
                      <a:pt x="6600" y="27053"/>
                      <a:pt x="6593" y="27044"/>
                      <a:pt x="6593" y="27044"/>
                    </a:cubicBezTo>
                    <a:lnTo>
                      <a:pt x="6593" y="27044"/>
                    </a:lnTo>
                    <a:cubicBezTo>
                      <a:pt x="6593" y="27044"/>
                      <a:pt x="6593" y="27044"/>
                      <a:pt x="6593" y="27045"/>
                    </a:cubicBezTo>
                    <a:lnTo>
                      <a:pt x="6593" y="27045"/>
                    </a:lnTo>
                    <a:cubicBezTo>
                      <a:pt x="6474" y="26864"/>
                      <a:pt x="6378" y="26769"/>
                      <a:pt x="6256" y="26586"/>
                    </a:cubicBezTo>
                    <a:cubicBezTo>
                      <a:pt x="6162" y="26444"/>
                      <a:pt x="6105" y="26330"/>
                      <a:pt x="6046" y="26208"/>
                    </a:cubicBezTo>
                    <a:cubicBezTo>
                      <a:pt x="6030" y="26253"/>
                      <a:pt x="5998" y="26293"/>
                      <a:pt x="5944" y="26319"/>
                    </a:cubicBezTo>
                    <a:cubicBezTo>
                      <a:pt x="6004" y="26399"/>
                      <a:pt x="6065" y="26480"/>
                      <a:pt x="6170" y="26641"/>
                    </a:cubicBezTo>
                    <a:cubicBezTo>
                      <a:pt x="6298" y="26837"/>
                      <a:pt x="6312" y="26897"/>
                      <a:pt x="6447" y="27113"/>
                    </a:cubicBezTo>
                    <a:cubicBezTo>
                      <a:pt x="6488" y="27192"/>
                      <a:pt x="6487" y="27198"/>
                      <a:pt x="6541" y="27267"/>
                    </a:cubicBezTo>
                    <a:cubicBezTo>
                      <a:pt x="6539" y="27272"/>
                      <a:pt x="6538" y="27276"/>
                      <a:pt x="6535" y="27280"/>
                    </a:cubicBezTo>
                    <a:cubicBezTo>
                      <a:pt x="6510" y="27310"/>
                      <a:pt x="6520" y="27304"/>
                      <a:pt x="6478" y="27331"/>
                    </a:cubicBezTo>
                    <a:cubicBezTo>
                      <a:pt x="6375" y="27392"/>
                      <a:pt x="6270" y="27455"/>
                      <a:pt x="6160" y="27520"/>
                    </a:cubicBezTo>
                    <a:cubicBezTo>
                      <a:pt x="6191" y="27542"/>
                      <a:pt x="6213" y="27571"/>
                      <a:pt x="6226" y="27604"/>
                    </a:cubicBezTo>
                    <a:cubicBezTo>
                      <a:pt x="6309" y="27553"/>
                      <a:pt x="6392" y="27500"/>
                      <a:pt x="6476" y="27448"/>
                    </a:cubicBezTo>
                    <a:cubicBezTo>
                      <a:pt x="6492" y="27436"/>
                      <a:pt x="6559" y="27396"/>
                      <a:pt x="6571" y="27387"/>
                    </a:cubicBezTo>
                    <a:cubicBezTo>
                      <a:pt x="6572" y="27386"/>
                      <a:pt x="6575" y="27386"/>
                      <a:pt x="6576" y="27386"/>
                    </a:cubicBezTo>
                    <a:cubicBezTo>
                      <a:pt x="6589" y="27379"/>
                      <a:pt x="6602" y="27372"/>
                      <a:pt x="6613" y="27363"/>
                    </a:cubicBezTo>
                    <a:cubicBezTo>
                      <a:pt x="6615" y="27363"/>
                      <a:pt x="6615" y="27362"/>
                      <a:pt x="6616" y="27362"/>
                    </a:cubicBezTo>
                    <a:cubicBezTo>
                      <a:pt x="6651" y="27346"/>
                      <a:pt x="6675" y="27321"/>
                      <a:pt x="6690" y="27294"/>
                    </a:cubicBezTo>
                    <a:cubicBezTo>
                      <a:pt x="6756" y="27280"/>
                      <a:pt x="6765" y="27203"/>
                      <a:pt x="6778" y="27141"/>
                    </a:cubicBezTo>
                    <a:cubicBezTo>
                      <a:pt x="6800" y="27047"/>
                      <a:pt x="6819" y="26953"/>
                      <a:pt x="6838" y="26860"/>
                    </a:cubicBezTo>
                    <a:cubicBezTo>
                      <a:pt x="6886" y="26637"/>
                      <a:pt x="6971" y="26237"/>
                      <a:pt x="7033" y="25931"/>
                    </a:cubicBezTo>
                    <a:cubicBezTo>
                      <a:pt x="7254" y="24906"/>
                      <a:pt x="7449" y="23866"/>
                      <a:pt x="7652" y="22946"/>
                    </a:cubicBezTo>
                    <a:cubicBezTo>
                      <a:pt x="7785" y="22326"/>
                      <a:pt x="7939" y="21713"/>
                      <a:pt x="8089" y="21097"/>
                    </a:cubicBezTo>
                    <a:cubicBezTo>
                      <a:pt x="8224" y="20526"/>
                      <a:pt x="8361" y="19953"/>
                      <a:pt x="8534" y="19391"/>
                    </a:cubicBezTo>
                    <a:cubicBezTo>
                      <a:pt x="8651" y="19008"/>
                      <a:pt x="8794" y="18530"/>
                      <a:pt x="8904" y="18207"/>
                    </a:cubicBezTo>
                    <a:cubicBezTo>
                      <a:pt x="8921" y="18169"/>
                      <a:pt x="8947" y="18116"/>
                      <a:pt x="8917" y="18080"/>
                    </a:cubicBezTo>
                    <a:cubicBezTo>
                      <a:pt x="8920" y="18066"/>
                      <a:pt x="8920" y="18050"/>
                      <a:pt x="8917" y="18035"/>
                    </a:cubicBezTo>
                    <a:cubicBezTo>
                      <a:pt x="8865" y="15766"/>
                      <a:pt x="8870" y="13223"/>
                      <a:pt x="8893" y="10823"/>
                    </a:cubicBezTo>
                    <a:cubicBezTo>
                      <a:pt x="8913" y="9917"/>
                      <a:pt x="8893" y="9011"/>
                      <a:pt x="8916" y="8104"/>
                    </a:cubicBezTo>
                    <a:cubicBezTo>
                      <a:pt x="8938" y="7120"/>
                      <a:pt x="9009" y="6136"/>
                      <a:pt x="9056" y="5153"/>
                    </a:cubicBezTo>
                    <a:cubicBezTo>
                      <a:pt x="9060" y="4951"/>
                      <a:pt x="9057" y="4747"/>
                      <a:pt x="9053" y="4545"/>
                    </a:cubicBezTo>
                    <a:cubicBezTo>
                      <a:pt x="9052" y="4504"/>
                      <a:pt x="9052" y="4462"/>
                      <a:pt x="9051" y="4421"/>
                    </a:cubicBezTo>
                    <a:cubicBezTo>
                      <a:pt x="9058" y="4400"/>
                      <a:pt x="9058" y="4375"/>
                      <a:pt x="9045" y="4351"/>
                    </a:cubicBezTo>
                    <a:cubicBezTo>
                      <a:pt x="8916" y="4087"/>
                      <a:pt x="8773" y="3828"/>
                      <a:pt x="8644" y="3563"/>
                    </a:cubicBezTo>
                    <a:cubicBezTo>
                      <a:pt x="8601" y="3475"/>
                      <a:pt x="8558" y="3387"/>
                      <a:pt x="8516" y="3299"/>
                    </a:cubicBezTo>
                    <a:cubicBezTo>
                      <a:pt x="8522" y="3272"/>
                      <a:pt x="8517" y="3242"/>
                      <a:pt x="8497" y="3219"/>
                    </a:cubicBezTo>
                    <a:cubicBezTo>
                      <a:pt x="8201" y="2833"/>
                      <a:pt x="8018" y="2457"/>
                      <a:pt x="7753" y="1992"/>
                    </a:cubicBezTo>
                    <a:cubicBezTo>
                      <a:pt x="7381" y="1357"/>
                      <a:pt x="6931" y="591"/>
                      <a:pt x="6595" y="100"/>
                    </a:cubicBezTo>
                    <a:cubicBezTo>
                      <a:pt x="6573" y="73"/>
                      <a:pt x="6559" y="35"/>
                      <a:pt x="6526" y="21"/>
                    </a:cubicBezTo>
                    <a:cubicBezTo>
                      <a:pt x="6513" y="14"/>
                      <a:pt x="6499" y="10"/>
                      <a:pt x="6485" y="10"/>
                    </a:cubicBezTo>
                    <a:cubicBezTo>
                      <a:pt x="6472" y="4"/>
                      <a:pt x="6457" y="0"/>
                      <a:pt x="64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7" name="Google Shape;13457;p33"/>
              <p:cNvSpPr/>
              <p:nvPr/>
            </p:nvSpPr>
            <p:spPr>
              <a:xfrm>
                <a:off x="4348925" y="3357600"/>
                <a:ext cx="48950" cy="87425"/>
              </a:xfrm>
              <a:custGeom>
                <a:avLst/>
                <a:gdLst/>
                <a:ahLst/>
                <a:cxnLst/>
                <a:rect l="l" t="t" r="r" b="b"/>
                <a:pathLst>
                  <a:path w="1958" h="3497" extrusionOk="0">
                    <a:moveTo>
                      <a:pt x="1249" y="1"/>
                    </a:moveTo>
                    <a:lnTo>
                      <a:pt x="1249" y="1"/>
                    </a:lnTo>
                    <a:cubicBezTo>
                      <a:pt x="1198" y="27"/>
                      <a:pt x="1145" y="53"/>
                      <a:pt x="1092" y="75"/>
                    </a:cubicBezTo>
                    <a:cubicBezTo>
                      <a:pt x="1022" y="563"/>
                      <a:pt x="960" y="1053"/>
                      <a:pt x="914" y="1543"/>
                    </a:cubicBezTo>
                    <a:cubicBezTo>
                      <a:pt x="902" y="1671"/>
                      <a:pt x="891" y="1799"/>
                      <a:pt x="881" y="1928"/>
                    </a:cubicBezTo>
                    <a:cubicBezTo>
                      <a:pt x="806" y="1595"/>
                      <a:pt x="737" y="1262"/>
                      <a:pt x="670" y="928"/>
                    </a:cubicBezTo>
                    <a:cubicBezTo>
                      <a:pt x="621" y="699"/>
                      <a:pt x="577" y="470"/>
                      <a:pt x="532" y="241"/>
                    </a:cubicBezTo>
                    <a:cubicBezTo>
                      <a:pt x="470" y="253"/>
                      <a:pt x="408" y="261"/>
                      <a:pt x="346" y="268"/>
                    </a:cubicBezTo>
                    <a:cubicBezTo>
                      <a:pt x="404" y="568"/>
                      <a:pt x="465" y="868"/>
                      <a:pt x="526" y="1167"/>
                    </a:cubicBezTo>
                    <a:cubicBezTo>
                      <a:pt x="592" y="1487"/>
                      <a:pt x="659" y="1805"/>
                      <a:pt x="731" y="2122"/>
                    </a:cubicBezTo>
                    <a:cubicBezTo>
                      <a:pt x="752" y="2215"/>
                      <a:pt x="772" y="2305"/>
                      <a:pt x="793" y="2398"/>
                    </a:cubicBezTo>
                    <a:cubicBezTo>
                      <a:pt x="795" y="2406"/>
                      <a:pt x="796" y="2414"/>
                      <a:pt x="798" y="2422"/>
                    </a:cubicBezTo>
                    <a:cubicBezTo>
                      <a:pt x="798" y="2423"/>
                      <a:pt x="796" y="2424"/>
                      <a:pt x="795" y="2426"/>
                    </a:cubicBezTo>
                    <a:cubicBezTo>
                      <a:pt x="702" y="2712"/>
                      <a:pt x="698" y="2871"/>
                      <a:pt x="630" y="3102"/>
                    </a:cubicBezTo>
                    <a:cubicBezTo>
                      <a:pt x="614" y="3162"/>
                      <a:pt x="595" y="3221"/>
                      <a:pt x="578" y="3282"/>
                    </a:cubicBezTo>
                    <a:cubicBezTo>
                      <a:pt x="556" y="3196"/>
                      <a:pt x="536" y="3111"/>
                      <a:pt x="516" y="3024"/>
                    </a:cubicBezTo>
                    <a:cubicBezTo>
                      <a:pt x="398" y="2481"/>
                      <a:pt x="307" y="1933"/>
                      <a:pt x="229" y="1383"/>
                    </a:cubicBezTo>
                    <a:cubicBezTo>
                      <a:pt x="182" y="1088"/>
                      <a:pt x="142" y="792"/>
                      <a:pt x="105" y="496"/>
                    </a:cubicBezTo>
                    <a:cubicBezTo>
                      <a:pt x="84" y="563"/>
                      <a:pt x="55" y="629"/>
                      <a:pt x="18" y="693"/>
                    </a:cubicBezTo>
                    <a:cubicBezTo>
                      <a:pt x="11" y="703"/>
                      <a:pt x="6" y="713"/>
                      <a:pt x="0" y="724"/>
                    </a:cubicBezTo>
                    <a:cubicBezTo>
                      <a:pt x="73" y="1386"/>
                      <a:pt x="150" y="2047"/>
                      <a:pt x="259" y="2704"/>
                    </a:cubicBezTo>
                    <a:cubicBezTo>
                      <a:pt x="296" y="2907"/>
                      <a:pt x="341" y="3111"/>
                      <a:pt x="391" y="3312"/>
                    </a:cubicBezTo>
                    <a:cubicBezTo>
                      <a:pt x="402" y="3351"/>
                      <a:pt x="413" y="3391"/>
                      <a:pt x="424" y="3430"/>
                    </a:cubicBezTo>
                    <a:cubicBezTo>
                      <a:pt x="520" y="3415"/>
                      <a:pt x="616" y="3402"/>
                      <a:pt x="709" y="3394"/>
                    </a:cubicBezTo>
                    <a:cubicBezTo>
                      <a:pt x="745" y="3240"/>
                      <a:pt x="795" y="3029"/>
                      <a:pt x="868" y="2823"/>
                    </a:cubicBezTo>
                    <a:cubicBezTo>
                      <a:pt x="893" y="2755"/>
                      <a:pt x="914" y="2685"/>
                      <a:pt x="935" y="2616"/>
                    </a:cubicBezTo>
                    <a:cubicBezTo>
                      <a:pt x="1200" y="2876"/>
                      <a:pt x="1455" y="3150"/>
                      <a:pt x="1711" y="3429"/>
                    </a:cubicBezTo>
                    <a:cubicBezTo>
                      <a:pt x="1794" y="3447"/>
                      <a:pt x="1876" y="3468"/>
                      <a:pt x="1958" y="3497"/>
                    </a:cubicBezTo>
                    <a:cubicBezTo>
                      <a:pt x="1910" y="3448"/>
                      <a:pt x="1862" y="3400"/>
                      <a:pt x="1815" y="3352"/>
                    </a:cubicBezTo>
                    <a:cubicBezTo>
                      <a:pt x="1668" y="3192"/>
                      <a:pt x="1521" y="3034"/>
                      <a:pt x="1383" y="2866"/>
                    </a:cubicBezTo>
                    <a:cubicBezTo>
                      <a:pt x="1279" y="2732"/>
                      <a:pt x="1172" y="2599"/>
                      <a:pt x="1048" y="2483"/>
                    </a:cubicBezTo>
                    <a:cubicBezTo>
                      <a:pt x="1036" y="2472"/>
                      <a:pt x="1025" y="2459"/>
                      <a:pt x="1012" y="2448"/>
                    </a:cubicBezTo>
                    <a:cubicBezTo>
                      <a:pt x="1025" y="2399"/>
                      <a:pt x="1018" y="2344"/>
                      <a:pt x="1026" y="2293"/>
                    </a:cubicBezTo>
                    <a:cubicBezTo>
                      <a:pt x="1038" y="2099"/>
                      <a:pt x="1053" y="1906"/>
                      <a:pt x="1068" y="1712"/>
                    </a:cubicBezTo>
                    <a:cubicBezTo>
                      <a:pt x="1109" y="1140"/>
                      <a:pt x="1174" y="569"/>
                      <a:pt x="124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8" name="Google Shape;13458;p33"/>
              <p:cNvSpPr/>
              <p:nvPr/>
            </p:nvSpPr>
            <p:spPr>
              <a:xfrm>
                <a:off x="4422200" y="3284225"/>
                <a:ext cx="50" cy="75"/>
              </a:xfrm>
              <a:custGeom>
                <a:avLst/>
                <a:gdLst/>
                <a:ahLst/>
                <a:cxnLst/>
                <a:rect l="l" t="t" r="r" b="b"/>
                <a:pathLst>
                  <a:path w="2" h="3" extrusionOk="0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lnTo>
                      <a:pt x="1" y="2"/>
                    </a:ln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1" y="2"/>
                    </a:moveTo>
                    <a:lnTo>
                      <a:pt x="1" y="2"/>
                    </a:lnTo>
                    <a:cubicBezTo>
                      <a:pt x="1" y="2"/>
                      <a:pt x="1" y="2"/>
                      <a:pt x="1" y="3"/>
                    </a:cubicBezTo>
                    <a:lnTo>
                      <a:pt x="1" y="2"/>
                    </a:ln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9" name="Google Shape;13459;p33"/>
              <p:cNvSpPr/>
              <p:nvPr/>
            </p:nvSpPr>
            <p:spPr>
              <a:xfrm>
                <a:off x="4243925" y="3144775"/>
                <a:ext cx="293400" cy="759475"/>
              </a:xfrm>
              <a:custGeom>
                <a:avLst/>
                <a:gdLst/>
                <a:ahLst/>
                <a:cxnLst/>
                <a:rect l="l" t="t" r="r" b="b"/>
                <a:pathLst>
                  <a:path w="11736" h="30379" extrusionOk="0">
                    <a:moveTo>
                      <a:pt x="7135" y="5583"/>
                    </a:moveTo>
                    <a:lnTo>
                      <a:pt x="7135" y="5583"/>
                    </a:lnTo>
                    <a:cubicBezTo>
                      <a:pt x="7136" y="5584"/>
                      <a:pt x="7137" y="5586"/>
                      <a:pt x="7139" y="5587"/>
                    </a:cubicBezTo>
                    <a:lnTo>
                      <a:pt x="7139" y="5587"/>
                    </a:lnTo>
                    <a:cubicBezTo>
                      <a:pt x="7137" y="5586"/>
                      <a:pt x="7136" y="5584"/>
                      <a:pt x="7135" y="5583"/>
                    </a:cubicBezTo>
                    <a:close/>
                    <a:moveTo>
                      <a:pt x="2711" y="238"/>
                    </a:moveTo>
                    <a:cubicBezTo>
                      <a:pt x="2758" y="238"/>
                      <a:pt x="2884" y="268"/>
                      <a:pt x="3059" y="389"/>
                    </a:cubicBezTo>
                    <a:cubicBezTo>
                      <a:pt x="3337" y="575"/>
                      <a:pt x="3510" y="763"/>
                      <a:pt x="3738" y="1063"/>
                    </a:cubicBezTo>
                    <a:cubicBezTo>
                      <a:pt x="3996" y="1404"/>
                      <a:pt x="4160" y="1796"/>
                      <a:pt x="4190" y="2306"/>
                    </a:cubicBezTo>
                    <a:cubicBezTo>
                      <a:pt x="4203" y="2592"/>
                      <a:pt x="4139" y="3046"/>
                      <a:pt x="4004" y="3411"/>
                    </a:cubicBezTo>
                    <a:cubicBezTo>
                      <a:pt x="3871" y="3782"/>
                      <a:pt x="3771" y="4008"/>
                      <a:pt x="3508" y="4314"/>
                    </a:cubicBezTo>
                    <a:cubicBezTo>
                      <a:pt x="3444" y="4385"/>
                      <a:pt x="3374" y="4451"/>
                      <a:pt x="3301" y="4514"/>
                    </a:cubicBezTo>
                    <a:cubicBezTo>
                      <a:pt x="3263" y="4551"/>
                      <a:pt x="3209" y="4576"/>
                      <a:pt x="3191" y="4628"/>
                    </a:cubicBezTo>
                    <a:cubicBezTo>
                      <a:pt x="3161" y="4708"/>
                      <a:pt x="3225" y="4796"/>
                      <a:pt x="3307" y="4796"/>
                    </a:cubicBezTo>
                    <a:cubicBezTo>
                      <a:pt x="3315" y="4796"/>
                      <a:pt x="3323" y="4795"/>
                      <a:pt x="3332" y="4793"/>
                    </a:cubicBezTo>
                    <a:cubicBezTo>
                      <a:pt x="3377" y="4786"/>
                      <a:pt x="3407" y="4750"/>
                      <a:pt x="3441" y="4723"/>
                    </a:cubicBezTo>
                    <a:cubicBezTo>
                      <a:pt x="3534" y="4648"/>
                      <a:pt x="3619" y="4565"/>
                      <a:pt x="3697" y="4477"/>
                    </a:cubicBezTo>
                    <a:cubicBezTo>
                      <a:pt x="3865" y="5092"/>
                      <a:pt x="3961" y="5921"/>
                      <a:pt x="3830" y="6671"/>
                    </a:cubicBezTo>
                    <a:cubicBezTo>
                      <a:pt x="3821" y="6722"/>
                      <a:pt x="3789" y="6858"/>
                      <a:pt x="3746" y="6992"/>
                    </a:cubicBezTo>
                    <a:cubicBezTo>
                      <a:pt x="3745" y="6995"/>
                      <a:pt x="3745" y="6999"/>
                      <a:pt x="3744" y="7001"/>
                    </a:cubicBezTo>
                    <a:cubicBezTo>
                      <a:pt x="3024" y="7375"/>
                      <a:pt x="2311" y="7763"/>
                      <a:pt x="1616" y="8181"/>
                    </a:cubicBezTo>
                    <a:cubicBezTo>
                      <a:pt x="1695" y="7067"/>
                      <a:pt x="1824" y="5957"/>
                      <a:pt x="1961" y="4848"/>
                    </a:cubicBezTo>
                    <a:cubicBezTo>
                      <a:pt x="2094" y="3742"/>
                      <a:pt x="2244" y="2638"/>
                      <a:pt x="2437" y="1542"/>
                    </a:cubicBezTo>
                    <a:cubicBezTo>
                      <a:pt x="2519" y="1104"/>
                      <a:pt x="2589" y="394"/>
                      <a:pt x="2689" y="249"/>
                    </a:cubicBezTo>
                    <a:cubicBezTo>
                      <a:pt x="2693" y="245"/>
                      <a:pt x="2698" y="241"/>
                      <a:pt x="2702" y="239"/>
                    </a:cubicBezTo>
                    <a:cubicBezTo>
                      <a:pt x="2704" y="239"/>
                      <a:pt x="2707" y="238"/>
                      <a:pt x="2711" y="238"/>
                    </a:cubicBezTo>
                    <a:close/>
                    <a:moveTo>
                      <a:pt x="7082" y="5534"/>
                    </a:moveTo>
                    <a:cubicBezTo>
                      <a:pt x="7085" y="5534"/>
                      <a:pt x="7086" y="5534"/>
                      <a:pt x="7088" y="5535"/>
                    </a:cubicBezTo>
                    <a:cubicBezTo>
                      <a:pt x="7090" y="5535"/>
                      <a:pt x="7091" y="5537"/>
                      <a:pt x="7092" y="5537"/>
                    </a:cubicBezTo>
                    <a:cubicBezTo>
                      <a:pt x="7097" y="5541"/>
                      <a:pt x="7102" y="5545"/>
                      <a:pt x="7107" y="5548"/>
                    </a:cubicBezTo>
                    <a:cubicBezTo>
                      <a:pt x="7117" y="5557"/>
                      <a:pt x="7124" y="5566"/>
                      <a:pt x="7132" y="5579"/>
                    </a:cubicBezTo>
                    <a:cubicBezTo>
                      <a:pt x="7129" y="5573"/>
                      <a:pt x="7127" y="5568"/>
                      <a:pt x="7127" y="5568"/>
                    </a:cubicBezTo>
                    <a:lnTo>
                      <a:pt x="7127" y="5568"/>
                    </a:lnTo>
                    <a:cubicBezTo>
                      <a:pt x="7127" y="5568"/>
                      <a:pt x="7128" y="5571"/>
                      <a:pt x="7133" y="5580"/>
                    </a:cubicBezTo>
                    <a:cubicBezTo>
                      <a:pt x="7134" y="5580"/>
                      <a:pt x="7134" y="5581"/>
                      <a:pt x="7135" y="5582"/>
                    </a:cubicBezTo>
                    <a:lnTo>
                      <a:pt x="7135" y="5582"/>
                    </a:lnTo>
                    <a:cubicBezTo>
                      <a:pt x="7175" y="5663"/>
                      <a:pt x="7152" y="5610"/>
                      <a:pt x="7173" y="5687"/>
                    </a:cubicBezTo>
                    <a:cubicBezTo>
                      <a:pt x="7239" y="6033"/>
                      <a:pt x="7165" y="6398"/>
                      <a:pt x="6989" y="6786"/>
                    </a:cubicBezTo>
                    <a:cubicBezTo>
                      <a:pt x="6868" y="7052"/>
                      <a:pt x="6774" y="7247"/>
                      <a:pt x="6572" y="7518"/>
                    </a:cubicBezTo>
                    <a:cubicBezTo>
                      <a:pt x="6428" y="7702"/>
                      <a:pt x="6130" y="7974"/>
                      <a:pt x="5855" y="8157"/>
                    </a:cubicBezTo>
                    <a:cubicBezTo>
                      <a:pt x="5775" y="8218"/>
                      <a:pt x="5198" y="8507"/>
                      <a:pt x="5089" y="8526"/>
                    </a:cubicBezTo>
                    <a:cubicBezTo>
                      <a:pt x="4929" y="8578"/>
                      <a:pt x="4765" y="8623"/>
                      <a:pt x="4600" y="8649"/>
                    </a:cubicBezTo>
                    <a:cubicBezTo>
                      <a:pt x="4585" y="8653"/>
                      <a:pt x="4570" y="8655"/>
                      <a:pt x="4554" y="8657"/>
                    </a:cubicBezTo>
                    <a:cubicBezTo>
                      <a:pt x="4547" y="8657"/>
                      <a:pt x="4538" y="8658"/>
                      <a:pt x="4529" y="8659"/>
                    </a:cubicBezTo>
                    <a:cubicBezTo>
                      <a:pt x="4496" y="8662"/>
                      <a:pt x="4461" y="8663"/>
                      <a:pt x="4429" y="8668"/>
                    </a:cubicBezTo>
                    <a:lnTo>
                      <a:pt x="4423" y="8668"/>
                    </a:lnTo>
                    <a:cubicBezTo>
                      <a:pt x="4343" y="8672"/>
                      <a:pt x="4255" y="8678"/>
                      <a:pt x="4064" y="8686"/>
                    </a:cubicBezTo>
                    <a:cubicBezTo>
                      <a:pt x="4019" y="8689"/>
                      <a:pt x="3974" y="8690"/>
                      <a:pt x="3928" y="8690"/>
                    </a:cubicBezTo>
                    <a:cubicBezTo>
                      <a:pt x="3813" y="8690"/>
                      <a:pt x="3697" y="8682"/>
                      <a:pt x="3581" y="8675"/>
                    </a:cubicBezTo>
                    <a:cubicBezTo>
                      <a:pt x="3578" y="8676"/>
                      <a:pt x="3576" y="8676"/>
                      <a:pt x="3573" y="8676"/>
                    </a:cubicBezTo>
                    <a:cubicBezTo>
                      <a:pt x="3544" y="8676"/>
                      <a:pt x="3515" y="8666"/>
                      <a:pt x="3486" y="8666"/>
                    </a:cubicBezTo>
                    <a:cubicBezTo>
                      <a:pt x="3474" y="8666"/>
                      <a:pt x="3462" y="8667"/>
                      <a:pt x="3450" y="8672"/>
                    </a:cubicBezTo>
                    <a:cubicBezTo>
                      <a:pt x="3354" y="8698"/>
                      <a:pt x="3353" y="8847"/>
                      <a:pt x="3447" y="8878"/>
                    </a:cubicBezTo>
                    <a:cubicBezTo>
                      <a:pt x="3560" y="8918"/>
                      <a:pt x="3721" y="8935"/>
                      <a:pt x="3893" y="8935"/>
                    </a:cubicBezTo>
                    <a:cubicBezTo>
                      <a:pt x="3986" y="8935"/>
                      <a:pt x="4082" y="8930"/>
                      <a:pt x="4175" y="8921"/>
                    </a:cubicBezTo>
                    <a:cubicBezTo>
                      <a:pt x="4222" y="8917"/>
                      <a:pt x="4266" y="8914"/>
                      <a:pt x="4312" y="8910"/>
                    </a:cubicBezTo>
                    <a:lnTo>
                      <a:pt x="4312" y="8910"/>
                    </a:lnTo>
                    <a:cubicBezTo>
                      <a:pt x="3983" y="9472"/>
                      <a:pt x="3472" y="9942"/>
                      <a:pt x="2984" y="10244"/>
                    </a:cubicBezTo>
                    <a:cubicBezTo>
                      <a:pt x="2849" y="10333"/>
                      <a:pt x="2538" y="10465"/>
                      <a:pt x="2492" y="10474"/>
                    </a:cubicBezTo>
                    <a:cubicBezTo>
                      <a:pt x="2442" y="10490"/>
                      <a:pt x="2392" y="10505"/>
                      <a:pt x="2342" y="10518"/>
                    </a:cubicBezTo>
                    <a:cubicBezTo>
                      <a:pt x="2303" y="10526"/>
                      <a:pt x="2265" y="10541"/>
                      <a:pt x="2241" y="10574"/>
                    </a:cubicBezTo>
                    <a:cubicBezTo>
                      <a:pt x="2203" y="10629"/>
                      <a:pt x="2217" y="10712"/>
                      <a:pt x="2273" y="10748"/>
                    </a:cubicBezTo>
                    <a:cubicBezTo>
                      <a:pt x="2295" y="10764"/>
                      <a:pt x="2319" y="10770"/>
                      <a:pt x="2343" y="10770"/>
                    </a:cubicBezTo>
                    <a:cubicBezTo>
                      <a:pt x="2382" y="10770"/>
                      <a:pt x="2422" y="10755"/>
                      <a:pt x="2459" y="10744"/>
                    </a:cubicBezTo>
                    <a:cubicBezTo>
                      <a:pt x="2486" y="10737"/>
                      <a:pt x="2513" y="10727"/>
                      <a:pt x="2541" y="10719"/>
                    </a:cubicBezTo>
                    <a:cubicBezTo>
                      <a:pt x="2607" y="10890"/>
                      <a:pt x="2715" y="11265"/>
                      <a:pt x="2736" y="11553"/>
                    </a:cubicBezTo>
                    <a:cubicBezTo>
                      <a:pt x="2754" y="11706"/>
                      <a:pt x="2745" y="11919"/>
                      <a:pt x="2725" y="12146"/>
                    </a:cubicBezTo>
                    <a:cubicBezTo>
                      <a:pt x="2723" y="12169"/>
                      <a:pt x="2725" y="12187"/>
                      <a:pt x="2734" y="12206"/>
                    </a:cubicBezTo>
                    <a:cubicBezTo>
                      <a:pt x="2633" y="12257"/>
                      <a:pt x="2543" y="12315"/>
                      <a:pt x="2470" y="12393"/>
                    </a:cubicBezTo>
                    <a:cubicBezTo>
                      <a:pt x="2441" y="12426"/>
                      <a:pt x="2369" y="12493"/>
                      <a:pt x="2319" y="12597"/>
                    </a:cubicBezTo>
                    <a:cubicBezTo>
                      <a:pt x="2318" y="12599"/>
                      <a:pt x="2317" y="12602"/>
                      <a:pt x="2313" y="12606"/>
                    </a:cubicBezTo>
                    <a:cubicBezTo>
                      <a:pt x="2270" y="12679"/>
                      <a:pt x="2280" y="12663"/>
                      <a:pt x="2231" y="12743"/>
                    </a:cubicBezTo>
                    <a:cubicBezTo>
                      <a:pt x="1999" y="13124"/>
                      <a:pt x="1782" y="13670"/>
                      <a:pt x="1637" y="14166"/>
                    </a:cubicBezTo>
                    <a:cubicBezTo>
                      <a:pt x="1574" y="14389"/>
                      <a:pt x="1511" y="14611"/>
                      <a:pt x="1453" y="14834"/>
                    </a:cubicBezTo>
                    <a:cubicBezTo>
                      <a:pt x="1212" y="13937"/>
                      <a:pt x="938" y="13049"/>
                      <a:pt x="705" y="12149"/>
                    </a:cubicBezTo>
                    <a:cubicBezTo>
                      <a:pt x="567" y="11608"/>
                      <a:pt x="421" y="11065"/>
                      <a:pt x="356" y="10511"/>
                    </a:cubicBezTo>
                    <a:cubicBezTo>
                      <a:pt x="333" y="10254"/>
                      <a:pt x="314" y="10006"/>
                      <a:pt x="375" y="9688"/>
                    </a:cubicBezTo>
                    <a:cubicBezTo>
                      <a:pt x="381" y="9664"/>
                      <a:pt x="392" y="9618"/>
                      <a:pt x="398" y="9601"/>
                    </a:cubicBezTo>
                    <a:cubicBezTo>
                      <a:pt x="412" y="9534"/>
                      <a:pt x="465" y="9468"/>
                      <a:pt x="447" y="9400"/>
                    </a:cubicBezTo>
                    <a:cubicBezTo>
                      <a:pt x="483" y="9320"/>
                      <a:pt x="525" y="9250"/>
                      <a:pt x="576" y="9195"/>
                    </a:cubicBezTo>
                    <a:cubicBezTo>
                      <a:pt x="882" y="8892"/>
                      <a:pt x="1096" y="8789"/>
                      <a:pt x="1372" y="8612"/>
                    </a:cubicBezTo>
                    <a:cubicBezTo>
                      <a:pt x="1768" y="8371"/>
                      <a:pt x="2169" y="8143"/>
                      <a:pt x="2571" y="7915"/>
                    </a:cubicBezTo>
                    <a:cubicBezTo>
                      <a:pt x="2983" y="7678"/>
                      <a:pt x="3403" y="7457"/>
                      <a:pt x="3825" y="7239"/>
                    </a:cubicBezTo>
                    <a:lnTo>
                      <a:pt x="3844" y="7239"/>
                    </a:lnTo>
                    <a:cubicBezTo>
                      <a:pt x="3847" y="7238"/>
                      <a:pt x="3848" y="7238"/>
                      <a:pt x="3851" y="7237"/>
                    </a:cubicBezTo>
                    <a:cubicBezTo>
                      <a:pt x="3877" y="7222"/>
                      <a:pt x="3904" y="7209"/>
                      <a:pt x="3930" y="7197"/>
                    </a:cubicBezTo>
                    <a:cubicBezTo>
                      <a:pt x="3931" y="7195"/>
                      <a:pt x="3933" y="7195"/>
                      <a:pt x="3934" y="7193"/>
                    </a:cubicBezTo>
                    <a:cubicBezTo>
                      <a:pt x="3939" y="7188"/>
                      <a:pt x="3942" y="7183"/>
                      <a:pt x="3945" y="7177"/>
                    </a:cubicBezTo>
                    <a:cubicBezTo>
                      <a:pt x="4470" y="6908"/>
                      <a:pt x="4997" y="6646"/>
                      <a:pt x="5517" y="6370"/>
                    </a:cubicBezTo>
                    <a:cubicBezTo>
                      <a:pt x="5996" y="6122"/>
                      <a:pt x="6671" y="5725"/>
                      <a:pt x="7044" y="5543"/>
                    </a:cubicBezTo>
                    <a:cubicBezTo>
                      <a:pt x="7055" y="5538"/>
                      <a:pt x="7066" y="5535"/>
                      <a:pt x="7077" y="5534"/>
                    </a:cubicBezTo>
                    <a:close/>
                    <a:moveTo>
                      <a:pt x="2735" y="0"/>
                    </a:moveTo>
                    <a:cubicBezTo>
                      <a:pt x="2716" y="0"/>
                      <a:pt x="2697" y="1"/>
                      <a:pt x="2678" y="4"/>
                    </a:cubicBezTo>
                    <a:cubicBezTo>
                      <a:pt x="2463" y="44"/>
                      <a:pt x="2420" y="276"/>
                      <a:pt x="2370" y="470"/>
                    </a:cubicBezTo>
                    <a:cubicBezTo>
                      <a:pt x="2329" y="650"/>
                      <a:pt x="2304" y="821"/>
                      <a:pt x="2264" y="1067"/>
                    </a:cubicBezTo>
                    <a:cubicBezTo>
                      <a:pt x="2159" y="1716"/>
                      <a:pt x="2054" y="2364"/>
                      <a:pt x="1973" y="3016"/>
                    </a:cubicBezTo>
                    <a:cubicBezTo>
                      <a:pt x="1844" y="4043"/>
                      <a:pt x="1744" y="5073"/>
                      <a:pt x="1620" y="6100"/>
                    </a:cubicBezTo>
                    <a:cubicBezTo>
                      <a:pt x="1549" y="6737"/>
                      <a:pt x="1469" y="7373"/>
                      <a:pt x="1415" y="8011"/>
                    </a:cubicBezTo>
                    <a:lnTo>
                      <a:pt x="1385" y="8324"/>
                    </a:lnTo>
                    <a:cubicBezTo>
                      <a:pt x="1178" y="8452"/>
                      <a:pt x="972" y="8582"/>
                      <a:pt x="768" y="8716"/>
                    </a:cubicBezTo>
                    <a:cubicBezTo>
                      <a:pt x="535" y="8870"/>
                      <a:pt x="315" y="9064"/>
                      <a:pt x="207" y="9328"/>
                    </a:cubicBezTo>
                    <a:cubicBezTo>
                      <a:pt x="174" y="9414"/>
                      <a:pt x="156" y="9502"/>
                      <a:pt x="144" y="9592"/>
                    </a:cubicBezTo>
                    <a:cubicBezTo>
                      <a:pt x="143" y="9597"/>
                      <a:pt x="140" y="9601"/>
                      <a:pt x="139" y="9606"/>
                    </a:cubicBezTo>
                    <a:cubicBezTo>
                      <a:pt x="0" y="10249"/>
                      <a:pt x="153" y="10909"/>
                      <a:pt x="295" y="11537"/>
                    </a:cubicBezTo>
                    <a:cubicBezTo>
                      <a:pt x="453" y="12201"/>
                      <a:pt x="637" y="12855"/>
                      <a:pt x="822" y="13510"/>
                    </a:cubicBezTo>
                    <a:cubicBezTo>
                      <a:pt x="964" y="13998"/>
                      <a:pt x="1111" y="14484"/>
                      <a:pt x="1232" y="14977"/>
                    </a:cubicBezTo>
                    <a:cubicBezTo>
                      <a:pt x="1263" y="15098"/>
                      <a:pt x="1297" y="15218"/>
                      <a:pt x="1328" y="15338"/>
                    </a:cubicBezTo>
                    <a:cubicBezTo>
                      <a:pt x="1196" y="15886"/>
                      <a:pt x="1087" y="16437"/>
                      <a:pt x="1015" y="16995"/>
                    </a:cubicBezTo>
                    <a:cubicBezTo>
                      <a:pt x="994" y="17169"/>
                      <a:pt x="975" y="17345"/>
                      <a:pt x="959" y="17520"/>
                    </a:cubicBezTo>
                    <a:cubicBezTo>
                      <a:pt x="958" y="17573"/>
                      <a:pt x="942" y="17630"/>
                      <a:pt x="957" y="17683"/>
                    </a:cubicBezTo>
                    <a:cubicBezTo>
                      <a:pt x="961" y="17696"/>
                      <a:pt x="966" y="17707"/>
                      <a:pt x="974" y="17717"/>
                    </a:cubicBezTo>
                    <a:cubicBezTo>
                      <a:pt x="967" y="17759"/>
                      <a:pt x="983" y="17803"/>
                      <a:pt x="985" y="17851"/>
                    </a:cubicBezTo>
                    <a:cubicBezTo>
                      <a:pt x="1010" y="17999"/>
                      <a:pt x="1051" y="18153"/>
                      <a:pt x="1155" y="18265"/>
                    </a:cubicBezTo>
                    <a:cubicBezTo>
                      <a:pt x="1425" y="18546"/>
                      <a:pt x="1771" y="18741"/>
                      <a:pt x="2084" y="18969"/>
                    </a:cubicBezTo>
                    <a:cubicBezTo>
                      <a:pt x="2502" y="19259"/>
                      <a:pt x="2919" y="19550"/>
                      <a:pt x="3330" y="19851"/>
                    </a:cubicBezTo>
                    <a:cubicBezTo>
                      <a:pt x="4385" y="20610"/>
                      <a:pt x="5262" y="21350"/>
                      <a:pt x="6103" y="22338"/>
                    </a:cubicBezTo>
                    <a:cubicBezTo>
                      <a:pt x="6523" y="22835"/>
                      <a:pt x="6878" y="23303"/>
                      <a:pt x="7162" y="23812"/>
                    </a:cubicBezTo>
                    <a:cubicBezTo>
                      <a:pt x="8028" y="25379"/>
                      <a:pt x="8353" y="27140"/>
                      <a:pt x="8317" y="28909"/>
                    </a:cubicBezTo>
                    <a:cubicBezTo>
                      <a:pt x="8312" y="29319"/>
                      <a:pt x="8290" y="29729"/>
                      <a:pt x="8245" y="30137"/>
                    </a:cubicBezTo>
                    <a:cubicBezTo>
                      <a:pt x="8253" y="30141"/>
                      <a:pt x="8259" y="30147"/>
                      <a:pt x="8266" y="30151"/>
                    </a:cubicBezTo>
                    <a:cubicBezTo>
                      <a:pt x="8266" y="30156"/>
                      <a:pt x="8266" y="30160"/>
                      <a:pt x="8265" y="30165"/>
                    </a:cubicBezTo>
                    <a:cubicBezTo>
                      <a:pt x="8264" y="30196"/>
                      <a:pt x="8263" y="30228"/>
                      <a:pt x="8261" y="30259"/>
                    </a:cubicBezTo>
                    <a:cubicBezTo>
                      <a:pt x="8341" y="30300"/>
                      <a:pt x="8422" y="30341"/>
                      <a:pt x="8505" y="30378"/>
                    </a:cubicBezTo>
                    <a:cubicBezTo>
                      <a:pt x="8526" y="29620"/>
                      <a:pt x="8518" y="29066"/>
                      <a:pt x="8500" y="28278"/>
                    </a:cubicBezTo>
                    <a:cubicBezTo>
                      <a:pt x="8498" y="28236"/>
                      <a:pt x="8496" y="28193"/>
                      <a:pt x="8495" y="28150"/>
                    </a:cubicBezTo>
                    <a:cubicBezTo>
                      <a:pt x="8477" y="27439"/>
                      <a:pt x="8405" y="26731"/>
                      <a:pt x="8261" y="26032"/>
                    </a:cubicBezTo>
                    <a:cubicBezTo>
                      <a:pt x="8086" y="25222"/>
                      <a:pt x="7787" y="24435"/>
                      <a:pt x="7388" y="23708"/>
                    </a:cubicBezTo>
                    <a:cubicBezTo>
                      <a:pt x="7148" y="23273"/>
                      <a:pt x="6854" y="22871"/>
                      <a:pt x="6548" y="22483"/>
                    </a:cubicBezTo>
                    <a:cubicBezTo>
                      <a:pt x="5752" y="21487"/>
                      <a:pt x="4804" y="20624"/>
                      <a:pt x="3778" y="19869"/>
                    </a:cubicBezTo>
                    <a:cubicBezTo>
                      <a:pt x="3275" y="19498"/>
                      <a:pt x="2767" y="19136"/>
                      <a:pt x="2254" y="18781"/>
                    </a:cubicBezTo>
                    <a:cubicBezTo>
                      <a:pt x="1927" y="18546"/>
                      <a:pt x="1533" y="18314"/>
                      <a:pt x="1327" y="18081"/>
                    </a:cubicBezTo>
                    <a:cubicBezTo>
                      <a:pt x="1289" y="18031"/>
                      <a:pt x="1266" y="17978"/>
                      <a:pt x="1235" y="17843"/>
                    </a:cubicBezTo>
                    <a:cubicBezTo>
                      <a:pt x="1217" y="17788"/>
                      <a:pt x="1224" y="17727"/>
                      <a:pt x="1195" y="17678"/>
                    </a:cubicBezTo>
                    <a:cubicBezTo>
                      <a:pt x="1198" y="17670"/>
                      <a:pt x="1199" y="17661"/>
                      <a:pt x="1200" y="17652"/>
                    </a:cubicBezTo>
                    <a:cubicBezTo>
                      <a:pt x="1209" y="17542"/>
                      <a:pt x="1219" y="17433"/>
                      <a:pt x="1230" y="17323"/>
                    </a:cubicBezTo>
                    <a:cubicBezTo>
                      <a:pt x="1262" y="16991"/>
                      <a:pt x="1309" y="16661"/>
                      <a:pt x="1369" y="16334"/>
                    </a:cubicBezTo>
                    <a:cubicBezTo>
                      <a:pt x="1421" y="16061"/>
                      <a:pt x="1481" y="15773"/>
                      <a:pt x="1549" y="15477"/>
                    </a:cubicBezTo>
                    <a:cubicBezTo>
                      <a:pt x="1551" y="15475"/>
                      <a:pt x="1554" y="15472"/>
                      <a:pt x="1559" y="15470"/>
                    </a:cubicBezTo>
                    <a:cubicBezTo>
                      <a:pt x="1562" y="15455"/>
                      <a:pt x="1567" y="15439"/>
                      <a:pt x="1571" y="15424"/>
                    </a:cubicBezTo>
                    <a:cubicBezTo>
                      <a:pt x="1574" y="15395"/>
                      <a:pt x="1579" y="15367"/>
                      <a:pt x="1585" y="15338"/>
                    </a:cubicBezTo>
                    <a:cubicBezTo>
                      <a:pt x="1585" y="15337"/>
                      <a:pt x="1584" y="15335"/>
                      <a:pt x="1584" y="15333"/>
                    </a:cubicBezTo>
                    <a:cubicBezTo>
                      <a:pt x="1706" y="14824"/>
                      <a:pt x="1850" y="14296"/>
                      <a:pt x="2010" y="13787"/>
                    </a:cubicBezTo>
                    <a:cubicBezTo>
                      <a:pt x="2099" y="13514"/>
                      <a:pt x="2187" y="13237"/>
                      <a:pt x="2307" y="12974"/>
                    </a:cubicBezTo>
                    <a:cubicBezTo>
                      <a:pt x="2336" y="12915"/>
                      <a:pt x="2339" y="12902"/>
                      <a:pt x="2380" y="12828"/>
                    </a:cubicBezTo>
                    <a:cubicBezTo>
                      <a:pt x="2405" y="12783"/>
                      <a:pt x="2434" y="12742"/>
                      <a:pt x="2466" y="12704"/>
                    </a:cubicBezTo>
                    <a:cubicBezTo>
                      <a:pt x="2483" y="12691"/>
                      <a:pt x="2499" y="12675"/>
                      <a:pt x="2514" y="12660"/>
                    </a:cubicBezTo>
                    <a:cubicBezTo>
                      <a:pt x="2524" y="12653"/>
                      <a:pt x="2534" y="12644"/>
                      <a:pt x="2543" y="12635"/>
                    </a:cubicBezTo>
                    <a:cubicBezTo>
                      <a:pt x="2568" y="12612"/>
                      <a:pt x="2749" y="12479"/>
                      <a:pt x="2780" y="12464"/>
                    </a:cubicBezTo>
                    <a:cubicBezTo>
                      <a:pt x="3203" y="12225"/>
                      <a:pt x="3603" y="12156"/>
                      <a:pt x="4116" y="12056"/>
                    </a:cubicBezTo>
                    <a:cubicBezTo>
                      <a:pt x="4140" y="12052"/>
                      <a:pt x="4165" y="12047"/>
                      <a:pt x="4190" y="12043"/>
                    </a:cubicBezTo>
                    <a:cubicBezTo>
                      <a:pt x="4437" y="12009"/>
                      <a:pt x="4669" y="12004"/>
                      <a:pt x="4928" y="12004"/>
                    </a:cubicBezTo>
                    <a:cubicBezTo>
                      <a:pt x="4999" y="12004"/>
                      <a:pt x="5073" y="12005"/>
                      <a:pt x="5150" y="12005"/>
                    </a:cubicBezTo>
                    <a:cubicBezTo>
                      <a:pt x="5773" y="12019"/>
                      <a:pt x="6394" y="12072"/>
                      <a:pt x="7015" y="12113"/>
                    </a:cubicBezTo>
                    <a:cubicBezTo>
                      <a:pt x="8090" y="12183"/>
                      <a:pt x="9165" y="12227"/>
                      <a:pt x="10242" y="12227"/>
                    </a:cubicBezTo>
                    <a:cubicBezTo>
                      <a:pt x="10302" y="12227"/>
                      <a:pt x="10362" y="12227"/>
                      <a:pt x="10421" y="12226"/>
                    </a:cubicBezTo>
                    <a:cubicBezTo>
                      <a:pt x="10451" y="12227"/>
                      <a:pt x="10480" y="12227"/>
                      <a:pt x="10509" y="12230"/>
                    </a:cubicBezTo>
                    <a:cubicBezTo>
                      <a:pt x="10516" y="12232"/>
                      <a:pt x="10525" y="12236"/>
                      <a:pt x="10534" y="12239"/>
                    </a:cubicBezTo>
                    <a:cubicBezTo>
                      <a:pt x="10535" y="12241"/>
                      <a:pt x="10536" y="12241"/>
                      <a:pt x="10537" y="12242"/>
                    </a:cubicBezTo>
                    <a:cubicBezTo>
                      <a:pt x="10546" y="12273"/>
                      <a:pt x="10535" y="12325"/>
                      <a:pt x="10528" y="12369"/>
                    </a:cubicBezTo>
                    <a:cubicBezTo>
                      <a:pt x="10418" y="12788"/>
                      <a:pt x="10139" y="13062"/>
                      <a:pt x="9728" y="13338"/>
                    </a:cubicBezTo>
                    <a:cubicBezTo>
                      <a:pt x="9567" y="13463"/>
                      <a:pt x="9069" y="13704"/>
                      <a:pt x="8844" y="13755"/>
                    </a:cubicBezTo>
                    <a:cubicBezTo>
                      <a:pt x="8729" y="13786"/>
                      <a:pt x="8615" y="13814"/>
                      <a:pt x="8498" y="13834"/>
                    </a:cubicBezTo>
                    <a:cubicBezTo>
                      <a:pt x="8449" y="13847"/>
                      <a:pt x="8389" y="13838"/>
                      <a:pt x="8346" y="13868"/>
                    </a:cubicBezTo>
                    <a:cubicBezTo>
                      <a:pt x="8332" y="13876"/>
                      <a:pt x="8321" y="13886"/>
                      <a:pt x="8312" y="13899"/>
                    </a:cubicBezTo>
                    <a:cubicBezTo>
                      <a:pt x="7604" y="13812"/>
                      <a:pt x="6895" y="13711"/>
                      <a:pt x="6186" y="13631"/>
                    </a:cubicBezTo>
                    <a:cubicBezTo>
                      <a:pt x="6059" y="13582"/>
                      <a:pt x="5937" y="13529"/>
                      <a:pt x="5774" y="13448"/>
                    </a:cubicBezTo>
                    <a:cubicBezTo>
                      <a:pt x="5659" y="13387"/>
                      <a:pt x="5546" y="13325"/>
                      <a:pt x="5442" y="13248"/>
                    </a:cubicBezTo>
                    <a:cubicBezTo>
                      <a:pt x="5405" y="13221"/>
                      <a:pt x="5367" y="13194"/>
                      <a:pt x="5333" y="13164"/>
                    </a:cubicBezTo>
                    <a:cubicBezTo>
                      <a:pt x="5312" y="13148"/>
                      <a:pt x="5291" y="13127"/>
                      <a:pt x="5264" y="13124"/>
                    </a:cubicBezTo>
                    <a:cubicBezTo>
                      <a:pt x="5254" y="13122"/>
                      <a:pt x="5245" y="13121"/>
                      <a:pt x="5236" y="13121"/>
                    </a:cubicBezTo>
                    <a:cubicBezTo>
                      <a:pt x="5135" y="13121"/>
                      <a:pt x="5084" y="13268"/>
                      <a:pt x="5175" y="13329"/>
                    </a:cubicBezTo>
                    <a:cubicBezTo>
                      <a:pt x="5238" y="13395"/>
                      <a:pt x="5356" y="13482"/>
                      <a:pt x="5489" y="13559"/>
                    </a:cubicBezTo>
                    <a:cubicBezTo>
                      <a:pt x="5307" y="13544"/>
                      <a:pt x="5123" y="13531"/>
                      <a:pt x="4940" y="13521"/>
                    </a:cubicBezTo>
                    <a:cubicBezTo>
                      <a:pt x="4853" y="13516"/>
                      <a:pt x="4750" y="13512"/>
                      <a:pt x="4649" y="13512"/>
                    </a:cubicBezTo>
                    <a:cubicBezTo>
                      <a:pt x="4476" y="13512"/>
                      <a:pt x="4307" y="13523"/>
                      <a:pt x="4232" y="13559"/>
                    </a:cubicBezTo>
                    <a:cubicBezTo>
                      <a:pt x="4147" y="13597"/>
                      <a:pt x="4081" y="13668"/>
                      <a:pt x="4017" y="13734"/>
                    </a:cubicBezTo>
                    <a:cubicBezTo>
                      <a:pt x="3960" y="13791"/>
                      <a:pt x="3863" y="13902"/>
                      <a:pt x="3762" y="14025"/>
                    </a:cubicBezTo>
                    <a:cubicBezTo>
                      <a:pt x="3505" y="14334"/>
                      <a:pt x="3266" y="14658"/>
                      <a:pt x="3034" y="14987"/>
                    </a:cubicBezTo>
                    <a:cubicBezTo>
                      <a:pt x="2770" y="15361"/>
                      <a:pt x="2512" y="15740"/>
                      <a:pt x="2278" y="16134"/>
                    </a:cubicBezTo>
                    <a:cubicBezTo>
                      <a:pt x="2227" y="16215"/>
                      <a:pt x="2294" y="16297"/>
                      <a:pt x="2366" y="16297"/>
                    </a:cubicBezTo>
                    <a:cubicBezTo>
                      <a:pt x="2395" y="16297"/>
                      <a:pt x="2426" y="16284"/>
                      <a:pt x="2449" y="16252"/>
                    </a:cubicBezTo>
                    <a:cubicBezTo>
                      <a:pt x="2774" y="15752"/>
                      <a:pt x="3121" y="15269"/>
                      <a:pt x="3470" y="14786"/>
                    </a:cubicBezTo>
                    <a:cubicBezTo>
                      <a:pt x="3785" y="14359"/>
                      <a:pt x="3945" y="14136"/>
                      <a:pt x="4280" y="13821"/>
                    </a:cubicBezTo>
                    <a:cubicBezTo>
                      <a:pt x="4319" y="13773"/>
                      <a:pt x="4459" y="13757"/>
                      <a:pt x="4641" y="13757"/>
                    </a:cubicBezTo>
                    <a:cubicBezTo>
                      <a:pt x="4933" y="13757"/>
                      <a:pt x="5331" y="13799"/>
                      <a:pt x="5590" y="13816"/>
                    </a:cubicBezTo>
                    <a:cubicBezTo>
                      <a:pt x="6587" y="13914"/>
                      <a:pt x="7580" y="14063"/>
                      <a:pt x="8575" y="14182"/>
                    </a:cubicBezTo>
                    <a:cubicBezTo>
                      <a:pt x="9208" y="14257"/>
                      <a:pt x="9846" y="14288"/>
                      <a:pt x="10480" y="14354"/>
                    </a:cubicBezTo>
                    <a:cubicBezTo>
                      <a:pt x="10413" y="14550"/>
                      <a:pt x="10161" y="14882"/>
                      <a:pt x="9975" y="15053"/>
                    </a:cubicBezTo>
                    <a:cubicBezTo>
                      <a:pt x="9678" y="15348"/>
                      <a:pt x="9414" y="15483"/>
                      <a:pt x="9007" y="15651"/>
                    </a:cubicBezTo>
                    <a:cubicBezTo>
                      <a:pt x="8632" y="15798"/>
                      <a:pt x="8223" y="15873"/>
                      <a:pt x="7806" y="15873"/>
                    </a:cubicBezTo>
                    <a:cubicBezTo>
                      <a:pt x="7346" y="15873"/>
                      <a:pt x="6876" y="15782"/>
                      <a:pt x="6431" y="15596"/>
                    </a:cubicBezTo>
                    <a:cubicBezTo>
                      <a:pt x="6228" y="15512"/>
                      <a:pt x="6145" y="15462"/>
                      <a:pt x="5934" y="15328"/>
                    </a:cubicBezTo>
                    <a:cubicBezTo>
                      <a:pt x="5859" y="15287"/>
                      <a:pt x="5795" y="15219"/>
                      <a:pt x="5713" y="15192"/>
                    </a:cubicBezTo>
                    <a:cubicBezTo>
                      <a:pt x="5702" y="15189"/>
                      <a:pt x="5692" y="15188"/>
                      <a:pt x="5682" y="15188"/>
                    </a:cubicBezTo>
                    <a:cubicBezTo>
                      <a:pt x="5572" y="15188"/>
                      <a:pt x="5514" y="15349"/>
                      <a:pt x="5617" y="15416"/>
                    </a:cubicBezTo>
                    <a:cubicBezTo>
                      <a:pt x="5658" y="15446"/>
                      <a:pt x="5700" y="15475"/>
                      <a:pt x="5742" y="15502"/>
                    </a:cubicBezTo>
                    <a:cubicBezTo>
                      <a:pt x="5522" y="15902"/>
                      <a:pt x="5295" y="16203"/>
                      <a:pt x="4974" y="16475"/>
                    </a:cubicBezTo>
                    <a:cubicBezTo>
                      <a:pt x="4793" y="16625"/>
                      <a:pt x="4702" y="16688"/>
                      <a:pt x="4539" y="16784"/>
                    </a:cubicBezTo>
                    <a:cubicBezTo>
                      <a:pt x="4426" y="16837"/>
                      <a:pt x="4460" y="17014"/>
                      <a:pt x="4584" y="17022"/>
                    </a:cubicBezTo>
                    <a:cubicBezTo>
                      <a:pt x="4588" y="17023"/>
                      <a:pt x="4591" y="17023"/>
                      <a:pt x="4594" y="17023"/>
                    </a:cubicBezTo>
                    <a:cubicBezTo>
                      <a:pt x="4644" y="17023"/>
                      <a:pt x="4685" y="16988"/>
                      <a:pt x="4726" y="16964"/>
                    </a:cubicBezTo>
                    <a:cubicBezTo>
                      <a:pt x="4801" y="16917"/>
                      <a:pt x="4874" y="16868"/>
                      <a:pt x="4945" y="16815"/>
                    </a:cubicBezTo>
                    <a:cubicBezTo>
                      <a:pt x="4986" y="16784"/>
                      <a:pt x="5026" y="16753"/>
                      <a:pt x="5066" y="16722"/>
                    </a:cubicBezTo>
                    <a:cubicBezTo>
                      <a:pt x="5080" y="16726"/>
                      <a:pt x="5094" y="16728"/>
                      <a:pt x="5108" y="16729"/>
                    </a:cubicBezTo>
                    <a:cubicBezTo>
                      <a:pt x="5239" y="16760"/>
                      <a:pt x="5371" y="16796"/>
                      <a:pt x="5501" y="16836"/>
                    </a:cubicBezTo>
                    <a:cubicBezTo>
                      <a:pt x="7018" y="17347"/>
                      <a:pt x="8360" y="18219"/>
                      <a:pt x="9448" y="19345"/>
                    </a:cubicBezTo>
                    <a:cubicBezTo>
                      <a:pt x="10671" y="20557"/>
                      <a:pt x="11396" y="22197"/>
                      <a:pt x="11384" y="23849"/>
                    </a:cubicBezTo>
                    <a:cubicBezTo>
                      <a:pt x="11387" y="24162"/>
                      <a:pt x="11359" y="24473"/>
                      <a:pt x="11318" y="24784"/>
                    </a:cubicBezTo>
                    <a:cubicBezTo>
                      <a:pt x="11266" y="25157"/>
                      <a:pt x="11233" y="25353"/>
                      <a:pt x="11046" y="25779"/>
                    </a:cubicBezTo>
                    <a:lnTo>
                      <a:pt x="11020" y="25833"/>
                    </a:lnTo>
                    <a:cubicBezTo>
                      <a:pt x="11017" y="25837"/>
                      <a:pt x="11015" y="25842"/>
                      <a:pt x="11010" y="25851"/>
                    </a:cubicBezTo>
                    <a:cubicBezTo>
                      <a:pt x="10991" y="25879"/>
                      <a:pt x="10984" y="25913"/>
                      <a:pt x="10991" y="25946"/>
                    </a:cubicBezTo>
                    <a:cubicBezTo>
                      <a:pt x="11001" y="26009"/>
                      <a:pt x="11061" y="26047"/>
                      <a:pt x="11119" y="26047"/>
                    </a:cubicBezTo>
                    <a:cubicBezTo>
                      <a:pt x="11157" y="26047"/>
                      <a:pt x="11195" y="26030"/>
                      <a:pt x="11217" y="25994"/>
                    </a:cubicBezTo>
                    <a:cubicBezTo>
                      <a:pt x="11508" y="25460"/>
                      <a:pt x="11572" y="24841"/>
                      <a:pt x="11622" y="24243"/>
                    </a:cubicBezTo>
                    <a:cubicBezTo>
                      <a:pt x="11735" y="22596"/>
                      <a:pt x="11141" y="20939"/>
                      <a:pt x="10086" y="19676"/>
                    </a:cubicBezTo>
                    <a:cubicBezTo>
                      <a:pt x="9594" y="19102"/>
                      <a:pt x="9043" y="18577"/>
                      <a:pt x="8443" y="18122"/>
                    </a:cubicBezTo>
                    <a:cubicBezTo>
                      <a:pt x="7583" y="17478"/>
                      <a:pt x="6623" y="16953"/>
                      <a:pt x="5604" y="16610"/>
                    </a:cubicBezTo>
                    <a:cubicBezTo>
                      <a:pt x="5501" y="16578"/>
                      <a:pt x="5398" y="16551"/>
                      <a:pt x="5294" y="16523"/>
                    </a:cubicBezTo>
                    <a:cubicBezTo>
                      <a:pt x="5374" y="16444"/>
                      <a:pt x="5451" y="16363"/>
                      <a:pt x="5521" y="16278"/>
                    </a:cubicBezTo>
                    <a:cubicBezTo>
                      <a:pt x="5665" y="16105"/>
                      <a:pt x="5786" y="15914"/>
                      <a:pt x="5891" y="15717"/>
                    </a:cubicBezTo>
                    <a:cubicBezTo>
                      <a:pt x="5912" y="15677"/>
                      <a:pt x="5926" y="15650"/>
                      <a:pt x="5936" y="15629"/>
                    </a:cubicBezTo>
                    <a:cubicBezTo>
                      <a:pt x="6466" y="15935"/>
                      <a:pt x="7070" y="16110"/>
                      <a:pt x="7683" y="16121"/>
                    </a:cubicBezTo>
                    <a:cubicBezTo>
                      <a:pt x="7728" y="16123"/>
                      <a:pt x="7772" y="16124"/>
                      <a:pt x="7817" y="16124"/>
                    </a:cubicBezTo>
                    <a:cubicBezTo>
                      <a:pt x="8593" y="16124"/>
                      <a:pt x="9380" y="15871"/>
                      <a:pt x="9988" y="15384"/>
                    </a:cubicBezTo>
                    <a:cubicBezTo>
                      <a:pt x="10240" y="15162"/>
                      <a:pt x="10472" y="14909"/>
                      <a:pt x="10634" y="14612"/>
                    </a:cubicBezTo>
                    <a:cubicBezTo>
                      <a:pt x="10690" y="14498"/>
                      <a:pt x="10781" y="14364"/>
                      <a:pt x="10727" y="14233"/>
                    </a:cubicBezTo>
                    <a:cubicBezTo>
                      <a:pt x="10665" y="14110"/>
                      <a:pt x="10514" y="14108"/>
                      <a:pt x="10393" y="14096"/>
                    </a:cubicBezTo>
                    <a:cubicBezTo>
                      <a:pt x="10153" y="14074"/>
                      <a:pt x="9911" y="14055"/>
                      <a:pt x="9670" y="14035"/>
                    </a:cubicBezTo>
                    <a:cubicBezTo>
                      <a:pt x="9440" y="14018"/>
                      <a:pt x="9211" y="13999"/>
                      <a:pt x="8984" y="13976"/>
                    </a:cubicBezTo>
                    <a:cubicBezTo>
                      <a:pt x="9473" y="13818"/>
                      <a:pt x="10016" y="13508"/>
                      <a:pt x="10355" y="13154"/>
                    </a:cubicBezTo>
                    <a:cubicBezTo>
                      <a:pt x="10513" y="12989"/>
                      <a:pt x="10645" y="12795"/>
                      <a:pt x="10727" y="12583"/>
                    </a:cubicBezTo>
                    <a:cubicBezTo>
                      <a:pt x="10798" y="12381"/>
                      <a:pt x="10858" y="12076"/>
                      <a:pt x="10591" y="11997"/>
                    </a:cubicBezTo>
                    <a:cubicBezTo>
                      <a:pt x="10500" y="11981"/>
                      <a:pt x="10407" y="11976"/>
                      <a:pt x="10313" y="11976"/>
                    </a:cubicBezTo>
                    <a:cubicBezTo>
                      <a:pt x="10213" y="11976"/>
                      <a:pt x="10112" y="11981"/>
                      <a:pt x="10012" y="11981"/>
                    </a:cubicBezTo>
                    <a:cubicBezTo>
                      <a:pt x="9977" y="11981"/>
                      <a:pt x="9942" y="11981"/>
                      <a:pt x="9907" y="11979"/>
                    </a:cubicBezTo>
                    <a:cubicBezTo>
                      <a:pt x="9521" y="11976"/>
                      <a:pt x="9134" y="11970"/>
                      <a:pt x="8748" y="11957"/>
                    </a:cubicBezTo>
                    <a:cubicBezTo>
                      <a:pt x="7555" y="11923"/>
                      <a:pt x="6366" y="11822"/>
                      <a:pt x="5174" y="11798"/>
                    </a:cubicBezTo>
                    <a:cubicBezTo>
                      <a:pt x="4756" y="11800"/>
                      <a:pt x="4321" y="11793"/>
                      <a:pt x="3910" y="11886"/>
                    </a:cubicBezTo>
                    <a:cubicBezTo>
                      <a:pt x="3817" y="11894"/>
                      <a:pt x="3719" y="11904"/>
                      <a:pt x="3613" y="11922"/>
                    </a:cubicBezTo>
                    <a:cubicBezTo>
                      <a:pt x="3393" y="11957"/>
                      <a:pt x="3177" y="12017"/>
                      <a:pt x="2970" y="12099"/>
                    </a:cubicBezTo>
                    <a:cubicBezTo>
                      <a:pt x="2973" y="12037"/>
                      <a:pt x="2973" y="11974"/>
                      <a:pt x="2970" y="11911"/>
                    </a:cubicBezTo>
                    <a:cubicBezTo>
                      <a:pt x="2955" y="11583"/>
                      <a:pt x="2921" y="11042"/>
                      <a:pt x="2771" y="10634"/>
                    </a:cubicBezTo>
                    <a:cubicBezTo>
                      <a:pt x="3196" y="10446"/>
                      <a:pt x="3472" y="10207"/>
                      <a:pt x="3832" y="9865"/>
                    </a:cubicBezTo>
                    <a:cubicBezTo>
                      <a:pt x="3980" y="9728"/>
                      <a:pt x="4191" y="9489"/>
                      <a:pt x="4255" y="9411"/>
                    </a:cubicBezTo>
                    <a:cubicBezTo>
                      <a:pt x="4388" y="9256"/>
                      <a:pt x="4514" y="9090"/>
                      <a:pt x="4595" y="8904"/>
                    </a:cubicBezTo>
                    <a:cubicBezTo>
                      <a:pt x="4601" y="8904"/>
                      <a:pt x="4608" y="8902"/>
                      <a:pt x="4613" y="8902"/>
                    </a:cubicBezTo>
                    <a:cubicBezTo>
                      <a:pt x="4897" y="8860"/>
                      <a:pt x="5175" y="8773"/>
                      <a:pt x="5439" y="8659"/>
                    </a:cubicBezTo>
                    <a:cubicBezTo>
                      <a:pt x="5942" y="8441"/>
                      <a:pt x="6398" y="8114"/>
                      <a:pt x="6750" y="7694"/>
                    </a:cubicBezTo>
                    <a:cubicBezTo>
                      <a:pt x="6927" y="7475"/>
                      <a:pt x="7056" y="7222"/>
                      <a:pt x="7177" y="6969"/>
                    </a:cubicBezTo>
                    <a:cubicBezTo>
                      <a:pt x="7325" y="6662"/>
                      <a:pt x="7430" y="6331"/>
                      <a:pt x="7440" y="5990"/>
                    </a:cubicBezTo>
                    <a:cubicBezTo>
                      <a:pt x="7443" y="5785"/>
                      <a:pt x="7435" y="5555"/>
                      <a:pt x="7298" y="5392"/>
                    </a:cubicBezTo>
                    <a:cubicBezTo>
                      <a:pt x="7232" y="5317"/>
                      <a:pt x="7158" y="5289"/>
                      <a:pt x="7083" y="5289"/>
                    </a:cubicBezTo>
                    <a:cubicBezTo>
                      <a:pt x="6983" y="5289"/>
                      <a:pt x="6879" y="5338"/>
                      <a:pt x="6783" y="5393"/>
                    </a:cubicBezTo>
                    <a:cubicBezTo>
                      <a:pt x="6590" y="5497"/>
                      <a:pt x="6400" y="5605"/>
                      <a:pt x="6209" y="5711"/>
                    </a:cubicBezTo>
                    <a:cubicBezTo>
                      <a:pt x="5715" y="5987"/>
                      <a:pt x="5216" y="6253"/>
                      <a:pt x="4709" y="6510"/>
                    </a:cubicBezTo>
                    <a:cubicBezTo>
                      <a:pt x="4487" y="6620"/>
                      <a:pt x="4266" y="6732"/>
                      <a:pt x="4047" y="6845"/>
                    </a:cubicBezTo>
                    <a:cubicBezTo>
                      <a:pt x="4160" y="6387"/>
                      <a:pt x="4146" y="5908"/>
                      <a:pt x="4101" y="5441"/>
                    </a:cubicBezTo>
                    <a:cubicBezTo>
                      <a:pt x="4055" y="5039"/>
                      <a:pt x="3995" y="4627"/>
                      <a:pt x="3882" y="4239"/>
                    </a:cubicBezTo>
                    <a:cubicBezTo>
                      <a:pt x="4014" y="4043"/>
                      <a:pt x="4120" y="3829"/>
                      <a:pt x="4199" y="3608"/>
                    </a:cubicBezTo>
                    <a:cubicBezTo>
                      <a:pt x="4553" y="2687"/>
                      <a:pt x="4552" y="1695"/>
                      <a:pt x="3924" y="894"/>
                    </a:cubicBezTo>
                    <a:cubicBezTo>
                      <a:pt x="3700" y="591"/>
                      <a:pt x="3430" y="315"/>
                      <a:pt x="3102" y="126"/>
                    </a:cubicBezTo>
                    <a:cubicBezTo>
                      <a:pt x="2990" y="62"/>
                      <a:pt x="2865" y="0"/>
                      <a:pt x="27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0" name="Google Shape;13460;p33"/>
              <p:cNvSpPr/>
              <p:nvPr/>
            </p:nvSpPr>
            <p:spPr>
              <a:xfrm>
                <a:off x="4579425" y="3322775"/>
                <a:ext cx="100" cy="100"/>
              </a:xfrm>
              <a:custGeom>
                <a:avLst/>
                <a:gdLst/>
                <a:ahLst/>
                <a:cxnLst/>
                <a:rect l="l" t="t" r="r" b="b"/>
                <a:pathLst>
                  <a:path w="4" h="4" extrusionOk="0">
                    <a:moveTo>
                      <a:pt x="0" y="0"/>
                    </a:moveTo>
                    <a:lnTo>
                      <a:pt x="3" y="3"/>
                    </a:ln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1" name="Google Shape;13461;p33"/>
              <p:cNvSpPr/>
              <p:nvPr/>
            </p:nvSpPr>
            <p:spPr>
              <a:xfrm>
                <a:off x="4450200" y="3316350"/>
                <a:ext cx="173400" cy="602525"/>
              </a:xfrm>
              <a:custGeom>
                <a:avLst/>
                <a:gdLst/>
                <a:ahLst/>
                <a:cxnLst/>
                <a:rect l="l" t="t" r="r" b="b"/>
                <a:pathLst>
                  <a:path w="6936" h="24101" extrusionOk="0">
                    <a:moveTo>
                      <a:pt x="5069" y="0"/>
                    </a:moveTo>
                    <a:cubicBezTo>
                      <a:pt x="5042" y="0"/>
                      <a:pt x="5019" y="4"/>
                      <a:pt x="4987" y="5"/>
                    </a:cubicBezTo>
                    <a:cubicBezTo>
                      <a:pt x="4860" y="22"/>
                      <a:pt x="4737" y="59"/>
                      <a:pt x="4618" y="105"/>
                    </a:cubicBezTo>
                    <a:cubicBezTo>
                      <a:pt x="4401" y="203"/>
                      <a:pt x="4307" y="265"/>
                      <a:pt x="4186" y="349"/>
                    </a:cubicBezTo>
                    <a:cubicBezTo>
                      <a:pt x="4157" y="446"/>
                      <a:pt x="4128" y="544"/>
                      <a:pt x="4098" y="640"/>
                    </a:cubicBezTo>
                    <a:cubicBezTo>
                      <a:pt x="4220" y="558"/>
                      <a:pt x="4347" y="486"/>
                      <a:pt x="4524" y="398"/>
                    </a:cubicBezTo>
                    <a:cubicBezTo>
                      <a:pt x="4715" y="313"/>
                      <a:pt x="4809" y="280"/>
                      <a:pt x="5048" y="245"/>
                    </a:cubicBezTo>
                    <a:cubicBezTo>
                      <a:pt x="5052" y="244"/>
                      <a:pt x="5071" y="243"/>
                      <a:pt x="5091" y="243"/>
                    </a:cubicBezTo>
                    <a:cubicBezTo>
                      <a:pt x="5105" y="243"/>
                      <a:pt x="5121" y="244"/>
                      <a:pt x="5132" y="246"/>
                    </a:cubicBezTo>
                    <a:cubicBezTo>
                      <a:pt x="5140" y="247"/>
                      <a:pt x="5148" y="250"/>
                      <a:pt x="5156" y="251"/>
                    </a:cubicBezTo>
                    <a:lnTo>
                      <a:pt x="5159" y="251"/>
                    </a:lnTo>
                    <a:cubicBezTo>
                      <a:pt x="5162" y="252"/>
                      <a:pt x="5164" y="254"/>
                      <a:pt x="5168" y="255"/>
                    </a:cubicBezTo>
                    <a:lnTo>
                      <a:pt x="5167" y="254"/>
                    </a:lnTo>
                    <a:lnTo>
                      <a:pt x="5167" y="254"/>
                    </a:lnTo>
                    <a:cubicBezTo>
                      <a:pt x="5167" y="254"/>
                      <a:pt x="5168" y="254"/>
                      <a:pt x="5168" y="255"/>
                    </a:cubicBezTo>
                    <a:lnTo>
                      <a:pt x="5174" y="261"/>
                    </a:lnTo>
                    <a:cubicBezTo>
                      <a:pt x="5172" y="260"/>
                      <a:pt x="5171" y="259"/>
                      <a:pt x="5169" y="257"/>
                    </a:cubicBezTo>
                    <a:lnTo>
                      <a:pt x="5169" y="257"/>
                    </a:lnTo>
                    <a:cubicBezTo>
                      <a:pt x="5171" y="259"/>
                      <a:pt x="5171" y="259"/>
                      <a:pt x="5171" y="260"/>
                    </a:cubicBezTo>
                    <a:cubicBezTo>
                      <a:pt x="5176" y="267"/>
                      <a:pt x="5182" y="273"/>
                      <a:pt x="5185" y="280"/>
                    </a:cubicBezTo>
                    <a:cubicBezTo>
                      <a:pt x="5189" y="286"/>
                      <a:pt x="5194" y="293"/>
                      <a:pt x="5197" y="297"/>
                    </a:cubicBezTo>
                    <a:cubicBezTo>
                      <a:pt x="5197" y="298"/>
                      <a:pt x="5198" y="301"/>
                      <a:pt x="5198" y="301"/>
                    </a:cubicBezTo>
                    <a:cubicBezTo>
                      <a:pt x="5199" y="306"/>
                      <a:pt x="5200" y="311"/>
                      <a:pt x="5202" y="314"/>
                    </a:cubicBezTo>
                    <a:cubicBezTo>
                      <a:pt x="5203" y="317"/>
                      <a:pt x="5203" y="318"/>
                      <a:pt x="5203" y="319"/>
                    </a:cubicBezTo>
                    <a:cubicBezTo>
                      <a:pt x="5203" y="322"/>
                      <a:pt x="5202" y="326"/>
                      <a:pt x="5202" y="328"/>
                    </a:cubicBezTo>
                    <a:cubicBezTo>
                      <a:pt x="5158" y="694"/>
                      <a:pt x="5064" y="1079"/>
                      <a:pt x="5017" y="1338"/>
                    </a:cubicBezTo>
                    <a:cubicBezTo>
                      <a:pt x="4889" y="1991"/>
                      <a:pt x="4759" y="2641"/>
                      <a:pt x="4644" y="3297"/>
                    </a:cubicBezTo>
                    <a:cubicBezTo>
                      <a:pt x="4631" y="3355"/>
                      <a:pt x="4627" y="3417"/>
                      <a:pt x="4613" y="3476"/>
                    </a:cubicBezTo>
                    <a:cubicBezTo>
                      <a:pt x="4572" y="3720"/>
                      <a:pt x="4528" y="3962"/>
                      <a:pt x="4481" y="4204"/>
                    </a:cubicBezTo>
                    <a:cubicBezTo>
                      <a:pt x="4405" y="4574"/>
                      <a:pt x="4294" y="5134"/>
                      <a:pt x="4260" y="5586"/>
                    </a:cubicBezTo>
                    <a:cubicBezTo>
                      <a:pt x="4219" y="6068"/>
                      <a:pt x="4222" y="6550"/>
                      <a:pt x="4250" y="7033"/>
                    </a:cubicBezTo>
                    <a:cubicBezTo>
                      <a:pt x="4297" y="7827"/>
                      <a:pt x="4401" y="8642"/>
                      <a:pt x="4773" y="9356"/>
                    </a:cubicBezTo>
                    <a:cubicBezTo>
                      <a:pt x="4831" y="9468"/>
                      <a:pt x="4891" y="9579"/>
                      <a:pt x="4956" y="9688"/>
                    </a:cubicBezTo>
                    <a:cubicBezTo>
                      <a:pt x="4957" y="9693"/>
                      <a:pt x="4958" y="9696"/>
                      <a:pt x="4960" y="9701"/>
                    </a:cubicBezTo>
                    <a:cubicBezTo>
                      <a:pt x="4986" y="9744"/>
                      <a:pt x="5012" y="9787"/>
                      <a:pt x="5037" y="9833"/>
                    </a:cubicBezTo>
                    <a:cubicBezTo>
                      <a:pt x="5369" y="10391"/>
                      <a:pt x="5643" y="10983"/>
                      <a:pt x="5889" y="11586"/>
                    </a:cubicBezTo>
                    <a:cubicBezTo>
                      <a:pt x="6166" y="12267"/>
                      <a:pt x="6363" y="12836"/>
                      <a:pt x="6503" y="13577"/>
                    </a:cubicBezTo>
                    <a:cubicBezTo>
                      <a:pt x="6635" y="14334"/>
                      <a:pt x="6655" y="14972"/>
                      <a:pt x="6600" y="15764"/>
                    </a:cubicBezTo>
                    <a:cubicBezTo>
                      <a:pt x="6543" y="16471"/>
                      <a:pt x="6449" y="17018"/>
                      <a:pt x="6235" y="17665"/>
                    </a:cubicBezTo>
                    <a:cubicBezTo>
                      <a:pt x="6099" y="18091"/>
                      <a:pt x="5934" y="18508"/>
                      <a:pt x="5751" y="18916"/>
                    </a:cubicBezTo>
                    <a:cubicBezTo>
                      <a:pt x="5697" y="19041"/>
                      <a:pt x="5638" y="19165"/>
                      <a:pt x="5579" y="19289"/>
                    </a:cubicBezTo>
                    <a:cubicBezTo>
                      <a:pt x="5456" y="19523"/>
                      <a:pt x="5352" y="19762"/>
                      <a:pt x="5234" y="20097"/>
                    </a:cubicBezTo>
                    <a:cubicBezTo>
                      <a:pt x="5095" y="20468"/>
                      <a:pt x="4973" y="20985"/>
                      <a:pt x="4916" y="21273"/>
                    </a:cubicBezTo>
                    <a:cubicBezTo>
                      <a:pt x="4840" y="21613"/>
                      <a:pt x="4750" y="22105"/>
                      <a:pt x="4709" y="22543"/>
                    </a:cubicBezTo>
                    <a:cubicBezTo>
                      <a:pt x="4677" y="22880"/>
                      <a:pt x="4667" y="23216"/>
                      <a:pt x="4657" y="23552"/>
                    </a:cubicBezTo>
                    <a:cubicBezTo>
                      <a:pt x="4644" y="23557"/>
                      <a:pt x="4632" y="23563"/>
                      <a:pt x="4620" y="23567"/>
                    </a:cubicBezTo>
                    <a:cubicBezTo>
                      <a:pt x="4402" y="23652"/>
                      <a:pt x="4425" y="23640"/>
                      <a:pt x="4244" y="23695"/>
                    </a:cubicBezTo>
                    <a:cubicBezTo>
                      <a:pt x="3731" y="23840"/>
                      <a:pt x="3207" y="23896"/>
                      <a:pt x="2746" y="23905"/>
                    </a:cubicBezTo>
                    <a:cubicBezTo>
                      <a:pt x="2683" y="23905"/>
                      <a:pt x="2619" y="23906"/>
                      <a:pt x="2555" y="23906"/>
                    </a:cubicBezTo>
                    <a:cubicBezTo>
                      <a:pt x="2273" y="23906"/>
                      <a:pt x="1990" y="23897"/>
                      <a:pt x="1712" y="23855"/>
                    </a:cubicBezTo>
                    <a:cubicBezTo>
                      <a:pt x="1222" y="23778"/>
                      <a:pt x="687" y="23657"/>
                      <a:pt x="290" y="23396"/>
                    </a:cubicBezTo>
                    <a:cubicBezTo>
                      <a:pt x="234" y="23355"/>
                      <a:pt x="210" y="23336"/>
                      <a:pt x="195" y="23321"/>
                    </a:cubicBezTo>
                    <a:cubicBezTo>
                      <a:pt x="179" y="23302"/>
                      <a:pt x="157" y="23290"/>
                      <a:pt x="131" y="23289"/>
                    </a:cubicBezTo>
                    <a:cubicBezTo>
                      <a:pt x="128" y="23288"/>
                      <a:pt x="125" y="23288"/>
                      <a:pt x="121" y="23288"/>
                    </a:cubicBezTo>
                    <a:cubicBezTo>
                      <a:pt x="47" y="23288"/>
                      <a:pt x="1" y="23387"/>
                      <a:pt x="53" y="23443"/>
                    </a:cubicBezTo>
                    <a:cubicBezTo>
                      <a:pt x="202" y="23587"/>
                      <a:pt x="394" y="23676"/>
                      <a:pt x="585" y="23752"/>
                    </a:cubicBezTo>
                    <a:cubicBezTo>
                      <a:pt x="884" y="23871"/>
                      <a:pt x="1198" y="23951"/>
                      <a:pt x="1513" y="24007"/>
                    </a:cubicBezTo>
                    <a:cubicBezTo>
                      <a:pt x="1873" y="24080"/>
                      <a:pt x="2239" y="24091"/>
                      <a:pt x="2604" y="24098"/>
                    </a:cubicBezTo>
                    <a:cubicBezTo>
                      <a:pt x="2670" y="24100"/>
                      <a:pt x="2737" y="24101"/>
                      <a:pt x="2803" y="24101"/>
                    </a:cubicBezTo>
                    <a:cubicBezTo>
                      <a:pt x="3350" y="24101"/>
                      <a:pt x="3899" y="24042"/>
                      <a:pt x="4427" y="23894"/>
                    </a:cubicBezTo>
                    <a:cubicBezTo>
                      <a:pt x="4555" y="23854"/>
                      <a:pt x="4684" y="23809"/>
                      <a:pt x="4808" y="23755"/>
                    </a:cubicBezTo>
                    <a:cubicBezTo>
                      <a:pt x="4838" y="23740"/>
                      <a:pt x="4874" y="23730"/>
                      <a:pt x="4895" y="23702"/>
                    </a:cubicBezTo>
                    <a:cubicBezTo>
                      <a:pt x="4930" y="23669"/>
                      <a:pt x="4935" y="23612"/>
                      <a:pt x="4915" y="23570"/>
                    </a:cubicBezTo>
                    <a:cubicBezTo>
                      <a:pt x="4910" y="23561"/>
                      <a:pt x="4905" y="23552"/>
                      <a:pt x="4899" y="23546"/>
                    </a:cubicBezTo>
                    <a:cubicBezTo>
                      <a:pt x="4900" y="23474"/>
                      <a:pt x="4904" y="23403"/>
                      <a:pt x="4906" y="23331"/>
                    </a:cubicBezTo>
                    <a:cubicBezTo>
                      <a:pt x="4926" y="22712"/>
                      <a:pt x="4987" y="22094"/>
                      <a:pt x="5101" y="21484"/>
                    </a:cubicBezTo>
                    <a:cubicBezTo>
                      <a:pt x="5215" y="20885"/>
                      <a:pt x="5487" y="20089"/>
                      <a:pt x="5766" y="19421"/>
                    </a:cubicBezTo>
                    <a:cubicBezTo>
                      <a:pt x="5774" y="19425"/>
                      <a:pt x="5782" y="19427"/>
                      <a:pt x="5790" y="19431"/>
                    </a:cubicBezTo>
                    <a:cubicBezTo>
                      <a:pt x="5815" y="19378"/>
                      <a:pt x="5837" y="19322"/>
                      <a:pt x="5863" y="19271"/>
                    </a:cubicBezTo>
                    <a:cubicBezTo>
                      <a:pt x="6008" y="18962"/>
                      <a:pt x="6146" y="18648"/>
                      <a:pt x="6268" y="18329"/>
                    </a:cubicBezTo>
                    <a:cubicBezTo>
                      <a:pt x="6472" y="17787"/>
                      <a:pt x="6651" y="17231"/>
                      <a:pt x="6743" y="16658"/>
                    </a:cubicBezTo>
                    <a:cubicBezTo>
                      <a:pt x="6919" y="15640"/>
                      <a:pt x="6935" y="14590"/>
                      <a:pt x="6757" y="13570"/>
                    </a:cubicBezTo>
                    <a:cubicBezTo>
                      <a:pt x="6563" y="12523"/>
                      <a:pt x="6157" y="11528"/>
                      <a:pt x="5699" y="10571"/>
                    </a:cubicBezTo>
                    <a:cubicBezTo>
                      <a:pt x="5468" y="10091"/>
                      <a:pt x="5189" y="9636"/>
                      <a:pt x="4909" y="9183"/>
                    </a:cubicBezTo>
                    <a:cubicBezTo>
                      <a:pt x="4648" y="8561"/>
                      <a:pt x="4520" y="7932"/>
                      <a:pt x="4478" y="7168"/>
                    </a:cubicBezTo>
                    <a:cubicBezTo>
                      <a:pt x="4468" y="7015"/>
                      <a:pt x="4459" y="6843"/>
                      <a:pt x="4454" y="6663"/>
                    </a:cubicBezTo>
                    <a:cubicBezTo>
                      <a:pt x="4458" y="6636"/>
                      <a:pt x="4462" y="6608"/>
                      <a:pt x="4464" y="6581"/>
                    </a:cubicBezTo>
                    <a:cubicBezTo>
                      <a:pt x="4466" y="6563"/>
                      <a:pt x="4461" y="6544"/>
                      <a:pt x="4450" y="6529"/>
                    </a:cubicBezTo>
                    <a:cubicBezTo>
                      <a:pt x="4567" y="5446"/>
                      <a:pt x="4705" y="4364"/>
                      <a:pt x="4879" y="3288"/>
                    </a:cubicBezTo>
                    <a:cubicBezTo>
                      <a:pt x="5014" y="2449"/>
                      <a:pt x="5195" y="1616"/>
                      <a:pt x="5333" y="776"/>
                    </a:cubicBezTo>
                    <a:cubicBezTo>
                      <a:pt x="5348" y="674"/>
                      <a:pt x="5363" y="574"/>
                      <a:pt x="5376" y="473"/>
                    </a:cubicBezTo>
                    <a:cubicBezTo>
                      <a:pt x="5380" y="419"/>
                      <a:pt x="5399" y="360"/>
                      <a:pt x="5384" y="308"/>
                    </a:cubicBezTo>
                    <a:cubicBezTo>
                      <a:pt x="5381" y="298"/>
                      <a:pt x="5378" y="291"/>
                      <a:pt x="5373" y="283"/>
                    </a:cubicBezTo>
                    <a:cubicBezTo>
                      <a:pt x="5373" y="273"/>
                      <a:pt x="5371" y="261"/>
                      <a:pt x="5371" y="251"/>
                    </a:cubicBezTo>
                    <a:cubicBezTo>
                      <a:pt x="5371" y="211"/>
                      <a:pt x="5359" y="196"/>
                      <a:pt x="5353" y="178"/>
                    </a:cubicBezTo>
                    <a:cubicBezTo>
                      <a:pt x="5344" y="157"/>
                      <a:pt x="5320" y="128"/>
                      <a:pt x="5303" y="110"/>
                    </a:cubicBezTo>
                    <a:cubicBezTo>
                      <a:pt x="5293" y="96"/>
                      <a:pt x="5279" y="82"/>
                      <a:pt x="5266" y="71"/>
                    </a:cubicBezTo>
                    <a:cubicBezTo>
                      <a:pt x="5249" y="50"/>
                      <a:pt x="5224" y="35"/>
                      <a:pt x="5198" y="26"/>
                    </a:cubicBezTo>
                    <a:lnTo>
                      <a:pt x="5198" y="26"/>
                    </a:lnTo>
                    <a:cubicBezTo>
                      <a:pt x="5200" y="28"/>
                      <a:pt x="5203" y="29"/>
                      <a:pt x="5205" y="31"/>
                    </a:cubicBezTo>
                    <a:cubicBezTo>
                      <a:pt x="5140" y="6"/>
                      <a:pt x="5102" y="0"/>
                      <a:pt x="506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2" name="Google Shape;13462;p33"/>
              <p:cNvSpPr/>
              <p:nvPr/>
            </p:nvSpPr>
            <p:spPr>
              <a:xfrm>
                <a:off x="4246550" y="3371575"/>
                <a:ext cx="986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3945" h="1495" extrusionOk="0">
                    <a:moveTo>
                      <a:pt x="3945" y="1"/>
                    </a:moveTo>
                    <a:lnTo>
                      <a:pt x="3945" y="1"/>
                    </a:lnTo>
                    <a:cubicBezTo>
                      <a:pt x="3807" y="201"/>
                      <a:pt x="3619" y="359"/>
                      <a:pt x="3429" y="505"/>
                    </a:cubicBezTo>
                    <a:cubicBezTo>
                      <a:pt x="3151" y="720"/>
                      <a:pt x="2843" y="889"/>
                      <a:pt x="2487" y="1014"/>
                    </a:cubicBezTo>
                    <a:cubicBezTo>
                      <a:pt x="2067" y="1175"/>
                      <a:pt x="1595" y="1273"/>
                      <a:pt x="1111" y="1273"/>
                    </a:cubicBezTo>
                    <a:cubicBezTo>
                      <a:pt x="870" y="1273"/>
                      <a:pt x="626" y="1249"/>
                      <a:pt x="384" y="1197"/>
                    </a:cubicBezTo>
                    <a:cubicBezTo>
                      <a:pt x="371" y="1193"/>
                      <a:pt x="247" y="1164"/>
                      <a:pt x="217" y="1154"/>
                    </a:cubicBezTo>
                    <a:cubicBezTo>
                      <a:pt x="149" y="1137"/>
                      <a:pt x="82" y="1115"/>
                      <a:pt x="16" y="1089"/>
                    </a:cubicBezTo>
                    <a:cubicBezTo>
                      <a:pt x="8" y="1167"/>
                      <a:pt x="3" y="1244"/>
                      <a:pt x="0" y="1321"/>
                    </a:cubicBezTo>
                    <a:cubicBezTo>
                      <a:pt x="363" y="1436"/>
                      <a:pt x="746" y="1494"/>
                      <a:pt x="1128" y="1494"/>
                    </a:cubicBezTo>
                    <a:cubicBezTo>
                      <a:pt x="1717" y="1494"/>
                      <a:pt x="2306" y="1356"/>
                      <a:pt x="2821" y="1074"/>
                    </a:cubicBezTo>
                    <a:cubicBezTo>
                      <a:pt x="3177" y="869"/>
                      <a:pt x="3681" y="474"/>
                      <a:pt x="394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3" name="Google Shape;13463;p33"/>
              <p:cNvSpPr/>
              <p:nvPr/>
            </p:nvSpPr>
            <p:spPr>
              <a:xfrm>
                <a:off x="4247125" y="3374825"/>
                <a:ext cx="90350" cy="26025"/>
              </a:xfrm>
              <a:custGeom>
                <a:avLst/>
                <a:gdLst/>
                <a:ahLst/>
                <a:cxnLst/>
                <a:rect l="l" t="t" r="r" b="b"/>
                <a:pathLst>
                  <a:path w="3614" h="1041" extrusionOk="0">
                    <a:moveTo>
                      <a:pt x="3614" y="1"/>
                    </a:moveTo>
                    <a:lnTo>
                      <a:pt x="3614" y="1"/>
                    </a:lnTo>
                    <a:cubicBezTo>
                      <a:pt x="3003" y="529"/>
                      <a:pt x="1945" y="821"/>
                      <a:pt x="1021" y="821"/>
                    </a:cubicBezTo>
                    <a:cubicBezTo>
                      <a:pt x="665" y="821"/>
                      <a:pt x="329" y="778"/>
                      <a:pt x="45" y="688"/>
                    </a:cubicBezTo>
                    <a:cubicBezTo>
                      <a:pt x="27" y="760"/>
                      <a:pt x="11" y="833"/>
                      <a:pt x="0" y="907"/>
                    </a:cubicBezTo>
                    <a:cubicBezTo>
                      <a:pt x="308" y="1000"/>
                      <a:pt x="631" y="1040"/>
                      <a:pt x="954" y="1040"/>
                    </a:cubicBezTo>
                    <a:cubicBezTo>
                      <a:pt x="1031" y="1040"/>
                      <a:pt x="1108" y="1038"/>
                      <a:pt x="1184" y="1034"/>
                    </a:cubicBezTo>
                    <a:cubicBezTo>
                      <a:pt x="1604" y="1024"/>
                      <a:pt x="2019" y="939"/>
                      <a:pt x="2409" y="783"/>
                    </a:cubicBezTo>
                    <a:cubicBezTo>
                      <a:pt x="2862" y="615"/>
                      <a:pt x="3284" y="355"/>
                      <a:pt x="36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4" name="Google Shape;13464;p33"/>
              <p:cNvSpPr/>
              <p:nvPr/>
            </p:nvSpPr>
            <p:spPr>
              <a:xfrm>
                <a:off x="4248750" y="3372825"/>
                <a:ext cx="85225" cy="19875"/>
              </a:xfrm>
              <a:custGeom>
                <a:avLst/>
                <a:gdLst/>
                <a:ahLst/>
                <a:cxnLst/>
                <a:rect l="l" t="t" r="r" b="b"/>
                <a:pathLst>
                  <a:path w="3409" h="795" extrusionOk="0">
                    <a:moveTo>
                      <a:pt x="3409" y="0"/>
                    </a:moveTo>
                    <a:lnTo>
                      <a:pt x="3409" y="0"/>
                    </a:lnTo>
                    <a:cubicBezTo>
                      <a:pt x="3201" y="143"/>
                      <a:pt x="2969" y="245"/>
                      <a:pt x="2732" y="326"/>
                    </a:cubicBezTo>
                    <a:cubicBezTo>
                      <a:pt x="2504" y="408"/>
                      <a:pt x="2205" y="483"/>
                      <a:pt x="1928" y="521"/>
                    </a:cubicBezTo>
                    <a:cubicBezTo>
                      <a:pt x="1669" y="567"/>
                      <a:pt x="1386" y="588"/>
                      <a:pt x="1105" y="588"/>
                    </a:cubicBezTo>
                    <a:cubicBezTo>
                      <a:pt x="736" y="588"/>
                      <a:pt x="371" y="552"/>
                      <a:pt x="73" y="488"/>
                    </a:cubicBezTo>
                    <a:cubicBezTo>
                      <a:pt x="44" y="556"/>
                      <a:pt x="22" y="626"/>
                      <a:pt x="0" y="696"/>
                    </a:cubicBezTo>
                    <a:cubicBezTo>
                      <a:pt x="210" y="743"/>
                      <a:pt x="425" y="768"/>
                      <a:pt x="637" y="787"/>
                    </a:cubicBezTo>
                    <a:cubicBezTo>
                      <a:pt x="726" y="792"/>
                      <a:pt x="817" y="794"/>
                      <a:pt x="908" y="794"/>
                    </a:cubicBezTo>
                    <a:cubicBezTo>
                      <a:pt x="1766" y="794"/>
                      <a:pt x="2721" y="581"/>
                      <a:pt x="34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5" name="Google Shape;13465;p33"/>
              <p:cNvSpPr/>
              <p:nvPr/>
            </p:nvSpPr>
            <p:spPr>
              <a:xfrm>
                <a:off x="4251750" y="3371400"/>
                <a:ext cx="772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3088" h="551" extrusionOk="0">
                    <a:moveTo>
                      <a:pt x="3088" y="1"/>
                    </a:moveTo>
                    <a:lnTo>
                      <a:pt x="3088" y="1"/>
                    </a:lnTo>
                    <a:cubicBezTo>
                      <a:pt x="2783" y="150"/>
                      <a:pt x="2472" y="231"/>
                      <a:pt x="2133" y="283"/>
                    </a:cubicBezTo>
                    <a:cubicBezTo>
                      <a:pt x="1832" y="330"/>
                      <a:pt x="1578" y="353"/>
                      <a:pt x="1302" y="353"/>
                    </a:cubicBezTo>
                    <a:cubicBezTo>
                      <a:pt x="1171" y="353"/>
                      <a:pt x="1036" y="348"/>
                      <a:pt x="888" y="337"/>
                    </a:cubicBezTo>
                    <a:cubicBezTo>
                      <a:pt x="600" y="314"/>
                      <a:pt x="348" y="289"/>
                      <a:pt x="105" y="240"/>
                    </a:cubicBezTo>
                    <a:cubicBezTo>
                      <a:pt x="65" y="304"/>
                      <a:pt x="31" y="371"/>
                      <a:pt x="1" y="439"/>
                    </a:cubicBezTo>
                    <a:cubicBezTo>
                      <a:pt x="214" y="484"/>
                      <a:pt x="433" y="511"/>
                      <a:pt x="649" y="531"/>
                    </a:cubicBezTo>
                    <a:cubicBezTo>
                      <a:pt x="790" y="544"/>
                      <a:pt x="932" y="551"/>
                      <a:pt x="1074" y="551"/>
                    </a:cubicBezTo>
                    <a:cubicBezTo>
                      <a:pt x="1781" y="551"/>
                      <a:pt x="2491" y="386"/>
                      <a:pt x="30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6" name="Google Shape;13466;p33"/>
              <p:cNvSpPr/>
              <p:nvPr/>
            </p:nvSpPr>
            <p:spPr>
              <a:xfrm>
                <a:off x="4256700" y="3368975"/>
                <a:ext cx="674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327" extrusionOk="0">
                    <a:moveTo>
                      <a:pt x="150" y="1"/>
                    </a:moveTo>
                    <a:cubicBezTo>
                      <a:pt x="97" y="62"/>
                      <a:pt x="47" y="124"/>
                      <a:pt x="0" y="190"/>
                    </a:cubicBezTo>
                    <a:cubicBezTo>
                      <a:pt x="361" y="280"/>
                      <a:pt x="732" y="327"/>
                      <a:pt x="1101" y="327"/>
                    </a:cubicBezTo>
                    <a:cubicBezTo>
                      <a:pt x="1647" y="327"/>
                      <a:pt x="2191" y="223"/>
                      <a:pt x="2698" y="1"/>
                    </a:cubicBezTo>
                    <a:lnTo>
                      <a:pt x="2698" y="1"/>
                    </a:lnTo>
                    <a:cubicBezTo>
                      <a:pt x="2335" y="114"/>
                      <a:pt x="1993" y="146"/>
                      <a:pt x="1639" y="146"/>
                    </a:cubicBezTo>
                    <a:cubicBezTo>
                      <a:pt x="1485" y="146"/>
                      <a:pt x="1329" y="140"/>
                      <a:pt x="1168" y="132"/>
                    </a:cubicBezTo>
                    <a:cubicBezTo>
                      <a:pt x="759" y="106"/>
                      <a:pt x="461" y="73"/>
                      <a:pt x="15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7" name="Google Shape;13467;p33"/>
              <p:cNvSpPr/>
              <p:nvPr/>
            </p:nvSpPr>
            <p:spPr>
              <a:xfrm>
                <a:off x="4263050" y="3362125"/>
                <a:ext cx="58775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2351" h="342" extrusionOk="0">
                    <a:moveTo>
                      <a:pt x="223" y="1"/>
                    </a:moveTo>
                    <a:cubicBezTo>
                      <a:pt x="191" y="26"/>
                      <a:pt x="158" y="50"/>
                      <a:pt x="126" y="73"/>
                    </a:cubicBezTo>
                    <a:cubicBezTo>
                      <a:pt x="106" y="87"/>
                      <a:pt x="85" y="98"/>
                      <a:pt x="64" y="103"/>
                    </a:cubicBezTo>
                    <a:cubicBezTo>
                      <a:pt x="43" y="123"/>
                      <a:pt x="21" y="144"/>
                      <a:pt x="1" y="165"/>
                    </a:cubicBezTo>
                    <a:cubicBezTo>
                      <a:pt x="375" y="276"/>
                      <a:pt x="775" y="341"/>
                      <a:pt x="1173" y="341"/>
                    </a:cubicBezTo>
                    <a:cubicBezTo>
                      <a:pt x="1576" y="341"/>
                      <a:pt x="1977" y="274"/>
                      <a:pt x="2351" y="118"/>
                    </a:cubicBezTo>
                    <a:lnTo>
                      <a:pt x="2351" y="118"/>
                    </a:lnTo>
                    <a:cubicBezTo>
                      <a:pt x="2207" y="163"/>
                      <a:pt x="1979" y="186"/>
                      <a:pt x="1867" y="191"/>
                    </a:cubicBezTo>
                    <a:cubicBezTo>
                      <a:pt x="1772" y="198"/>
                      <a:pt x="1682" y="202"/>
                      <a:pt x="1597" y="202"/>
                    </a:cubicBezTo>
                    <a:cubicBezTo>
                      <a:pt x="1328" y="202"/>
                      <a:pt x="1092" y="170"/>
                      <a:pt x="826" y="122"/>
                    </a:cubicBezTo>
                    <a:cubicBezTo>
                      <a:pt x="622" y="92"/>
                      <a:pt x="423" y="52"/>
                      <a:pt x="2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8" name="Google Shape;13468;p33"/>
              <p:cNvSpPr/>
              <p:nvPr/>
            </p:nvSpPr>
            <p:spPr>
              <a:xfrm>
                <a:off x="4256075" y="3410775"/>
                <a:ext cx="54850" cy="125000"/>
              </a:xfrm>
              <a:custGeom>
                <a:avLst/>
                <a:gdLst/>
                <a:ahLst/>
                <a:cxnLst/>
                <a:rect l="l" t="t" r="r" b="b"/>
                <a:pathLst>
                  <a:path w="2194" h="5000" extrusionOk="0">
                    <a:moveTo>
                      <a:pt x="1394" y="0"/>
                    </a:moveTo>
                    <a:cubicBezTo>
                      <a:pt x="1526" y="552"/>
                      <a:pt x="1535" y="1045"/>
                      <a:pt x="1528" y="1603"/>
                    </a:cubicBezTo>
                    <a:cubicBezTo>
                      <a:pt x="1528" y="1916"/>
                      <a:pt x="1509" y="2226"/>
                      <a:pt x="1480" y="2528"/>
                    </a:cubicBezTo>
                    <a:cubicBezTo>
                      <a:pt x="1494" y="1715"/>
                      <a:pt x="1386" y="901"/>
                      <a:pt x="1152" y="124"/>
                    </a:cubicBezTo>
                    <a:lnTo>
                      <a:pt x="1152" y="124"/>
                    </a:lnTo>
                    <a:cubicBezTo>
                      <a:pt x="1226" y="743"/>
                      <a:pt x="1259" y="1191"/>
                      <a:pt x="1265" y="1774"/>
                    </a:cubicBezTo>
                    <a:cubicBezTo>
                      <a:pt x="1270" y="2008"/>
                      <a:pt x="1271" y="2241"/>
                      <a:pt x="1266" y="2476"/>
                    </a:cubicBezTo>
                    <a:cubicBezTo>
                      <a:pt x="1251" y="2071"/>
                      <a:pt x="1226" y="1666"/>
                      <a:pt x="1153" y="1268"/>
                    </a:cubicBezTo>
                    <a:cubicBezTo>
                      <a:pt x="1085" y="871"/>
                      <a:pt x="961" y="486"/>
                      <a:pt x="835" y="105"/>
                    </a:cubicBezTo>
                    <a:lnTo>
                      <a:pt x="835" y="105"/>
                    </a:lnTo>
                    <a:cubicBezTo>
                      <a:pt x="984" y="1020"/>
                      <a:pt x="1056" y="1760"/>
                      <a:pt x="1071" y="2608"/>
                    </a:cubicBezTo>
                    <a:cubicBezTo>
                      <a:pt x="1013" y="2179"/>
                      <a:pt x="955" y="1750"/>
                      <a:pt x="862" y="1328"/>
                    </a:cubicBezTo>
                    <a:cubicBezTo>
                      <a:pt x="772" y="908"/>
                      <a:pt x="644" y="496"/>
                      <a:pt x="524" y="84"/>
                    </a:cubicBezTo>
                    <a:lnTo>
                      <a:pt x="524" y="84"/>
                    </a:lnTo>
                    <a:cubicBezTo>
                      <a:pt x="628" y="887"/>
                      <a:pt x="756" y="1688"/>
                      <a:pt x="853" y="2492"/>
                    </a:cubicBezTo>
                    <a:lnTo>
                      <a:pt x="853" y="2492"/>
                    </a:lnTo>
                    <a:cubicBezTo>
                      <a:pt x="853" y="2490"/>
                      <a:pt x="852" y="2488"/>
                      <a:pt x="852" y="2487"/>
                    </a:cubicBezTo>
                    <a:cubicBezTo>
                      <a:pt x="766" y="2095"/>
                      <a:pt x="696" y="1700"/>
                      <a:pt x="586" y="1312"/>
                    </a:cubicBezTo>
                    <a:cubicBezTo>
                      <a:pt x="478" y="908"/>
                      <a:pt x="330" y="515"/>
                      <a:pt x="221" y="113"/>
                    </a:cubicBezTo>
                    <a:lnTo>
                      <a:pt x="221" y="113"/>
                    </a:lnTo>
                    <a:cubicBezTo>
                      <a:pt x="257" y="480"/>
                      <a:pt x="334" y="844"/>
                      <a:pt x="396" y="1207"/>
                    </a:cubicBezTo>
                    <a:cubicBezTo>
                      <a:pt x="509" y="1881"/>
                      <a:pt x="643" y="2550"/>
                      <a:pt x="793" y="3214"/>
                    </a:cubicBezTo>
                    <a:cubicBezTo>
                      <a:pt x="719" y="2982"/>
                      <a:pt x="647" y="2739"/>
                      <a:pt x="582" y="2479"/>
                    </a:cubicBezTo>
                    <a:cubicBezTo>
                      <a:pt x="391" y="1710"/>
                      <a:pt x="262" y="922"/>
                      <a:pt x="1" y="170"/>
                    </a:cubicBezTo>
                    <a:lnTo>
                      <a:pt x="1" y="170"/>
                    </a:lnTo>
                    <a:cubicBezTo>
                      <a:pt x="158" y="996"/>
                      <a:pt x="256" y="1834"/>
                      <a:pt x="464" y="2652"/>
                    </a:cubicBezTo>
                    <a:cubicBezTo>
                      <a:pt x="591" y="3224"/>
                      <a:pt x="816" y="3880"/>
                      <a:pt x="1013" y="4407"/>
                    </a:cubicBezTo>
                    <a:cubicBezTo>
                      <a:pt x="987" y="4538"/>
                      <a:pt x="936" y="4796"/>
                      <a:pt x="925" y="4845"/>
                    </a:cubicBezTo>
                    <a:cubicBezTo>
                      <a:pt x="913" y="4929"/>
                      <a:pt x="888" y="4932"/>
                      <a:pt x="909" y="4996"/>
                    </a:cubicBezTo>
                    <a:cubicBezTo>
                      <a:pt x="909" y="4997"/>
                      <a:pt x="910" y="4997"/>
                      <a:pt x="910" y="4999"/>
                    </a:cubicBezTo>
                    <a:cubicBezTo>
                      <a:pt x="937" y="4919"/>
                      <a:pt x="965" y="4841"/>
                      <a:pt x="988" y="4763"/>
                    </a:cubicBezTo>
                    <a:cubicBezTo>
                      <a:pt x="1049" y="4572"/>
                      <a:pt x="1114" y="4381"/>
                      <a:pt x="1182" y="4192"/>
                    </a:cubicBezTo>
                    <a:cubicBezTo>
                      <a:pt x="1234" y="3789"/>
                      <a:pt x="1367" y="3384"/>
                      <a:pt x="1517" y="3022"/>
                    </a:cubicBezTo>
                    <a:cubicBezTo>
                      <a:pt x="1536" y="2977"/>
                      <a:pt x="1557" y="2932"/>
                      <a:pt x="1575" y="2889"/>
                    </a:cubicBezTo>
                    <a:cubicBezTo>
                      <a:pt x="1599" y="2488"/>
                      <a:pt x="1847" y="2076"/>
                      <a:pt x="2171" y="1838"/>
                    </a:cubicBezTo>
                    <a:cubicBezTo>
                      <a:pt x="2191" y="1633"/>
                      <a:pt x="2193" y="1421"/>
                      <a:pt x="2177" y="1207"/>
                    </a:cubicBezTo>
                    <a:cubicBezTo>
                      <a:pt x="2147" y="865"/>
                      <a:pt x="2110" y="515"/>
                      <a:pt x="1975" y="196"/>
                    </a:cubicBezTo>
                    <a:lnTo>
                      <a:pt x="1975" y="196"/>
                    </a:lnTo>
                    <a:cubicBezTo>
                      <a:pt x="2069" y="568"/>
                      <a:pt x="2046" y="928"/>
                      <a:pt x="2027" y="1323"/>
                    </a:cubicBezTo>
                    <a:cubicBezTo>
                      <a:pt x="2016" y="1472"/>
                      <a:pt x="2000" y="1626"/>
                      <a:pt x="1980" y="1771"/>
                    </a:cubicBezTo>
                    <a:cubicBezTo>
                      <a:pt x="1994" y="1271"/>
                      <a:pt x="1920" y="757"/>
                      <a:pt x="1761" y="236"/>
                    </a:cubicBezTo>
                    <a:lnTo>
                      <a:pt x="1761" y="236"/>
                    </a:lnTo>
                    <a:cubicBezTo>
                      <a:pt x="1832" y="840"/>
                      <a:pt x="1800" y="1473"/>
                      <a:pt x="1741" y="2096"/>
                    </a:cubicBezTo>
                    <a:cubicBezTo>
                      <a:pt x="1729" y="2209"/>
                      <a:pt x="1711" y="2318"/>
                      <a:pt x="1688" y="2426"/>
                    </a:cubicBezTo>
                    <a:cubicBezTo>
                      <a:pt x="1740" y="1608"/>
                      <a:pt x="1697" y="770"/>
                      <a:pt x="13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9" name="Google Shape;13469;p33"/>
              <p:cNvSpPr/>
              <p:nvPr/>
            </p:nvSpPr>
            <p:spPr>
              <a:xfrm>
                <a:off x="4292175" y="3316100"/>
                <a:ext cx="122875" cy="44075"/>
              </a:xfrm>
              <a:custGeom>
                <a:avLst/>
                <a:gdLst/>
                <a:ahLst/>
                <a:cxnLst/>
                <a:rect l="l" t="t" r="r" b="b"/>
                <a:pathLst>
                  <a:path w="4915" h="1763" extrusionOk="0">
                    <a:moveTo>
                      <a:pt x="4915" y="1"/>
                    </a:moveTo>
                    <a:lnTo>
                      <a:pt x="4915" y="1"/>
                    </a:lnTo>
                    <a:cubicBezTo>
                      <a:pt x="4809" y="198"/>
                      <a:pt x="4693" y="394"/>
                      <a:pt x="4542" y="562"/>
                    </a:cubicBezTo>
                    <a:cubicBezTo>
                      <a:pt x="4304" y="817"/>
                      <a:pt x="4058" y="987"/>
                      <a:pt x="3820" y="1121"/>
                    </a:cubicBezTo>
                    <a:cubicBezTo>
                      <a:pt x="3311" y="1419"/>
                      <a:pt x="2666" y="1522"/>
                      <a:pt x="2144" y="1539"/>
                    </a:cubicBezTo>
                    <a:cubicBezTo>
                      <a:pt x="2118" y="1540"/>
                      <a:pt x="2092" y="1540"/>
                      <a:pt x="2066" y="1540"/>
                    </a:cubicBezTo>
                    <a:cubicBezTo>
                      <a:pt x="1565" y="1540"/>
                      <a:pt x="1137" y="1457"/>
                      <a:pt x="701" y="1334"/>
                    </a:cubicBezTo>
                    <a:cubicBezTo>
                      <a:pt x="562" y="1295"/>
                      <a:pt x="424" y="1248"/>
                      <a:pt x="287" y="1198"/>
                    </a:cubicBezTo>
                    <a:cubicBezTo>
                      <a:pt x="233" y="1184"/>
                      <a:pt x="171" y="1144"/>
                      <a:pt x="115" y="1144"/>
                    </a:cubicBezTo>
                    <a:cubicBezTo>
                      <a:pt x="87" y="1144"/>
                      <a:pt x="61" y="1153"/>
                      <a:pt x="38" y="1180"/>
                    </a:cubicBezTo>
                    <a:cubicBezTo>
                      <a:pt x="0" y="1219"/>
                      <a:pt x="1" y="1286"/>
                      <a:pt x="36" y="1327"/>
                    </a:cubicBezTo>
                    <a:cubicBezTo>
                      <a:pt x="112" y="1390"/>
                      <a:pt x="238" y="1410"/>
                      <a:pt x="331" y="1450"/>
                    </a:cubicBezTo>
                    <a:cubicBezTo>
                      <a:pt x="614" y="1548"/>
                      <a:pt x="905" y="1627"/>
                      <a:pt x="1201" y="1679"/>
                    </a:cubicBezTo>
                    <a:cubicBezTo>
                      <a:pt x="1491" y="1733"/>
                      <a:pt x="1780" y="1762"/>
                      <a:pt x="2064" y="1762"/>
                    </a:cubicBezTo>
                    <a:cubicBezTo>
                      <a:pt x="2820" y="1762"/>
                      <a:pt x="3538" y="1558"/>
                      <a:pt x="4126" y="1091"/>
                    </a:cubicBezTo>
                    <a:cubicBezTo>
                      <a:pt x="4316" y="938"/>
                      <a:pt x="4494" y="765"/>
                      <a:pt x="4635" y="564"/>
                    </a:cubicBezTo>
                    <a:cubicBezTo>
                      <a:pt x="4754" y="390"/>
                      <a:pt x="4836" y="195"/>
                      <a:pt x="491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0" name="Google Shape;13470;p33"/>
              <p:cNvSpPr/>
              <p:nvPr/>
            </p:nvSpPr>
            <p:spPr>
              <a:xfrm>
                <a:off x="4272100" y="3356725"/>
                <a:ext cx="48850" cy="8725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349" extrusionOk="0">
                    <a:moveTo>
                      <a:pt x="108" y="0"/>
                    </a:moveTo>
                    <a:cubicBezTo>
                      <a:pt x="55" y="0"/>
                      <a:pt x="4" y="43"/>
                      <a:pt x="0" y="98"/>
                    </a:cubicBezTo>
                    <a:cubicBezTo>
                      <a:pt x="6" y="194"/>
                      <a:pt x="55" y="197"/>
                      <a:pt x="88" y="215"/>
                    </a:cubicBezTo>
                    <a:cubicBezTo>
                      <a:pt x="284" y="272"/>
                      <a:pt x="788" y="349"/>
                      <a:pt x="1109" y="349"/>
                    </a:cubicBezTo>
                    <a:cubicBezTo>
                      <a:pt x="1118" y="349"/>
                      <a:pt x="1126" y="349"/>
                      <a:pt x="1134" y="349"/>
                    </a:cubicBezTo>
                    <a:cubicBezTo>
                      <a:pt x="1409" y="344"/>
                      <a:pt x="1684" y="295"/>
                      <a:pt x="1954" y="247"/>
                    </a:cubicBezTo>
                    <a:lnTo>
                      <a:pt x="1954" y="247"/>
                    </a:lnTo>
                    <a:cubicBezTo>
                      <a:pt x="1890" y="250"/>
                      <a:pt x="1825" y="251"/>
                      <a:pt x="1761" y="251"/>
                    </a:cubicBezTo>
                    <a:cubicBezTo>
                      <a:pt x="1421" y="251"/>
                      <a:pt x="1080" y="212"/>
                      <a:pt x="748" y="138"/>
                    </a:cubicBezTo>
                    <a:cubicBezTo>
                      <a:pt x="672" y="121"/>
                      <a:pt x="531" y="91"/>
                      <a:pt x="435" y="70"/>
                    </a:cubicBezTo>
                    <a:lnTo>
                      <a:pt x="435" y="70"/>
                    </a:lnTo>
                    <a:cubicBezTo>
                      <a:pt x="444" y="73"/>
                      <a:pt x="454" y="74"/>
                      <a:pt x="464" y="77"/>
                    </a:cubicBezTo>
                    <a:cubicBezTo>
                      <a:pt x="359" y="61"/>
                      <a:pt x="257" y="21"/>
                      <a:pt x="151" y="9"/>
                    </a:cubicBezTo>
                    <a:lnTo>
                      <a:pt x="162" y="9"/>
                    </a:lnTo>
                    <a:cubicBezTo>
                      <a:pt x="149" y="6"/>
                      <a:pt x="138" y="4"/>
                      <a:pt x="125" y="2"/>
                    </a:cubicBezTo>
                    <a:cubicBezTo>
                      <a:pt x="119" y="1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1" name="Google Shape;13471;p33"/>
              <p:cNvSpPr/>
              <p:nvPr/>
            </p:nvSpPr>
            <p:spPr>
              <a:xfrm>
                <a:off x="4280600" y="3351625"/>
                <a:ext cx="37100" cy="9025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361" extrusionOk="0">
                    <a:moveTo>
                      <a:pt x="113" y="0"/>
                    </a:moveTo>
                    <a:cubicBezTo>
                      <a:pt x="60" y="0"/>
                      <a:pt x="15" y="30"/>
                      <a:pt x="7" y="93"/>
                    </a:cubicBezTo>
                    <a:cubicBezTo>
                      <a:pt x="1" y="173"/>
                      <a:pt x="73" y="206"/>
                      <a:pt x="140" y="215"/>
                    </a:cubicBezTo>
                    <a:cubicBezTo>
                      <a:pt x="214" y="231"/>
                      <a:pt x="289" y="247"/>
                      <a:pt x="363" y="261"/>
                    </a:cubicBezTo>
                    <a:cubicBezTo>
                      <a:pt x="701" y="321"/>
                      <a:pt x="1043" y="360"/>
                      <a:pt x="1386" y="360"/>
                    </a:cubicBezTo>
                    <a:cubicBezTo>
                      <a:pt x="1419" y="360"/>
                      <a:pt x="1451" y="360"/>
                      <a:pt x="1484" y="359"/>
                    </a:cubicBezTo>
                    <a:cubicBezTo>
                      <a:pt x="1047" y="259"/>
                      <a:pt x="613" y="119"/>
                      <a:pt x="176" y="13"/>
                    </a:cubicBezTo>
                    <a:cubicBezTo>
                      <a:pt x="155" y="4"/>
                      <a:pt x="134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2" name="Google Shape;13472;p33"/>
              <p:cNvSpPr/>
              <p:nvPr/>
            </p:nvSpPr>
            <p:spPr>
              <a:xfrm>
                <a:off x="4300425" y="3320725"/>
                <a:ext cx="107800" cy="31475"/>
              </a:xfrm>
              <a:custGeom>
                <a:avLst/>
                <a:gdLst/>
                <a:ahLst/>
                <a:cxnLst/>
                <a:rect l="l" t="t" r="r" b="b"/>
                <a:pathLst>
                  <a:path w="4312" h="1259" extrusionOk="0">
                    <a:moveTo>
                      <a:pt x="4312" y="1"/>
                    </a:moveTo>
                    <a:cubicBezTo>
                      <a:pt x="3962" y="510"/>
                      <a:pt x="3385" y="740"/>
                      <a:pt x="2850" y="877"/>
                    </a:cubicBezTo>
                    <a:cubicBezTo>
                      <a:pt x="2551" y="961"/>
                      <a:pt x="2245" y="1012"/>
                      <a:pt x="1933" y="1029"/>
                    </a:cubicBezTo>
                    <a:cubicBezTo>
                      <a:pt x="1871" y="1035"/>
                      <a:pt x="1795" y="1038"/>
                      <a:pt x="1711" y="1038"/>
                    </a:cubicBezTo>
                    <a:cubicBezTo>
                      <a:pt x="1410" y="1038"/>
                      <a:pt x="1000" y="999"/>
                      <a:pt x="695" y="930"/>
                    </a:cubicBezTo>
                    <a:cubicBezTo>
                      <a:pt x="692" y="930"/>
                      <a:pt x="690" y="928"/>
                      <a:pt x="686" y="928"/>
                    </a:cubicBezTo>
                    <a:cubicBezTo>
                      <a:pt x="682" y="927"/>
                      <a:pt x="678" y="927"/>
                      <a:pt x="675" y="926"/>
                    </a:cubicBezTo>
                    <a:lnTo>
                      <a:pt x="679" y="926"/>
                    </a:lnTo>
                    <a:cubicBezTo>
                      <a:pt x="579" y="904"/>
                      <a:pt x="481" y="879"/>
                      <a:pt x="385" y="851"/>
                    </a:cubicBezTo>
                    <a:cubicBezTo>
                      <a:pt x="324" y="833"/>
                      <a:pt x="264" y="812"/>
                      <a:pt x="203" y="791"/>
                    </a:cubicBezTo>
                    <a:cubicBezTo>
                      <a:pt x="180" y="781"/>
                      <a:pt x="155" y="774"/>
                      <a:pt x="131" y="774"/>
                    </a:cubicBezTo>
                    <a:cubicBezTo>
                      <a:pt x="116" y="774"/>
                      <a:pt x="102" y="777"/>
                      <a:pt x="87" y="784"/>
                    </a:cubicBezTo>
                    <a:cubicBezTo>
                      <a:pt x="1" y="823"/>
                      <a:pt x="7" y="959"/>
                      <a:pt x="99" y="989"/>
                    </a:cubicBezTo>
                    <a:cubicBezTo>
                      <a:pt x="309" y="1067"/>
                      <a:pt x="527" y="1122"/>
                      <a:pt x="748" y="1164"/>
                    </a:cubicBezTo>
                    <a:cubicBezTo>
                      <a:pt x="1058" y="1224"/>
                      <a:pt x="1382" y="1259"/>
                      <a:pt x="1706" y="1259"/>
                    </a:cubicBezTo>
                    <a:cubicBezTo>
                      <a:pt x="2338" y="1259"/>
                      <a:pt x="2971" y="1127"/>
                      <a:pt x="3511" y="797"/>
                    </a:cubicBezTo>
                    <a:cubicBezTo>
                      <a:pt x="3835" y="601"/>
                      <a:pt x="4142" y="348"/>
                      <a:pt x="43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3" name="Google Shape;13473;p33"/>
              <p:cNvSpPr/>
              <p:nvPr/>
            </p:nvSpPr>
            <p:spPr>
              <a:xfrm>
                <a:off x="4317400" y="3343825"/>
                <a:ext cx="575" cy="150"/>
              </a:xfrm>
              <a:custGeom>
                <a:avLst/>
                <a:gdLst/>
                <a:ahLst/>
                <a:cxnLst/>
                <a:rect l="l" t="t" r="r" b="b"/>
                <a:pathLst>
                  <a:path w="23" h="6" extrusionOk="0">
                    <a:moveTo>
                      <a:pt x="1" y="1"/>
                    </a:moveTo>
                    <a:cubicBezTo>
                      <a:pt x="2" y="1"/>
                      <a:pt x="3" y="1"/>
                      <a:pt x="5" y="2"/>
                    </a:cubicBezTo>
                    <a:lnTo>
                      <a:pt x="5" y="2"/>
                    </a:lnTo>
                    <a:cubicBezTo>
                      <a:pt x="4" y="1"/>
                      <a:pt x="3" y="1"/>
                      <a:pt x="3" y="1"/>
                    </a:cubicBezTo>
                    <a:close/>
                    <a:moveTo>
                      <a:pt x="5" y="2"/>
                    </a:moveTo>
                    <a:lnTo>
                      <a:pt x="5" y="2"/>
                    </a:lnTo>
                    <a:cubicBezTo>
                      <a:pt x="6" y="2"/>
                      <a:pt x="6" y="2"/>
                      <a:pt x="8" y="3"/>
                    </a:cubicBezTo>
                    <a:cubicBezTo>
                      <a:pt x="11" y="3"/>
                      <a:pt x="13" y="5"/>
                      <a:pt x="17" y="5"/>
                    </a:cubicBezTo>
                    <a:cubicBezTo>
                      <a:pt x="20" y="5"/>
                      <a:pt x="21" y="6"/>
                      <a:pt x="22" y="6"/>
                    </a:cubicBezTo>
                    <a:cubicBezTo>
                      <a:pt x="23" y="6"/>
                      <a:pt x="17" y="4"/>
                      <a:pt x="5" y="2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4" name="Google Shape;13474;p33"/>
              <p:cNvSpPr/>
              <p:nvPr/>
            </p:nvSpPr>
            <p:spPr>
              <a:xfrm>
                <a:off x="4310350" y="3309775"/>
                <a:ext cx="98275" cy="33250"/>
              </a:xfrm>
              <a:custGeom>
                <a:avLst/>
                <a:gdLst/>
                <a:ahLst/>
                <a:cxnLst/>
                <a:rect l="l" t="t" r="r" b="b"/>
                <a:pathLst>
                  <a:path w="3931" h="1330" extrusionOk="0">
                    <a:moveTo>
                      <a:pt x="3930" y="0"/>
                    </a:moveTo>
                    <a:cubicBezTo>
                      <a:pt x="3513" y="718"/>
                      <a:pt x="2765" y="936"/>
                      <a:pt x="1986" y="1056"/>
                    </a:cubicBezTo>
                    <a:cubicBezTo>
                      <a:pt x="1740" y="1093"/>
                      <a:pt x="1518" y="1110"/>
                      <a:pt x="1287" y="1110"/>
                    </a:cubicBezTo>
                    <a:cubicBezTo>
                      <a:pt x="1106" y="1110"/>
                      <a:pt x="920" y="1100"/>
                      <a:pt x="710" y="1079"/>
                    </a:cubicBezTo>
                    <a:cubicBezTo>
                      <a:pt x="558" y="1063"/>
                      <a:pt x="406" y="1043"/>
                      <a:pt x="257" y="1014"/>
                    </a:cubicBezTo>
                    <a:lnTo>
                      <a:pt x="257" y="1014"/>
                    </a:lnTo>
                    <a:cubicBezTo>
                      <a:pt x="263" y="1015"/>
                      <a:pt x="266" y="1016"/>
                      <a:pt x="265" y="1016"/>
                    </a:cubicBezTo>
                    <a:cubicBezTo>
                      <a:pt x="264" y="1016"/>
                      <a:pt x="258" y="1015"/>
                      <a:pt x="247" y="1013"/>
                    </a:cubicBezTo>
                    <a:lnTo>
                      <a:pt x="243" y="1013"/>
                    </a:lnTo>
                    <a:cubicBezTo>
                      <a:pt x="242" y="1013"/>
                      <a:pt x="241" y="1013"/>
                      <a:pt x="239" y="1010"/>
                    </a:cubicBezTo>
                    <a:lnTo>
                      <a:pt x="242" y="1010"/>
                    </a:lnTo>
                    <a:cubicBezTo>
                      <a:pt x="206" y="1005"/>
                      <a:pt x="168" y="988"/>
                      <a:pt x="131" y="988"/>
                    </a:cubicBezTo>
                    <a:cubicBezTo>
                      <a:pt x="116" y="988"/>
                      <a:pt x="101" y="991"/>
                      <a:pt x="87" y="998"/>
                    </a:cubicBezTo>
                    <a:cubicBezTo>
                      <a:pt x="0" y="1036"/>
                      <a:pt x="7" y="1173"/>
                      <a:pt x="98" y="1203"/>
                    </a:cubicBezTo>
                    <a:cubicBezTo>
                      <a:pt x="335" y="1263"/>
                      <a:pt x="579" y="1292"/>
                      <a:pt x="822" y="1312"/>
                    </a:cubicBezTo>
                    <a:cubicBezTo>
                      <a:pt x="963" y="1324"/>
                      <a:pt x="1109" y="1330"/>
                      <a:pt x="1257" y="1330"/>
                    </a:cubicBezTo>
                    <a:cubicBezTo>
                      <a:pt x="2308" y="1330"/>
                      <a:pt x="3477" y="1017"/>
                      <a:pt x="393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5" name="Google Shape;13475;p33"/>
              <p:cNvSpPr/>
              <p:nvPr/>
            </p:nvSpPr>
            <p:spPr>
              <a:xfrm>
                <a:off x="4316475" y="3335050"/>
                <a:ext cx="325" cy="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3" extrusionOk="0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lnTo>
                      <a:pt x="2" y="1"/>
                    </a:lnTo>
                    <a:cubicBezTo>
                      <a:pt x="2" y="1"/>
                      <a:pt x="2" y="1"/>
                      <a:pt x="2" y="1"/>
                    </a:cubicBezTo>
                    <a:close/>
                    <a:moveTo>
                      <a:pt x="2" y="1"/>
                    </a:moveTo>
                    <a:cubicBezTo>
                      <a:pt x="5" y="2"/>
                      <a:pt x="9" y="3"/>
                      <a:pt x="13" y="3"/>
                    </a:cubicBezTo>
                    <a:cubicBezTo>
                      <a:pt x="9" y="2"/>
                      <a:pt x="6" y="2"/>
                      <a:pt x="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6" name="Google Shape;13476;p33"/>
              <p:cNvSpPr/>
              <p:nvPr/>
            </p:nvSpPr>
            <p:spPr>
              <a:xfrm>
                <a:off x="4326200" y="3332750"/>
                <a:ext cx="100" cy="50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1" y="1"/>
                    </a:moveTo>
                    <a:cubicBezTo>
                      <a:pt x="2" y="1"/>
                      <a:pt x="3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7" name="Google Shape;13477;p33"/>
              <p:cNvSpPr/>
              <p:nvPr/>
            </p:nvSpPr>
            <p:spPr>
              <a:xfrm>
                <a:off x="4322850" y="3295050"/>
                <a:ext cx="87925" cy="39100"/>
              </a:xfrm>
              <a:custGeom>
                <a:avLst/>
                <a:gdLst/>
                <a:ahLst/>
                <a:cxnLst/>
                <a:rect l="l" t="t" r="r" b="b"/>
                <a:pathLst>
                  <a:path w="3517" h="1564" extrusionOk="0">
                    <a:moveTo>
                      <a:pt x="3517" y="0"/>
                    </a:moveTo>
                    <a:cubicBezTo>
                      <a:pt x="3387" y="351"/>
                      <a:pt x="3136" y="604"/>
                      <a:pt x="2836" y="824"/>
                    </a:cubicBezTo>
                    <a:cubicBezTo>
                      <a:pt x="2595" y="988"/>
                      <a:pt x="2148" y="1175"/>
                      <a:pt x="1799" y="1246"/>
                    </a:cubicBezTo>
                    <a:cubicBezTo>
                      <a:pt x="1474" y="1318"/>
                      <a:pt x="1220" y="1342"/>
                      <a:pt x="932" y="1342"/>
                    </a:cubicBezTo>
                    <a:cubicBezTo>
                      <a:pt x="822" y="1342"/>
                      <a:pt x="706" y="1339"/>
                      <a:pt x="580" y="1333"/>
                    </a:cubicBezTo>
                    <a:cubicBezTo>
                      <a:pt x="456" y="1324"/>
                      <a:pt x="331" y="1312"/>
                      <a:pt x="209" y="1297"/>
                    </a:cubicBezTo>
                    <a:cubicBezTo>
                      <a:pt x="189" y="1293"/>
                      <a:pt x="168" y="1290"/>
                      <a:pt x="148" y="1290"/>
                    </a:cubicBezTo>
                    <a:cubicBezTo>
                      <a:pt x="121" y="1290"/>
                      <a:pt x="95" y="1296"/>
                      <a:pt x="73" y="1315"/>
                    </a:cubicBezTo>
                    <a:cubicBezTo>
                      <a:pt x="1" y="1374"/>
                      <a:pt x="41" y="1503"/>
                      <a:pt x="134" y="1509"/>
                    </a:cubicBezTo>
                    <a:cubicBezTo>
                      <a:pt x="131" y="1508"/>
                      <a:pt x="126" y="1507"/>
                      <a:pt x="121" y="1505"/>
                    </a:cubicBezTo>
                    <a:lnTo>
                      <a:pt x="121" y="1505"/>
                    </a:lnTo>
                    <a:cubicBezTo>
                      <a:pt x="314" y="1541"/>
                      <a:pt x="512" y="1552"/>
                      <a:pt x="706" y="1561"/>
                    </a:cubicBezTo>
                    <a:cubicBezTo>
                      <a:pt x="762" y="1563"/>
                      <a:pt x="817" y="1564"/>
                      <a:pt x="873" y="1564"/>
                    </a:cubicBezTo>
                    <a:cubicBezTo>
                      <a:pt x="1365" y="1564"/>
                      <a:pt x="1865" y="1502"/>
                      <a:pt x="2320" y="1304"/>
                    </a:cubicBezTo>
                    <a:cubicBezTo>
                      <a:pt x="2864" y="1050"/>
                      <a:pt x="3362" y="597"/>
                      <a:pt x="35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8" name="Google Shape;13478;p33"/>
              <p:cNvSpPr/>
              <p:nvPr/>
            </p:nvSpPr>
            <p:spPr>
              <a:xfrm>
                <a:off x="4339450" y="3292850"/>
                <a:ext cx="69000" cy="32125"/>
              </a:xfrm>
              <a:custGeom>
                <a:avLst/>
                <a:gdLst/>
                <a:ahLst/>
                <a:cxnLst/>
                <a:rect l="l" t="t" r="r" b="b"/>
                <a:pathLst>
                  <a:path w="2760" h="1285" extrusionOk="0">
                    <a:moveTo>
                      <a:pt x="2759" y="1"/>
                    </a:moveTo>
                    <a:cubicBezTo>
                      <a:pt x="2628" y="191"/>
                      <a:pt x="2509" y="353"/>
                      <a:pt x="2327" y="488"/>
                    </a:cubicBezTo>
                    <a:cubicBezTo>
                      <a:pt x="2127" y="649"/>
                      <a:pt x="1644" y="858"/>
                      <a:pt x="1518" y="890"/>
                    </a:cubicBezTo>
                    <a:cubicBezTo>
                      <a:pt x="1160" y="1001"/>
                      <a:pt x="784" y="1056"/>
                      <a:pt x="482" y="1056"/>
                    </a:cubicBezTo>
                    <a:cubicBezTo>
                      <a:pt x="477" y="1056"/>
                      <a:pt x="471" y="1056"/>
                      <a:pt x="466" y="1056"/>
                    </a:cubicBezTo>
                    <a:cubicBezTo>
                      <a:pt x="370" y="1054"/>
                      <a:pt x="272" y="1051"/>
                      <a:pt x="176" y="1040"/>
                    </a:cubicBezTo>
                    <a:cubicBezTo>
                      <a:pt x="158" y="1038"/>
                      <a:pt x="138" y="1035"/>
                      <a:pt x="118" y="1035"/>
                    </a:cubicBezTo>
                    <a:cubicBezTo>
                      <a:pt x="90" y="1035"/>
                      <a:pt x="64" y="1040"/>
                      <a:pt x="42" y="1060"/>
                    </a:cubicBezTo>
                    <a:cubicBezTo>
                      <a:pt x="14" y="1084"/>
                      <a:pt x="0" y="1125"/>
                      <a:pt x="6" y="1163"/>
                    </a:cubicBezTo>
                    <a:cubicBezTo>
                      <a:pt x="34" y="1285"/>
                      <a:pt x="200" y="1257"/>
                      <a:pt x="340" y="1274"/>
                    </a:cubicBezTo>
                    <a:cubicBezTo>
                      <a:pt x="379" y="1275"/>
                      <a:pt x="418" y="1275"/>
                      <a:pt x="457" y="1275"/>
                    </a:cubicBezTo>
                    <a:cubicBezTo>
                      <a:pt x="920" y="1275"/>
                      <a:pt x="1393" y="1199"/>
                      <a:pt x="1809" y="993"/>
                    </a:cubicBezTo>
                    <a:cubicBezTo>
                      <a:pt x="2054" y="862"/>
                      <a:pt x="2302" y="675"/>
                      <a:pt x="2467" y="478"/>
                    </a:cubicBezTo>
                    <a:cubicBezTo>
                      <a:pt x="2588" y="334"/>
                      <a:pt x="2678" y="167"/>
                      <a:pt x="27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9" name="Google Shape;13479;p33"/>
              <p:cNvSpPr/>
              <p:nvPr/>
            </p:nvSpPr>
            <p:spPr>
              <a:xfrm>
                <a:off x="4352725" y="3294375"/>
                <a:ext cx="49575" cy="20575"/>
              </a:xfrm>
              <a:custGeom>
                <a:avLst/>
                <a:gdLst/>
                <a:ahLst/>
                <a:cxnLst/>
                <a:rect l="l" t="t" r="r" b="b"/>
                <a:pathLst>
                  <a:path w="1983" h="823" extrusionOk="0">
                    <a:moveTo>
                      <a:pt x="1983" y="0"/>
                    </a:moveTo>
                    <a:lnTo>
                      <a:pt x="1983" y="0"/>
                    </a:lnTo>
                    <a:cubicBezTo>
                      <a:pt x="1552" y="439"/>
                      <a:pt x="915" y="554"/>
                      <a:pt x="304" y="593"/>
                    </a:cubicBezTo>
                    <a:cubicBezTo>
                      <a:pt x="286" y="595"/>
                      <a:pt x="268" y="596"/>
                      <a:pt x="253" y="596"/>
                    </a:cubicBezTo>
                    <a:cubicBezTo>
                      <a:pt x="236" y="606"/>
                      <a:pt x="221" y="616"/>
                      <a:pt x="204" y="627"/>
                    </a:cubicBezTo>
                    <a:cubicBezTo>
                      <a:pt x="145" y="684"/>
                      <a:pt x="73" y="730"/>
                      <a:pt x="1" y="765"/>
                    </a:cubicBezTo>
                    <a:cubicBezTo>
                      <a:pt x="5" y="771"/>
                      <a:pt x="9" y="778"/>
                      <a:pt x="14" y="784"/>
                    </a:cubicBezTo>
                    <a:cubicBezTo>
                      <a:pt x="40" y="816"/>
                      <a:pt x="76" y="822"/>
                      <a:pt x="114" y="822"/>
                    </a:cubicBezTo>
                    <a:cubicBezTo>
                      <a:pt x="139" y="822"/>
                      <a:pt x="165" y="820"/>
                      <a:pt x="189" y="819"/>
                    </a:cubicBezTo>
                    <a:cubicBezTo>
                      <a:pt x="273" y="815"/>
                      <a:pt x="358" y="810"/>
                      <a:pt x="442" y="802"/>
                    </a:cubicBezTo>
                    <a:cubicBezTo>
                      <a:pt x="993" y="758"/>
                      <a:pt x="1659" y="460"/>
                      <a:pt x="19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0" name="Google Shape;13480;p33"/>
              <p:cNvSpPr/>
              <p:nvPr/>
            </p:nvSpPr>
            <p:spPr>
              <a:xfrm>
                <a:off x="4287950" y="3163825"/>
                <a:ext cx="58350" cy="112925"/>
              </a:xfrm>
              <a:custGeom>
                <a:avLst/>
                <a:gdLst/>
                <a:ahLst/>
                <a:cxnLst/>
                <a:rect l="l" t="t" r="r" b="b"/>
                <a:pathLst>
                  <a:path w="2334" h="4517" extrusionOk="0">
                    <a:moveTo>
                      <a:pt x="1585" y="0"/>
                    </a:moveTo>
                    <a:cubicBezTo>
                      <a:pt x="1731" y="172"/>
                      <a:pt x="1828" y="376"/>
                      <a:pt x="1917" y="581"/>
                    </a:cubicBezTo>
                    <a:cubicBezTo>
                      <a:pt x="1993" y="776"/>
                      <a:pt x="2048" y="893"/>
                      <a:pt x="2086" y="1090"/>
                    </a:cubicBezTo>
                    <a:cubicBezTo>
                      <a:pt x="2210" y="1683"/>
                      <a:pt x="2056" y="2434"/>
                      <a:pt x="1737" y="2976"/>
                    </a:cubicBezTo>
                    <a:cubicBezTo>
                      <a:pt x="1401" y="3581"/>
                      <a:pt x="952" y="3920"/>
                      <a:pt x="331" y="4205"/>
                    </a:cubicBezTo>
                    <a:cubicBezTo>
                      <a:pt x="205" y="4253"/>
                      <a:pt x="190" y="4263"/>
                      <a:pt x="94" y="4289"/>
                    </a:cubicBezTo>
                    <a:cubicBezTo>
                      <a:pt x="72" y="4294"/>
                      <a:pt x="48" y="4303"/>
                      <a:pt x="27" y="4314"/>
                    </a:cubicBezTo>
                    <a:lnTo>
                      <a:pt x="0" y="4469"/>
                    </a:lnTo>
                    <a:cubicBezTo>
                      <a:pt x="21" y="4497"/>
                      <a:pt x="51" y="4517"/>
                      <a:pt x="86" y="4517"/>
                    </a:cubicBezTo>
                    <a:cubicBezTo>
                      <a:pt x="94" y="4517"/>
                      <a:pt x="102" y="4516"/>
                      <a:pt x="111" y="4514"/>
                    </a:cubicBezTo>
                    <a:cubicBezTo>
                      <a:pt x="447" y="4425"/>
                      <a:pt x="753" y="4253"/>
                      <a:pt x="1041" y="4061"/>
                    </a:cubicBezTo>
                    <a:cubicBezTo>
                      <a:pt x="1422" y="3807"/>
                      <a:pt x="1732" y="3457"/>
                      <a:pt x="1947" y="3054"/>
                    </a:cubicBezTo>
                    <a:cubicBezTo>
                      <a:pt x="2180" y="2630"/>
                      <a:pt x="2333" y="2151"/>
                      <a:pt x="2332" y="1665"/>
                    </a:cubicBezTo>
                    <a:cubicBezTo>
                      <a:pt x="2332" y="1300"/>
                      <a:pt x="2221" y="942"/>
                      <a:pt x="2040" y="627"/>
                    </a:cubicBezTo>
                    <a:cubicBezTo>
                      <a:pt x="1916" y="401"/>
                      <a:pt x="1775" y="178"/>
                      <a:pt x="158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1" name="Google Shape;13481;p33"/>
              <p:cNvSpPr/>
              <p:nvPr/>
            </p:nvSpPr>
            <p:spPr>
              <a:xfrm>
                <a:off x="4288750" y="3156700"/>
                <a:ext cx="50025" cy="114175"/>
              </a:xfrm>
              <a:custGeom>
                <a:avLst/>
                <a:gdLst/>
                <a:ahLst/>
                <a:cxnLst/>
                <a:rect l="l" t="t" r="r" b="b"/>
                <a:pathLst>
                  <a:path w="2001" h="4567" extrusionOk="0">
                    <a:moveTo>
                      <a:pt x="1185" y="1"/>
                    </a:moveTo>
                    <a:lnTo>
                      <a:pt x="1185" y="1"/>
                    </a:lnTo>
                    <a:cubicBezTo>
                      <a:pt x="1336" y="189"/>
                      <a:pt x="1451" y="401"/>
                      <a:pt x="1552" y="621"/>
                    </a:cubicBezTo>
                    <a:cubicBezTo>
                      <a:pt x="1669" y="884"/>
                      <a:pt x="1754" y="1145"/>
                      <a:pt x="1779" y="1453"/>
                    </a:cubicBezTo>
                    <a:cubicBezTo>
                      <a:pt x="1820" y="1837"/>
                      <a:pt x="1664" y="2574"/>
                      <a:pt x="1437" y="2985"/>
                    </a:cubicBezTo>
                    <a:cubicBezTo>
                      <a:pt x="1157" y="3531"/>
                      <a:pt x="740" y="3918"/>
                      <a:pt x="266" y="4189"/>
                    </a:cubicBezTo>
                    <a:cubicBezTo>
                      <a:pt x="191" y="4230"/>
                      <a:pt x="116" y="4268"/>
                      <a:pt x="38" y="4305"/>
                    </a:cubicBezTo>
                    <a:cubicBezTo>
                      <a:pt x="26" y="4392"/>
                      <a:pt x="15" y="4480"/>
                      <a:pt x="0" y="4566"/>
                    </a:cubicBezTo>
                    <a:cubicBezTo>
                      <a:pt x="236" y="4464"/>
                      <a:pt x="464" y="4341"/>
                      <a:pt x="673" y="4190"/>
                    </a:cubicBezTo>
                    <a:cubicBezTo>
                      <a:pt x="1200" y="3819"/>
                      <a:pt x="1602" y="3281"/>
                      <a:pt x="1811" y="2671"/>
                    </a:cubicBezTo>
                    <a:cubicBezTo>
                      <a:pt x="1919" y="2343"/>
                      <a:pt x="2000" y="1997"/>
                      <a:pt x="1996" y="1648"/>
                    </a:cubicBezTo>
                    <a:cubicBezTo>
                      <a:pt x="1966" y="1062"/>
                      <a:pt x="1590" y="409"/>
                      <a:pt x="118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2" name="Google Shape;13482;p33"/>
              <p:cNvSpPr/>
              <p:nvPr/>
            </p:nvSpPr>
            <p:spPr>
              <a:xfrm>
                <a:off x="4290075" y="3166700"/>
                <a:ext cx="40150" cy="93600"/>
              </a:xfrm>
              <a:custGeom>
                <a:avLst/>
                <a:gdLst/>
                <a:ahLst/>
                <a:cxnLst/>
                <a:rect l="l" t="t" r="r" b="b"/>
                <a:pathLst>
                  <a:path w="1606" h="3744" extrusionOk="0">
                    <a:moveTo>
                      <a:pt x="1227" y="0"/>
                    </a:moveTo>
                    <a:cubicBezTo>
                      <a:pt x="1474" y="479"/>
                      <a:pt x="1497" y="979"/>
                      <a:pt x="1405" y="1437"/>
                    </a:cubicBezTo>
                    <a:cubicBezTo>
                      <a:pt x="1347" y="1761"/>
                      <a:pt x="1177" y="2246"/>
                      <a:pt x="990" y="2533"/>
                    </a:cubicBezTo>
                    <a:cubicBezTo>
                      <a:pt x="749" y="2896"/>
                      <a:pt x="539" y="3135"/>
                      <a:pt x="168" y="3384"/>
                    </a:cubicBezTo>
                    <a:cubicBezTo>
                      <a:pt x="120" y="3415"/>
                      <a:pt x="71" y="3445"/>
                      <a:pt x="23" y="3475"/>
                    </a:cubicBezTo>
                    <a:cubicBezTo>
                      <a:pt x="17" y="3565"/>
                      <a:pt x="9" y="3653"/>
                      <a:pt x="1" y="3744"/>
                    </a:cubicBezTo>
                    <a:cubicBezTo>
                      <a:pt x="128" y="3673"/>
                      <a:pt x="251" y="3596"/>
                      <a:pt x="372" y="3513"/>
                    </a:cubicBezTo>
                    <a:cubicBezTo>
                      <a:pt x="1080" y="3017"/>
                      <a:pt x="1553" y="2167"/>
                      <a:pt x="1579" y="1377"/>
                    </a:cubicBezTo>
                    <a:cubicBezTo>
                      <a:pt x="1605" y="930"/>
                      <a:pt x="1523" y="438"/>
                      <a:pt x="1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3" name="Google Shape;13483;p33"/>
              <p:cNvSpPr/>
              <p:nvPr/>
            </p:nvSpPr>
            <p:spPr>
              <a:xfrm>
                <a:off x="4290775" y="3172875"/>
                <a:ext cx="33200" cy="77325"/>
              </a:xfrm>
              <a:custGeom>
                <a:avLst/>
                <a:gdLst/>
                <a:ahLst/>
                <a:cxnLst/>
                <a:rect l="l" t="t" r="r" b="b"/>
                <a:pathLst>
                  <a:path w="1328" h="3093" extrusionOk="0">
                    <a:moveTo>
                      <a:pt x="1144" y="1"/>
                    </a:moveTo>
                    <a:cubicBezTo>
                      <a:pt x="1198" y="177"/>
                      <a:pt x="1201" y="341"/>
                      <a:pt x="1203" y="519"/>
                    </a:cubicBezTo>
                    <a:cubicBezTo>
                      <a:pt x="1208" y="897"/>
                      <a:pt x="1125" y="1192"/>
                      <a:pt x="968" y="1541"/>
                    </a:cubicBezTo>
                    <a:cubicBezTo>
                      <a:pt x="824" y="1851"/>
                      <a:pt x="623" y="2202"/>
                      <a:pt x="353" y="2514"/>
                    </a:cubicBezTo>
                    <a:cubicBezTo>
                      <a:pt x="337" y="2531"/>
                      <a:pt x="312" y="2558"/>
                      <a:pt x="301" y="2568"/>
                    </a:cubicBezTo>
                    <a:cubicBezTo>
                      <a:pt x="223" y="2650"/>
                      <a:pt x="135" y="2724"/>
                      <a:pt x="43" y="2792"/>
                    </a:cubicBezTo>
                    <a:cubicBezTo>
                      <a:pt x="32" y="2881"/>
                      <a:pt x="17" y="2970"/>
                      <a:pt x="2" y="3057"/>
                    </a:cubicBezTo>
                    <a:cubicBezTo>
                      <a:pt x="2" y="3069"/>
                      <a:pt x="2" y="3081"/>
                      <a:pt x="1" y="3092"/>
                    </a:cubicBezTo>
                    <a:cubicBezTo>
                      <a:pt x="77" y="3043"/>
                      <a:pt x="152" y="2989"/>
                      <a:pt x="224" y="2933"/>
                    </a:cubicBezTo>
                    <a:cubicBezTo>
                      <a:pt x="634" y="2611"/>
                      <a:pt x="922" y="2153"/>
                      <a:pt x="1124" y="1679"/>
                    </a:cubicBezTo>
                    <a:cubicBezTo>
                      <a:pt x="1266" y="1304"/>
                      <a:pt x="1327" y="901"/>
                      <a:pt x="1267" y="505"/>
                    </a:cubicBezTo>
                    <a:cubicBezTo>
                      <a:pt x="1245" y="334"/>
                      <a:pt x="1216" y="159"/>
                      <a:pt x="1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4" name="Google Shape;13484;p33"/>
              <p:cNvSpPr/>
              <p:nvPr/>
            </p:nvSpPr>
            <p:spPr>
              <a:xfrm>
                <a:off x="4292550" y="3174600"/>
                <a:ext cx="25575" cy="62800"/>
              </a:xfrm>
              <a:custGeom>
                <a:avLst/>
                <a:gdLst/>
                <a:ahLst/>
                <a:cxnLst/>
                <a:rect l="l" t="t" r="r" b="b"/>
                <a:pathLst>
                  <a:path w="1023" h="2512" extrusionOk="0">
                    <a:moveTo>
                      <a:pt x="894" y="1"/>
                    </a:moveTo>
                    <a:cubicBezTo>
                      <a:pt x="942" y="190"/>
                      <a:pt x="923" y="385"/>
                      <a:pt x="898" y="579"/>
                    </a:cubicBezTo>
                    <a:cubicBezTo>
                      <a:pt x="843" y="921"/>
                      <a:pt x="725" y="1181"/>
                      <a:pt x="578" y="1432"/>
                    </a:cubicBezTo>
                    <a:cubicBezTo>
                      <a:pt x="481" y="1597"/>
                      <a:pt x="387" y="1765"/>
                      <a:pt x="266" y="1914"/>
                    </a:cubicBezTo>
                    <a:cubicBezTo>
                      <a:pt x="183" y="2015"/>
                      <a:pt x="116" y="2092"/>
                      <a:pt x="37" y="2174"/>
                    </a:cubicBezTo>
                    <a:cubicBezTo>
                      <a:pt x="27" y="2287"/>
                      <a:pt x="14" y="2400"/>
                      <a:pt x="1" y="2511"/>
                    </a:cubicBezTo>
                    <a:cubicBezTo>
                      <a:pt x="408" y="2157"/>
                      <a:pt x="738" y="1704"/>
                      <a:pt x="893" y="1184"/>
                    </a:cubicBezTo>
                    <a:cubicBezTo>
                      <a:pt x="992" y="802"/>
                      <a:pt x="1022" y="381"/>
                      <a:pt x="8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5" name="Google Shape;13485;p33"/>
              <p:cNvSpPr/>
              <p:nvPr/>
            </p:nvSpPr>
            <p:spPr>
              <a:xfrm>
                <a:off x="4293850" y="3180775"/>
                <a:ext cx="1730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1700" extrusionOk="0">
                    <a:moveTo>
                      <a:pt x="654" y="1"/>
                    </a:moveTo>
                    <a:lnTo>
                      <a:pt x="654" y="1"/>
                    </a:lnTo>
                    <a:cubicBezTo>
                      <a:pt x="669" y="484"/>
                      <a:pt x="341" y="1022"/>
                      <a:pt x="97" y="1296"/>
                    </a:cubicBezTo>
                    <a:cubicBezTo>
                      <a:pt x="67" y="1327"/>
                      <a:pt x="37" y="1358"/>
                      <a:pt x="8" y="1388"/>
                    </a:cubicBezTo>
                    <a:cubicBezTo>
                      <a:pt x="10" y="1492"/>
                      <a:pt x="5" y="1596"/>
                      <a:pt x="0" y="1700"/>
                    </a:cubicBezTo>
                    <a:cubicBezTo>
                      <a:pt x="272" y="1452"/>
                      <a:pt x="516" y="1113"/>
                      <a:pt x="610" y="708"/>
                    </a:cubicBezTo>
                    <a:cubicBezTo>
                      <a:pt x="658" y="477"/>
                      <a:pt x="691" y="236"/>
                      <a:pt x="6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6" name="Google Shape;13486;p33"/>
              <p:cNvSpPr/>
              <p:nvPr/>
            </p:nvSpPr>
            <p:spPr>
              <a:xfrm>
                <a:off x="4321375" y="3261975"/>
                <a:ext cx="19125" cy="72275"/>
              </a:xfrm>
              <a:custGeom>
                <a:avLst/>
                <a:gdLst/>
                <a:ahLst/>
                <a:cxnLst/>
                <a:rect l="l" t="t" r="r" b="b"/>
                <a:pathLst>
                  <a:path w="765" h="2891" extrusionOk="0">
                    <a:moveTo>
                      <a:pt x="519" y="1"/>
                    </a:moveTo>
                    <a:lnTo>
                      <a:pt x="519" y="1"/>
                    </a:lnTo>
                    <a:cubicBezTo>
                      <a:pt x="561" y="512"/>
                      <a:pt x="545" y="1042"/>
                      <a:pt x="479" y="1559"/>
                    </a:cubicBezTo>
                    <a:cubicBezTo>
                      <a:pt x="431" y="2065"/>
                      <a:pt x="284" y="2478"/>
                      <a:pt x="0" y="2891"/>
                    </a:cubicBezTo>
                    <a:cubicBezTo>
                      <a:pt x="133" y="2806"/>
                      <a:pt x="269" y="2724"/>
                      <a:pt x="404" y="2641"/>
                    </a:cubicBezTo>
                    <a:cubicBezTo>
                      <a:pt x="502" y="2443"/>
                      <a:pt x="578" y="2235"/>
                      <a:pt x="629" y="2020"/>
                    </a:cubicBezTo>
                    <a:cubicBezTo>
                      <a:pt x="764" y="1353"/>
                      <a:pt x="668" y="659"/>
                      <a:pt x="5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7" name="Google Shape;13487;p33"/>
              <p:cNvSpPr/>
              <p:nvPr/>
            </p:nvSpPr>
            <p:spPr>
              <a:xfrm>
                <a:off x="4302750" y="3266100"/>
                <a:ext cx="310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242" h="3157" extrusionOk="0">
                    <a:moveTo>
                      <a:pt x="1159" y="1"/>
                    </a:moveTo>
                    <a:lnTo>
                      <a:pt x="1159" y="1"/>
                    </a:lnTo>
                    <a:cubicBezTo>
                      <a:pt x="1168" y="556"/>
                      <a:pt x="1080" y="1024"/>
                      <a:pt x="925" y="1534"/>
                    </a:cubicBezTo>
                    <a:cubicBezTo>
                      <a:pt x="797" y="1983"/>
                      <a:pt x="660" y="2329"/>
                      <a:pt x="414" y="2674"/>
                    </a:cubicBezTo>
                    <a:cubicBezTo>
                      <a:pt x="272" y="2869"/>
                      <a:pt x="155" y="3013"/>
                      <a:pt x="1" y="3156"/>
                    </a:cubicBezTo>
                    <a:cubicBezTo>
                      <a:pt x="62" y="3120"/>
                      <a:pt x="123" y="3084"/>
                      <a:pt x="185" y="3048"/>
                    </a:cubicBezTo>
                    <a:cubicBezTo>
                      <a:pt x="315" y="2971"/>
                      <a:pt x="448" y="2895"/>
                      <a:pt x="578" y="2819"/>
                    </a:cubicBezTo>
                    <a:cubicBezTo>
                      <a:pt x="608" y="2778"/>
                      <a:pt x="637" y="2738"/>
                      <a:pt x="665" y="2695"/>
                    </a:cubicBezTo>
                    <a:cubicBezTo>
                      <a:pt x="911" y="2315"/>
                      <a:pt x="1060" y="1884"/>
                      <a:pt x="1140" y="1439"/>
                    </a:cubicBezTo>
                    <a:cubicBezTo>
                      <a:pt x="1232" y="968"/>
                      <a:pt x="1242" y="475"/>
                      <a:pt x="115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8" name="Google Shape;13488;p33"/>
              <p:cNvSpPr/>
              <p:nvPr/>
            </p:nvSpPr>
            <p:spPr>
              <a:xfrm>
                <a:off x="4274800" y="3269550"/>
                <a:ext cx="53375" cy="91875"/>
              </a:xfrm>
              <a:custGeom>
                <a:avLst/>
                <a:gdLst/>
                <a:ahLst/>
                <a:cxnLst/>
                <a:rect l="l" t="t" r="r" b="b"/>
                <a:pathLst>
                  <a:path w="2135" h="3675" extrusionOk="0">
                    <a:moveTo>
                      <a:pt x="2134" y="1"/>
                    </a:moveTo>
                    <a:lnTo>
                      <a:pt x="2134" y="1"/>
                    </a:lnTo>
                    <a:cubicBezTo>
                      <a:pt x="2033" y="546"/>
                      <a:pt x="1833" y="1078"/>
                      <a:pt x="1610" y="1591"/>
                    </a:cubicBezTo>
                    <a:cubicBezTo>
                      <a:pt x="1303" y="2364"/>
                      <a:pt x="898" y="3014"/>
                      <a:pt x="207" y="3520"/>
                    </a:cubicBezTo>
                    <a:cubicBezTo>
                      <a:pt x="138" y="3571"/>
                      <a:pt x="68" y="3623"/>
                      <a:pt x="0" y="3674"/>
                    </a:cubicBezTo>
                    <a:cubicBezTo>
                      <a:pt x="331" y="3479"/>
                      <a:pt x="663" y="3286"/>
                      <a:pt x="995" y="3090"/>
                    </a:cubicBezTo>
                    <a:cubicBezTo>
                      <a:pt x="1216" y="2834"/>
                      <a:pt x="1404" y="2549"/>
                      <a:pt x="1554" y="2244"/>
                    </a:cubicBezTo>
                    <a:cubicBezTo>
                      <a:pt x="1916" y="1553"/>
                      <a:pt x="2110" y="780"/>
                      <a:pt x="2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9" name="Google Shape;13489;p33"/>
              <p:cNvSpPr/>
              <p:nvPr/>
            </p:nvSpPr>
            <p:spPr>
              <a:xfrm>
                <a:off x="4266225" y="3271475"/>
                <a:ext cx="57225" cy="94175"/>
              </a:xfrm>
              <a:custGeom>
                <a:avLst/>
                <a:gdLst/>
                <a:ahLst/>
                <a:cxnLst/>
                <a:rect l="l" t="t" r="r" b="b"/>
                <a:pathLst>
                  <a:path w="2289" h="3767" extrusionOk="0">
                    <a:moveTo>
                      <a:pt x="2289" y="1"/>
                    </a:moveTo>
                    <a:cubicBezTo>
                      <a:pt x="2192" y="413"/>
                      <a:pt x="2008" y="802"/>
                      <a:pt x="1831" y="1187"/>
                    </a:cubicBezTo>
                    <a:cubicBezTo>
                      <a:pt x="1530" y="1815"/>
                      <a:pt x="1134" y="2505"/>
                      <a:pt x="580" y="3051"/>
                    </a:cubicBezTo>
                    <a:cubicBezTo>
                      <a:pt x="575" y="3142"/>
                      <a:pt x="566" y="3236"/>
                      <a:pt x="504" y="3301"/>
                    </a:cubicBezTo>
                    <a:cubicBezTo>
                      <a:pt x="420" y="3389"/>
                      <a:pt x="293" y="3448"/>
                      <a:pt x="201" y="3533"/>
                    </a:cubicBezTo>
                    <a:cubicBezTo>
                      <a:pt x="160" y="3570"/>
                      <a:pt x="123" y="3611"/>
                      <a:pt x="87" y="3653"/>
                    </a:cubicBezTo>
                    <a:cubicBezTo>
                      <a:pt x="58" y="3691"/>
                      <a:pt x="30" y="3730"/>
                      <a:pt x="0" y="3767"/>
                    </a:cubicBezTo>
                    <a:cubicBezTo>
                      <a:pt x="20" y="3757"/>
                      <a:pt x="37" y="3747"/>
                      <a:pt x="53" y="3740"/>
                    </a:cubicBezTo>
                    <a:cubicBezTo>
                      <a:pt x="307" y="3602"/>
                      <a:pt x="529" y="3415"/>
                      <a:pt x="731" y="3212"/>
                    </a:cubicBezTo>
                    <a:cubicBezTo>
                      <a:pt x="971" y="2975"/>
                      <a:pt x="1185" y="2712"/>
                      <a:pt x="1370" y="2432"/>
                    </a:cubicBezTo>
                    <a:cubicBezTo>
                      <a:pt x="1687" y="1969"/>
                      <a:pt x="1884" y="1564"/>
                      <a:pt x="2060" y="1013"/>
                    </a:cubicBezTo>
                    <a:cubicBezTo>
                      <a:pt x="2163" y="683"/>
                      <a:pt x="2261" y="347"/>
                      <a:pt x="22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0" name="Google Shape;13490;p33"/>
              <p:cNvSpPr/>
              <p:nvPr/>
            </p:nvSpPr>
            <p:spPr>
              <a:xfrm>
                <a:off x="4281250" y="3271600"/>
                <a:ext cx="37475" cy="70475"/>
              </a:xfrm>
              <a:custGeom>
                <a:avLst/>
                <a:gdLst/>
                <a:ahLst/>
                <a:cxnLst/>
                <a:rect l="l" t="t" r="r" b="b"/>
                <a:pathLst>
                  <a:path w="1499" h="2819" extrusionOk="0">
                    <a:moveTo>
                      <a:pt x="1498" y="1"/>
                    </a:moveTo>
                    <a:lnTo>
                      <a:pt x="1498" y="1"/>
                    </a:lnTo>
                    <a:cubicBezTo>
                      <a:pt x="1279" y="537"/>
                      <a:pt x="1021" y="990"/>
                      <a:pt x="717" y="1489"/>
                    </a:cubicBezTo>
                    <a:cubicBezTo>
                      <a:pt x="552" y="1768"/>
                      <a:pt x="379" y="2046"/>
                      <a:pt x="175" y="2300"/>
                    </a:cubicBezTo>
                    <a:cubicBezTo>
                      <a:pt x="135" y="2350"/>
                      <a:pt x="89" y="2402"/>
                      <a:pt x="42" y="2453"/>
                    </a:cubicBezTo>
                    <a:cubicBezTo>
                      <a:pt x="30" y="2576"/>
                      <a:pt x="15" y="2696"/>
                      <a:pt x="1" y="2819"/>
                    </a:cubicBezTo>
                    <a:cubicBezTo>
                      <a:pt x="734" y="2078"/>
                      <a:pt x="1243" y="1060"/>
                      <a:pt x="14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1" name="Google Shape;13491;p33"/>
              <p:cNvSpPr/>
              <p:nvPr/>
            </p:nvSpPr>
            <p:spPr>
              <a:xfrm>
                <a:off x="4283000" y="3273050"/>
                <a:ext cx="3080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2160" extrusionOk="0">
                    <a:moveTo>
                      <a:pt x="1231" y="1"/>
                    </a:moveTo>
                    <a:cubicBezTo>
                      <a:pt x="1012" y="359"/>
                      <a:pt x="781" y="709"/>
                      <a:pt x="544" y="1054"/>
                    </a:cubicBezTo>
                    <a:cubicBezTo>
                      <a:pt x="383" y="1294"/>
                      <a:pt x="223" y="1535"/>
                      <a:pt x="44" y="1765"/>
                    </a:cubicBezTo>
                    <a:cubicBezTo>
                      <a:pt x="30" y="1896"/>
                      <a:pt x="14" y="2027"/>
                      <a:pt x="1" y="2159"/>
                    </a:cubicBezTo>
                    <a:cubicBezTo>
                      <a:pt x="157" y="1983"/>
                      <a:pt x="302" y="1799"/>
                      <a:pt x="426" y="1618"/>
                    </a:cubicBezTo>
                    <a:cubicBezTo>
                      <a:pt x="768" y="1098"/>
                      <a:pt x="997" y="603"/>
                      <a:pt x="1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2" name="Google Shape;13492;p33"/>
              <p:cNvSpPr/>
              <p:nvPr/>
            </p:nvSpPr>
            <p:spPr>
              <a:xfrm>
                <a:off x="4285775" y="3276175"/>
                <a:ext cx="14575" cy="257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1028" extrusionOk="0">
                    <a:moveTo>
                      <a:pt x="583" y="0"/>
                    </a:moveTo>
                    <a:cubicBezTo>
                      <a:pt x="390" y="216"/>
                      <a:pt x="212" y="447"/>
                      <a:pt x="35" y="678"/>
                    </a:cubicBezTo>
                    <a:cubicBezTo>
                      <a:pt x="27" y="793"/>
                      <a:pt x="15" y="911"/>
                      <a:pt x="1" y="1027"/>
                    </a:cubicBezTo>
                    <a:cubicBezTo>
                      <a:pt x="205" y="690"/>
                      <a:pt x="406" y="313"/>
                      <a:pt x="5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3" name="Google Shape;13493;p33"/>
              <p:cNvSpPr/>
              <p:nvPr/>
            </p:nvSpPr>
            <p:spPr>
              <a:xfrm>
                <a:off x="4284425" y="3273925"/>
                <a:ext cx="22950" cy="403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615" extrusionOk="0">
                    <a:moveTo>
                      <a:pt x="918" y="1"/>
                    </a:moveTo>
                    <a:lnTo>
                      <a:pt x="918" y="1"/>
                    </a:lnTo>
                    <a:cubicBezTo>
                      <a:pt x="650" y="417"/>
                      <a:pt x="352" y="811"/>
                      <a:pt x="47" y="1200"/>
                    </a:cubicBezTo>
                    <a:cubicBezTo>
                      <a:pt x="37" y="1275"/>
                      <a:pt x="28" y="1348"/>
                      <a:pt x="21" y="1422"/>
                    </a:cubicBezTo>
                    <a:cubicBezTo>
                      <a:pt x="14" y="1486"/>
                      <a:pt x="7" y="1551"/>
                      <a:pt x="0" y="1614"/>
                    </a:cubicBezTo>
                    <a:cubicBezTo>
                      <a:pt x="99" y="1486"/>
                      <a:pt x="197" y="1352"/>
                      <a:pt x="286" y="1219"/>
                    </a:cubicBezTo>
                    <a:cubicBezTo>
                      <a:pt x="537" y="836"/>
                      <a:pt x="750" y="426"/>
                      <a:pt x="91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4" name="Google Shape;13494;p33"/>
              <p:cNvSpPr/>
              <p:nvPr/>
            </p:nvSpPr>
            <p:spPr>
              <a:xfrm>
                <a:off x="4359125" y="3442325"/>
                <a:ext cx="145475" cy="50625"/>
              </a:xfrm>
              <a:custGeom>
                <a:avLst/>
                <a:gdLst/>
                <a:ahLst/>
                <a:cxnLst/>
                <a:rect l="l" t="t" r="r" b="b"/>
                <a:pathLst>
                  <a:path w="5819" h="2025" extrusionOk="0">
                    <a:moveTo>
                      <a:pt x="117" y="0"/>
                    </a:moveTo>
                    <a:cubicBezTo>
                      <a:pt x="62" y="0"/>
                      <a:pt x="8" y="45"/>
                      <a:pt x="5" y="104"/>
                    </a:cubicBezTo>
                    <a:cubicBezTo>
                      <a:pt x="1" y="149"/>
                      <a:pt x="30" y="187"/>
                      <a:pt x="46" y="227"/>
                    </a:cubicBezTo>
                    <a:cubicBezTo>
                      <a:pt x="84" y="310"/>
                      <a:pt x="130" y="391"/>
                      <a:pt x="177" y="469"/>
                    </a:cubicBezTo>
                    <a:cubicBezTo>
                      <a:pt x="332" y="731"/>
                      <a:pt x="522" y="970"/>
                      <a:pt x="751" y="1173"/>
                    </a:cubicBezTo>
                    <a:cubicBezTo>
                      <a:pt x="1369" y="1732"/>
                      <a:pt x="2281" y="2024"/>
                      <a:pt x="3153" y="2024"/>
                    </a:cubicBezTo>
                    <a:cubicBezTo>
                      <a:pt x="3474" y="2024"/>
                      <a:pt x="3790" y="1985"/>
                      <a:pt x="4083" y="1904"/>
                    </a:cubicBezTo>
                    <a:cubicBezTo>
                      <a:pt x="4579" y="1760"/>
                      <a:pt x="5014" y="1454"/>
                      <a:pt x="5365" y="1082"/>
                    </a:cubicBezTo>
                    <a:cubicBezTo>
                      <a:pt x="5540" y="893"/>
                      <a:pt x="5720" y="695"/>
                      <a:pt x="5819" y="453"/>
                    </a:cubicBezTo>
                    <a:lnTo>
                      <a:pt x="5819" y="453"/>
                    </a:lnTo>
                    <a:cubicBezTo>
                      <a:pt x="5685" y="676"/>
                      <a:pt x="5476" y="848"/>
                      <a:pt x="5273" y="1014"/>
                    </a:cubicBezTo>
                    <a:cubicBezTo>
                      <a:pt x="4960" y="1257"/>
                      <a:pt x="4712" y="1408"/>
                      <a:pt x="4300" y="1592"/>
                    </a:cubicBezTo>
                    <a:cubicBezTo>
                      <a:pt x="3957" y="1737"/>
                      <a:pt x="3580" y="1800"/>
                      <a:pt x="3185" y="1800"/>
                    </a:cubicBezTo>
                    <a:cubicBezTo>
                      <a:pt x="2935" y="1800"/>
                      <a:pt x="2677" y="1775"/>
                      <a:pt x="2415" y="1730"/>
                    </a:cubicBezTo>
                    <a:cubicBezTo>
                      <a:pt x="2149" y="1693"/>
                      <a:pt x="1644" y="1505"/>
                      <a:pt x="1413" y="1372"/>
                    </a:cubicBezTo>
                    <a:cubicBezTo>
                      <a:pt x="1006" y="1135"/>
                      <a:pt x="752" y="911"/>
                      <a:pt x="480" y="531"/>
                    </a:cubicBezTo>
                    <a:cubicBezTo>
                      <a:pt x="457" y="494"/>
                      <a:pt x="320" y="289"/>
                      <a:pt x="263" y="165"/>
                    </a:cubicBezTo>
                    <a:cubicBezTo>
                      <a:pt x="231" y="109"/>
                      <a:pt x="221" y="31"/>
                      <a:pt x="153" y="7"/>
                    </a:cubicBezTo>
                    <a:cubicBezTo>
                      <a:pt x="141" y="2"/>
                      <a:pt x="129" y="0"/>
                      <a:pt x="1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5" name="Google Shape;13495;p33"/>
              <p:cNvSpPr/>
              <p:nvPr/>
            </p:nvSpPr>
            <p:spPr>
              <a:xfrm>
                <a:off x="4365075" y="3441650"/>
                <a:ext cx="1328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5313" h="1759" extrusionOk="0">
                    <a:moveTo>
                      <a:pt x="141" y="0"/>
                    </a:moveTo>
                    <a:cubicBezTo>
                      <a:pt x="65" y="0"/>
                      <a:pt x="1" y="87"/>
                      <a:pt x="40" y="161"/>
                    </a:cubicBezTo>
                    <a:cubicBezTo>
                      <a:pt x="207" y="458"/>
                      <a:pt x="438" y="716"/>
                      <a:pt x="693" y="942"/>
                    </a:cubicBezTo>
                    <a:cubicBezTo>
                      <a:pt x="1292" y="1473"/>
                      <a:pt x="2094" y="1758"/>
                      <a:pt x="2893" y="1758"/>
                    </a:cubicBezTo>
                    <a:cubicBezTo>
                      <a:pt x="3248" y="1758"/>
                      <a:pt x="3603" y="1702"/>
                      <a:pt x="3939" y="1586"/>
                    </a:cubicBezTo>
                    <a:cubicBezTo>
                      <a:pt x="4413" y="1417"/>
                      <a:pt x="5021" y="971"/>
                      <a:pt x="5313" y="561"/>
                    </a:cubicBezTo>
                    <a:lnTo>
                      <a:pt x="5313" y="561"/>
                    </a:lnTo>
                    <a:cubicBezTo>
                      <a:pt x="5174" y="729"/>
                      <a:pt x="4939" y="889"/>
                      <a:pt x="4784" y="992"/>
                    </a:cubicBezTo>
                    <a:cubicBezTo>
                      <a:pt x="4438" y="1220"/>
                      <a:pt x="4100" y="1373"/>
                      <a:pt x="3795" y="1445"/>
                    </a:cubicBezTo>
                    <a:cubicBezTo>
                      <a:pt x="3502" y="1519"/>
                      <a:pt x="3292" y="1540"/>
                      <a:pt x="3035" y="1540"/>
                    </a:cubicBezTo>
                    <a:cubicBezTo>
                      <a:pt x="2983" y="1540"/>
                      <a:pt x="2929" y="1539"/>
                      <a:pt x="2872" y="1538"/>
                    </a:cubicBezTo>
                    <a:cubicBezTo>
                      <a:pt x="2277" y="1530"/>
                      <a:pt x="1742" y="1375"/>
                      <a:pt x="1272" y="1090"/>
                    </a:cubicBezTo>
                    <a:cubicBezTo>
                      <a:pt x="906" y="868"/>
                      <a:pt x="695" y="667"/>
                      <a:pt x="427" y="342"/>
                    </a:cubicBezTo>
                    <a:cubicBezTo>
                      <a:pt x="344" y="229"/>
                      <a:pt x="312" y="189"/>
                      <a:pt x="264" y="108"/>
                    </a:cubicBezTo>
                    <a:cubicBezTo>
                      <a:pt x="242" y="69"/>
                      <a:pt x="223" y="22"/>
                      <a:pt x="178" y="7"/>
                    </a:cubicBezTo>
                    <a:cubicBezTo>
                      <a:pt x="166" y="2"/>
                      <a:pt x="153" y="0"/>
                      <a:pt x="14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6" name="Google Shape;13496;p33"/>
              <p:cNvSpPr/>
              <p:nvPr/>
            </p:nvSpPr>
            <p:spPr>
              <a:xfrm>
                <a:off x="4373450" y="3441600"/>
                <a:ext cx="115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1439" extrusionOk="0">
                    <a:moveTo>
                      <a:pt x="125" y="1"/>
                    </a:moveTo>
                    <a:cubicBezTo>
                      <a:pt x="57" y="1"/>
                      <a:pt x="0" y="65"/>
                      <a:pt x="15" y="134"/>
                    </a:cubicBezTo>
                    <a:cubicBezTo>
                      <a:pt x="29" y="186"/>
                      <a:pt x="73" y="226"/>
                      <a:pt x="103" y="269"/>
                    </a:cubicBezTo>
                    <a:cubicBezTo>
                      <a:pt x="238" y="441"/>
                      <a:pt x="397" y="593"/>
                      <a:pt x="569" y="729"/>
                    </a:cubicBezTo>
                    <a:cubicBezTo>
                      <a:pt x="1080" y="1134"/>
                      <a:pt x="1708" y="1405"/>
                      <a:pt x="2364" y="1430"/>
                    </a:cubicBezTo>
                    <a:cubicBezTo>
                      <a:pt x="2446" y="1436"/>
                      <a:pt x="2527" y="1439"/>
                      <a:pt x="2608" y="1439"/>
                    </a:cubicBezTo>
                    <a:cubicBezTo>
                      <a:pt x="3370" y="1439"/>
                      <a:pt x="4094" y="1197"/>
                      <a:pt x="4625" y="611"/>
                    </a:cubicBezTo>
                    <a:lnTo>
                      <a:pt x="4625" y="611"/>
                    </a:lnTo>
                    <a:cubicBezTo>
                      <a:pt x="4125" y="1046"/>
                      <a:pt x="3413" y="1245"/>
                      <a:pt x="2722" y="1245"/>
                    </a:cubicBezTo>
                    <a:cubicBezTo>
                      <a:pt x="2266" y="1245"/>
                      <a:pt x="1820" y="1158"/>
                      <a:pt x="1449" y="997"/>
                    </a:cubicBezTo>
                    <a:cubicBezTo>
                      <a:pt x="1137" y="874"/>
                      <a:pt x="741" y="607"/>
                      <a:pt x="521" y="395"/>
                    </a:cubicBezTo>
                    <a:cubicBezTo>
                      <a:pt x="434" y="313"/>
                      <a:pt x="352" y="227"/>
                      <a:pt x="279" y="133"/>
                    </a:cubicBezTo>
                    <a:cubicBezTo>
                      <a:pt x="234" y="84"/>
                      <a:pt x="209" y="7"/>
                      <a:pt x="132" y="1"/>
                    </a:cubicBezTo>
                    <a:cubicBezTo>
                      <a:pt x="130" y="1"/>
                      <a:pt x="127" y="1"/>
                      <a:pt x="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7" name="Google Shape;13497;p33"/>
              <p:cNvSpPr/>
              <p:nvPr/>
            </p:nvSpPr>
            <p:spPr>
              <a:xfrm>
                <a:off x="4382750" y="3441100"/>
                <a:ext cx="970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1146" extrusionOk="0">
                    <a:moveTo>
                      <a:pt x="144" y="1"/>
                    </a:moveTo>
                    <a:cubicBezTo>
                      <a:pt x="56" y="1"/>
                      <a:pt x="1" y="116"/>
                      <a:pt x="62" y="184"/>
                    </a:cubicBezTo>
                    <a:cubicBezTo>
                      <a:pt x="196" y="314"/>
                      <a:pt x="339" y="435"/>
                      <a:pt x="492" y="540"/>
                    </a:cubicBezTo>
                    <a:cubicBezTo>
                      <a:pt x="775" y="733"/>
                      <a:pt x="1073" y="908"/>
                      <a:pt x="1404" y="1000"/>
                    </a:cubicBezTo>
                    <a:cubicBezTo>
                      <a:pt x="1725" y="1092"/>
                      <a:pt x="2001" y="1145"/>
                      <a:pt x="2350" y="1145"/>
                    </a:cubicBezTo>
                    <a:cubicBezTo>
                      <a:pt x="2394" y="1145"/>
                      <a:pt x="2440" y="1144"/>
                      <a:pt x="2486" y="1143"/>
                    </a:cubicBezTo>
                    <a:cubicBezTo>
                      <a:pt x="2982" y="1120"/>
                      <a:pt x="3507" y="988"/>
                      <a:pt x="3882" y="647"/>
                    </a:cubicBezTo>
                    <a:lnTo>
                      <a:pt x="3882" y="647"/>
                    </a:lnTo>
                    <a:cubicBezTo>
                      <a:pt x="3776" y="731"/>
                      <a:pt x="3645" y="784"/>
                      <a:pt x="3518" y="827"/>
                    </a:cubicBezTo>
                    <a:cubicBezTo>
                      <a:pt x="3406" y="868"/>
                      <a:pt x="3169" y="921"/>
                      <a:pt x="3000" y="940"/>
                    </a:cubicBezTo>
                    <a:cubicBezTo>
                      <a:pt x="2847" y="958"/>
                      <a:pt x="2696" y="968"/>
                      <a:pt x="2545" y="968"/>
                    </a:cubicBezTo>
                    <a:cubicBezTo>
                      <a:pt x="2068" y="968"/>
                      <a:pt x="1596" y="872"/>
                      <a:pt x="1101" y="650"/>
                    </a:cubicBezTo>
                    <a:cubicBezTo>
                      <a:pt x="979" y="588"/>
                      <a:pt x="670" y="406"/>
                      <a:pt x="487" y="260"/>
                    </a:cubicBezTo>
                    <a:cubicBezTo>
                      <a:pt x="392" y="183"/>
                      <a:pt x="311" y="115"/>
                      <a:pt x="272" y="77"/>
                    </a:cubicBezTo>
                    <a:cubicBezTo>
                      <a:pt x="236" y="46"/>
                      <a:pt x="206" y="3"/>
                      <a:pt x="155" y="1"/>
                    </a:cubicBezTo>
                    <a:cubicBezTo>
                      <a:pt x="151" y="1"/>
                      <a:pt x="147" y="1"/>
                      <a:pt x="14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8" name="Google Shape;13498;p33"/>
              <p:cNvSpPr/>
              <p:nvPr/>
            </p:nvSpPr>
            <p:spPr>
              <a:xfrm>
                <a:off x="4396825" y="3442025"/>
                <a:ext cx="75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3007" h="818" extrusionOk="0">
                    <a:moveTo>
                      <a:pt x="120" y="0"/>
                    </a:moveTo>
                    <a:cubicBezTo>
                      <a:pt x="113" y="0"/>
                      <a:pt x="107" y="1"/>
                      <a:pt x="100" y="3"/>
                    </a:cubicBezTo>
                    <a:cubicBezTo>
                      <a:pt x="42" y="13"/>
                      <a:pt x="1" y="75"/>
                      <a:pt x="12" y="132"/>
                    </a:cubicBezTo>
                    <a:cubicBezTo>
                      <a:pt x="39" y="209"/>
                      <a:pt x="46" y="186"/>
                      <a:pt x="73" y="215"/>
                    </a:cubicBezTo>
                    <a:cubicBezTo>
                      <a:pt x="114" y="250"/>
                      <a:pt x="157" y="281"/>
                      <a:pt x="201" y="309"/>
                    </a:cubicBezTo>
                    <a:cubicBezTo>
                      <a:pt x="569" y="532"/>
                      <a:pt x="968" y="724"/>
                      <a:pt x="1396" y="788"/>
                    </a:cubicBezTo>
                    <a:cubicBezTo>
                      <a:pt x="1523" y="807"/>
                      <a:pt x="1656" y="817"/>
                      <a:pt x="1792" y="817"/>
                    </a:cubicBezTo>
                    <a:cubicBezTo>
                      <a:pt x="2212" y="817"/>
                      <a:pt x="2654" y="724"/>
                      <a:pt x="3007" y="532"/>
                    </a:cubicBezTo>
                    <a:lnTo>
                      <a:pt x="3007" y="532"/>
                    </a:lnTo>
                    <a:cubicBezTo>
                      <a:pt x="2719" y="636"/>
                      <a:pt x="2418" y="682"/>
                      <a:pt x="2120" y="682"/>
                    </a:cubicBezTo>
                    <a:cubicBezTo>
                      <a:pt x="1766" y="682"/>
                      <a:pt x="1417" y="617"/>
                      <a:pt x="1097" y="505"/>
                    </a:cubicBezTo>
                    <a:cubicBezTo>
                      <a:pt x="799" y="387"/>
                      <a:pt x="608" y="295"/>
                      <a:pt x="367" y="151"/>
                    </a:cubicBezTo>
                    <a:cubicBezTo>
                      <a:pt x="315" y="119"/>
                      <a:pt x="264" y="84"/>
                      <a:pt x="216" y="45"/>
                    </a:cubicBezTo>
                    <a:cubicBezTo>
                      <a:pt x="188" y="21"/>
                      <a:pt x="156" y="0"/>
                      <a:pt x="12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9" name="Google Shape;13499;p33"/>
              <p:cNvSpPr/>
              <p:nvPr/>
            </p:nvSpPr>
            <p:spPr>
              <a:xfrm>
                <a:off x="4412025" y="3443125"/>
                <a:ext cx="47800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912" h="495" extrusionOk="0">
                    <a:moveTo>
                      <a:pt x="116" y="1"/>
                    </a:moveTo>
                    <a:cubicBezTo>
                      <a:pt x="96" y="1"/>
                      <a:pt x="76" y="7"/>
                      <a:pt x="59" y="19"/>
                    </a:cubicBezTo>
                    <a:cubicBezTo>
                      <a:pt x="15" y="45"/>
                      <a:pt x="0" y="107"/>
                      <a:pt x="22" y="151"/>
                    </a:cubicBezTo>
                    <a:cubicBezTo>
                      <a:pt x="71" y="225"/>
                      <a:pt x="169" y="254"/>
                      <a:pt x="244" y="293"/>
                    </a:cubicBezTo>
                    <a:cubicBezTo>
                      <a:pt x="474" y="391"/>
                      <a:pt x="721" y="442"/>
                      <a:pt x="967" y="473"/>
                    </a:cubicBezTo>
                    <a:cubicBezTo>
                      <a:pt x="1077" y="486"/>
                      <a:pt x="1190" y="495"/>
                      <a:pt x="1302" y="495"/>
                    </a:cubicBezTo>
                    <a:cubicBezTo>
                      <a:pt x="1511" y="495"/>
                      <a:pt x="1719" y="466"/>
                      <a:pt x="1912" y="382"/>
                    </a:cubicBezTo>
                    <a:lnTo>
                      <a:pt x="1912" y="382"/>
                    </a:lnTo>
                    <a:cubicBezTo>
                      <a:pt x="1788" y="413"/>
                      <a:pt x="1668" y="427"/>
                      <a:pt x="1549" y="427"/>
                    </a:cubicBezTo>
                    <a:cubicBezTo>
                      <a:pt x="1232" y="427"/>
                      <a:pt x="929" y="330"/>
                      <a:pt x="615" y="224"/>
                    </a:cubicBezTo>
                    <a:cubicBezTo>
                      <a:pt x="517" y="188"/>
                      <a:pt x="422" y="143"/>
                      <a:pt x="329" y="97"/>
                    </a:cubicBezTo>
                    <a:cubicBezTo>
                      <a:pt x="326" y="96"/>
                      <a:pt x="325" y="93"/>
                      <a:pt x="322" y="93"/>
                    </a:cubicBezTo>
                    <a:cubicBezTo>
                      <a:pt x="321" y="92"/>
                      <a:pt x="320" y="92"/>
                      <a:pt x="318" y="91"/>
                    </a:cubicBezTo>
                    <a:cubicBezTo>
                      <a:pt x="306" y="85"/>
                      <a:pt x="275" y="69"/>
                      <a:pt x="262" y="62"/>
                    </a:cubicBezTo>
                    <a:cubicBezTo>
                      <a:pt x="182" y="20"/>
                      <a:pt x="217" y="37"/>
                      <a:pt x="166" y="14"/>
                    </a:cubicBezTo>
                    <a:cubicBezTo>
                      <a:pt x="162" y="12"/>
                      <a:pt x="159" y="10"/>
                      <a:pt x="156" y="9"/>
                    </a:cubicBezTo>
                    <a:cubicBezTo>
                      <a:pt x="143" y="4"/>
                      <a:pt x="130" y="1"/>
                      <a:pt x="1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0" name="Google Shape;13500;p33"/>
              <p:cNvSpPr/>
              <p:nvPr/>
            </p:nvSpPr>
            <p:spPr>
              <a:xfrm>
                <a:off x="4350175" y="3447425"/>
                <a:ext cx="60725" cy="43100"/>
              </a:xfrm>
              <a:custGeom>
                <a:avLst/>
                <a:gdLst/>
                <a:ahLst/>
                <a:cxnLst/>
                <a:rect l="l" t="t" r="r" b="b"/>
                <a:pathLst>
                  <a:path w="2429" h="1724" extrusionOk="0">
                    <a:moveTo>
                      <a:pt x="137" y="1"/>
                    </a:moveTo>
                    <a:cubicBezTo>
                      <a:pt x="63" y="1"/>
                      <a:pt x="1" y="87"/>
                      <a:pt x="39" y="158"/>
                    </a:cubicBezTo>
                    <a:cubicBezTo>
                      <a:pt x="97" y="299"/>
                      <a:pt x="179" y="428"/>
                      <a:pt x="271" y="548"/>
                    </a:cubicBezTo>
                    <a:cubicBezTo>
                      <a:pt x="276" y="557"/>
                      <a:pt x="281" y="565"/>
                      <a:pt x="288" y="574"/>
                    </a:cubicBezTo>
                    <a:cubicBezTo>
                      <a:pt x="293" y="580"/>
                      <a:pt x="297" y="586"/>
                      <a:pt x="302" y="593"/>
                    </a:cubicBezTo>
                    <a:cubicBezTo>
                      <a:pt x="354" y="661"/>
                      <a:pt x="406" y="728"/>
                      <a:pt x="464" y="791"/>
                    </a:cubicBezTo>
                    <a:cubicBezTo>
                      <a:pt x="555" y="889"/>
                      <a:pt x="649" y="982"/>
                      <a:pt x="751" y="1070"/>
                    </a:cubicBezTo>
                    <a:cubicBezTo>
                      <a:pt x="926" y="1242"/>
                      <a:pt x="1112" y="1408"/>
                      <a:pt x="1334" y="1512"/>
                    </a:cubicBezTo>
                    <a:cubicBezTo>
                      <a:pt x="1374" y="1530"/>
                      <a:pt x="1420" y="1553"/>
                      <a:pt x="1461" y="1553"/>
                    </a:cubicBezTo>
                    <a:cubicBezTo>
                      <a:pt x="1483" y="1553"/>
                      <a:pt x="1504" y="1546"/>
                      <a:pt x="1522" y="1527"/>
                    </a:cubicBezTo>
                    <a:cubicBezTo>
                      <a:pt x="1810" y="1643"/>
                      <a:pt x="2111" y="1711"/>
                      <a:pt x="2429" y="1724"/>
                    </a:cubicBezTo>
                    <a:cubicBezTo>
                      <a:pt x="1825" y="1603"/>
                      <a:pt x="1041" y="1104"/>
                      <a:pt x="626" y="640"/>
                    </a:cubicBezTo>
                    <a:cubicBezTo>
                      <a:pt x="577" y="587"/>
                      <a:pt x="533" y="532"/>
                      <a:pt x="491" y="476"/>
                    </a:cubicBezTo>
                    <a:cubicBezTo>
                      <a:pt x="478" y="461"/>
                      <a:pt x="468" y="446"/>
                      <a:pt x="457" y="433"/>
                    </a:cubicBezTo>
                    <a:cubicBezTo>
                      <a:pt x="457" y="431"/>
                      <a:pt x="456" y="431"/>
                      <a:pt x="456" y="430"/>
                    </a:cubicBezTo>
                    <a:cubicBezTo>
                      <a:pt x="453" y="428"/>
                      <a:pt x="451" y="426"/>
                      <a:pt x="448" y="424"/>
                    </a:cubicBezTo>
                    <a:cubicBezTo>
                      <a:pt x="441" y="414"/>
                      <a:pt x="433" y="402"/>
                      <a:pt x="430" y="390"/>
                    </a:cubicBezTo>
                    <a:cubicBezTo>
                      <a:pt x="373" y="291"/>
                      <a:pt x="312" y="193"/>
                      <a:pt x="250" y="98"/>
                    </a:cubicBezTo>
                    <a:lnTo>
                      <a:pt x="234" y="64"/>
                    </a:lnTo>
                    <a:cubicBezTo>
                      <a:pt x="221" y="38"/>
                      <a:pt x="199" y="18"/>
                      <a:pt x="174" y="8"/>
                    </a:cubicBezTo>
                    <a:cubicBezTo>
                      <a:pt x="161" y="3"/>
                      <a:pt x="149" y="1"/>
                      <a:pt x="13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1" name="Google Shape;13501;p33"/>
              <p:cNvSpPr/>
              <p:nvPr/>
            </p:nvSpPr>
            <p:spPr>
              <a:xfrm>
                <a:off x="4337850" y="3443000"/>
                <a:ext cx="359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1438" h="1544" extrusionOk="0">
                    <a:moveTo>
                      <a:pt x="114" y="1"/>
                    </a:moveTo>
                    <a:cubicBezTo>
                      <a:pt x="59" y="1"/>
                      <a:pt x="8" y="45"/>
                      <a:pt x="3" y="103"/>
                    </a:cubicBezTo>
                    <a:cubicBezTo>
                      <a:pt x="0" y="139"/>
                      <a:pt x="19" y="170"/>
                      <a:pt x="36" y="200"/>
                    </a:cubicBezTo>
                    <a:cubicBezTo>
                      <a:pt x="83" y="284"/>
                      <a:pt x="131" y="365"/>
                      <a:pt x="183" y="447"/>
                    </a:cubicBezTo>
                    <a:cubicBezTo>
                      <a:pt x="477" y="925"/>
                      <a:pt x="915" y="1328"/>
                      <a:pt x="1438" y="1543"/>
                    </a:cubicBezTo>
                    <a:cubicBezTo>
                      <a:pt x="899" y="1167"/>
                      <a:pt x="562" y="682"/>
                      <a:pt x="253" y="131"/>
                    </a:cubicBezTo>
                    <a:cubicBezTo>
                      <a:pt x="224" y="86"/>
                      <a:pt x="207" y="25"/>
                      <a:pt x="152" y="8"/>
                    </a:cubicBezTo>
                    <a:cubicBezTo>
                      <a:pt x="139" y="3"/>
                      <a:pt x="127" y="1"/>
                      <a:pt x="11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2" name="Google Shape;13502;p33"/>
              <p:cNvSpPr/>
              <p:nvPr/>
            </p:nvSpPr>
            <p:spPr>
              <a:xfrm>
                <a:off x="4329425" y="3442575"/>
                <a:ext cx="40175" cy="38150"/>
              </a:xfrm>
              <a:custGeom>
                <a:avLst/>
                <a:gdLst/>
                <a:ahLst/>
                <a:cxnLst/>
                <a:rect l="l" t="t" r="r" b="b"/>
                <a:pathLst>
                  <a:path w="1607" h="1526" extrusionOk="0">
                    <a:moveTo>
                      <a:pt x="210" y="0"/>
                    </a:moveTo>
                    <a:cubicBezTo>
                      <a:pt x="140" y="27"/>
                      <a:pt x="71" y="53"/>
                      <a:pt x="1" y="79"/>
                    </a:cubicBezTo>
                    <a:cubicBezTo>
                      <a:pt x="32" y="154"/>
                      <a:pt x="66" y="227"/>
                      <a:pt x="102" y="297"/>
                    </a:cubicBezTo>
                    <a:cubicBezTo>
                      <a:pt x="366" y="826"/>
                      <a:pt x="1009" y="1430"/>
                      <a:pt x="1606" y="1525"/>
                    </a:cubicBezTo>
                    <a:cubicBezTo>
                      <a:pt x="1348" y="1433"/>
                      <a:pt x="1144" y="1244"/>
                      <a:pt x="995" y="1104"/>
                    </a:cubicBezTo>
                    <a:cubicBezTo>
                      <a:pt x="846" y="964"/>
                      <a:pt x="710" y="812"/>
                      <a:pt x="591" y="646"/>
                    </a:cubicBezTo>
                    <a:cubicBezTo>
                      <a:pt x="423" y="422"/>
                      <a:pt x="349" y="309"/>
                      <a:pt x="2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3" name="Google Shape;13503;p33"/>
              <p:cNvSpPr/>
              <p:nvPr/>
            </p:nvSpPr>
            <p:spPr>
              <a:xfrm>
                <a:off x="4322675" y="3445150"/>
                <a:ext cx="39925" cy="35625"/>
              </a:xfrm>
              <a:custGeom>
                <a:avLst/>
                <a:gdLst/>
                <a:ahLst/>
                <a:cxnLst/>
                <a:rect l="l" t="t" r="r" b="b"/>
                <a:pathLst>
                  <a:path w="1597" h="1425" extrusionOk="0">
                    <a:moveTo>
                      <a:pt x="208" y="0"/>
                    </a:moveTo>
                    <a:cubicBezTo>
                      <a:pt x="165" y="17"/>
                      <a:pt x="122" y="32"/>
                      <a:pt x="80" y="49"/>
                    </a:cubicBezTo>
                    <a:cubicBezTo>
                      <a:pt x="54" y="59"/>
                      <a:pt x="27" y="69"/>
                      <a:pt x="1" y="79"/>
                    </a:cubicBezTo>
                    <a:cubicBezTo>
                      <a:pt x="74" y="260"/>
                      <a:pt x="167" y="431"/>
                      <a:pt x="289" y="584"/>
                    </a:cubicBezTo>
                    <a:cubicBezTo>
                      <a:pt x="521" y="884"/>
                      <a:pt x="830" y="1122"/>
                      <a:pt x="1172" y="1279"/>
                    </a:cubicBezTo>
                    <a:cubicBezTo>
                      <a:pt x="1309" y="1343"/>
                      <a:pt x="1448" y="1406"/>
                      <a:pt x="1597" y="1424"/>
                    </a:cubicBezTo>
                    <a:cubicBezTo>
                      <a:pt x="1463" y="1377"/>
                      <a:pt x="1345" y="1293"/>
                      <a:pt x="1221" y="1207"/>
                    </a:cubicBezTo>
                    <a:cubicBezTo>
                      <a:pt x="930" y="1001"/>
                      <a:pt x="727" y="810"/>
                      <a:pt x="503" y="514"/>
                    </a:cubicBezTo>
                    <a:cubicBezTo>
                      <a:pt x="397" y="365"/>
                      <a:pt x="292" y="208"/>
                      <a:pt x="20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4" name="Google Shape;13504;p33"/>
              <p:cNvSpPr/>
              <p:nvPr/>
            </p:nvSpPr>
            <p:spPr>
              <a:xfrm>
                <a:off x="4315375" y="3448025"/>
                <a:ext cx="38525" cy="32300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1292" extrusionOk="0">
                    <a:moveTo>
                      <a:pt x="209" y="0"/>
                    </a:moveTo>
                    <a:cubicBezTo>
                      <a:pt x="140" y="29"/>
                      <a:pt x="70" y="58"/>
                      <a:pt x="0" y="84"/>
                    </a:cubicBezTo>
                    <a:cubicBezTo>
                      <a:pt x="46" y="171"/>
                      <a:pt x="95" y="258"/>
                      <a:pt x="140" y="330"/>
                    </a:cubicBezTo>
                    <a:cubicBezTo>
                      <a:pt x="448" y="824"/>
                      <a:pt x="970" y="1179"/>
                      <a:pt x="1541" y="1292"/>
                    </a:cubicBezTo>
                    <a:cubicBezTo>
                      <a:pt x="1098" y="1095"/>
                      <a:pt x="761" y="817"/>
                      <a:pt x="475" y="441"/>
                    </a:cubicBezTo>
                    <a:cubicBezTo>
                      <a:pt x="384" y="322"/>
                      <a:pt x="298" y="168"/>
                      <a:pt x="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5" name="Google Shape;13505;p33"/>
              <p:cNvSpPr/>
              <p:nvPr/>
            </p:nvSpPr>
            <p:spPr>
              <a:xfrm>
                <a:off x="4307900" y="3451050"/>
                <a:ext cx="40775" cy="30450"/>
              </a:xfrm>
              <a:custGeom>
                <a:avLst/>
                <a:gdLst/>
                <a:ahLst/>
                <a:cxnLst/>
                <a:rect l="l" t="t" r="r" b="b"/>
                <a:pathLst>
                  <a:path w="1631" h="1218" extrusionOk="0">
                    <a:moveTo>
                      <a:pt x="191" y="1"/>
                    </a:moveTo>
                    <a:cubicBezTo>
                      <a:pt x="172" y="7"/>
                      <a:pt x="154" y="12"/>
                      <a:pt x="134" y="17"/>
                    </a:cubicBezTo>
                    <a:cubicBezTo>
                      <a:pt x="89" y="48"/>
                      <a:pt x="45" y="80"/>
                      <a:pt x="1" y="114"/>
                    </a:cubicBezTo>
                    <a:cubicBezTo>
                      <a:pt x="89" y="278"/>
                      <a:pt x="191" y="434"/>
                      <a:pt x="316" y="570"/>
                    </a:cubicBezTo>
                    <a:cubicBezTo>
                      <a:pt x="663" y="908"/>
                      <a:pt x="1138" y="1196"/>
                      <a:pt x="1631" y="1217"/>
                    </a:cubicBezTo>
                    <a:cubicBezTo>
                      <a:pt x="1316" y="1131"/>
                      <a:pt x="1100" y="991"/>
                      <a:pt x="836" y="775"/>
                    </a:cubicBezTo>
                    <a:cubicBezTo>
                      <a:pt x="572" y="572"/>
                      <a:pt x="372" y="333"/>
                      <a:pt x="19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6" name="Google Shape;13506;p33"/>
              <p:cNvSpPr/>
              <p:nvPr/>
            </p:nvSpPr>
            <p:spPr>
              <a:xfrm>
                <a:off x="4301300" y="3456125"/>
                <a:ext cx="44500" cy="28275"/>
              </a:xfrm>
              <a:custGeom>
                <a:avLst/>
                <a:gdLst/>
                <a:ahLst/>
                <a:cxnLst/>
                <a:rect l="l" t="t" r="r" b="b"/>
                <a:pathLst>
                  <a:path w="1780" h="1131" extrusionOk="0">
                    <a:moveTo>
                      <a:pt x="147" y="1"/>
                    </a:moveTo>
                    <a:cubicBezTo>
                      <a:pt x="108" y="34"/>
                      <a:pt x="68" y="67"/>
                      <a:pt x="29" y="101"/>
                    </a:cubicBezTo>
                    <a:cubicBezTo>
                      <a:pt x="29" y="123"/>
                      <a:pt x="24" y="149"/>
                      <a:pt x="9" y="174"/>
                    </a:cubicBezTo>
                    <a:cubicBezTo>
                      <a:pt x="7" y="179"/>
                      <a:pt x="5" y="184"/>
                      <a:pt x="1" y="188"/>
                    </a:cubicBezTo>
                    <a:cubicBezTo>
                      <a:pt x="53" y="272"/>
                      <a:pt x="111" y="353"/>
                      <a:pt x="174" y="427"/>
                    </a:cubicBezTo>
                    <a:cubicBezTo>
                      <a:pt x="375" y="643"/>
                      <a:pt x="612" y="834"/>
                      <a:pt x="882" y="958"/>
                    </a:cubicBezTo>
                    <a:cubicBezTo>
                      <a:pt x="1072" y="1040"/>
                      <a:pt x="1271" y="1107"/>
                      <a:pt x="1477" y="1128"/>
                    </a:cubicBezTo>
                    <a:cubicBezTo>
                      <a:pt x="1500" y="1130"/>
                      <a:pt x="1523" y="1131"/>
                      <a:pt x="1546" y="1131"/>
                    </a:cubicBezTo>
                    <a:cubicBezTo>
                      <a:pt x="1624" y="1131"/>
                      <a:pt x="1702" y="1119"/>
                      <a:pt x="1779" y="1113"/>
                    </a:cubicBezTo>
                    <a:cubicBezTo>
                      <a:pt x="1630" y="1097"/>
                      <a:pt x="1511" y="1086"/>
                      <a:pt x="1372" y="1030"/>
                    </a:cubicBezTo>
                    <a:cubicBezTo>
                      <a:pt x="881" y="827"/>
                      <a:pt x="609" y="595"/>
                      <a:pt x="283" y="209"/>
                    </a:cubicBezTo>
                    <a:cubicBezTo>
                      <a:pt x="237" y="148"/>
                      <a:pt x="196" y="86"/>
                      <a:pt x="14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7" name="Google Shape;13507;p33"/>
              <p:cNvSpPr/>
              <p:nvPr/>
            </p:nvSpPr>
            <p:spPr>
              <a:xfrm>
                <a:off x="4297125" y="3462775"/>
                <a:ext cx="458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1833" h="1011" extrusionOk="0">
                    <a:moveTo>
                      <a:pt x="123" y="1"/>
                    </a:moveTo>
                    <a:cubicBezTo>
                      <a:pt x="81" y="72"/>
                      <a:pt x="41" y="142"/>
                      <a:pt x="0" y="213"/>
                    </a:cubicBezTo>
                    <a:cubicBezTo>
                      <a:pt x="44" y="272"/>
                      <a:pt x="90" y="331"/>
                      <a:pt x="137" y="388"/>
                    </a:cubicBezTo>
                    <a:cubicBezTo>
                      <a:pt x="292" y="579"/>
                      <a:pt x="481" y="752"/>
                      <a:pt x="710" y="848"/>
                    </a:cubicBezTo>
                    <a:cubicBezTo>
                      <a:pt x="874" y="924"/>
                      <a:pt x="1056" y="958"/>
                      <a:pt x="1234" y="986"/>
                    </a:cubicBezTo>
                    <a:cubicBezTo>
                      <a:pt x="1333" y="999"/>
                      <a:pt x="1434" y="1010"/>
                      <a:pt x="1535" y="1010"/>
                    </a:cubicBezTo>
                    <a:cubicBezTo>
                      <a:pt x="1636" y="1010"/>
                      <a:pt x="1736" y="999"/>
                      <a:pt x="1832" y="968"/>
                    </a:cubicBezTo>
                    <a:lnTo>
                      <a:pt x="1832" y="968"/>
                    </a:lnTo>
                    <a:cubicBezTo>
                      <a:pt x="1803" y="970"/>
                      <a:pt x="1775" y="971"/>
                      <a:pt x="1747" y="971"/>
                    </a:cubicBezTo>
                    <a:cubicBezTo>
                      <a:pt x="1558" y="971"/>
                      <a:pt x="1396" y="919"/>
                      <a:pt x="1209" y="862"/>
                    </a:cubicBezTo>
                    <a:cubicBezTo>
                      <a:pt x="884" y="760"/>
                      <a:pt x="657" y="639"/>
                      <a:pt x="456" y="419"/>
                    </a:cubicBezTo>
                    <a:cubicBezTo>
                      <a:pt x="312" y="264"/>
                      <a:pt x="208" y="123"/>
                      <a:pt x="12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8" name="Google Shape;13508;p33"/>
              <p:cNvSpPr/>
              <p:nvPr/>
            </p:nvSpPr>
            <p:spPr>
              <a:xfrm>
                <a:off x="4270575" y="3477000"/>
                <a:ext cx="62150" cy="121850"/>
              </a:xfrm>
              <a:custGeom>
                <a:avLst/>
                <a:gdLst/>
                <a:ahLst/>
                <a:cxnLst/>
                <a:rect l="l" t="t" r="r" b="b"/>
                <a:pathLst>
                  <a:path w="2486" h="4874" extrusionOk="0">
                    <a:moveTo>
                      <a:pt x="53" y="4308"/>
                    </a:moveTo>
                    <a:cubicBezTo>
                      <a:pt x="53" y="4311"/>
                      <a:pt x="52" y="4314"/>
                      <a:pt x="52" y="4317"/>
                    </a:cubicBezTo>
                    <a:cubicBezTo>
                      <a:pt x="52" y="4314"/>
                      <a:pt x="53" y="4311"/>
                      <a:pt x="53" y="4308"/>
                    </a:cubicBezTo>
                    <a:close/>
                    <a:moveTo>
                      <a:pt x="1225" y="0"/>
                    </a:moveTo>
                    <a:cubicBezTo>
                      <a:pt x="942" y="754"/>
                      <a:pt x="667" y="1409"/>
                      <a:pt x="454" y="2157"/>
                    </a:cubicBezTo>
                    <a:cubicBezTo>
                      <a:pt x="362" y="2461"/>
                      <a:pt x="293" y="2773"/>
                      <a:pt x="218" y="3083"/>
                    </a:cubicBezTo>
                    <a:cubicBezTo>
                      <a:pt x="159" y="3334"/>
                      <a:pt x="73" y="3686"/>
                      <a:pt x="12" y="4042"/>
                    </a:cubicBezTo>
                    <a:cubicBezTo>
                      <a:pt x="1" y="4091"/>
                      <a:pt x="42" y="4138"/>
                      <a:pt x="91" y="4138"/>
                    </a:cubicBezTo>
                    <a:cubicBezTo>
                      <a:pt x="93" y="4138"/>
                      <a:pt x="96" y="4138"/>
                      <a:pt x="98" y="4138"/>
                    </a:cubicBezTo>
                    <a:lnTo>
                      <a:pt x="98" y="4138"/>
                    </a:lnTo>
                    <a:lnTo>
                      <a:pt x="83" y="4191"/>
                    </a:lnTo>
                    <a:cubicBezTo>
                      <a:pt x="73" y="4225"/>
                      <a:pt x="64" y="4259"/>
                      <a:pt x="56" y="4293"/>
                    </a:cubicBezTo>
                    <a:lnTo>
                      <a:pt x="56" y="4293"/>
                    </a:lnTo>
                    <a:cubicBezTo>
                      <a:pt x="48" y="4318"/>
                      <a:pt x="48" y="4346"/>
                      <a:pt x="61" y="4370"/>
                    </a:cubicBezTo>
                    <a:cubicBezTo>
                      <a:pt x="77" y="4405"/>
                      <a:pt x="114" y="4425"/>
                      <a:pt x="152" y="4425"/>
                    </a:cubicBezTo>
                    <a:cubicBezTo>
                      <a:pt x="153" y="4425"/>
                      <a:pt x="154" y="4425"/>
                      <a:pt x="155" y="4425"/>
                    </a:cubicBezTo>
                    <a:lnTo>
                      <a:pt x="155" y="4425"/>
                    </a:lnTo>
                    <a:cubicBezTo>
                      <a:pt x="139" y="4453"/>
                      <a:pt x="125" y="4480"/>
                      <a:pt x="113" y="4509"/>
                    </a:cubicBezTo>
                    <a:cubicBezTo>
                      <a:pt x="103" y="4535"/>
                      <a:pt x="85" y="4562"/>
                      <a:pt x="90" y="4592"/>
                    </a:cubicBezTo>
                    <a:cubicBezTo>
                      <a:pt x="90" y="4632"/>
                      <a:pt x="116" y="4663"/>
                      <a:pt x="150" y="4680"/>
                    </a:cubicBezTo>
                    <a:lnTo>
                      <a:pt x="147" y="4685"/>
                    </a:lnTo>
                    <a:cubicBezTo>
                      <a:pt x="133" y="4720"/>
                      <a:pt x="111" y="4756"/>
                      <a:pt x="113" y="4793"/>
                    </a:cubicBezTo>
                    <a:cubicBezTo>
                      <a:pt x="113" y="4845"/>
                      <a:pt x="157" y="4874"/>
                      <a:pt x="200" y="4874"/>
                    </a:cubicBezTo>
                    <a:cubicBezTo>
                      <a:pt x="233" y="4874"/>
                      <a:pt x="266" y="4857"/>
                      <a:pt x="279" y="4820"/>
                    </a:cubicBezTo>
                    <a:cubicBezTo>
                      <a:pt x="283" y="4814"/>
                      <a:pt x="286" y="4808"/>
                      <a:pt x="289" y="4803"/>
                    </a:cubicBezTo>
                    <a:lnTo>
                      <a:pt x="289" y="4803"/>
                    </a:lnTo>
                    <a:cubicBezTo>
                      <a:pt x="289" y="4803"/>
                      <a:pt x="289" y="4804"/>
                      <a:pt x="289" y="4804"/>
                    </a:cubicBezTo>
                    <a:cubicBezTo>
                      <a:pt x="289" y="4804"/>
                      <a:pt x="290" y="4802"/>
                      <a:pt x="291" y="4799"/>
                    </a:cubicBezTo>
                    <a:lnTo>
                      <a:pt x="291" y="4799"/>
                    </a:lnTo>
                    <a:cubicBezTo>
                      <a:pt x="294" y="4795"/>
                      <a:pt x="296" y="4791"/>
                      <a:pt x="298" y="4787"/>
                    </a:cubicBezTo>
                    <a:cubicBezTo>
                      <a:pt x="627" y="4065"/>
                      <a:pt x="1145" y="3351"/>
                      <a:pt x="1597" y="2614"/>
                    </a:cubicBezTo>
                    <a:cubicBezTo>
                      <a:pt x="1602" y="2613"/>
                      <a:pt x="1607" y="2611"/>
                      <a:pt x="1611" y="2609"/>
                    </a:cubicBezTo>
                    <a:cubicBezTo>
                      <a:pt x="1644" y="2593"/>
                      <a:pt x="1657" y="2556"/>
                      <a:pt x="1678" y="2527"/>
                    </a:cubicBezTo>
                    <a:cubicBezTo>
                      <a:pt x="1736" y="2438"/>
                      <a:pt x="1793" y="2346"/>
                      <a:pt x="1845" y="2250"/>
                    </a:cubicBezTo>
                    <a:cubicBezTo>
                      <a:pt x="1853" y="2237"/>
                      <a:pt x="1860" y="2222"/>
                      <a:pt x="1868" y="2207"/>
                    </a:cubicBezTo>
                    <a:cubicBezTo>
                      <a:pt x="1873" y="2207"/>
                      <a:pt x="1876" y="2207"/>
                      <a:pt x="1880" y="2207"/>
                    </a:cubicBezTo>
                    <a:cubicBezTo>
                      <a:pt x="1882" y="2207"/>
                      <a:pt x="1884" y="2207"/>
                      <a:pt x="1886" y="2207"/>
                    </a:cubicBezTo>
                    <a:cubicBezTo>
                      <a:pt x="1912" y="2202"/>
                      <a:pt x="1926" y="2182"/>
                      <a:pt x="1937" y="2161"/>
                    </a:cubicBezTo>
                    <a:cubicBezTo>
                      <a:pt x="1978" y="2093"/>
                      <a:pt x="2018" y="2026"/>
                      <a:pt x="2056" y="1957"/>
                    </a:cubicBezTo>
                    <a:cubicBezTo>
                      <a:pt x="2256" y="1607"/>
                      <a:pt x="2485" y="1073"/>
                      <a:pt x="2362" y="610"/>
                    </a:cubicBezTo>
                    <a:lnTo>
                      <a:pt x="2362" y="610"/>
                    </a:lnTo>
                    <a:cubicBezTo>
                      <a:pt x="2369" y="675"/>
                      <a:pt x="2362" y="740"/>
                      <a:pt x="2352" y="806"/>
                    </a:cubicBezTo>
                    <a:cubicBezTo>
                      <a:pt x="2334" y="936"/>
                      <a:pt x="2304" y="1043"/>
                      <a:pt x="2245" y="1194"/>
                    </a:cubicBezTo>
                    <a:cubicBezTo>
                      <a:pt x="2199" y="1308"/>
                      <a:pt x="2154" y="1409"/>
                      <a:pt x="2107" y="1506"/>
                    </a:cubicBezTo>
                    <a:cubicBezTo>
                      <a:pt x="2174" y="1229"/>
                      <a:pt x="2216" y="940"/>
                      <a:pt x="2179" y="626"/>
                    </a:cubicBezTo>
                    <a:lnTo>
                      <a:pt x="2179" y="626"/>
                    </a:lnTo>
                    <a:cubicBezTo>
                      <a:pt x="2152" y="976"/>
                      <a:pt x="2044" y="1306"/>
                      <a:pt x="1895" y="1636"/>
                    </a:cubicBezTo>
                    <a:cubicBezTo>
                      <a:pt x="1834" y="1784"/>
                      <a:pt x="1768" y="1926"/>
                      <a:pt x="1701" y="2070"/>
                    </a:cubicBezTo>
                    <a:cubicBezTo>
                      <a:pt x="1757" y="1909"/>
                      <a:pt x="1807" y="1748"/>
                      <a:pt x="1846" y="1581"/>
                    </a:cubicBezTo>
                    <a:cubicBezTo>
                      <a:pt x="1915" y="1282"/>
                      <a:pt x="1987" y="968"/>
                      <a:pt x="1941" y="661"/>
                    </a:cubicBezTo>
                    <a:lnTo>
                      <a:pt x="1941" y="661"/>
                    </a:lnTo>
                    <a:cubicBezTo>
                      <a:pt x="1946" y="718"/>
                      <a:pt x="1923" y="795"/>
                      <a:pt x="1916" y="841"/>
                    </a:cubicBezTo>
                    <a:cubicBezTo>
                      <a:pt x="1890" y="962"/>
                      <a:pt x="1850" y="1105"/>
                      <a:pt x="1807" y="1230"/>
                    </a:cubicBezTo>
                    <a:cubicBezTo>
                      <a:pt x="1700" y="1539"/>
                      <a:pt x="1572" y="1840"/>
                      <a:pt x="1444" y="2141"/>
                    </a:cubicBezTo>
                    <a:cubicBezTo>
                      <a:pt x="1442" y="2147"/>
                      <a:pt x="1439" y="2156"/>
                      <a:pt x="1436" y="2162"/>
                    </a:cubicBezTo>
                    <a:cubicBezTo>
                      <a:pt x="1603" y="1605"/>
                      <a:pt x="1699" y="1025"/>
                      <a:pt x="1721" y="445"/>
                    </a:cubicBezTo>
                    <a:lnTo>
                      <a:pt x="1721" y="445"/>
                    </a:lnTo>
                    <a:cubicBezTo>
                      <a:pt x="1645" y="771"/>
                      <a:pt x="1537" y="1089"/>
                      <a:pt x="1442" y="1410"/>
                    </a:cubicBezTo>
                    <a:cubicBezTo>
                      <a:pt x="1312" y="1833"/>
                      <a:pt x="1186" y="2260"/>
                      <a:pt x="1021" y="2671"/>
                    </a:cubicBezTo>
                    <a:cubicBezTo>
                      <a:pt x="1019" y="2678"/>
                      <a:pt x="1015" y="2686"/>
                      <a:pt x="1012" y="2692"/>
                    </a:cubicBezTo>
                    <a:cubicBezTo>
                      <a:pt x="1025" y="2651"/>
                      <a:pt x="1036" y="2610"/>
                      <a:pt x="1050" y="2567"/>
                    </a:cubicBezTo>
                    <a:cubicBezTo>
                      <a:pt x="1267" y="1831"/>
                      <a:pt x="1457" y="1079"/>
                      <a:pt x="1498" y="311"/>
                    </a:cubicBezTo>
                    <a:lnTo>
                      <a:pt x="1498" y="311"/>
                    </a:lnTo>
                    <a:cubicBezTo>
                      <a:pt x="1360" y="811"/>
                      <a:pt x="1186" y="1298"/>
                      <a:pt x="1041" y="1795"/>
                    </a:cubicBezTo>
                    <a:cubicBezTo>
                      <a:pt x="912" y="2216"/>
                      <a:pt x="809" y="2646"/>
                      <a:pt x="655" y="3061"/>
                    </a:cubicBezTo>
                    <a:cubicBezTo>
                      <a:pt x="646" y="3086"/>
                      <a:pt x="638" y="3112"/>
                      <a:pt x="627" y="3138"/>
                    </a:cubicBezTo>
                    <a:cubicBezTo>
                      <a:pt x="787" y="2602"/>
                      <a:pt x="932" y="2074"/>
                      <a:pt x="1050" y="1554"/>
                    </a:cubicBezTo>
                    <a:cubicBezTo>
                      <a:pt x="1107" y="1305"/>
                      <a:pt x="1149" y="1096"/>
                      <a:pt x="1192" y="874"/>
                    </a:cubicBezTo>
                    <a:cubicBezTo>
                      <a:pt x="1235" y="648"/>
                      <a:pt x="1287" y="420"/>
                      <a:pt x="1293" y="189"/>
                    </a:cubicBezTo>
                    <a:lnTo>
                      <a:pt x="1293" y="189"/>
                    </a:lnTo>
                    <a:cubicBezTo>
                      <a:pt x="1252" y="391"/>
                      <a:pt x="1179" y="587"/>
                      <a:pt x="1124" y="787"/>
                    </a:cubicBezTo>
                    <a:cubicBezTo>
                      <a:pt x="1030" y="1126"/>
                      <a:pt x="919" y="1459"/>
                      <a:pt x="814" y="1792"/>
                    </a:cubicBezTo>
                    <a:cubicBezTo>
                      <a:pt x="664" y="2295"/>
                      <a:pt x="506" y="2794"/>
                      <a:pt x="351" y="3295"/>
                    </a:cubicBezTo>
                    <a:cubicBezTo>
                      <a:pt x="471" y="2835"/>
                      <a:pt x="613" y="2360"/>
                      <a:pt x="742" y="1894"/>
                    </a:cubicBezTo>
                    <a:cubicBezTo>
                      <a:pt x="888" y="1280"/>
                      <a:pt x="1089" y="669"/>
                      <a:pt x="122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9" name="Google Shape;13509;p33"/>
              <p:cNvSpPr/>
              <p:nvPr/>
            </p:nvSpPr>
            <p:spPr>
              <a:xfrm>
                <a:off x="4329400" y="3492900"/>
                <a:ext cx="787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743" extrusionOk="0">
                    <a:moveTo>
                      <a:pt x="227" y="0"/>
                    </a:moveTo>
                    <a:lnTo>
                      <a:pt x="227" y="0"/>
                    </a:lnTo>
                    <a:cubicBezTo>
                      <a:pt x="236" y="59"/>
                      <a:pt x="221" y="102"/>
                      <a:pt x="206" y="156"/>
                    </a:cubicBezTo>
                    <a:cubicBezTo>
                      <a:pt x="172" y="257"/>
                      <a:pt x="132" y="356"/>
                      <a:pt x="94" y="455"/>
                    </a:cubicBezTo>
                    <a:cubicBezTo>
                      <a:pt x="65" y="532"/>
                      <a:pt x="36" y="609"/>
                      <a:pt x="6" y="685"/>
                    </a:cubicBezTo>
                    <a:cubicBezTo>
                      <a:pt x="0" y="696"/>
                      <a:pt x="2" y="708"/>
                      <a:pt x="7" y="720"/>
                    </a:cubicBezTo>
                    <a:cubicBezTo>
                      <a:pt x="13" y="735"/>
                      <a:pt x="28" y="743"/>
                      <a:pt x="43" y="743"/>
                    </a:cubicBezTo>
                    <a:cubicBezTo>
                      <a:pt x="60" y="743"/>
                      <a:pt x="77" y="734"/>
                      <a:pt x="83" y="716"/>
                    </a:cubicBezTo>
                    <a:cubicBezTo>
                      <a:pt x="155" y="548"/>
                      <a:pt x="315" y="219"/>
                      <a:pt x="2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0" name="Google Shape;13510;p33"/>
              <p:cNvSpPr/>
              <p:nvPr/>
            </p:nvSpPr>
            <p:spPr>
              <a:xfrm>
                <a:off x="4360825" y="3484000"/>
                <a:ext cx="139950" cy="55375"/>
              </a:xfrm>
              <a:custGeom>
                <a:avLst/>
                <a:gdLst/>
                <a:ahLst/>
                <a:cxnLst/>
                <a:rect l="l" t="t" r="r" b="b"/>
                <a:pathLst>
                  <a:path w="5598" h="2215" extrusionOk="0">
                    <a:moveTo>
                      <a:pt x="112" y="1"/>
                    </a:moveTo>
                    <a:cubicBezTo>
                      <a:pt x="57" y="1"/>
                      <a:pt x="4" y="45"/>
                      <a:pt x="1" y="104"/>
                    </a:cubicBezTo>
                    <a:cubicBezTo>
                      <a:pt x="1" y="172"/>
                      <a:pt x="50" y="232"/>
                      <a:pt x="77" y="292"/>
                    </a:cubicBezTo>
                    <a:cubicBezTo>
                      <a:pt x="249" y="609"/>
                      <a:pt x="465" y="899"/>
                      <a:pt x="706" y="1166"/>
                    </a:cubicBezTo>
                    <a:cubicBezTo>
                      <a:pt x="1323" y="1859"/>
                      <a:pt x="2214" y="2215"/>
                      <a:pt x="3093" y="2215"/>
                    </a:cubicBezTo>
                    <a:cubicBezTo>
                      <a:pt x="4073" y="2215"/>
                      <a:pt x="5039" y="1774"/>
                      <a:pt x="5597" y="868"/>
                    </a:cubicBezTo>
                    <a:lnTo>
                      <a:pt x="5597" y="868"/>
                    </a:lnTo>
                    <a:cubicBezTo>
                      <a:pt x="5471" y="1032"/>
                      <a:pt x="5305" y="1160"/>
                      <a:pt x="5140" y="1283"/>
                    </a:cubicBezTo>
                    <a:cubicBezTo>
                      <a:pt x="4868" y="1484"/>
                      <a:pt x="4499" y="1669"/>
                      <a:pt x="4139" y="1804"/>
                    </a:cubicBezTo>
                    <a:cubicBezTo>
                      <a:pt x="3820" y="1931"/>
                      <a:pt x="3468" y="1993"/>
                      <a:pt x="3112" y="1993"/>
                    </a:cubicBezTo>
                    <a:cubicBezTo>
                      <a:pt x="2482" y="1993"/>
                      <a:pt x="1837" y="1801"/>
                      <a:pt x="1329" y="1433"/>
                    </a:cubicBezTo>
                    <a:cubicBezTo>
                      <a:pt x="1006" y="1215"/>
                      <a:pt x="629" y="754"/>
                      <a:pt x="440" y="469"/>
                    </a:cubicBezTo>
                    <a:cubicBezTo>
                      <a:pt x="375" y="367"/>
                      <a:pt x="310" y="263"/>
                      <a:pt x="254" y="155"/>
                    </a:cubicBezTo>
                    <a:cubicBezTo>
                      <a:pt x="224" y="103"/>
                      <a:pt x="212" y="29"/>
                      <a:pt x="149" y="7"/>
                    </a:cubicBezTo>
                    <a:cubicBezTo>
                      <a:pt x="137" y="3"/>
                      <a:pt x="125" y="1"/>
                      <a:pt x="11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1" name="Google Shape;13511;p33"/>
              <p:cNvSpPr/>
              <p:nvPr/>
            </p:nvSpPr>
            <p:spPr>
              <a:xfrm>
                <a:off x="4370675" y="3487100"/>
                <a:ext cx="124300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4972" h="1734" extrusionOk="0">
                    <a:moveTo>
                      <a:pt x="114" y="0"/>
                    </a:moveTo>
                    <a:cubicBezTo>
                      <a:pt x="58" y="0"/>
                      <a:pt x="6" y="45"/>
                      <a:pt x="2" y="104"/>
                    </a:cubicBezTo>
                    <a:cubicBezTo>
                      <a:pt x="0" y="168"/>
                      <a:pt x="52" y="221"/>
                      <a:pt x="80" y="275"/>
                    </a:cubicBezTo>
                    <a:cubicBezTo>
                      <a:pt x="215" y="500"/>
                      <a:pt x="374" y="709"/>
                      <a:pt x="564" y="893"/>
                    </a:cubicBezTo>
                    <a:cubicBezTo>
                      <a:pt x="1128" y="1447"/>
                      <a:pt x="1957" y="1734"/>
                      <a:pt x="2758" y="1734"/>
                    </a:cubicBezTo>
                    <a:cubicBezTo>
                      <a:pt x="2962" y="1734"/>
                      <a:pt x="3165" y="1715"/>
                      <a:pt x="3361" y="1677"/>
                    </a:cubicBezTo>
                    <a:cubicBezTo>
                      <a:pt x="3736" y="1600"/>
                      <a:pt x="4131" y="1413"/>
                      <a:pt x="4416" y="1218"/>
                    </a:cubicBezTo>
                    <a:cubicBezTo>
                      <a:pt x="4621" y="1083"/>
                      <a:pt x="4827" y="939"/>
                      <a:pt x="4971" y="737"/>
                    </a:cubicBezTo>
                    <a:lnTo>
                      <a:pt x="4971" y="737"/>
                    </a:lnTo>
                    <a:cubicBezTo>
                      <a:pt x="4841" y="876"/>
                      <a:pt x="4691" y="965"/>
                      <a:pt x="4530" y="1053"/>
                    </a:cubicBezTo>
                    <a:cubicBezTo>
                      <a:pt x="4340" y="1155"/>
                      <a:pt x="4145" y="1247"/>
                      <a:pt x="3943" y="1317"/>
                    </a:cubicBezTo>
                    <a:cubicBezTo>
                      <a:pt x="3577" y="1446"/>
                      <a:pt x="3185" y="1516"/>
                      <a:pt x="2787" y="1516"/>
                    </a:cubicBezTo>
                    <a:cubicBezTo>
                      <a:pt x="2263" y="1516"/>
                      <a:pt x="1730" y="1395"/>
                      <a:pt x="1242" y="1128"/>
                    </a:cubicBezTo>
                    <a:cubicBezTo>
                      <a:pt x="879" y="918"/>
                      <a:pt x="672" y="724"/>
                      <a:pt x="418" y="390"/>
                    </a:cubicBezTo>
                    <a:cubicBezTo>
                      <a:pt x="332" y="269"/>
                      <a:pt x="315" y="241"/>
                      <a:pt x="228" y="90"/>
                    </a:cubicBezTo>
                    <a:cubicBezTo>
                      <a:pt x="211" y="55"/>
                      <a:pt x="189" y="20"/>
                      <a:pt x="151" y="7"/>
                    </a:cubicBezTo>
                    <a:cubicBezTo>
                      <a:pt x="139" y="2"/>
                      <a:pt x="126" y="0"/>
                      <a:pt x="11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2" name="Google Shape;13512;p33"/>
              <p:cNvSpPr/>
              <p:nvPr/>
            </p:nvSpPr>
            <p:spPr>
              <a:xfrm>
                <a:off x="4378325" y="3485750"/>
                <a:ext cx="110925" cy="36375"/>
              </a:xfrm>
              <a:custGeom>
                <a:avLst/>
                <a:gdLst/>
                <a:ahLst/>
                <a:cxnLst/>
                <a:rect l="l" t="t" r="r" b="b"/>
                <a:pathLst>
                  <a:path w="4437" h="1455" extrusionOk="0">
                    <a:moveTo>
                      <a:pt x="140" y="0"/>
                    </a:moveTo>
                    <a:cubicBezTo>
                      <a:pt x="65" y="0"/>
                      <a:pt x="0" y="87"/>
                      <a:pt x="39" y="160"/>
                    </a:cubicBezTo>
                    <a:cubicBezTo>
                      <a:pt x="156" y="364"/>
                      <a:pt x="300" y="554"/>
                      <a:pt x="468" y="718"/>
                    </a:cubicBezTo>
                    <a:cubicBezTo>
                      <a:pt x="639" y="890"/>
                      <a:pt x="850" y="1011"/>
                      <a:pt x="1067" y="1114"/>
                    </a:cubicBezTo>
                    <a:cubicBezTo>
                      <a:pt x="1299" y="1220"/>
                      <a:pt x="1538" y="1317"/>
                      <a:pt x="1786" y="1372"/>
                    </a:cubicBezTo>
                    <a:cubicBezTo>
                      <a:pt x="2040" y="1425"/>
                      <a:pt x="2293" y="1455"/>
                      <a:pt x="2545" y="1455"/>
                    </a:cubicBezTo>
                    <a:cubicBezTo>
                      <a:pt x="2918" y="1455"/>
                      <a:pt x="3287" y="1390"/>
                      <a:pt x="3647" y="1241"/>
                    </a:cubicBezTo>
                    <a:cubicBezTo>
                      <a:pt x="3927" y="1122"/>
                      <a:pt x="4206" y="986"/>
                      <a:pt x="4437" y="783"/>
                    </a:cubicBezTo>
                    <a:lnTo>
                      <a:pt x="4437" y="783"/>
                    </a:lnTo>
                    <a:cubicBezTo>
                      <a:pt x="4260" y="907"/>
                      <a:pt x="4056" y="985"/>
                      <a:pt x="3853" y="1060"/>
                    </a:cubicBezTo>
                    <a:cubicBezTo>
                      <a:pt x="3649" y="1133"/>
                      <a:pt x="3403" y="1205"/>
                      <a:pt x="3156" y="1235"/>
                    </a:cubicBezTo>
                    <a:cubicBezTo>
                      <a:pt x="3040" y="1252"/>
                      <a:pt x="2903" y="1260"/>
                      <a:pt x="2759" y="1260"/>
                    </a:cubicBezTo>
                    <a:cubicBezTo>
                      <a:pt x="2414" y="1260"/>
                      <a:pt x="2026" y="1216"/>
                      <a:pt x="1781" y="1147"/>
                    </a:cubicBezTo>
                    <a:cubicBezTo>
                      <a:pt x="1481" y="1068"/>
                      <a:pt x="1162" y="924"/>
                      <a:pt x="963" y="813"/>
                    </a:cubicBezTo>
                    <a:cubicBezTo>
                      <a:pt x="685" y="656"/>
                      <a:pt x="554" y="507"/>
                      <a:pt x="353" y="241"/>
                    </a:cubicBezTo>
                    <a:cubicBezTo>
                      <a:pt x="293" y="158"/>
                      <a:pt x="304" y="173"/>
                      <a:pt x="240" y="64"/>
                    </a:cubicBezTo>
                    <a:cubicBezTo>
                      <a:pt x="227" y="38"/>
                      <a:pt x="205" y="18"/>
                      <a:pt x="176" y="7"/>
                    </a:cubicBezTo>
                    <a:cubicBezTo>
                      <a:pt x="164" y="3"/>
                      <a:pt x="152" y="0"/>
                      <a:pt x="14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3" name="Google Shape;13513;p33"/>
              <p:cNvSpPr/>
              <p:nvPr/>
            </p:nvSpPr>
            <p:spPr>
              <a:xfrm>
                <a:off x="4385625" y="3486475"/>
                <a:ext cx="95925" cy="28375"/>
              </a:xfrm>
              <a:custGeom>
                <a:avLst/>
                <a:gdLst/>
                <a:ahLst/>
                <a:cxnLst/>
                <a:rect l="l" t="t" r="r" b="b"/>
                <a:pathLst>
                  <a:path w="3837" h="1135" extrusionOk="0">
                    <a:moveTo>
                      <a:pt x="133" y="0"/>
                    </a:moveTo>
                    <a:cubicBezTo>
                      <a:pt x="122" y="0"/>
                      <a:pt x="110" y="3"/>
                      <a:pt x="99" y="7"/>
                    </a:cubicBezTo>
                    <a:cubicBezTo>
                      <a:pt x="27" y="27"/>
                      <a:pt x="1" y="124"/>
                      <a:pt x="47" y="179"/>
                    </a:cubicBezTo>
                    <a:cubicBezTo>
                      <a:pt x="44" y="174"/>
                      <a:pt x="39" y="165"/>
                      <a:pt x="37" y="162"/>
                    </a:cubicBezTo>
                    <a:lnTo>
                      <a:pt x="37" y="162"/>
                    </a:lnTo>
                    <a:cubicBezTo>
                      <a:pt x="108" y="270"/>
                      <a:pt x="203" y="361"/>
                      <a:pt x="298" y="448"/>
                    </a:cubicBezTo>
                    <a:cubicBezTo>
                      <a:pt x="803" y="897"/>
                      <a:pt x="1539" y="1073"/>
                      <a:pt x="2198" y="1130"/>
                    </a:cubicBezTo>
                    <a:cubicBezTo>
                      <a:pt x="2249" y="1133"/>
                      <a:pt x="2300" y="1135"/>
                      <a:pt x="2351" y="1135"/>
                    </a:cubicBezTo>
                    <a:cubicBezTo>
                      <a:pt x="2630" y="1135"/>
                      <a:pt x="2908" y="1084"/>
                      <a:pt x="3177" y="1001"/>
                    </a:cubicBezTo>
                    <a:cubicBezTo>
                      <a:pt x="3401" y="933"/>
                      <a:pt x="3626" y="860"/>
                      <a:pt x="3837" y="757"/>
                    </a:cubicBezTo>
                    <a:lnTo>
                      <a:pt x="3837" y="757"/>
                    </a:lnTo>
                    <a:cubicBezTo>
                      <a:pt x="3564" y="841"/>
                      <a:pt x="3278" y="886"/>
                      <a:pt x="2993" y="921"/>
                    </a:cubicBezTo>
                    <a:cubicBezTo>
                      <a:pt x="2880" y="936"/>
                      <a:pt x="2766" y="943"/>
                      <a:pt x="2648" y="943"/>
                    </a:cubicBezTo>
                    <a:cubicBezTo>
                      <a:pt x="2440" y="943"/>
                      <a:pt x="2219" y="922"/>
                      <a:pt x="1964" y="887"/>
                    </a:cubicBezTo>
                    <a:cubicBezTo>
                      <a:pt x="1532" y="820"/>
                      <a:pt x="1037" y="691"/>
                      <a:pt x="669" y="452"/>
                    </a:cubicBezTo>
                    <a:cubicBezTo>
                      <a:pt x="506" y="346"/>
                      <a:pt x="446" y="288"/>
                      <a:pt x="339" y="179"/>
                    </a:cubicBezTo>
                    <a:cubicBezTo>
                      <a:pt x="304" y="143"/>
                      <a:pt x="270" y="104"/>
                      <a:pt x="239" y="66"/>
                    </a:cubicBezTo>
                    <a:cubicBezTo>
                      <a:pt x="214" y="31"/>
                      <a:pt x="175" y="0"/>
                      <a:pt x="13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4" name="Google Shape;13514;p33"/>
              <p:cNvSpPr/>
              <p:nvPr/>
            </p:nvSpPr>
            <p:spPr>
              <a:xfrm>
                <a:off x="4386800" y="3490900"/>
                <a:ext cx="100" cy="150"/>
              </a:xfrm>
              <a:custGeom>
                <a:avLst/>
                <a:gdLst/>
                <a:ahLst/>
                <a:cxnLst/>
                <a:rect l="l" t="t" r="r" b="b"/>
                <a:pathLst>
                  <a:path w="4" h="6" extrusionOk="0">
                    <a:moveTo>
                      <a:pt x="0" y="0"/>
                    </a:moveTo>
                    <a:cubicBezTo>
                      <a:pt x="1" y="2"/>
                      <a:pt x="1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3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5" name="Google Shape;13515;p33"/>
              <p:cNvSpPr/>
              <p:nvPr/>
            </p:nvSpPr>
            <p:spPr>
              <a:xfrm>
                <a:off x="4394275" y="3486225"/>
                <a:ext cx="738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76" extrusionOk="0">
                    <a:moveTo>
                      <a:pt x="129" y="0"/>
                    </a:moveTo>
                    <a:cubicBezTo>
                      <a:pt x="123" y="0"/>
                      <a:pt x="116" y="1"/>
                      <a:pt x="110" y="2"/>
                    </a:cubicBezTo>
                    <a:cubicBezTo>
                      <a:pt x="42" y="13"/>
                      <a:pt x="1" y="94"/>
                      <a:pt x="33" y="158"/>
                    </a:cubicBezTo>
                    <a:cubicBezTo>
                      <a:pt x="69" y="212"/>
                      <a:pt x="53" y="186"/>
                      <a:pt x="124" y="247"/>
                    </a:cubicBezTo>
                    <a:cubicBezTo>
                      <a:pt x="647" y="652"/>
                      <a:pt x="1307" y="875"/>
                      <a:pt x="1968" y="875"/>
                    </a:cubicBezTo>
                    <a:cubicBezTo>
                      <a:pt x="2050" y="875"/>
                      <a:pt x="2132" y="872"/>
                      <a:pt x="2214" y="865"/>
                    </a:cubicBezTo>
                    <a:cubicBezTo>
                      <a:pt x="2465" y="837"/>
                      <a:pt x="2726" y="800"/>
                      <a:pt x="2954" y="685"/>
                    </a:cubicBezTo>
                    <a:lnTo>
                      <a:pt x="2954" y="685"/>
                    </a:lnTo>
                    <a:cubicBezTo>
                      <a:pt x="2812" y="727"/>
                      <a:pt x="2638" y="746"/>
                      <a:pt x="2448" y="746"/>
                    </a:cubicBezTo>
                    <a:cubicBezTo>
                      <a:pt x="1850" y="746"/>
                      <a:pt x="1096" y="558"/>
                      <a:pt x="681" y="341"/>
                    </a:cubicBezTo>
                    <a:cubicBezTo>
                      <a:pt x="660" y="333"/>
                      <a:pt x="417" y="191"/>
                      <a:pt x="318" y="113"/>
                    </a:cubicBezTo>
                    <a:cubicBezTo>
                      <a:pt x="256" y="77"/>
                      <a:pt x="205" y="0"/>
                      <a:pt x="12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6" name="Google Shape;13516;p33"/>
              <p:cNvSpPr/>
              <p:nvPr/>
            </p:nvSpPr>
            <p:spPr>
              <a:xfrm>
                <a:off x="4408725" y="3487975"/>
                <a:ext cx="462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566" extrusionOk="0">
                    <a:moveTo>
                      <a:pt x="115" y="0"/>
                    </a:moveTo>
                    <a:cubicBezTo>
                      <a:pt x="100" y="0"/>
                      <a:pt x="85" y="4"/>
                      <a:pt x="71" y="11"/>
                    </a:cubicBezTo>
                    <a:cubicBezTo>
                      <a:pt x="23" y="34"/>
                      <a:pt x="0" y="98"/>
                      <a:pt x="25" y="146"/>
                    </a:cubicBezTo>
                    <a:cubicBezTo>
                      <a:pt x="71" y="210"/>
                      <a:pt x="76" y="189"/>
                      <a:pt x="162" y="236"/>
                    </a:cubicBezTo>
                    <a:cubicBezTo>
                      <a:pt x="389" y="341"/>
                      <a:pt x="623" y="425"/>
                      <a:pt x="868" y="478"/>
                    </a:cubicBezTo>
                    <a:cubicBezTo>
                      <a:pt x="1109" y="534"/>
                      <a:pt x="1356" y="566"/>
                      <a:pt x="1603" y="566"/>
                    </a:cubicBezTo>
                    <a:cubicBezTo>
                      <a:pt x="1685" y="566"/>
                      <a:pt x="1767" y="562"/>
                      <a:pt x="1849" y="555"/>
                    </a:cubicBezTo>
                    <a:cubicBezTo>
                      <a:pt x="1531" y="529"/>
                      <a:pt x="1272" y="472"/>
                      <a:pt x="976" y="369"/>
                    </a:cubicBezTo>
                    <a:cubicBezTo>
                      <a:pt x="770" y="306"/>
                      <a:pt x="467" y="164"/>
                      <a:pt x="353" y="105"/>
                    </a:cubicBezTo>
                    <a:cubicBezTo>
                      <a:pt x="292" y="76"/>
                      <a:pt x="232" y="46"/>
                      <a:pt x="173" y="17"/>
                    </a:cubicBezTo>
                    <a:cubicBezTo>
                      <a:pt x="156" y="7"/>
                      <a:pt x="135" y="0"/>
                      <a:pt x="1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7" name="Google Shape;13517;p33"/>
              <p:cNvSpPr/>
              <p:nvPr/>
            </p:nvSpPr>
            <p:spPr>
              <a:xfrm>
                <a:off x="4358600" y="3498950"/>
                <a:ext cx="4067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627" h="1469" extrusionOk="0">
                    <a:moveTo>
                      <a:pt x="117" y="0"/>
                    </a:moveTo>
                    <a:cubicBezTo>
                      <a:pt x="81" y="0"/>
                      <a:pt x="45" y="17"/>
                      <a:pt x="25" y="48"/>
                    </a:cubicBezTo>
                    <a:cubicBezTo>
                      <a:pt x="0" y="83"/>
                      <a:pt x="1" y="124"/>
                      <a:pt x="18" y="160"/>
                    </a:cubicBezTo>
                    <a:lnTo>
                      <a:pt x="17" y="160"/>
                    </a:lnTo>
                    <a:cubicBezTo>
                      <a:pt x="18" y="162"/>
                      <a:pt x="21" y="165"/>
                      <a:pt x="22" y="167"/>
                    </a:cubicBezTo>
                    <a:cubicBezTo>
                      <a:pt x="26" y="176"/>
                      <a:pt x="31" y="183"/>
                      <a:pt x="36" y="190"/>
                    </a:cubicBezTo>
                    <a:cubicBezTo>
                      <a:pt x="43" y="198"/>
                      <a:pt x="47" y="205"/>
                      <a:pt x="47" y="205"/>
                    </a:cubicBezTo>
                    <a:cubicBezTo>
                      <a:pt x="145" y="358"/>
                      <a:pt x="257" y="504"/>
                      <a:pt x="378" y="638"/>
                    </a:cubicBezTo>
                    <a:cubicBezTo>
                      <a:pt x="468" y="753"/>
                      <a:pt x="569" y="859"/>
                      <a:pt x="675" y="960"/>
                    </a:cubicBezTo>
                    <a:cubicBezTo>
                      <a:pt x="684" y="970"/>
                      <a:pt x="688" y="973"/>
                      <a:pt x="688" y="973"/>
                    </a:cubicBezTo>
                    <a:cubicBezTo>
                      <a:pt x="690" y="973"/>
                      <a:pt x="684" y="966"/>
                      <a:pt x="677" y="955"/>
                    </a:cubicBezTo>
                    <a:lnTo>
                      <a:pt x="677" y="955"/>
                    </a:lnTo>
                    <a:cubicBezTo>
                      <a:pt x="715" y="1012"/>
                      <a:pt x="780" y="1046"/>
                      <a:pt x="830" y="1091"/>
                    </a:cubicBezTo>
                    <a:cubicBezTo>
                      <a:pt x="936" y="1168"/>
                      <a:pt x="1040" y="1251"/>
                      <a:pt x="1159" y="1307"/>
                    </a:cubicBezTo>
                    <a:lnTo>
                      <a:pt x="1161" y="1307"/>
                    </a:lnTo>
                    <a:cubicBezTo>
                      <a:pt x="1200" y="1328"/>
                      <a:pt x="1187" y="1320"/>
                      <a:pt x="1253" y="1351"/>
                    </a:cubicBezTo>
                    <a:cubicBezTo>
                      <a:pt x="1261" y="1355"/>
                      <a:pt x="1268" y="1359"/>
                      <a:pt x="1277" y="1360"/>
                    </a:cubicBezTo>
                    <a:cubicBezTo>
                      <a:pt x="1285" y="1362"/>
                      <a:pt x="1292" y="1362"/>
                      <a:pt x="1299" y="1362"/>
                    </a:cubicBezTo>
                    <a:cubicBezTo>
                      <a:pt x="1321" y="1362"/>
                      <a:pt x="1340" y="1354"/>
                      <a:pt x="1355" y="1340"/>
                    </a:cubicBezTo>
                    <a:cubicBezTo>
                      <a:pt x="1443" y="1387"/>
                      <a:pt x="1535" y="1429"/>
                      <a:pt x="1626" y="1468"/>
                    </a:cubicBezTo>
                    <a:cubicBezTo>
                      <a:pt x="1540" y="1414"/>
                      <a:pt x="1460" y="1352"/>
                      <a:pt x="1381" y="1289"/>
                    </a:cubicBezTo>
                    <a:cubicBezTo>
                      <a:pt x="1386" y="1258"/>
                      <a:pt x="1377" y="1223"/>
                      <a:pt x="1345" y="1202"/>
                    </a:cubicBezTo>
                    <a:lnTo>
                      <a:pt x="1345" y="1202"/>
                    </a:lnTo>
                    <a:lnTo>
                      <a:pt x="1340" y="1197"/>
                    </a:lnTo>
                    <a:cubicBezTo>
                      <a:pt x="1285" y="1150"/>
                      <a:pt x="1310" y="1170"/>
                      <a:pt x="1271" y="1136"/>
                    </a:cubicBezTo>
                    <a:cubicBezTo>
                      <a:pt x="1257" y="1123"/>
                      <a:pt x="1240" y="1110"/>
                      <a:pt x="1226" y="1098"/>
                    </a:cubicBezTo>
                    <a:cubicBezTo>
                      <a:pt x="1104" y="1016"/>
                      <a:pt x="983" y="936"/>
                      <a:pt x="870" y="842"/>
                    </a:cubicBezTo>
                    <a:cubicBezTo>
                      <a:pt x="844" y="822"/>
                      <a:pt x="811" y="796"/>
                      <a:pt x="774" y="764"/>
                    </a:cubicBezTo>
                    <a:cubicBezTo>
                      <a:pt x="660" y="649"/>
                      <a:pt x="550" y="522"/>
                      <a:pt x="428" y="361"/>
                    </a:cubicBezTo>
                    <a:cubicBezTo>
                      <a:pt x="358" y="270"/>
                      <a:pt x="293" y="178"/>
                      <a:pt x="229" y="83"/>
                    </a:cubicBezTo>
                    <a:cubicBezTo>
                      <a:pt x="216" y="59"/>
                      <a:pt x="201" y="34"/>
                      <a:pt x="177" y="19"/>
                    </a:cubicBezTo>
                    <a:cubicBezTo>
                      <a:pt x="160" y="6"/>
                      <a:pt x="138" y="0"/>
                      <a:pt x="11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8" name="Google Shape;13518;p33"/>
              <p:cNvSpPr/>
              <p:nvPr/>
            </p:nvSpPr>
            <p:spPr>
              <a:xfrm>
                <a:off x="4344550" y="3485400"/>
                <a:ext cx="40350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1614" h="1920" extrusionOk="0">
                    <a:moveTo>
                      <a:pt x="112" y="0"/>
                    </a:moveTo>
                    <a:cubicBezTo>
                      <a:pt x="67" y="0"/>
                      <a:pt x="22" y="28"/>
                      <a:pt x="6" y="72"/>
                    </a:cubicBezTo>
                    <a:cubicBezTo>
                      <a:pt x="1" y="85"/>
                      <a:pt x="0" y="100"/>
                      <a:pt x="1" y="114"/>
                    </a:cubicBezTo>
                    <a:cubicBezTo>
                      <a:pt x="1" y="122"/>
                      <a:pt x="2" y="146"/>
                      <a:pt x="4" y="160"/>
                    </a:cubicBezTo>
                    <a:cubicBezTo>
                      <a:pt x="96" y="709"/>
                      <a:pt x="429" y="1168"/>
                      <a:pt x="863" y="1505"/>
                    </a:cubicBezTo>
                    <a:cubicBezTo>
                      <a:pt x="1012" y="1623"/>
                      <a:pt x="1170" y="1729"/>
                      <a:pt x="1339" y="1816"/>
                    </a:cubicBezTo>
                    <a:cubicBezTo>
                      <a:pt x="1425" y="1861"/>
                      <a:pt x="1516" y="1907"/>
                      <a:pt x="1614" y="1919"/>
                    </a:cubicBezTo>
                    <a:cubicBezTo>
                      <a:pt x="1560" y="1903"/>
                      <a:pt x="1515" y="1876"/>
                      <a:pt x="1466" y="1845"/>
                    </a:cubicBezTo>
                    <a:cubicBezTo>
                      <a:pt x="1345" y="1767"/>
                      <a:pt x="1234" y="1675"/>
                      <a:pt x="1128" y="1579"/>
                    </a:cubicBezTo>
                    <a:cubicBezTo>
                      <a:pt x="1082" y="1542"/>
                      <a:pt x="892" y="1357"/>
                      <a:pt x="798" y="1243"/>
                    </a:cubicBezTo>
                    <a:cubicBezTo>
                      <a:pt x="702" y="1138"/>
                      <a:pt x="551" y="909"/>
                      <a:pt x="553" y="909"/>
                    </a:cubicBezTo>
                    <a:lnTo>
                      <a:pt x="553" y="909"/>
                    </a:lnTo>
                    <a:cubicBezTo>
                      <a:pt x="553" y="909"/>
                      <a:pt x="553" y="909"/>
                      <a:pt x="553" y="909"/>
                    </a:cubicBezTo>
                    <a:cubicBezTo>
                      <a:pt x="414" y="693"/>
                      <a:pt x="313" y="492"/>
                      <a:pt x="267" y="308"/>
                    </a:cubicBezTo>
                    <a:cubicBezTo>
                      <a:pt x="250" y="249"/>
                      <a:pt x="235" y="188"/>
                      <a:pt x="225" y="126"/>
                    </a:cubicBezTo>
                    <a:cubicBezTo>
                      <a:pt x="219" y="86"/>
                      <a:pt x="209" y="43"/>
                      <a:pt x="172" y="19"/>
                    </a:cubicBezTo>
                    <a:cubicBezTo>
                      <a:pt x="154" y="6"/>
                      <a:pt x="133" y="0"/>
                      <a:pt x="1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9" name="Google Shape;13519;p33"/>
              <p:cNvSpPr/>
              <p:nvPr/>
            </p:nvSpPr>
            <p:spPr>
              <a:xfrm>
                <a:off x="4338650" y="3494300"/>
                <a:ext cx="43750" cy="42450"/>
              </a:xfrm>
              <a:custGeom>
                <a:avLst/>
                <a:gdLst/>
                <a:ahLst/>
                <a:cxnLst/>
                <a:rect l="l" t="t" r="r" b="b"/>
                <a:pathLst>
                  <a:path w="1750" h="1698" extrusionOk="0">
                    <a:moveTo>
                      <a:pt x="124" y="1"/>
                    </a:moveTo>
                    <a:cubicBezTo>
                      <a:pt x="79" y="1"/>
                      <a:pt x="34" y="29"/>
                      <a:pt x="18" y="73"/>
                    </a:cubicBezTo>
                    <a:cubicBezTo>
                      <a:pt x="0" y="125"/>
                      <a:pt x="27" y="178"/>
                      <a:pt x="40" y="228"/>
                    </a:cubicBezTo>
                    <a:cubicBezTo>
                      <a:pt x="78" y="350"/>
                      <a:pt x="126" y="470"/>
                      <a:pt x="181" y="585"/>
                    </a:cubicBezTo>
                    <a:cubicBezTo>
                      <a:pt x="350" y="933"/>
                      <a:pt x="636" y="1212"/>
                      <a:pt x="969" y="1402"/>
                    </a:cubicBezTo>
                    <a:cubicBezTo>
                      <a:pt x="1209" y="1548"/>
                      <a:pt x="1474" y="1646"/>
                      <a:pt x="1750" y="1697"/>
                    </a:cubicBezTo>
                    <a:cubicBezTo>
                      <a:pt x="1465" y="1597"/>
                      <a:pt x="1221" y="1443"/>
                      <a:pt x="986" y="1241"/>
                    </a:cubicBezTo>
                    <a:cubicBezTo>
                      <a:pt x="658" y="954"/>
                      <a:pt x="438" y="682"/>
                      <a:pt x="274" y="237"/>
                    </a:cubicBezTo>
                    <a:cubicBezTo>
                      <a:pt x="255" y="183"/>
                      <a:pt x="262" y="203"/>
                      <a:pt x="234" y="106"/>
                    </a:cubicBezTo>
                    <a:cubicBezTo>
                      <a:pt x="227" y="73"/>
                      <a:pt x="213" y="39"/>
                      <a:pt x="185" y="21"/>
                    </a:cubicBezTo>
                    <a:cubicBezTo>
                      <a:pt x="166" y="7"/>
                      <a:pt x="145" y="1"/>
                      <a:pt x="1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0" name="Google Shape;13520;p33"/>
              <p:cNvSpPr/>
              <p:nvPr/>
            </p:nvSpPr>
            <p:spPr>
              <a:xfrm>
                <a:off x="4331775" y="3502650"/>
                <a:ext cx="48775" cy="37025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1481" extrusionOk="0">
                    <a:moveTo>
                      <a:pt x="111" y="0"/>
                    </a:moveTo>
                    <a:cubicBezTo>
                      <a:pt x="56" y="0"/>
                      <a:pt x="4" y="44"/>
                      <a:pt x="0" y="102"/>
                    </a:cubicBezTo>
                    <a:cubicBezTo>
                      <a:pt x="4" y="169"/>
                      <a:pt x="2" y="132"/>
                      <a:pt x="33" y="216"/>
                    </a:cubicBezTo>
                    <a:cubicBezTo>
                      <a:pt x="118" y="414"/>
                      <a:pt x="228" y="600"/>
                      <a:pt x="361" y="766"/>
                    </a:cubicBezTo>
                    <a:cubicBezTo>
                      <a:pt x="503" y="924"/>
                      <a:pt x="669" y="1058"/>
                      <a:pt x="852" y="1163"/>
                    </a:cubicBezTo>
                    <a:cubicBezTo>
                      <a:pt x="960" y="1225"/>
                      <a:pt x="1166" y="1330"/>
                      <a:pt x="1350" y="1384"/>
                    </a:cubicBezTo>
                    <a:cubicBezTo>
                      <a:pt x="1544" y="1446"/>
                      <a:pt x="1748" y="1474"/>
                      <a:pt x="1951" y="1481"/>
                    </a:cubicBezTo>
                    <a:cubicBezTo>
                      <a:pt x="1613" y="1412"/>
                      <a:pt x="1345" y="1295"/>
                      <a:pt x="1075" y="1104"/>
                    </a:cubicBezTo>
                    <a:cubicBezTo>
                      <a:pt x="867" y="956"/>
                      <a:pt x="776" y="884"/>
                      <a:pt x="597" y="698"/>
                    </a:cubicBezTo>
                    <a:cubicBezTo>
                      <a:pt x="435" y="518"/>
                      <a:pt x="381" y="423"/>
                      <a:pt x="268" y="200"/>
                    </a:cubicBezTo>
                    <a:cubicBezTo>
                      <a:pt x="230" y="136"/>
                      <a:pt x="226" y="38"/>
                      <a:pt x="148" y="7"/>
                    </a:cubicBezTo>
                    <a:cubicBezTo>
                      <a:pt x="135" y="2"/>
                      <a:pt x="123" y="0"/>
                      <a:pt x="1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1" name="Google Shape;13521;p33"/>
              <p:cNvSpPr/>
              <p:nvPr/>
            </p:nvSpPr>
            <p:spPr>
              <a:xfrm>
                <a:off x="4326350" y="3509500"/>
                <a:ext cx="5075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2030" h="1343" extrusionOk="0">
                    <a:moveTo>
                      <a:pt x="113" y="0"/>
                    </a:moveTo>
                    <a:cubicBezTo>
                      <a:pt x="57" y="0"/>
                      <a:pt x="4" y="45"/>
                      <a:pt x="1" y="104"/>
                    </a:cubicBezTo>
                    <a:cubicBezTo>
                      <a:pt x="3" y="172"/>
                      <a:pt x="45" y="233"/>
                      <a:pt x="70" y="296"/>
                    </a:cubicBezTo>
                    <a:cubicBezTo>
                      <a:pt x="248" y="702"/>
                      <a:pt x="570" y="1055"/>
                      <a:pt x="989" y="1218"/>
                    </a:cubicBezTo>
                    <a:cubicBezTo>
                      <a:pt x="1224" y="1304"/>
                      <a:pt x="1476" y="1342"/>
                      <a:pt x="1727" y="1342"/>
                    </a:cubicBezTo>
                    <a:cubicBezTo>
                      <a:pt x="1828" y="1342"/>
                      <a:pt x="1930" y="1336"/>
                      <a:pt x="2030" y="1324"/>
                    </a:cubicBezTo>
                    <a:cubicBezTo>
                      <a:pt x="1790" y="1305"/>
                      <a:pt x="1599" y="1273"/>
                      <a:pt x="1376" y="1196"/>
                    </a:cubicBezTo>
                    <a:cubicBezTo>
                      <a:pt x="1090" y="1098"/>
                      <a:pt x="981" y="1045"/>
                      <a:pt x="732" y="832"/>
                    </a:cubicBezTo>
                    <a:cubicBezTo>
                      <a:pt x="658" y="774"/>
                      <a:pt x="406" y="489"/>
                      <a:pt x="354" y="367"/>
                    </a:cubicBezTo>
                    <a:cubicBezTo>
                      <a:pt x="309" y="289"/>
                      <a:pt x="271" y="206"/>
                      <a:pt x="236" y="121"/>
                    </a:cubicBezTo>
                    <a:cubicBezTo>
                      <a:pt x="217" y="77"/>
                      <a:pt x="202" y="22"/>
                      <a:pt x="149" y="7"/>
                    </a:cubicBezTo>
                    <a:cubicBezTo>
                      <a:pt x="137" y="2"/>
                      <a:pt x="125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2" name="Google Shape;13522;p33"/>
              <p:cNvSpPr/>
              <p:nvPr/>
            </p:nvSpPr>
            <p:spPr>
              <a:xfrm>
                <a:off x="4321400" y="3514850"/>
                <a:ext cx="53100" cy="33150"/>
              </a:xfrm>
              <a:custGeom>
                <a:avLst/>
                <a:gdLst/>
                <a:ahLst/>
                <a:cxnLst/>
                <a:rect l="l" t="t" r="r" b="b"/>
                <a:pathLst>
                  <a:path w="2124" h="1326" extrusionOk="0">
                    <a:moveTo>
                      <a:pt x="122" y="0"/>
                    </a:moveTo>
                    <a:cubicBezTo>
                      <a:pt x="76" y="0"/>
                      <a:pt x="31" y="28"/>
                      <a:pt x="16" y="74"/>
                    </a:cubicBezTo>
                    <a:cubicBezTo>
                      <a:pt x="0" y="112"/>
                      <a:pt x="17" y="152"/>
                      <a:pt x="27" y="190"/>
                    </a:cubicBezTo>
                    <a:cubicBezTo>
                      <a:pt x="45" y="249"/>
                      <a:pt x="65" y="306"/>
                      <a:pt x="89" y="360"/>
                    </a:cubicBezTo>
                    <a:cubicBezTo>
                      <a:pt x="214" y="652"/>
                      <a:pt x="423" y="904"/>
                      <a:pt x="677" y="1094"/>
                    </a:cubicBezTo>
                    <a:cubicBezTo>
                      <a:pt x="919" y="1261"/>
                      <a:pt x="1204" y="1326"/>
                      <a:pt x="1493" y="1326"/>
                    </a:cubicBezTo>
                    <a:cubicBezTo>
                      <a:pt x="1706" y="1326"/>
                      <a:pt x="1922" y="1290"/>
                      <a:pt x="2124" y="1236"/>
                    </a:cubicBezTo>
                    <a:lnTo>
                      <a:pt x="2124" y="1236"/>
                    </a:lnTo>
                    <a:cubicBezTo>
                      <a:pt x="2052" y="1243"/>
                      <a:pt x="1979" y="1246"/>
                      <a:pt x="1906" y="1246"/>
                    </a:cubicBezTo>
                    <a:cubicBezTo>
                      <a:pt x="1461" y="1246"/>
                      <a:pt x="1017" y="1119"/>
                      <a:pt x="785" y="913"/>
                    </a:cubicBezTo>
                    <a:cubicBezTo>
                      <a:pt x="573" y="724"/>
                      <a:pt x="413" y="529"/>
                      <a:pt x="319" y="332"/>
                    </a:cubicBezTo>
                    <a:cubicBezTo>
                      <a:pt x="290" y="272"/>
                      <a:pt x="266" y="210"/>
                      <a:pt x="244" y="147"/>
                    </a:cubicBezTo>
                    <a:cubicBezTo>
                      <a:pt x="244" y="146"/>
                      <a:pt x="243" y="144"/>
                      <a:pt x="243" y="142"/>
                    </a:cubicBezTo>
                    <a:cubicBezTo>
                      <a:pt x="229" y="98"/>
                      <a:pt x="226" y="46"/>
                      <a:pt x="183" y="19"/>
                    </a:cubicBezTo>
                    <a:cubicBezTo>
                      <a:pt x="164" y="6"/>
                      <a:pt x="143" y="0"/>
                      <a:pt x="12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3" name="Google Shape;13523;p33"/>
              <p:cNvSpPr/>
              <p:nvPr/>
            </p:nvSpPr>
            <p:spPr>
              <a:xfrm>
                <a:off x="4316625" y="3525575"/>
                <a:ext cx="54850" cy="28675"/>
              </a:xfrm>
              <a:custGeom>
                <a:avLst/>
                <a:gdLst/>
                <a:ahLst/>
                <a:cxnLst/>
                <a:rect l="l" t="t" r="r" b="b"/>
                <a:pathLst>
                  <a:path w="2194" h="1147" extrusionOk="0">
                    <a:moveTo>
                      <a:pt x="113" y="1"/>
                    </a:moveTo>
                    <a:cubicBezTo>
                      <a:pt x="57" y="1"/>
                      <a:pt x="4" y="46"/>
                      <a:pt x="1" y="104"/>
                    </a:cubicBezTo>
                    <a:cubicBezTo>
                      <a:pt x="6" y="193"/>
                      <a:pt x="78" y="285"/>
                      <a:pt x="115" y="366"/>
                    </a:cubicBezTo>
                    <a:cubicBezTo>
                      <a:pt x="311" y="750"/>
                      <a:pt x="696" y="1022"/>
                      <a:pt x="1115" y="1114"/>
                    </a:cubicBezTo>
                    <a:cubicBezTo>
                      <a:pt x="1210" y="1137"/>
                      <a:pt x="1308" y="1147"/>
                      <a:pt x="1405" y="1147"/>
                    </a:cubicBezTo>
                    <a:cubicBezTo>
                      <a:pt x="1529" y="1147"/>
                      <a:pt x="1654" y="1131"/>
                      <a:pt x="1776" y="1109"/>
                    </a:cubicBezTo>
                    <a:cubicBezTo>
                      <a:pt x="1923" y="1082"/>
                      <a:pt x="2057" y="1015"/>
                      <a:pt x="2193" y="950"/>
                    </a:cubicBezTo>
                    <a:lnTo>
                      <a:pt x="2193" y="950"/>
                    </a:lnTo>
                    <a:cubicBezTo>
                      <a:pt x="2013" y="1000"/>
                      <a:pt x="1874" y="1026"/>
                      <a:pt x="1713" y="1026"/>
                    </a:cubicBezTo>
                    <a:cubicBezTo>
                      <a:pt x="1659" y="1026"/>
                      <a:pt x="1601" y="1023"/>
                      <a:pt x="1539" y="1017"/>
                    </a:cubicBezTo>
                    <a:cubicBezTo>
                      <a:pt x="1287" y="1007"/>
                      <a:pt x="1046" y="917"/>
                      <a:pt x="871" y="814"/>
                    </a:cubicBezTo>
                    <a:cubicBezTo>
                      <a:pt x="624" y="666"/>
                      <a:pt x="458" y="518"/>
                      <a:pt x="361" y="352"/>
                    </a:cubicBezTo>
                    <a:cubicBezTo>
                      <a:pt x="314" y="271"/>
                      <a:pt x="269" y="191"/>
                      <a:pt x="229" y="105"/>
                    </a:cubicBezTo>
                    <a:cubicBezTo>
                      <a:pt x="213" y="65"/>
                      <a:pt x="193" y="22"/>
                      <a:pt x="149" y="8"/>
                    </a:cubicBezTo>
                    <a:cubicBezTo>
                      <a:pt x="137" y="3"/>
                      <a:pt x="125" y="1"/>
                      <a:pt x="11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4" name="Google Shape;13524;p33"/>
              <p:cNvSpPr/>
              <p:nvPr/>
            </p:nvSpPr>
            <p:spPr>
              <a:xfrm>
                <a:off x="4311525" y="3533800"/>
                <a:ext cx="56850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2274" h="1037" extrusionOk="0">
                    <a:moveTo>
                      <a:pt x="113" y="0"/>
                    </a:moveTo>
                    <a:cubicBezTo>
                      <a:pt x="57" y="0"/>
                      <a:pt x="4" y="45"/>
                      <a:pt x="1" y="103"/>
                    </a:cubicBezTo>
                    <a:cubicBezTo>
                      <a:pt x="5" y="182"/>
                      <a:pt x="59" y="267"/>
                      <a:pt x="98" y="334"/>
                    </a:cubicBezTo>
                    <a:cubicBezTo>
                      <a:pt x="402" y="791"/>
                      <a:pt x="897" y="1036"/>
                      <a:pt x="1404" y="1036"/>
                    </a:cubicBezTo>
                    <a:cubicBezTo>
                      <a:pt x="1702" y="1036"/>
                      <a:pt x="2004" y="951"/>
                      <a:pt x="2274" y="775"/>
                    </a:cubicBezTo>
                    <a:lnTo>
                      <a:pt x="2274" y="775"/>
                    </a:lnTo>
                    <a:cubicBezTo>
                      <a:pt x="2062" y="861"/>
                      <a:pt x="1846" y="897"/>
                      <a:pt x="1641" y="897"/>
                    </a:cubicBezTo>
                    <a:cubicBezTo>
                      <a:pt x="1359" y="897"/>
                      <a:pt x="1097" y="830"/>
                      <a:pt x="895" y="730"/>
                    </a:cubicBezTo>
                    <a:cubicBezTo>
                      <a:pt x="621" y="578"/>
                      <a:pt x="464" y="471"/>
                      <a:pt x="293" y="234"/>
                    </a:cubicBezTo>
                    <a:cubicBezTo>
                      <a:pt x="284" y="218"/>
                      <a:pt x="269" y="192"/>
                      <a:pt x="263" y="180"/>
                    </a:cubicBezTo>
                    <a:cubicBezTo>
                      <a:pt x="226" y="122"/>
                      <a:pt x="222" y="33"/>
                      <a:pt x="149" y="7"/>
                    </a:cubicBezTo>
                    <a:cubicBezTo>
                      <a:pt x="137" y="2"/>
                      <a:pt x="125" y="0"/>
                      <a:pt x="1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5" name="Google Shape;13525;p33"/>
              <p:cNvSpPr/>
              <p:nvPr/>
            </p:nvSpPr>
            <p:spPr>
              <a:xfrm>
                <a:off x="4305275" y="3540225"/>
                <a:ext cx="5610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1012" extrusionOk="0">
                    <a:moveTo>
                      <a:pt x="122" y="1"/>
                    </a:moveTo>
                    <a:cubicBezTo>
                      <a:pt x="76" y="1"/>
                      <a:pt x="30" y="29"/>
                      <a:pt x="14" y="74"/>
                    </a:cubicBezTo>
                    <a:cubicBezTo>
                      <a:pt x="1" y="109"/>
                      <a:pt x="12" y="145"/>
                      <a:pt x="23" y="178"/>
                    </a:cubicBezTo>
                    <a:cubicBezTo>
                      <a:pt x="35" y="216"/>
                      <a:pt x="49" y="253"/>
                      <a:pt x="67" y="288"/>
                    </a:cubicBezTo>
                    <a:cubicBezTo>
                      <a:pt x="176" y="503"/>
                      <a:pt x="369" y="661"/>
                      <a:pt x="568" y="792"/>
                    </a:cubicBezTo>
                    <a:cubicBezTo>
                      <a:pt x="809" y="942"/>
                      <a:pt x="1087" y="1011"/>
                      <a:pt x="1366" y="1011"/>
                    </a:cubicBezTo>
                    <a:cubicBezTo>
                      <a:pt x="1671" y="1011"/>
                      <a:pt x="1979" y="929"/>
                      <a:pt x="2244" y="782"/>
                    </a:cubicBezTo>
                    <a:lnTo>
                      <a:pt x="2244" y="782"/>
                    </a:lnTo>
                    <a:cubicBezTo>
                      <a:pt x="2047" y="850"/>
                      <a:pt x="1868" y="874"/>
                      <a:pt x="1678" y="874"/>
                    </a:cubicBezTo>
                    <a:cubicBezTo>
                      <a:pt x="1586" y="874"/>
                      <a:pt x="1492" y="868"/>
                      <a:pt x="1393" y="859"/>
                    </a:cubicBezTo>
                    <a:cubicBezTo>
                      <a:pt x="1255" y="840"/>
                      <a:pt x="1222" y="833"/>
                      <a:pt x="1078" y="791"/>
                    </a:cubicBezTo>
                    <a:cubicBezTo>
                      <a:pt x="982" y="760"/>
                      <a:pt x="891" y="719"/>
                      <a:pt x="801" y="676"/>
                    </a:cubicBezTo>
                    <a:cubicBezTo>
                      <a:pt x="577" y="552"/>
                      <a:pt x="366" y="359"/>
                      <a:pt x="300" y="247"/>
                    </a:cubicBezTo>
                    <a:cubicBezTo>
                      <a:pt x="276" y="206"/>
                      <a:pt x="255" y="164"/>
                      <a:pt x="238" y="119"/>
                    </a:cubicBezTo>
                    <a:cubicBezTo>
                      <a:pt x="228" y="82"/>
                      <a:pt x="219" y="42"/>
                      <a:pt x="183" y="20"/>
                    </a:cubicBezTo>
                    <a:cubicBezTo>
                      <a:pt x="165" y="7"/>
                      <a:pt x="143" y="1"/>
                      <a:pt x="12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6" name="Google Shape;13526;p33"/>
              <p:cNvSpPr/>
              <p:nvPr/>
            </p:nvSpPr>
            <p:spPr>
              <a:xfrm>
                <a:off x="4298575" y="3546800"/>
                <a:ext cx="55050" cy="23800"/>
              </a:xfrm>
              <a:custGeom>
                <a:avLst/>
                <a:gdLst/>
                <a:ahLst/>
                <a:cxnLst/>
                <a:rect l="l" t="t" r="r" b="b"/>
                <a:pathLst>
                  <a:path w="2202" h="952" extrusionOk="0">
                    <a:moveTo>
                      <a:pt x="112" y="0"/>
                    </a:moveTo>
                    <a:cubicBezTo>
                      <a:pt x="56" y="0"/>
                      <a:pt x="3" y="46"/>
                      <a:pt x="1" y="104"/>
                    </a:cubicBezTo>
                    <a:cubicBezTo>
                      <a:pt x="3" y="176"/>
                      <a:pt x="50" y="240"/>
                      <a:pt x="80" y="305"/>
                    </a:cubicBezTo>
                    <a:cubicBezTo>
                      <a:pt x="338" y="751"/>
                      <a:pt x="835" y="952"/>
                      <a:pt x="1338" y="952"/>
                    </a:cubicBezTo>
                    <a:cubicBezTo>
                      <a:pt x="1641" y="952"/>
                      <a:pt x="1946" y="879"/>
                      <a:pt x="2202" y="743"/>
                    </a:cubicBezTo>
                    <a:lnTo>
                      <a:pt x="2202" y="743"/>
                    </a:lnTo>
                    <a:cubicBezTo>
                      <a:pt x="2063" y="792"/>
                      <a:pt x="1845" y="810"/>
                      <a:pt x="1758" y="815"/>
                    </a:cubicBezTo>
                    <a:cubicBezTo>
                      <a:pt x="1714" y="817"/>
                      <a:pt x="1671" y="818"/>
                      <a:pt x="1629" y="818"/>
                    </a:cubicBezTo>
                    <a:cubicBezTo>
                      <a:pt x="1365" y="818"/>
                      <a:pt x="1120" y="775"/>
                      <a:pt x="864" y="676"/>
                    </a:cubicBezTo>
                    <a:cubicBezTo>
                      <a:pt x="733" y="616"/>
                      <a:pt x="636" y="568"/>
                      <a:pt x="483" y="451"/>
                    </a:cubicBezTo>
                    <a:cubicBezTo>
                      <a:pt x="471" y="441"/>
                      <a:pt x="460" y="430"/>
                      <a:pt x="449" y="421"/>
                    </a:cubicBezTo>
                    <a:cubicBezTo>
                      <a:pt x="445" y="418"/>
                      <a:pt x="439" y="414"/>
                      <a:pt x="435" y="409"/>
                    </a:cubicBezTo>
                    <a:cubicBezTo>
                      <a:pt x="385" y="361"/>
                      <a:pt x="343" y="307"/>
                      <a:pt x="304" y="250"/>
                    </a:cubicBezTo>
                    <a:cubicBezTo>
                      <a:pt x="276" y="205"/>
                      <a:pt x="251" y="156"/>
                      <a:pt x="229" y="107"/>
                    </a:cubicBezTo>
                    <a:cubicBezTo>
                      <a:pt x="213" y="66"/>
                      <a:pt x="193" y="23"/>
                      <a:pt x="148" y="7"/>
                    </a:cubicBezTo>
                    <a:cubicBezTo>
                      <a:pt x="136" y="3"/>
                      <a:pt x="124" y="0"/>
                      <a:pt x="1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7" name="Google Shape;13527;p33"/>
              <p:cNvSpPr/>
              <p:nvPr/>
            </p:nvSpPr>
            <p:spPr>
              <a:xfrm>
                <a:off x="4304475" y="3560500"/>
                <a:ext cx="62725" cy="20375"/>
              </a:xfrm>
              <a:custGeom>
                <a:avLst/>
                <a:gdLst/>
                <a:ahLst/>
                <a:cxnLst/>
                <a:rect l="l" t="t" r="r" b="b"/>
                <a:pathLst>
                  <a:path w="2509" h="815" extrusionOk="0">
                    <a:moveTo>
                      <a:pt x="2506" y="43"/>
                    </a:moveTo>
                    <a:lnTo>
                      <a:pt x="2502" y="47"/>
                    </a:lnTo>
                    <a:cubicBezTo>
                      <a:pt x="2504" y="45"/>
                      <a:pt x="2505" y="45"/>
                      <a:pt x="2506" y="43"/>
                    </a:cubicBezTo>
                    <a:close/>
                    <a:moveTo>
                      <a:pt x="2438" y="0"/>
                    </a:moveTo>
                    <a:cubicBezTo>
                      <a:pt x="2434" y="0"/>
                      <a:pt x="2429" y="1"/>
                      <a:pt x="2425" y="2"/>
                    </a:cubicBezTo>
                    <a:cubicBezTo>
                      <a:pt x="2321" y="51"/>
                      <a:pt x="2335" y="64"/>
                      <a:pt x="2212" y="125"/>
                    </a:cubicBezTo>
                    <a:cubicBezTo>
                      <a:pt x="2089" y="181"/>
                      <a:pt x="1901" y="270"/>
                      <a:pt x="1658" y="370"/>
                    </a:cubicBezTo>
                    <a:cubicBezTo>
                      <a:pt x="1456" y="448"/>
                      <a:pt x="1108" y="534"/>
                      <a:pt x="807" y="562"/>
                    </a:cubicBezTo>
                    <a:cubicBezTo>
                      <a:pt x="741" y="569"/>
                      <a:pt x="671" y="573"/>
                      <a:pt x="594" y="573"/>
                    </a:cubicBezTo>
                    <a:cubicBezTo>
                      <a:pt x="517" y="573"/>
                      <a:pt x="432" y="569"/>
                      <a:pt x="333" y="560"/>
                    </a:cubicBezTo>
                    <a:cubicBezTo>
                      <a:pt x="261" y="553"/>
                      <a:pt x="190" y="540"/>
                      <a:pt x="119" y="529"/>
                    </a:cubicBezTo>
                    <a:cubicBezTo>
                      <a:pt x="116" y="529"/>
                      <a:pt x="114" y="529"/>
                      <a:pt x="111" y="529"/>
                    </a:cubicBezTo>
                    <a:cubicBezTo>
                      <a:pt x="51" y="529"/>
                      <a:pt x="0" y="586"/>
                      <a:pt x="14" y="648"/>
                    </a:cubicBezTo>
                    <a:cubicBezTo>
                      <a:pt x="20" y="687"/>
                      <a:pt x="54" y="716"/>
                      <a:pt x="91" y="726"/>
                    </a:cubicBezTo>
                    <a:cubicBezTo>
                      <a:pt x="91" y="728"/>
                      <a:pt x="96" y="731"/>
                      <a:pt x="111" y="733"/>
                    </a:cubicBezTo>
                    <a:cubicBezTo>
                      <a:pt x="243" y="777"/>
                      <a:pt x="255" y="779"/>
                      <a:pt x="404" y="798"/>
                    </a:cubicBezTo>
                    <a:cubicBezTo>
                      <a:pt x="501" y="809"/>
                      <a:pt x="598" y="814"/>
                      <a:pt x="696" y="814"/>
                    </a:cubicBezTo>
                    <a:cubicBezTo>
                      <a:pt x="828" y="814"/>
                      <a:pt x="961" y="804"/>
                      <a:pt x="1092" y="787"/>
                    </a:cubicBezTo>
                    <a:cubicBezTo>
                      <a:pt x="1206" y="771"/>
                      <a:pt x="1317" y="743"/>
                      <a:pt x="1425" y="710"/>
                    </a:cubicBezTo>
                    <a:cubicBezTo>
                      <a:pt x="1532" y="690"/>
                      <a:pt x="1638" y="660"/>
                      <a:pt x="1741" y="625"/>
                    </a:cubicBezTo>
                    <a:cubicBezTo>
                      <a:pt x="2002" y="548"/>
                      <a:pt x="2241" y="413"/>
                      <a:pt x="2440" y="227"/>
                    </a:cubicBezTo>
                    <a:cubicBezTo>
                      <a:pt x="2461" y="210"/>
                      <a:pt x="2490" y="195"/>
                      <a:pt x="2491" y="166"/>
                    </a:cubicBezTo>
                    <a:cubicBezTo>
                      <a:pt x="2492" y="151"/>
                      <a:pt x="2487" y="139"/>
                      <a:pt x="2477" y="128"/>
                    </a:cubicBezTo>
                    <a:cubicBezTo>
                      <a:pt x="2488" y="117"/>
                      <a:pt x="2497" y="108"/>
                      <a:pt x="2500" y="100"/>
                    </a:cubicBezTo>
                    <a:cubicBezTo>
                      <a:pt x="2508" y="82"/>
                      <a:pt x="2508" y="64"/>
                      <a:pt x="2502" y="47"/>
                    </a:cubicBezTo>
                    <a:cubicBezTo>
                      <a:pt x="2492" y="20"/>
                      <a:pt x="2467" y="0"/>
                      <a:pt x="243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8" name="Google Shape;13528;p33"/>
              <p:cNvSpPr/>
              <p:nvPr/>
            </p:nvSpPr>
            <p:spPr>
              <a:xfrm>
                <a:off x="4290900" y="3553075"/>
                <a:ext cx="40650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626" h="810" extrusionOk="0">
                    <a:moveTo>
                      <a:pt x="131" y="1"/>
                    </a:moveTo>
                    <a:cubicBezTo>
                      <a:pt x="86" y="1"/>
                      <a:pt x="40" y="29"/>
                      <a:pt x="27" y="74"/>
                    </a:cubicBezTo>
                    <a:cubicBezTo>
                      <a:pt x="1" y="143"/>
                      <a:pt x="58" y="199"/>
                      <a:pt x="94" y="252"/>
                    </a:cubicBezTo>
                    <a:cubicBezTo>
                      <a:pt x="171" y="361"/>
                      <a:pt x="267" y="457"/>
                      <a:pt x="373" y="538"/>
                    </a:cubicBezTo>
                    <a:cubicBezTo>
                      <a:pt x="622" y="721"/>
                      <a:pt x="920" y="809"/>
                      <a:pt x="1218" y="809"/>
                    </a:cubicBezTo>
                    <a:cubicBezTo>
                      <a:pt x="1355" y="809"/>
                      <a:pt x="1493" y="791"/>
                      <a:pt x="1626" y="754"/>
                    </a:cubicBezTo>
                    <a:lnTo>
                      <a:pt x="1626" y="754"/>
                    </a:lnTo>
                    <a:cubicBezTo>
                      <a:pt x="1587" y="757"/>
                      <a:pt x="1548" y="758"/>
                      <a:pt x="1509" y="758"/>
                    </a:cubicBezTo>
                    <a:cubicBezTo>
                      <a:pt x="1032" y="758"/>
                      <a:pt x="593" y="539"/>
                      <a:pt x="324" y="195"/>
                    </a:cubicBezTo>
                    <a:cubicBezTo>
                      <a:pt x="309" y="175"/>
                      <a:pt x="256" y="100"/>
                      <a:pt x="239" y="76"/>
                    </a:cubicBezTo>
                    <a:cubicBezTo>
                      <a:pt x="221" y="47"/>
                      <a:pt x="202" y="17"/>
                      <a:pt x="168" y="7"/>
                    </a:cubicBezTo>
                    <a:cubicBezTo>
                      <a:pt x="156" y="3"/>
                      <a:pt x="144" y="1"/>
                      <a:pt x="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9" name="Google Shape;13529;p33"/>
              <p:cNvSpPr/>
              <p:nvPr/>
            </p:nvSpPr>
            <p:spPr>
              <a:xfrm>
                <a:off x="4290700" y="3561475"/>
                <a:ext cx="15325" cy="110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441" extrusionOk="0">
                    <a:moveTo>
                      <a:pt x="70" y="1"/>
                    </a:moveTo>
                    <a:cubicBezTo>
                      <a:pt x="34" y="1"/>
                      <a:pt x="1" y="36"/>
                      <a:pt x="9" y="75"/>
                    </a:cubicBezTo>
                    <a:cubicBezTo>
                      <a:pt x="14" y="102"/>
                      <a:pt x="39" y="117"/>
                      <a:pt x="56" y="136"/>
                    </a:cubicBezTo>
                    <a:cubicBezTo>
                      <a:pt x="105" y="179"/>
                      <a:pt x="156" y="220"/>
                      <a:pt x="209" y="259"/>
                    </a:cubicBezTo>
                    <a:cubicBezTo>
                      <a:pt x="329" y="346"/>
                      <a:pt x="466" y="413"/>
                      <a:pt x="612" y="441"/>
                    </a:cubicBezTo>
                    <a:cubicBezTo>
                      <a:pt x="498" y="379"/>
                      <a:pt x="358" y="256"/>
                      <a:pt x="314" y="215"/>
                    </a:cubicBezTo>
                    <a:cubicBezTo>
                      <a:pt x="240" y="149"/>
                      <a:pt x="174" y="72"/>
                      <a:pt x="97" y="8"/>
                    </a:cubicBezTo>
                    <a:cubicBezTo>
                      <a:pt x="89" y="3"/>
                      <a:pt x="79" y="1"/>
                      <a:pt x="7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0" name="Google Shape;13530;p33"/>
              <p:cNvSpPr/>
              <p:nvPr/>
            </p:nvSpPr>
            <p:spPr>
              <a:xfrm>
                <a:off x="4287275" y="3565025"/>
                <a:ext cx="15875" cy="9000"/>
              </a:xfrm>
              <a:custGeom>
                <a:avLst/>
                <a:gdLst/>
                <a:ahLst/>
                <a:cxnLst/>
                <a:rect l="l" t="t" r="r" b="b"/>
                <a:pathLst>
                  <a:path w="635" h="360" extrusionOk="0">
                    <a:moveTo>
                      <a:pt x="76" y="0"/>
                    </a:moveTo>
                    <a:cubicBezTo>
                      <a:pt x="73" y="0"/>
                      <a:pt x="70" y="1"/>
                      <a:pt x="67" y="1"/>
                    </a:cubicBezTo>
                    <a:cubicBezTo>
                      <a:pt x="16" y="9"/>
                      <a:pt x="1" y="81"/>
                      <a:pt x="44" y="108"/>
                    </a:cubicBezTo>
                    <a:cubicBezTo>
                      <a:pt x="215" y="237"/>
                      <a:pt x="414" y="351"/>
                      <a:pt x="634" y="359"/>
                    </a:cubicBezTo>
                    <a:cubicBezTo>
                      <a:pt x="461" y="297"/>
                      <a:pt x="316" y="175"/>
                      <a:pt x="168" y="56"/>
                    </a:cubicBezTo>
                    <a:cubicBezTo>
                      <a:pt x="139" y="37"/>
                      <a:pt x="113" y="0"/>
                      <a:pt x="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1" name="Google Shape;13531;p33"/>
              <p:cNvSpPr/>
              <p:nvPr/>
            </p:nvSpPr>
            <p:spPr>
              <a:xfrm>
                <a:off x="4284450" y="3569100"/>
                <a:ext cx="17550" cy="690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276" extrusionOk="0">
                    <a:moveTo>
                      <a:pt x="78" y="1"/>
                    </a:moveTo>
                    <a:cubicBezTo>
                      <a:pt x="74" y="1"/>
                      <a:pt x="71" y="1"/>
                      <a:pt x="67" y="2"/>
                    </a:cubicBezTo>
                    <a:cubicBezTo>
                      <a:pt x="16" y="11"/>
                      <a:pt x="0" y="84"/>
                      <a:pt x="44" y="113"/>
                    </a:cubicBezTo>
                    <a:cubicBezTo>
                      <a:pt x="210" y="200"/>
                      <a:pt x="397" y="275"/>
                      <a:pt x="586" y="275"/>
                    </a:cubicBezTo>
                    <a:cubicBezTo>
                      <a:pt x="624" y="275"/>
                      <a:pt x="663" y="272"/>
                      <a:pt x="702" y="265"/>
                    </a:cubicBezTo>
                    <a:cubicBezTo>
                      <a:pt x="527" y="240"/>
                      <a:pt x="393" y="162"/>
                      <a:pt x="281" y="105"/>
                    </a:cubicBezTo>
                    <a:cubicBezTo>
                      <a:pt x="224" y="74"/>
                      <a:pt x="170" y="43"/>
                      <a:pt x="114" y="12"/>
                    </a:cubicBezTo>
                    <a:cubicBezTo>
                      <a:pt x="103" y="5"/>
                      <a:pt x="90" y="1"/>
                      <a:pt x="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2" name="Google Shape;13532;p33"/>
              <p:cNvSpPr/>
              <p:nvPr/>
            </p:nvSpPr>
            <p:spPr>
              <a:xfrm>
                <a:off x="4285775" y="3600625"/>
                <a:ext cx="159025" cy="159550"/>
              </a:xfrm>
              <a:custGeom>
                <a:avLst/>
                <a:gdLst/>
                <a:ahLst/>
                <a:cxnLst/>
                <a:rect l="l" t="t" r="r" b="b"/>
                <a:pathLst>
                  <a:path w="6361" h="6382" extrusionOk="0">
                    <a:moveTo>
                      <a:pt x="9" y="1"/>
                    </a:moveTo>
                    <a:cubicBezTo>
                      <a:pt x="0" y="1"/>
                      <a:pt x="61" y="41"/>
                      <a:pt x="87" y="64"/>
                    </a:cubicBezTo>
                    <a:cubicBezTo>
                      <a:pt x="576" y="447"/>
                      <a:pt x="1085" y="799"/>
                      <a:pt x="1604" y="1137"/>
                    </a:cubicBezTo>
                    <a:cubicBezTo>
                      <a:pt x="2386" y="1643"/>
                      <a:pt x="3224" y="2332"/>
                      <a:pt x="3839" y="2891"/>
                    </a:cubicBezTo>
                    <a:cubicBezTo>
                      <a:pt x="4248" y="3267"/>
                      <a:pt x="4635" y="3667"/>
                      <a:pt x="4991" y="4094"/>
                    </a:cubicBezTo>
                    <a:cubicBezTo>
                      <a:pt x="5290" y="4462"/>
                      <a:pt x="5522" y="4815"/>
                      <a:pt x="5685" y="5074"/>
                    </a:cubicBezTo>
                    <a:cubicBezTo>
                      <a:pt x="5825" y="5302"/>
                      <a:pt x="5967" y="5532"/>
                      <a:pt x="6086" y="5773"/>
                    </a:cubicBezTo>
                    <a:cubicBezTo>
                      <a:pt x="6188" y="5970"/>
                      <a:pt x="6266" y="6180"/>
                      <a:pt x="6360" y="6381"/>
                    </a:cubicBezTo>
                    <a:cubicBezTo>
                      <a:pt x="6294" y="6166"/>
                      <a:pt x="6249" y="5945"/>
                      <a:pt x="6172" y="5731"/>
                    </a:cubicBezTo>
                    <a:cubicBezTo>
                      <a:pt x="6084" y="5475"/>
                      <a:pt x="5969" y="5229"/>
                      <a:pt x="5845" y="4988"/>
                    </a:cubicBezTo>
                    <a:cubicBezTo>
                      <a:pt x="5428" y="4229"/>
                      <a:pt x="4854" y="3566"/>
                      <a:pt x="4236" y="2962"/>
                    </a:cubicBezTo>
                    <a:cubicBezTo>
                      <a:pt x="3378" y="2153"/>
                      <a:pt x="2457" y="1407"/>
                      <a:pt x="1458" y="779"/>
                    </a:cubicBezTo>
                    <a:cubicBezTo>
                      <a:pt x="1002" y="501"/>
                      <a:pt x="526" y="254"/>
                      <a:pt x="46" y="18"/>
                    </a:cubicBezTo>
                    <a:cubicBezTo>
                      <a:pt x="23" y="6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3" name="Google Shape;13533;p33"/>
              <p:cNvSpPr/>
              <p:nvPr/>
            </p:nvSpPr>
            <p:spPr>
              <a:xfrm>
                <a:off x="4288400" y="3595950"/>
                <a:ext cx="153350" cy="138000"/>
              </a:xfrm>
              <a:custGeom>
                <a:avLst/>
                <a:gdLst/>
                <a:ahLst/>
                <a:cxnLst/>
                <a:rect l="l" t="t" r="r" b="b"/>
                <a:pathLst>
                  <a:path w="6134" h="552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2" y="23"/>
                      <a:pt x="61" y="44"/>
                      <a:pt x="92" y="65"/>
                    </a:cubicBezTo>
                    <a:cubicBezTo>
                      <a:pt x="537" y="374"/>
                      <a:pt x="981" y="683"/>
                      <a:pt x="1432" y="981"/>
                    </a:cubicBezTo>
                    <a:cubicBezTo>
                      <a:pt x="2546" y="1681"/>
                      <a:pt x="3593" y="2461"/>
                      <a:pt x="4441" y="3287"/>
                    </a:cubicBezTo>
                    <a:cubicBezTo>
                      <a:pt x="5128" y="3947"/>
                      <a:pt x="5677" y="4706"/>
                      <a:pt x="6134" y="5520"/>
                    </a:cubicBezTo>
                    <a:cubicBezTo>
                      <a:pt x="5795" y="4567"/>
                      <a:pt x="5181" y="3742"/>
                      <a:pt x="4458" y="3043"/>
                    </a:cubicBezTo>
                    <a:cubicBezTo>
                      <a:pt x="3542" y="2106"/>
                      <a:pt x="2384" y="1290"/>
                      <a:pt x="1198" y="584"/>
                    </a:cubicBezTo>
                    <a:cubicBezTo>
                      <a:pt x="811" y="366"/>
                      <a:pt x="411" y="17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4" name="Google Shape;13534;p33"/>
              <p:cNvSpPr/>
              <p:nvPr/>
            </p:nvSpPr>
            <p:spPr>
              <a:xfrm>
                <a:off x="4292875" y="3592300"/>
                <a:ext cx="142875" cy="117050"/>
              </a:xfrm>
              <a:custGeom>
                <a:avLst/>
                <a:gdLst/>
                <a:ahLst/>
                <a:cxnLst/>
                <a:rect l="l" t="t" r="r" b="b"/>
                <a:pathLst>
                  <a:path w="5715" h="4682" extrusionOk="0">
                    <a:moveTo>
                      <a:pt x="0" y="1"/>
                    </a:moveTo>
                    <a:cubicBezTo>
                      <a:pt x="33" y="21"/>
                      <a:pt x="65" y="43"/>
                      <a:pt x="98" y="64"/>
                    </a:cubicBezTo>
                    <a:cubicBezTo>
                      <a:pt x="488" y="316"/>
                      <a:pt x="869" y="582"/>
                      <a:pt x="1264" y="827"/>
                    </a:cubicBezTo>
                    <a:cubicBezTo>
                      <a:pt x="2363" y="1479"/>
                      <a:pt x="3560" y="2311"/>
                      <a:pt x="4370" y="3089"/>
                    </a:cubicBezTo>
                    <a:cubicBezTo>
                      <a:pt x="4695" y="3403"/>
                      <a:pt x="5009" y="3729"/>
                      <a:pt x="5294" y="4080"/>
                    </a:cubicBezTo>
                    <a:cubicBezTo>
                      <a:pt x="5447" y="4272"/>
                      <a:pt x="5599" y="4466"/>
                      <a:pt x="5715" y="4681"/>
                    </a:cubicBezTo>
                    <a:cubicBezTo>
                      <a:pt x="5254" y="3574"/>
                      <a:pt x="4334" y="2743"/>
                      <a:pt x="3409" y="2015"/>
                    </a:cubicBezTo>
                    <a:cubicBezTo>
                      <a:pt x="2639" y="1426"/>
                      <a:pt x="1833" y="872"/>
                      <a:pt x="966" y="430"/>
                    </a:cubicBezTo>
                    <a:cubicBezTo>
                      <a:pt x="653" y="268"/>
                      <a:pt x="329" y="128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5" name="Google Shape;13535;p33"/>
              <p:cNvSpPr/>
              <p:nvPr/>
            </p:nvSpPr>
            <p:spPr>
              <a:xfrm>
                <a:off x="4297475" y="3588675"/>
                <a:ext cx="133600" cy="101525"/>
              </a:xfrm>
              <a:custGeom>
                <a:avLst/>
                <a:gdLst/>
                <a:ahLst/>
                <a:cxnLst/>
                <a:rect l="l" t="t" r="r" b="b"/>
                <a:pathLst>
                  <a:path w="5344" h="406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" y="11"/>
                      <a:pt x="36" y="21"/>
                      <a:pt x="52" y="31"/>
                    </a:cubicBezTo>
                    <a:cubicBezTo>
                      <a:pt x="437" y="258"/>
                      <a:pt x="820" y="486"/>
                      <a:pt x="1204" y="715"/>
                    </a:cubicBezTo>
                    <a:cubicBezTo>
                      <a:pt x="2190" y="1284"/>
                      <a:pt x="3192" y="1849"/>
                      <a:pt x="4042" y="2616"/>
                    </a:cubicBezTo>
                    <a:cubicBezTo>
                      <a:pt x="4372" y="2905"/>
                      <a:pt x="5025" y="3548"/>
                      <a:pt x="5343" y="4060"/>
                    </a:cubicBezTo>
                    <a:cubicBezTo>
                      <a:pt x="4890" y="3089"/>
                      <a:pt x="4069" y="2355"/>
                      <a:pt x="3223" y="1724"/>
                    </a:cubicBezTo>
                    <a:cubicBezTo>
                      <a:pt x="2487" y="1192"/>
                      <a:pt x="1710" y="708"/>
                      <a:pt x="881" y="335"/>
                    </a:cubicBezTo>
                    <a:cubicBezTo>
                      <a:pt x="594" y="207"/>
                      <a:pt x="298" y="10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6" name="Google Shape;13536;p33"/>
              <p:cNvSpPr/>
              <p:nvPr/>
            </p:nvSpPr>
            <p:spPr>
              <a:xfrm>
                <a:off x="4311025" y="3585550"/>
                <a:ext cx="114675" cy="83625"/>
              </a:xfrm>
              <a:custGeom>
                <a:avLst/>
                <a:gdLst/>
                <a:ahLst/>
                <a:cxnLst/>
                <a:rect l="l" t="t" r="r" b="b"/>
                <a:pathLst>
                  <a:path w="4587" h="334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0" y="10"/>
                      <a:pt x="39" y="23"/>
                      <a:pt x="57" y="33"/>
                    </a:cubicBezTo>
                    <a:cubicBezTo>
                      <a:pt x="315" y="183"/>
                      <a:pt x="577" y="330"/>
                      <a:pt x="834" y="485"/>
                    </a:cubicBezTo>
                    <a:cubicBezTo>
                      <a:pt x="1720" y="1006"/>
                      <a:pt x="2604" y="1540"/>
                      <a:pt x="3408" y="2182"/>
                    </a:cubicBezTo>
                    <a:cubicBezTo>
                      <a:pt x="3856" y="2560"/>
                      <a:pt x="4232" y="2856"/>
                      <a:pt x="4586" y="3345"/>
                    </a:cubicBezTo>
                    <a:cubicBezTo>
                      <a:pt x="4332" y="2876"/>
                      <a:pt x="3967" y="2478"/>
                      <a:pt x="3579" y="2114"/>
                    </a:cubicBezTo>
                    <a:cubicBezTo>
                      <a:pt x="3278" y="1844"/>
                      <a:pt x="2946" y="1611"/>
                      <a:pt x="2617" y="1374"/>
                    </a:cubicBezTo>
                    <a:cubicBezTo>
                      <a:pt x="1998" y="935"/>
                      <a:pt x="1354" y="518"/>
                      <a:pt x="648" y="235"/>
                    </a:cubicBezTo>
                    <a:cubicBezTo>
                      <a:pt x="436" y="148"/>
                      <a:pt x="220" y="71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7" name="Google Shape;13537;p33"/>
              <p:cNvSpPr/>
              <p:nvPr/>
            </p:nvSpPr>
            <p:spPr>
              <a:xfrm>
                <a:off x="4330625" y="3586150"/>
                <a:ext cx="90825" cy="66550"/>
              </a:xfrm>
              <a:custGeom>
                <a:avLst/>
                <a:gdLst/>
                <a:ahLst/>
                <a:cxnLst/>
                <a:rect l="l" t="t" r="r" b="b"/>
                <a:pathLst>
                  <a:path w="3633" h="2662" extrusionOk="0">
                    <a:moveTo>
                      <a:pt x="1" y="1"/>
                    </a:moveTo>
                    <a:cubicBezTo>
                      <a:pt x="114" y="68"/>
                      <a:pt x="227" y="133"/>
                      <a:pt x="339" y="201"/>
                    </a:cubicBezTo>
                    <a:cubicBezTo>
                      <a:pt x="828" y="521"/>
                      <a:pt x="1310" y="850"/>
                      <a:pt x="1805" y="1162"/>
                    </a:cubicBezTo>
                    <a:cubicBezTo>
                      <a:pt x="2479" y="1611"/>
                      <a:pt x="3087" y="2089"/>
                      <a:pt x="3632" y="2662"/>
                    </a:cubicBezTo>
                    <a:cubicBezTo>
                      <a:pt x="3191" y="2007"/>
                      <a:pt x="2604" y="1470"/>
                      <a:pt x="1958" y="1027"/>
                    </a:cubicBezTo>
                    <a:cubicBezTo>
                      <a:pt x="1418" y="650"/>
                      <a:pt x="846" y="307"/>
                      <a:pt x="227" y="78"/>
                    </a:cubicBezTo>
                    <a:cubicBezTo>
                      <a:pt x="151" y="51"/>
                      <a:pt x="76" y="25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8" name="Google Shape;13538;p33"/>
              <p:cNvSpPr/>
              <p:nvPr/>
            </p:nvSpPr>
            <p:spPr>
              <a:xfrm>
                <a:off x="4343000" y="3582875"/>
                <a:ext cx="73650" cy="56000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2240" extrusionOk="0">
                    <a:moveTo>
                      <a:pt x="0" y="1"/>
                    </a:moveTo>
                    <a:cubicBezTo>
                      <a:pt x="103" y="59"/>
                      <a:pt x="204" y="120"/>
                      <a:pt x="305" y="182"/>
                    </a:cubicBezTo>
                    <a:cubicBezTo>
                      <a:pt x="727" y="434"/>
                      <a:pt x="1130" y="717"/>
                      <a:pt x="1532" y="1001"/>
                    </a:cubicBezTo>
                    <a:cubicBezTo>
                      <a:pt x="2063" y="1381"/>
                      <a:pt x="2535" y="1738"/>
                      <a:pt x="2946" y="2240"/>
                    </a:cubicBezTo>
                    <a:cubicBezTo>
                      <a:pt x="2690" y="1795"/>
                      <a:pt x="2336" y="1413"/>
                      <a:pt x="1952" y="1078"/>
                    </a:cubicBezTo>
                    <a:cubicBezTo>
                      <a:pt x="1433" y="623"/>
                      <a:pt x="822" y="280"/>
                      <a:pt x="170" y="58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9" name="Google Shape;13539;p33"/>
              <p:cNvSpPr/>
              <p:nvPr/>
            </p:nvSpPr>
            <p:spPr>
              <a:xfrm>
                <a:off x="4351700" y="3579225"/>
                <a:ext cx="63100" cy="46850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187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8" y="44"/>
                      <a:pt x="155" y="88"/>
                      <a:pt x="231" y="133"/>
                    </a:cubicBezTo>
                    <a:cubicBezTo>
                      <a:pt x="702" y="422"/>
                      <a:pt x="1170" y="718"/>
                      <a:pt x="1611" y="1053"/>
                    </a:cubicBezTo>
                    <a:cubicBezTo>
                      <a:pt x="1954" y="1319"/>
                      <a:pt x="2224" y="1566"/>
                      <a:pt x="2523" y="1874"/>
                    </a:cubicBezTo>
                    <a:cubicBezTo>
                      <a:pt x="1931" y="968"/>
                      <a:pt x="1236" y="424"/>
                      <a:pt x="215" y="69"/>
                    </a:cubicBezTo>
                    <a:cubicBezTo>
                      <a:pt x="143" y="44"/>
                      <a:pt x="72" y="2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0" name="Google Shape;13540;p33"/>
              <p:cNvSpPr/>
              <p:nvPr/>
            </p:nvSpPr>
            <p:spPr>
              <a:xfrm>
                <a:off x="4358500" y="3573375"/>
                <a:ext cx="52525" cy="40450"/>
              </a:xfrm>
              <a:custGeom>
                <a:avLst/>
                <a:gdLst/>
                <a:ahLst/>
                <a:cxnLst/>
                <a:rect l="l" t="t" r="r" b="b"/>
                <a:pathLst>
                  <a:path w="2101" h="161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3" y="38"/>
                      <a:pt x="125" y="78"/>
                      <a:pt x="187" y="117"/>
                    </a:cubicBezTo>
                    <a:cubicBezTo>
                      <a:pt x="510" y="323"/>
                      <a:pt x="816" y="551"/>
                      <a:pt x="1119" y="784"/>
                    </a:cubicBezTo>
                    <a:cubicBezTo>
                      <a:pt x="1477" y="1052"/>
                      <a:pt x="1791" y="1320"/>
                      <a:pt x="2100" y="1618"/>
                    </a:cubicBezTo>
                    <a:cubicBezTo>
                      <a:pt x="1601" y="846"/>
                      <a:pt x="1005" y="324"/>
                      <a:pt x="124" y="38"/>
                    </a:cubicBezTo>
                    <a:cubicBezTo>
                      <a:pt x="83" y="25"/>
                      <a:pt x="41" y="12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1" name="Google Shape;13541;p33"/>
              <p:cNvSpPr/>
              <p:nvPr/>
            </p:nvSpPr>
            <p:spPr>
              <a:xfrm>
                <a:off x="4369175" y="3570575"/>
                <a:ext cx="38575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1543" h="110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8" y="26"/>
                      <a:pt x="74" y="54"/>
                      <a:pt x="112" y="80"/>
                    </a:cubicBezTo>
                    <a:cubicBezTo>
                      <a:pt x="336" y="241"/>
                      <a:pt x="561" y="405"/>
                      <a:pt x="786" y="567"/>
                    </a:cubicBezTo>
                    <a:cubicBezTo>
                      <a:pt x="1044" y="740"/>
                      <a:pt x="1297" y="917"/>
                      <a:pt x="1542" y="1107"/>
                    </a:cubicBezTo>
                    <a:cubicBezTo>
                      <a:pt x="1190" y="598"/>
                      <a:pt x="669" y="230"/>
                      <a:pt x="87" y="30"/>
                    </a:cubicBezTo>
                    <a:cubicBezTo>
                      <a:pt x="58" y="20"/>
                      <a:pt x="30" y="10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2" name="Google Shape;13542;p33"/>
              <p:cNvSpPr/>
              <p:nvPr/>
            </p:nvSpPr>
            <p:spPr>
              <a:xfrm>
                <a:off x="4446525" y="3763275"/>
                <a:ext cx="18075" cy="13692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547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8" y="463"/>
                      <a:pt x="244" y="947"/>
                      <a:pt x="321" y="1429"/>
                    </a:cubicBezTo>
                    <a:cubicBezTo>
                      <a:pt x="383" y="1837"/>
                      <a:pt x="449" y="2245"/>
                      <a:pt x="476" y="2657"/>
                    </a:cubicBezTo>
                    <a:cubicBezTo>
                      <a:pt x="536" y="3352"/>
                      <a:pt x="500" y="4189"/>
                      <a:pt x="512" y="4963"/>
                    </a:cubicBezTo>
                    <a:cubicBezTo>
                      <a:pt x="515" y="5127"/>
                      <a:pt x="508" y="5340"/>
                      <a:pt x="507" y="5477"/>
                    </a:cubicBezTo>
                    <a:cubicBezTo>
                      <a:pt x="537" y="5364"/>
                      <a:pt x="561" y="5250"/>
                      <a:pt x="583" y="5137"/>
                    </a:cubicBezTo>
                    <a:cubicBezTo>
                      <a:pt x="658" y="4738"/>
                      <a:pt x="706" y="4333"/>
                      <a:pt x="717" y="3928"/>
                    </a:cubicBezTo>
                    <a:cubicBezTo>
                      <a:pt x="722" y="3561"/>
                      <a:pt x="701" y="3192"/>
                      <a:pt x="677" y="2826"/>
                    </a:cubicBezTo>
                    <a:cubicBezTo>
                      <a:pt x="603" y="1839"/>
                      <a:pt x="448" y="870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3" name="Google Shape;13543;p33"/>
              <p:cNvSpPr/>
              <p:nvPr/>
            </p:nvSpPr>
            <p:spPr>
              <a:xfrm>
                <a:off x="4445125" y="3737650"/>
                <a:ext cx="28450" cy="164100"/>
              </a:xfrm>
              <a:custGeom>
                <a:avLst/>
                <a:gdLst/>
                <a:ahLst/>
                <a:cxnLst/>
                <a:rect l="l" t="t" r="r" b="b"/>
                <a:pathLst>
                  <a:path w="1138" h="656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6" y="395"/>
                      <a:pt x="271" y="760"/>
                      <a:pt x="377" y="1165"/>
                    </a:cubicBezTo>
                    <a:cubicBezTo>
                      <a:pt x="509" y="1641"/>
                      <a:pt x="635" y="2118"/>
                      <a:pt x="714" y="2606"/>
                    </a:cubicBezTo>
                    <a:cubicBezTo>
                      <a:pt x="877" y="3628"/>
                      <a:pt x="897" y="4424"/>
                      <a:pt x="853" y="5483"/>
                    </a:cubicBezTo>
                    <a:cubicBezTo>
                      <a:pt x="838" y="5824"/>
                      <a:pt x="820" y="6167"/>
                      <a:pt x="782" y="6507"/>
                    </a:cubicBezTo>
                    <a:cubicBezTo>
                      <a:pt x="779" y="6525"/>
                      <a:pt x="778" y="6544"/>
                      <a:pt x="776" y="6563"/>
                    </a:cubicBezTo>
                    <a:cubicBezTo>
                      <a:pt x="862" y="6314"/>
                      <a:pt x="926" y="6058"/>
                      <a:pt x="977" y="5800"/>
                    </a:cubicBezTo>
                    <a:cubicBezTo>
                      <a:pt x="1138" y="5061"/>
                      <a:pt x="1087" y="4299"/>
                      <a:pt x="1020" y="3549"/>
                    </a:cubicBezTo>
                    <a:cubicBezTo>
                      <a:pt x="911" y="2315"/>
                      <a:pt x="586" y="1097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4" name="Google Shape;13544;p33"/>
              <p:cNvSpPr/>
              <p:nvPr/>
            </p:nvSpPr>
            <p:spPr>
              <a:xfrm>
                <a:off x="4439825" y="3715525"/>
                <a:ext cx="41100" cy="1911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7646" extrusionOk="0">
                    <a:moveTo>
                      <a:pt x="0" y="1"/>
                    </a:moveTo>
                    <a:cubicBezTo>
                      <a:pt x="407" y="890"/>
                      <a:pt x="793" y="1776"/>
                      <a:pt x="1043" y="2672"/>
                    </a:cubicBezTo>
                    <a:cubicBezTo>
                      <a:pt x="1204" y="3280"/>
                      <a:pt x="1338" y="3896"/>
                      <a:pt x="1397" y="4524"/>
                    </a:cubicBezTo>
                    <a:cubicBezTo>
                      <a:pt x="1457" y="5111"/>
                      <a:pt x="1441" y="5777"/>
                      <a:pt x="1379" y="6429"/>
                    </a:cubicBezTo>
                    <a:cubicBezTo>
                      <a:pt x="1344" y="6815"/>
                      <a:pt x="1289" y="7201"/>
                      <a:pt x="1212" y="7580"/>
                    </a:cubicBezTo>
                    <a:cubicBezTo>
                      <a:pt x="1207" y="7603"/>
                      <a:pt x="1202" y="7623"/>
                      <a:pt x="1197" y="7645"/>
                    </a:cubicBezTo>
                    <a:cubicBezTo>
                      <a:pt x="1204" y="7632"/>
                      <a:pt x="1210" y="7619"/>
                      <a:pt x="1216" y="7606"/>
                    </a:cubicBezTo>
                    <a:cubicBezTo>
                      <a:pt x="1342" y="7321"/>
                      <a:pt x="1441" y="7022"/>
                      <a:pt x="1509" y="6717"/>
                    </a:cubicBezTo>
                    <a:cubicBezTo>
                      <a:pt x="1626" y="6179"/>
                      <a:pt x="1643" y="5626"/>
                      <a:pt x="1612" y="5080"/>
                    </a:cubicBezTo>
                    <a:cubicBezTo>
                      <a:pt x="1583" y="4442"/>
                      <a:pt x="1482" y="3810"/>
                      <a:pt x="1335" y="3190"/>
                    </a:cubicBezTo>
                    <a:cubicBezTo>
                      <a:pt x="1176" y="2498"/>
                      <a:pt x="959" y="1817"/>
                      <a:pt x="664" y="1171"/>
                    </a:cubicBezTo>
                    <a:cubicBezTo>
                      <a:pt x="476" y="762"/>
                      <a:pt x="233" y="38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5" name="Google Shape;13545;p33"/>
              <p:cNvSpPr/>
              <p:nvPr/>
            </p:nvSpPr>
            <p:spPr>
              <a:xfrm>
                <a:off x="4435350" y="3691625"/>
                <a:ext cx="56700" cy="211825"/>
              </a:xfrm>
              <a:custGeom>
                <a:avLst/>
                <a:gdLst/>
                <a:ahLst/>
                <a:cxnLst/>
                <a:rect l="l" t="t" r="r" b="b"/>
                <a:pathLst>
                  <a:path w="2268" h="847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46" y="1353"/>
                      <a:pt x="1383" y="2712"/>
                      <a:pt x="1683" y="4197"/>
                    </a:cubicBezTo>
                    <a:cubicBezTo>
                      <a:pt x="1792" y="4678"/>
                      <a:pt x="1896" y="5374"/>
                      <a:pt x="1922" y="5763"/>
                    </a:cubicBezTo>
                    <a:cubicBezTo>
                      <a:pt x="1948" y="6187"/>
                      <a:pt x="1924" y="6613"/>
                      <a:pt x="1894" y="7037"/>
                    </a:cubicBezTo>
                    <a:cubicBezTo>
                      <a:pt x="1854" y="7499"/>
                      <a:pt x="1819" y="7961"/>
                      <a:pt x="1746" y="8420"/>
                    </a:cubicBezTo>
                    <a:cubicBezTo>
                      <a:pt x="1744" y="8433"/>
                      <a:pt x="1736" y="8472"/>
                      <a:pt x="1738" y="8472"/>
                    </a:cubicBezTo>
                    <a:cubicBezTo>
                      <a:pt x="1739" y="8472"/>
                      <a:pt x="1741" y="8467"/>
                      <a:pt x="1746" y="8454"/>
                    </a:cubicBezTo>
                    <a:cubicBezTo>
                      <a:pt x="1884" y="8109"/>
                      <a:pt x="1978" y="7747"/>
                      <a:pt x="2048" y="7383"/>
                    </a:cubicBezTo>
                    <a:cubicBezTo>
                      <a:pt x="2268" y="6257"/>
                      <a:pt x="2082" y="5102"/>
                      <a:pt x="1821" y="4000"/>
                    </a:cubicBezTo>
                    <a:cubicBezTo>
                      <a:pt x="1608" y="3107"/>
                      <a:pt x="1314" y="2315"/>
                      <a:pt x="916" y="1464"/>
                    </a:cubicBezTo>
                    <a:cubicBezTo>
                      <a:pt x="669" y="941"/>
                      <a:pt x="341" y="46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6" name="Google Shape;13546;p33"/>
              <p:cNvSpPr/>
              <p:nvPr/>
            </p:nvSpPr>
            <p:spPr>
              <a:xfrm>
                <a:off x="4431125" y="3672625"/>
                <a:ext cx="70025" cy="238150"/>
              </a:xfrm>
              <a:custGeom>
                <a:avLst/>
                <a:gdLst/>
                <a:ahLst/>
                <a:cxnLst/>
                <a:rect l="l" t="t" r="r" b="b"/>
                <a:pathLst>
                  <a:path w="2801" h="9526" extrusionOk="0">
                    <a:moveTo>
                      <a:pt x="0" y="1"/>
                    </a:moveTo>
                    <a:cubicBezTo>
                      <a:pt x="258" y="385"/>
                      <a:pt x="492" y="782"/>
                      <a:pt x="720" y="1183"/>
                    </a:cubicBezTo>
                    <a:cubicBezTo>
                      <a:pt x="1098" y="1823"/>
                      <a:pt x="1436" y="2489"/>
                      <a:pt x="1699" y="3186"/>
                    </a:cubicBezTo>
                    <a:cubicBezTo>
                      <a:pt x="1982" y="3920"/>
                      <a:pt x="2192" y="4736"/>
                      <a:pt x="2312" y="5573"/>
                    </a:cubicBezTo>
                    <a:cubicBezTo>
                      <a:pt x="2429" y="6328"/>
                      <a:pt x="2462" y="6943"/>
                      <a:pt x="2417" y="7703"/>
                    </a:cubicBezTo>
                    <a:cubicBezTo>
                      <a:pt x="2392" y="8287"/>
                      <a:pt x="2346" y="8869"/>
                      <a:pt x="2270" y="9450"/>
                    </a:cubicBezTo>
                    <a:cubicBezTo>
                      <a:pt x="2266" y="9475"/>
                      <a:pt x="2264" y="9500"/>
                      <a:pt x="2260" y="9526"/>
                    </a:cubicBezTo>
                    <a:cubicBezTo>
                      <a:pt x="2424" y="9073"/>
                      <a:pt x="2547" y="8601"/>
                      <a:pt x="2604" y="8122"/>
                    </a:cubicBezTo>
                    <a:cubicBezTo>
                      <a:pt x="2801" y="6317"/>
                      <a:pt x="2441" y="4475"/>
                      <a:pt x="1735" y="2811"/>
                    </a:cubicBezTo>
                    <a:cubicBezTo>
                      <a:pt x="1298" y="1797"/>
                      <a:pt x="740" y="82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7" name="Google Shape;13547;p33"/>
              <p:cNvSpPr/>
              <p:nvPr/>
            </p:nvSpPr>
            <p:spPr>
              <a:xfrm>
                <a:off x="4426725" y="3654600"/>
                <a:ext cx="80550" cy="254900"/>
              </a:xfrm>
              <a:custGeom>
                <a:avLst/>
                <a:gdLst/>
                <a:ahLst/>
                <a:cxnLst/>
                <a:rect l="l" t="t" r="r" b="b"/>
                <a:pathLst>
                  <a:path w="3222" h="1019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14" y="365"/>
                      <a:pt x="571" y="773"/>
                      <a:pt x="835" y="1173"/>
                    </a:cubicBezTo>
                    <a:cubicBezTo>
                      <a:pt x="1093" y="1550"/>
                      <a:pt x="1556" y="2317"/>
                      <a:pt x="1832" y="2915"/>
                    </a:cubicBezTo>
                    <a:cubicBezTo>
                      <a:pt x="2597" y="4544"/>
                      <a:pt x="2957" y="6339"/>
                      <a:pt x="2911" y="8104"/>
                    </a:cubicBezTo>
                    <a:cubicBezTo>
                      <a:pt x="2886" y="8802"/>
                      <a:pt x="2826" y="9500"/>
                      <a:pt x="2742" y="10195"/>
                    </a:cubicBezTo>
                    <a:cubicBezTo>
                      <a:pt x="2942" y="9619"/>
                      <a:pt x="3088" y="9018"/>
                      <a:pt x="3120" y="8409"/>
                    </a:cubicBezTo>
                    <a:cubicBezTo>
                      <a:pt x="3222" y="6416"/>
                      <a:pt x="2792" y="4538"/>
                      <a:pt x="1984" y="2826"/>
                    </a:cubicBezTo>
                    <a:cubicBezTo>
                      <a:pt x="1476" y="1792"/>
                      <a:pt x="865" y="77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8" name="Google Shape;13548;p33"/>
              <p:cNvSpPr/>
              <p:nvPr/>
            </p:nvSpPr>
            <p:spPr>
              <a:xfrm>
                <a:off x="4421925" y="3640650"/>
                <a:ext cx="93200" cy="266375"/>
              </a:xfrm>
              <a:custGeom>
                <a:avLst/>
                <a:gdLst/>
                <a:ahLst/>
                <a:cxnLst/>
                <a:rect l="l" t="t" r="r" b="b"/>
                <a:pathLst>
                  <a:path w="3728" h="1065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36" y="116"/>
                      <a:pt x="248" y="255"/>
                      <a:pt x="368" y="387"/>
                    </a:cubicBezTo>
                    <a:cubicBezTo>
                      <a:pt x="533" y="572"/>
                      <a:pt x="697" y="759"/>
                      <a:pt x="854" y="951"/>
                    </a:cubicBezTo>
                    <a:cubicBezTo>
                      <a:pt x="1232" y="1422"/>
                      <a:pt x="1603" y="1916"/>
                      <a:pt x="1887" y="2382"/>
                    </a:cubicBezTo>
                    <a:cubicBezTo>
                      <a:pt x="2231" y="2978"/>
                      <a:pt x="2545" y="3597"/>
                      <a:pt x="2773" y="4247"/>
                    </a:cubicBezTo>
                    <a:cubicBezTo>
                      <a:pt x="3059" y="5048"/>
                      <a:pt x="3279" y="6063"/>
                      <a:pt x="3370" y="6991"/>
                    </a:cubicBezTo>
                    <a:cubicBezTo>
                      <a:pt x="3410" y="7413"/>
                      <a:pt x="3441" y="7748"/>
                      <a:pt x="3459" y="8106"/>
                    </a:cubicBezTo>
                    <a:cubicBezTo>
                      <a:pt x="3449" y="8849"/>
                      <a:pt x="3369" y="9591"/>
                      <a:pt x="3325" y="10333"/>
                    </a:cubicBezTo>
                    <a:cubicBezTo>
                      <a:pt x="3318" y="10439"/>
                      <a:pt x="3309" y="10554"/>
                      <a:pt x="3293" y="10654"/>
                    </a:cubicBezTo>
                    <a:cubicBezTo>
                      <a:pt x="3316" y="10591"/>
                      <a:pt x="3337" y="10528"/>
                      <a:pt x="3356" y="10464"/>
                    </a:cubicBezTo>
                    <a:cubicBezTo>
                      <a:pt x="3610" y="9559"/>
                      <a:pt x="3728" y="8611"/>
                      <a:pt x="3657" y="7673"/>
                    </a:cubicBezTo>
                    <a:cubicBezTo>
                      <a:pt x="3643" y="7555"/>
                      <a:pt x="3628" y="7436"/>
                      <a:pt x="3610" y="7319"/>
                    </a:cubicBezTo>
                    <a:cubicBezTo>
                      <a:pt x="3579" y="6566"/>
                      <a:pt x="3433" y="5820"/>
                      <a:pt x="3240" y="5093"/>
                    </a:cubicBezTo>
                    <a:cubicBezTo>
                      <a:pt x="3004" y="4190"/>
                      <a:pt x="2624" y="3333"/>
                      <a:pt x="2161" y="2525"/>
                    </a:cubicBezTo>
                    <a:cubicBezTo>
                      <a:pt x="1933" y="2114"/>
                      <a:pt x="1655" y="1733"/>
                      <a:pt x="1372" y="1357"/>
                    </a:cubicBezTo>
                    <a:cubicBezTo>
                      <a:pt x="1113" y="1012"/>
                      <a:pt x="816" y="694"/>
                      <a:pt x="495" y="408"/>
                    </a:cubicBezTo>
                    <a:cubicBezTo>
                      <a:pt x="335" y="265"/>
                      <a:pt x="179" y="11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9" name="Google Shape;13549;p33"/>
              <p:cNvSpPr/>
              <p:nvPr/>
            </p:nvSpPr>
            <p:spPr>
              <a:xfrm>
                <a:off x="4378050" y="3568825"/>
                <a:ext cx="41425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1657" h="12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23"/>
                      <a:pt x="71" y="48"/>
                      <a:pt x="105" y="71"/>
                    </a:cubicBezTo>
                    <a:cubicBezTo>
                      <a:pt x="375" y="250"/>
                      <a:pt x="632" y="447"/>
                      <a:pt x="891" y="642"/>
                    </a:cubicBezTo>
                    <a:cubicBezTo>
                      <a:pt x="1147" y="828"/>
                      <a:pt x="1412" y="1003"/>
                      <a:pt x="1657" y="1205"/>
                    </a:cubicBezTo>
                    <a:cubicBezTo>
                      <a:pt x="1273" y="663"/>
                      <a:pt x="728" y="233"/>
                      <a:pt x="95" y="30"/>
                    </a:cubicBezTo>
                    <a:cubicBezTo>
                      <a:pt x="64" y="21"/>
                      <a:pt x="27" y="8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0" name="Google Shape;13550;p33"/>
              <p:cNvSpPr/>
              <p:nvPr/>
            </p:nvSpPr>
            <p:spPr>
              <a:xfrm>
                <a:off x="4403925" y="3578000"/>
                <a:ext cx="17525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701" h="54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23" y="195"/>
                      <a:pt x="455" y="380"/>
                      <a:pt x="700" y="547"/>
                    </a:cubicBezTo>
                    <a:cubicBezTo>
                      <a:pt x="615" y="436"/>
                      <a:pt x="530" y="326"/>
                      <a:pt x="422" y="237"/>
                    </a:cubicBezTo>
                    <a:cubicBezTo>
                      <a:pt x="297" y="134"/>
                      <a:pt x="149" y="6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1" name="Google Shape;13551;p33"/>
              <p:cNvSpPr/>
              <p:nvPr/>
            </p:nvSpPr>
            <p:spPr>
              <a:xfrm>
                <a:off x="4417175" y="3627550"/>
                <a:ext cx="50725" cy="5547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221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62" y="326"/>
                      <a:pt x="679" y="705"/>
                      <a:pt x="999" y="1073"/>
                    </a:cubicBezTo>
                    <a:cubicBezTo>
                      <a:pt x="1309" y="1419"/>
                      <a:pt x="1633" y="1753"/>
                      <a:pt x="1935" y="2107"/>
                    </a:cubicBezTo>
                    <a:cubicBezTo>
                      <a:pt x="1966" y="2144"/>
                      <a:pt x="1999" y="2183"/>
                      <a:pt x="2029" y="2219"/>
                    </a:cubicBezTo>
                    <a:cubicBezTo>
                      <a:pt x="2004" y="2175"/>
                      <a:pt x="1982" y="2132"/>
                      <a:pt x="1957" y="2090"/>
                    </a:cubicBezTo>
                    <a:cubicBezTo>
                      <a:pt x="1484" y="1254"/>
                      <a:pt x="835" y="489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2" name="Google Shape;13552;p33"/>
              <p:cNvSpPr/>
              <p:nvPr/>
            </p:nvSpPr>
            <p:spPr>
              <a:xfrm>
                <a:off x="4411100" y="3611850"/>
                <a:ext cx="43725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1749" h="1808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41" y="43"/>
                      <a:pt x="81" y="85"/>
                      <a:pt x="121" y="127"/>
                    </a:cubicBezTo>
                    <a:cubicBezTo>
                      <a:pt x="654" y="698"/>
                      <a:pt x="1215" y="1239"/>
                      <a:pt x="1749" y="1808"/>
                    </a:cubicBezTo>
                    <a:cubicBezTo>
                      <a:pt x="1537" y="1451"/>
                      <a:pt x="1299" y="1106"/>
                      <a:pt x="1021" y="797"/>
                    </a:cubicBezTo>
                    <a:cubicBezTo>
                      <a:pt x="749" y="511"/>
                      <a:pt x="435" y="269"/>
                      <a:pt x="100" y="61"/>
                    </a:cubicBezTo>
                    <a:cubicBezTo>
                      <a:pt x="67" y="41"/>
                      <a:pt x="33" y="1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3" name="Google Shape;13553;p33"/>
              <p:cNvSpPr/>
              <p:nvPr/>
            </p:nvSpPr>
            <p:spPr>
              <a:xfrm>
                <a:off x="4411725" y="3600125"/>
                <a:ext cx="33150" cy="34325"/>
              </a:xfrm>
              <a:custGeom>
                <a:avLst/>
                <a:gdLst/>
                <a:ahLst/>
                <a:cxnLst/>
                <a:rect l="l" t="t" r="r" b="b"/>
                <a:pathLst>
                  <a:path w="1326" h="13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36" y="243"/>
                      <a:pt x="466" y="491"/>
                      <a:pt x="694" y="741"/>
                    </a:cubicBezTo>
                    <a:cubicBezTo>
                      <a:pt x="900" y="955"/>
                      <a:pt x="1116" y="1159"/>
                      <a:pt x="1325" y="1373"/>
                    </a:cubicBezTo>
                    <a:cubicBezTo>
                      <a:pt x="1007" y="798"/>
                      <a:pt x="612" y="32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4" name="Google Shape;13554;p33"/>
              <p:cNvSpPr/>
              <p:nvPr/>
            </p:nvSpPr>
            <p:spPr>
              <a:xfrm>
                <a:off x="4423625" y="3599775"/>
                <a:ext cx="200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803" h="87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31" y="325"/>
                      <a:pt x="499" y="618"/>
                      <a:pt x="803" y="876"/>
                    </a:cubicBezTo>
                    <a:cubicBezTo>
                      <a:pt x="692" y="716"/>
                      <a:pt x="589" y="550"/>
                      <a:pt x="462" y="405"/>
                    </a:cubicBezTo>
                    <a:cubicBezTo>
                      <a:pt x="326" y="251"/>
                      <a:pt x="169" y="12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5" name="Google Shape;13555;p33"/>
              <p:cNvSpPr/>
              <p:nvPr/>
            </p:nvSpPr>
            <p:spPr>
              <a:xfrm>
                <a:off x="4426950" y="3592600"/>
                <a:ext cx="1367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572" extrusionOk="0">
                    <a:moveTo>
                      <a:pt x="1" y="0"/>
                    </a:moveTo>
                    <a:cubicBezTo>
                      <a:pt x="130" y="197"/>
                      <a:pt x="357" y="411"/>
                      <a:pt x="546" y="572"/>
                    </a:cubicBezTo>
                    <a:cubicBezTo>
                      <a:pt x="406" y="345"/>
                      <a:pt x="226" y="14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6" name="Google Shape;13556;p33"/>
              <p:cNvSpPr/>
              <p:nvPr/>
            </p:nvSpPr>
            <p:spPr>
              <a:xfrm>
                <a:off x="4471775" y="3687450"/>
                <a:ext cx="42975" cy="103575"/>
              </a:xfrm>
              <a:custGeom>
                <a:avLst/>
                <a:gdLst/>
                <a:ahLst/>
                <a:cxnLst/>
                <a:rect l="l" t="t" r="r" b="b"/>
                <a:pathLst>
                  <a:path w="1719" h="4143" extrusionOk="0">
                    <a:moveTo>
                      <a:pt x="1" y="1"/>
                    </a:moveTo>
                    <a:cubicBezTo>
                      <a:pt x="481" y="747"/>
                      <a:pt x="884" y="1546"/>
                      <a:pt x="1197" y="2375"/>
                    </a:cubicBezTo>
                    <a:cubicBezTo>
                      <a:pt x="1360" y="2822"/>
                      <a:pt x="1514" y="3230"/>
                      <a:pt x="1640" y="3783"/>
                    </a:cubicBezTo>
                    <a:cubicBezTo>
                      <a:pt x="1668" y="3893"/>
                      <a:pt x="1686" y="4061"/>
                      <a:pt x="1705" y="4143"/>
                    </a:cubicBezTo>
                    <a:cubicBezTo>
                      <a:pt x="1710" y="4072"/>
                      <a:pt x="1714" y="3997"/>
                      <a:pt x="1715" y="3924"/>
                    </a:cubicBezTo>
                    <a:cubicBezTo>
                      <a:pt x="1718" y="3206"/>
                      <a:pt x="1534" y="2601"/>
                      <a:pt x="1258" y="1989"/>
                    </a:cubicBezTo>
                    <a:cubicBezTo>
                      <a:pt x="957" y="1260"/>
                      <a:pt x="528" y="586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7" name="Google Shape;13557;p33"/>
              <p:cNvSpPr/>
              <p:nvPr/>
            </p:nvSpPr>
            <p:spPr>
              <a:xfrm>
                <a:off x="4459800" y="3660025"/>
                <a:ext cx="60525" cy="116200"/>
              </a:xfrm>
              <a:custGeom>
                <a:avLst/>
                <a:gdLst/>
                <a:ahLst/>
                <a:cxnLst/>
                <a:rect l="l" t="t" r="r" b="b"/>
                <a:pathLst>
                  <a:path w="2421" h="464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55" y="582"/>
                      <a:pt x="910" y="1179"/>
                      <a:pt x="1271" y="1770"/>
                    </a:cubicBezTo>
                    <a:cubicBezTo>
                      <a:pt x="1688" y="2478"/>
                      <a:pt x="2034" y="3249"/>
                      <a:pt x="2251" y="4001"/>
                    </a:cubicBezTo>
                    <a:cubicBezTo>
                      <a:pt x="2312" y="4216"/>
                      <a:pt x="2367" y="4431"/>
                      <a:pt x="2421" y="4648"/>
                    </a:cubicBezTo>
                    <a:cubicBezTo>
                      <a:pt x="2406" y="4448"/>
                      <a:pt x="2381" y="4248"/>
                      <a:pt x="2346" y="4052"/>
                    </a:cubicBezTo>
                    <a:cubicBezTo>
                      <a:pt x="2241" y="3435"/>
                      <a:pt x="2019" y="2907"/>
                      <a:pt x="1731" y="2337"/>
                    </a:cubicBezTo>
                    <a:cubicBezTo>
                      <a:pt x="1520" y="1917"/>
                      <a:pt x="1283" y="1509"/>
                      <a:pt x="1004" y="1132"/>
                    </a:cubicBezTo>
                    <a:cubicBezTo>
                      <a:pt x="700" y="730"/>
                      <a:pt x="365" y="34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8" name="Google Shape;13558;p33"/>
              <p:cNvSpPr/>
              <p:nvPr/>
            </p:nvSpPr>
            <p:spPr>
              <a:xfrm>
                <a:off x="4450150" y="3637200"/>
                <a:ext cx="72575" cy="122325"/>
              </a:xfrm>
              <a:custGeom>
                <a:avLst/>
                <a:gdLst/>
                <a:ahLst/>
                <a:cxnLst/>
                <a:rect l="l" t="t" r="r" b="b"/>
                <a:pathLst>
                  <a:path w="2903" h="4893" extrusionOk="0">
                    <a:moveTo>
                      <a:pt x="0" y="1"/>
                    </a:moveTo>
                    <a:cubicBezTo>
                      <a:pt x="7" y="10"/>
                      <a:pt x="14" y="18"/>
                      <a:pt x="21" y="26"/>
                    </a:cubicBezTo>
                    <a:cubicBezTo>
                      <a:pt x="232" y="298"/>
                      <a:pt x="438" y="573"/>
                      <a:pt x="647" y="847"/>
                    </a:cubicBezTo>
                    <a:cubicBezTo>
                      <a:pt x="1023" y="1329"/>
                      <a:pt x="1445" y="1842"/>
                      <a:pt x="1737" y="2319"/>
                    </a:cubicBezTo>
                    <a:cubicBezTo>
                      <a:pt x="2238" y="3123"/>
                      <a:pt x="2637" y="3999"/>
                      <a:pt x="2903" y="4892"/>
                    </a:cubicBezTo>
                    <a:cubicBezTo>
                      <a:pt x="2782" y="4100"/>
                      <a:pt x="2489" y="3347"/>
                      <a:pt x="2087" y="2655"/>
                    </a:cubicBezTo>
                    <a:cubicBezTo>
                      <a:pt x="1648" y="1867"/>
                      <a:pt x="1092" y="1151"/>
                      <a:pt x="479" y="491"/>
                    </a:cubicBezTo>
                    <a:cubicBezTo>
                      <a:pt x="325" y="322"/>
                      <a:pt x="166" y="15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9" name="Google Shape;13559;p33"/>
              <p:cNvSpPr/>
              <p:nvPr/>
            </p:nvSpPr>
            <p:spPr>
              <a:xfrm>
                <a:off x="4448325" y="3622275"/>
                <a:ext cx="73200" cy="118575"/>
              </a:xfrm>
              <a:custGeom>
                <a:avLst/>
                <a:gdLst/>
                <a:ahLst/>
                <a:cxnLst/>
                <a:rect l="l" t="t" r="r" b="b"/>
                <a:pathLst>
                  <a:path w="2928" h="4743" extrusionOk="0">
                    <a:moveTo>
                      <a:pt x="0" y="0"/>
                    </a:moveTo>
                    <a:cubicBezTo>
                      <a:pt x="8" y="10"/>
                      <a:pt x="16" y="20"/>
                      <a:pt x="23" y="28"/>
                    </a:cubicBezTo>
                    <a:cubicBezTo>
                      <a:pt x="200" y="239"/>
                      <a:pt x="369" y="455"/>
                      <a:pt x="536" y="675"/>
                    </a:cubicBezTo>
                    <a:cubicBezTo>
                      <a:pt x="1028" y="1339"/>
                      <a:pt x="1557" y="2016"/>
                      <a:pt x="1967" y="2675"/>
                    </a:cubicBezTo>
                    <a:cubicBezTo>
                      <a:pt x="2366" y="3322"/>
                      <a:pt x="2711" y="4019"/>
                      <a:pt x="2927" y="4743"/>
                    </a:cubicBezTo>
                    <a:cubicBezTo>
                      <a:pt x="2854" y="4238"/>
                      <a:pt x="2689" y="3749"/>
                      <a:pt x="2470" y="3291"/>
                    </a:cubicBezTo>
                    <a:cubicBezTo>
                      <a:pt x="2268" y="2871"/>
                      <a:pt x="2012" y="2482"/>
                      <a:pt x="1752" y="2097"/>
                    </a:cubicBezTo>
                    <a:cubicBezTo>
                      <a:pt x="1357" y="1527"/>
                      <a:pt x="965" y="949"/>
                      <a:pt x="485" y="445"/>
                    </a:cubicBezTo>
                    <a:cubicBezTo>
                      <a:pt x="336" y="285"/>
                      <a:pt x="170" y="13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0" name="Google Shape;13560;p33"/>
              <p:cNvSpPr/>
              <p:nvPr/>
            </p:nvSpPr>
            <p:spPr>
              <a:xfrm>
                <a:off x="4445800" y="3611250"/>
                <a:ext cx="73500" cy="100375"/>
              </a:xfrm>
              <a:custGeom>
                <a:avLst/>
                <a:gdLst/>
                <a:ahLst/>
                <a:cxnLst/>
                <a:rect l="l" t="t" r="r" b="b"/>
                <a:pathLst>
                  <a:path w="2940" h="4015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83" y="98"/>
                      <a:pt x="165" y="197"/>
                      <a:pt x="248" y="296"/>
                    </a:cubicBezTo>
                    <a:cubicBezTo>
                      <a:pt x="728" y="861"/>
                      <a:pt x="1236" y="1401"/>
                      <a:pt x="1679" y="1996"/>
                    </a:cubicBezTo>
                    <a:cubicBezTo>
                      <a:pt x="1919" y="2315"/>
                      <a:pt x="2088" y="2595"/>
                      <a:pt x="2309" y="2943"/>
                    </a:cubicBezTo>
                    <a:cubicBezTo>
                      <a:pt x="2527" y="3295"/>
                      <a:pt x="2749" y="3646"/>
                      <a:pt x="2940" y="4015"/>
                    </a:cubicBezTo>
                    <a:cubicBezTo>
                      <a:pt x="2640" y="3214"/>
                      <a:pt x="2202" y="2466"/>
                      <a:pt x="1692" y="1779"/>
                    </a:cubicBezTo>
                    <a:cubicBezTo>
                      <a:pt x="1473" y="1486"/>
                      <a:pt x="1247" y="1197"/>
                      <a:pt x="999" y="926"/>
                    </a:cubicBezTo>
                    <a:cubicBezTo>
                      <a:pt x="771" y="679"/>
                      <a:pt x="520" y="452"/>
                      <a:pt x="267" y="227"/>
                    </a:cubicBezTo>
                    <a:cubicBezTo>
                      <a:pt x="181" y="153"/>
                      <a:pt x="82" y="67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1" name="Google Shape;13561;p33"/>
              <p:cNvSpPr/>
              <p:nvPr/>
            </p:nvSpPr>
            <p:spPr>
              <a:xfrm>
                <a:off x="4448700" y="3607050"/>
                <a:ext cx="63550" cy="80000"/>
              </a:xfrm>
              <a:custGeom>
                <a:avLst/>
                <a:gdLst/>
                <a:ahLst/>
                <a:cxnLst/>
                <a:rect l="l" t="t" r="r" b="b"/>
                <a:pathLst>
                  <a:path w="2542" h="320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7" y="79"/>
                      <a:pt x="170" y="160"/>
                      <a:pt x="253" y="241"/>
                    </a:cubicBezTo>
                    <a:cubicBezTo>
                      <a:pt x="687" y="675"/>
                      <a:pt x="1117" y="1114"/>
                      <a:pt x="1506" y="1588"/>
                    </a:cubicBezTo>
                    <a:cubicBezTo>
                      <a:pt x="1920" y="2100"/>
                      <a:pt x="2245" y="2602"/>
                      <a:pt x="2541" y="3199"/>
                    </a:cubicBezTo>
                    <a:cubicBezTo>
                      <a:pt x="2339" y="2614"/>
                      <a:pt x="2052" y="2056"/>
                      <a:pt x="1666" y="1569"/>
                    </a:cubicBezTo>
                    <a:cubicBezTo>
                      <a:pt x="1241" y="1008"/>
                      <a:pt x="764" y="539"/>
                      <a:pt x="198" y="141"/>
                    </a:cubicBezTo>
                    <a:cubicBezTo>
                      <a:pt x="134" y="95"/>
                      <a:pt x="67" y="48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2" name="Google Shape;13562;p33"/>
              <p:cNvSpPr/>
              <p:nvPr/>
            </p:nvSpPr>
            <p:spPr>
              <a:xfrm>
                <a:off x="4510000" y="3805050"/>
                <a:ext cx="14900" cy="1049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4198" extrusionOk="0">
                    <a:moveTo>
                      <a:pt x="283" y="0"/>
                    </a:moveTo>
                    <a:cubicBezTo>
                      <a:pt x="321" y="506"/>
                      <a:pt x="299" y="1033"/>
                      <a:pt x="278" y="1548"/>
                    </a:cubicBezTo>
                    <a:cubicBezTo>
                      <a:pt x="267" y="1979"/>
                      <a:pt x="234" y="2407"/>
                      <a:pt x="187" y="2834"/>
                    </a:cubicBezTo>
                    <a:cubicBezTo>
                      <a:pt x="155" y="3179"/>
                      <a:pt x="124" y="3523"/>
                      <a:pt x="66" y="3864"/>
                    </a:cubicBezTo>
                    <a:cubicBezTo>
                      <a:pt x="46" y="3976"/>
                      <a:pt x="25" y="4087"/>
                      <a:pt x="1" y="4198"/>
                    </a:cubicBezTo>
                    <a:cubicBezTo>
                      <a:pt x="28" y="4137"/>
                      <a:pt x="55" y="4076"/>
                      <a:pt x="79" y="4015"/>
                    </a:cubicBezTo>
                    <a:cubicBezTo>
                      <a:pt x="536" y="2889"/>
                      <a:pt x="595" y="1175"/>
                      <a:pt x="2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3" name="Google Shape;13563;p33"/>
              <p:cNvSpPr/>
              <p:nvPr/>
            </p:nvSpPr>
            <p:spPr>
              <a:xfrm>
                <a:off x="4382550" y="3551625"/>
                <a:ext cx="177250" cy="352350"/>
              </a:xfrm>
              <a:custGeom>
                <a:avLst/>
                <a:gdLst/>
                <a:ahLst/>
                <a:cxnLst/>
                <a:rect l="l" t="t" r="r" b="b"/>
                <a:pathLst>
                  <a:path w="7090" h="14094" extrusionOk="0">
                    <a:moveTo>
                      <a:pt x="6150" y="9033"/>
                    </a:moveTo>
                    <a:lnTo>
                      <a:pt x="6150" y="9033"/>
                    </a:lnTo>
                    <a:cubicBezTo>
                      <a:pt x="6135" y="9088"/>
                      <a:pt x="6119" y="9143"/>
                      <a:pt x="6106" y="9198"/>
                    </a:cubicBezTo>
                    <a:cubicBezTo>
                      <a:pt x="6111" y="9164"/>
                      <a:pt x="6117" y="9130"/>
                      <a:pt x="6122" y="9097"/>
                    </a:cubicBezTo>
                    <a:lnTo>
                      <a:pt x="6122" y="9094"/>
                    </a:lnTo>
                    <a:cubicBezTo>
                      <a:pt x="6132" y="9073"/>
                      <a:pt x="6142" y="9054"/>
                      <a:pt x="6150" y="9033"/>
                    </a:cubicBezTo>
                    <a:close/>
                    <a:moveTo>
                      <a:pt x="3589" y="1"/>
                    </a:moveTo>
                    <a:lnTo>
                      <a:pt x="3589" y="1"/>
                    </a:lnTo>
                    <a:cubicBezTo>
                      <a:pt x="3980" y="197"/>
                      <a:pt x="4332" y="467"/>
                      <a:pt x="4663" y="751"/>
                    </a:cubicBezTo>
                    <a:cubicBezTo>
                      <a:pt x="4878" y="942"/>
                      <a:pt x="5246" y="1275"/>
                      <a:pt x="5507" y="1607"/>
                    </a:cubicBezTo>
                    <a:cubicBezTo>
                      <a:pt x="5779" y="1967"/>
                      <a:pt x="5963" y="2228"/>
                      <a:pt x="6169" y="2634"/>
                    </a:cubicBezTo>
                    <a:cubicBezTo>
                      <a:pt x="6440" y="3209"/>
                      <a:pt x="6591" y="3685"/>
                      <a:pt x="6715" y="4312"/>
                    </a:cubicBezTo>
                    <a:cubicBezTo>
                      <a:pt x="6809" y="4781"/>
                      <a:pt x="6830" y="5248"/>
                      <a:pt x="6798" y="5722"/>
                    </a:cubicBezTo>
                    <a:cubicBezTo>
                      <a:pt x="6783" y="5299"/>
                      <a:pt x="6716" y="4879"/>
                      <a:pt x="6617" y="4467"/>
                    </a:cubicBezTo>
                    <a:cubicBezTo>
                      <a:pt x="6407" y="3531"/>
                      <a:pt x="6022" y="2670"/>
                      <a:pt x="5501" y="1941"/>
                    </a:cubicBezTo>
                    <a:cubicBezTo>
                      <a:pt x="5170" y="1482"/>
                      <a:pt x="4791" y="1049"/>
                      <a:pt x="4331" y="717"/>
                    </a:cubicBezTo>
                    <a:cubicBezTo>
                      <a:pt x="3950" y="449"/>
                      <a:pt x="3519" y="234"/>
                      <a:pt x="3064" y="126"/>
                    </a:cubicBezTo>
                    <a:lnTo>
                      <a:pt x="3064" y="126"/>
                    </a:lnTo>
                    <a:cubicBezTo>
                      <a:pt x="3558" y="324"/>
                      <a:pt x="4212" y="823"/>
                      <a:pt x="4470" y="1071"/>
                    </a:cubicBezTo>
                    <a:cubicBezTo>
                      <a:pt x="5500" y="2014"/>
                      <a:pt x="6140" y="3299"/>
                      <a:pt x="6424" y="4619"/>
                    </a:cubicBezTo>
                    <a:cubicBezTo>
                      <a:pt x="6522" y="5046"/>
                      <a:pt x="6581" y="5490"/>
                      <a:pt x="6582" y="5846"/>
                    </a:cubicBezTo>
                    <a:cubicBezTo>
                      <a:pt x="6583" y="6017"/>
                      <a:pt x="6574" y="6187"/>
                      <a:pt x="6557" y="6359"/>
                    </a:cubicBezTo>
                    <a:cubicBezTo>
                      <a:pt x="6540" y="5357"/>
                      <a:pt x="6311" y="4359"/>
                      <a:pt x="5871" y="3460"/>
                    </a:cubicBezTo>
                    <a:cubicBezTo>
                      <a:pt x="5167" y="1988"/>
                      <a:pt x="4001" y="479"/>
                      <a:pt x="2321" y="135"/>
                    </a:cubicBezTo>
                    <a:lnTo>
                      <a:pt x="2321" y="135"/>
                    </a:lnTo>
                    <a:cubicBezTo>
                      <a:pt x="2766" y="294"/>
                      <a:pt x="3159" y="552"/>
                      <a:pt x="3542" y="839"/>
                    </a:cubicBezTo>
                    <a:cubicBezTo>
                      <a:pt x="4371" y="1454"/>
                      <a:pt x="4996" y="2265"/>
                      <a:pt x="5480" y="3172"/>
                    </a:cubicBezTo>
                    <a:cubicBezTo>
                      <a:pt x="5910" y="3962"/>
                      <a:pt x="6176" y="4779"/>
                      <a:pt x="6283" y="5629"/>
                    </a:cubicBezTo>
                    <a:cubicBezTo>
                      <a:pt x="6185" y="5129"/>
                      <a:pt x="6045" y="4637"/>
                      <a:pt x="5854" y="4166"/>
                    </a:cubicBezTo>
                    <a:cubicBezTo>
                      <a:pt x="5700" y="3800"/>
                      <a:pt x="5510" y="3449"/>
                      <a:pt x="5304" y="3110"/>
                    </a:cubicBezTo>
                    <a:cubicBezTo>
                      <a:pt x="5045" y="2679"/>
                      <a:pt x="4748" y="2268"/>
                      <a:pt x="4391" y="1913"/>
                    </a:cubicBezTo>
                    <a:cubicBezTo>
                      <a:pt x="3909" y="1450"/>
                      <a:pt x="3440" y="1015"/>
                      <a:pt x="2832" y="646"/>
                    </a:cubicBezTo>
                    <a:cubicBezTo>
                      <a:pt x="2469" y="433"/>
                      <a:pt x="2077" y="270"/>
                      <a:pt x="1679" y="139"/>
                    </a:cubicBezTo>
                    <a:lnTo>
                      <a:pt x="1679" y="139"/>
                    </a:lnTo>
                    <a:cubicBezTo>
                      <a:pt x="2002" y="295"/>
                      <a:pt x="2316" y="469"/>
                      <a:pt x="2617" y="664"/>
                    </a:cubicBezTo>
                    <a:cubicBezTo>
                      <a:pt x="2943" y="875"/>
                      <a:pt x="3386" y="1228"/>
                      <a:pt x="3615" y="1432"/>
                    </a:cubicBezTo>
                    <a:cubicBezTo>
                      <a:pt x="4023" y="1803"/>
                      <a:pt x="4420" y="2190"/>
                      <a:pt x="4738" y="2642"/>
                    </a:cubicBezTo>
                    <a:cubicBezTo>
                      <a:pt x="5078" y="3116"/>
                      <a:pt x="5485" y="3798"/>
                      <a:pt x="5742" y="4492"/>
                    </a:cubicBezTo>
                    <a:cubicBezTo>
                      <a:pt x="5804" y="4661"/>
                      <a:pt x="5862" y="4842"/>
                      <a:pt x="5914" y="5032"/>
                    </a:cubicBezTo>
                    <a:cubicBezTo>
                      <a:pt x="5800" y="4721"/>
                      <a:pt x="5670" y="4415"/>
                      <a:pt x="5523" y="4119"/>
                    </a:cubicBezTo>
                    <a:cubicBezTo>
                      <a:pt x="5306" y="3667"/>
                      <a:pt x="5051" y="3231"/>
                      <a:pt x="4749" y="2832"/>
                    </a:cubicBezTo>
                    <a:cubicBezTo>
                      <a:pt x="4521" y="2530"/>
                      <a:pt x="4255" y="2260"/>
                      <a:pt x="3982" y="1998"/>
                    </a:cubicBezTo>
                    <a:cubicBezTo>
                      <a:pt x="3041" y="1112"/>
                      <a:pt x="1912" y="341"/>
                      <a:pt x="620" y="108"/>
                    </a:cubicBezTo>
                    <a:lnTo>
                      <a:pt x="620" y="108"/>
                    </a:lnTo>
                    <a:cubicBezTo>
                      <a:pt x="1148" y="274"/>
                      <a:pt x="1547" y="487"/>
                      <a:pt x="1998" y="739"/>
                    </a:cubicBezTo>
                    <a:cubicBezTo>
                      <a:pt x="2915" y="1243"/>
                      <a:pt x="3628" y="1867"/>
                      <a:pt x="4303" y="2628"/>
                    </a:cubicBezTo>
                    <a:cubicBezTo>
                      <a:pt x="4709" y="3097"/>
                      <a:pt x="5024" y="3602"/>
                      <a:pt x="5296" y="4158"/>
                    </a:cubicBezTo>
                    <a:cubicBezTo>
                      <a:pt x="4698" y="3120"/>
                      <a:pt x="3869" y="2210"/>
                      <a:pt x="2911" y="1495"/>
                    </a:cubicBezTo>
                    <a:cubicBezTo>
                      <a:pt x="2441" y="1143"/>
                      <a:pt x="1934" y="835"/>
                      <a:pt x="1399" y="592"/>
                    </a:cubicBezTo>
                    <a:cubicBezTo>
                      <a:pt x="954" y="407"/>
                      <a:pt x="480" y="283"/>
                      <a:pt x="0" y="237"/>
                    </a:cubicBezTo>
                    <a:lnTo>
                      <a:pt x="0" y="237"/>
                    </a:lnTo>
                    <a:cubicBezTo>
                      <a:pt x="244" y="293"/>
                      <a:pt x="479" y="384"/>
                      <a:pt x="711" y="476"/>
                    </a:cubicBezTo>
                    <a:cubicBezTo>
                      <a:pt x="1241" y="696"/>
                      <a:pt x="1423" y="801"/>
                      <a:pt x="1910" y="1074"/>
                    </a:cubicBezTo>
                    <a:cubicBezTo>
                      <a:pt x="2735" y="1558"/>
                      <a:pt x="3302" y="2041"/>
                      <a:pt x="3909" y="2674"/>
                    </a:cubicBezTo>
                    <a:cubicBezTo>
                      <a:pt x="4746" y="3560"/>
                      <a:pt x="5343" y="4523"/>
                      <a:pt x="5747" y="5700"/>
                    </a:cubicBezTo>
                    <a:cubicBezTo>
                      <a:pt x="5856" y="6016"/>
                      <a:pt x="6035" y="6844"/>
                      <a:pt x="6036" y="7185"/>
                    </a:cubicBezTo>
                    <a:cubicBezTo>
                      <a:pt x="6056" y="7843"/>
                      <a:pt x="5938" y="8364"/>
                      <a:pt x="5754" y="8961"/>
                    </a:cubicBezTo>
                    <a:cubicBezTo>
                      <a:pt x="5711" y="9098"/>
                      <a:pt x="5662" y="9233"/>
                      <a:pt x="5609" y="9366"/>
                    </a:cubicBezTo>
                    <a:cubicBezTo>
                      <a:pt x="5593" y="9417"/>
                      <a:pt x="5553" y="9464"/>
                      <a:pt x="5557" y="9517"/>
                    </a:cubicBezTo>
                    <a:cubicBezTo>
                      <a:pt x="5557" y="9539"/>
                      <a:pt x="5564" y="9559"/>
                      <a:pt x="5578" y="9575"/>
                    </a:cubicBezTo>
                    <a:cubicBezTo>
                      <a:pt x="5577" y="9580"/>
                      <a:pt x="5574" y="9585"/>
                      <a:pt x="5574" y="9590"/>
                    </a:cubicBezTo>
                    <a:cubicBezTo>
                      <a:pt x="5573" y="9596"/>
                      <a:pt x="5572" y="9603"/>
                      <a:pt x="5572" y="9608"/>
                    </a:cubicBezTo>
                    <a:cubicBezTo>
                      <a:pt x="5567" y="9607"/>
                      <a:pt x="5562" y="9606"/>
                      <a:pt x="5557" y="9606"/>
                    </a:cubicBezTo>
                    <a:cubicBezTo>
                      <a:pt x="5535" y="9606"/>
                      <a:pt x="5514" y="9616"/>
                      <a:pt x="5501" y="9635"/>
                    </a:cubicBezTo>
                    <a:cubicBezTo>
                      <a:pt x="5495" y="9644"/>
                      <a:pt x="5492" y="9654"/>
                      <a:pt x="5491" y="9665"/>
                    </a:cubicBezTo>
                    <a:cubicBezTo>
                      <a:pt x="5476" y="9681"/>
                      <a:pt x="5465" y="9703"/>
                      <a:pt x="5464" y="9727"/>
                    </a:cubicBezTo>
                    <a:cubicBezTo>
                      <a:pt x="5460" y="9773"/>
                      <a:pt x="5484" y="9807"/>
                      <a:pt x="5517" y="9827"/>
                    </a:cubicBezTo>
                    <a:cubicBezTo>
                      <a:pt x="5614" y="10337"/>
                      <a:pt x="5736" y="10845"/>
                      <a:pt x="5766" y="11365"/>
                    </a:cubicBezTo>
                    <a:cubicBezTo>
                      <a:pt x="5766" y="11431"/>
                      <a:pt x="5768" y="11495"/>
                      <a:pt x="5770" y="11555"/>
                    </a:cubicBezTo>
                    <a:cubicBezTo>
                      <a:pt x="5773" y="11537"/>
                      <a:pt x="5775" y="11520"/>
                      <a:pt x="5779" y="11503"/>
                    </a:cubicBezTo>
                    <a:cubicBezTo>
                      <a:pt x="5789" y="11423"/>
                      <a:pt x="5801" y="11346"/>
                      <a:pt x="5815" y="11271"/>
                    </a:cubicBezTo>
                    <a:lnTo>
                      <a:pt x="5815" y="11271"/>
                    </a:lnTo>
                    <a:cubicBezTo>
                      <a:pt x="5808" y="11339"/>
                      <a:pt x="5801" y="11406"/>
                      <a:pt x="5795" y="11474"/>
                    </a:cubicBezTo>
                    <a:cubicBezTo>
                      <a:pt x="5759" y="11810"/>
                      <a:pt x="5715" y="12146"/>
                      <a:pt x="5686" y="12482"/>
                    </a:cubicBezTo>
                    <a:cubicBezTo>
                      <a:pt x="5641" y="13019"/>
                      <a:pt x="5633" y="13557"/>
                      <a:pt x="5580" y="14094"/>
                    </a:cubicBezTo>
                    <a:cubicBezTo>
                      <a:pt x="5868" y="12967"/>
                      <a:pt x="5922" y="11796"/>
                      <a:pt x="6095" y="10649"/>
                    </a:cubicBezTo>
                    <a:cubicBezTo>
                      <a:pt x="6193" y="10025"/>
                      <a:pt x="6309" y="9547"/>
                      <a:pt x="6455" y="8921"/>
                    </a:cubicBezTo>
                    <a:cubicBezTo>
                      <a:pt x="6543" y="8535"/>
                      <a:pt x="6593" y="8144"/>
                      <a:pt x="6664" y="7754"/>
                    </a:cubicBezTo>
                    <a:cubicBezTo>
                      <a:pt x="6673" y="7699"/>
                      <a:pt x="6686" y="7631"/>
                      <a:pt x="6699" y="7566"/>
                    </a:cubicBezTo>
                    <a:cubicBezTo>
                      <a:pt x="6744" y="7396"/>
                      <a:pt x="6784" y="7226"/>
                      <a:pt x="6820" y="7054"/>
                    </a:cubicBezTo>
                    <a:cubicBezTo>
                      <a:pt x="6980" y="6298"/>
                      <a:pt x="7089" y="5522"/>
                      <a:pt x="7002" y="4753"/>
                    </a:cubicBezTo>
                    <a:cubicBezTo>
                      <a:pt x="6925" y="4069"/>
                      <a:pt x="6740" y="3400"/>
                      <a:pt x="6471" y="2769"/>
                    </a:cubicBezTo>
                    <a:cubicBezTo>
                      <a:pt x="6309" y="2389"/>
                      <a:pt x="6084" y="2041"/>
                      <a:pt x="5839" y="1711"/>
                    </a:cubicBezTo>
                    <a:cubicBezTo>
                      <a:pt x="5274" y="946"/>
                      <a:pt x="4508" y="285"/>
                      <a:pt x="358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4" name="Google Shape;13564;p33"/>
              <p:cNvSpPr/>
              <p:nvPr/>
            </p:nvSpPr>
            <p:spPr>
              <a:xfrm>
                <a:off x="4477825" y="3546125"/>
                <a:ext cx="91550" cy="185875"/>
              </a:xfrm>
              <a:custGeom>
                <a:avLst/>
                <a:gdLst/>
                <a:ahLst/>
                <a:cxnLst/>
                <a:rect l="l" t="t" r="r" b="b"/>
                <a:pathLst>
                  <a:path w="3662" h="743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7" y="15"/>
                      <a:pt x="55" y="30"/>
                      <a:pt x="82" y="45"/>
                    </a:cubicBezTo>
                    <a:cubicBezTo>
                      <a:pt x="643" y="364"/>
                      <a:pt x="1241" y="883"/>
                      <a:pt x="1647" y="1244"/>
                    </a:cubicBezTo>
                    <a:cubicBezTo>
                      <a:pt x="2082" y="1669"/>
                      <a:pt x="2425" y="2104"/>
                      <a:pt x="2689" y="2585"/>
                    </a:cubicBezTo>
                    <a:cubicBezTo>
                      <a:pt x="2971" y="3124"/>
                      <a:pt x="3109" y="3572"/>
                      <a:pt x="3245" y="4142"/>
                    </a:cubicBezTo>
                    <a:cubicBezTo>
                      <a:pt x="3381" y="4722"/>
                      <a:pt x="3440" y="5349"/>
                      <a:pt x="3440" y="5801"/>
                    </a:cubicBezTo>
                    <a:cubicBezTo>
                      <a:pt x="3435" y="6370"/>
                      <a:pt x="3333" y="6900"/>
                      <a:pt x="3176" y="7435"/>
                    </a:cubicBezTo>
                    <a:cubicBezTo>
                      <a:pt x="3399" y="6945"/>
                      <a:pt x="3559" y="6411"/>
                      <a:pt x="3619" y="5932"/>
                    </a:cubicBezTo>
                    <a:cubicBezTo>
                      <a:pt x="3662" y="5416"/>
                      <a:pt x="3593" y="4896"/>
                      <a:pt x="3508" y="4386"/>
                    </a:cubicBezTo>
                    <a:cubicBezTo>
                      <a:pt x="3395" y="3748"/>
                      <a:pt x="3209" y="3114"/>
                      <a:pt x="2914" y="2537"/>
                    </a:cubicBezTo>
                    <a:cubicBezTo>
                      <a:pt x="2553" y="1868"/>
                      <a:pt x="2055" y="1273"/>
                      <a:pt x="1467" y="796"/>
                    </a:cubicBezTo>
                    <a:cubicBezTo>
                      <a:pt x="1052" y="467"/>
                      <a:pt x="588" y="194"/>
                      <a:pt x="82" y="30"/>
                    </a:cubicBezTo>
                    <a:cubicBezTo>
                      <a:pt x="53" y="19"/>
                      <a:pt x="20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5" name="Google Shape;13565;p33"/>
              <p:cNvSpPr/>
              <p:nvPr/>
            </p:nvSpPr>
            <p:spPr>
              <a:xfrm>
                <a:off x="4487625" y="3541300"/>
                <a:ext cx="90075" cy="169075"/>
              </a:xfrm>
              <a:custGeom>
                <a:avLst/>
                <a:gdLst/>
                <a:ahLst/>
                <a:cxnLst/>
                <a:rect l="l" t="t" r="r" b="b"/>
                <a:pathLst>
                  <a:path w="3603" h="67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" y="15"/>
                      <a:pt x="47" y="28"/>
                      <a:pt x="72" y="44"/>
                    </a:cubicBezTo>
                    <a:cubicBezTo>
                      <a:pt x="654" y="419"/>
                      <a:pt x="1050" y="759"/>
                      <a:pt x="1477" y="1181"/>
                    </a:cubicBezTo>
                    <a:cubicBezTo>
                      <a:pt x="2414" y="2138"/>
                      <a:pt x="2974" y="3198"/>
                      <a:pt x="3221" y="4419"/>
                    </a:cubicBezTo>
                    <a:cubicBezTo>
                      <a:pt x="3394" y="5239"/>
                      <a:pt x="3497" y="5944"/>
                      <a:pt x="3260" y="6763"/>
                    </a:cubicBezTo>
                    <a:cubicBezTo>
                      <a:pt x="3602" y="6012"/>
                      <a:pt x="3557" y="5156"/>
                      <a:pt x="3407" y="4364"/>
                    </a:cubicBezTo>
                    <a:cubicBezTo>
                      <a:pt x="3259" y="3496"/>
                      <a:pt x="2913" y="2665"/>
                      <a:pt x="2402" y="1947"/>
                    </a:cubicBezTo>
                    <a:cubicBezTo>
                      <a:pt x="2083" y="1506"/>
                      <a:pt x="1733" y="1082"/>
                      <a:pt x="1314" y="733"/>
                    </a:cubicBezTo>
                    <a:cubicBezTo>
                      <a:pt x="923" y="417"/>
                      <a:pt x="477" y="16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6" name="Google Shape;13566;p33"/>
              <p:cNvSpPr/>
              <p:nvPr/>
            </p:nvSpPr>
            <p:spPr>
              <a:xfrm>
                <a:off x="4494550" y="3536425"/>
                <a:ext cx="89450" cy="149250"/>
              </a:xfrm>
              <a:custGeom>
                <a:avLst/>
                <a:gdLst/>
                <a:ahLst/>
                <a:cxnLst/>
                <a:rect l="l" t="t" r="r" b="b"/>
                <a:pathLst>
                  <a:path w="3578" h="5970" extrusionOk="0">
                    <a:moveTo>
                      <a:pt x="1" y="1"/>
                    </a:moveTo>
                    <a:cubicBezTo>
                      <a:pt x="459" y="325"/>
                      <a:pt x="941" y="691"/>
                      <a:pt x="1291" y="1026"/>
                    </a:cubicBezTo>
                    <a:cubicBezTo>
                      <a:pt x="2085" y="1802"/>
                      <a:pt x="2699" y="2599"/>
                      <a:pt x="3069" y="3641"/>
                    </a:cubicBezTo>
                    <a:cubicBezTo>
                      <a:pt x="3277" y="4284"/>
                      <a:pt x="3431" y="5212"/>
                      <a:pt x="3383" y="5970"/>
                    </a:cubicBezTo>
                    <a:cubicBezTo>
                      <a:pt x="3578" y="5057"/>
                      <a:pt x="3518" y="4084"/>
                      <a:pt x="3143" y="3225"/>
                    </a:cubicBezTo>
                    <a:cubicBezTo>
                      <a:pt x="2901" y="2641"/>
                      <a:pt x="2548" y="2108"/>
                      <a:pt x="2146" y="1622"/>
                    </a:cubicBezTo>
                    <a:cubicBezTo>
                      <a:pt x="1855" y="1277"/>
                      <a:pt x="1554" y="934"/>
                      <a:pt x="1191" y="661"/>
                    </a:cubicBezTo>
                    <a:cubicBezTo>
                      <a:pt x="843" y="391"/>
                      <a:pt x="326" y="15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7" name="Google Shape;13567;p33"/>
              <p:cNvSpPr/>
              <p:nvPr/>
            </p:nvSpPr>
            <p:spPr>
              <a:xfrm>
                <a:off x="4522075" y="3545800"/>
                <a:ext cx="66300" cy="1212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48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2" y="28"/>
                      <a:pt x="63" y="54"/>
                      <a:pt x="92" y="81"/>
                    </a:cubicBezTo>
                    <a:cubicBezTo>
                      <a:pt x="365" y="330"/>
                      <a:pt x="629" y="603"/>
                      <a:pt x="878" y="878"/>
                    </a:cubicBezTo>
                    <a:cubicBezTo>
                      <a:pt x="1318" y="1382"/>
                      <a:pt x="1673" y="1804"/>
                      <a:pt x="1954" y="2376"/>
                    </a:cubicBezTo>
                    <a:cubicBezTo>
                      <a:pt x="2168" y="2809"/>
                      <a:pt x="2267" y="3133"/>
                      <a:pt x="2382" y="3593"/>
                    </a:cubicBezTo>
                    <a:cubicBezTo>
                      <a:pt x="2485" y="4009"/>
                      <a:pt x="2547" y="4396"/>
                      <a:pt x="2550" y="4847"/>
                    </a:cubicBezTo>
                    <a:cubicBezTo>
                      <a:pt x="2652" y="4232"/>
                      <a:pt x="2643" y="3700"/>
                      <a:pt x="2479" y="3102"/>
                    </a:cubicBezTo>
                    <a:cubicBezTo>
                      <a:pt x="2185" y="2104"/>
                      <a:pt x="1570" y="1193"/>
                      <a:pt x="773" y="530"/>
                    </a:cubicBezTo>
                    <a:cubicBezTo>
                      <a:pt x="533" y="327"/>
                      <a:pt x="260" y="173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8" name="Google Shape;13568;p33"/>
              <p:cNvSpPr/>
              <p:nvPr/>
            </p:nvSpPr>
            <p:spPr>
              <a:xfrm>
                <a:off x="4541400" y="3549925"/>
                <a:ext cx="53675" cy="103750"/>
              </a:xfrm>
              <a:custGeom>
                <a:avLst/>
                <a:gdLst/>
                <a:ahLst/>
                <a:cxnLst/>
                <a:rect l="l" t="t" r="r" b="b"/>
                <a:pathLst>
                  <a:path w="2147" h="4150" extrusionOk="0">
                    <a:moveTo>
                      <a:pt x="0" y="1"/>
                    </a:moveTo>
                    <a:lnTo>
                      <a:pt x="27" y="27"/>
                    </a:lnTo>
                    <a:cubicBezTo>
                      <a:pt x="241" y="254"/>
                      <a:pt x="434" y="499"/>
                      <a:pt x="624" y="744"/>
                    </a:cubicBezTo>
                    <a:cubicBezTo>
                      <a:pt x="1119" y="1424"/>
                      <a:pt x="1607" y="2194"/>
                      <a:pt x="1861" y="3005"/>
                    </a:cubicBezTo>
                    <a:cubicBezTo>
                      <a:pt x="1972" y="3378"/>
                      <a:pt x="2079" y="3765"/>
                      <a:pt x="2067" y="4150"/>
                    </a:cubicBezTo>
                    <a:cubicBezTo>
                      <a:pt x="2146" y="3745"/>
                      <a:pt x="2112" y="3323"/>
                      <a:pt x="2033" y="2920"/>
                    </a:cubicBezTo>
                    <a:cubicBezTo>
                      <a:pt x="1948" y="2543"/>
                      <a:pt x="1784" y="2188"/>
                      <a:pt x="1603" y="1848"/>
                    </a:cubicBezTo>
                    <a:cubicBezTo>
                      <a:pt x="1317" y="1334"/>
                      <a:pt x="986" y="837"/>
                      <a:pt x="547" y="440"/>
                    </a:cubicBezTo>
                    <a:cubicBezTo>
                      <a:pt x="376" y="281"/>
                      <a:pt x="185" y="14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9" name="Google Shape;13569;p33"/>
              <p:cNvSpPr/>
              <p:nvPr/>
            </p:nvSpPr>
            <p:spPr>
              <a:xfrm>
                <a:off x="4552650" y="3548175"/>
                <a:ext cx="49150" cy="90200"/>
              </a:xfrm>
              <a:custGeom>
                <a:avLst/>
                <a:gdLst/>
                <a:ahLst/>
                <a:cxnLst/>
                <a:rect l="l" t="t" r="r" b="b"/>
                <a:pathLst>
                  <a:path w="1966" h="3608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" y="15"/>
                      <a:pt x="27" y="28"/>
                      <a:pt x="40" y="42"/>
                    </a:cubicBezTo>
                    <a:cubicBezTo>
                      <a:pt x="201" y="219"/>
                      <a:pt x="343" y="412"/>
                      <a:pt x="484" y="605"/>
                    </a:cubicBezTo>
                    <a:cubicBezTo>
                      <a:pt x="830" y="1112"/>
                      <a:pt x="1207" y="1645"/>
                      <a:pt x="1511" y="2301"/>
                    </a:cubicBezTo>
                    <a:cubicBezTo>
                      <a:pt x="1719" y="2748"/>
                      <a:pt x="1862" y="3116"/>
                      <a:pt x="1923" y="3607"/>
                    </a:cubicBezTo>
                    <a:cubicBezTo>
                      <a:pt x="1965" y="2809"/>
                      <a:pt x="1677" y="2028"/>
                      <a:pt x="1245" y="1367"/>
                    </a:cubicBezTo>
                    <a:cubicBezTo>
                      <a:pt x="1004" y="989"/>
                      <a:pt x="727" y="633"/>
                      <a:pt x="401" y="327"/>
                    </a:cubicBezTo>
                    <a:cubicBezTo>
                      <a:pt x="276" y="209"/>
                      <a:pt x="140" y="98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0" name="Google Shape;13570;p33"/>
              <p:cNvSpPr/>
              <p:nvPr/>
            </p:nvSpPr>
            <p:spPr>
              <a:xfrm>
                <a:off x="4527325" y="3735850"/>
                <a:ext cx="27625" cy="172925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6917" extrusionOk="0">
                    <a:moveTo>
                      <a:pt x="1105" y="0"/>
                    </a:moveTo>
                    <a:cubicBezTo>
                      <a:pt x="967" y="540"/>
                      <a:pt x="829" y="1080"/>
                      <a:pt x="718" y="1626"/>
                    </a:cubicBezTo>
                    <a:cubicBezTo>
                      <a:pt x="611" y="2186"/>
                      <a:pt x="537" y="2753"/>
                      <a:pt x="437" y="3314"/>
                    </a:cubicBezTo>
                    <a:cubicBezTo>
                      <a:pt x="315" y="3971"/>
                      <a:pt x="225" y="4635"/>
                      <a:pt x="142" y="5300"/>
                    </a:cubicBezTo>
                    <a:cubicBezTo>
                      <a:pt x="88" y="5837"/>
                      <a:pt x="1" y="6376"/>
                      <a:pt x="19" y="6916"/>
                    </a:cubicBezTo>
                    <a:cubicBezTo>
                      <a:pt x="97" y="6472"/>
                      <a:pt x="235" y="6039"/>
                      <a:pt x="306" y="5592"/>
                    </a:cubicBezTo>
                    <a:cubicBezTo>
                      <a:pt x="405" y="4988"/>
                      <a:pt x="457" y="4376"/>
                      <a:pt x="555" y="3769"/>
                    </a:cubicBezTo>
                    <a:cubicBezTo>
                      <a:pt x="745" y="2514"/>
                      <a:pt x="980" y="1265"/>
                      <a:pt x="110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1" name="Google Shape;13571;p33"/>
              <p:cNvSpPr/>
              <p:nvPr/>
            </p:nvSpPr>
            <p:spPr>
              <a:xfrm>
                <a:off x="4537400" y="3717150"/>
                <a:ext cx="29675" cy="181300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7252" extrusionOk="0">
                    <a:moveTo>
                      <a:pt x="1187" y="0"/>
                    </a:moveTo>
                    <a:cubicBezTo>
                      <a:pt x="1017" y="519"/>
                      <a:pt x="871" y="1048"/>
                      <a:pt x="752" y="1583"/>
                    </a:cubicBezTo>
                    <a:cubicBezTo>
                      <a:pt x="655" y="2059"/>
                      <a:pt x="533" y="2750"/>
                      <a:pt x="434" y="3324"/>
                    </a:cubicBezTo>
                    <a:cubicBezTo>
                      <a:pt x="331" y="3911"/>
                      <a:pt x="243" y="4501"/>
                      <a:pt x="170" y="5093"/>
                    </a:cubicBezTo>
                    <a:cubicBezTo>
                      <a:pt x="78" y="5766"/>
                      <a:pt x="6" y="6443"/>
                      <a:pt x="1" y="7123"/>
                    </a:cubicBezTo>
                    <a:lnTo>
                      <a:pt x="1" y="7252"/>
                    </a:lnTo>
                    <a:cubicBezTo>
                      <a:pt x="2" y="7247"/>
                      <a:pt x="2" y="7242"/>
                      <a:pt x="3" y="7239"/>
                    </a:cubicBezTo>
                    <a:cubicBezTo>
                      <a:pt x="31" y="7108"/>
                      <a:pt x="62" y="6966"/>
                      <a:pt x="83" y="6868"/>
                    </a:cubicBezTo>
                    <a:cubicBezTo>
                      <a:pt x="128" y="6652"/>
                      <a:pt x="234" y="6182"/>
                      <a:pt x="304" y="5744"/>
                    </a:cubicBezTo>
                    <a:cubicBezTo>
                      <a:pt x="402" y="5107"/>
                      <a:pt x="465" y="4466"/>
                      <a:pt x="574" y="3831"/>
                    </a:cubicBezTo>
                    <a:cubicBezTo>
                      <a:pt x="695" y="3082"/>
                      <a:pt x="839" y="2335"/>
                      <a:pt x="964" y="1587"/>
                    </a:cubicBezTo>
                    <a:cubicBezTo>
                      <a:pt x="1043" y="1058"/>
                      <a:pt x="1101" y="527"/>
                      <a:pt x="118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2" name="Google Shape;13572;p33"/>
              <p:cNvSpPr/>
              <p:nvPr/>
            </p:nvSpPr>
            <p:spPr>
              <a:xfrm>
                <a:off x="4545825" y="3691200"/>
                <a:ext cx="331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8252" extrusionOk="0">
                    <a:moveTo>
                      <a:pt x="1324" y="0"/>
                    </a:moveTo>
                    <a:lnTo>
                      <a:pt x="1324" y="0"/>
                    </a:lnTo>
                    <a:cubicBezTo>
                      <a:pt x="1198" y="509"/>
                      <a:pt x="1049" y="1010"/>
                      <a:pt x="930" y="1518"/>
                    </a:cubicBezTo>
                    <a:cubicBezTo>
                      <a:pt x="675" y="2606"/>
                      <a:pt x="467" y="3725"/>
                      <a:pt x="320" y="4892"/>
                    </a:cubicBezTo>
                    <a:cubicBezTo>
                      <a:pt x="185" y="5915"/>
                      <a:pt x="38" y="6936"/>
                      <a:pt x="8" y="7969"/>
                    </a:cubicBezTo>
                    <a:cubicBezTo>
                      <a:pt x="4" y="8062"/>
                      <a:pt x="0" y="8169"/>
                      <a:pt x="2" y="8251"/>
                    </a:cubicBezTo>
                    <a:cubicBezTo>
                      <a:pt x="46" y="8063"/>
                      <a:pt x="88" y="7873"/>
                      <a:pt x="129" y="7686"/>
                    </a:cubicBezTo>
                    <a:cubicBezTo>
                      <a:pt x="260" y="7117"/>
                      <a:pt x="338" y="6539"/>
                      <a:pt x="406" y="5960"/>
                    </a:cubicBezTo>
                    <a:cubicBezTo>
                      <a:pt x="477" y="5381"/>
                      <a:pt x="555" y="4805"/>
                      <a:pt x="636" y="4227"/>
                    </a:cubicBezTo>
                    <a:cubicBezTo>
                      <a:pt x="710" y="3658"/>
                      <a:pt x="826" y="3094"/>
                      <a:pt x="921" y="2528"/>
                    </a:cubicBezTo>
                    <a:cubicBezTo>
                      <a:pt x="1055" y="1686"/>
                      <a:pt x="1208" y="845"/>
                      <a:pt x="13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3" name="Google Shape;13573;p33"/>
              <p:cNvSpPr/>
              <p:nvPr/>
            </p:nvSpPr>
            <p:spPr>
              <a:xfrm>
                <a:off x="4554800" y="3670175"/>
                <a:ext cx="32750" cy="223925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8957" extrusionOk="0">
                    <a:moveTo>
                      <a:pt x="1310" y="1"/>
                    </a:moveTo>
                    <a:lnTo>
                      <a:pt x="1310" y="1"/>
                    </a:lnTo>
                    <a:cubicBezTo>
                      <a:pt x="1162" y="772"/>
                      <a:pt x="1077" y="1525"/>
                      <a:pt x="931" y="2247"/>
                    </a:cubicBezTo>
                    <a:cubicBezTo>
                      <a:pt x="659" y="3480"/>
                      <a:pt x="429" y="4872"/>
                      <a:pt x="247" y="6202"/>
                    </a:cubicBezTo>
                    <a:cubicBezTo>
                      <a:pt x="133" y="6971"/>
                      <a:pt x="12" y="7739"/>
                      <a:pt x="7" y="8518"/>
                    </a:cubicBezTo>
                    <a:cubicBezTo>
                      <a:pt x="4" y="8662"/>
                      <a:pt x="1" y="8825"/>
                      <a:pt x="2" y="8956"/>
                    </a:cubicBezTo>
                    <a:cubicBezTo>
                      <a:pt x="16" y="8890"/>
                      <a:pt x="32" y="8823"/>
                      <a:pt x="46" y="8756"/>
                    </a:cubicBezTo>
                    <a:cubicBezTo>
                      <a:pt x="356" y="7311"/>
                      <a:pt x="499" y="5836"/>
                      <a:pt x="748" y="4379"/>
                    </a:cubicBezTo>
                    <a:cubicBezTo>
                      <a:pt x="876" y="3540"/>
                      <a:pt x="1055" y="2708"/>
                      <a:pt x="1162" y="1866"/>
                    </a:cubicBezTo>
                    <a:cubicBezTo>
                      <a:pt x="1253" y="1248"/>
                      <a:pt x="1282" y="624"/>
                      <a:pt x="131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4" name="Google Shape;13574;p33"/>
              <p:cNvSpPr/>
              <p:nvPr/>
            </p:nvSpPr>
            <p:spPr>
              <a:xfrm>
                <a:off x="4561275" y="3657600"/>
                <a:ext cx="33600" cy="233025"/>
              </a:xfrm>
              <a:custGeom>
                <a:avLst/>
                <a:gdLst/>
                <a:ahLst/>
                <a:cxnLst/>
                <a:rect l="l" t="t" r="r" b="b"/>
                <a:pathLst>
                  <a:path w="1344" h="9321" extrusionOk="0">
                    <a:moveTo>
                      <a:pt x="1343" y="0"/>
                    </a:moveTo>
                    <a:lnTo>
                      <a:pt x="1343" y="0"/>
                    </a:lnTo>
                    <a:cubicBezTo>
                      <a:pt x="1219" y="855"/>
                      <a:pt x="1038" y="1702"/>
                      <a:pt x="920" y="2556"/>
                    </a:cubicBezTo>
                    <a:cubicBezTo>
                      <a:pt x="844" y="3110"/>
                      <a:pt x="744" y="3664"/>
                      <a:pt x="670" y="4220"/>
                    </a:cubicBezTo>
                    <a:cubicBezTo>
                      <a:pt x="594" y="4804"/>
                      <a:pt x="534" y="5391"/>
                      <a:pt x="441" y="5972"/>
                    </a:cubicBezTo>
                    <a:cubicBezTo>
                      <a:pt x="366" y="6446"/>
                      <a:pt x="288" y="6919"/>
                      <a:pt x="201" y="7389"/>
                    </a:cubicBezTo>
                    <a:cubicBezTo>
                      <a:pt x="100" y="7918"/>
                      <a:pt x="15" y="8450"/>
                      <a:pt x="13" y="8990"/>
                    </a:cubicBezTo>
                    <a:cubicBezTo>
                      <a:pt x="9" y="9098"/>
                      <a:pt x="3" y="9225"/>
                      <a:pt x="0" y="9320"/>
                    </a:cubicBezTo>
                    <a:cubicBezTo>
                      <a:pt x="14" y="9248"/>
                      <a:pt x="26" y="9178"/>
                      <a:pt x="40" y="9106"/>
                    </a:cubicBezTo>
                    <a:cubicBezTo>
                      <a:pt x="138" y="8618"/>
                      <a:pt x="281" y="8123"/>
                      <a:pt x="380" y="7626"/>
                    </a:cubicBezTo>
                    <a:cubicBezTo>
                      <a:pt x="600" y="6501"/>
                      <a:pt x="757" y="5365"/>
                      <a:pt x="891" y="4226"/>
                    </a:cubicBezTo>
                    <a:cubicBezTo>
                      <a:pt x="965" y="3674"/>
                      <a:pt x="1065" y="3126"/>
                      <a:pt x="1131" y="2573"/>
                    </a:cubicBezTo>
                    <a:cubicBezTo>
                      <a:pt x="1229" y="1717"/>
                      <a:pt x="1331" y="862"/>
                      <a:pt x="134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5" name="Google Shape;13575;p33"/>
              <p:cNvSpPr/>
              <p:nvPr/>
            </p:nvSpPr>
            <p:spPr>
              <a:xfrm>
                <a:off x="4581275" y="3641300"/>
                <a:ext cx="20525" cy="16885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6754" extrusionOk="0">
                    <a:moveTo>
                      <a:pt x="811" y="0"/>
                    </a:moveTo>
                    <a:lnTo>
                      <a:pt x="811" y="0"/>
                    </a:lnTo>
                    <a:cubicBezTo>
                      <a:pt x="742" y="518"/>
                      <a:pt x="667" y="1038"/>
                      <a:pt x="606" y="1558"/>
                    </a:cubicBezTo>
                    <a:cubicBezTo>
                      <a:pt x="552" y="2139"/>
                      <a:pt x="500" y="2721"/>
                      <a:pt x="421" y="3301"/>
                    </a:cubicBezTo>
                    <a:cubicBezTo>
                      <a:pt x="294" y="4342"/>
                      <a:pt x="80" y="5373"/>
                      <a:pt x="21" y="6423"/>
                    </a:cubicBezTo>
                    <a:cubicBezTo>
                      <a:pt x="14" y="6527"/>
                      <a:pt x="1" y="6684"/>
                      <a:pt x="0" y="6753"/>
                    </a:cubicBezTo>
                    <a:cubicBezTo>
                      <a:pt x="19" y="6679"/>
                      <a:pt x="42" y="6605"/>
                      <a:pt x="62" y="6531"/>
                    </a:cubicBezTo>
                    <a:cubicBezTo>
                      <a:pt x="337" y="5532"/>
                      <a:pt x="482" y="4504"/>
                      <a:pt x="620" y="3478"/>
                    </a:cubicBezTo>
                    <a:cubicBezTo>
                      <a:pt x="697" y="2903"/>
                      <a:pt x="768" y="2326"/>
                      <a:pt x="799" y="1746"/>
                    </a:cubicBezTo>
                    <a:cubicBezTo>
                      <a:pt x="820" y="1164"/>
                      <a:pt x="815" y="582"/>
                      <a:pt x="81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6" name="Google Shape;13576;p33"/>
              <p:cNvSpPr/>
              <p:nvPr/>
            </p:nvSpPr>
            <p:spPr>
              <a:xfrm>
                <a:off x="4592650" y="3643375"/>
                <a:ext cx="16475" cy="142950"/>
              </a:xfrm>
              <a:custGeom>
                <a:avLst/>
                <a:gdLst/>
                <a:ahLst/>
                <a:cxnLst/>
                <a:rect l="l" t="t" r="r" b="b"/>
                <a:pathLst>
                  <a:path w="659" h="5718" extrusionOk="0">
                    <a:moveTo>
                      <a:pt x="565" y="1"/>
                    </a:moveTo>
                    <a:cubicBezTo>
                      <a:pt x="530" y="461"/>
                      <a:pt x="491" y="924"/>
                      <a:pt x="453" y="1384"/>
                    </a:cubicBezTo>
                    <a:cubicBezTo>
                      <a:pt x="423" y="1835"/>
                      <a:pt x="401" y="2285"/>
                      <a:pt x="355" y="2735"/>
                    </a:cubicBezTo>
                    <a:cubicBezTo>
                      <a:pt x="264" y="3633"/>
                      <a:pt x="124" y="4524"/>
                      <a:pt x="31" y="5423"/>
                    </a:cubicBezTo>
                    <a:cubicBezTo>
                      <a:pt x="22" y="5517"/>
                      <a:pt x="9" y="5641"/>
                      <a:pt x="1" y="5718"/>
                    </a:cubicBezTo>
                    <a:cubicBezTo>
                      <a:pt x="21" y="5652"/>
                      <a:pt x="42" y="5588"/>
                      <a:pt x="62" y="5523"/>
                    </a:cubicBezTo>
                    <a:cubicBezTo>
                      <a:pt x="205" y="5078"/>
                      <a:pt x="319" y="4623"/>
                      <a:pt x="402" y="4164"/>
                    </a:cubicBezTo>
                    <a:cubicBezTo>
                      <a:pt x="464" y="3786"/>
                      <a:pt x="500" y="3401"/>
                      <a:pt x="547" y="3021"/>
                    </a:cubicBezTo>
                    <a:cubicBezTo>
                      <a:pt x="597" y="2551"/>
                      <a:pt x="642" y="2078"/>
                      <a:pt x="652" y="1606"/>
                    </a:cubicBezTo>
                    <a:cubicBezTo>
                      <a:pt x="659" y="1041"/>
                      <a:pt x="617" y="553"/>
                      <a:pt x="56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7" name="Google Shape;13577;p33"/>
              <p:cNvSpPr/>
              <p:nvPr/>
            </p:nvSpPr>
            <p:spPr>
              <a:xfrm>
                <a:off x="4606500" y="3668400"/>
                <a:ext cx="7750" cy="750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3001" extrusionOk="0">
                    <a:moveTo>
                      <a:pt x="227" y="1"/>
                    </a:moveTo>
                    <a:lnTo>
                      <a:pt x="227" y="1"/>
                    </a:lnTo>
                    <a:cubicBezTo>
                      <a:pt x="228" y="468"/>
                      <a:pt x="156" y="932"/>
                      <a:pt x="106" y="1395"/>
                    </a:cubicBezTo>
                    <a:cubicBezTo>
                      <a:pt x="52" y="1880"/>
                      <a:pt x="28" y="2370"/>
                      <a:pt x="7" y="2858"/>
                    </a:cubicBezTo>
                    <a:cubicBezTo>
                      <a:pt x="6" y="2904"/>
                      <a:pt x="2" y="2964"/>
                      <a:pt x="1" y="3001"/>
                    </a:cubicBezTo>
                    <a:cubicBezTo>
                      <a:pt x="12" y="2953"/>
                      <a:pt x="23" y="2907"/>
                      <a:pt x="35" y="2859"/>
                    </a:cubicBezTo>
                    <a:cubicBezTo>
                      <a:pt x="172" y="2286"/>
                      <a:pt x="268" y="1700"/>
                      <a:pt x="292" y="1110"/>
                    </a:cubicBezTo>
                    <a:cubicBezTo>
                      <a:pt x="310" y="739"/>
                      <a:pt x="304" y="365"/>
                      <a:pt x="2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8" name="Google Shape;13578;p33"/>
              <p:cNvSpPr/>
              <p:nvPr/>
            </p:nvSpPr>
            <p:spPr>
              <a:xfrm>
                <a:off x="4533650" y="3383725"/>
                <a:ext cx="31375" cy="36300"/>
              </a:xfrm>
              <a:custGeom>
                <a:avLst/>
                <a:gdLst/>
                <a:ahLst/>
                <a:cxnLst/>
                <a:rect l="l" t="t" r="r" b="b"/>
                <a:pathLst>
                  <a:path w="1255" h="1452" extrusionOk="0">
                    <a:moveTo>
                      <a:pt x="1255" y="1"/>
                    </a:moveTo>
                    <a:cubicBezTo>
                      <a:pt x="1027" y="139"/>
                      <a:pt x="800" y="283"/>
                      <a:pt x="601" y="460"/>
                    </a:cubicBezTo>
                    <a:cubicBezTo>
                      <a:pt x="410" y="634"/>
                      <a:pt x="239" y="829"/>
                      <a:pt x="85" y="1036"/>
                    </a:cubicBezTo>
                    <a:lnTo>
                      <a:pt x="27" y="1310"/>
                    </a:lnTo>
                    <a:cubicBezTo>
                      <a:pt x="18" y="1357"/>
                      <a:pt x="11" y="1406"/>
                      <a:pt x="0" y="1452"/>
                    </a:cubicBezTo>
                    <a:cubicBezTo>
                      <a:pt x="9" y="1433"/>
                      <a:pt x="21" y="1416"/>
                      <a:pt x="32" y="1397"/>
                    </a:cubicBezTo>
                    <a:cubicBezTo>
                      <a:pt x="198" y="1129"/>
                      <a:pt x="460" y="776"/>
                      <a:pt x="630" y="588"/>
                    </a:cubicBezTo>
                    <a:cubicBezTo>
                      <a:pt x="821" y="374"/>
                      <a:pt x="1037" y="186"/>
                      <a:pt x="125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9" name="Google Shape;13579;p33"/>
              <p:cNvSpPr/>
              <p:nvPr/>
            </p:nvSpPr>
            <p:spPr>
              <a:xfrm>
                <a:off x="4510900" y="3495375"/>
                <a:ext cx="2980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2086" extrusionOk="0">
                    <a:moveTo>
                      <a:pt x="199" y="0"/>
                    </a:moveTo>
                    <a:cubicBezTo>
                      <a:pt x="143" y="45"/>
                      <a:pt x="84" y="86"/>
                      <a:pt x="28" y="129"/>
                    </a:cubicBezTo>
                    <a:cubicBezTo>
                      <a:pt x="18" y="135"/>
                      <a:pt x="10" y="140"/>
                      <a:pt x="1" y="146"/>
                    </a:cubicBezTo>
                    <a:cubicBezTo>
                      <a:pt x="52" y="394"/>
                      <a:pt x="130" y="637"/>
                      <a:pt x="232" y="869"/>
                    </a:cubicBezTo>
                    <a:cubicBezTo>
                      <a:pt x="349" y="1139"/>
                      <a:pt x="508" y="1390"/>
                      <a:pt x="710" y="1607"/>
                    </a:cubicBezTo>
                    <a:cubicBezTo>
                      <a:pt x="861" y="1776"/>
                      <a:pt x="1013" y="1946"/>
                      <a:pt x="1191" y="2086"/>
                    </a:cubicBezTo>
                    <a:cubicBezTo>
                      <a:pt x="1026" y="1887"/>
                      <a:pt x="908" y="1699"/>
                      <a:pt x="778" y="1499"/>
                    </a:cubicBezTo>
                    <a:cubicBezTo>
                      <a:pt x="614" y="1255"/>
                      <a:pt x="498" y="983"/>
                      <a:pt x="396" y="706"/>
                    </a:cubicBezTo>
                    <a:cubicBezTo>
                      <a:pt x="310" y="484"/>
                      <a:pt x="243" y="246"/>
                      <a:pt x="19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0" name="Google Shape;13580;p33"/>
              <p:cNvSpPr/>
              <p:nvPr/>
            </p:nvSpPr>
            <p:spPr>
              <a:xfrm>
                <a:off x="4498275" y="3472225"/>
                <a:ext cx="30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21" extrusionOk="0">
                    <a:moveTo>
                      <a:pt x="95" y="1"/>
                    </a:moveTo>
                    <a:cubicBezTo>
                      <a:pt x="66" y="55"/>
                      <a:pt x="33" y="108"/>
                      <a:pt x="0" y="160"/>
                    </a:cubicBezTo>
                    <a:cubicBezTo>
                      <a:pt x="1" y="181"/>
                      <a:pt x="2" y="200"/>
                      <a:pt x="4" y="221"/>
                    </a:cubicBezTo>
                    <a:cubicBezTo>
                      <a:pt x="42" y="183"/>
                      <a:pt x="82" y="144"/>
                      <a:pt x="120" y="107"/>
                    </a:cubicBezTo>
                    <a:cubicBezTo>
                      <a:pt x="111" y="72"/>
                      <a:pt x="104" y="36"/>
                      <a:pt x="9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1" name="Google Shape;13581;p33"/>
              <p:cNvSpPr/>
              <p:nvPr/>
            </p:nvSpPr>
            <p:spPr>
              <a:xfrm>
                <a:off x="4504275" y="3506800"/>
                <a:ext cx="26875" cy="37025"/>
              </a:xfrm>
              <a:custGeom>
                <a:avLst/>
                <a:gdLst/>
                <a:ahLst/>
                <a:cxnLst/>
                <a:rect l="l" t="t" r="r" b="b"/>
                <a:pathLst>
                  <a:path w="1075" h="1481" extrusionOk="0">
                    <a:moveTo>
                      <a:pt x="172" y="1"/>
                    </a:moveTo>
                    <a:cubicBezTo>
                      <a:pt x="164" y="14"/>
                      <a:pt x="156" y="28"/>
                      <a:pt x="143" y="42"/>
                    </a:cubicBezTo>
                    <a:lnTo>
                      <a:pt x="0" y="188"/>
                    </a:lnTo>
                    <a:cubicBezTo>
                      <a:pt x="30" y="269"/>
                      <a:pt x="62" y="351"/>
                      <a:pt x="101" y="429"/>
                    </a:cubicBezTo>
                    <a:cubicBezTo>
                      <a:pt x="317" y="856"/>
                      <a:pt x="627" y="1279"/>
                      <a:pt x="1074" y="1480"/>
                    </a:cubicBezTo>
                    <a:cubicBezTo>
                      <a:pt x="818" y="1297"/>
                      <a:pt x="652" y="1051"/>
                      <a:pt x="508" y="800"/>
                    </a:cubicBezTo>
                    <a:cubicBezTo>
                      <a:pt x="351" y="522"/>
                      <a:pt x="250" y="268"/>
                      <a:pt x="17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2" name="Google Shape;13582;p33"/>
              <p:cNvSpPr/>
              <p:nvPr/>
            </p:nvSpPr>
            <p:spPr>
              <a:xfrm>
                <a:off x="4497250" y="3514750"/>
                <a:ext cx="23550" cy="276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1107" extrusionOk="0">
                    <a:moveTo>
                      <a:pt x="154" y="1"/>
                    </a:moveTo>
                    <a:cubicBezTo>
                      <a:pt x="103" y="53"/>
                      <a:pt x="52" y="106"/>
                      <a:pt x="0" y="159"/>
                    </a:cubicBezTo>
                    <a:cubicBezTo>
                      <a:pt x="41" y="235"/>
                      <a:pt x="87" y="307"/>
                      <a:pt x="136" y="376"/>
                    </a:cubicBezTo>
                    <a:cubicBezTo>
                      <a:pt x="342" y="674"/>
                      <a:pt x="597" y="968"/>
                      <a:pt x="941" y="1107"/>
                    </a:cubicBezTo>
                    <a:cubicBezTo>
                      <a:pt x="685" y="926"/>
                      <a:pt x="530" y="683"/>
                      <a:pt x="381" y="436"/>
                    </a:cubicBezTo>
                    <a:cubicBezTo>
                      <a:pt x="294" y="287"/>
                      <a:pt x="220" y="143"/>
                      <a:pt x="15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3" name="Google Shape;13583;p33"/>
              <p:cNvSpPr/>
              <p:nvPr/>
            </p:nvSpPr>
            <p:spPr>
              <a:xfrm>
                <a:off x="4491225" y="3521650"/>
                <a:ext cx="18325" cy="1845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738" extrusionOk="0">
                    <a:moveTo>
                      <a:pt x="128" y="1"/>
                    </a:moveTo>
                    <a:cubicBezTo>
                      <a:pt x="86" y="45"/>
                      <a:pt x="42" y="89"/>
                      <a:pt x="0" y="134"/>
                    </a:cubicBezTo>
                    <a:cubicBezTo>
                      <a:pt x="180" y="373"/>
                      <a:pt x="415" y="578"/>
                      <a:pt x="732" y="737"/>
                    </a:cubicBezTo>
                    <a:cubicBezTo>
                      <a:pt x="482" y="518"/>
                      <a:pt x="293" y="269"/>
                      <a:pt x="1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4" name="Google Shape;13584;p33"/>
              <p:cNvSpPr/>
              <p:nvPr/>
            </p:nvSpPr>
            <p:spPr>
              <a:xfrm>
                <a:off x="4525675" y="3390950"/>
                <a:ext cx="38925" cy="64675"/>
              </a:xfrm>
              <a:custGeom>
                <a:avLst/>
                <a:gdLst/>
                <a:ahLst/>
                <a:cxnLst/>
                <a:rect l="l" t="t" r="r" b="b"/>
                <a:pathLst>
                  <a:path w="1557" h="2587" extrusionOk="0">
                    <a:moveTo>
                      <a:pt x="1556" y="0"/>
                    </a:moveTo>
                    <a:lnTo>
                      <a:pt x="1556" y="0"/>
                    </a:lnTo>
                    <a:cubicBezTo>
                      <a:pt x="1341" y="127"/>
                      <a:pt x="1156" y="297"/>
                      <a:pt x="975" y="467"/>
                    </a:cubicBezTo>
                    <a:cubicBezTo>
                      <a:pt x="757" y="681"/>
                      <a:pt x="552" y="910"/>
                      <a:pt x="380" y="1164"/>
                    </a:cubicBezTo>
                    <a:cubicBezTo>
                      <a:pt x="348" y="1208"/>
                      <a:pt x="319" y="1254"/>
                      <a:pt x="290" y="1298"/>
                    </a:cubicBezTo>
                    <a:cubicBezTo>
                      <a:pt x="248" y="1501"/>
                      <a:pt x="200" y="1705"/>
                      <a:pt x="153" y="1907"/>
                    </a:cubicBezTo>
                    <a:cubicBezTo>
                      <a:pt x="148" y="1917"/>
                      <a:pt x="142" y="1927"/>
                      <a:pt x="137" y="1936"/>
                    </a:cubicBezTo>
                    <a:cubicBezTo>
                      <a:pt x="121" y="2016"/>
                      <a:pt x="102" y="2096"/>
                      <a:pt x="85" y="2175"/>
                    </a:cubicBezTo>
                    <a:cubicBezTo>
                      <a:pt x="78" y="2214"/>
                      <a:pt x="69" y="2253"/>
                      <a:pt x="62" y="2293"/>
                    </a:cubicBezTo>
                    <a:cubicBezTo>
                      <a:pt x="57" y="2318"/>
                      <a:pt x="51" y="2343"/>
                      <a:pt x="45" y="2369"/>
                    </a:cubicBezTo>
                    <a:cubicBezTo>
                      <a:pt x="32" y="2441"/>
                      <a:pt x="16" y="2514"/>
                      <a:pt x="1" y="2586"/>
                    </a:cubicBezTo>
                    <a:cubicBezTo>
                      <a:pt x="147" y="2278"/>
                      <a:pt x="336" y="1998"/>
                      <a:pt x="537" y="1685"/>
                    </a:cubicBezTo>
                    <a:cubicBezTo>
                      <a:pt x="845" y="1213"/>
                      <a:pt x="1144" y="737"/>
                      <a:pt x="1490" y="291"/>
                    </a:cubicBezTo>
                    <a:lnTo>
                      <a:pt x="1490" y="291"/>
                    </a:lnTo>
                    <a:cubicBezTo>
                      <a:pt x="1174" y="588"/>
                      <a:pt x="877" y="909"/>
                      <a:pt x="611" y="1252"/>
                    </a:cubicBezTo>
                    <a:cubicBezTo>
                      <a:pt x="453" y="1444"/>
                      <a:pt x="305" y="1652"/>
                      <a:pt x="177" y="1871"/>
                    </a:cubicBezTo>
                    <a:cubicBezTo>
                      <a:pt x="265" y="1700"/>
                      <a:pt x="357" y="1531"/>
                      <a:pt x="460" y="1360"/>
                    </a:cubicBezTo>
                    <a:cubicBezTo>
                      <a:pt x="646" y="1040"/>
                      <a:pt x="861" y="739"/>
                      <a:pt x="1107" y="462"/>
                    </a:cubicBezTo>
                    <a:cubicBezTo>
                      <a:pt x="1238" y="315"/>
                      <a:pt x="1375" y="153"/>
                      <a:pt x="15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5" name="Google Shape;13585;p33"/>
              <p:cNvSpPr/>
              <p:nvPr/>
            </p:nvSpPr>
            <p:spPr>
              <a:xfrm>
                <a:off x="4536750" y="3376275"/>
                <a:ext cx="31100" cy="28825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153" extrusionOk="0">
                    <a:moveTo>
                      <a:pt x="1244" y="0"/>
                    </a:moveTo>
                    <a:cubicBezTo>
                      <a:pt x="898" y="137"/>
                      <a:pt x="590" y="353"/>
                      <a:pt x="310" y="592"/>
                    </a:cubicBezTo>
                    <a:cubicBezTo>
                      <a:pt x="229" y="664"/>
                      <a:pt x="151" y="738"/>
                      <a:pt x="74" y="813"/>
                    </a:cubicBezTo>
                    <a:lnTo>
                      <a:pt x="1" y="1153"/>
                    </a:lnTo>
                    <a:cubicBezTo>
                      <a:pt x="178" y="932"/>
                      <a:pt x="348" y="754"/>
                      <a:pt x="568" y="541"/>
                    </a:cubicBezTo>
                    <a:cubicBezTo>
                      <a:pt x="777" y="341"/>
                      <a:pt x="997" y="152"/>
                      <a:pt x="124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6" name="Google Shape;13586;p33"/>
              <p:cNvSpPr/>
              <p:nvPr/>
            </p:nvSpPr>
            <p:spPr>
              <a:xfrm>
                <a:off x="4539025" y="3370525"/>
                <a:ext cx="30225" cy="24025"/>
              </a:xfrm>
              <a:custGeom>
                <a:avLst/>
                <a:gdLst/>
                <a:ahLst/>
                <a:cxnLst/>
                <a:rect l="l" t="t" r="r" b="b"/>
                <a:pathLst>
                  <a:path w="1209" h="961" extrusionOk="0">
                    <a:moveTo>
                      <a:pt x="1208" y="1"/>
                    </a:moveTo>
                    <a:cubicBezTo>
                      <a:pt x="787" y="126"/>
                      <a:pt x="405" y="349"/>
                      <a:pt x="72" y="629"/>
                    </a:cubicBezTo>
                    <a:cubicBezTo>
                      <a:pt x="60" y="683"/>
                      <a:pt x="49" y="737"/>
                      <a:pt x="36" y="791"/>
                    </a:cubicBezTo>
                    <a:cubicBezTo>
                      <a:pt x="25" y="847"/>
                      <a:pt x="13" y="904"/>
                      <a:pt x="0" y="960"/>
                    </a:cubicBezTo>
                    <a:cubicBezTo>
                      <a:pt x="5" y="955"/>
                      <a:pt x="10" y="951"/>
                      <a:pt x="14" y="946"/>
                    </a:cubicBezTo>
                    <a:cubicBezTo>
                      <a:pt x="371" y="564"/>
                      <a:pt x="759" y="238"/>
                      <a:pt x="120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7" name="Google Shape;13587;p33"/>
              <p:cNvSpPr/>
              <p:nvPr/>
            </p:nvSpPr>
            <p:spPr>
              <a:xfrm>
                <a:off x="4541625" y="3364175"/>
                <a:ext cx="28025" cy="18575"/>
              </a:xfrm>
              <a:custGeom>
                <a:avLst/>
                <a:gdLst/>
                <a:ahLst/>
                <a:cxnLst/>
                <a:rect l="l" t="t" r="r" b="b"/>
                <a:pathLst>
                  <a:path w="1121" h="743" extrusionOk="0">
                    <a:moveTo>
                      <a:pt x="1121" y="0"/>
                    </a:moveTo>
                    <a:lnTo>
                      <a:pt x="1121" y="0"/>
                    </a:lnTo>
                    <a:cubicBezTo>
                      <a:pt x="903" y="66"/>
                      <a:pt x="681" y="124"/>
                      <a:pt x="474" y="223"/>
                    </a:cubicBezTo>
                    <a:cubicBezTo>
                      <a:pt x="332" y="291"/>
                      <a:pt x="194" y="369"/>
                      <a:pt x="63" y="458"/>
                    </a:cubicBezTo>
                    <a:cubicBezTo>
                      <a:pt x="43" y="552"/>
                      <a:pt x="21" y="647"/>
                      <a:pt x="0" y="743"/>
                    </a:cubicBezTo>
                    <a:cubicBezTo>
                      <a:pt x="88" y="665"/>
                      <a:pt x="177" y="587"/>
                      <a:pt x="268" y="512"/>
                    </a:cubicBezTo>
                    <a:cubicBezTo>
                      <a:pt x="528" y="298"/>
                      <a:pt x="802" y="161"/>
                      <a:pt x="11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8" name="Google Shape;13588;p33"/>
              <p:cNvSpPr/>
              <p:nvPr/>
            </p:nvSpPr>
            <p:spPr>
              <a:xfrm>
                <a:off x="4543550" y="3358875"/>
                <a:ext cx="2707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1083" h="598" extrusionOk="0">
                    <a:moveTo>
                      <a:pt x="1082" y="0"/>
                    </a:moveTo>
                    <a:lnTo>
                      <a:pt x="1082" y="0"/>
                    </a:lnTo>
                    <a:cubicBezTo>
                      <a:pt x="755" y="77"/>
                      <a:pt x="421" y="153"/>
                      <a:pt x="120" y="312"/>
                    </a:cubicBezTo>
                    <a:cubicBezTo>
                      <a:pt x="96" y="326"/>
                      <a:pt x="74" y="340"/>
                      <a:pt x="50" y="352"/>
                    </a:cubicBezTo>
                    <a:cubicBezTo>
                      <a:pt x="35" y="434"/>
                      <a:pt x="18" y="516"/>
                      <a:pt x="1" y="597"/>
                    </a:cubicBezTo>
                    <a:cubicBezTo>
                      <a:pt x="69" y="546"/>
                      <a:pt x="138" y="495"/>
                      <a:pt x="209" y="447"/>
                    </a:cubicBezTo>
                    <a:cubicBezTo>
                      <a:pt x="392" y="320"/>
                      <a:pt x="810" y="129"/>
                      <a:pt x="108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9" name="Google Shape;13589;p33"/>
              <p:cNvSpPr/>
              <p:nvPr/>
            </p:nvSpPr>
            <p:spPr>
              <a:xfrm>
                <a:off x="4545250" y="3352625"/>
                <a:ext cx="25625" cy="128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515" extrusionOk="0">
                    <a:moveTo>
                      <a:pt x="1024" y="1"/>
                    </a:moveTo>
                    <a:cubicBezTo>
                      <a:pt x="684" y="47"/>
                      <a:pt x="348" y="143"/>
                      <a:pt x="37" y="289"/>
                    </a:cubicBezTo>
                    <a:cubicBezTo>
                      <a:pt x="25" y="364"/>
                      <a:pt x="13" y="441"/>
                      <a:pt x="1" y="515"/>
                    </a:cubicBezTo>
                    <a:cubicBezTo>
                      <a:pt x="16" y="506"/>
                      <a:pt x="31" y="497"/>
                      <a:pt x="47" y="488"/>
                    </a:cubicBezTo>
                    <a:cubicBezTo>
                      <a:pt x="362" y="305"/>
                      <a:pt x="690" y="144"/>
                      <a:pt x="10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0" name="Google Shape;13590;p33"/>
              <p:cNvSpPr/>
              <p:nvPr/>
            </p:nvSpPr>
            <p:spPr>
              <a:xfrm>
                <a:off x="4546525" y="3340375"/>
                <a:ext cx="276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726" extrusionOk="0">
                    <a:moveTo>
                      <a:pt x="1105" y="1"/>
                    </a:moveTo>
                    <a:lnTo>
                      <a:pt x="1105" y="1"/>
                    </a:lnTo>
                    <a:cubicBezTo>
                      <a:pt x="765" y="12"/>
                      <a:pt x="434" y="103"/>
                      <a:pt x="130" y="252"/>
                    </a:cubicBezTo>
                    <a:cubicBezTo>
                      <a:pt x="90" y="411"/>
                      <a:pt x="46" y="568"/>
                      <a:pt x="0" y="726"/>
                    </a:cubicBezTo>
                    <a:cubicBezTo>
                      <a:pt x="125" y="654"/>
                      <a:pt x="269" y="577"/>
                      <a:pt x="428" y="505"/>
                    </a:cubicBezTo>
                    <a:cubicBezTo>
                      <a:pt x="628" y="413"/>
                      <a:pt x="831" y="314"/>
                      <a:pt x="1040" y="259"/>
                    </a:cubicBezTo>
                    <a:lnTo>
                      <a:pt x="1040" y="259"/>
                    </a:lnTo>
                    <a:cubicBezTo>
                      <a:pt x="829" y="260"/>
                      <a:pt x="620" y="310"/>
                      <a:pt x="418" y="365"/>
                    </a:cubicBezTo>
                    <a:cubicBezTo>
                      <a:pt x="321" y="393"/>
                      <a:pt x="225" y="423"/>
                      <a:pt x="132" y="458"/>
                    </a:cubicBezTo>
                    <a:cubicBezTo>
                      <a:pt x="441" y="274"/>
                      <a:pt x="761" y="105"/>
                      <a:pt x="11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1" name="Google Shape;13591;p33"/>
              <p:cNvSpPr/>
              <p:nvPr/>
            </p:nvSpPr>
            <p:spPr>
              <a:xfrm>
                <a:off x="4549975" y="3333075"/>
                <a:ext cx="25600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505" extrusionOk="0">
                    <a:moveTo>
                      <a:pt x="1024" y="0"/>
                    </a:moveTo>
                    <a:lnTo>
                      <a:pt x="1024" y="0"/>
                    </a:lnTo>
                    <a:cubicBezTo>
                      <a:pt x="688" y="8"/>
                      <a:pt x="357" y="114"/>
                      <a:pt x="59" y="272"/>
                    </a:cubicBezTo>
                    <a:cubicBezTo>
                      <a:pt x="45" y="324"/>
                      <a:pt x="33" y="375"/>
                      <a:pt x="22" y="423"/>
                    </a:cubicBezTo>
                    <a:cubicBezTo>
                      <a:pt x="15" y="451"/>
                      <a:pt x="8" y="478"/>
                      <a:pt x="0" y="505"/>
                    </a:cubicBezTo>
                    <a:lnTo>
                      <a:pt x="86" y="454"/>
                    </a:lnTo>
                    <a:cubicBezTo>
                      <a:pt x="385" y="279"/>
                      <a:pt x="695" y="89"/>
                      <a:pt x="102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2" name="Google Shape;13592;p33"/>
              <p:cNvSpPr/>
              <p:nvPr/>
            </p:nvSpPr>
            <p:spPr>
              <a:xfrm>
                <a:off x="4551525" y="3327625"/>
                <a:ext cx="23925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957" h="478" extrusionOk="0">
                    <a:moveTo>
                      <a:pt x="930" y="1"/>
                    </a:moveTo>
                    <a:cubicBezTo>
                      <a:pt x="789" y="1"/>
                      <a:pt x="650" y="30"/>
                      <a:pt x="516" y="66"/>
                    </a:cubicBezTo>
                    <a:cubicBezTo>
                      <a:pt x="357" y="108"/>
                      <a:pt x="202" y="166"/>
                      <a:pt x="58" y="244"/>
                    </a:cubicBezTo>
                    <a:cubicBezTo>
                      <a:pt x="39" y="323"/>
                      <a:pt x="19" y="402"/>
                      <a:pt x="1" y="478"/>
                    </a:cubicBezTo>
                    <a:cubicBezTo>
                      <a:pt x="16" y="468"/>
                      <a:pt x="32" y="458"/>
                      <a:pt x="47" y="448"/>
                    </a:cubicBezTo>
                    <a:cubicBezTo>
                      <a:pt x="333" y="269"/>
                      <a:pt x="639" y="88"/>
                      <a:pt x="957" y="1"/>
                    </a:cubicBezTo>
                    <a:cubicBezTo>
                      <a:pt x="948" y="1"/>
                      <a:pt x="939" y="1"/>
                      <a:pt x="93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3" name="Google Shape;13593;p33"/>
              <p:cNvSpPr/>
              <p:nvPr/>
            </p:nvSpPr>
            <p:spPr>
              <a:xfrm>
                <a:off x="4519325" y="3414200"/>
                <a:ext cx="35675" cy="133225"/>
              </a:xfrm>
              <a:custGeom>
                <a:avLst/>
                <a:gdLst/>
                <a:ahLst/>
                <a:cxnLst/>
                <a:rect l="l" t="t" r="r" b="b"/>
                <a:pathLst>
                  <a:path w="1427" h="5329" extrusionOk="0">
                    <a:moveTo>
                      <a:pt x="1427" y="0"/>
                    </a:moveTo>
                    <a:lnTo>
                      <a:pt x="1427" y="0"/>
                    </a:lnTo>
                    <a:cubicBezTo>
                      <a:pt x="1399" y="34"/>
                      <a:pt x="1369" y="67"/>
                      <a:pt x="1341" y="101"/>
                    </a:cubicBezTo>
                    <a:cubicBezTo>
                      <a:pt x="1059" y="426"/>
                      <a:pt x="794" y="765"/>
                      <a:pt x="571" y="1132"/>
                    </a:cubicBezTo>
                    <a:cubicBezTo>
                      <a:pt x="274" y="1621"/>
                      <a:pt x="102" y="2186"/>
                      <a:pt x="59" y="2755"/>
                    </a:cubicBezTo>
                    <a:cubicBezTo>
                      <a:pt x="1" y="3721"/>
                      <a:pt x="452" y="4659"/>
                      <a:pt x="1131" y="5329"/>
                    </a:cubicBezTo>
                    <a:cubicBezTo>
                      <a:pt x="715" y="4737"/>
                      <a:pt x="471" y="4179"/>
                      <a:pt x="339" y="3545"/>
                    </a:cubicBezTo>
                    <a:cubicBezTo>
                      <a:pt x="225" y="2996"/>
                      <a:pt x="270" y="2505"/>
                      <a:pt x="427" y="1995"/>
                    </a:cubicBezTo>
                    <a:cubicBezTo>
                      <a:pt x="515" y="1688"/>
                      <a:pt x="749" y="1232"/>
                      <a:pt x="787" y="1163"/>
                    </a:cubicBezTo>
                    <a:cubicBezTo>
                      <a:pt x="968" y="809"/>
                      <a:pt x="1157" y="459"/>
                      <a:pt x="1359" y="118"/>
                    </a:cubicBezTo>
                    <a:cubicBezTo>
                      <a:pt x="1381" y="80"/>
                      <a:pt x="1409" y="33"/>
                      <a:pt x="1427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4" name="Google Shape;13594;p33"/>
              <p:cNvSpPr/>
              <p:nvPr/>
            </p:nvSpPr>
            <p:spPr>
              <a:xfrm>
                <a:off x="4529075" y="3415850"/>
                <a:ext cx="30800" cy="129425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177" extrusionOk="0">
                    <a:moveTo>
                      <a:pt x="1232" y="0"/>
                    </a:moveTo>
                    <a:cubicBezTo>
                      <a:pt x="1230" y="4"/>
                      <a:pt x="1226" y="7"/>
                      <a:pt x="1224" y="10"/>
                    </a:cubicBezTo>
                    <a:cubicBezTo>
                      <a:pt x="970" y="364"/>
                      <a:pt x="716" y="716"/>
                      <a:pt x="505" y="1096"/>
                    </a:cubicBezTo>
                    <a:cubicBezTo>
                      <a:pt x="216" y="1615"/>
                      <a:pt x="15" y="2198"/>
                      <a:pt x="5" y="2795"/>
                    </a:cubicBezTo>
                    <a:cubicBezTo>
                      <a:pt x="1" y="3671"/>
                      <a:pt x="338" y="4552"/>
                      <a:pt x="957" y="5176"/>
                    </a:cubicBezTo>
                    <a:cubicBezTo>
                      <a:pt x="340" y="4302"/>
                      <a:pt x="61" y="3165"/>
                      <a:pt x="293" y="2247"/>
                    </a:cubicBezTo>
                    <a:cubicBezTo>
                      <a:pt x="349" y="1967"/>
                      <a:pt x="456" y="1702"/>
                      <a:pt x="569" y="1442"/>
                    </a:cubicBezTo>
                    <a:cubicBezTo>
                      <a:pt x="765" y="981"/>
                      <a:pt x="999" y="534"/>
                      <a:pt x="1199" y="74"/>
                    </a:cubicBezTo>
                    <a:cubicBezTo>
                      <a:pt x="1210" y="50"/>
                      <a:pt x="1220" y="25"/>
                      <a:pt x="123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5" name="Google Shape;13595;p33"/>
              <p:cNvSpPr/>
              <p:nvPr/>
            </p:nvSpPr>
            <p:spPr>
              <a:xfrm>
                <a:off x="4534950" y="3427325"/>
                <a:ext cx="30925" cy="12715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5086" extrusionOk="0">
                    <a:moveTo>
                      <a:pt x="935" y="0"/>
                    </a:moveTo>
                    <a:lnTo>
                      <a:pt x="935" y="0"/>
                    </a:lnTo>
                    <a:cubicBezTo>
                      <a:pt x="732" y="392"/>
                      <a:pt x="542" y="791"/>
                      <a:pt x="397" y="1207"/>
                    </a:cubicBezTo>
                    <a:cubicBezTo>
                      <a:pt x="289" y="1487"/>
                      <a:pt x="201" y="1773"/>
                      <a:pt x="150" y="2068"/>
                    </a:cubicBezTo>
                    <a:cubicBezTo>
                      <a:pt x="1" y="2886"/>
                      <a:pt x="247" y="3732"/>
                      <a:pt x="695" y="4417"/>
                    </a:cubicBezTo>
                    <a:cubicBezTo>
                      <a:pt x="847" y="4661"/>
                      <a:pt x="1052" y="4865"/>
                      <a:pt x="1237" y="5086"/>
                    </a:cubicBezTo>
                    <a:cubicBezTo>
                      <a:pt x="1221" y="5063"/>
                      <a:pt x="1207" y="5039"/>
                      <a:pt x="1192" y="5017"/>
                    </a:cubicBezTo>
                    <a:cubicBezTo>
                      <a:pt x="985" y="4690"/>
                      <a:pt x="815" y="4344"/>
                      <a:pt x="669" y="3988"/>
                    </a:cubicBezTo>
                    <a:cubicBezTo>
                      <a:pt x="471" y="3518"/>
                      <a:pt x="320" y="3026"/>
                      <a:pt x="322" y="2514"/>
                    </a:cubicBezTo>
                    <a:cubicBezTo>
                      <a:pt x="319" y="2189"/>
                      <a:pt x="396" y="1794"/>
                      <a:pt x="440" y="1619"/>
                    </a:cubicBezTo>
                    <a:cubicBezTo>
                      <a:pt x="559" y="1067"/>
                      <a:pt x="753" y="535"/>
                      <a:pt x="93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6" name="Google Shape;13596;p33"/>
              <p:cNvSpPr/>
              <p:nvPr/>
            </p:nvSpPr>
            <p:spPr>
              <a:xfrm>
                <a:off x="4545725" y="3450000"/>
                <a:ext cx="23375" cy="103075"/>
              </a:xfrm>
              <a:custGeom>
                <a:avLst/>
                <a:gdLst/>
                <a:ahLst/>
                <a:cxnLst/>
                <a:rect l="l" t="t" r="r" b="b"/>
                <a:pathLst>
                  <a:path w="935" h="4123" extrusionOk="0">
                    <a:moveTo>
                      <a:pt x="370" y="0"/>
                    </a:moveTo>
                    <a:cubicBezTo>
                      <a:pt x="370" y="0"/>
                      <a:pt x="369" y="3"/>
                      <a:pt x="367" y="9"/>
                    </a:cubicBezTo>
                    <a:cubicBezTo>
                      <a:pt x="295" y="198"/>
                      <a:pt x="234" y="393"/>
                      <a:pt x="184" y="589"/>
                    </a:cubicBezTo>
                    <a:cubicBezTo>
                      <a:pt x="79" y="982"/>
                      <a:pt x="0" y="1390"/>
                      <a:pt x="29" y="1801"/>
                    </a:cubicBezTo>
                    <a:cubicBezTo>
                      <a:pt x="90" y="2671"/>
                      <a:pt x="401" y="3435"/>
                      <a:pt x="934" y="4122"/>
                    </a:cubicBezTo>
                    <a:cubicBezTo>
                      <a:pt x="657" y="3643"/>
                      <a:pt x="486" y="3194"/>
                      <a:pt x="369" y="2669"/>
                    </a:cubicBezTo>
                    <a:cubicBezTo>
                      <a:pt x="229" y="2029"/>
                      <a:pt x="215" y="1662"/>
                      <a:pt x="259" y="1016"/>
                    </a:cubicBezTo>
                    <a:cubicBezTo>
                      <a:pt x="288" y="689"/>
                      <a:pt x="318" y="362"/>
                      <a:pt x="365" y="38"/>
                    </a:cubicBezTo>
                    <a:cubicBezTo>
                      <a:pt x="366" y="27"/>
                      <a:pt x="372" y="0"/>
                      <a:pt x="37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7" name="Google Shape;13597;p33"/>
              <p:cNvSpPr/>
              <p:nvPr/>
            </p:nvSpPr>
            <p:spPr>
              <a:xfrm>
                <a:off x="4635150" y="3380525"/>
                <a:ext cx="1984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7938" h="366" extrusionOk="0">
                    <a:moveTo>
                      <a:pt x="6394" y="0"/>
                    </a:moveTo>
                    <a:cubicBezTo>
                      <a:pt x="6363" y="0"/>
                      <a:pt x="6332" y="3"/>
                      <a:pt x="6301" y="3"/>
                    </a:cubicBezTo>
                    <a:cubicBezTo>
                      <a:pt x="6292" y="3"/>
                      <a:pt x="6282" y="3"/>
                      <a:pt x="6273" y="2"/>
                    </a:cubicBezTo>
                    <a:cubicBezTo>
                      <a:pt x="5940" y="2"/>
                      <a:pt x="5608" y="1"/>
                      <a:pt x="5276" y="1"/>
                    </a:cubicBezTo>
                    <a:cubicBezTo>
                      <a:pt x="4314" y="1"/>
                      <a:pt x="3351" y="4"/>
                      <a:pt x="2389" y="13"/>
                    </a:cubicBezTo>
                    <a:cubicBezTo>
                      <a:pt x="1591" y="26"/>
                      <a:pt x="796" y="89"/>
                      <a:pt x="1" y="153"/>
                    </a:cubicBezTo>
                    <a:cubicBezTo>
                      <a:pt x="798" y="199"/>
                      <a:pt x="1594" y="249"/>
                      <a:pt x="2392" y="278"/>
                    </a:cubicBezTo>
                    <a:cubicBezTo>
                      <a:pt x="2603" y="285"/>
                      <a:pt x="2814" y="287"/>
                      <a:pt x="3024" y="287"/>
                    </a:cubicBezTo>
                    <a:cubicBezTo>
                      <a:pt x="3288" y="287"/>
                      <a:pt x="3552" y="284"/>
                      <a:pt x="3815" y="283"/>
                    </a:cubicBezTo>
                    <a:cubicBezTo>
                      <a:pt x="4009" y="283"/>
                      <a:pt x="4202" y="281"/>
                      <a:pt x="4395" y="279"/>
                    </a:cubicBezTo>
                    <a:cubicBezTo>
                      <a:pt x="4493" y="284"/>
                      <a:pt x="4591" y="289"/>
                      <a:pt x="4687" y="294"/>
                    </a:cubicBezTo>
                    <a:cubicBezTo>
                      <a:pt x="5611" y="337"/>
                      <a:pt x="6535" y="358"/>
                      <a:pt x="7460" y="365"/>
                    </a:cubicBezTo>
                    <a:cubicBezTo>
                      <a:pt x="7539" y="365"/>
                      <a:pt x="7619" y="366"/>
                      <a:pt x="7698" y="366"/>
                    </a:cubicBezTo>
                    <a:cubicBezTo>
                      <a:pt x="7729" y="366"/>
                      <a:pt x="7759" y="358"/>
                      <a:pt x="7785" y="342"/>
                    </a:cubicBezTo>
                    <a:cubicBezTo>
                      <a:pt x="7937" y="253"/>
                      <a:pt x="7872" y="18"/>
                      <a:pt x="7699" y="18"/>
                    </a:cubicBezTo>
                    <a:cubicBezTo>
                      <a:pt x="7699" y="18"/>
                      <a:pt x="7698" y="18"/>
                      <a:pt x="7698" y="18"/>
                    </a:cubicBezTo>
                    <a:cubicBezTo>
                      <a:pt x="7289" y="15"/>
                      <a:pt x="6878" y="11"/>
                      <a:pt x="6468" y="9"/>
                    </a:cubicBezTo>
                    <a:cubicBezTo>
                      <a:pt x="6445" y="2"/>
                      <a:pt x="6420" y="0"/>
                      <a:pt x="63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8" name="Google Shape;13598;p33"/>
              <p:cNvSpPr/>
              <p:nvPr/>
            </p:nvSpPr>
            <p:spPr>
              <a:xfrm>
                <a:off x="4603875" y="3425600"/>
                <a:ext cx="180700" cy="66025"/>
              </a:xfrm>
              <a:custGeom>
                <a:avLst/>
                <a:gdLst/>
                <a:ahLst/>
                <a:cxnLst/>
                <a:rect l="l" t="t" r="r" b="b"/>
                <a:pathLst>
                  <a:path w="7228" h="26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06" y="242"/>
                      <a:pt x="1386" y="615"/>
                      <a:pt x="1875" y="815"/>
                    </a:cubicBezTo>
                    <a:cubicBezTo>
                      <a:pt x="2563" y="1083"/>
                      <a:pt x="3272" y="1290"/>
                      <a:pt x="3964" y="1546"/>
                    </a:cubicBezTo>
                    <a:cubicBezTo>
                      <a:pt x="4040" y="1573"/>
                      <a:pt x="4115" y="1599"/>
                      <a:pt x="4191" y="1625"/>
                    </a:cubicBezTo>
                    <a:cubicBezTo>
                      <a:pt x="4210" y="1632"/>
                      <a:pt x="4226" y="1639"/>
                      <a:pt x="4244" y="1647"/>
                    </a:cubicBezTo>
                    <a:cubicBezTo>
                      <a:pt x="4891" y="1915"/>
                      <a:pt x="5549" y="2157"/>
                      <a:pt x="6211" y="2387"/>
                    </a:cubicBezTo>
                    <a:cubicBezTo>
                      <a:pt x="6425" y="2462"/>
                      <a:pt x="6638" y="2535"/>
                      <a:pt x="6854" y="2603"/>
                    </a:cubicBezTo>
                    <a:cubicBezTo>
                      <a:pt x="6901" y="2615"/>
                      <a:pt x="6948" y="2641"/>
                      <a:pt x="6997" y="2641"/>
                    </a:cubicBezTo>
                    <a:cubicBezTo>
                      <a:pt x="7006" y="2641"/>
                      <a:pt x="7015" y="2640"/>
                      <a:pt x="7024" y="2638"/>
                    </a:cubicBezTo>
                    <a:cubicBezTo>
                      <a:pt x="7209" y="2618"/>
                      <a:pt x="7228" y="2349"/>
                      <a:pt x="7048" y="2301"/>
                    </a:cubicBezTo>
                    <a:cubicBezTo>
                      <a:pt x="6426" y="2102"/>
                      <a:pt x="5808" y="1893"/>
                      <a:pt x="5194" y="1674"/>
                    </a:cubicBezTo>
                    <a:cubicBezTo>
                      <a:pt x="4832" y="1540"/>
                      <a:pt x="4468" y="1414"/>
                      <a:pt x="4101" y="1298"/>
                    </a:cubicBezTo>
                    <a:cubicBezTo>
                      <a:pt x="3876" y="1205"/>
                      <a:pt x="3640" y="1109"/>
                      <a:pt x="3399" y="1014"/>
                    </a:cubicBezTo>
                    <a:cubicBezTo>
                      <a:pt x="2967" y="846"/>
                      <a:pt x="2519" y="722"/>
                      <a:pt x="2077" y="582"/>
                    </a:cubicBezTo>
                    <a:cubicBezTo>
                      <a:pt x="1390" y="374"/>
                      <a:pt x="699" y="172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9" name="Google Shape;13599;p33"/>
              <p:cNvSpPr/>
              <p:nvPr/>
            </p:nvSpPr>
            <p:spPr>
              <a:xfrm>
                <a:off x="4624400" y="3463025"/>
                <a:ext cx="207050" cy="111775"/>
              </a:xfrm>
              <a:custGeom>
                <a:avLst/>
                <a:gdLst/>
                <a:ahLst/>
                <a:cxnLst/>
                <a:rect l="l" t="t" r="r" b="b"/>
                <a:pathLst>
                  <a:path w="8282" h="44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19" y="500"/>
                      <a:pt x="1487" y="923"/>
                      <a:pt x="2257" y="1341"/>
                    </a:cubicBezTo>
                    <a:cubicBezTo>
                      <a:pt x="3102" y="1841"/>
                      <a:pt x="3957" y="2255"/>
                      <a:pt x="4756" y="2634"/>
                    </a:cubicBezTo>
                    <a:cubicBezTo>
                      <a:pt x="4869" y="2698"/>
                      <a:pt x="4985" y="2760"/>
                      <a:pt x="5098" y="2823"/>
                    </a:cubicBezTo>
                    <a:cubicBezTo>
                      <a:pt x="5929" y="3296"/>
                      <a:pt x="6753" y="3782"/>
                      <a:pt x="7595" y="4239"/>
                    </a:cubicBezTo>
                    <a:cubicBezTo>
                      <a:pt x="7681" y="4286"/>
                      <a:pt x="7767" y="4332"/>
                      <a:pt x="7854" y="4380"/>
                    </a:cubicBezTo>
                    <a:cubicBezTo>
                      <a:pt x="7916" y="4409"/>
                      <a:pt x="7971" y="4460"/>
                      <a:pt x="8040" y="4467"/>
                    </a:cubicBezTo>
                    <a:cubicBezTo>
                      <a:pt x="8051" y="4470"/>
                      <a:pt x="8061" y="4471"/>
                      <a:pt x="8072" y="4471"/>
                    </a:cubicBezTo>
                    <a:cubicBezTo>
                      <a:pt x="8194" y="4471"/>
                      <a:pt x="8282" y="4319"/>
                      <a:pt x="8212" y="4209"/>
                    </a:cubicBezTo>
                    <a:cubicBezTo>
                      <a:pt x="8198" y="4183"/>
                      <a:pt x="8177" y="4162"/>
                      <a:pt x="8152" y="4147"/>
                    </a:cubicBezTo>
                    <a:cubicBezTo>
                      <a:pt x="7979" y="4053"/>
                      <a:pt x="7805" y="3960"/>
                      <a:pt x="7633" y="3864"/>
                    </a:cubicBezTo>
                    <a:cubicBezTo>
                      <a:pt x="6573" y="3277"/>
                      <a:pt x="5515" y="2686"/>
                      <a:pt x="4425" y="2158"/>
                    </a:cubicBezTo>
                    <a:lnTo>
                      <a:pt x="4316" y="2108"/>
                    </a:lnTo>
                    <a:cubicBezTo>
                      <a:pt x="4036" y="1962"/>
                      <a:pt x="3756" y="1819"/>
                      <a:pt x="3479" y="1668"/>
                    </a:cubicBezTo>
                    <a:cubicBezTo>
                      <a:pt x="2900" y="1356"/>
                      <a:pt x="2488" y="1139"/>
                      <a:pt x="1886" y="858"/>
                    </a:cubicBezTo>
                    <a:cubicBezTo>
                      <a:pt x="1258" y="572"/>
                      <a:pt x="620" y="304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0" name="Google Shape;13600;p33"/>
              <p:cNvSpPr/>
              <p:nvPr/>
            </p:nvSpPr>
            <p:spPr>
              <a:xfrm>
                <a:off x="4595975" y="3399850"/>
                <a:ext cx="295225" cy="57025"/>
              </a:xfrm>
              <a:custGeom>
                <a:avLst/>
                <a:gdLst/>
                <a:ahLst/>
                <a:cxnLst/>
                <a:rect l="l" t="t" r="r" b="b"/>
                <a:pathLst>
                  <a:path w="11809" h="228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60" y="185"/>
                      <a:pt x="1325" y="347"/>
                      <a:pt x="1995" y="484"/>
                    </a:cubicBezTo>
                    <a:cubicBezTo>
                      <a:pt x="2445" y="571"/>
                      <a:pt x="2896" y="639"/>
                      <a:pt x="3343" y="732"/>
                    </a:cubicBezTo>
                    <a:cubicBezTo>
                      <a:pt x="4425" y="952"/>
                      <a:pt x="5501" y="1203"/>
                      <a:pt x="6590" y="1381"/>
                    </a:cubicBezTo>
                    <a:cubicBezTo>
                      <a:pt x="6617" y="1386"/>
                      <a:pt x="6644" y="1392"/>
                      <a:pt x="6671" y="1399"/>
                    </a:cubicBezTo>
                    <a:cubicBezTo>
                      <a:pt x="7622" y="1606"/>
                      <a:pt x="8583" y="1763"/>
                      <a:pt x="9542" y="1931"/>
                    </a:cubicBezTo>
                    <a:cubicBezTo>
                      <a:pt x="10035" y="2018"/>
                      <a:pt x="10526" y="2108"/>
                      <a:pt x="11020" y="2190"/>
                    </a:cubicBezTo>
                    <a:lnTo>
                      <a:pt x="11367" y="2249"/>
                    </a:lnTo>
                    <a:cubicBezTo>
                      <a:pt x="11439" y="2255"/>
                      <a:pt x="11512" y="2281"/>
                      <a:pt x="11583" y="2281"/>
                    </a:cubicBezTo>
                    <a:cubicBezTo>
                      <a:pt x="11591" y="2281"/>
                      <a:pt x="11600" y="2280"/>
                      <a:pt x="11608" y="2280"/>
                    </a:cubicBezTo>
                    <a:cubicBezTo>
                      <a:pt x="11746" y="2270"/>
                      <a:pt x="11809" y="2081"/>
                      <a:pt x="11706" y="1987"/>
                    </a:cubicBezTo>
                    <a:cubicBezTo>
                      <a:pt x="11685" y="1966"/>
                      <a:pt x="11659" y="1950"/>
                      <a:pt x="11629" y="1942"/>
                    </a:cubicBezTo>
                    <a:cubicBezTo>
                      <a:pt x="11535" y="1926"/>
                      <a:pt x="11438" y="1911"/>
                      <a:pt x="11342" y="1896"/>
                    </a:cubicBezTo>
                    <a:cubicBezTo>
                      <a:pt x="10130" y="1690"/>
                      <a:pt x="8919" y="1473"/>
                      <a:pt x="7706" y="1263"/>
                    </a:cubicBezTo>
                    <a:cubicBezTo>
                      <a:pt x="6878" y="1107"/>
                      <a:pt x="6103" y="963"/>
                      <a:pt x="5314" y="856"/>
                    </a:cubicBezTo>
                    <a:cubicBezTo>
                      <a:pt x="4960" y="787"/>
                      <a:pt x="4606" y="719"/>
                      <a:pt x="4255" y="642"/>
                    </a:cubicBezTo>
                    <a:cubicBezTo>
                      <a:pt x="3529" y="490"/>
                      <a:pt x="2803" y="338"/>
                      <a:pt x="2069" y="239"/>
                    </a:cubicBezTo>
                    <a:cubicBezTo>
                      <a:pt x="1382" y="138"/>
                      <a:pt x="689" y="86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1" name="Google Shape;13601;p33"/>
              <p:cNvSpPr/>
              <p:nvPr/>
            </p:nvSpPr>
            <p:spPr>
              <a:xfrm>
                <a:off x="4849550" y="3581850"/>
                <a:ext cx="81400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3256" h="1973" extrusionOk="0">
                    <a:moveTo>
                      <a:pt x="224" y="1"/>
                    </a:moveTo>
                    <a:cubicBezTo>
                      <a:pt x="89" y="1"/>
                      <a:pt x="0" y="176"/>
                      <a:pt x="93" y="280"/>
                    </a:cubicBezTo>
                    <a:cubicBezTo>
                      <a:pt x="139" y="340"/>
                      <a:pt x="220" y="365"/>
                      <a:pt x="281" y="408"/>
                    </a:cubicBezTo>
                    <a:cubicBezTo>
                      <a:pt x="405" y="484"/>
                      <a:pt x="531" y="557"/>
                      <a:pt x="654" y="630"/>
                    </a:cubicBezTo>
                    <a:cubicBezTo>
                      <a:pt x="997" y="831"/>
                      <a:pt x="1341" y="1031"/>
                      <a:pt x="1696" y="1213"/>
                    </a:cubicBezTo>
                    <a:cubicBezTo>
                      <a:pt x="2207" y="1486"/>
                      <a:pt x="2748" y="1696"/>
                      <a:pt x="3256" y="1973"/>
                    </a:cubicBezTo>
                    <a:cubicBezTo>
                      <a:pt x="2958" y="1727"/>
                      <a:pt x="2630" y="1522"/>
                      <a:pt x="2320" y="1293"/>
                    </a:cubicBezTo>
                    <a:cubicBezTo>
                      <a:pt x="1847" y="937"/>
                      <a:pt x="1345" y="625"/>
                      <a:pt x="831" y="331"/>
                    </a:cubicBezTo>
                    <a:cubicBezTo>
                      <a:pt x="708" y="259"/>
                      <a:pt x="584" y="185"/>
                      <a:pt x="461" y="111"/>
                    </a:cubicBezTo>
                    <a:cubicBezTo>
                      <a:pt x="384" y="73"/>
                      <a:pt x="318" y="3"/>
                      <a:pt x="229" y="1"/>
                    </a:cubicBezTo>
                    <a:cubicBezTo>
                      <a:pt x="227" y="1"/>
                      <a:pt x="226" y="1"/>
                      <a:pt x="22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2" name="Google Shape;13602;p33"/>
              <p:cNvSpPr/>
              <p:nvPr/>
            </p:nvSpPr>
            <p:spPr>
              <a:xfrm>
                <a:off x="4799150" y="3490975"/>
                <a:ext cx="103350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4134" h="1579" extrusionOk="0">
                    <a:moveTo>
                      <a:pt x="198" y="1"/>
                    </a:moveTo>
                    <a:cubicBezTo>
                      <a:pt x="171" y="1"/>
                      <a:pt x="144" y="7"/>
                      <a:pt x="117" y="23"/>
                    </a:cubicBezTo>
                    <a:cubicBezTo>
                      <a:pt x="14" y="79"/>
                      <a:pt x="1" y="240"/>
                      <a:pt x="99" y="306"/>
                    </a:cubicBezTo>
                    <a:cubicBezTo>
                      <a:pt x="191" y="364"/>
                      <a:pt x="572" y="495"/>
                      <a:pt x="807" y="592"/>
                    </a:cubicBezTo>
                    <a:cubicBezTo>
                      <a:pt x="1296" y="778"/>
                      <a:pt x="1786" y="964"/>
                      <a:pt x="2286" y="1112"/>
                    </a:cubicBezTo>
                    <a:cubicBezTo>
                      <a:pt x="2897" y="1284"/>
                      <a:pt x="3518" y="1418"/>
                      <a:pt x="4134" y="1579"/>
                    </a:cubicBezTo>
                    <a:cubicBezTo>
                      <a:pt x="3417" y="1275"/>
                      <a:pt x="2802" y="987"/>
                      <a:pt x="2141" y="718"/>
                    </a:cubicBezTo>
                    <a:cubicBezTo>
                      <a:pt x="1549" y="497"/>
                      <a:pt x="953" y="286"/>
                      <a:pt x="365" y="49"/>
                    </a:cubicBezTo>
                    <a:cubicBezTo>
                      <a:pt x="312" y="28"/>
                      <a:pt x="255" y="1"/>
                      <a:pt x="1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3" name="Google Shape;13603;p33"/>
              <p:cNvSpPr/>
              <p:nvPr/>
            </p:nvSpPr>
            <p:spPr>
              <a:xfrm>
                <a:off x="4902850" y="3453375"/>
                <a:ext cx="44725" cy="11075"/>
              </a:xfrm>
              <a:custGeom>
                <a:avLst/>
                <a:gdLst/>
                <a:ahLst/>
                <a:cxnLst/>
                <a:rect l="l" t="t" r="r" b="b"/>
                <a:pathLst>
                  <a:path w="1789" h="443" extrusionOk="0">
                    <a:moveTo>
                      <a:pt x="131" y="1"/>
                    </a:moveTo>
                    <a:cubicBezTo>
                      <a:pt x="94" y="1"/>
                      <a:pt x="60" y="13"/>
                      <a:pt x="37" y="53"/>
                    </a:cubicBezTo>
                    <a:cubicBezTo>
                      <a:pt x="0" y="114"/>
                      <a:pt x="34" y="198"/>
                      <a:pt x="103" y="216"/>
                    </a:cubicBezTo>
                    <a:cubicBezTo>
                      <a:pt x="652" y="362"/>
                      <a:pt x="1221" y="417"/>
                      <a:pt x="1789" y="442"/>
                    </a:cubicBezTo>
                    <a:cubicBezTo>
                      <a:pt x="1274" y="297"/>
                      <a:pt x="755" y="169"/>
                      <a:pt x="240" y="23"/>
                    </a:cubicBezTo>
                    <a:cubicBezTo>
                      <a:pt x="206" y="13"/>
                      <a:pt x="167" y="1"/>
                      <a:pt x="1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4" name="Google Shape;13604;p33"/>
              <p:cNvSpPr/>
              <p:nvPr/>
            </p:nvSpPr>
            <p:spPr>
              <a:xfrm>
                <a:off x="4601400" y="3474275"/>
                <a:ext cx="221400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856" h="714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09" y="714"/>
                      <a:pt x="1603" y="1438"/>
                      <a:pt x="2424" y="2136"/>
                    </a:cubicBezTo>
                    <a:cubicBezTo>
                      <a:pt x="2845" y="2503"/>
                      <a:pt x="3276" y="2863"/>
                      <a:pt x="3724" y="3199"/>
                    </a:cubicBezTo>
                    <a:cubicBezTo>
                      <a:pt x="3772" y="3243"/>
                      <a:pt x="3821" y="3288"/>
                      <a:pt x="3872" y="3331"/>
                    </a:cubicBezTo>
                    <a:cubicBezTo>
                      <a:pt x="4870" y="4175"/>
                      <a:pt x="5856" y="5034"/>
                      <a:pt x="6885" y="5840"/>
                    </a:cubicBezTo>
                    <a:cubicBezTo>
                      <a:pt x="7296" y="6165"/>
                      <a:pt x="7702" y="6496"/>
                      <a:pt x="8120" y="6810"/>
                    </a:cubicBezTo>
                    <a:cubicBezTo>
                      <a:pt x="8217" y="6882"/>
                      <a:pt x="8315" y="6954"/>
                      <a:pt x="8412" y="7026"/>
                    </a:cubicBezTo>
                    <a:cubicBezTo>
                      <a:pt x="8479" y="7066"/>
                      <a:pt x="8533" y="7138"/>
                      <a:pt x="8613" y="7146"/>
                    </a:cubicBezTo>
                    <a:cubicBezTo>
                      <a:pt x="8623" y="7148"/>
                      <a:pt x="8633" y="7149"/>
                      <a:pt x="8642" y="7149"/>
                    </a:cubicBezTo>
                    <a:cubicBezTo>
                      <a:pt x="8764" y="7149"/>
                      <a:pt x="8855" y="6997"/>
                      <a:pt x="8786" y="6887"/>
                    </a:cubicBezTo>
                    <a:cubicBezTo>
                      <a:pt x="8738" y="6816"/>
                      <a:pt x="8652" y="6780"/>
                      <a:pt x="8589" y="6725"/>
                    </a:cubicBezTo>
                    <a:cubicBezTo>
                      <a:pt x="8445" y="6621"/>
                      <a:pt x="8303" y="6515"/>
                      <a:pt x="8163" y="6409"/>
                    </a:cubicBezTo>
                    <a:cubicBezTo>
                      <a:pt x="7847" y="6168"/>
                      <a:pt x="7382" y="5792"/>
                      <a:pt x="6968" y="5464"/>
                    </a:cubicBezTo>
                    <a:cubicBezTo>
                      <a:pt x="6078" y="4773"/>
                      <a:pt x="5242" y="4017"/>
                      <a:pt x="4361" y="3315"/>
                    </a:cubicBezTo>
                    <a:cubicBezTo>
                      <a:pt x="4081" y="3100"/>
                      <a:pt x="3796" y="2889"/>
                      <a:pt x="3504" y="2687"/>
                    </a:cubicBezTo>
                    <a:cubicBezTo>
                      <a:pt x="2955" y="2240"/>
                      <a:pt x="2293" y="1671"/>
                      <a:pt x="1737" y="1234"/>
                    </a:cubicBezTo>
                    <a:cubicBezTo>
                      <a:pt x="1180" y="793"/>
                      <a:pt x="592" y="394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5" name="Google Shape;13605;p33"/>
              <p:cNvSpPr/>
              <p:nvPr/>
            </p:nvSpPr>
            <p:spPr>
              <a:xfrm>
                <a:off x="4594925" y="3505825"/>
                <a:ext cx="147625" cy="167750"/>
              </a:xfrm>
              <a:custGeom>
                <a:avLst/>
                <a:gdLst/>
                <a:ahLst/>
                <a:cxnLst/>
                <a:rect l="l" t="t" r="r" b="b"/>
                <a:pathLst>
                  <a:path w="5905" h="671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92" y="435"/>
                      <a:pt x="635" y="862"/>
                      <a:pt x="878" y="1179"/>
                    </a:cubicBezTo>
                    <a:cubicBezTo>
                      <a:pt x="1056" y="1414"/>
                      <a:pt x="1362" y="1803"/>
                      <a:pt x="1648" y="2122"/>
                    </a:cubicBezTo>
                    <a:cubicBezTo>
                      <a:pt x="1886" y="2438"/>
                      <a:pt x="2134" y="2742"/>
                      <a:pt x="2411" y="3062"/>
                    </a:cubicBezTo>
                    <a:cubicBezTo>
                      <a:pt x="3072" y="3810"/>
                      <a:pt x="3756" y="4540"/>
                      <a:pt x="4399" y="5306"/>
                    </a:cubicBezTo>
                    <a:cubicBezTo>
                      <a:pt x="4699" y="5657"/>
                      <a:pt x="4998" y="6013"/>
                      <a:pt x="5305" y="6359"/>
                    </a:cubicBezTo>
                    <a:cubicBezTo>
                      <a:pt x="5366" y="6427"/>
                      <a:pt x="5425" y="6496"/>
                      <a:pt x="5486" y="6563"/>
                    </a:cubicBezTo>
                    <a:cubicBezTo>
                      <a:pt x="5542" y="6629"/>
                      <a:pt x="5608" y="6710"/>
                      <a:pt x="5694" y="6710"/>
                    </a:cubicBezTo>
                    <a:cubicBezTo>
                      <a:pt x="5715" y="6710"/>
                      <a:pt x="5738" y="6705"/>
                      <a:pt x="5762" y="6693"/>
                    </a:cubicBezTo>
                    <a:cubicBezTo>
                      <a:pt x="5873" y="6655"/>
                      <a:pt x="5904" y="6493"/>
                      <a:pt x="5821" y="6411"/>
                    </a:cubicBezTo>
                    <a:cubicBezTo>
                      <a:pt x="5707" y="6285"/>
                      <a:pt x="5592" y="6158"/>
                      <a:pt x="5479" y="6029"/>
                    </a:cubicBezTo>
                    <a:cubicBezTo>
                      <a:pt x="5209" y="5721"/>
                      <a:pt x="4946" y="5411"/>
                      <a:pt x="4681" y="5101"/>
                    </a:cubicBezTo>
                    <a:cubicBezTo>
                      <a:pt x="3890" y="4165"/>
                      <a:pt x="3057" y="3267"/>
                      <a:pt x="2216" y="2377"/>
                    </a:cubicBezTo>
                    <a:cubicBezTo>
                      <a:pt x="2001" y="2117"/>
                      <a:pt x="1815" y="1883"/>
                      <a:pt x="1538" y="1570"/>
                    </a:cubicBezTo>
                    <a:cubicBezTo>
                      <a:pt x="1057" y="1015"/>
                      <a:pt x="497" y="539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6" name="Google Shape;13606;p33"/>
              <p:cNvSpPr/>
              <p:nvPr/>
            </p:nvSpPr>
            <p:spPr>
              <a:xfrm>
                <a:off x="4583400" y="3542875"/>
                <a:ext cx="131450" cy="204025"/>
              </a:xfrm>
              <a:custGeom>
                <a:avLst/>
                <a:gdLst/>
                <a:ahLst/>
                <a:cxnLst/>
                <a:rect l="l" t="t" r="r" b="b"/>
                <a:pathLst>
                  <a:path w="5258" h="8161" extrusionOk="0">
                    <a:moveTo>
                      <a:pt x="1" y="0"/>
                    </a:moveTo>
                    <a:cubicBezTo>
                      <a:pt x="184" y="399"/>
                      <a:pt x="408" y="778"/>
                      <a:pt x="613" y="1166"/>
                    </a:cubicBezTo>
                    <a:cubicBezTo>
                      <a:pt x="899" y="1746"/>
                      <a:pt x="1235" y="2298"/>
                      <a:pt x="1581" y="2843"/>
                    </a:cubicBezTo>
                    <a:cubicBezTo>
                      <a:pt x="1630" y="2931"/>
                      <a:pt x="1678" y="3019"/>
                      <a:pt x="1728" y="3108"/>
                    </a:cubicBezTo>
                    <a:cubicBezTo>
                      <a:pt x="2328" y="4134"/>
                      <a:pt x="2979" y="5130"/>
                      <a:pt x="3628" y="6127"/>
                    </a:cubicBezTo>
                    <a:cubicBezTo>
                      <a:pt x="3949" y="6620"/>
                      <a:pt x="4264" y="7116"/>
                      <a:pt x="4594" y="7604"/>
                    </a:cubicBezTo>
                    <a:cubicBezTo>
                      <a:pt x="4682" y="7733"/>
                      <a:pt x="4769" y="7864"/>
                      <a:pt x="4859" y="7995"/>
                    </a:cubicBezTo>
                    <a:cubicBezTo>
                      <a:pt x="4893" y="8037"/>
                      <a:pt x="4913" y="8091"/>
                      <a:pt x="4959" y="8124"/>
                    </a:cubicBezTo>
                    <a:cubicBezTo>
                      <a:pt x="4987" y="8149"/>
                      <a:pt x="5023" y="8161"/>
                      <a:pt x="5059" y="8161"/>
                    </a:cubicBezTo>
                    <a:cubicBezTo>
                      <a:pt x="5135" y="8161"/>
                      <a:pt x="5212" y="8111"/>
                      <a:pt x="5230" y="8033"/>
                    </a:cubicBezTo>
                    <a:cubicBezTo>
                      <a:pt x="5257" y="7939"/>
                      <a:pt x="5191" y="7868"/>
                      <a:pt x="5142" y="7796"/>
                    </a:cubicBezTo>
                    <a:cubicBezTo>
                      <a:pt x="4659" y="7089"/>
                      <a:pt x="4196" y="6369"/>
                      <a:pt x="3731" y="5650"/>
                    </a:cubicBezTo>
                    <a:cubicBezTo>
                      <a:pt x="3376" y="5098"/>
                      <a:pt x="3008" y="4553"/>
                      <a:pt x="2666" y="3993"/>
                    </a:cubicBezTo>
                    <a:cubicBezTo>
                      <a:pt x="2372" y="3518"/>
                      <a:pt x="2091" y="3032"/>
                      <a:pt x="1766" y="2576"/>
                    </a:cubicBezTo>
                    <a:cubicBezTo>
                      <a:pt x="1698" y="2478"/>
                      <a:pt x="1631" y="2386"/>
                      <a:pt x="1565" y="2297"/>
                    </a:cubicBezTo>
                    <a:cubicBezTo>
                      <a:pt x="1457" y="2096"/>
                      <a:pt x="1348" y="1895"/>
                      <a:pt x="1222" y="1704"/>
                    </a:cubicBezTo>
                    <a:cubicBezTo>
                      <a:pt x="834" y="1104"/>
                      <a:pt x="420" y="61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7" name="Google Shape;13607;p33"/>
              <p:cNvSpPr/>
              <p:nvPr/>
            </p:nvSpPr>
            <p:spPr>
              <a:xfrm>
                <a:off x="4616525" y="3902175"/>
                <a:ext cx="45825" cy="120000"/>
              </a:xfrm>
              <a:custGeom>
                <a:avLst/>
                <a:gdLst/>
                <a:ahLst/>
                <a:cxnLst/>
                <a:rect l="l" t="t" r="r" b="b"/>
                <a:pathLst>
                  <a:path w="1833" h="4800" extrusionOk="0">
                    <a:moveTo>
                      <a:pt x="194" y="1"/>
                    </a:moveTo>
                    <a:cubicBezTo>
                      <a:pt x="134" y="1"/>
                      <a:pt x="73" y="32"/>
                      <a:pt x="44" y="86"/>
                    </a:cubicBezTo>
                    <a:cubicBezTo>
                      <a:pt x="0" y="153"/>
                      <a:pt x="26" y="231"/>
                      <a:pt x="52" y="298"/>
                    </a:cubicBezTo>
                    <a:cubicBezTo>
                      <a:pt x="251" y="886"/>
                      <a:pt x="486" y="1430"/>
                      <a:pt x="673" y="1924"/>
                    </a:cubicBezTo>
                    <a:cubicBezTo>
                      <a:pt x="1050" y="2915"/>
                      <a:pt x="1429" y="3808"/>
                      <a:pt x="1832" y="4800"/>
                    </a:cubicBezTo>
                    <a:cubicBezTo>
                      <a:pt x="1518" y="3517"/>
                      <a:pt x="1078" y="2271"/>
                      <a:pt x="656" y="1019"/>
                    </a:cubicBezTo>
                    <a:cubicBezTo>
                      <a:pt x="581" y="797"/>
                      <a:pt x="508" y="574"/>
                      <a:pt x="435" y="351"/>
                    </a:cubicBezTo>
                    <a:cubicBezTo>
                      <a:pt x="416" y="296"/>
                      <a:pt x="397" y="241"/>
                      <a:pt x="379" y="185"/>
                    </a:cubicBezTo>
                    <a:cubicBezTo>
                      <a:pt x="361" y="122"/>
                      <a:pt x="340" y="60"/>
                      <a:pt x="280" y="25"/>
                    </a:cubicBezTo>
                    <a:cubicBezTo>
                      <a:pt x="254" y="8"/>
                      <a:pt x="224" y="1"/>
                      <a:pt x="1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8" name="Google Shape;13608;p33"/>
              <p:cNvSpPr/>
              <p:nvPr/>
            </p:nvSpPr>
            <p:spPr>
              <a:xfrm>
                <a:off x="4671900" y="3826050"/>
                <a:ext cx="40125" cy="85750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3430" extrusionOk="0">
                    <a:moveTo>
                      <a:pt x="177" y="1"/>
                    </a:moveTo>
                    <a:cubicBezTo>
                      <a:pt x="103" y="1"/>
                      <a:pt x="29" y="45"/>
                      <a:pt x="9" y="125"/>
                    </a:cubicBezTo>
                    <a:cubicBezTo>
                      <a:pt x="0" y="156"/>
                      <a:pt x="1" y="190"/>
                      <a:pt x="11" y="221"/>
                    </a:cubicBezTo>
                    <a:cubicBezTo>
                      <a:pt x="48" y="310"/>
                      <a:pt x="88" y="398"/>
                      <a:pt x="129" y="486"/>
                    </a:cubicBezTo>
                    <a:cubicBezTo>
                      <a:pt x="582" y="1486"/>
                      <a:pt x="1135" y="2436"/>
                      <a:pt x="1605" y="3430"/>
                    </a:cubicBezTo>
                    <a:cubicBezTo>
                      <a:pt x="1272" y="2199"/>
                      <a:pt x="843" y="1182"/>
                      <a:pt x="323" y="84"/>
                    </a:cubicBezTo>
                    <a:cubicBezTo>
                      <a:pt x="291" y="27"/>
                      <a:pt x="234" y="1"/>
                      <a:pt x="17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9" name="Google Shape;13609;p33"/>
              <p:cNvSpPr/>
              <p:nvPr/>
            </p:nvSpPr>
            <p:spPr>
              <a:xfrm>
                <a:off x="4672150" y="3831575"/>
                <a:ext cx="425" cy="95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8" extrusionOk="0">
                    <a:moveTo>
                      <a:pt x="1" y="0"/>
                    </a:moveTo>
                    <a:cubicBezTo>
                      <a:pt x="4" y="11"/>
                      <a:pt x="9" y="24"/>
                      <a:pt x="16" y="37"/>
                    </a:cubicBezTo>
                    <a:cubicBezTo>
                      <a:pt x="16" y="35"/>
                      <a:pt x="4" y="9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0" name="Google Shape;13610;p33"/>
              <p:cNvSpPr/>
              <p:nvPr/>
            </p:nvSpPr>
            <p:spPr>
              <a:xfrm>
                <a:off x="4672100" y="3831475"/>
                <a:ext cx="75" cy="50"/>
              </a:xfrm>
              <a:custGeom>
                <a:avLst/>
                <a:gdLst/>
                <a:ahLst/>
                <a:cxnLst/>
                <a:rect l="l" t="t" r="r" b="b"/>
                <a:pathLst>
                  <a:path w="3" h="2" extrusionOk="0">
                    <a:moveTo>
                      <a:pt x="1" y="1"/>
                    </a:moveTo>
                    <a:cubicBezTo>
                      <a:pt x="1" y="1"/>
                      <a:pt x="1" y="2"/>
                      <a:pt x="3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1" name="Google Shape;13611;p33"/>
              <p:cNvSpPr/>
              <p:nvPr/>
            </p:nvSpPr>
            <p:spPr>
              <a:xfrm>
                <a:off x="4723475" y="3770475"/>
                <a:ext cx="66275" cy="102825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4113" extrusionOk="0">
                    <a:moveTo>
                      <a:pt x="202" y="1"/>
                    </a:moveTo>
                    <a:cubicBezTo>
                      <a:pt x="126" y="1"/>
                      <a:pt x="51" y="50"/>
                      <a:pt x="31" y="128"/>
                    </a:cubicBezTo>
                    <a:cubicBezTo>
                      <a:pt x="0" y="248"/>
                      <a:pt x="110" y="344"/>
                      <a:pt x="158" y="446"/>
                    </a:cubicBezTo>
                    <a:cubicBezTo>
                      <a:pt x="366" y="797"/>
                      <a:pt x="579" y="1147"/>
                      <a:pt x="788" y="1498"/>
                    </a:cubicBezTo>
                    <a:cubicBezTo>
                      <a:pt x="1024" y="1888"/>
                      <a:pt x="1260" y="2277"/>
                      <a:pt x="1537" y="2641"/>
                    </a:cubicBezTo>
                    <a:cubicBezTo>
                      <a:pt x="1931" y="3175"/>
                      <a:pt x="2291" y="3575"/>
                      <a:pt x="2651" y="4112"/>
                    </a:cubicBezTo>
                    <a:cubicBezTo>
                      <a:pt x="2240" y="3209"/>
                      <a:pt x="1729" y="2358"/>
                      <a:pt x="1204" y="1518"/>
                    </a:cubicBezTo>
                    <a:cubicBezTo>
                      <a:pt x="1012" y="1198"/>
                      <a:pt x="821" y="876"/>
                      <a:pt x="627" y="555"/>
                    </a:cubicBezTo>
                    <a:cubicBezTo>
                      <a:pt x="571" y="462"/>
                      <a:pt x="517" y="369"/>
                      <a:pt x="462" y="276"/>
                    </a:cubicBezTo>
                    <a:cubicBezTo>
                      <a:pt x="402" y="194"/>
                      <a:pt x="371" y="83"/>
                      <a:pt x="287" y="24"/>
                    </a:cubicBezTo>
                    <a:cubicBezTo>
                      <a:pt x="260" y="8"/>
                      <a:pt x="231" y="1"/>
                      <a:pt x="2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2" name="Google Shape;13612;p33"/>
              <p:cNvSpPr/>
              <p:nvPr/>
            </p:nvSpPr>
            <p:spPr>
              <a:xfrm>
                <a:off x="4763125" y="3697400"/>
                <a:ext cx="95075" cy="109025"/>
              </a:xfrm>
              <a:custGeom>
                <a:avLst/>
                <a:gdLst/>
                <a:ahLst/>
                <a:cxnLst/>
                <a:rect l="l" t="t" r="r" b="b"/>
                <a:pathLst>
                  <a:path w="3803" h="4361" extrusionOk="0">
                    <a:moveTo>
                      <a:pt x="178" y="1"/>
                    </a:moveTo>
                    <a:cubicBezTo>
                      <a:pt x="86" y="1"/>
                      <a:pt x="1" y="78"/>
                      <a:pt x="3" y="174"/>
                    </a:cubicBezTo>
                    <a:cubicBezTo>
                      <a:pt x="2" y="267"/>
                      <a:pt x="87" y="326"/>
                      <a:pt x="136" y="396"/>
                    </a:cubicBezTo>
                    <a:cubicBezTo>
                      <a:pt x="755" y="1162"/>
                      <a:pt x="1423" y="1887"/>
                      <a:pt x="2074" y="2626"/>
                    </a:cubicBezTo>
                    <a:cubicBezTo>
                      <a:pt x="2620" y="3232"/>
                      <a:pt x="3215" y="3793"/>
                      <a:pt x="3802" y="4361"/>
                    </a:cubicBezTo>
                    <a:cubicBezTo>
                      <a:pt x="2743" y="3007"/>
                      <a:pt x="1631" y="1696"/>
                      <a:pt x="549" y="360"/>
                    </a:cubicBezTo>
                    <a:cubicBezTo>
                      <a:pt x="493" y="292"/>
                      <a:pt x="440" y="225"/>
                      <a:pt x="384" y="157"/>
                    </a:cubicBezTo>
                    <a:cubicBezTo>
                      <a:pt x="334" y="101"/>
                      <a:pt x="299" y="25"/>
                      <a:pt x="222" y="7"/>
                    </a:cubicBezTo>
                    <a:cubicBezTo>
                      <a:pt x="207" y="3"/>
                      <a:pt x="193" y="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3" name="Google Shape;13613;p33"/>
              <p:cNvSpPr/>
              <p:nvPr/>
            </p:nvSpPr>
            <p:spPr>
              <a:xfrm>
                <a:off x="4842800" y="3668550"/>
                <a:ext cx="75075" cy="63975"/>
              </a:xfrm>
              <a:custGeom>
                <a:avLst/>
                <a:gdLst/>
                <a:ahLst/>
                <a:cxnLst/>
                <a:rect l="l" t="t" r="r" b="b"/>
                <a:pathLst>
                  <a:path w="3003" h="2559" extrusionOk="0">
                    <a:moveTo>
                      <a:pt x="215" y="0"/>
                    </a:moveTo>
                    <a:cubicBezTo>
                      <a:pt x="100" y="0"/>
                      <a:pt x="1" y="130"/>
                      <a:pt x="56" y="241"/>
                    </a:cubicBezTo>
                    <a:cubicBezTo>
                      <a:pt x="66" y="273"/>
                      <a:pt x="91" y="298"/>
                      <a:pt x="117" y="318"/>
                    </a:cubicBezTo>
                    <a:cubicBezTo>
                      <a:pt x="257" y="443"/>
                      <a:pt x="398" y="570"/>
                      <a:pt x="541" y="693"/>
                    </a:cubicBezTo>
                    <a:cubicBezTo>
                      <a:pt x="968" y="1065"/>
                      <a:pt x="1247" y="1298"/>
                      <a:pt x="1683" y="1614"/>
                    </a:cubicBezTo>
                    <a:cubicBezTo>
                      <a:pt x="2119" y="1936"/>
                      <a:pt x="2574" y="2230"/>
                      <a:pt x="3002" y="2558"/>
                    </a:cubicBezTo>
                    <a:cubicBezTo>
                      <a:pt x="2463" y="2006"/>
                      <a:pt x="1899" y="1478"/>
                      <a:pt x="1335" y="948"/>
                    </a:cubicBezTo>
                    <a:cubicBezTo>
                      <a:pt x="1091" y="725"/>
                      <a:pt x="845" y="507"/>
                      <a:pt x="599" y="285"/>
                    </a:cubicBezTo>
                    <a:cubicBezTo>
                      <a:pt x="534" y="226"/>
                      <a:pt x="467" y="168"/>
                      <a:pt x="401" y="108"/>
                    </a:cubicBezTo>
                    <a:cubicBezTo>
                      <a:pt x="357" y="72"/>
                      <a:pt x="319" y="23"/>
                      <a:pt x="261" y="7"/>
                    </a:cubicBezTo>
                    <a:cubicBezTo>
                      <a:pt x="246" y="3"/>
                      <a:pt x="230" y="0"/>
                      <a:pt x="21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4" name="Google Shape;13614;p33"/>
              <p:cNvSpPr/>
              <p:nvPr/>
            </p:nvSpPr>
            <p:spPr>
              <a:xfrm>
                <a:off x="4055950" y="3312325"/>
                <a:ext cx="19482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7793" h="1559" extrusionOk="0">
                    <a:moveTo>
                      <a:pt x="226" y="0"/>
                    </a:moveTo>
                    <a:cubicBezTo>
                      <a:pt x="218" y="0"/>
                      <a:pt x="210" y="0"/>
                      <a:pt x="201" y="1"/>
                    </a:cubicBezTo>
                    <a:cubicBezTo>
                      <a:pt x="63" y="10"/>
                      <a:pt x="1" y="200"/>
                      <a:pt x="102" y="294"/>
                    </a:cubicBezTo>
                    <a:cubicBezTo>
                      <a:pt x="124" y="315"/>
                      <a:pt x="150" y="330"/>
                      <a:pt x="178" y="339"/>
                    </a:cubicBezTo>
                    <a:cubicBezTo>
                      <a:pt x="273" y="354"/>
                      <a:pt x="369" y="370"/>
                      <a:pt x="465" y="385"/>
                    </a:cubicBezTo>
                    <a:cubicBezTo>
                      <a:pt x="1677" y="590"/>
                      <a:pt x="2889" y="808"/>
                      <a:pt x="4101" y="1018"/>
                    </a:cubicBezTo>
                    <a:cubicBezTo>
                      <a:pt x="5376" y="1258"/>
                      <a:pt x="6527" y="1471"/>
                      <a:pt x="7792" y="1558"/>
                    </a:cubicBezTo>
                    <a:cubicBezTo>
                      <a:pt x="6910" y="1329"/>
                      <a:pt x="6030" y="1080"/>
                      <a:pt x="5137" y="882"/>
                    </a:cubicBezTo>
                    <a:cubicBezTo>
                      <a:pt x="4187" y="675"/>
                      <a:pt x="3226" y="518"/>
                      <a:pt x="2267" y="350"/>
                    </a:cubicBezTo>
                    <a:cubicBezTo>
                      <a:pt x="1774" y="263"/>
                      <a:pt x="1283" y="173"/>
                      <a:pt x="789" y="91"/>
                    </a:cubicBezTo>
                    <a:lnTo>
                      <a:pt x="442" y="32"/>
                    </a:lnTo>
                    <a:cubicBezTo>
                      <a:pt x="370" y="26"/>
                      <a:pt x="297" y="0"/>
                      <a:pt x="22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5" name="Google Shape;13615;p33"/>
              <p:cNvSpPr/>
              <p:nvPr/>
            </p:nvSpPr>
            <p:spPr>
              <a:xfrm>
                <a:off x="4113600" y="3380725"/>
                <a:ext cx="131975" cy="8925"/>
              </a:xfrm>
              <a:custGeom>
                <a:avLst/>
                <a:gdLst/>
                <a:ahLst/>
                <a:cxnLst/>
                <a:rect l="l" t="t" r="r" b="b"/>
                <a:pathLst>
                  <a:path w="5279" h="357" extrusionOk="0">
                    <a:moveTo>
                      <a:pt x="1676" y="0"/>
                    </a:moveTo>
                    <a:cubicBezTo>
                      <a:pt x="1197" y="0"/>
                      <a:pt x="718" y="6"/>
                      <a:pt x="239" y="10"/>
                    </a:cubicBezTo>
                    <a:cubicBezTo>
                      <a:pt x="239" y="10"/>
                      <a:pt x="239" y="10"/>
                      <a:pt x="238" y="10"/>
                    </a:cubicBezTo>
                    <a:cubicBezTo>
                      <a:pt x="65" y="10"/>
                      <a:pt x="1" y="246"/>
                      <a:pt x="152" y="333"/>
                    </a:cubicBezTo>
                    <a:cubicBezTo>
                      <a:pt x="179" y="349"/>
                      <a:pt x="208" y="357"/>
                      <a:pt x="239" y="357"/>
                    </a:cubicBezTo>
                    <a:cubicBezTo>
                      <a:pt x="320" y="357"/>
                      <a:pt x="398" y="357"/>
                      <a:pt x="477" y="355"/>
                    </a:cubicBezTo>
                    <a:cubicBezTo>
                      <a:pt x="1402" y="349"/>
                      <a:pt x="2326" y="328"/>
                      <a:pt x="3251" y="285"/>
                    </a:cubicBezTo>
                    <a:cubicBezTo>
                      <a:pt x="3926" y="250"/>
                      <a:pt x="4604" y="228"/>
                      <a:pt x="5278" y="171"/>
                    </a:cubicBezTo>
                    <a:cubicBezTo>
                      <a:pt x="4534" y="118"/>
                      <a:pt x="3790" y="45"/>
                      <a:pt x="3044" y="22"/>
                    </a:cubicBezTo>
                    <a:cubicBezTo>
                      <a:pt x="2588" y="6"/>
                      <a:pt x="2132" y="0"/>
                      <a:pt x="167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6" name="Google Shape;13616;p33"/>
              <p:cNvSpPr/>
              <p:nvPr/>
            </p:nvSpPr>
            <p:spPr>
              <a:xfrm>
                <a:off x="4115750" y="3494275"/>
                <a:ext cx="149675" cy="805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3221" extrusionOk="0">
                    <a:moveTo>
                      <a:pt x="5986" y="0"/>
                    </a:moveTo>
                    <a:lnTo>
                      <a:pt x="5986" y="0"/>
                    </a:lnTo>
                    <a:cubicBezTo>
                      <a:pt x="5255" y="302"/>
                      <a:pt x="4570" y="569"/>
                      <a:pt x="3857" y="909"/>
                    </a:cubicBezTo>
                    <a:cubicBezTo>
                      <a:pt x="2766" y="1438"/>
                      <a:pt x="1708" y="2028"/>
                      <a:pt x="649" y="2615"/>
                    </a:cubicBezTo>
                    <a:cubicBezTo>
                      <a:pt x="477" y="2711"/>
                      <a:pt x="304" y="2804"/>
                      <a:pt x="130" y="2898"/>
                    </a:cubicBezTo>
                    <a:cubicBezTo>
                      <a:pt x="104" y="2913"/>
                      <a:pt x="84" y="2934"/>
                      <a:pt x="68" y="2960"/>
                    </a:cubicBezTo>
                    <a:cubicBezTo>
                      <a:pt x="0" y="3068"/>
                      <a:pt x="88" y="3221"/>
                      <a:pt x="210" y="3221"/>
                    </a:cubicBezTo>
                    <a:cubicBezTo>
                      <a:pt x="220" y="3221"/>
                      <a:pt x="230" y="3219"/>
                      <a:pt x="241" y="3217"/>
                    </a:cubicBezTo>
                    <a:cubicBezTo>
                      <a:pt x="309" y="3210"/>
                      <a:pt x="365" y="3159"/>
                      <a:pt x="427" y="3130"/>
                    </a:cubicBezTo>
                    <a:cubicBezTo>
                      <a:pt x="514" y="3082"/>
                      <a:pt x="600" y="3036"/>
                      <a:pt x="686" y="2989"/>
                    </a:cubicBezTo>
                    <a:cubicBezTo>
                      <a:pt x="1528" y="2532"/>
                      <a:pt x="2352" y="2046"/>
                      <a:pt x="3183" y="1573"/>
                    </a:cubicBezTo>
                    <a:cubicBezTo>
                      <a:pt x="4122" y="1056"/>
                      <a:pt x="5067" y="549"/>
                      <a:pt x="598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7" name="Google Shape;13617;p33"/>
              <p:cNvSpPr/>
              <p:nvPr/>
            </p:nvSpPr>
            <p:spPr>
              <a:xfrm>
                <a:off x="4055950" y="3417925"/>
                <a:ext cx="19482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7793" h="1559" extrusionOk="0">
                    <a:moveTo>
                      <a:pt x="7792" y="1"/>
                    </a:moveTo>
                    <a:lnTo>
                      <a:pt x="7792" y="1"/>
                    </a:lnTo>
                    <a:cubicBezTo>
                      <a:pt x="6527" y="88"/>
                      <a:pt x="5376" y="301"/>
                      <a:pt x="4101" y="541"/>
                    </a:cubicBezTo>
                    <a:cubicBezTo>
                      <a:pt x="2889" y="751"/>
                      <a:pt x="1677" y="969"/>
                      <a:pt x="465" y="1174"/>
                    </a:cubicBezTo>
                    <a:cubicBezTo>
                      <a:pt x="369" y="1189"/>
                      <a:pt x="273" y="1204"/>
                      <a:pt x="178" y="1220"/>
                    </a:cubicBezTo>
                    <a:cubicBezTo>
                      <a:pt x="150" y="1229"/>
                      <a:pt x="124" y="1244"/>
                      <a:pt x="102" y="1265"/>
                    </a:cubicBezTo>
                    <a:cubicBezTo>
                      <a:pt x="1" y="1359"/>
                      <a:pt x="63" y="1548"/>
                      <a:pt x="201" y="1558"/>
                    </a:cubicBezTo>
                    <a:cubicBezTo>
                      <a:pt x="210" y="1558"/>
                      <a:pt x="218" y="1559"/>
                      <a:pt x="226" y="1559"/>
                    </a:cubicBezTo>
                    <a:cubicBezTo>
                      <a:pt x="297" y="1559"/>
                      <a:pt x="370" y="1533"/>
                      <a:pt x="442" y="1527"/>
                    </a:cubicBezTo>
                    <a:lnTo>
                      <a:pt x="789" y="1469"/>
                    </a:lnTo>
                    <a:cubicBezTo>
                      <a:pt x="1283" y="1386"/>
                      <a:pt x="1774" y="1296"/>
                      <a:pt x="2267" y="1209"/>
                    </a:cubicBezTo>
                    <a:cubicBezTo>
                      <a:pt x="3226" y="1042"/>
                      <a:pt x="4187" y="884"/>
                      <a:pt x="5137" y="677"/>
                    </a:cubicBezTo>
                    <a:cubicBezTo>
                      <a:pt x="6030" y="477"/>
                      <a:pt x="6910" y="230"/>
                      <a:pt x="779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8" name="Google Shape;13618;p33"/>
              <p:cNvSpPr/>
              <p:nvPr/>
            </p:nvSpPr>
            <p:spPr>
              <a:xfrm>
                <a:off x="4492525" y="4058225"/>
                <a:ext cx="9150" cy="59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391" extrusionOk="0">
                    <a:moveTo>
                      <a:pt x="175" y="1"/>
                    </a:moveTo>
                    <a:cubicBezTo>
                      <a:pt x="108" y="1"/>
                      <a:pt x="40" y="38"/>
                      <a:pt x="16" y="106"/>
                    </a:cubicBezTo>
                    <a:cubicBezTo>
                      <a:pt x="1" y="134"/>
                      <a:pt x="1" y="168"/>
                      <a:pt x="3" y="199"/>
                    </a:cubicBezTo>
                    <a:cubicBezTo>
                      <a:pt x="4" y="364"/>
                      <a:pt x="9" y="530"/>
                      <a:pt x="18" y="695"/>
                    </a:cubicBezTo>
                    <a:cubicBezTo>
                      <a:pt x="50" y="1308"/>
                      <a:pt x="147" y="1790"/>
                      <a:pt x="217" y="2391"/>
                    </a:cubicBezTo>
                    <a:cubicBezTo>
                      <a:pt x="253" y="1828"/>
                      <a:pt x="292" y="1390"/>
                      <a:pt x="325" y="849"/>
                    </a:cubicBezTo>
                    <a:cubicBezTo>
                      <a:pt x="334" y="666"/>
                      <a:pt x="342" y="482"/>
                      <a:pt x="346" y="297"/>
                    </a:cubicBezTo>
                    <a:cubicBezTo>
                      <a:pt x="346" y="213"/>
                      <a:pt x="365" y="116"/>
                      <a:pt x="294" y="50"/>
                    </a:cubicBezTo>
                    <a:cubicBezTo>
                      <a:pt x="263" y="17"/>
                      <a:pt x="219" y="1"/>
                      <a:pt x="17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9" name="Google Shape;13619;p33"/>
              <p:cNvSpPr/>
              <p:nvPr/>
            </p:nvSpPr>
            <p:spPr>
              <a:xfrm>
                <a:off x="4036675" y="3497200"/>
                <a:ext cx="102775" cy="41675"/>
              </a:xfrm>
              <a:custGeom>
                <a:avLst/>
                <a:gdLst/>
                <a:ahLst/>
                <a:cxnLst/>
                <a:rect l="l" t="t" r="r" b="b"/>
                <a:pathLst>
                  <a:path w="4111" h="1667" extrusionOk="0">
                    <a:moveTo>
                      <a:pt x="3919" y="1"/>
                    </a:moveTo>
                    <a:cubicBezTo>
                      <a:pt x="3910" y="1"/>
                      <a:pt x="3900" y="2"/>
                      <a:pt x="3891" y="4"/>
                    </a:cubicBezTo>
                    <a:cubicBezTo>
                      <a:pt x="3848" y="5"/>
                      <a:pt x="3812" y="34"/>
                      <a:pt x="3773" y="49"/>
                    </a:cubicBezTo>
                    <a:cubicBezTo>
                      <a:pt x="3690" y="85"/>
                      <a:pt x="3606" y="121"/>
                      <a:pt x="3523" y="157"/>
                    </a:cubicBezTo>
                    <a:cubicBezTo>
                      <a:pt x="2543" y="574"/>
                      <a:pt x="1347" y="1064"/>
                      <a:pt x="0" y="1667"/>
                    </a:cubicBezTo>
                    <a:cubicBezTo>
                      <a:pt x="1234" y="1342"/>
                      <a:pt x="2467" y="994"/>
                      <a:pt x="3637" y="482"/>
                    </a:cubicBezTo>
                    <a:cubicBezTo>
                      <a:pt x="3759" y="431"/>
                      <a:pt x="3881" y="379"/>
                      <a:pt x="4001" y="324"/>
                    </a:cubicBezTo>
                    <a:cubicBezTo>
                      <a:pt x="4084" y="277"/>
                      <a:pt x="4110" y="168"/>
                      <a:pt x="4063" y="86"/>
                    </a:cubicBezTo>
                    <a:cubicBezTo>
                      <a:pt x="4035" y="36"/>
                      <a:pt x="3977" y="1"/>
                      <a:pt x="391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0" name="Google Shape;13620;p33"/>
              <p:cNvSpPr/>
              <p:nvPr/>
            </p:nvSpPr>
            <p:spPr>
              <a:xfrm>
                <a:off x="4034450" y="3584375"/>
                <a:ext cx="65825" cy="41975"/>
              </a:xfrm>
              <a:custGeom>
                <a:avLst/>
                <a:gdLst/>
                <a:ahLst/>
                <a:cxnLst/>
                <a:rect l="l" t="t" r="r" b="b"/>
                <a:pathLst>
                  <a:path w="2633" h="1679" extrusionOk="0">
                    <a:moveTo>
                      <a:pt x="2421" y="0"/>
                    </a:moveTo>
                    <a:cubicBezTo>
                      <a:pt x="2411" y="0"/>
                      <a:pt x="2400" y="1"/>
                      <a:pt x="2389" y="4"/>
                    </a:cubicBezTo>
                    <a:cubicBezTo>
                      <a:pt x="2328" y="6"/>
                      <a:pt x="2283" y="56"/>
                      <a:pt x="2231" y="85"/>
                    </a:cubicBezTo>
                    <a:cubicBezTo>
                      <a:pt x="2145" y="142"/>
                      <a:pt x="2057" y="197"/>
                      <a:pt x="1972" y="254"/>
                    </a:cubicBezTo>
                    <a:cubicBezTo>
                      <a:pt x="1581" y="506"/>
                      <a:pt x="1370" y="671"/>
                      <a:pt x="1007" y="945"/>
                    </a:cubicBezTo>
                    <a:cubicBezTo>
                      <a:pt x="679" y="1198"/>
                      <a:pt x="330" y="1426"/>
                      <a:pt x="1" y="1678"/>
                    </a:cubicBezTo>
                    <a:cubicBezTo>
                      <a:pt x="641" y="1347"/>
                      <a:pt x="1295" y="1040"/>
                      <a:pt x="1925" y="686"/>
                    </a:cubicBezTo>
                    <a:cubicBezTo>
                      <a:pt x="2082" y="593"/>
                      <a:pt x="2236" y="496"/>
                      <a:pt x="2390" y="396"/>
                    </a:cubicBezTo>
                    <a:cubicBezTo>
                      <a:pt x="2449" y="353"/>
                      <a:pt x="2525" y="326"/>
                      <a:pt x="2564" y="261"/>
                    </a:cubicBezTo>
                    <a:cubicBezTo>
                      <a:pt x="2632" y="153"/>
                      <a:pt x="2545" y="0"/>
                      <a:pt x="242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1" name="Google Shape;13621;p33"/>
              <p:cNvSpPr/>
              <p:nvPr/>
            </p:nvSpPr>
            <p:spPr>
              <a:xfrm>
                <a:off x="4025025" y="3669550"/>
                <a:ext cx="82625" cy="67425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2697" extrusionOk="0">
                    <a:moveTo>
                      <a:pt x="2486" y="891"/>
                    </a:moveTo>
                    <a:lnTo>
                      <a:pt x="2486" y="891"/>
                    </a:lnTo>
                    <a:cubicBezTo>
                      <a:pt x="2482" y="894"/>
                      <a:pt x="2479" y="896"/>
                      <a:pt x="2475" y="899"/>
                    </a:cubicBezTo>
                    <a:lnTo>
                      <a:pt x="2475" y="899"/>
                    </a:lnTo>
                    <a:cubicBezTo>
                      <a:pt x="2479" y="897"/>
                      <a:pt x="2482" y="894"/>
                      <a:pt x="2486" y="891"/>
                    </a:cubicBezTo>
                    <a:close/>
                    <a:moveTo>
                      <a:pt x="3071" y="1"/>
                    </a:moveTo>
                    <a:cubicBezTo>
                      <a:pt x="3048" y="1"/>
                      <a:pt x="3025" y="6"/>
                      <a:pt x="3001" y="17"/>
                    </a:cubicBezTo>
                    <a:cubicBezTo>
                      <a:pt x="1974" y="875"/>
                      <a:pt x="979" y="1781"/>
                      <a:pt x="1" y="2696"/>
                    </a:cubicBezTo>
                    <a:cubicBezTo>
                      <a:pt x="884" y="2108"/>
                      <a:pt x="1713" y="1502"/>
                      <a:pt x="2475" y="899"/>
                    </a:cubicBezTo>
                    <a:lnTo>
                      <a:pt x="2475" y="899"/>
                    </a:lnTo>
                    <a:cubicBezTo>
                      <a:pt x="2473" y="901"/>
                      <a:pt x="2471" y="903"/>
                      <a:pt x="2469" y="904"/>
                    </a:cubicBezTo>
                    <a:lnTo>
                      <a:pt x="2469" y="904"/>
                    </a:lnTo>
                    <a:cubicBezTo>
                      <a:pt x="2717" y="710"/>
                      <a:pt x="2957" y="509"/>
                      <a:pt x="3190" y="298"/>
                    </a:cubicBezTo>
                    <a:cubicBezTo>
                      <a:pt x="3304" y="184"/>
                      <a:pt x="3208" y="1"/>
                      <a:pt x="30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2" name="Google Shape;13622;p33"/>
              <p:cNvSpPr/>
              <p:nvPr/>
            </p:nvSpPr>
            <p:spPr>
              <a:xfrm>
                <a:off x="4091325" y="3697825"/>
                <a:ext cx="98125" cy="104825"/>
              </a:xfrm>
              <a:custGeom>
                <a:avLst/>
                <a:gdLst/>
                <a:ahLst/>
                <a:cxnLst/>
                <a:rect l="l" t="t" r="r" b="b"/>
                <a:pathLst>
                  <a:path w="3925" h="4193" extrusionOk="0">
                    <a:moveTo>
                      <a:pt x="3720" y="1"/>
                    </a:moveTo>
                    <a:cubicBezTo>
                      <a:pt x="3631" y="1"/>
                      <a:pt x="3579" y="82"/>
                      <a:pt x="3523" y="141"/>
                    </a:cubicBezTo>
                    <a:cubicBezTo>
                      <a:pt x="2995" y="714"/>
                      <a:pt x="2490" y="1306"/>
                      <a:pt x="1976" y="1891"/>
                    </a:cubicBezTo>
                    <a:cubicBezTo>
                      <a:pt x="1604" y="2307"/>
                      <a:pt x="1238" y="2727"/>
                      <a:pt x="877" y="3152"/>
                    </a:cubicBezTo>
                    <a:cubicBezTo>
                      <a:pt x="579" y="3496"/>
                      <a:pt x="281" y="3836"/>
                      <a:pt x="1" y="4192"/>
                    </a:cubicBezTo>
                    <a:cubicBezTo>
                      <a:pt x="534" y="3713"/>
                      <a:pt x="1087" y="3251"/>
                      <a:pt x="1607" y="2755"/>
                    </a:cubicBezTo>
                    <a:cubicBezTo>
                      <a:pt x="1916" y="2458"/>
                      <a:pt x="2201" y="2139"/>
                      <a:pt x="2489" y="1821"/>
                    </a:cubicBezTo>
                    <a:cubicBezTo>
                      <a:pt x="2798" y="1475"/>
                      <a:pt x="3100" y="1124"/>
                      <a:pt x="3410" y="779"/>
                    </a:cubicBezTo>
                    <a:cubicBezTo>
                      <a:pt x="3528" y="650"/>
                      <a:pt x="3645" y="520"/>
                      <a:pt x="3763" y="391"/>
                    </a:cubicBezTo>
                    <a:cubicBezTo>
                      <a:pt x="3808" y="337"/>
                      <a:pt x="3873" y="293"/>
                      <a:pt x="3893" y="222"/>
                    </a:cubicBezTo>
                    <a:cubicBezTo>
                      <a:pt x="3924" y="115"/>
                      <a:pt x="3838" y="1"/>
                      <a:pt x="3727" y="1"/>
                    </a:cubicBezTo>
                    <a:cubicBezTo>
                      <a:pt x="3724" y="1"/>
                      <a:pt x="3722" y="1"/>
                      <a:pt x="372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3" name="Google Shape;13623;p33"/>
              <p:cNvSpPr/>
              <p:nvPr/>
            </p:nvSpPr>
            <p:spPr>
              <a:xfrm>
                <a:off x="4148100" y="3777625"/>
                <a:ext cx="70825" cy="105600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224" extrusionOk="0">
                    <a:moveTo>
                      <a:pt x="2655" y="0"/>
                    </a:moveTo>
                    <a:cubicBezTo>
                      <a:pt x="2640" y="0"/>
                      <a:pt x="2625" y="2"/>
                      <a:pt x="2610" y="7"/>
                    </a:cubicBezTo>
                    <a:cubicBezTo>
                      <a:pt x="2527" y="27"/>
                      <a:pt x="2494" y="111"/>
                      <a:pt x="2452" y="178"/>
                    </a:cubicBezTo>
                    <a:cubicBezTo>
                      <a:pt x="2393" y="279"/>
                      <a:pt x="2331" y="377"/>
                      <a:pt x="2269" y="475"/>
                    </a:cubicBezTo>
                    <a:cubicBezTo>
                      <a:pt x="2083" y="773"/>
                      <a:pt x="1891" y="1065"/>
                      <a:pt x="1706" y="1363"/>
                    </a:cubicBezTo>
                    <a:cubicBezTo>
                      <a:pt x="1111" y="2300"/>
                      <a:pt x="532" y="3248"/>
                      <a:pt x="0" y="4224"/>
                    </a:cubicBezTo>
                    <a:cubicBezTo>
                      <a:pt x="769" y="3214"/>
                      <a:pt x="1451" y="2345"/>
                      <a:pt x="2155" y="1284"/>
                    </a:cubicBezTo>
                    <a:cubicBezTo>
                      <a:pt x="2330" y="1017"/>
                      <a:pt x="2507" y="752"/>
                      <a:pt x="2675" y="480"/>
                    </a:cubicBezTo>
                    <a:lnTo>
                      <a:pt x="2807" y="264"/>
                    </a:lnTo>
                    <a:cubicBezTo>
                      <a:pt x="2822" y="237"/>
                      <a:pt x="2829" y="209"/>
                      <a:pt x="2830" y="174"/>
                    </a:cubicBezTo>
                    <a:cubicBezTo>
                      <a:pt x="2832" y="79"/>
                      <a:pt x="2747" y="0"/>
                      <a:pt x="265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4" name="Google Shape;13624;p33"/>
              <p:cNvSpPr/>
              <p:nvPr/>
            </p:nvSpPr>
            <p:spPr>
              <a:xfrm>
                <a:off x="4224250" y="3838200"/>
                <a:ext cx="51450" cy="112400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4496" extrusionOk="0">
                    <a:moveTo>
                      <a:pt x="1864" y="0"/>
                    </a:moveTo>
                    <a:cubicBezTo>
                      <a:pt x="1791" y="0"/>
                      <a:pt x="1719" y="42"/>
                      <a:pt x="1697" y="126"/>
                    </a:cubicBezTo>
                    <a:cubicBezTo>
                      <a:pt x="1086" y="1598"/>
                      <a:pt x="539" y="2827"/>
                      <a:pt x="1" y="4496"/>
                    </a:cubicBezTo>
                    <a:cubicBezTo>
                      <a:pt x="325" y="3850"/>
                      <a:pt x="685" y="3223"/>
                      <a:pt x="1005" y="2574"/>
                    </a:cubicBezTo>
                    <a:cubicBezTo>
                      <a:pt x="1254" y="2054"/>
                      <a:pt x="1477" y="1523"/>
                      <a:pt x="1705" y="992"/>
                    </a:cubicBezTo>
                    <a:cubicBezTo>
                      <a:pt x="1785" y="804"/>
                      <a:pt x="1865" y="616"/>
                      <a:pt x="1944" y="427"/>
                    </a:cubicBezTo>
                    <a:cubicBezTo>
                      <a:pt x="1975" y="329"/>
                      <a:pt x="2057" y="231"/>
                      <a:pt x="2031" y="126"/>
                    </a:cubicBezTo>
                    <a:cubicBezTo>
                      <a:pt x="2008" y="42"/>
                      <a:pt x="1936" y="0"/>
                      <a:pt x="186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5" name="Google Shape;13625;p33"/>
              <p:cNvSpPr/>
              <p:nvPr/>
            </p:nvSpPr>
            <p:spPr>
              <a:xfrm>
                <a:off x="4310525" y="3916075"/>
                <a:ext cx="30350" cy="122125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885" extrusionOk="0">
                    <a:moveTo>
                      <a:pt x="1027" y="1"/>
                    </a:moveTo>
                    <a:cubicBezTo>
                      <a:pt x="975" y="1"/>
                      <a:pt x="924" y="23"/>
                      <a:pt x="893" y="68"/>
                    </a:cubicBezTo>
                    <a:cubicBezTo>
                      <a:pt x="864" y="98"/>
                      <a:pt x="860" y="142"/>
                      <a:pt x="853" y="181"/>
                    </a:cubicBezTo>
                    <a:cubicBezTo>
                      <a:pt x="838" y="276"/>
                      <a:pt x="821" y="370"/>
                      <a:pt x="805" y="463"/>
                    </a:cubicBezTo>
                    <a:cubicBezTo>
                      <a:pt x="647" y="1318"/>
                      <a:pt x="478" y="2171"/>
                      <a:pt x="319" y="3026"/>
                    </a:cubicBezTo>
                    <a:cubicBezTo>
                      <a:pt x="206" y="3644"/>
                      <a:pt x="81" y="4261"/>
                      <a:pt x="1" y="4884"/>
                    </a:cubicBezTo>
                    <a:cubicBezTo>
                      <a:pt x="170" y="4282"/>
                      <a:pt x="385" y="3695"/>
                      <a:pt x="554" y="3093"/>
                    </a:cubicBezTo>
                    <a:cubicBezTo>
                      <a:pt x="772" y="2292"/>
                      <a:pt x="952" y="1484"/>
                      <a:pt x="1113" y="672"/>
                    </a:cubicBezTo>
                    <a:cubicBezTo>
                      <a:pt x="1138" y="539"/>
                      <a:pt x="1163" y="406"/>
                      <a:pt x="1187" y="272"/>
                    </a:cubicBezTo>
                    <a:cubicBezTo>
                      <a:pt x="1199" y="207"/>
                      <a:pt x="1214" y="143"/>
                      <a:pt x="1179" y="86"/>
                    </a:cubicBezTo>
                    <a:cubicBezTo>
                      <a:pt x="1149" y="31"/>
                      <a:pt x="1088" y="1"/>
                      <a:pt x="102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6" name="Google Shape;13626;p33"/>
              <p:cNvSpPr/>
              <p:nvPr/>
            </p:nvSpPr>
            <p:spPr>
              <a:xfrm>
                <a:off x="4281150" y="3665150"/>
                <a:ext cx="65025" cy="147750"/>
              </a:xfrm>
              <a:custGeom>
                <a:avLst/>
                <a:gdLst/>
                <a:ahLst/>
                <a:cxnLst/>
                <a:rect l="l" t="t" r="r" b="b"/>
                <a:pathLst>
                  <a:path w="2601" h="5910" extrusionOk="0">
                    <a:moveTo>
                      <a:pt x="2601" y="0"/>
                    </a:moveTo>
                    <a:lnTo>
                      <a:pt x="2601" y="0"/>
                    </a:lnTo>
                    <a:cubicBezTo>
                      <a:pt x="2050" y="895"/>
                      <a:pt x="1574" y="1834"/>
                      <a:pt x="1168" y="2803"/>
                    </a:cubicBezTo>
                    <a:cubicBezTo>
                      <a:pt x="935" y="3339"/>
                      <a:pt x="637" y="4055"/>
                      <a:pt x="368" y="4779"/>
                    </a:cubicBezTo>
                    <a:cubicBezTo>
                      <a:pt x="286" y="4995"/>
                      <a:pt x="201" y="5211"/>
                      <a:pt x="118" y="5427"/>
                    </a:cubicBezTo>
                    <a:cubicBezTo>
                      <a:pt x="91" y="5498"/>
                      <a:pt x="62" y="5568"/>
                      <a:pt x="36" y="5640"/>
                    </a:cubicBezTo>
                    <a:cubicBezTo>
                      <a:pt x="20" y="5679"/>
                      <a:pt x="1" y="5718"/>
                      <a:pt x="13" y="5759"/>
                    </a:cubicBezTo>
                    <a:cubicBezTo>
                      <a:pt x="18" y="5847"/>
                      <a:pt x="103" y="5909"/>
                      <a:pt x="187" y="5909"/>
                    </a:cubicBezTo>
                    <a:cubicBezTo>
                      <a:pt x="216" y="5909"/>
                      <a:pt x="245" y="5902"/>
                      <a:pt x="270" y="5886"/>
                    </a:cubicBezTo>
                    <a:cubicBezTo>
                      <a:pt x="307" y="5860"/>
                      <a:pt x="338" y="5826"/>
                      <a:pt x="350" y="5783"/>
                    </a:cubicBezTo>
                    <a:cubicBezTo>
                      <a:pt x="391" y="5681"/>
                      <a:pt x="431" y="5579"/>
                      <a:pt x="469" y="5476"/>
                    </a:cubicBezTo>
                    <a:cubicBezTo>
                      <a:pt x="885" y="4414"/>
                      <a:pt x="1302" y="3227"/>
                      <a:pt x="1712" y="2295"/>
                    </a:cubicBezTo>
                    <a:cubicBezTo>
                      <a:pt x="1966" y="1722"/>
                      <a:pt x="2309" y="715"/>
                      <a:pt x="260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7" name="Google Shape;13627;p33"/>
              <p:cNvSpPr/>
              <p:nvPr/>
            </p:nvSpPr>
            <p:spPr>
              <a:xfrm>
                <a:off x="4151675" y="3461125"/>
                <a:ext cx="93200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3728" h="1337" extrusionOk="0">
                    <a:moveTo>
                      <a:pt x="3728" y="1"/>
                    </a:moveTo>
                    <a:cubicBezTo>
                      <a:pt x="3164" y="105"/>
                      <a:pt x="2602" y="221"/>
                      <a:pt x="2049" y="381"/>
                    </a:cubicBezTo>
                    <a:cubicBezTo>
                      <a:pt x="1417" y="567"/>
                      <a:pt x="792" y="779"/>
                      <a:pt x="169" y="997"/>
                    </a:cubicBezTo>
                    <a:cubicBezTo>
                      <a:pt x="3" y="1042"/>
                      <a:pt x="1" y="1285"/>
                      <a:pt x="169" y="1331"/>
                    </a:cubicBezTo>
                    <a:cubicBezTo>
                      <a:pt x="184" y="1335"/>
                      <a:pt x="199" y="1337"/>
                      <a:pt x="213" y="1337"/>
                    </a:cubicBezTo>
                    <a:cubicBezTo>
                      <a:pt x="288" y="1337"/>
                      <a:pt x="358" y="1290"/>
                      <a:pt x="431" y="1271"/>
                    </a:cubicBezTo>
                    <a:cubicBezTo>
                      <a:pt x="914" y="1102"/>
                      <a:pt x="1405" y="955"/>
                      <a:pt x="1879" y="763"/>
                    </a:cubicBezTo>
                    <a:cubicBezTo>
                      <a:pt x="2451" y="517"/>
                      <a:pt x="3012" y="265"/>
                      <a:pt x="372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8" name="Google Shape;13628;p33"/>
              <p:cNvSpPr/>
              <p:nvPr/>
            </p:nvSpPr>
            <p:spPr>
              <a:xfrm>
                <a:off x="4119675" y="3545300"/>
                <a:ext cx="140225" cy="117425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4697" extrusionOk="0">
                    <a:moveTo>
                      <a:pt x="5609" y="0"/>
                    </a:moveTo>
                    <a:cubicBezTo>
                      <a:pt x="4894" y="510"/>
                      <a:pt x="4147" y="1019"/>
                      <a:pt x="3528" y="1512"/>
                    </a:cubicBezTo>
                    <a:cubicBezTo>
                      <a:pt x="2492" y="2329"/>
                      <a:pt x="1431" y="3173"/>
                      <a:pt x="376" y="4109"/>
                    </a:cubicBezTo>
                    <a:cubicBezTo>
                      <a:pt x="289" y="4188"/>
                      <a:pt x="201" y="4266"/>
                      <a:pt x="114" y="4346"/>
                    </a:cubicBezTo>
                    <a:cubicBezTo>
                      <a:pt x="59" y="4392"/>
                      <a:pt x="0" y="4445"/>
                      <a:pt x="2" y="4522"/>
                    </a:cubicBezTo>
                    <a:cubicBezTo>
                      <a:pt x="1" y="4619"/>
                      <a:pt x="86" y="4696"/>
                      <a:pt x="178" y="4696"/>
                    </a:cubicBezTo>
                    <a:cubicBezTo>
                      <a:pt x="193" y="4696"/>
                      <a:pt x="208" y="4694"/>
                      <a:pt x="223" y="4690"/>
                    </a:cubicBezTo>
                    <a:cubicBezTo>
                      <a:pt x="253" y="4682"/>
                      <a:pt x="278" y="4666"/>
                      <a:pt x="300" y="4645"/>
                    </a:cubicBezTo>
                    <a:cubicBezTo>
                      <a:pt x="386" y="4568"/>
                      <a:pt x="470" y="4490"/>
                      <a:pt x="556" y="4414"/>
                    </a:cubicBezTo>
                    <a:cubicBezTo>
                      <a:pt x="1583" y="3501"/>
                      <a:pt x="2653" y="2634"/>
                      <a:pt x="3684" y="1724"/>
                    </a:cubicBezTo>
                    <a:cubicBezTo>
                      <a:pt x="4335" y="1159"/>
                      <a:pt x="4992" y="603"/>
                      <a:pt x="56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9" name="Google Shape;13629;p33"/>
              <p:cNvSpPr/>
              <p:nvPr/>
            </p:nvSpPr>
            <p:spPr>
              <a:xfrm>
                <a:off x="4196425" y="3604475"/>
                <a:ext cx="72475" cy="77850"/>
              </a:xfrm>
              <a:custGeom>
                <a:avLst/>
                <a:gdLst/>
                <a:ahLst/>
                <a:cxnLst/>
                <a:rect l="l" t="t" r="r" b="b"/>
                <a:pathLst>
                  <a:path w="2899" h="3114" extrusionOk="0">
                    <a:moveTo>
                      <a:pt x="2898" y="1"/>
                    </a:moveTo>
                    <a:cubicBezTo>
                      <a:pt x="2414" y="480"/>
                      <a:pt x="1906" y="935"/>
                      <a:pt x="1423" y="1417"/>
                    </a:cubicBezTo>
                    <a:cubicBezTo>
                      <a:pt x="968" y="1867"/>
                      <a:pt x="535" y="2340"/>
                      <a:pt x="109" y="2817"/>
                    </a:cubicBezTo>
                    <a:cubicBezTo>
                      <a:pt x="0" y="2922"/>
                      <a:pt x="77" y="3113"/>
                      <a:pt x="227" y="3113"/>
                    </a:cubicBezTo>
                    <a:cubicBezTo>
                      <a:pt x="229" y="3113"/>
                      <a:pt x="230" y="3113"/>
                      <a:pt x="231" y="3113"/>
                    </a:cubicBezTo>
                    <a:cubicBezTo>
                      <a:pt x="304" y="3113"/>
                      <a:pt x="356" y="3067"/>
                      <a:pt x="398" y="3011"/>
                    </a:cubicBezTo>
                    <a:cubicBezTo>
                      <a:pt x="442" y="2962"/>
                      <a:pt x="487" y="2912"/>
                      <a:pt x="531" y="2864"/>
                    </a:cubicBezTo>
                    <a:cubicBezTo>
                      <a:pt x="654" y="2726"/>
                      <a:pt x="778" y="2588"/>
                      <a:pt x="903" y="2452"/>
                    </a:cubicBezTo>
                    <a:cubicBezTo>
                      <a:pt x="1196" y="2128"/>
                      <a:pt x="1506" y="1821"/>
                      <a:pt x="1786" y="1485"/>
                    </a:cubicBezTo>
                    <a:cubicBezTo>
                      <a:pt x="2189" y="990"/>
                      <a:pt x="2510" y="547"/>
                      <a:pt x="289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0" name="Google Shape;13630;p33"/>
              <p:cNvSpPr/>
              <p:nvPr/>
            </p:nvSpPr>
            <p:spPr>
              <a:xfrm>
                <a:off x="4220825" y="3648175"/>
                <a:ext cx="80400" cy="118475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4739" extrusionOk="0">
                    <a:moveTo>
                      <a:pt x="3216" y="0"/>
                    </a:moveTo>
                    <a:cubicBezTo>
                      <a:pt x="2587" y="808"/>
                      <a:pt x="1949" y="1500"/>
                      <a:pt x="1407" y="2287"/>
                    </a:cubicBezTo>
                    <a:cubicBezTo>
                      <a:pt x="986" y="2883"/>
                      <a:pt x="593" y="3500"/>
                      <a:pt x="230" y="4134"/>
                    </a:cubicBezTo>
                    <a:cubicBezTo>
                      <a:pt x="179" y="4226"/>
                      <a:pt x="127" y="4319"/>
                      <a:pt x="78" y="4411"/>
                    </a:cubicBezTo>
                    <a:cubicBezTo>
                      <a:pt x="58" y="4453"/>
                      <a:pt x="24" y="4492"/>
                      <a:pt x="22" y="4541"/>
                    </a:cubicBezTo>
                    <a:cubicBezTo>
                      <a:pt x="1" y="4643"/>
                      <a:pt x="95" y="4738"/>
                      <a:pt x="194" y="4738"/>
                    </a:cubicBezTo>
                    <a:cubicBezTo>
                      <a:pt x="209" y="4738"/>
                      <a:pt x="224" y="4736"/>
                      <a:pt x="239" y="4732"/>
                    </a:cubicBezTo>
                    <a:cubicBezTo>
                      <a:pt x="281" y="4716"/>
                      <a:pt x="319" y="4692"/>
                      <a:pt x="342" y="4651"/>
                    </a:cubicBezTo>
                    <a:cubicBezTo>
                      <a:pt x="413" y="4519"/>
                      <a:pt x="486" y="4387"/>
                      <a:pt x="560" y="4255"/>
                    </a:cubicBezTo>
                    <a:cubicBezTo>
                      <a:pt x="1089" y="3327"/>
                      <a:pt x="1695" y="2445"/>
                      <a:pt x="2261" y="1540"/>
                    </a:cubicBezTo>
                    <a:cubicBezTo>
                      <a:pt x="2581" y="1029"/>
                      <a:pt x="2920" y="527"/>
                      <a:pt x="321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1" name="Google Shape;13631;p33"/>
              <p:cNvSpPr/>
              <p:nvPr/>
            </p:nvSpPr>
            <p:spPr>
              <a:xfrm>
                <a:off x="4337475" y="3724800"/>
                <a:ext cx="45275" cy="169250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6770" extrusionOk="0">
                    <a:moveTo>
                      <a:pt x="1810" y="0"/>
                    </a:moveTo>
                    <a:cubicBezTo>
                      <a:pt x="1561" y="737"/>
                      <a:pt x="1301" y="1471"/>
                      <a:pt x="1078" y="2216"/>
                    </a:cubicBezTo>
                    <a:cubicBezTo>
                      <a:pt x="726" y="3443"/>
                      <a:pt x="404" y="4680"/>
                      <a:pt x="132" y="5927"/>
                    </a:cubicBezTo>
                    <a:cubicBezTo>
                      <a:pt x="87" y="6164"/>
                      <a:pt x="1" y="6524"/>
                      <a:pt x="10" y="6626"/>
                    </a:cubicBezTo>
                    <a:cubicBezTo>
                      <a:pt x="16" y="6714"/>
                      <a:pt x="97" y="6769"/>
                      <a:pt x="177" y="6769"/>
                    </a:cubicBezTo>
                    <a:cubicBezTo>
                      <a:pt x="219" y="6769"/>
                      <a:pt x="260" y="6755"/>
                      <a:pt x="290" y="6722"/>
                    </a:cubicBezTo>
                    <a:cubicBezTo>
                      <a:pt x="321" y="6692"/>
                      <a:pt x="332" y="6653"/>
                      <a:pt x="342" y="6614"/>
                    </a:cubicBezTo>
                    <a:cubicBezTo>
                      <a:pt x="366" y="6522"/>
                      <a:pt x="383" y="6430"/>
                      <a:pt x="401" y="6337"/>
                    </a:cubicBezTo>
                    <a:cubicBezTo>
                      <a:pt x="537" y="5637"/>
                      <a:pt x="712" y="4944"/>
                      <a:pt x="880" y="4248"/>
                    </a:cubicBezTo>
                    <a:cubicBezTo>
                      <a:pt x="1036" y="3594"/>
                      <a:pt x="1187" y="2940"/>
                      <a:pt x="1351" y="2289"/>
                    </a:cubicBezTo>
                    <a:cubicBezTo>
                      <a:pt x="1531" y="1532"/>
                      <a:pt x="1670" y="765"/>
                      <a:pt x="18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2" name="Google Shape;13632;p33"/>
              <p:cNvSpPr/>
              <p:nvPr/>
            </p:nvSpPr>
            <p:spPr>
              <a:xfrm>
                <a:off x="4491425" y="3914200"/>
                <a:ext cx="9800" cy="129300"/>
              </a:xfrm>
              <a:custGeom>
                <a:avLst/>
                <a:gdLst/>
                <a:ahLst/>
                <a:cxnLst/>
                <a:rect l="l" t="t" r="r" b="b"/>
                <a:pathLst>
                  <a:path w="392" h="5172" extrusionOk="0">
                    <a:moveTo>
                      <a:pt x="307" y="1"/>
                    </a:moveTo>
                    <a:cubicBezTo>
                      <a:pt x="235" y="567"/>
                      <a:pt x="139" y="1139"/>
                      <a:pt x="84" y="1711"/>
                    </a:cubicBezTo>
                    <a:cubicBezTo>
                      <a:pt x="31" y="2284"/>
                      <a:pt x="24" y="2861"/>
                      <a:pt x="12" y="3436"/>
                    </a:cubicBezTo>
                    <a:cubicBezTo>
                      <a:pt x="6" y="3761"/>
                      <a:pt x="0" y="4085"/>
                      <a:pt x="6" y="4410"/>
                    </a:cubicBezTo>
                    <a:cubicBezTo>
                      <a:pt x="9" y="4568"/>
                      <a:pt x="12" y="4726"/>
                      <a:pt x="17" y="4884"/>
                    </a:cubicBezTo>
                    <a:cubicBezTo>
                      <a:pt x="23" y="4945"/>
                      <a:pt x="9" y="5009"/>
                      <a:pt x="36" y="5066"/>
                    </a:cubicBezTo>
                    <a:cubicBezTo>
                      <a:pt x="60" y="5135"/>
                      <a:pt x="127" y="5171"/>
                      <a:pt x="194" y="5171"/>
                    </a:cubicBezTo>
                    <a:cubicBezTo>
                      <a:pt x="254" y="5171"/>
                      <a:pt x="314" y="5143"/>
                      <a:pt x="345" y="5086"/>
                    </a:cubicBezTo>
                    <a:cubicBezTo>
                      <a:pt x="392" y="4991"/>
                      <a:pt x="352" y="4865"/>
                      <a:pt x="359" y="4762"/>
                    </a:cubicBezTo>
                    <a:cubicBezTo>
                      <a:pt x="332" y="3911"/>
                      <a:pt x="369" y="3060"/>
                      <a:pt x="378" y="2210"/>
                    </a:cubicBezTo>
                    <a:cubicBezTo>
                      <a:pt x="371" y="1473"/>
                      <a:pt x="336" y="737"/>
                      <a:pt x="30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3" name="Google Shape;13633;p33"/>
              <p:cNvSpPr/>
              <p:nvPr/>
            </p:nvSpPr>
            <p:spPr>
              <a:xfrm>
                <a:off x="4162575" y="3277575"/>
                <a:ext cx="117650" cy="44150"/>
              </a:xfrm>
              <a:custGeom>
                <a:avLst/>
                <a:gdLst/>
                <a:ahLst/>
                <a:cxnLst/>
                <a:rect l="l" t="t" r="r" b="b"/>
                <a:pathLst>
                  <a:path w="4706" h="1766" extrusionOk="0">
                    <a:moveTo>
                      <a:pt x="231" y="1"/>
                    </a:moveTo>
                    <a:cubicBezTo>
                      <a:pt x="222" y="1"/>
                      <a:pt x="213" y="2"/>
                      <a:pt x="203" y="4"/>
                    </a:cubicBezTo>
                    <a:cubicBezTo>
                      <a:pt x="20" y="24"/>
                      <a:pt x="0" y="293"/>
                      <a:pt x="180" y="343"/>
                    </a:cubicBezTo>
                    <a:cubicBezTo>
                      <a:pt x="802" y="542"/>
                      <a:pt x="1419" y="751"/>
                      <a:pt x="2034" y="969"/>
                    </a:cubicBezTo>
                    <a:cubicBezTo>
                      <a:pt x="2905" y="1291"/>
                      <a:pt x="3795" y="1573"/>
                      <a:pt x="4705" y="1765"/>
                    </a:cubicBezTo>
                    <a:cubicBezTo>
                      <a:pt x="4129" y="1517"/>
                      <a:pt x="3564" y="1236"/>
                      <a:pt x="2984" y="995"/>
                    </a:cubicBezTo>
                    <a:cubicBezTo>
                      <a:pt x="2337" y="727"/>
                      <a:pt x="1679" y="485"/>
                      <a:pt x="1018" y="255"/>
                    </a:cubicBezTo>
                    <a:cubicBezTo>
                      <a:pt x="803" y="180"/>
                      <a:pt x="589" y="107"/>
                      <a:pt x="374" y="39"/>
                    </a:cubicBezTo>
                    <a:cubicBezTo>
                      <a:pt x="327" y="27"/>
                      <a:pt x="280" y="1"/>
                      <a:pt x="23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4" name="Google Shape;13634;p33"/>
              <p:cNvSpPr/>
              <p:nvPr/>
            </p:nvSpPr>
            <p:spPr>
              <a:xfrm>
                <a:off x="4115750" y="3194400"/>
                <a:ext cx="149675" cy="80500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3220" extrusionOk="0">
                    <a:moveTo>
                      <a:pt x="210" y="0"/>
                    </a:moveTo>
                    <a:cubicBezTo>
                      <a:pt x="88" y="0"/>
                      <a:pt x="0" y="153"/>
                      <a:pt x="68" y="261"/>
                    </a:cubicBezTo>
                    <a:cubicBezTo>
                      <a:pt x="84" y="287"/>
                      <a:pt x="104" y="307"/>
                      <a:pt x="130" y="323"/>
                    </a:cubicBezTo>
                    <a:cubicBezTo>
                      <a:pt x="304" y="417"/>
                      <a:pt x="477" y="510"/>
                      <a:pt x="649" y="606"/>
                    </a:cubicBezTo>
                    <a:cubicBezTo>
                      <a:pt x="1708" y="1193"/>
                      <a:pt x="2766" y="1783"/>
                      <a:pt x="3857" y="2311"/>
                    </a:cubicBezTo>
                    <a:cubicBezTo>
                      <a:pt x="4570" y="2652"/>
                      <a:pt x="5255" y="2919"/>
                      <a:pt x="5986" y="3220"/>
                    </a:cubicBezTo>
                    <a:cubicBezTo>
                      <a:pt x="5067" y="2672"/>
                      <a:pt x="4122" y="2166"/>
                      <a:pt x="3183" y="1648"/>
                    </a:cubicBezTo>
                    <a:cubicBezTo>
                      <a:pt x="2352" y="1175"/>
                      <a:pt x="1528" y="688"/>
                      <a:pt x="686" y="232"/>
                    </a:cubicBezTo>
                    <a:cubicBezTo>
                      <a:pt x="600" y="185"/>
                      <a:pt x="514" y="139"/>
                      <a:pt x="427" y="91"/>
                    </a:cubicBezTo>
                    <a:cubicBezTo>
                      <a:pt x="365" y="62"/>
                      <a:pt x="309" y="11"/>
                      <a:pt x="241" y="4"/>
                    </a:cubicBezTo>
                    <a:cubicBezTo>
                      <a:pt x="230" y="1"/>
                      <a:pt x="220" y="0"/>
                      <a:pt x="21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5" name="Google Shape;13635;p33"/>
              <p:cNvSpPr/>
              <p:nvPr/>
            </p:nvSpPr>
            <p:spPr>
              <a:xfrm>
                <a:off x="4124400" y="3116225"/>
                <a:ext cx="160400" cy="128650"/>
              </a:xfrm>
              <a:custGeom>
                <a:avLst/>
                <a:gdLst/>
                <a:ahLst/>
                <a:cxnLst/>
                <a:rect l="l" t="t" r="r" b="b"/>
                <a:pathLst>
                  <a:path w="6416" h="5146" extrusionOk="0">
                    <a:moveTo>
                      <a:pt x="213" y="0"/>
                    </a:moveTo>
                    <a:cubicBezTo>
                      <a:pt x="91" y="0"/>
                      <a:pt x="0" y="153"/>
                      <a:pt x="70" y="262"/>
                    </a:cubicBezTo>
                    <a:cubicBezTo>
                      <a:pt x="117" y="333"/>
                      <a:pt x="204" y="369"/>
                      <a:pt x="268" y="424"/>
                    </a:cubicBezTo>
                    <a:cubicBezTo>
                      <a:pt x="411" y="528"/>
                      <a:pt x="553" y="634"/>
                      <a:pt x="693" y="741"/>
                    </a:cubicBezTo>
                    <a:cubicBezTo>
                      <a:pt x="1009" y="981"/>
                      <a:pt x="1475" y="1357"/>
                      <a:pt x="1889" y="1685"/>
                    </a:cubicBezTo>
                    <a:cubicBezTo>
                      <a:pt x="2778" y="2376"/>
                      <a:pt x="3615" y="3132"/>
                      <a:pt x="4495" y="3834"/>
                    </a:cubicBezTo>
                    <a:cubicBezTo>
                      <a:pt x="5110" y="4307"/>
                      <a:pt x="5746" y="4755"/>
                      <a:pt x="6416" y="5146"/>
                    </a:cubicBezTo>
                    <a:cubicBezTo>
                      <a:pt x="5925" y="4719"/>
                      <a:pt x="5472" y="4248"/>
                      <a:pt x="4983" y="3817"/>
                    </a:cubicBezTo>
                    <a:cubicBezTo>
                      <a:pt x="3984" y="2974"/>
                      <a:pt x="2999" y="2114"/>
                      <a:pt x="1970" y="1309"/>
                    </a:cubicBezTo>
                    <a:cubicBezTo>
                      <a:pt x="1559" y="984"/>
                      <a:pt x="1154" y="654"/>
                      <a:pt x="735" y="340"/>
                    </a:cubicBezTo>
                    <a:cubicBezTo>
                      <a:pt x="639" y="266"/>
                      <a:pt x="542" y="193"/>
                      <a:pt x="443" y="123"/>
                    </a:cubicBezTo>
                    <a:cubicBezTo>
                      <a:pt x="378" y="83"/>
                      <a:pt x="322" y="11"/>
                      <a:pt x="242" y="3"/>
                    </a:cubicBezTo>
                    <a:cubicBezTo>
                      <a:pt x="232" y="1"/>
                      <a:pt x="222" y="0"/>
                      <a:pt x="21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6" name="Google Shape;13636;p33"/>
              <p:cNvSpPr/>
              <p:nvPr/>
            </p:nvSpPr>
            <p:spPr>
              <a:xfrm>
                <a:off x="4036675" y="3230325"/>
                <a:ext cx="102775" cy="41675"/>
              </a:xfrm>
              <a:custGeom>
                <a:avLst/>
                <a:gdLst/>
                <a:ahLst/>
                <a:cxnLst/>
                <a:rect l="l" t="t" r="r" b="b"/>
                <a:pathLst>
                  <a:path w="4111" h="1667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347" y="603"/>
                      <a:pt x="2543" y="1093"/>
                      <a:pt x="3523" y="1510"/>
                    </a:cubicBezTo>
                    <a:cubicBezTo>
                      <a:pt x="3606" y="1546"/>
                      <a:pt x="3690" y="1582"/>
                      <a:pt x="3773" y="1618"/>
                    </a:cubicBezTo>
                    <a:cubicBezTo>
                      <a:pt x="3812" y="1632"/>
                      <a:pt x="3848" y="1662"/>
                      <a:pt x="3891" y="1663"/>
                    </a:cubicBezTo>
                    <a:cubicBezTo>
                      <a:pt x="3900" y="1665"/>
                      <a:pt x="3910" y="1666"/>
                      <a:pt x="3919" y="1666"/>
                    </a:cubicBezTo>
                    <a:cubicBezTo>
                      <a:pt x="3977" y="1666"/>
                      <a:pt x="4035" y="1630"/>
                      <a:pt x="4063" y="1581"/>
                    </a:cubicBezTo>
                    <a:cubicBezTo>
                      <a:pt x="4110" y="1500"/>
                      <a:pt x="4084" y="1389"/>
                      <a:pt x="4001" y="1343"/>
                    </a:cubicBezTo>
                    <a:cubicBezTo>
                      <a:pt x="3881" y="1287"/>
                      <a:pt x="3759" y="1236"/>
                      <a:pt x="3637" y="1184"/>
                    </a:cubicBezTo>
                    <a:cubicBezTo>
                      <a:pt x="2467" y="673"/>
                      <a:pt x="1234" y="325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7" name="Google Shape;13637;p33"/>
              <p:cNvSpPr/>
              <p:nvPr/>
            </p:nvSpPr>
            <p:spPr>
              <a:xfrm>
                <a:off x="4034450" y="3142875"/>
                <a:ext cx="65825" cy="41975"/>
              </a:xfrm>
              <a:custGeom>
                <a:avLst/>
                <a:gdLst/>
                <a:ahLst/>
                <a:cxnLst/>
                <a:rect l="l" t="t" r="r" b="b"/>
                <a:pathLst>
                  <a:path w="2633" h="1679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0" y="253"/>
                      <a:pt x="679" y="481"/>
                      <a:pt x="1007" y="734"/>
                    </a:cubicBezTo>
                    <a:cubicBezTo>
                      <a:pt x="1370" y="1008"/>
                      <a:pt x="1581" y="1174"/>
                      <a:pt x="1972" y="1426"/>
                    </a:cubicBezTo>
                    <a:cubicBezTo>
                      <a:pt x="2057" y="1483"/>
                      <a:pt x="2145" y="1537"/>
                      <a:pt x="2231" y="1594"/>
                    </a:cubicBezTo>
                    <a:cubicBezTo>
                      <a:pt x="2283" y="1623"/>
                      <a:pt x="2328" y="1673"/>
                      <a:pt x="2389" y="1675"/>
                    </a:cubicBezTo>
                    <a:cubicBezTo>
                      <a:pt x="2400" y="1678"/>
                      <a:pt x="2410" y="1679"/>
                      <a:pt x="2420" y="1679"/>
                    </a:cubicBezTo>
                    <a:cubicBezTo>
                      <a:pt x="2545" y="1679"/>
                      <a:pt x="2632" y="1526"/>
                      <a:pt x="2564" y="1418"/>
                    </a:cubicBezTo>
                    <a:cubicBezTo>
                      <a:pt x="2525" y="1354"/>
                      <a:pt x="2449" y="1326"/>
                      <a:pt x="2390" y="1283"/>
                    </a:cubicBezTo>
                    <a:cubicBezTo>
                      <a:pt x="2236" y="1183"/>
                      <a:pt x="2082" y="1086"/>
                      <a:pt x="1925" y="994"/>
                    </a:cubicBezTo>
                    <a:cubicBezTo>
                      <a:pt x="1295" y="639"/>
                      <a:pt x="641" y="332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8" name="Google Shape;13638;p33"/>
              <p:cNvSpPr/>
              <p:nvPr/>
            </p:nvSpPr>
            <p:spPr>
              <a:xfrm>
                <a:off x="4025025" y="3032250"/>
                <a:ext cx="82625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3305" h="2696" extrusionOk="0">
                    <a:moveTo>
                      <a:pt x="2475" y="1797"/>
                    </a:moveTo>
                    <a:cubicBezTo>
                      <a:pt x="2478" y="1800"/>
                      <a:pt x="2482" y="1803"/>
                      <a:pt x="2486" y="1806"/>
                    </a:cubicBezTo>
                    <a:cubicBezTo>
                      <a:pt x="2482" y="1803"/>
                      <a:pt x="2478" y="1800"/>
                      <a:pt x="2475" y="1797"/>
                    </a:cubicBezTo>
                    <a:close/>
                    <a:moveTo>
                      <a:pt x="1" y="1"/>
                    </a:moveTo>
                    <a:lnTo>
                      <a:pt x="1" y="1"/>
                    </a:lnTo>
                    <a:cubicBezTo>
                      <a:pt x="979" y="916"/>
                      <a:pt x="1974" y="1822"/>
                      <a:pt x="3001" y="2680"/>
                    </a:cubicBezTo>
                    <a:cubicBezTo>
                      <a:pt x="3025" y="2691"/>
                      <a:pt x="3048" y="2696"/>
                      <a:pt x="3070" y="2696"/>
                    </a:cubicBezTo>
                    <a:cubicBezTo>
                      <a:pt x="3208" y="2696"/>
                      <a:pt x="3304" y="2513"/>
                      <a:pt x="3190" y="2399"/>
                    </a:cubicBezTo>
                    <a:cubicBezTo>
                      <a:pt x="2957" y="2188"/>
                      <a:pt x="2717" y="1987"/>
                      <a:pt x="2469" y="1793"/>
                    </a:cubicBezTo>
                    <a:lnTo>
                      <a:pt x="2469" y="1793"/>
                    </a:lnTo>
                    <a:cubicBezTo>
                      <a:pt x="2471" y="1794"/>
                      <a:pt x="2473" y="1796"/>
                      <a:pt x="2475" y="1797"/>
                    </a:cubicBezTo>
                    <a:lnTo>
                      <a:pt x="2475" y="1797"/>
                    </a:lnTo>
                    <a:cubicBezTo>
                      <a:pt x="1713" y="1196"/>
                      <a:pt x="884" y="589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9" name="Google Shape;13639;p33"/>
              <p:cNvSpPr/>
              <p:nvPr/>
            </p:nvSpPr>
            <p:spPr>
              <a:xfrm>
                <a:off x="4091325" y="2966575"/>
                <a:ext cx="98125" cy="104825"/>
              </a:xfrm>
              <a:custGeom>
                <a:avLst/>
                <a:gdLst/>
                <a:ahLst/>
                <a:cxnLst/>
                <a:rect l="l" t="t" r="r" b="b"/>
                <a:pathLst>
                  <a:path w="3925" h="4193" extrusionOk="0">
                    <a:moveTo>
                      <a:pt x="1" y="0"/>
                    </a:moveTo>
                    <a:cubicBezTo>
                      <a:pt x="281" y="357"/>
                      <a:pt x="579" y="697"/>
                      <a:pt x="877" y="1041"/>
                    </a:cubicBezTo>
                    <a:cubicBezTo>
                      <a:pt x="1238" y="1466"/>
                      <a:pt x="1604" y="1886"/>
                      <a:pt x="1976" y="2302"/>
                    </a:cubicBezTo>
                    <a:cubicBezTo>
                      <a:pt x="2490" y="2887"/>
                      <a:pt x="2995" y="3479"/>
                      <a:pt x="3523" y="4052"/>
                    </a:cubicBezTo>
                    <a:cubicBezTo>
                      <a:pt x="3579" y="4111"/>
                      <a:pt x="3631" y="4192"/>
                      <a:pt x="3720" y="4192"/>
                    </a:cubicBezTo>
                    <a:cubicBezTo>
                      <a:pt x="3722" y="4192"/>
                      <a:pt x="3724" y="4192"/>
                      <a:pt x="3727" y="4192"/>
                    </a:cubicBezTo>
                    <a:cubicBezTo>
                      <a:pt x="3838" y="4192"/>
                      <a:pt x="3924" y="4078"/>
                      <a:pt x="3893" y="3970"/>
                    </a:cubicBezTo>
                    <a:cubicBezTo>
                      <a:pt x="3873" y="3900"/>
                      <a:pt x="3808" y="3856"/>
                      <a:pt x="3763" y="3803"/>
                    </a:cubicBezTo>
                    <a:cubicBezTo>
                      <a:pt x="3645" y="3674"/>
                      <a:pt x="3528" y="3543"/>
                      <a:pt x="3410" y="3414"/>
                    </a:cubicBezTo>
                    <a:cubicBezTo>
                      <a:pt x="3100" y="3069"/>
                      <a:pt x="2798" y="2718"/>
                      <a:pt x="2489" y="2372"/>
                    </a:cubicBezTo>
                    <a:cubicBezTo>
                      <a:pt x="2201" y="2054"/>
                      <a:pt x="1916" y="1735"/>
                      <a:pt x="1607" y="1438"/>
                    </a:cubicBezTo>
                    <a:cubicBezTo>
                      <a:pt x="1087" y="942"/>
                      <a:pt x="534" y="481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0" name="Google Shape;13640;p33"/>
              <p:cNvSpPr/>
              <p:nvPr/>
            </p:nvSpPr>
            <p:spPr>
              <a:xfrm>
                <a:off x="4148100" y="2885975"/>
                <a:ext cx="70825" cy="105600"/>
              </a:xfrm>
              <a:custGeom>
                <a:avLst/>
                <a:gdLst/>
                <a:ahLst/>
                <a:cxnLst/>
                <a:rect l="l" t="t" r="r" b="b"/>
                <a:pathLst>
                  <a:path w="2833" h="422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32" y="976"/>
                      <a:pt x="1111" y="1924"/>
                      <a:pt x="1706" y="2861"/>
                    </a:cubicBezTo>
                    <a:cubicBezTo>
                      <a:pt x="1891" y="3158"/>
                      <a:pt x="2083" y="3451"/>
                      <a:pt x="2269" y="3749"/>
                    </a:cubicBezTo>
                    <a:cubicBezTo>
                      <a:pt x="2331" y="3846"/>
                      <a:pt x="2393" y="3945"/>
                      <a:pt x="2452" y="4046"/>
                    </a:cubicBezTo>
                    <a:cubicBezTo>
                      <a:pt x="2494" y="4113"/>
                      <a:pt x="2527" y="4197"/>
                      <a:pt x="2610" y="4217"/>
                    </a:cubicBezTo>
                    <a:cubicBezTo>
                      <a:pt x="2625" y="4222"/>
                      <a:pt x="2640" y="4224"/>
                      <a:pt x="2655" y="4224"/>
                    </a:cubicBezTo>
                    <a:cubicBezTo>
                      <a:pt x="2747" y="4224"/>
                      <a:pt x="2832" y="4145"/>
                      <a:pt x="2830" y="4050"/>
                    </a:cubicBezTo>
                    <a:cubicBezTo>
                      <a:pt x="2829" y="4016"/>
                      <a:pt x="2822" y="3987"/>
                      <a:pt x="2807" y="3960"/>
                    </a:cubicBezTo>
                    <a:cubicBezTo>
                      <a:pt x="2762" y="3888"/>
                      <a:pt x="2719" y="3815"/>
                      <a:pt x="2675" y="3743"/>
                    </a:cubicBezTo>
                    <a:cubicBezTo>
                      <a:pt x="2507" y="3472"/>
                      <a:pt x="2330" y="3207"/>
                      <a:pt x="2155" y="2940"/>
                    </a:cubicBezTo>
                    <a:cubicBezTo>
                      <a:pt x="1451" y="1878"/>
                      <a:pt x="769" y="1010"/>
                      <a:pt x="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1" name="Google Shape;13641;p33"/>
              <p:cNvSpPr/>
              <p:nvPr/>
            </p:nvSpPr>
            <p:spPr>
              <a:xfrm>
                <a:off x="4227275" y="3015650"/>
                <a:ext cx="80775" cy="118275"/>
              </a:xfrm>
              <a:custGeom>
                <a:avLst/>
                <a:gdLst/>
                <a:ahLst/>
                <a:cxnLst/>
                <a:rect l="l" t="t" r="r" b="b"/>
                <a:pathLst>
                  <a:path w="3231" h="4731" extrusionOk="0">
                    <a:moveTo>
                      <a:pt x="212" y="0"/>
                    </a:moveTo>
                    <a:cubicBezTo>
                      <a:pt x="100" y="0"/>
                      <a:pt x="1" y="130"/>
                      <a:pt x="74" y="246"/>
                    </a:cubicBezTo>
                    <a:cubicBezTo>
                      <a:pt x="180" y="446"/>
                      <a:pt x="574" y="1006"/>
                      <a:pt x="779" y="1330"/>
                    </a:cubicBezTo>
                    <a:cubicBezTo>
                      <a:pt x="1108" y="1830"/>
                      <a:pt x="1422" y="2341"/>
                      <a:pt x="1752" y="2844"/>
                    </a:cubicBezTo>
                    <a:cubicBezTo>
                      <a:pt x="2201" y="3519"/>
                      <a:pt x="2675" y="4070"/>
                      <a:pt x="3231" y="4730"/>
                    </a:cubicBezTo>
                    <a:cubicBezTo>
                      <a:pt x="2927" y="4183"/>
                      <a:pt x="2614" y="3639"/>
                      <a:pt x="2301" y="3096"/>
                    </a:cubicBezTo>
                    <a:cubicBezTo>
                      <a:pt x="1886" y="2413"/>
                      <a:pt x="1456" y="1739"/>
                      <a:pt x="1021" y="1069"/>
                    </a:cubicBezTo>
                    <a:cubicBezTo>
                      <a:pt x="794" y="740"/>
                      <a:pt x="487" y="220"/>
                      <a:pt x="307" y="35"/>
                    </a:cubicBezTo>
                    <a:cubicBezTo>
                      <a:pt x="277" y="11"/>
                      <a:pt x="244" y="0"/>
                      <a:pt x="21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2" name="Google Shape;13642;p33"/>
              <p:cNvSpPr/>
              <p:nvPr/>
            </p:nvSpPr>
            <p:spPr>
              <a:xfrm>
                <a:off x="4201100" y="3090500"/>
                <a:ext cx="86475" cy="91725"/>
              </a:xfrm>
              <a:custGeom>
                <a:avLst/>
                <a:gdLst/>
                <a:ahLst/>
                <a:cxnLst/>
                <a:rect l="l" t="t" r="r" b="b"/>
                <a:pathLst>
                  <a:path w="3459" h="3669" extrusionOk="0">
                    <a:moveTo>
                      <a:pt x="194" y="0"/>
                    </a:moveTo>
                    <a:cubicBezTo>
                      <a:pt x="84" y="0"/>
                      <a:pt x="0" y="115"/>
                      <a:pt x="31" y="220"/>
                    </a:cubicBezTo>
                    <a:cubicBezTo>
                      <a:pt x="69" y="320"/>
                      <a:pt x="169" y="381"/>
                      <a:pt x="235" y="462"/>
                    </a:cubicBezTo>
                    <a:lnTo>
                      <a:pt x="547" y="787"/>
                    </a:lnTo>
                    <a:cubicBezTo>
                      <a:pt x="816" y="1066"/>
                      <a:pt x="1082" y="1348"/>
                      <a:pt x="1350" y="1629"/>
                    </a:cubicBezTo>
                    <a:cubicBezTo>
                      <a:pt x="1659" y="1961"/>
                      <a:pt x="1970" y="2292"/>
                      <a:pt x="2299" y="2605"/>
                    </a:cubicBezTo>
                    <a:cubicBezTo>
                      <a:pt x="2678" y="2967"/>
                      <a:pt x="3075" y="3311"/>
                      <a:pt x="3459" y="3668"/>
                    </a:cubicBezTo>
                    <a:cubicBezTo>
                      <a:pt x="3039" y="3110"/>
                      <a:pt x="2645" y="2589"/>
                      <a:pt x="2252" y="2116"/>
                    </a:cubicBezTo>
                    <a:cubicBezTo>
                      <a:pt x="1926" y="1733"/>
                      <a:pt x="1577" y="1373"/>
                      <a:pt x="1234" y="1008"/>
                    </a:cubicBezTo>
                    <a:cubicBezTo>
                      <a:pt x="983" y="743"/>
                      <a:pt x="731" y="480"/>
                      <a:pt x="479" y="217"/>
                    </a:cubicBezTo>
                    <a:lnTo>
                      <a:pt x="321" y="52"/>
                    </a:lnTo>
                    <a:cubicBezTo>
                      <a:pt x="288" y="20"/>
                      <a:pt x="244" y="0"/>
                      <a:pt x="199" y="0"/>
                    </a:cubicBezTo>
                    <a:cubicBezTo>
                      <a:pt x="197" y="0"/>
                      <a:pt x="196" y="0"/>
                      <a:pt x="194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3" name="Google Shape;13643;p33"/>
              <p:cNvSpPr/>
              <p:nvPr/>
            </p:nvSpPr>
            <p:spPr>
              <a:xfrm>
                <a:off x="4594925" y="3095600"/>
                <a:ext cx="147625" cy="167750"/>
              </a:xfrm>
              <a:custGeom>
                <a:avLst/>
                <a:gdLst/>
                <a:ahLst/>
                <a:cxnLst/>
                <a:rect l="l" t="t" r="r" b="b"/>
                <a:pathLst>
                  <a:path w="5905" h="6710" extrusionOk="0">
                    <a:moveTo>
                      <a:pt x="5694" y="1"/>
                    </a:moveTo>
                    <a:cubicBezTo>
                      <a:pt x="5607" y="1"/>
                      <a:pt x="5542" y="82"/>
                      <a:pt x="5486" y="148"/>
                    </a:cubicBezTo>
                    <a:cubicBezTo>
                      <a:pt x="5425" y="215"/>
                      <a:pt x="5366" y="284"/>
                      <a:pt x="5305" y="352"/>
                    </a:cubicBezTo>
                    <a:cubicBezTo>
                      <a:pt x="4998" y="698"/>
                      <a:pt x="4699" y="1054"/>
                      <a:pt x="4399" y="1405"/>
                    </a:cubicBezTo>
                    <a:cubicBezTo>
                      <a:pt x="3756" y="2171"/>
                      <a:pt x="3072" y="2901"/>
                      <a:pt x="2411" y="3649"/>
                    </a:cubicBezTo>
                    <a:cubicBezTo>
                      <a:pt x="2134" y="3969"/>
                      <a:pt x="1886" y="4273"/>
                      <a:pt x="1648" y="4588"/>
                    </a:cubicBezTo>
                    <a:cubicBezTo>
                      <a:pt x="1362" y="4907"/>
                      <a:pt x="1056" y="5296"/>
                      <a:pt x="878" y="5532"/>
                    </a:cubicBezTo>
                    <a:cubicBezTo>
                      <a:pt x="635" y="5848"/>
                      <a:pt x="292" y="6276"/>
                      <a:pt x="0" y="6709"/>
                    </a:cubicBezTo>
                    <a:cubicBezTo>
                      <a:pt x="497" y="6172"/>
                      <a:pt x="1057" y="5695"/>
                      <a:pt x="1538" y="5141"/>
                    </a:cubicBezTo>
                    <a:cubicBezTo>
                      <a:pt x="1815" y="4828"/>
                      <a:pt x="2001" y="4593"/>
                      <a:pt x="2216" y="4334"/>
                    </a:cubicBezTo>
                    <a:cubicBezTo>
                      <a:pt x="3057" y="3444"/>
                      <a:pt x="3890" y="2546"/>
                      <a:pt x="4681" y="1610"/>
                    </a:cubicBezTo>
                    <a:cubicBezTo>
                      <a:pt x="4946" y="1300"/>
                      <a:pt x="5209" y="988"/>
                      <a:pt x="5479" y="682"/>
                    </a:cubicBezTo>
                    <a:cubicBezTo>
                      <a:pt x="5592" y="553"/>
                      <a:pt x="5707" y="426"/>
                      <a:pt x="5821" y="299"/>
                    </a:cubicBezTo>
                    <a:cubicBezTo>
                      <a:pt x="5904" y="218"/>
                      <a:pt x="5873" y="58"/>
                      <a:pt x="5762" y="17"/>
                    </a:cubicBezTo>
                    <a:cubicBezTo>
                      <a:pt x="5738" y="6"/>
                      <a:pt x="5715" y="1"/>
                      <a:pt x="569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4" name="Google Shape;13644;p33"/>
              <p:cNvSpPr/>
              <p:nvPr/>
            </p:nvSpPr>
            <p:spPr>
              <a:xfrm>
                <a:off x="4583400" y="3022325"/>
                <a:ext cx="131450" cy="204025"/>
              </a:xfrm>
              <a:custGeom>
                <a:avLst/>
                <a:gdLst/>
                <a:ahLst/>
                <a:cxnLst/>
                <a:rect l="l" t="t" r="r" b="b"/>
                <a:pathLst>
                  <a:path w="5258" h="8161" extrusionOk="0">
                    <a:moveTo>
                      <a:pt x="5060" y="1"/>
                    </a:moveTo>
                    <a:cubicBezTo>
                      <a:pt x="5023" y="1"/>
                      <a:pt x="4987" y="12"/>
                      <a:pt x="4959" y="38"/>
                    </a:cubicBezTo>
                    <a:cubicBezTo>
                      <a:pt x="4913" y="70"/>
                      <a:pt x="4893" y="124"/>
                      <a:pt x="4859" y="167"/>
                    </a:cubicBezTo>
                    <a:cubicBezTo>
                      <a:pt x="4769" y="297"/>
                      <a:pt x="4682" y="427"/>
                      <a:pt x="4594" y="558"/>
                    </a:cubicBezTo>
                    <a:cubicBezTo>
                      <a:pt x="4264" y="1045"/>
                      <a:pt x="3949" y="1542"/>
                      <a:pt x="3628" y="2034"/>
                    </a:cubicBezTo>
                    <a:cubicBezTo>
                      <a:pt x="2979" y="3031"/>
                      <a:pt x="2328" y="4027"/>
                      <a:pt x="1728" y="5053"/>
                    </a:cubicBezTo>
                    <a:cubicBezTo>
                      <a:pt x="1678" y="5142"/>
                      <a:pt x="1630" y="5230"/>
                      <a:pt x="1581" y="5318"/>
                    </a:cubicBezTo>
                    <a:cubicBezTo>
                      <a:pt x="1235" y="5863"/>
                      <a:pt x="899" y="6415"/>
                      <a:pt x="613" y="6995"/>
                    </a:cubicBezTo>
                    <a:cubicBezTo>
                      <a:pt x="408" y="7383"/>
                      <a:pt x="184" y="7762"/>
                      <a:pt x="1" y="8161"/>
                    </a:cubicBezTo>
                    <a:cubicBezTo>
                      <a:pt x="420" y="7542"/>
                      <a:pt x="834" y="7057"/>
                      <a:pt x="1222" y="6457"/>
                    </a:cubicBezTo>
                    <a:cubicBezTo>
                      <a:pt x="1348" y="6266"/>
                      <a:pt x="1457" y="6065"/>
                      <a:pt x="1565" y="5864"/>
                    </a:cubicBezTo>
                    <a:cubicBezTo>
                      <a:pt x="1631" y="5775"/>
                      <a:pt x="1698" y="5683"/>
                      <a:pt x="1766" y="5585"/>
                    </a:cubicBezTo>
                    <a:cubicBezTo>
                      <a:pt x="2091" y="5129"/>
                      <a:pt x="2372" y="4643"/>
                      <a:pt x="2666" y="4168"/>
                    </a:cubicBezTo>
                    <a:cubicBezTo>
                      <a:pt x="3008" y="3608"/>
                      <a:pt x="3376" y="3063"/>
                      <a:pt x="3731" y="2511"/>
                    </a:cubicBezTo>
                    <a:cubicBezTo>
                      <a:pt x="4196" y="1792"/>
                      <a:pt x="4659" y="1073"/>
                      <a:pt x="5142" y="365"/>
                    </a:cubicBezTo>
                    <a:cubicBezTo>
                      <a:pt x="5191" y="293"/>
                      <a:pt x="5257" y="221"/>
                      <a:pt x="5230" y="128"/>
                    </a:cubicBezTo>
                    <a:cubicBezTo>
                      <a:pt x="5212" y="51"/>
                      <a:pt x="5135" y="1"/>
                      <a:pt x="506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5" name="Google Shape;13645;p33"/>
              <p:cNvSpPr/>
              <p:nvPr/>
            </p:nvSpPr>
            <p:spPr>
              <a:xfrm>
                <a:off x="4576125" y="2961850"/>
                <a:ext cx="90700" cy="196450"/>
              </a:xfrm>
              <a:custGeom>
                <a:avLst/>
                <a:gdLst/>
                <a:ahLst/>
                <a:cxnLst/>
                <a:rect l="l" t="t" r="r" b="b"/>
                <a:pathLst>
                  <a:path w="3628" h="7858" extrusionOk="0">
                    <a:moveTo>
                      <a:pt x="3452" y="1"/>
                    </a:moveTo>
                    <a:cubicBezTo>
                      <a:pt x="3437" y="1"/>
                      <a:pt x="3422" y="3"/>
                      <a:pt x="3407" y="7"/>
                    </a:cubicBezTo>
                    <a:cubicBezTo>
                      <a:pt x="3299" y="34"/>
                      <a:pt x="3277" y="155"/>
                      <a:pt x="3232" y="242"/>
                    </a:cubicBezTo>
                    <a:cubicBezTo>
                      <a:pt x="3129" y="467"/>
                      <a:pt x="3025" y="693"/>
                      <a:pt x="2925" y="920"/>
                    </a:cubicBezTo>
                    <a:cubicBezTo>
                      <a:pt x="2668" y="1498"/>
                      <a:pt x="2408" y="2078"/>
                      <a:pt x="2146" y="2655"/>
                    </a:cubicBezTo>
                    <a:cubicBezTo>
                      <a:pt x="1707" y="3620"/>
                      <a:pt x="1264" y="4586"/>
                      <a:pt x="874" y="5571"/>
                    </a:cubicBezTo>
                    <a:cubicBezTo>
                      <a:pt x="780" y="5815"/>
                      <a:pt x="696" y="6063"/>
                      <a:pt x="614" y="6311"/>
                    </a:cubicBezTo>
                    <a:cubicBezTo>
                      <a:pt x="393" y="6820"/>
                      <a:pt x="188" y="7336"/>
                      <a:pt x="0" y="7858"/>
                    </a:cubicBezTo>
                    <a:cubicBezTo>
                      <a:pt x="377" y="7156"/>
                      <a:pt x="780" y="6466"/>
                      <a:pt x="1123" y="5745"/>
                    </a:cubicBezTo>
                    <a:cubicBezTo>
                      <a:pt x="1207" y="5560"/>
                      <a:pt x="1289" y="5374"/>
                      <a:pt x="1365" y="5185"/>
                    </a:cubicBezTo>
                    <a:cubicBezTo>
                      <a:pt x="1615" y="4635"/>
                      <a:pt x="1864" y="4082"/>
                      <a:pt x="2119" y="3534"/>
                    </a:cubicBezTo>
                    <a:cubicBezTo>
                      <a:pt x="2469" y="2783"/>
                      <a:pt x="2812" y="2027"/>
                      <a:pt x="3147" y="1269"/>
                    </a:cubicBezTo>
                    <a:cubicBezTo>
                      <a:pt x="3271" y="986"/>
                      <a:pt x="3400" y="703"/>
                      <a:pt x="3529" y="422"/>
                    </a:cubicBezTo>
                    <a:cubicBezTo>
                      <a:pt x="3560" y="340"/>
                      <a:pt x="3621" y="265"/>
                      <a:pt x="3627" y="174"/>
                    </a:cubicBezTo>
                    <a:cubicBezTo>
                      <a:pt x="3627" y="78"/>
                      <a:pt x="3543" y="1"/>
                      <a:pt x="345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6" name="Google Shape;13646;p33"/>
              <p:cNvSpPr/>
              <p:nvPr/>
            </p:nvSpPr>
            <p:spPr>
              <a:xfrm>
                <a:off x="4616525" y="2747025"/>
                <a:ext cx="45825" cy="120025"/>
              </a:xfrm>
              <a:custGeom>
                <a:avLst/>
                <a:gdLst/>
                <a:ahLst/>
                <a:cxnLst/>
                <a:rect l="l" t="t" r="r" b="b"/>
                <a:pathLst>
                  <a:path w="1833" h="4801" extrusionOk="0">
                    <a:moveTo>
                      <a:pt x="1832" y="1"/>
                    </a:moveTo>
                    <a:cubicBezTo>
                      <a:pt x="1429" y="994"/>
                      <a:pt x="1050" y="1886"/>
                      <a:pt x="673" y="2878"/>
                    </a:cubicBezTo>
                    <a:cubicBezTo>
                      <a:pt x="486" y="3371"/>
                      <a:pt x="251" y="3915"/>
                      <a:pt x="52" y="4502"/>
                    </a:cubicBezTo>
                    <a:cubicBezTo>
                      <a:pt x="26" y="4570"/>
                      <a:pt x="0" y="4648"/>
                      <a:pt x="44" y="4715"/>
                    </a:cubicBezTo>
                    <a:cubicBezTo>
                      <a:pt x="73" y="4769"/>
                      <a:pt x="134" y="4800"/>
                      <a:pt x="194" y="4800"/>
                    </a:cubicBezTo>
                    <a:cubicBezTo>
                      <a:pt x="224" y="4800"/>
                      <a:pt x="254" y="4793"/>
                      <a:pt x="280" y="4776"/>
                    </a:cubicBezTo>
                    <a:cubicBezTo>
                      <a:pt x="340" y="4742"/>
                      <a:pt x="361" y="4679"/>
                      <a:pt x="379" y="4616"/>
                    </a:cubicBezTo>
                    <a:cubicBezTo>
                      <a:pt x="397" y="4560"/>
                      <a:pt x="416" y="4504"/>
                      <a:pt x="435" y="4450"/>
                    </a:cubicBezTo>
                    <a:cubicBezTo>
                      <a:pt x="508" y="4227"/>
                      <a:pt x="581" y="4004"/>
                      <a:pt x="656" y="3782"/>
                    </a:cubicBezTo>
                    <a:cubicBezTo>
                      <a:pt x="1078" y="2530"/>
                      <a:pt x="1518" y="1284"/>
                      <a:pt x="183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7" name="Google Shape;13647;p33"/>
              <p:cNvSpPr/>
              <p:nvPr/>
            </p:nvSpPr>
            <p:spPr>
              <a:xfrm>
                <a:off x="4671900" y="2857400"/>
                <a:ext cx="40125" cy="85775"/>
              </a:xfrm>
              <a:custGeom>
                <a:avLst/>
                <a:gdLst/>
                <a:ahLst/>
                <a:cxnLst/>
                <a:rect l="l" t="t" r="r" b="b"/>
                <a:pathLst>
                  <a:path w="1605" h="3431" extrusionOk="0">
                    <a:moveTo>
                      <a:pt x="1605" y="1"/>
                    </a:moveTo>
                    <a:cubicBezTo>
                      <a:pt x="1135" y="995"/>
                      <a:pt x="582" y="1945"/>
                      <a:pt x="129" y="2945"/>
                    </a:cubicBezTo>
                    <a:cubicBezTo>
                      <a:pt x="88" y="3033"/>
                      <a:pt x="48" y="3121"/>
                      <a:pt x="11" y="3211"/>
                    </a:cubicBezTo>
                    <a:cubicBezTo>
                      <a:pt x="1" y="3242"/>
                      <a:pt x="0" y="3275"/>
                      <a:pt x="9" y="3306"/>
                    </a:cubicBezTo>
                    <a:cubicBezTo>
                      <a:pt x="29" y="3386"/>
                      <a:pt x="103" y="3430"/>
                      <a:pt x="177" y="3430"/>
                    </a:cubicBezTo>
                    <a:cubicBezTo>
                      <a:pt x="234" y="3430"/>
                      <a:pt x="291" y="3404"/>
                      <a:pt x="323" y="3347"/>
                    </a:cubicBezTo>
                    <a:cubicBezTo>
                      <a:pt x="843" y="2249"/>
                      <a:pt x="1272" y="1232"/>
                      <a:pt x="160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8" name="Google Shape;13648;p33"/>
              <p:cNvSpPr/>
              <p:nvPr/>
            </p:nvSpPr>
            <p:spPr>
              <a:xfrm>
                <a:off x="4672150" y="2936700"/>
                <a:ext cx="425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7" h="39" extrusionOk="0">
                    <a:moveTo>
                      <a:pt x="16" y="1"/>
                    </a:moveTo>
                    <a:lnTo>
                      <a:pt x="16" y="1"/>
                    </a:lnTo>
                    <a:cubicBezTo>
                      <a:pt x="9" y="14"/>
                      <a:pt x="4" y="26"/>
                      <a:pt x="1" y="39"/>
                    </a:cubicBezTo>
                    <a:cubicBezTo>
                      <a:pt x="4" y="29"/>
                      <a:pt x="16" y="3"/>
                      <a:pt x="16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9" name="Google Shape;13649;p33"/>
              <p:cNvSpPr/>
              <p:nvPr/>
            </p:nvSpPr>
            <p:spPr>
              <a:xfrm>
                <a:off x="4672100" y="2937675"/>
                <a:ext cx="75" cy="50"/>
              </a:xfrm>
              <a:custGeom>
                <a:avLst/>
                <a:gdLst/>
                <a:ahLst/>
                <a:cxnLst/>
                <a:rect l="l" t="t" r="r" b="b"/>
                <a:pathLst>
                  <a:path w="3" h="2" extrusionOk="0">
                    <a:moveTo>
                      <a:pt x="3" y="1"/>
                    </a:moveTo>
                    <a:cubicBezTo>
                      <a:pt x="1" y="1"/>
                      <a:pt x="1" y="2"/>
                      <a:pt x="1" y="2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0" name="Google Shape;13650;p33"/>
              <p:cNvSpPr/>
              <p:nvPr/>
            </p:nvSpPr>
            <p:spPr>
              <a:xfrm>
                <a:off x="4723475" y="2895950"/>
                <a:ext cx="66275" cy="102800"/>
              </a:xfrm>
              <a:custGeom>
                <a:avLst/>
                <a:gdLst/>
                <a:ahLst/>
                <a:cxnLst/>
                <a:rect l="l" t="t" r="r" b="b"/>
                <a:pathLst>
                  <a:path w="2651" h="4112" extrusionOk="0">
                    <a:moveTo>
                      <a:pt x="2651" y="1"/>
                    </a:moveTo>
                    <a:lnTo>
                      <a:pt x="2651" y="1"/>
                    </a:lnTo>
                    <a:cubicBezTo>
                      <a:pt x="2291" y="537"/>
                      <a:pt x="1931" y="938"/>
                      <a:pt x="1537" y="1471"/>
                    </a:cubicBezTo>
                    <a:cubicBezTo>
                      <a:pt x="1260" y="1835"/>
                      <a:pt x="1024" y="2225"/>
                      <a:pt x="788" y="2614"/>
                    </a:cubicBezTo>
                    <a:cubicBezTo>
                      <a:pt x="579" y="2964"/>
                      <a:pt x="366" y="3315"/>
                      <a:pt x="158" y="3667"/>
                    </a:cubicBezTo>
                    <a:cubicBezTo>
                      <a:pt x="110" y="3768"/>
                      <a:pt x="0" y="3864"/>
                      <a:pt x="31" y="3984"/>
                    </a:cubicBezTo>
                    <a:cubicBezTo>
                      <a:pt x="51" y="4062"/>
                      <a:pt x="126" y="4112"/>
                      <a:pt x="202" y="4112"/>
                    </a:cubicBezTo>
                    <a:cubicBezTo>
                      <a:pt x="231" y="4112"/>
                      <a:pt x="260" y="4105"/>
                      <a:pt x="287" y="4089"/>
                    </a:cubicBezTo>
                    <a:cubicBezTo>
                      <a:pt x="371" y="4029"/>
                      <a:pt x="402" y="3919"/>
                      <a:pt x="462" y="3837"/>
                    </a:cubicBezTo>
                    <a:cubicBezTo>
                      <a:pt x="517" y="3744"/>
                      <a:pt x="571" y="3651"/>
                      <a:pt x="627" y="3557"/>
                    </a:cubicBezTo>
                    <a:cubicBezTo>
                      <a:pt x="821" y="3236"/>
                      <a:pt x="1012" y="2915"/>
                      <a:pt x="1204" y="2594"/>
                    </a:cubicBezTo>
                    <a:cubicBezTo>
                      <a:pt x="1729" y="1754"/>
                      <a:pt x="2240" y="903"/>
                      <a:pt x="265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1" name="Google Shape;13651;p33"/>
              <p:cNvSpPr/>
              <p:nvPr/>
            </p:nvSpPr>
            <p:spPr>
              <a:xfrm>
                <a:off x="4763125" y="2962775"/>
                <a:ext cx="95075" cy="109025"/>
              </a:xfrm>
              <a:custGeom>
                <a:avLst/>
                <a:gdLst/>
                <a:ahLst/>
                <a:cxnLst/>
                <a:rect l="l" t="t" r="r" b="b"/>
                <a:pathLst>
                  <a:path w="3803" h="4361" extrusionOk="0">
                    <a:moveTo>
                      <a:pt x="3802" y="0"/>
                    </a:moveTo>
                    <a:cubicBezTo>
                      <a:pt x="3215" y="567"/>
                      <a:pt x="2620" y="1130"/>
                      <a:pt x="2074" y="1735"/>
                    </a:cubicBezTo>
                    <a:cubicBezTo>
                      <a:pt x="1423" y="2474"/>
                      <a:pt x="755" y="3199"/>
                      <a:pt x="136" y="3965"/>
                    </a:cubicBezTo>
                    <a:cubicBezTo>
                      <a:pt x="87" y="4035"/>
                      <a:pt x="2" y="4094"/>
                      <a:pt x="3" y="4187"/>
                    </a:cubicBezTo>
                    <a:cubicBezTo>
                      <a:pt x="1" y="4283"/>
                      <a:pt x="86" y="4360"/>
                      <a:pt x="178" y="4360"/>
                    </a:cubicBezTo>
                    <a:cubicBezTo>
                      <a:pt x="193" y="4360"/>
                      <a:pt x="207" y="4358"/>
                      <a:pt x="222" y="4354"/>
                    </a:cubicBezTo>
                    <a:cubicBezTo>
                      <a:pt x="299" y="4336"/>
                      <a:pt x="334" y="4259"/>
                      <a:pt x="384" y="4204"/>
                    </a:cubicBezTo>
                    <a:cubicBezTo>
                      <a:pt x="440" y="4136"/>
                      <a:pt x="493" y="4069"/>
                      <a:pt x="549" y="4001"/>
                    </a:cubicBezTo>
                    <a:cubicBezTo>
                      <a:pt x="1631" y="2665"/>
                      <a:pt x="2743" y="1354"/>
                      <a:pt x="3802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2" name="Google Shape;13652;p33"/>
              <p:cNvSpPr/>
              <p:nvPr/>
            </p:nvSpPr>
            <p:spPr>
              <a:xfrm>
                <a:off x="4579850" y="2880825"/>
                <a:ext cx="38500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1540" h="4084" extrusionOk="0">
                    <a:moveTo>
                      <a:pt x="1336" y="0"/>
                    </a:moveTo>
                    <a:cubicBezTo>
                      <a:pt x="1307" y="0"/>
                      <a:pt x="1278" y="8"/>
                      <a:pt x="1250" y="25"/>
                    </a:cubicBezTo>
                    <a:cubicBezTo>
                      <a:pt x="1152" y="87"/>
                      <a:pt x="1152" y="216"/>
                      <a:pt x="1110" y="313"/>
                    </a:cubicBezTo>
                    <a:cubicBezTo>
                      <a:pt x="1047" y="504"/>
                      <a:pt x="980" y="693"/>
                      <a:pt x="913" y="882"/>
                    </a:cubicBezTo>
                    <a:cubicBezTo>
                      <a:pt x="780" y="1263"/>
                      <a:pt x="639" y="1641"/>
                      <a:pt x="514" y="2023"/>
                    </a:cubicBezTo>
                    <a:cubicBezTo>
                      <a:pt x="305" y="2698"/>
                      <a:pt x="126" y="3386"/>
                      <a:pt x="1" y="4083"/>
                    </a:cubicBezTo>
                    <a:cubicBezTo>
                      <a:pt x="240" y="3482"/>
                      <a:pt x="527" y="2884"/>
                      <a:pt x="707" y="2431"/>
                    </a:cubicBezTo>
                    <a:cubicBezTo>
                      <a:pt x="997" y="1703"/>
                      <a:pt x="1254" y="963"/>
                      <a:pt x="1506" y="220"/>
                    </a:cubicBezTo>
                    <a:cubicBezTo>
                      <a:pt x="1540" y="106"/>
                      <a:pt x="1443" y="0"/>
                      <a:pt x="133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3" name="Google Shape;13653;p33"/>
              <p:cNvSpPr/>
              <p:nvPr/>
            </p:nvSpPr>
            <p:spPr>
              <a:xfrm>
                <a:off x="4224250" y="2818575"/>
                <a:ext cx="51450" cy="112425"/>
              </a:xfrm>
              <a:custGeom>
                <a:avLst/>
                <a:gdLst/>
                <a:ahLst/>
                <a:cxnLst/>
                <a:rect l="l" t="t" r="r" b="b"/>
                <a:pathLst>
                  <a:path w="2058" h="4497" extrusionOk="0">
                    <a:moveTo>
                      <a:pt x="1" y="1"/>
                    </a:moveTo>
                    <a:cubicBezTo>
                      <a:pt x="539" y="1670"/>
                      <a:pt x="1086" y="2898"/>
                      <a:pt x="1697" y="4371"/>
                    </a:cubicBezTo>
                    <a:cubicBezTo>
                      <a:pt x="1719" y="4455"/>
                      <a:pt x="1791" y="4497"/>
                      <a:pt x="1864" y="4497"/>
                    </a:cubicBezTo>
                    <a:cubicBezTo>
                      <a:pt x="1936" y="4497"/>
                      <a:pt x="2008" y="4455"/>
                      <a:pt x="2031" y="4371"/>
                    </a:cubicBezTo>
                    <a:cubicBezTo>
                      <a:pt x="2057" y="4267"/>
                      <a:pt x="1975" y="4168"/>
                      <a:pt x="1944" y="4070"/>
                    </a:cubicBezTo>
                    <a:cubicBezTo>
                      <a:pt x="1865" y="3881"/>
                      <a:pt x="1785" y="3693"/>
                      <a:pt x="1705" y="3504"/>
                    </a:cubicBezTo>
                    <a:cubicBezTo>
                      <a:pt x="1477" y="2974"/>
                      <a:pt x="1254" y="2443"/>
                      <a:pt x="1005" y="1923"/>
                    </a:cubicBezTo>
                    <a:cubicBezTo>
                      <a:pt x="685" y="1274"/>
                      <a:pt x="325" y="647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4" name="Google Shape;13654;p33"/>
              <p:cNvSpPr/>
              <p:nvPr/>
            </p:nvSpPr>
            <p:spPr>
              <a:xfrm>
                <a:off x="4310525" y="2731075"/>
                <a:ext cx="30350" cy="122100"/>
              </a:xfrm>
              <a:custGeom>
                <a:avLst/>
                <a:gdLst/>
                <a:ahLst/>
                <a:cxnLst/>
                <a:rect l="l" t="t" r="r" b="b"/>
                <a:pathLst>
                  <a:path w="1214" h="48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1" y="624"/>
                      <a:pt x="206" y="1241"/>
                      <a:pt x="319" y="1859"/>
                    </a:cubicBezTo>
                    <a:cubicBezTo>
                      <a:pt x="478" y="2714"/>
                      <a:pt x="647" y="3566"/>
                      <a:pt x="805" y="4421"/>
                    </a:cubicBezTo>
                    <a:cubicBezTo>
                      <a:pt x="821" y="4515"/>
                      <a:pt x="838" y="4609"/>
                      <a:pt x="853" y="4703"/>
                    </a:cubicBezTo>
                    <a:cubicBezTo>
                      <a:pt x="860" y="4743"/>
                      <a:pt x="864" y="4786"/>
                      <a:pt x="893" y="4816"/>
                    </a:cubicBezTo>
                    <a:cubicBezTo>
                      <a:pt x="924" y="4862"/>
                      <a:pt x="975" y="4883"/>
                      <a:pt x="1028" y="4883"/>
                    </a:cubicBezTo>
                    <a:cubicBezTo>
                      <a:pt x="1088" y="4883"/>
                      <a:pt x="1149" y="4854"/>
                      <a:pt x="1179" y="4799"/>
                    </a:cubicBezTo>
                    <a:cubicBezTo>
                      <a:pt x="1214" y="4739"/>
                      <a:pt x="1199" y="4676"/>
                      <a:pt x="1187" y="4611"/>
                    </a:cubicBezTo>
                    <a:cubicBezTo>
                      <a:pt x="1163" y="4477"/>
                      <a:pt x="1138" y="4345"/>
                      <a:pt x="1113" y="4212"/>
                    </a:cubicBezTo>
                    <a:cubicBezTo>
                      <a:pt x="952" y="3399"/>
                      <a:pt x="772" y="2591"/>
                      <a:pt x="554" y="1792"/>
                    </a:cubicBezTo>
                    <a:cubicBezTo>
                      <a:pt x="385" y="1190"/>
                      <a:pt x="170" y="603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5" name="Google Shape;13655;p33"/>
              <p:cNvSpPr/>
              <p:nvPr/>
            </p:nvSpPr>
            <p:spPr>
              <a:xfrm>
                <a:off x="4286200" y="2972850"/>
                <a:ext cx="71325" cy="149150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5966" extrusionOk="0">
                    <a:moveTo>
                      <a:pt x="182" y="1"/>
                    </a:moveTo>
                    <a:cubicBezTo>
                      <a:pt x="92" y="1"/>
                      <a:pt x="1" y="75"/>
                      <a:pt x="4" y="175"/>
                    </a:cubicBezTo>
                    <a:cubicBezTo>
                      <a:pt x="4" y="206"/>
                      <a:pt x="12" y="234"/>
                      <a:pt x="26" y="262"/>
                    </a:cubicBezTo>
                    <a:cubicBezTo>
                      <a:pt x="71" y="351"/>
                      <a:pt x="118" y="440"/>
                      <a:pt x="163" y="530"/>
                    </a:cubicBezTo>
                    <a:cubicBezTo>
                      <a:pt x="235" y="670"/>
                      <a:pt x="306" y="809"/>
                      <a:pt x="377" y="949"/>
                    </a:cubicBezTo>
                    <a:cubicBezTo>
                      <a:pt x="684" y="1572"/>
                      <a:pt x="1012" y="2186"/>
                      <a:pt x="1311" y="2812"/>
                    </a:cubicBezTo>
                    <a:cubicBezTo>
                      <a:pt x="1816" y="3868"/>
                      <a:pt x="2293" y="4939"/>
                      <a:pt x="2852" y="5966"/>
                    </a:cubicBezTo>
                    <a:cubicBezTo>
                      <a:pt x="2639" y="5380"/>
                      <a:pt x="2445" y="4784"/>
                      <a:pt x="2219" y="4202"/>
                    </a:cubicBezTo>
                    <a:cubicBezTo>
                      <a:pt x="1774" y="3081"/>
                      <a:pt x="1275" y="1979"/>
                      <a:pt x="739" y="900"/>
                    </a:cubicBezTo>
                    <a:cubicBezTo>
                      <a:pt x="625" y="670"/>
                      <a:pt x="507" y="443"/>
                      <a:pt x="391" y="214"/>
                    </a:cubicBezTo>
                    <a:cubicBezTo>
                      <a:pt x="355" y="156"/>
                      <a:pt x="339" y="79"/>
                      <a:pt x="282" y="38"/>
                    </a:cubicBezTo>
                    <a:cubicBezTo>
                      <a:pt x="252" y="12"/>
                      <a:pt x="217" y="1"/>
                      <a:pt x="18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6" name="Google Shape;13656;p33"/>
              <p:cNvSpPr/>
              <p:nvPr/>
            </p:nvSpPr>
            <p:spPr>
              <a:xfrm>
                <a:off x="4338400" y="2882750"/>
                <a:ext cx="39325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5787" extrusionOk="0">
                    <a:moveTo>
                      <a:pt x="180" y="0"/>
                    </a:moveTo>
                    <a:cubicBezTo>
                      <a:pt x="105" y="0"/>
                      <a:pt x="28" y="47"/>
                      <a:pt x="8" y="127"/>
                    </a:cubicBezTo>
                    <a:cubicBezTo>
                      <a:pt x="1" y="158"/>
                      <a:pt x="1" y="189"/>
                      <a:pt x="8" y="220"/>
                    </a:cubicBezTo>
                    <a:cubicBezTo>
                      <a:pt x="31" y="307"/>
                      <a:pt x="53" y="395"/>
                      <a:pt x="77" y="482"/>
                    </a:cubicBezTo>
                    <a:cubicBezTo>
                      <a:pt x="335" y="1435"/>
                      <a:pt x="589" y="2387"/>
                      <a:pt x="816" y="3347"/>
                    </a:cubicBezTo>
                    <a:cubicBezTo>
                      <a:pt x="1019" y="4175"/>
                      <a:pt x="1287" y="4985"/>
                      <a:pt x="1572" y="5787"/>
                    </a:cubicBezTo>
                    <a:cubicBezTo>
                      <a:pt x="1452" y="5125"/>
                      <a:pt x="1353" y="4463"/>
                      <a:pt x="1237" y="3801"/>
                    </a:cubicBezTo>
                    <a:cubicBezTo>
                      <a:pt x="1098" y="3060"/>
                      <a:pt x="925" y="2325"/>
                      <a:pt x="732" y="1597"/>
                    </a:cubicBezTo>
                    <a:cubicBezTo>
                      <a:pt x="638" y="1237"/>
                      <a:pt x="541" y="879"/>
                      <a:pt x="445" y="518"/>
                    </a:cubicBezTo>
                    <a:cubicBezTo>
                      <a:pt x="417" y="408"/>
                      <a:pt x="387" y="300"/>
                      <a:pt x="360" y="191"/>
                    </a:cubicBezTo>
                    <a:cubicBezTo>
                      <a:pt x="347" y="149"/>
                      <a:pt x="345" y="101"/>
                      <a:pt x="312" y="67"/>
                    </a:cubicBezTo>
                    <a:cubicBezTo>
                      <a:pt x="281" y="21"/>
                      <a:pt x="231" y="0"/>
                      <a:pt x="18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7" name="Google Shape;13657;p33"/>
              <p:cNvSpPr/>
              <p:nvPr/>
            </p:nvSpPr>
            <p:spPr>
              <a:xfrm>
                <a:off x="4572225" y="2732650"/>
                <a:ext cx="24400" cy="70025"/>
              </a:xfrm>
              <a:custGeom>
                <a:avLst/>
                <a:gdLst/>
                <a:ahLst/>
                <a:cxnLst/>
                <a:rect l="l" t="t" r="r" b="b"/>
                <a:pathLst>
                  <a:path w="976" h="2801" extrusionOk="0">
                    <a:moveTo>
                      <a:pt x="975" y="0"/>
                    </a:moveTo>
                    <a:lnTo>
                      <a:pt x="975" y="0"/>
                    </a:lnTo>
                    <a:cubicBezTo>
                      <a:pt x="747" y="642"/>
                      <a:pt x="486" y="1271"/>
                      <a:pt x="249" y="1911"/>
                    </a:cubicBezTo>
                    <a:cubicBezTo>
                      <a:pt x="169" y="2136"/>
                      <a:pt x="87" y="2406"/>
                      <a:pt x="19" y="2627"/>
                    </a:cubicBezTo>
                    <a:cubicBezTo>
                      <a:pt x="1" y="2723"/>
                      <a:pt x="83" y="2800"/>
                      <a:pt x="168" y="2800"/>
                    </a:cubicBezTo>
                    <a:cubicBezTo>
                      <a:pt x="197" y="2800"/>
                      <a:pt x="226" y="2792"/>
                      <a:pt x="252" y="2772"/>
                    </a:cubicBezTo>
                    <a:cubicBezTo>
                      <a:pt x="288" y="2744"/>
                      <a:pt x="308" y="2705"/>
                      <a:pt x="316" y="2661"/>
                    </a:cubicBezTo>
                    <a:cubicBezTo>
                      <a:pt x="332" y="2611"/>
                      <a:pt x="344" y="2559"/>
                      <a:pt x="358" y="2509"/>
                    </a:cubicBezTo>
                    <a:cubicBezTo>
                      <a:pt x="402" y="2357"/>
                      <a:pt x="447" y="2203"/>
                      <a:pt x="491" y="2050"/>
                    </a:cubicBezTo>
                    <a:cubicBezTo>
                      <a:pt x="625" y="1534"/>
                      <a:pt x="848" y="658"/>
                      <a:pt x="975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8" name="Google Shape;13658;p33"/>
              <p:cNvSpPr/>
              <p:nvPr/>
            </p:nvSpPr>
            <p:spPr>
              <a:xfrm>
                <a:off x="4395800" y="2705450"/>
                <a:ext cx="16400" cy="8585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3434" extrusionOk="0">
                    <a:moveTo>
                      <a:pt x="0" y="1"/>
                    </a:moveTo>
                    <a:cubicBezTo>
                      <a:pt x="74" y="473"/>
                      <a:pt x="124" y="968"/>
                      <a:pt x="166" y="1457"/>
                    </a:cubicBezTo>
                    <a:cubicBezTo>
                      <a:pt x="198" y="1928"/>
                      <a:pt x="224" y="2397"/>
                      <a:pt x="273" y="2868"/>
                    </a:cubicBezTo>
                    <a:cubicBezTo>
                      <a:pt x="284" y="2973"/>
                      <a:pt x="293" y="3080"/>
                      <a:pt x="302" y="3185"/>
                    </a:cubicBezTo>
                    <a:cubicBezTo>
                      <a:pt x="310" y="3255"/>
                      <a:pt x="305" y="3333"/>
                      <a:pt x="361" y="3384"/>
                    </a:cubicBezTo>
                    <a:cubicBezTo>
                      <a:pt x="393" y="3417"/>
                      <a:pt x="437" y="3433"/>
                      <a:pt x="481" y="3433"/>
                    </a:cubicBezTo>
                    <a:cubicBezTo>
                      <a:pt x="541" y="3433"/>
                      <a:pt x="601" y="3404"/>
                      <a:pt x="632" y="3349"/>
                    </a:cubicBezTo>
                    <a:cubicBezTo>
                      <a:pt x="648" y="3322"/>
                      <a:pt x="655" y="3292"/>
                      <a:pt x="655" y="3261"/>
                    </a:cubicBezTo>
                    <a:cubicBezTo>
                      <a:pt x="648" y="3172"/>
                      <a:pt x="639" y="3080"/>
                      <a:pt x="630" y="2989"/>
                    </a:cubicBezTo>
                    <a:cubicBezTo>
                      <a:pt x="569" y="2400"/>
                      <a:pt x="537" y="2085"/>
                      <a:pt x="391" y="1448"/>
                    </a:cubicBezTo>
                    <a:cubicBezTo>
                      <a:pt x="279" y="961"/>
                      <a:pt x="160" y="475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9" name="Google Shape;13659;p33"/>
              <p:cNvSpPr/>
              <p:nvPr/>
            </p:nvSpPr>
            <p:spPr>
              <a:xfrm>
                <a:off x="4406775" y="2812625"/>
                <a:ext cx="15750" cy="95100"/>
              </a:xfrm>
              <a:custGeom>
                <a:avLst/>
                <a:gdLst/>
                <a:ahLst/>
                <a:cxnLst/>
                <a:rect l="l" t="t" r="r" b="b"/>
                <a:pathLst>
                  <a:path w="630" h="3804" extrusionOk="0">
                    <a:moveTo>
                      <a:pt x="188" y="1"/>
                    </a:moveTo>
                    <a:cubicBezTo>
                      <a:pt x="129" y="1"/>
                      <a:pt x="70" y="30"/>
                      <a:pt x="38" y="84"/>
                    </a:cubicBezTo>
                    <a:cubicBezTo>
                      <a:pt x="0" y="146"/>
                      <a:pt x="22" y="220"/>
                      <a:pt x="29" y="287"/>
                    </a:cubicBezTo>
                    <a:cubicBezTo>
                      <a:pt x="122" y="961"/>
                      <a:pt x="173" y="1437"/>
                      <a:pt x="276" y="2049"/>
                    </a:cubicBezTo>
                    <a:cubicBezTo>
                      <a:pt x="380" y="2634"/>
                      <a:pt x="503" y="3215"/>
                      <a:pt x="580" y="3803"/>
                    </a:cubicBezTo>
                    <a:cubicBezTo>
                      <a:pt x="598" y="3271"/>
                      <a:pt x="629" y="2737"/>
                      <a:pt x="592" y="2204"/>
                    </a:cubicBezTo>
                    <a:cubicBezTo>
                      <a:pt x="560" y="1548"/>
                      <a:pt x="453" y="899"/>
                      <a:pt x="370" y="247"/>
                    </a:cubicBezTo>
                    <a:cubicBezTo>
                      <a:pt x="366" y="214"/>
                      <a:pt x="361" y="181"/>
                      <a:pt x="354" y="148"/>
                    </a:cubicBezTo>
                    <a:cubicBezTo>
                      <a:pt x="352" y="142"/>
                      <a:pt x="352" y="137"/>
                      <a:pt x="351" y="131"/>
                    </a:cubicBezTo>
                    <a:lnTo>
                      <a:pt x="351" y="129"/>
                    </a:lnTo>
                    <a:cubicBezTo>
                      <a:pt x="344" y="100"/>
                      <a:pt x="329" y="71"/>
                      <a:pt x="306" y="49"/>
                    </a:cubicBezTo>
                    <a:cubicBezTo>
                      <a:pt x="275" y="16"/>
                      <a:pt x="232" y="1"/>
                      <a:pt x="18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0" name="Google Shape;13660;p33"/>
              <p:cNvSpPr/>
              <p:nvPr/>
            </p:nvSpPr>
            <p:spPr>
              <a:xfrm>
                <a:off x="4492525" y="2651225"/>
                <a:ext cx="9150" cy="59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2391" extrusionOk="0">
                    <a:moveTo>
                      <a:pt x="217" y="1"/>
                    </a:moveTo>
                    <a:cubicBezTo>
                      <a:pt x="147" y="601"/>
                      <a:pt x="50" y="1083"/>
                      <a:pt x="18" y="1696"/>
                    </a:cubicBezTo>
                    <a:cubicBezTo>
                      <a:pt x="9" y="1861"/>
                      <a:pt x="4" y="2027"/>
                      <a:pt x="3" y="2191"/>
                    </a:cubicBezTo>
                    <a:cubicBezTo>
                      <a:pt x="1" y="2223"/>
                      <a:pt x="1" y="2257"/>
                      <a:pt x="16" y="2285"/>
                    </a:cubicBezTo>
                    <a:cubicBezTo>
                      <a:pt x="40" y="2353"/>
                      <a:pt x="108" y="2390"/>
                      <a:pt x="175" y="2390"/>
                    </a:cubicBezTo>
                    <a:cubicBezTo>
                      <a:pt x="219" y="2390"/>
                      <a:pt x="263" y="2375"/>
                      <a:pt x="294" y="2341"/>
                    </a:cubicBezTo>
                    <a:cubicBezTo>
                      <a:pt x="365" y="2275"/>
                      <a:pt x="346" y="2179"/>
                      <a:pt x="346" y="2094"/>
                    </a:cubicBezTo>
                    <a:cubicBezTo>
                      <a:pt x="342" y="1909"/>
                      <a:pt x="334" y="1726"/>
                      <a:pt x="325" y="1542"/>
                    </a:cubicBezTo>
                    <a:cubicBezTo>
                      <a:pt x="292" y="1001"/>
                      <a:pt x="253" y="563"/>
                      <a:pt x="21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1" name="Google Shape;13661;p33"/>
              <p:cNvSpPr/>
              <p:nvPr/>
            </p:nvSpPr>
            <p:spPr>
              <a:xfrm>
                <a:off x="4489225" y="2726900"/>
                <a:ext cx="12050" cy="108475"/>
              </a:xfrm>
              <a:custGeom>
                <a:avLst/>
                <a:gdLst/>
                <a:ahLst/>
                <a:cxnLst/>
                <a:rect l="l" t="t" r="r" b="b"/>
                <a:pathLst>
                  <a:path w="482" h="4339" extrusionOk="0">
                    <a:moveTo>
                      <a:pt x="300" y="0"/>
                    </a:moveTo>
                    <a:cubicBezTo>
                      <a:pt x="241" y="0"/>
                      <a:pt x="181" y="28"/>
                      <a:pt x="150" y="85"/>
                    </a:cubicBezTo>
                    <a:cubicBezTo>
                      <a:pt x="135" y="112"/>
                      <a:pt x="126" y="142"/>
                      <a:pt x="126" y="173"/>
                    </a:cubicBezTo>
                    <a:cubicBezTo>
                      <a:pt x="122" y="305"/>
                      <a:pt x="116" y="437"/>
                      <a:pt x="110" y="569"/>
                    </a:cubicBezTo>
                    <a:cubicBezTo>
                      <a:pt x="104" y="702"/>
                      <a:pt x="95" y="836"/>
                      <a:pt x="86" y="968"/>
                    </a:cubicBezTo>
                    <a:cubicBezTo>
                      <a:pt x="59" y="1474"/>
                      <a:pt x="11" y="1980"/>
                      <a:pt x="4" y="2486"/>
                    </a:cubicBezTo>
                    <a:cubicBezTo>
                      <a:pt x="1" y="3104"/>
                      <a:pt x="33" y="3721"/>
                      <a:pt x="69" y="4338"/>
                    </a:cubicBezTo>
                    <a:cubicBezTo>
                      <a:pt x="220" y="3368"/>
                      <a:pt x="342" y="2573"/>
                      <a:pt x="394" y="1591"/>
                    </a:cubicBezTo>
                    <a:cubicBezTo>
                      <a:pt x="418" y="1229"/>
                      <a:pt x="442" y="867"/>
                      <a:pt x="460" y="503"/>
                    </a:cubicBezTo>
                    <a:lnTo>
                      <a:pt x="471" y="236"/>
                    </a:lnTo>
                    <a:cubicBezTo>
                      <a:pt x="471" y="194"/>
                      <a:pt x="482" y="146"/>
                      <a:pt x="459" y="106"/>
                    </a:cubicBezTo>
                    <a:cubicBezTo>
                      <a:pt x="435" y="36"/>
                      <a:pt x="368" y="0"/>
                      <a:pt x="300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2" name="Google Shape;13662;p33"/>
              <p:cNvSpPr/>
              <p:nvPr/>
            </p:nvSpPr>
            <p:spPr>
              <a:xfrm>
                <a:off x="4548275" y="2820325"/>
                <a:ext cx="22075" cy="56925"/>
              </a:xfrm>
              <a:custGeom>
                <a:avLst/>
                <a:gdLst/>
                <a:ahLst/>
                <a:cxnLst/>
                <a:rect l="l" t="t" r="r" b="b"/>
                <a:pathLst>
                  <a:path w="883" h="2277" extrusionOk="0">
                    <a:moveTo>
                      <a:pt x="698" y="0"/>
                    </a:moveTo>
                    <a:cubicBezTo>
                      <a:pt x="669" y="0"/>
                      <a:pt x="640" y="8"/>
                      <a:pt x="615" y="24"/>
                    </a:cubicBezTo>
                    <a:cubicBezTo>
                      <a:pt x="514" y="87"/>
                      <a:pt x="514" y="224"/>
                      <a:pt x="473" y="327"/>
                    </a:cubicBezTo>
                    <a:cubicBezTo>
                      <a:pt x="432" y="464"/>
                      <a:pt x="394" y="602"/>
                      <a:pt x="358" y="741"/>
                    </a:cubicBezTo>
                    <a:cubicBezTo>
                      <a:pt x="226" y="1250"/>
                      <a:pt x="117" y="1765"/>
                      <a:pt x="0" y="2277"/>
                    </a:cubicBezTo>
                    <a:cubicBezTo>
                      <a:pt x="242" y="1743"/>
                      <a:pt x="508" y="1218"/>
                      <a:pt x="709" y="665"/>
                    </a:cubicBezTo>
                    <a:cubicBezTo>
                      <a:pt x="759" y="533"/>
                      <a:pt x="807" y="399"/>
                      <a:pt x="852" y="266"/>
                    </a:cubicBezTo>
                    <a:cubicBezTo>
                      <a:pt x="864" y="228"/>
                      <a:pt x="883" y="188"/>
                      <a:pt x="870" y="149"/>
                    </a:cubicBezTo>
                    <a:cubicBezTo>
                      <a:pt x="865" y="61"/>
                      <a:pt x="781" y="0"/>
                      <a:pt x="69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3" name="Google Shape;13663;p33"/>
              <p:cNvSpPr/>
              <p:nvPr/>
            </p:nvSpPr>
            <p:spPr>
              <a:xfrm>
                <a:off x="4402425" y="3797725"/>
                <a:ext cx="31250" cy="152750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6110" extrusionOk="0">
                    <a:moveTo>
                      <a:pt x="1249" y="1"/>
                    </a:moveTo>
                    <a:cubicBezTo>
                      <a:pt x="1086" y="616"/>
                      <a:pt x="916" y="1228"/>
                      <a:pt x="766" y="1846"/>
                    </a:cubicBezTo>
                    <a:cubicBezTo>
                      <a:pt x="478" y="3163"/>
                      <a:pt x="222" y="4488"/>
                      <a:pt x="32" y="5824"/>
                    </a:cubicBezTo>
                    <a:cubicBezTo>
                      <a:pt x="24" y="5890"/>
                      <a:pt x="0" y="5963"/>
                      <a:pt x="40" y="6025"/>
                    </a:cubicBezTo>
                    <a:cubicBezTo>
                      <a:pt x="72" y="6081"/>
                      <a:pt x="131" y="6110"/>
                      <a:pt x="190" y="6110"/>
                    </a:cubicBezTo>
                    <a:cubicBezTo>
                      <a:pt x="235" y="6110"/>
                      <a:pt x="279" y="6094"/>
                      <a:pt x="312" y="6060"/>
                    </a:cubicBezTo>
                    <a:cubicBezTo>
                      <a:pt x="383" y="5985"/>
                      <a:pt x="365" y="5868"/>
                      <a:pt x="388" y="5774"/>
                    </a:cubicBezTo>
                    <a:cubicBezTo>
                      <a:pt x="556" y="4578"/>
                      <a:pt x="796" y="3394"/>
                      <a:pt x="994" y="2202"/>
                    </a:cubicBezTo>
                    <a:cubicBezTo>
                      <a:pt x="1109" y="1472"/>
                      <a:pt x="1189" y="737"/>
                      <a:pt x="124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4" name="Google Shape;13664;p33"/>
              <p:cNvSpPr/>
              <p:nvPr/>
            </p:nvSpPr>
            <p:spPr>
              <a:xfrm>
                <a:off x="4380800" y="3980175"/>
                <a:ext cx="21575" cy="94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3791" extrusionOk="0">
                    <a:moveTo>
                      <a:pt x="668" y="0"/>
                    </a:moveTo>
                    <a:cubicBezTo>
                      <a:pt x="623" y="0"/>
                      <a:pt x="579" y="17"/>
                      <a:pt x="546" y="51"/>
                    </a:cubicBezTo>
                    <a:cubicBezTo>
                      <a:pt x="483" y="115"/>
                      <a:pt x="491" y="215"/>
                      <a:pt x="467" y="298"/>
                    </a:cubicBezTo>
                    <a:cubicBezTo>
                      <a:pt x="431" y="470"/>
                      <a:pt x="394" y="643"/>
                      <a:pt x="358" y="814"/>
                    </a:cubicBezTo>
                    <a:cubicBezTo>
                      <a:pt x="251" y="1309"/>
                      <a:pt x="159" y="1811"/>
                      <a:pt x="107" y="2315"/>
                    </a:cubicBezTo>
                    <a:cubicBezTo>
                      <a:pt x="56" y="2806"/>
                      <a:pt x="45" y="3300"/>
                      <a:pt x="0" y="3790"/>
                    </a:cubicBezTo>
                    <a:cubicBezTo>
                      <a:pt x="151" y="3176"/>
                      <a:pt x="309" y="2565"/>
                      <a:pt x="467" y="1952"/>
                    </a:cubicBezTo>
                    <a:cubicBezTo>
                      <a:pt x="594" y="1404"/>
                      <a:pt x="700" y="850"/>
                      <a:pt x="819" y="299"/>
                    </a:cubicBezTo>
                    <a:cubicBezTo>
                      <a:pt x="833" y="230"/>
                      <a:pt x="862" y="153"/>
                      <a:pt x="819" y="86"/>
                    </a:cubicBezTo>
                    <a:cubicBezTo>
                      <a:pt x="788" y="30"/>
                      <a:pt x="728" y="0"/>
                      <a:pt x="66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5" name="Google Shape;13665;p33"/>
              <p:cNvSpPr/>
              <p:nvPr/>
            </p:nvSpPr>
            <p:spPr>
              <a:xfrm>
                <a:off x="4589125" y="3814700"/>
                <a:ext cx="26325" cy="69600"/>
              </a:xfrm>
              <a:custGeom>
                <a:avLst/>
                <a:gdLst/>
                <a:ahLst/>
                <a:cxnLst/>
                <a:rect l="l" t="t" r="r" b="b"/>
                <a:pathLst>
                  <a:path w="1053" h="27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51" y="704"/>
                      <a:pt x="299" y="1411"/>
                      <a:pt x="511" y="2099"/>
                    </a:cubicBezTo>
                    <a:cubicBezTo>
                      <a:pt x="562" y="2267"/>
                      <a:pt x="618" y="2433"/>
                      <a:pt x="675" y="2598"/>
                    </a:cubicBezTo>
                    <a:cubicBezTo>
                      <a:pt x="697" y="2680"/>
                      <a:pt x="742" y="2776"/>
                      <a:pt x="840" y="2781"/>
                    </a:cubicBezTo>
                    <a:cubicBezTo>
                      <a:pt x="849" y="2783"/>
                      <a:pt x="858" y="2784"/>
                      <a:pt x="868" y="2784"/>
                    </a:cubicBezTo>
                    <a:cubicBezTo>
                      <a:pt x="941" y="2784"/>
                      <a:pt x="1009" y="2728"/>
                      <a:pt x="1030" y="2655"/>
                    </a:cubicBezTo>
                    <a:cubicBezTo>
                      <a:pt x="1053" y="2581"/>
                      <a:pt x="1008" y="2509"/>
                      <a:pt x="987" y="2438"/>
                    </a:cubicBezTo>
                    <a:cubicBezTo>
                      <a:pt x="917" y="2229"/>
                      <a:pt x="847" y="2020"/>
                      <a:pt x="770" y="1814"/>
                    </a:cubicBezTo>
                    <a:cubicBezTo>
                      <a:pt x="543" y="1197"/>
                      <a:pt x="280" y="595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6" name="Google Shape;13666;p33"/>
              <p:cNvSpPr/>
              <p:nvPr/>
            </p:nvSpPr>
            <p:spPr>
              <a:xfrm>
                <a:off x="4622625" y="3716700"/>
                <a:ext cx="46225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1849" h="379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21" y="530"/>
                      <a:pt x="403" y="1084"/>
                      <a:pt x="617" y="1618"/>
                    </a:cubicBezTo>
                    <a:cubicBezTo>
                      <a:pt x="742" y="1937"/>
                      <a:pt x="880" y="2252"/>
                      <a:pt x="1015" y="2567"/>
                    </a:cubicBezTo>
                    <a:cubicBezTo>
                      <a:pt x="1178" y="2948"/>
                      <a:pt x="1331" y="3333"/>
                      <a:pt x="1507" y="3707"/>
                    </a:cubicBezTo>
                    <a:cubicBezTo>
                      <a:pt x="1539" y="3765"/>
                      <a:pt x="1597" y="3793"/>
                      <a:pt x="1656" y="3793"/>
                    </a:cubicBezTo>
                    <a:cubicBezTo>
                      <a:pt x="1730" y="3793"/>
                      <a:pt x="1804" y="3748"/>
                      <a:pt x="1825" y="3666"/>
                    </a:cubicBezTo>
                    <a:cubicBezTo>
                      <a:pt x="1849" y="3556"/>
                      <a:pt x="1761" y="3462"/>
                      <a:pt x="1726" y="3361"/>
                    </a:cubicBezTo>
                    <a:cubicBezTo>
                      <a:pt x="1649" y="3187"/>
                      <a:pt x="1576" y="3014"/>
                      <a:pt x="1501" y="2839"/>
                    </a:cubicBezTo>
                    <a:cubicBezTo>
                      <a:pt x="1320" y="2417"/>
                      <a:pt x="1149" y="1991"/>
                      <a:pt x="942" y="1581"/>
                    </a:cubicBezTo>
                    <a:cubicBezTo>
                      <a:pt x="666" y="1034"/>
                      <a:pt x="346" y="508"/>
                      <a:pt x="0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7" name="Google Shape;13667;p33"/>
              <p:cNvSpPr/>
              <p:nvPr/>
            </p:nvSpPr>
            <p:spPr>
              <a:xfrm>
                <a:off x="4603875" y="3277575"/>
                <a:ext cx="1807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7228" h="2642" extrusionOk="0">
                    <a:moveTo>
                      <a:pt x="6997" y="1"/>
                    </a:moveTo>
                    <a:cubicBezTo>
                      <a:pt x="6948" y="1"/>
                      <a:pt x="6901" y="27"/>
                      <a:pt x="6854" y="39"/>
                    </a:cubicBezTo>
                    <a:cubicBezTo>
                      <a:pt x="6638" y="107"/>
                      <a:pt x="6425" y="180"/>
                      <a:pt x="6211" y="255"/>
                    </a:cubicBezTo>
                    <a:cubicBezTo>
                      <a:pt x="5549" y="485"/>
                      <a:pt x="4891" y="727"/>
                      <a:pt x="4244" y="995"/>
                    </a:cubicBezTo>
                    <a:cubicBezTo>
                      <a:pt x="4226" y="1003"/>
                      <a:pt x="4210" y="1010"/>
                      <a:pt x="4191" y="1017"/>
                    </a:cubicBezTo>
                    <a:cubicBezTo>
                      <a:pt x="4115" y="1043"/>
                      <a:pt x="4040" y="1069"/>
                      <a:pt x="3964" y="1096"/>
                    </a:cubicBezTo>
                    <a:cubicBezTo>
                      <a:pt x="3272" y="1352"/>
                      <a:pt x="2563" y="1559"/>
                      <a:pt x="1875" y="1827"/>
                    </a:cubicBezTo>
                    <a:cubicBezTo>
                      <a:pt x="1386" y="2027"/>
                      <a:pt x="606" y="2399"/>
                      <a:pt x="1" y="2641"/>
                    </a:cubicBezTo>
                    <a:cubicBezTo>
                      <a:pt x="699" y="2469"/>
                      <a:pt x="1390" y="2269"/>
                      <a:pt x="2077" y="2060"/>
                    </a:cubicBezTo>
                    <a:cubicBezTo>
                      <a:pt x="2519" y="1920"/>
                      <a:pt x="2967" y="1796"/>
                      <a:pt x="3399" y="1628"/>
                    </a:cubicBezTo>
                    <a:cubicBezTo>
                      <a:pt x="3640" y="1533"/>
                      <a:pt x="3876" y="1437"/>
                      <a:pt x="4101" y="1344"/>
                    </a:cubicBezTo>
                    <a:cubicBezTo>
                      <a:pt x="4468" y="1227"/>
                      <a:pt x="4832" y="1102"/>
                      <a:pt x="5194" y="968"/>
                    </a:cubicBezTo>
                    <a:cubicBezTo>
                      <a:pt x="5808" y="749"/>
                      <a:pt x="6426" y="540"/>
                      <a:pt x="7048" y="341"/>
                    </a:cubicBezTo>
                    <a:cubicBezTo>
                      <a:pt x="7228" y="293"/>
                      <a:pt x="7209" y="24"/>
                      <a:pt x="7024" y="4"/>
                    </a:cubicBezTo>
                    <a:cubicBezTo>
                      <a:pt x="7015" y="2"/>
                      <a:pt x="7006" y="1"/>
                      <a:pt x="6997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8" name="Google Shape;13668;p33"/>
              <p:cNvSpPr/>
              <p:nvPr/>
            </p:nvSpPr>
            <p:spPr>
              <a:xfrm>
                <a:off x="4624400" y="3194400"/>
                <a:ext cx="207050" cy="111775"/>
              </a:xfrm>
              <a:custGeom>
                <a:avLst/>
                <a:gdLst/>
                <a:ahLst/>
                <a:cxnLst/>
                <a:rect l="l" t="t" r="r" b="b"/>
                <a:pathLst>
                  <a:path w="8282" h="4471" extrusionOk="0">
                    <a:moveTo>
                      <a:pt x="8071" y="1"/>
                    </a:moveTo>
                    <a:cubicBezTo>
                      <a:pt x="8061" y="1"/>
                      <a:pt x="8051" y="2"/>
                      <a:pt x="8040" y="4"/>
                    </a:cubicBezTo>
                    <a:cubicBezTo>
                      <a:pt x="7971" y="11"/>
                      <a:pt x="7916" y="62"/>
                      <a:pt x="7854" y="91"/>
                    </a:cubicBezTo>
                    <a:cubicBezTo>
                      <a:pt x="7767" y="139"/>
                      <a:pt x="7681" y="185"/>
                      <a:pt x="7595" y="232"/>
                    </a:cubicBezTo>
                    <a:cubicBezTo>
                      <a:pt x="6753" y="688"/>
                      <a:pt x="5929" y="1175"/>
                      <a:pt x="5098" y="1648"/>
                    </a:cubicBezTo>
                    <a:cubicBezTo>
                      <a:pt x="4985" y="1711"/>
                      <a:pt x="4869" y="1773"/>
                      <a:pt x="4756" y="1837"/>
                    </a:cubicBezTo>
                    <a:cubicBezTo>
                      <a:pt x="3957" y="2216"/>
                      <a:pt x="3102" y="2630"/>
                      <a:pt x="2257" y="3130"/>
                    </a:cubicBezTo>
                    <a:cubicBezTo>
                      <a:pt x="1487" y="3548"/>
                      <a:pt x="719" y="3971"/>
                      <a:pt x="0" y="4470"/>
                    </a:cubicBezTo>
                    <a:cubicBezTo>
                      <a:pt x="620" y="4167"/>
                      <a:pt x="1258" y="3898"/>
                      <a:pt x="1886" y="3613"/>
                    </a:cubicBezTo>
                    <a:cubicBezTo>
                      <a:pt x="2488" y="3332"/>
                      <a:pt x="2900" y="3115"/>
                      <a:pt x="3479" y="2803"/>
                    </a:cubicBezTo>
                    <a:cubicBezTo>
                      <a:pt x="3756" y="2652"/>
                      <a:pt x="4036" y="2509"/>
                      <a:pt x="4316" y="2363"/>
                    </a:cubicBezTo>
                    <a:lnTo>
                      <a:pt x="4425" y="2312"/>
                    </a:lnTo>
                    <a:cubicBezTo>
                      <a:pt x="5515" y="1785"/>
                      <a:pt x="6573" y="1194"/>
                      <a:pt x="7633" y="607"/>
                    </a:cubicBezTo>
                    <a:cubicBezTo>
                      <a:pt x="7805" y="511"/>
                      <a:pt x="7979" y="418"/>
                      <a:pt x="8152" y="324"/>
                    </a:cubicBezTo>
                    <a:cubicBezTo>
                      <a:pt x="8177" y="308"/>
                      <a:pt x="8198" y="288"/>
                      <a:pt x="8212" y="262"/>
                    </a:cubicBezTo>
                    <a:cubicBezTo>
                      <a:pt x="8282" y="152"/>
                      <a:pt x="8194" y="1"/>
                      <a:pt x="807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9" name="Google Shape;13669;p33"/>
              <p:cNvSpPr/>
              <p:nvPr/>
            </p:nvSpPr>
            <p:spPr>
              <a:xfrm>
                <a:off x="4601400" y="3116200"/>
                <a:ext cx="221375" cy="178725"/>
              </a:xfrm>
              <a:custGeom>
                <a:avLst/>
                <a:gdLst/>
                <a:ahLst/>
                <a:cxnLst/>
                <a:rect l="l" t="t" r="r" b="b"/>
                <a:pathLst>
                  <a:path w="8855" h="7149" extrusionOk="0">
                    <a:moveTo>
                      <a:pt x="8643" y="1"/>
                    </a:moveTo>
                    <a:cubicBezTo>
                      <a:pt x="8633" y="1"/>
                      <a:pt x="8623" y="2"/>
                      <a:pt x="8613" y="4"/>
                    </a:cubicBezTo>
                    <a:cubicBezTo>
                      <a:pt x="8533" y="12"/>
                      <a:pt x="8479" y="84"/>
                      <a:pt x="8412" y="123"/>
                    </a:cubicBezTo>
                    <a:cubicBezTo>
                      <a:pt x="8315" y="196"/>
                      <a:pt x="8217" y="268"/>
                      <a:pt x="8120" y="340"/>
                    </a:cubicBezTo>
                    <a:cubicBezTo>
                      <a:pt x="7702" y="654"/>
                      <a:pt x="7296" y="985"/>
                      <a:pt x="6885" y="1310"/>
                    </a:cubicBezTo>
                    <a:cubicBezTo>
                      <a:pt x="5856" y="2116"/>
                      <a:pt x="4870" y="2975"/>
                      <a:pt x="3872" y="3818"/>
                    </a:cubicBezTo>
                    <a:cubicBezTo>
                      <a:pt x="3821" y="3862"/>
                      <a:pt x="3772" y="3907"/>
                      <a:pt x="3724" y="3951"/>
                    </a:cubicBezTo>
                    <a:cubicBezTo>
                      <a:pt x="3276" y="4287"/>
                      <a:pt x="2845" y="4646"/>
                      <a:pt x="2424" y="5014"/>
                    </a:cubicBezTo>
                    <a:cubicBezTo>
                      <a:pt x="1603" y="5712"/>
                      <a:pt x="809" y="6436"/>
                      <a:pt x="1" y="7149"/>
                    </a:cubicBezTo>
                    <a:cubicBezTo>
                      <a:pt x="592" y="6756"/>
                      <a:pt x="1180" y="6357"/>
                      <a:pt x="1737" y="5916"/>
                    </a:cubicBezTo>
                    <a:cubicBezTo>
                      <a:pt x="2293" y="5479"/>
                      <a:pt x="2955" y="4910"/>
                      <a:pt x="3504" y="4463"/>
                    </a:cubicBezTo>
                    <a:cubicBezTo>
                      <a:pt x="3796" y="4261"/>
                      <a:pt x="4081" y="4050"/>
                      <a:pt x="4361" y="3835"/>
                    </a:cubicBezTo>
                    <a:cubicBezTo>
                      <a:pt x="5242" y="3133"/>
                      <a:pt x="6078" y="2377"/>
                      <a:pt x="6968" y="1686"/>
                    </a:cubicBezTo>
                    <a:cubicBezTo>
                      <a:pt x="7382" y="1358"/>
                      <a:pt x="7847" y="982"/>
                      <a:pt x="8163" y="741"/>
                    </a:cubicBezTo>
                    <a:cubicBezTo>
                      <a:pt x="8303" y="635"/>
                      <a:pt x="8445" y="529"/>
                      <a:pt x="8589" y="425"/>
                    </a:cubicBezTo>
                    <a:cubicBezTo>
                      <a:pt x="8652" y="370"/>
                      <a:pt x="8738" y="334"/>
                      <a:pt x="8786" y="262"/>
                    </a:cubicBezTo>
                    <a:cubicBezTo>
                      <a:pt x="8855" y="154"/>
                      <a:pt x="8765" y="1"/>
                      <a:pt x="8643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0" name="Google Shape;13670;p33"/>
              <p:cNvSpPr/>
              <p:nvPr/>
            </p:nvSpPr>
            <p:spPr>
              <a:xfrm>
                <a:off x="4595975" y="3312325"/>
                <a:ext cx="295225" cy="57025"/>
              </a:xfrm>
              <a:custGeom>
                <a:avLst/>
                <a:gdLst/>
                <a:ahLst/>
                <a:cxnLst/>
                <a:rect l="l" t="t" r="r" b="b"/>
                <a:pathLst>
                  <a:path w="11809" h="2281" extrusionOk="0">
                    <a:moveTo>
                      <a:pt x="11583" y="0"/>
                    </a:moveTo>
                    <a:cubicBezTo>
                      <a:pt x="11512" y="0"/>
                      <a:pt x="11439" y="26"/>
                      <a:pt x="11367" y="32"/>
                    </a:cubicBezTo>
                    <a:lnTo>
                      <a:pt x="11020" y="91"/>
                    </a:lnTo>
                    <a:cubicBezTo>
                      <a:pt x="10526" y="172"/>
                      <a:pt x="10035" y="263"/>
                      <a:pt x="9542" y="350"/>
                    </a:cubicBezTo>
                    <a:cubicBezTo>
                      <a:pt x="8583" y="518"/>
                      <a:pt x="7622" y="675"/>
                      <a:pt x="6671" y="882"/>
                    </a:cubicBezTo>
                    <a:cubicBezTo>
                      <a:pt x="6644" y="889"/>
                      <a:pt x="6617" y="895"/>
                      <a:pt x="6590" y="900"/>
                    </a:cubicBezTo>
                    <a:cubicBezTo>
                      <a:pt x="5501" y="1077"/>
                      <a:pt x="4425" y="1329"/>
                      <a:pt x="3343" y="1549"/>
                    </a:cubicBezTo>
                    <a:cubicBezTo>
                      <a:pt x="2896" y="1642"/>
                      <a:pt x="2445" y="1710"/>
                      <a:pt x="1995" y="1797"/>
                    </a:cubicBezTo>
                    <a:cubicBezTo>
                      <a:pt x="1325" y="1933"/>
                      <a:pt x="660" y="2096"/>
                      <a:pt x="0" y="2280"/>
                    </a:cubicBezTo>
                    <a:cubicBezTo>
                      <a:pt x="689" y="2195"/>
                      <a:pt x="1382" y="2143"/>
                      <a:pt x="2069" y="2041"/>
                    </a:cubicBezTo>
                    <a:cubicBezTo>
                      <a:pt x="2803" y="1942"/>
                      <a:pt x="3529" y="1791"/>
                      <a:pt x="4255" y="1639"/>
                    </a:cubicBezTo>
                    <a:cubicBezTo>
                      <a:pt x="4606" y="1561"/>
                      <a:pt x="4960" y="1493"/>
                      <a:pt x="5314" y="1423"/>
                    </a:cubicBezTo>
                    <a:cubicBezTo>
                      <a:pt x="6103" y="1318"/>
                      <a:pt x="6878" y="1174"/>
                      <a:pt x="7706" y="1017"/>
                    </a:cubicBezTo>
                    <a:cubicBezTo>
                      <a:pt x="8919" y="808"/>
                      <a:pt x="10130" y="591"/>
                      <a:pt x="11342" y="385"/>
                    </a:cubicBezTo>
                    <a:cubicBezTo>
                      <a:pt x="11438" y="370"/>
                      <a:pt x="11535" y="354"/>
                      <a:pt x="11629" y="339"/>
                    </a:cubicBezTo>
                    <a:cubicBezTo>
                      <a:pt x="11659" y="331"/>
                      <a:pt x="11685" y="315"/>
                      <a:pt x="11706" y="294"/>
                    </a:cubicBezTo>
                    <a:cubicBezTo>
                      <a:pt x="11809" y="201"/>
                      <a:pt x="11746" y="12"/>
                      <a:pt x="11608" y="1"/>
                    </a:cubicBezTo>
                    <a:cubicBezTo>
                      <a:pt x="11600" y="0"/>
                      <a:pt x="11591" y="0"/>
                      <a:pt x="11583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1" name="Google Shape;13671;p33"/>
              <p:cNvSpPr/>
              <p:nvPr/>
            </p:nvSpPr>
            <p:spPr>
              <a:xfrm>
                <a:off x="4842800" y="3036700"/>
                <a:ext cx="75075" cy="64000"/>
              </a:xfrm>
              <a:custGeom>
                <a:avLst/>
                <a:gdLst/>
                <a:ahLst/>
                <a:cxnLst/>
                <a:rect l="l" t="t" r="r" b="b"/>
                <a:pathLst>
                  <a:path w="3003" h="2560" extrusionOk="0">
                    <a:moveTo>
                      <a:pt x="3002" y="1"/>
                    </a:moveTo>
                    <a:lnTo>
                      <a:pt x="3002" y="1"/>
                    </a:lnTo>
                    <a:cubicBezTo>
                      <a:pt x="2574" y="329"/>
                      <a:pt x="2119" y="623"/>
                      <a:pt x="1683" y="946"/>
                    </a:cubicBezTo>
                    <a:cubicBezTo>
                      <a:pt x="1247" y="1261"/>
                      <a:pt x="968" y="1494"/>
                      <a:pt x="541" y="1866"/>
                    </a:cubicBezTo>
                    <a:cubicBezTo>
                      <a:pt x="398" y="1989"/>
                      <a:pt x="257" y="2116"/>
                      <a:pt x="117" y="2241"/>
                    </a:cubicBezTo>
                    <a:cubicBezTo>
                      <a:pt x="91" y="2261"/>
                      <a:pt x="66" y="2286"/>
                      <a:pt x="56" y="2318"/>
                    </a:cubicBezTo>
                    <a:cubicBezTo>
                      <a:pt x="1" y="2429"/>
                      <a:pt x="100" y="2560"/>
                      <a:pt x="215" y="2560"/>
                    </a:cubicBezTo>
                    <a:cubicBezTo>
                      <a:pt x="230" y="2560"/>
                      <a:pt x="246" y="2557"/>
                      <a:pt x="261" y="2553"/>
                    </a:cubicBezTo>
                    <a:cubicBezTo>
                      <a:pt x="319" y="2537"/>
                      <a:pt x="357" y="2487"/>
                      <a:pt x="401" y="2451"/>
                    </a:cubicBezTo>
                    <a:cubicBezTo>
                      <a:pt x="467" y="2391"/>
                      <a:pt x="534" y="2333"/>
                      <a:pt x="599" y="2275"/>
                    </a:cubicBezTo>
                    <a:cubicBezTo>
                      <a:pt x="845" y="2053"/>
                      <a:pt x="1091" y="1834"/>
                      <a:pt x="1335" y="1611"/>
                    </a:cubicBezTo>
                    <a:cubicBezTo>
                      <a:pt x="1899" y="1081"/>
                      <a:pt x="2463" y="553"/>
                      <a:pt x="3002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2" name="Google Shape;13672;p33"/>
              <p:cNvSpPr/>
              <p:nvPr/>
            </p:nvSpPr>
            <p:spPr>
              <a:xfrm>
                <a:off x="4849550" y="3138050"/>
                <a:ext cx="81400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3256" h="1973" extrusionOk="0">
                    <a:moveTo>
                      <a:pt x="3256" y="0"/>
                    </a:moveTo>
                    <a:lnTo>
                      <a:pt x="3256" y="0"/>
                    </a:lnTo>
                    <a:cubicBezTo>
                      <a:pt x="2748" y="276"/>
                      <a:pt x="2207" y="487"/>
                      <a:pt x="1696" y="760"/>
                    </a:cubicBezTo>
                    <a:cubicBezTo>
                      <a:pt x="1341" y="941"/>
                      <a:pt x="997" y="1142"/>
                      <a:pt x="654" y="1343"/>
                    </a:cubicBezTo>
                    <a:cubicBezTo>
                      <a:pt x="531" y="1416"/>
                      <a:pt x="405" y="1489"/>
                      <a:pt x="281" y="1565"/>
                    </a:cubicBezTo>
                    <a:cubicBezTo>
                      <a:pt x="220" y="1608"/>
                      <a:pt x="139" y="1632"/>
                      <a:pt x="93" y="1693"/>
                    </a:cubicBezTo>
                    <a:cubicBezTo>
                      <a:pt x="0" y="1798"/>
                      <a:pt x="89" y="1972"/>
                      <a:pt x="224" y="1972"/>
                    </a:cubicBezTo>
                    <a:cubicBezTo>
                      <a:pt x="226" y="1972"/>
                      <a:pt x="227" y="1972"/>
                      <a:pt x="229" y="1972"/>
                    </a:cubicBezTo>
                    <a:cubicBezTo>
                      <a:pt x="318" y="1970"/>
                      <a:pt x="384" y="1900"/>
                      <a:pt x="461" y="1862"/>
                    </a:cubicBezTo>
                    <a:cubicBezTo>
                      <a:pt x="584" y="1788"/>
                      <a:pt x="708" y="1714"/>
                      <a:pt x="831" y="1642"/>
                    </a:cubicBezTo>
                    <a:cubicBezTo>
                      <a:pt x="1345" y="1348"/>
                      <a:pt x="1847" y="1037"/>
                      <a:pt x="2320" y="680"/>
                    </a:cubicBezTo>
                    <a:cubicBezTo>
                      <a:pt x="2630" y="451"/>
                      <a:pt x="2958" y="246"/>
                      <a:pt x="3256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3" name="Google Shape;13673;p33"/>
              <p:cNvSpPr/>
              <p:nvPr/>
            </p:nvSpPr>
            <p:spPr>
              <a:xfrm>
                <a:off x="4799150" y="3238750"/>
                <a:ext cx="103350" cy="39500"/>
              </a:xfrm>
              <a:custGeom>
                <a:avLst/>
                <a:gdLst/>
                <a:ahLst/>
                <a:cxnLst/>
                <a:rect l="l" t="t" r="r" b="b"/>
                <a:pathLst>
                  <a:path w="4134" h="1580" extrusionOk="0">
                    <a:moveTo>
                      <a:pt x="4134" y="1"/>
                    </a:moveTo>
                    <a:lnTo>
                      <a:pt x="4134" y="1"/>
                    </a:lnTo>
                    <a:cubicBezTo>
                      <a:pt x="3518" y="162"/>
                      <a:pt x="2897" y="294"/>
                      <a:pt x="2286" y="467"/>
                    </a:cubicBezTo>
                    <a:cubicBezTo>
                      <a:pt x="1786" y="616"/>
                      <a:pt x="1296" y="802"/>
                      <a:pt x="807" y="988"/>
                    </a:cubicBezTo>
                    <a:cubicBezTo>
                      <a:pt x="572" y="1085"/>
                      <a:pt x="191" y="1216"/>
                      <a:pt x="99" y="1274"/>
                    </a:cubicBezTo>
                    <a:cubicBezTo>
                      <a:pt x="1" y="1340"/>
                      <a:pt x="14" y="1501"/>
                      <a:pt x="117" y="1557"/>
                    </a:cubicBezTo>
                    <a:cubicBezTo>
                      <a:pt x="144" y="1573"/>
                      <a:pt x="171" y="1580"/>
                      <a:pt x="198" y="1580"/>
                    </a:cubicBezTo>
                    <a:cubicBezTo>
                      <a:pt x="255" y="1580"/>
                      <a:pt x="312" y="1552"/>
                      <a:pt x="365" y="1531"/>
                    </a:cubicBezTo>
                    <a:cubicBezTo>
                      <a:pt x="953" y="1294"/>
                      <a:pt x="1549" y="1083"/>
                      <a:pt x="2141" y="862"/>
                    </a:cubicBezTo>
                    <a:cubicBezTo>
                      <a:pt x="2802" y="593"/>
                      <a:pt x="3417" y="305"/>
                      <a:pt x="4134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4" name="Google Shape;13674;p33"/>
              <p:cNvSpPr/>
              <p:nvPr/>
            </p:nvSpPr>
            <p:spPr>
              <a:xfrm>
                <a:off x="4902850" y="3304800"/>
                <a:ext cx="4472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1789" h="442" extrusionOk="0">
                    <a:moveTo>
                      <a:pt x="1789" y="0"/>
                    </a:moveTo>
                    <a:cubicBezTo>
                      <a:pt x="1221" y="26"/>
                      <a:pt x="652" y="80"/>
                      <a:pt x="103" y="227"/>
                    </a:cubicBezTo>
                    <a:cubicBezTo>
                      <a:pt x="34" y="244"/>
                      <a:pt x="0" y="328"/>
                      <a:pt x="37" y="389"/>
                    </a:cubicBezTo>
                    <a:cubicBezTo>
                      <a:pt x="60" y="428"/>
                      <a:pt x="94" y="441"/>
                      <a:pt x="131" y="441"/>
                    </a:cubicBezTo>
                    <a:cubicBezTo>
                      <a:pt x="167" y="441"/>
                      <a:pt x="206" y="429"/>
                      <a:pt x="240" y="419"/>
                    </a:cubicBezTo>
                    <a:cubicBezTo>
                      <a:pt x="755" y="273"/>
                      <a:pt x="1274" y="145"/>
                      <a:pt x="178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5" name="Google Shape;13675;p33"/>
              <p:cNvSpPr/>
              <p:nvPr/>
            </p:nvSpPr>
            <p:spPr>
              <a:xfrm>
                <a:off x="4849350" y="3383025"/>
                <a:ext cx="814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258" h="370" extrusionOk="0">
                    <a:moveTo>
                      <a:pt x="209" y="0"/>
                    </a:moveTo>
                    <a:cubicBezTo>
                      <a:pt x="185" y="0"/>
                      <a:pt x="163" y="3"/>
                      <a:pt x="142" y="15"/>
                    </a:cubicBezTo>
                    <a:cubicBezTo>
                      <a:pt x="29" y="54"/>
                      <a:pt x="0" y="216"/>
                      <a:pt x="86" y="297"/>
                    </a:cubicBezTo>
                    <a:cubicBezTo>
                      <a:pt x="138" y="350"/>
                      <a:pt x="211" y="349"/>
                      <a:pt x="281" y="350"/>
                    </a:cubicBezTo>
                    <a:cubicBezTo>
                      <a:pt x="532" y="360"/>
                      <a:pt x="784" y="370"/>
                      <a:pt x="1035" y="370"/>
                    </a:cubicBezTo>
                    <a:cubicBezTo>
                      <a:pt x="1164" y="370"/>
                      <a:pt x="1293" y="367"/>
                      <a:pt x="1421" y="361"/>
                    </a:cubicBezTo>
                    <a:cubicBezTo>
                      <a:pt x="2038" y="332"/>
                      <a:pt x="2650" y="245"/>
                      <a:pt x="3257" y="144"/>
                    </a:cubicBezTo>
                    <a:cubicBezTo>
                      <a:pt x="2359" y="141"/>
                      <a:pt x="1466" y="33"/>
                      <a:pt x="566" y="15"/>
                    </a:cubicBezTo>
                    <a:cubicBezTo>
                      <a:pt x="470" y="10"/>
                      <a:pt x="375" y="7"/>
                      <a:pt x="278" y="3"/>
                    </a:cubicBezTo>
                    <a:cubicBezTo>
                      <a:pt x="255" y="3"/>
                      <a:pt x="232" y="0"/>
                      <a:pt x="20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6" name="Google Shape;13676;p33"/>
              <p:cNvSpPr/>
              <p:nvPr/>
            </p:nvSpPr>
            <p:spPr>
              <a:xfrm>
                <a:off x="4550300" y="3930375"/>
                <a:ext cx="29050" cy="101850"/>
              </a:xfrm>
              <a:custGeom>
                <a:avLst/>
                <a:gdLst/>
                <a:ahLst/>
                <a:cxnLst/>
                <a:rect l="l" t="t" r="r" b="b"/>
                <a:pathLst>
                  <a:path w="1162" h="407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9" y="585"/>
                      <a:pt x="145" y="1051"/>
                      <a:pt x="244" y="1605"/>
                    </a:cubicBezTo>
                    <a:cubicBezTo>
                      <a:pt x="326" y="2088"/>
                      <a:pt x="447" y="2562"/>
                      <a:pt x="566" y="3037"/>
                    </a:cubicBezTo>
                    <a:cubicBezTo>
                      <a:pt x="625" y="3274"/>
                      <a:pt x="682" y="3512"/>
                      <a:pt x="742" y="3749"/>
                    </a:cubicBezTo>
                    <a:cubicBezTo>
                      <a:pt x="756" y="3806"/>
                      <a:pt x="771" y="3862"/>
                      <a:pt x="787" y="3919"/>
                    </a:cubicBezTo>
                    <a:cubicBezTo>
                      <a:pt x="800" y="3973"/>
                      <a:pt x="824" y="4024"/>
                      <a:pt x="875" y="4051"/>
                    </a:cubicBezTo>
                    <a:cubicBezTo>
                      <a:pt x="905" y="4066"/>
                      <a:pt x="934" y="4073"/>
                      <a:pt x="962" y="4073"/>
                    </a:cubicBezTo>
                    <a:cubicBezTo>
                      <a:pt x="1078" y="4073"/>
                      <a:pt x="1162" y="3952"/>
                      <a:pt x="1116" y="3821"/>
                    </a:cubicBezTo>
                    <a:cubicBezTo>
                      <a:pt x="1061" y="3581"/>
                      <a:pt x="998" y="3344"/>
                      <a:pt x="939" y="3104"/>
                    </a:cubicBezTo>
                    <a:cubicBezTo>
                      <a:pt x="841" y="2724"/>
                      <a:pt x="755" y="2341"/>
                      <a:pt x="648" y="1964"/>
                    </a:cubicBezTo>
                    <a:cubicBezTo>
                      <a:pt x="459" y="1301"/>
                      <a:pt x="229" y="651"/>
                      <a:pt x="1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7" name="Google Shape;13677;p33"/>
              <p:cNvSpPr/>
              <p:nvPr/>
            </p:nvSpPr>
            <p:spPr>
              <a:xfrm>
                <a:off x="4574150" y="4047775"/>
                <a:ext cx="29450" cy="96825"/>
              </a:xfrm>
              <a:custGeom>
                <a:avLst/>
                <a:gdLst/>
                <a:ahLst/>
                <a:cxnLst/>
                <a:rect l="l" t="t" r="r" b="b"/>
                <a:pathLst>
                  <a:path w="1178" h="3873" extrusionOk="0">
                    <a:moveTo>
                      <a:pt x="178" y="1"/>
                    </a:moveTo>
                    <a:cubicBezTo>
                      <a:pt x="103" y="1"/>
                      <a:pt x="28" y="50"/>
                      <a:pt x="8" y="128"/>
                    </a:cubicBezTo>
                    <a:cubicBezTo>
                      <a:pt x="0" y="159"/>
                      <a:pt x="0" y="190"/>
                      <a:pt x="8" y="221"/>
                    </a:cubicBezTo>
                    <a:cubicBezTo>
                      <a:pt x="36" y="337"/>
                      <a:pt x="65" y="454"/>
                      <a:pt x="92" y="571"/>
                    </a:cubicBezTo>
                    <a:cubicBezTo>
                      <a:pt x="201" y="1022"/>
                      <a:pt x="298" y="1476"/>
                      <a:pt x="433" y="1919"/>
                    </a:cubicBezTo>
                    <a:cubicBezTo>
                      <a:pt x="651" y="2582"/>
                      <a:pt x="901" y="3233"/>
                      <a:pt x="1177" y="3873"/>
                    </a:cubicBezTo>
                    <a:cubicBezTo>
                      <a:pt x="1014" y="3229"/>
                      <a:pt x="889" y="2577"/>
                      <a:pt x="755" y="1925"/>
                    </a:cubicBezTo>
                    <a:cubicBezTo>
                      <a:pt x="657" y="1468"/>
                      <a:pt x="549" y="1014"/>
                      <a:pt x="446" y="560"/>
                    </a:cubicBezTo>
                    <a:cubicBezTo>
                      <a:pt x="419" y="443"/>
                      <a:pt x="390" y="327"/>
                      <a:pt x="364" y="211"/>
                    </a:cubicBezTo>
                    <a:cubicBezTo>
                      <a:pt x="348" y="140"/>
                      <a:pt x="333" y="61"/>
                      <a:pt x="263" y="24"/>
                    </a:cubicBezTo>
                    <a:cubicBezTo>
                      <a:pt x="237" y="8"/>
                      <a:pt x="207" y="1"/>
                      <a:pt x="178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678" name="Google Shape;13678;p33"/>
            <p:cNvGrpSpPr/>
            <p:nvPr/>
          </p:nvGrpSpPr>
          <p:grpSpPr>
            <a:xfrm>
              <a:off x="5978030" y="688574"/>
              <a:ext cx="2063919" cy="3766348"/>
              <a:chOff x="5370550" y="1132125"/>
              <a:chExt cx="904950" cy="1651400"/>
            </a:xfrm>
          </p:grpSpPr>
          <p:sp>
            <p:nvSpPr>
              <p:cNvPr id="13679" name="Google Shape;13679;p33"/>
              <p:cNvSpPr/>
              <p:nvPr/>
            </p:nvSpPr>
            <p:spPr>
              <a:xfrm>
                <a:off x="5370550" y="1877225"/>
                <a:ext cx="50350" cy="161325"/>
              </a:xfrm>
              <a:custGeom>
                <a:avLst/>
                <a:gdLst/>
                <a:ahLst/>
                <a:cxnLst/>
                <a:rect l="l" t="t" r="r" b="b"/>
                <a:pathLst>
                  <a:path w="2014" h="6453" extrusionOk="0">
                    <a:moveTo>
                      <a:pt x="465" y="321"/>
                    </a:moveTo>
                    <a:lnTo>
                      <a:pt x="465" y="321"/>
                    </a:lnTo>
                    <a:cubicBezTo>
                      <a:pt x="566" y="383"/>
                      <a:pt x="665" y="448"/>
                      <a:pt x="748" y="503"/>
                    </a:cubicBezTo>
                    <a:cubicBezTo>
                      <a:pt x="993" y="676"/>
                      <a:pt x="1245" y="857"/>
                      <a:pt x="1499" y="1126"/>
                    </a:cubicBezTo>
                    <a:cubicBezTo>
                      <a:pt x="1598" y="1237"/>
                      <a:pt x="1730" y="1471"/>
                      <a:pt x="1778" y="1626"/>
                    </a:cubicBezTo>
                    <a:cubicBezTo>
                      <a:pt x="1829" y="1777"/>
                      <a:pt x="1849" y="1974"/>
                      <a:pt x="1849" y="2164"/>
                    </a:cubicBezTo>
                    <a:cubicBezTo>
                      <a:pt x="1799" y="1806"/>
                      <a:pt x="1668" y="1459"/>
                      <a:pt x="1449" y="1173"/>
                    </a:cubicBezTo>
                    <a:lnTo>
                      <a:pt x="1449" y="1173"/>
                    </a:lnTo>
                    <a:cubicBezTo>
                      <a:pt x="1802" y="1757"/>
                      <a:pt x="1871" y="2595"/>
                      <a:pt x="1655" y="3236"/>
                    </a:cubicBezTo>
                    <a:cubicBezTo>
                      <a:pt x="1757" y="2792"/>
                      <a:pt x="1763" y="2324"/>
                      <a:pt x="1657" y="1881"/>
                    </a:cubicBezTo>
                    <a:cubicBezTo>
                      <a:pt x="1564" y="1530"/>
                      <a:pt x="1389" y="1200"/>
                      <a:pt x="1160" y="917"/>
                    </a:cubicBezTo>
                    <a:lnTo>
                      <a:pt x="1160" y="917"/>
                    </a:lnTo>
                    <a:cubicBezTo>
                      <a:pt x="1685" y="1706"/>
                      <a:pt x="1755" y="2632"/>
                      <a:pt x="1474" y="3480"/>
                    </a:cubicBezTo>
                    <a:cubicBezTo>
                      <a:pt x="1427" y="3631"/>
                      <a:pt x="1366" y="3743"/>
                      <a:pt x="1282" y="3902"/>
                    </a:cubicBezTo>
                    <a:cubicBezTo>
                      <a:pt x="1271" y="3931"/>
                      <a:pt x="1243" y="3964"/>
                      <a:pt x="1240" y="3996"/>
                    </a:cubicBezTo>
                    <a:cubicBezTo>
                      <a:pt x="1225" y="4016"/>
                      <a:pt x="1209" y="4037"/>
                      <a:pt x="1192" y="4057"/>
                    </a:cubicBezTo>
                    <a:cubicBezTo>
                      <a:pt x="1305" y="3867"/>
                      <a:pt x="1400" y="3665"/>
                      <a:pt x="1467" y="3454"/>
                    </a:cubicBezTo>
                    <a:cubicBezTo>
                      <a:pt x="1587" y="3054"/>
                      <a:pt x="1634" y="2630"/>
                      <a:pt x="1572" y="2216"/>
                    </a:cubicBezTo>
                    <a:cubicBezTo>
                      <a:pt x="1490" y="1551"/>
                      <a:pt x="1223" y="1037"/>
                      <a:pt x="746" y="570"/>
                    </a:cubicBezTo>
                    <a:lnTo>
                      <a:pt x="746" y="570"/>
                    </a:lnTo>
                    <a:cubicBezTo>
                      <a:pt x="1145" y="1052"/>
                      <a:pt x="1400" y="1560"/>
                      <a:pt x="1484" y="2177"/>
                    </a:cubicBezTo>
                    <a:cubicBezTo>
                      <a:pt x="1597" y="2847"/>
                      <a:pt x="1408" y="3580"/>
                      <a:pt x="996" y="4160"/>
                    </a:cubicBezTo>
                    <a:cubicBezTo>
                      <a:pt x="845" y="4378"/>
                      <a:pt x="686" y="4571"/>
                      <a:pt x="504" y="4780"/>
                    </a:cubicBezTo>
                    <a:cubicBezTo>
                      <a:pt x="677" y="4522"/>
                      <a:pt x="877" y="4281"/>
                      <a:pt x="1040" y="4016"/>
                    </a:cubicBezTo>
                    <a:cubicBezTo>
                      <a:pt x="1163" y="3821"/>
                      <a:pt x="1271" y="3614"/>
                      <a:pt x="1333" y="3389"/>
                    </a:cubicBezTo>
                    <a:cubicBezTo>
                      <a:pt x="1415" y="3063"/>
                      <a:pt x="1448" y="2720"/>
                      <a:pt x="1432" y="2383"/>
                    </a:cubicBezTo>
                    <a:cubicBezTo>
                      <a:pt x="1415" y="2125"/>
                      <a:pt x="1395" y="1946"/>
                      <a:pt x="1317" y="1699"/>
                    </a:cubicBezTo>
                    <a:cubicBezTo>
                      <a:pt x="1133" y="1186"/>
                      <a:pt x="824" y="728"/>
                      <a:pt x="465" y="321"/>
                    </a:cubicBezTo>
                    <a:close/>
                    <a:moveTo>
                      <a:pt x="309" y="5114"/>
                    </a:moveTo>
                    <a:cubicBezTo>
                      <a:pt x="311" y="5117"/>
                      <a:pt x="315" y="5118"/>
                      <a:pt x="318" y="5119"/>
                    </a:cubicBezTo>
                    <a:cubicBezTo>
                      <a:pt x="305" y="5137"/>
                      <a:pt x="293" y="5156"/>
                      <a:pt x="279" y="5175"/>
                    </a:cubicBezTo>
                    <a:cubicBezTo>
                      <a:pt x="290" y="5154"/>
                      <a:pt x="299" y="5134"/>
                      <a:pt x="309" y="5114"/>
                    </a:cubicBezTo>
                    <a:close/>
                    <a:moveTo>
                      <a:pt x="1125" y="4366"/>
                    </a:moveTo>
                    <a:lnTo>
                      <a:pt x="1125" y="4366"/>
                    </a:lnTo>
                    <a:cubicBezTo>
                      <a:pt x="1078" y="4485"/>
                      <a:pt x="1041" y="4607"/>
                      <a:pt x="1020" y="4732"/>
                    </a:cubicBezTo>
                    <a:cubicBezTo>
                      <a:pt x="974" y="5035"/>
                      <a:pt x="978" y="5352"/>
                      <a:pt x="1089" y="5642"/>
                    </a:cubicBezTo>
                    <a:cubicBezTo>
                      <a:pt x="1120" y="5735"/>
                      <a:pt x="1194" y="5851"/>
                      <a:pt x="1202" y="5897"/>
                    </a:cubicBezTo>
                    <a:cubicBezTo>
                      <a:pt x="1194" y="5902"/>
                      <a:pt x="1180" y="5907"/>
                      <a:pt x="1168" y="5912"/>
                    </a:cubicBezTo>
                    <a:cubicBezTo>
                      <a:pt x="1154" y="5874"/>
                      <a:pt x="1123" y="5840"/>
                      <a:pt x="1107" y="5801"/>
                    </a:cubicBezTo>
                    <a:cubicBezTo>
                      <a:pt x="946" y="5482"/>
                      <a:pt x="836" y="4958"/>
                      <a:pt x="989" y="4568"/>
                    </a:cubicBezTo>
                    <a:lnTo>
                      <a:pt x="989" y="4568"/>
                    </a:lnTo>
                    <a:cubicBezTo>
                      <a:pt x="807" y="4917"/>
                      <a:pt x="786" y="5346"/>
                      <a:pt x="909" y="5717"/>
                    </a:cubicBezTo>
                    <a:cubicBezTo>
                      <a:pt x="938" y="5799"/>
                      <a:pt x="975" y="5877"/>
                      <a:pt x="1020" y="5951"/>
                    </a:cubicBezTo>
                    <a:cubicBezTo>
                      <a:pt x="1022" y="5954"/>
                      <a:pt x="1025" y="5959"/>
                      <a:pt x="1027" y="5964"/>
                    </a:cubicBezTo>
                    <a:cubicBezTo>
                      <a:pt x="1011" y="5970"/>
                      <a:pt x="996" y="5977"/>
                      <a:pt x="980" y="5983"/>
                    </a:cubicBezTo>
                    <a:cubicBezTo>
                      <a:pt x="978" y="5980"/>
                      <a:pt x="975" y="5977"/>
                      <a:pt x="974" y="5974"/>
                    </a:cubicBezTo>
                    <a:cubicBezTo>
                      <a:pt x="953" y="5937"/>
                      <a:pt x="933" y="5900"/>
                      <a:pt x="915" y="5860"/>
                    </a:cubicBezTo>
                    <a:cubicBezTo>
                      <a:pt x="899" y="5826"/>
                      <a:pt x="839" y="5655"/>
                      <a:pt x="820" y="5557"/>
                    </a:cubicBezTo>
                    <a:cubicBezTo>
                      <a:pt x="773" y="5340"/>
                      <a:pt x="759" y="5112"/>
                      <a:pt x="786" y="4875"/>
                    </a:cubicBezTo>
                    <a:lnTo>
                      <a:pt x="786" y="4875"/>
                    </a:lnTo>
                    <a:cubicBezTo>
                      <a:pt x="739" y="5064"/>
                      <a:pt x="723" y="5259"/>
                      <a:pt x="723" y="5454"/>
                    </a:cubicBezTo>
                    <a:cubicBezTo>
                      <a:pt x="724" y="5594"/>
                      <a:pt x="728" y="5738"/>
                      <a:pt x="773" y="5874"/>
                    </a:cubicBezTo>
                    <a:cubicBezTo>
                      <a:pt x="788" y="5912"/>
                      <a:pt x="810" y="5985"/>
                      <a:pt x="842" y="6039"/>
                    </a:cubicBezTo>
                    <a:cubicBezTo>
                      <a:pt x="829" y="6044"/>
                      <a:pt x="817" y="6049"/>
                      <a:pt x="804" y="6054"/>
                    </a:cubicBezTo>
                    <a:cubicBezTo>
                      <a:pt x="801" y="6049"/>
                      <a:pt x="800" y="6044"/>
                      <a:pt x="798" y="6040"/>
                    </a:cubicBezTo>
                    <a:cubicBezTo>
                      <a:pt x="745" y="5941"/>
                      <a:pt x="734" y="5912"/>
                      <a:pt x="700" y="5799"/>
                    </a:cubicBezTo>
                    <a:cubicBezTo>
                      <a:pt x="635" y="5563"/>
                      <a:pt x="621" y="5350"/>
                      <a:pt x="641" y="5093"/>
                    </a:cubicBezTo>
                    <a:lnTo>
                      <a:pt x="641" y="5093"/>
                    </a:lnTo>
                    <a:cubicBezTo>
                      <a:pt x="580" y="5326"/>
                      <a:pt x="549" y="5572"/>
                      <a:pt x="580" y="5813"/>
                    </a:cubicBezTo>
                    <a:cubicBezTo>
                      <a:pt x="594" y="5905"/>
                      <a:pt x="621" y="5995"/>
                      <a:pt x="662" y="6078"/>
                    </a:cubicBezTo>
                    <a:cubicBezTo>
                      <a:pt x="667" y="6088"/>
                      <a:pt x="673" y="6099"/>
                      <a:pt x="680" y="6109"/>
                    </a:cubicBezTo>
                    <a:cubicBezTo>
                      <a:pt x="660" y="6117"/>
                      <a:pt x="644" y="6124"/>
                      <a:pt x="625" y="6133"/>
                    </a:cubicBezTo>
                    <a:cubicBezTo>
                      <a:pt x="620" y="6119"/>
                      <a:pt x="614" y="6106"/>
                      <a:pt x="605" y="6080"/>
                    </a:cubicBezTo>
                    <a:cubicBezTo>
                      <a:pt x="568" y="5977"/>
                      <a:pt x="541" y="5870"/>
                      <a:pt x="520" y="5762"/>
                    </a:cubicBezTo>
                    <a:cubicBezTo>
                      <a:pt x="497" y="5625"/>
                      <a:pt x="477" y="5469"/>
                      <a:pt x="508" y="5314"/>
                    </a:cubicBezTo>
                    <a:lnTo>
                      <a:pt x="508" y="5314"/>
                    </a:lnTo>
                    <a:cubicBezTo>
                      <a:pt x="440" y="5485"/>
                      <a:pt x="433" y="5676"/>
                      <a:pt x="440" y="5860"/>
                    </a:cubicBezTo>
                    <a:cubicBezTo>
                      <a:pt x="446" y="5964"/>
                      <a:pt x="465" y="6068"/>
                      <a:pt x="502" y="6164"/>
                    </a:cubicBezTo>
                    <a:cubicBezTo>
                      <a:pt x="505" y="6170"/>
                      <a:pt x="507" y="6176"/>
                      <a:pt x="510" y="6181"/>
                    </a:cubicBezTo>
                    <a:lnTo>
                      <a:pt x="464" y="6200"/>
                    </a:lnTo>
                    <a:cubicBezTo>
                      <a:pt x="451" y="6147"/>
                      <a:pt x="429" y="6077"/>
                      <a:pt x="418" y="6020"/>
                    </a:cubicBezTo>
                    <a:cubicBezTo>
                      <a:pt x="382" y="5845"/>
                      <a:pt x="357" y="5700"/>
                      <a:pt x="387" y="5492"/>
                    </a:cubicBezTo>
                    <a:lnTo>
                      <a:pt x="387" y="5492"/>
                    </a:lnTo>
                    <a:cubicBezTo>
                      <a:pt x="332" y="5636"/>
                      <a:pt x="312" y="5794"/>
                      <a:pt x="314" y="5948"/>
                    </a:cubicBezTo>
                    <a:cubicBezTo>
                      <a:pt x="319" y="6046"/>
                      <a:pt x="326" y="6149"/>
                      <a:pt x="361" y="6242"/>
                    </a:cubicBezTo>
                    <a:cubicBezTo>
                      <a:pt x="336" y="6251"/>
                      <a:pt x="310" y="6258"/>
                      <a:pt x="285" y="6264"/>
                    </a:cubicBezTo>
                    <a:cubicBezTo>
                      <a:pt x="265" y="6153"/>
                      <a:pt x="261" y="6107"/>
                      <a:pt x="247" y="5961"/>
                    </a:cubicBezTo>
                    <a:cubicBezTo>
                      <a:pt x="239" y="5866"/>
                      <a:pt x="228" y="5769"/>
                      <a:pt x="238" y="5674"/>
                    </a:cubicBezTo>
                    <a:lnTo>
                      <a:pt x="238" y="5674"/>
                    </a:lnTo>
                    <a:cubicBezTo>
                      <a:pt x="181" y="5868"/>
                      <a:pt x="160" y="6078"/>
                      <a:pt x="183" y="6282"/>
                    </a:cubicBezTo>
                    <a:lnTo>
                      <a:pt x="172" y="6282"/>
                    </a:lnTo>
                    <a:cubicBezTo>
                      <a:pt x="88" y="6068"/>
                      <a:pt x="146" y="5726"/>
                      <a:pt x="239" y="5526"/>
                    </a:cubicBezTo>
                    <a:cubicBezTo>
                      <a:pt x="402" y="5171"/>
                      <a:pt x="615" y="4950"/>
                      <a:pt x="866" y="4658"/>
                    </a:cubicBezTo>
                    <a:cubicBezTo>
                      <a:pt x="954" y="4562"/>
                      <a:pt x="1040" y="4465"/>
                      <a:pt x="1125" y="4366"/>
                    </a:cubicBezTo>
                    <a:close/>
                    <a:moveTo>
                      <a:pt x="140" y="0"/>
                    </a:moveTo>
                    <a:cubicBezTo>
                      <a:pt x="120" y="0"/>
                      <a:pt x="103" y="8"/>
                      <a:pt x="89" y="29"/>
                    </a:cubicBezTo>
                    <a:cubicBezTo>
                      <a:pt x="56" y="91"/>
                      <a:pt x="130" y="134"/>
                      <a:pt x="165" y="175"/>
                    </a:cubicBezTo>
                    <a:cubicBezTo>
                      <a:pt x="237" y="249"/>
                      <a:pt x="305" y="326"/>
                      <a:pt x="372" y="407"/>
                    </a:cubicBezTo>
                    <a:cubicBezTo>
                      <a:pt x="862" y="978"/>
                      <a:pt x="1315" y="1691"/>
                      <a:pt x="1317" y="2451"/>
                    </a:cubicBezTo>
                    <a:cubicBezTo>
                      <a:pt x="1326" y="2767"/>
                      <a:pt x="1294" y="3027"/>
                      <a:pt x="1237" y="3312"/>
                    </a:cubicBezTo>
                    <a:cubicBezTo>
                      <a:pt x="1176" y="3570"/>
                      <a:pt x="1087" y="3749"/>
                      <a:pt x="949" y="3979"/>
                    </a:cubicBezTo>
                    <a:cubicBezTo>
                      <a:pt x="760" y="4294"/>
                      <a:pt x="516" y="4571"/>
                      <a:pt x="327" y="4885"/>
                    </a:cubicBezTo>
                    <a:cubicBezTo>
                      <a:pt x="146" y="5192"/>
                      <a:pt x="31" y="5542"/>
                      <a:pt x="7" y="5900"/>
                    </a:cubicBezTo>
                    <a:cubicBezTo>
                      <a:pt x="0" y="6080"/>
                      <a:pt x="22" y="6266"/>
                      <a:pt x="94" y="6432"/>
                    </a:cubicBezTo>
                    <a:cubicBezTo>
                      <a:pt x="103" y="6446"/>
                      <a:pt x="116" y="6452"/>
                      <a:pt x="128" y="6452"/>
                    </a:cubicBezTo>
                    <a:cubicBezTo>
                      <a:pt x="137" y="6452"/>
                      <a:pt x="146" y="6449"/>
                      <a:pt x="154" y="6444"/>
                    </a:cubicBezTo>
                    <a:cubicBezTo>
                      <a:pt x="156" y="6445"/>
                      <a:pt x="159" y="6447"/>
                      <a:pt x="161" y="6447"/>
                    </a:cubicBezTo>
                    <a:cubicBezTo>
                      <a:pt x="165" y="6448"/>
                      <a:pt x="170" y="6448"/>
                      <a:pt x="174" y="6448"/>
                    </a:cubicBezTo>
                    <a:cubicBezTo>
                      <a:pt x="193" y="6448"/>
                      <a:pt x="210" y="6438"/>
                      <a:pt x="221" y="6422"/>
                    </a:cubicBezTo>
                    <a:cubicBezTo>
                      <a:pt x="382" y="6422"/>
                      <a:pt x="695" y="6235"/>
                      <a:pt x="813" y="6194"/>
                    </a:cubicBezTo>
                    <a:cubicBezTo>
                      <a:pt x="955" y="6131"/>
                      <a:pt x="1032" y="6099"/>
                      <a:pt x="1189" y="6037"/>
                    </a:cubicBezTo>
                    <a:cubicBezTo>
                      <a:pt x="1277" y="6010"/>
                      <a:pt x="1314" y="5967"/>
                      <a:pt x="1315" y="5912"/>
                    </a:cubicBezTo>
                    <a:cubicBezTo>
                      <a:pt x="1312" y="5818"/>
                      <a:pt x="1246" y="5738"/>
                      <a:pt x="1215" y="5653"/>
                    </a:cubicBezTo>
                    <a:cubicBezTo>
                      <a:pt x="1187" y="5598"/>
                      <a:pt x="1123" y="5347"/>
                      <a:pt x="1124" y="5278"/>
                    </a:cubicBezTo>
                    <a:cubicBezTo>
                      <a:pt x="1106" y="5084"/>
                      <a:pt x="1118" y="4867"/>
                      <a:pt x="1144" y="4724"/>
                    </a:cubicBezTo>
                    <a:cubicBezTo>
                      <a:pt x="1197" y="4486"/>
                      <a:pt x="1269" y="4325"/>
                      <a:pt x="1371" y="4121"/>
                    </a:cubicBezTo>
                    <a:cubicBezTo>
                      <a:pt x="1405" y="4057"/>
                      <a:pt x="1439" y="3992"/>
                      <a:pt x="1474" y="3929"/>
                    </a:cubicBezTo>
                    <a:cubicBezTo>
                      <a:pt x="1542" y="3832"/>
                      <a:pt x="1606" y="3733"/>
                      <a:pt x="1664" y="3630"/>
                    </a:cubicBezTo>
                    <a:cubicBezTo>
                      <a:pt x="1832" y="3323"/>
                      <a:pt x="1926" y="2984"/>
                      <a:pt x="1963" y="2638"/>
                    </a:cubicBezTo>
                    <a:cubicBezTo>
                      <a:pt x="2008" y="2280"/>
                      <a:pt x="2013" y="1911"/>
                      <a:pt x="1900" y="1569"/>
                    </a:cubicBezTo>
                    <a:cubicBezTo>
                      <a:pt x="1825" y="1355"/>
                      <a:pt x="1694" y="1122"/>
                      <a:pt x="1535" y="953"/>
                    </a:cubicBezTo>
                    <a:cubicBezTo>
                      <a:pt x="1297" y="722"/>
                      <a:pt x="1065" y="553"/>
                      <a:pt x="766" y="357"/>
                    </a:cubicBezTo>
                    <a:cubicBezTo>
                      <a:pt x="615" y="260"/>
                      <a:pt x="464" y="166"/>
                      <a:pt x="309" y="78"/>
                    </a:cubicBezTo>
                    <a:cubicBezTo>
                      <a:pt x="253" y="53"/>
                      <a:pt x="190" y="0"/>
                      <a:pt x="14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0" name="Google Shape;13680;p33"/>
              <p:cNvSpPr/>
              <p:nvPr/>
            </p:nvSpPr>
            <p:spPr>
              <a:xfrm>
                <a:off x="6225100" y="1877225"/>
                <a:ext cx="50400" cy="161325"/>
              </a:xfrm>
              <a:custGeom>
                <a:avLst/>
                <a:gdLst/>
                <a:ahLst/>
                <a:cxnLst/>
                <a:rect l="l" t="t" r="r" b="b"/>
                <a:pathLst>
                  <a:path w="2016" h="6453" extrusionOk="0">
                    <a:moveTo>
                      <a:pt x="1550" y="321"/>
                    </a:moveTo>
                    <a:cubicBezTo>
                      <a:pt x="1191" y="728"/>
                      <a:pt x="882" y="1186"/>
                      <a:pt x="699" y="1699"/>
                    </a:cubicBezTo>
                    <a:cubicBezTo>
                      <a:pt x="622" y="1946"/>
                      <a:pt x="601" y="2125"/>
                      <a:pt x="583" y="2383"/>
                    </a:cubicBezTo>
                    <a:cubicBezTo>
                      <a:pt x="567" y="2720"/>
                      <a:pt x="601" y="3063"/>
                      <a:pt x="683" y="3389"/>
                    </a:cubicBezTo>
                    <a:cubicBezTo>
                      <a:pt x="745" y="3614"/>
                      <a:pt x="853" y="3821"/>
                      <a:pt x="975" y="4016"/>
                    </a:cubicBezTo>
                    <a:cubicBezTo>
                      <a:pt x="1139" y="4281"/>
                      <a:pt x="1338" y="4522"/>
                      <a:pt x="1512" y="4780"/>
                    </a:cubicBezTo>
                    <a:cubicBezTo>
                      <a:pt x="1329" y="4571"/>
                      <a:pt x="1171" y="4378"/>
                      <a:pt x="1019" y="4160"/>
                    </a:cubicBezTo>
                    <a:cubicBezTo>
                      <a:pt x="607" y="3580"/>
                      <a:pt x="418" y="2847"/>
                      <a:pt x="531" y="2177"/>
                    </a:cubicBezTo>
                    <a:cubicBezTo>
                      <a:pt x="616" y="1560"/>
                      <a:pt x="870" y="1052"/>
                      <a:pt x="1270" y="570"/>
                    </a:cubicBezTo>
                    <a:lnTo>
                      <a:pt x="1270" y="570"/>
                    </a:lnTo>
                    <a:cubicBezTo>
                      <a:pt x="792" y="1037"/>
                      <a:pt x="525" y="1551"/>
                      <a:pt x="443" y="2216"/>
                    </a:cubicBezTo>
                    <a:cubicBezTo>
                      <a:pt x="381" y="2630"/>
                      <a:pt x="428" y="3054"/>
                      <a:pt x="549" y="3454"/>
                    </a:cubicBezTo>
                    <a:cubicBezTo>
                      <a:pt x="616" y="3665"/>
                      <a:pt x="710" y="3867"/>
                      <a:pt x="823" y="4057"/>
                    </a:cubicBezTo>
                    <a:cubicBezTo>
                      <a:pt x="807" y="4037"/>
                      <a:pt x="791" y="4016"/>
                      <a:pt x="776" y="3996"/>
                    </a:cubicBezTo>
                    <a:cubicBezTo>
                      <a:pt x="772" y="3964"/>
                      <a:pt x="745" y="3931"/>
                      <a:pt x="734" y="3902"/>
                    </a:cubicBezTo>
                    <a:cubicBezTo>
                      <a:pt x="648" y="3743"/>
                      <a:pt x="588" y="3631"/>
                      <a:pt x="541" y="3480"/>
                    </a:cubicBezTo>
                    <a:cubicBezTo>
                      <a:pt x="261" y="2632"/>
                      <a:pt x="330" y="1706"/>
                      <a:pt x="855" y="917"/>
                    </a:cubicBezTo>
                    <a:lnTo>
                      <a:pt x="855" y="917"/>
                    </a:lnTo>
                    <a:cubicBezTo>
                      <a:pt x="627" y="1200"/>
                      <a:pt x="452" y="1530"/>
                      <a:pt x="359" y="1881"/>
                    </a:cubicBezTo>
                    <a:cubicBezTo>
                      <a:pt x="252" y="2324"/>
                      <a:pt x="258" y="2792"/>
                      <a:pt x="360" y="3236"/>
                    </a:cubicBezTo>
                    <a:cubicBezTo>
                      <a:pt x="144" y="2595"/>
                      <a:pt x="213" y="1757"/>
                      <a:pt x="566" y="1173"/>
                    </a:cubicBezTo>
                    <a:lnTo>
                      <a:pt x="566" y="1173"/>
                    </a:lnTo>
                    <a:cubicBezTo>
                      <a:pt x="347" y="1459"/>
                      <a:pt x="216" y="1806"/>
                      <a:pt x="166" y="2164"/>
                    </a:cubicBezTo>
                    <a:cubicBezTo>
                      <a:pt x="166" y="1974"/>
                      <a:pt x="186" y="1777"/>
                      <a:pt x="237" y="1626"/>
                    </a:cubicBezTo>
                    <a:cubicBezTo>
                      <a:pt x="285" y="1471"/>
                      <a:pt x="417" y="1237"/>
                      <a:pt x="516" y="1126"/>
                    </a:cubicBezTo>
                    <a:cubicBezTo>
                      <a:pt x="771" y="857"/>
                      <a:pt x="1023" y="676"/>
                      <a:pt x="1267" y="503"/>
                    </a:cubicBezTo>
                    <a:cubicBezTo>
                      <a:pt x="1350" y="448"/>
                      <a:pt x="1451" y="383"/>
                      <a:pt x="1550" y="321"/>
                    </a:cubicBezTo>
                    <a:close/>
                    <a:moveTo>
                      <a:pt x="1707" y="5114"/>
                    </a:moveTo>
                    <a:cubicBezTo>
                      <a:pt x="1717" y="5134"/>
                      <a:pt x="1726" y="5154"/>
                      <a:pt x="1736" y="5175"/>
                    </a:cubicBezTo>
                    <a:cubicBezTo>
                      <a:pt x="1723" y="5156"/>
                      <a:pt x="1710" y="5137"/>
                      <a:pt x="1698" y="5119"/>
                    </a:cubicBezTo>
                    <a:cubicBezTo>
                      <a:pt x="1700" y="5118"/>
                      <a:pt x="1704" y="5117"/>
                      <a:pt x="1707" y="5114"/>
                    </a:cubicBezTo>
                    <a:close/>
                    <a:moveTo>
                      <a:pt x="890" y="4366"/>
                    </a:moveTo>
                    <a:cubicBezTo>
                      <a:pt x="976" y="4465"/>
                      <a:pt x="1061" y="4562"/>
                      <a:pt x="1149" y="4658"/>
                    </a:cubicBezTo>
                    <a:cubicBezTo>
                      <a:pt x="1400" y="4950"/>
                      <a:pt x="1614" y="5171"/>
                      <a:pt x="1776" y="5526"/>
                    </a:cubicBezTo>
                    <a:cubicBezTo>
                      <a:pt x="1869" y="5726"/>
                      <a:pt x="1928" y="6068"/>
                      <a:pt x="1843" y="6282"/>
                    </a:cubicBezTo>
                    <a:lnTo>
                      <a:pt x="1832" y="6282"/>
                    </a:lnTo>
                    <a:cubicBezTo>
                      <a:pt x="1856" y="6078"/>
                      <a:pt x="1834" y="5868"/>
                      <a:pt x="1777" y="5674"/>
                    </a:cubicBezTo>
                    <a:lnTo>
                      <a:pt x="1777" y="5674"/>
                    </a:lnTo>
                    <a:cubicBezTo>
                      <a:pt x="1787" y="5769"/>
                      <a:pt x="1776" y="5866"/>
                      <a:pt x="1769" y="5961"/>
                    </a:cubicBezTo>
                    <a:cubicBezTo>
                      <a:pt x="1754" y="6107"/>
                      <a:pt x="1750" y="6153"/>
                      <a:pt x="1730" y="6264"/>
                    </a:cubicBezTo>
                    <a:cubicBezTo>
                      <a:pt x="1705" y="6258"/>
                      <a:pt x="1679" y="6251"/>
                      <a:pt x="1655" y="6242"/>
                    </a:cubicBezTo>
                    <a:cubicBezTo>
                      <a:pt x="1689" y="6149"/>
                      <a:pt x="1697" y="6046"/>
                      <a:pt x="1702" y="5948"/>
                    </a:cubicBezTo>
                    <a:cubicBezTo>
                      <a:pt x="1703" y="5794"/>
                      <a:pt x="1683" y="5636"/>
                      <a:pt x="1628" y="5492"/>
                    </a:cubicBezTo>
                    <a:lnTo>
                      <a:pt x="1628" y="5492"/>
                    </a:lnTo>
                    <a:cubicBezTo>
                      <a:pt x="1658" y="5700"/>
                      <a:pt x="1633" y="5845"/>
                      <a:pt x="1597" y="6020"/>
                    </a:cubicBezTo>
                    <a:cubicBezTo>
                      <a:pt x="1586" y="6077"/>
                      <a:pt x="1564" y="6147"/>
                      <a:pt x="1553" y="6200"/>
                    </a:cubicBezTo>
                    <a:lnTo>
                      <a:pt x="1506" y="6181"/>
                    </a:lnTo>
                    <a:cubicBezTo>
                      <a:pt x="1508" y="6176"/>
                      <a:pt x="1511" y="6170"/>
                      <a:pt x="1513" y="6164"/>
                    </a:cubicBezTo>
                    <a:cubicBezTo>
                      <a:pt x="1550" y="6068"/>
                      <a:pt x="1569" y="5964"/>
                      <a:pt x="1575" y="5860"/>
                    </a:cubicBezTo>
                    <a:cubicBezTo>
                      <a:pt x="1583" y="5676"/>
                      <a:pt x="1575" y="5485"/>
                      <a:pt x="1507" y="5314"/>
                    </a:cubicBezTo>
                    <a:lnTo>
                      <a:pt x="1507" y="5314"/>
                    </a:lnTo>
                    <a:cubicBezTo>
                      <a:pt x="1538" y="5469"/>
                      <a:pt x="1519" y="5625"/>
                      <a:pt x="1496" y="5762"/>
                    </a:cubicBezTo>
                    <a:cubicBezTo>
                      <a:pt x="1475" y="5870"/>
                      <a:pt x="1447" y="5977"/>
                      <a:pt x="1410" y="6080"/>
                    </a:cubicBezTo>
                    <a:cubicBezTo>
                      <a:pt x="1401" y="6106"/>
                      <a:pt x="1395" y="6119"/>
                      <a:pt x="1390" y="6133"/>
                    </a:cubicBezTo>
                    <a:cubicBezTo>
                      <a:pt x="1372" y="6124"/>
                      <a:pt x="1355" y="6117"/>
                      <a:pt x="1336" y="6109"/>
                    </a:cubicBezTo>
                    <a:cubicBezTo>
                      <a:pt x="1342" y="6099"/>
                      <a:pt x="1348" y="6088"/>
                      <a:pt x="1353" y="6078"/>
                    </a:cubicBezTo>
                    <a:cubicBezTo>
                      <a:pt x="1394" y="5995"/>
                      <a:pt x="1421" y="5905"/>
                      <a:pt x="1435" y="5813"/>
                    </a:cubicBezTo>
                    <a:cubicBezTo>
                      <a:pt x="1466" y="5572"/>
                      <a:pt x="1435" y="5326"/>
                      <a:pt x="1374" y="5093"/>
                    </a:cubicBezTo>
                    <a:lnTo>
                      <a:pt x="1374" y="5093"/>
                    </a:lnTo>
                    <a:cubicBezTo>
                      <a:pt x="1394" y="5350"/>
                      <a:pt x="1381" y="5563"/>
                      <a:pt x="1316" y="5799"/>
                    </a:cubicBezTo>
                    <a:cubicBezTo>
                      <a:pt x="1281" y="5912"/>
                      <a:pt x="1270" y="5941"/>
                      <a:pt x="1218" y="6040"/>
                    </a:cubicBezTo>
                    <a:cubicBezTo>
                      <a:pt x="1215" y="6044"/>
                      <a:pt x="1214" y="6049"/>
                      <a:pt x="1211" y="6054"/>
                    </a:cubicBezTo>
                    <a:cubicBezTo>
                      <a:pt x="1198" y="6049"/>
                      <a:pt x="1187" y="6044"/>
                      <a:pt x="1174" y="6039"/>
                    </a:cubicBezTo>
                    <a:cubicBezTo>
                      <a:pt x="1205" y="5985"/>
                      <a:pt x="1228" y="5912"/>
                      <a:pt x="1244" y="5874"/>
                    </a:cubicBezTo>
                    <a:cubicBezTo>
                      <a:pt x="1287" y="5738"/>
                      <a:pt x="1291" y="5594"/>
                      <a:pt x="1292" y="5454"/>
                    </a:cubicBezTo>
                    <a:cubicBezTo>
                      <a:pt x="1292" y="5259"/>
                      <a:pt x="1277" y="5064"/>
                      <a:pt x="1229" y="4875"/>
                    </a:cubicBezTo>
                    <a:lnTo>
                      <a:pt x="1229" y="4875"/>
                    </a:lnTo>
                    <a:cubicBezTo>
                      <a:pt x="1256" y="5112"/>
                      <a:pt x="1244" y="5340"/>
                      <a:pt x="1195" y="5557"/>
                    </a:cubicBezTo>
                    <a:cubicBezTo>
                      <a:pt x="1177" y="5655"/>
                      <a:pt x="1116" y="5826"/>
                      <a:pt x="1100" y="5860"/>
                    </a:cubicBezTo>
                    <a:cubicBezTo>
                      <a:pt x="1082" y="5900"/>
                      <a:pt x="1063" y="5937"/>
                      <a:pt x="1041" y="5974"/>
                    </a:cubicBezTo>
                    <a:cubicBezTo>
                      <a:pt x="1040" y="5977"/>
                      <a:pt x="1038" y="5980"/>
                      <a:pt x="1036" y="5983"/>
                    </a:cubicBezTo>
                    <a:cubicBezTo>
                      <a:pt x="1019" y="5977"/>
                      <a:pt x="1004" y="5970"/>
                      <a:pt x="988" y="5964"/>
                    </a:cubicBezTo>
                    <a:cubicBezTo>
                      <a:pt x="991" y="5959"/>
                      <a:pt x="993" y="5954"/>
                      <a:pt x="996" y="5951"/>
                    </a:cubicBezTo>
                    <a:cubicBezTo>
                      <a:pt x="1040" y="5877"/>
                      <a:pt x="1077" y="5799"/>
                      <a:pt x="1106" y="5717"/>
                    </a:cubicBezTo>
                    <a:cubicBezTo>
                      <a:pt x="1229" y="5346"/>
                      <a:pt x="1209" y="4917"/>
                      <a:pt x="1027" y="4568"/>
                    </a:cubicBezTo>
                    <a:lnTo>
                      <a:pt x="1027" y="4568"/>
                    </a:lnTo>
                    <a:cubicBezTo>
                      <a:pt x="1179" y="4958"/>
                      <a:pt x="1070" y="5482"/>
                      <a:pt x="909" y="5801"/>
                    </a:cubicBezTo>
                    <a:cubicBezTo>
                      <a:pt x="893" y="5840"/>
                      <a:pt x="863" y="5874"/>
                      <a:pt x="848" y="5912"/>
                    </a:cubicBezTo>
                    <a:cubicBezTo>
                      <a:pt x="835" y="5907"/>
                      <a:pt x="822" y="5902"/>
                      <a:pt x="813" y="5897"/>
                    </a:cubicBezTo>
                    <a:cubicBezTo>
                      <a:pt x="822" y="5851"/>
                      <a:pt x="895" y="5735"/>
                      <a:pt x="926" y="5642"/>
                    </a:cubicBezTo>
                    <a:cubicBezTo>
                      <a:pt x="1038" y="5352"/>
                      <a:pt x="1041" y="5035"/>
                      <a:pt x="996" y="4732"/>
                    </a:cubicBezTo>
                    <a:cubicBezTo>
                      <a:pt x="974" y="4607"/>
                      <a:pt x="937" y="4485"/>
                      <a:pt x="890" y="4366"/>
                    </a:cubicBezTo>
                    <a:close/>
                    <a:moveTo>
                      <a:pt x="1876" y="0"/>
                    </a:moveTo>
                    <a:cubicBezTo>
                      <a:pt x="1826" y="0"/>
                      <a:pt x="1763" y="53"/>
                      <a:pt x="1707" y="78"/>
                    </a:cubicBezTo>
                    <a:cubicBezTo>
                      <a:pt x="1553" y="166"/>
                      <a:pt x="1400" y="260"/>
                      <a:pt x="1250" y="357"/>
                    </a:cubicBezTo>
                    <a:cubicBezTo>
                      <a:pt x="951" y="553"/>
                      <a:pt x="719" y="722"/>
                      <a:pt x="481" y="953"/>
                    </a:cubicBezTo>
                    <a:cubicBezTo>
                      <a:pt x="322" y="1122"/>
                      <a:pt x="190" y="1355"/>
                      <a:pt x="116" y="1569"/>
                    </a:cubicBezTo>
                    <a:cubicBezTo>
                      <a:pt x="1" y="1911"/>
                      <a:pt x="8" y="2280"/>
                      <a:pt x="52" y="2638"/>
                    </a:cubicBezTo>
                    <a:cubicBezTo>
                      <a:pt x="89" y="2984"/>
                      <a:pt x="184" y="3323"/>
                      <a:pt x="351" y="3630"/>
                    </a:cubicBezTo>
                    <a:cubicBezTo>
                      <a:pt x="410" y="3733"/>
                      <a:pt x="473" y="3832"/>
                      <a:pt x="541" y="3929"/>
                    </a:cubicBezTo>
                    <a:cubicBezTo>
                      <a:pt x="576" y="3992"/>
                      <a:pt x="611" y="4057"/>
                      <a:pt x="644" y="4121"/>
                    </a:cubicBezTo>
                    <a:cubicBezTo>
                      <a:pt x="746" y="4325"/>
                      <a:pt x="818" y="4486"/>
                      <a:pt x="871" y="4724"/>
                    </a:cubicBezTo>
                    <a:cubicBezTo>
                      <a:pt x="898" y="4867"/>
                      <a:pt x="910" y="5084"/>
                      <a:pt x="891" y="5278"/>
                    </a:cubicBezTo>
                    <a:cubicBezTo>
                      <a:pt x="892" y="5347"/>
                      <a:pt x="829" y="5598"/>
                      <a:pt x="800" y="5653"/>
                    </a:cubicBezTo>
                    <a:cubicBezTo>
                      <a:pt x="769" y="5738"/>
                      <a:pt x="704" y="5818"/>
                      <a:pt x="700" y="5912"/>
                    </a:cubicBezTo>
                    <a:cubicBezTo>
                      <a:pt x="701" y="5967"/>
                      <a:pt x="738" y="6010"/>
                      <a:pt x="827" y="6037"/>
                    </a:cubicBezTo>
                    <a:cubicBezTo>
                      <a:pt x="983" y="6099"/>
                      <a:pt x="1060" y="6131"/>
                      <a:pt x="1203" y="6194"/>
                    </a:cubicBezTo>
                    <a:cubicBezTo>
                      <a:pt x="1320" y="6235"/>
                      <a:pt x="1633" y="6422"/>
                      <a:pt x="1796" y="6422"/>
                    </a:cubicBezTo>
                    <a:cubicBezTo>
                      <a:pt x="1805" y="6438"/>
                      <a:pt x="1823" y="6448"/>
                      <a:pt x="1842" y="6448"/>
                    </a:cubicBezTo>
                    <a:cubicBezTo>
                      <a:pt x="1846" y="6448"/>
                      <a:pt x="1850" y="6448"/>
                      <a:pt x="1854" y="6447"/>
                    </a:cubicBezTo>
                    <a:cubicBezTo>
                      <a:pt x="1857" y="6447"/>
                      <a:pt x="1859" y="6445"/>
                      <a:pt x="1862" y="6444"/>
                    </a:cubicBezTo>
                    <a:cubicBezTo>
                      <a:pt x="1869" y="6449"/>
                      <a:pt x="1878" y="6452"/>
                      <a:pt x="1887" y="6452"/>
                    </a:cubicBezTo>
                    <a:cubicBezTo>
                      <a:pt x="1899" y="6452"/>
                      <a:pt x="1912" y="6446"/>
                      <a:pt x="1921" y="6432"/>
                    </a:cubicBezTo>
                    <a:cubicBezTo>
                      <a:pt x="1993" y="6266"/>
                      <a:pt x="2016" y="6080"/>
                      <a:pt x="2008" y="5900"/>
                    </a:cubicBezTo>
                    <a:cubicBezTo>
                      <a:pt x="1985" y="5542"/>
                      <a:pt x="1869" y="5192"/>
                      <a:pt x="1688" y="4885"/>
                    </a:cubicBezTo>
                    <a:cubicBezTo>
                      <a:pt x="1499" y="4571"/>
                      <a:pt x="1255" y="4294"/>
                      <a:pt x="1066" y="3979"/>
                    </a:cubicBezTo>
                    <a:cubicBezTo>
                      <a:pt x="929" y="3749"/>
                      <a:pt x="839" y="3570"/>
                      <a:pt x="778" y="3312"/>
                    </a:cubicBezTo>
                    <a:cubicBezTo>
                      <a:pt x="721" y="3027"/>
                      <a:pt x="689" y="2767"/>
                      <a:pt x="699" y="2451"/>
                    </a:cubicBezTo>
                    <a:cubicBezTo>
                      <a:pt x="700" y="1691"/>
                      <a:pt x="1153" y="978"/>
                      <a:pt x="1643" y="407"/>
                    </a:cubicBezTo>
                    <a:cubicBezTo>
                      <a:pt x="1710" y="326"/>
                      <a:pt x="1779" y="249"/>
                      <a:pt x="1851" y="175"/>
                    </a:cubicBezTo>
                    <a:cubicBezTo>
                      <a:pt x="1885" y="134"/>
                      <a:pt x="1960" y="91"/>
                      <a:pt x="1926" y="29"/>
                    </a:cubicBezTo>
                    <a:cubicBezTo>
                      <a:pt x="1913" y="8"/>
                      <a:pt x="1895" y="0"/>
                      <a:pt x="18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1" name="Google Shape;13681;p33"/>
              <p:cNvSpPr/>
              <p:nvPr/>
            </p:nvSpPr>
            <p:spPr>
              <a:xfrm>
                <a:off x="5372425" y="1360925"/>
                <a:ext cx="64900" cy="152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6106" extrusionOk="0">
                    <a:moveTo>
                      <a:pt x="1568" y="4469"/>
                    </a:moveTo>
                    <a:cubicBezTo>
                      <a:pt x="1578" y="4472"/>
                      <a:pt x="1585" y="4473"/>
                      <a:pt x="1590" y="4474"/>
                    </a:cubicBezTo>
                    <a:cubicBezTo>
                      <a:pt x="1777" y="4512"/>
                      <a:pt x="1969" y="4550"/>
                      <a:pt x="2160" y="4550"/>
                    </a:cubicBezTo>
                    <a:cubicBezTo>
                      <a:pt x="2241" y="4550"/>
                      <a:pt x="2322" y="4543"/>
                      <a:pt x="2402" y="4527"/>
                    </a:cubicBezTo>
                    <a:lnTo>
                      <a:pt x="2402" y="4527"/>
                    </a:lnTo>
                    <a:cubicBezTo>
                      <a:pt x="2367" y="4689"/>
                      <a:pt x="2275" y="4972"/>
                      <a:pt x="2244" y="5019"/>
                    </a:cubicBezTo>
                    <a:cubicBezTo>
                      <a:pt x="2172" y="5189"/>
                      <a:pt x="2026" y="5404"/>
                      <a:pt x="1955" y="5486"/>
                    </a:cubicBezTo>
                    <a:cubicBezTo>
                      <a:pt x="1738" y="5768"/>
                      <a:pt x="1497" y="5898"/>
                      <a:pt x="1212" y="5910"/>
                    </a:cubicBezTo>
                    <a:cubicBezTo>
                      <a:pt x="1210" y="5910"/>
                      <a:pt x="1207" y="5910"/>
                      <a:pt x="1204" y="5910"/>
                    </a:cubicBezTo>
                    <a:cubicBezTo>
                      <a:pt x="739" y="5910"/>
                      <a:pt x="363" y="5552"/>
                      <a:pt x="254" y="5059"/>
                    </a:cubicBezTo>
                    <a:cubicBezTo>
                      <a:pt x="228" y="4932"/>
                      <a:pt x="224" y="4798"/>
                      <a:pt x="238" y="4658"/>
                    </a:cubicBezTo>
                    <a:lnTo>
                      <a:pt x="238" y="4658"/>
                    </a:lnTo>
                    <a:cubicBezTo>
                      <a:pt x="252" y="4755"/>
                      <a:pt x="276" y="4848"/>
                      <a:pt x="316" y="4932"/>
                    </a:cubicBezTo>
                    <a:cubicBezTo>
                      <a:pt x="429" y="5135"/>
                      <a:pt x="633" y="5242"/>
                      <a:pt x="842" y="5242"/>
                    </a:cubicBezTo>
                    <a:cubicBezTo>
                      <a:pt x="989" y="5242"/>
                      <a:pt x="1138" y="5190"/>
                      <a:pt x="1261" y="5082"/>
                    </a:cubicBezTo>
                    <a:cubicBezTo>
                      <a:pt x="1453" y="4916"/>
                      <a:pt x="1549" y="4675"/>
                      <a:pt x="1568" y="4469"/>
                    </a:cubicBezTo>
                    <a:close/>
                    <a:moveTo>
                      <a:pt x="2058" y="0"/>
                    </a:moveTo>
                    <a:cubicBezTo>
                      <a:pt x="2021" y="0"/>
                      <a:pt x="1983" y="33"/>
                      <a:pt x="1996" y="78"/>
                    </a:cubicBezTo>
                    <a:cubicBezTo>
                      <a:pt x="2141" y="596"/>
                      <a:pt x="1997" y="1188"/>
                      <a:pt x="1743" y="1664"/>
                    </a:cubicBezTo>
                    <a:cubicBezTo>
                      <a:pt x="1439" y="2212"/>
                      <a:pt x="1127" y="2515"/>
                      <a:pt x="739" y="3015"/>
                    </a:cubicBezTo>
                    <a:cubicBezTo>
                      <a:pt x="323" y="3555"/>
                      <a:pt x="0" y="4248"/>
                      <a:pt x="38" y="4944"/>
                    </a:cubicBezTo>
                    <a:cubicBezTo>
                      <a:pt x="91" y="5549"/>
                      <a:pt x="569" y="6106"/>
                      <a:pt x="1199" y="6106"/>
                    </a:cubicBezTo>
                    <a:cubicBezTo>
                      <a:pt x="1208" y="6106"/>
                      <a:pt x="1218" y="6106"/>
                      <a:pt x="1228" y="6105"/>
                    </a:cubicBezTo>
                    <a:cubicBezTo>
                      <a:pt x="1559" y="6095"/>
                      <a:pt x="1868" y="5911"/>
                      <a:pt x="2064" y="5646"/>
                    </a:cubicBezTo>
                    <a:cubicBezTo>
                      <a:pt x="2345" y="5294"/>
                      <a:pt x="2529" y="4865"/>
                      <a:pt x="2596" y="4422"/>
                    </a:cubicBezTo>
                    <a:cubicBezTo>
                      <a:pt x="2594" y="4369"/>
                      <a:pt x="2552" y="4324"/>
                      <a:pt x="2499" y="4324"/>
                    </a:cubicBezTo>
                    <a:cubicBezTo>
                      <a:pt x="2453" y="4326"/>
                      <a:pt x="2411" y="4344"/>
                      <a:pt x="2367" y="4354"/>
                    </a:cubicBezTo>
                    <a:cubicBezTo>
                      <a:pt x="2283" y="4371"/>
                      <a:pt x="2295" y="4369"/>
                      <a:pt x="2192" y="4375"/>
                    </a:cubicBezTo>
                    <a:cubicBezTo>
                      <a:pt x="2173" y="4376"/>
                      <a:pt x="2154" y="4376"/>
                      <a:pt x="2135" y="4376"/>
                    </a:cubicBezTo>
                    <a:cubicBezTo>
                      <a:pt x="2022" y="4376"/>
                      <a:pt x="1905" y="4362"/>
                      <a:pt x="1849" y="4355"/>
                    </a:cubicBezTo>
                    <a:cubicBezTo>
                      <a:pt x="1738" y="4339"/>
                      <a:pt x="1627" y="4312"/>
                      <a:pt x="1517" y="4294"/>
                    </a:cubicBezTo>
                    <a:cubicBezTo>
                      <a:pt x="1411" y="4298"/>
                      <a:pt x="1411" y="4376"/>
                      <a:pt x="1406" y="4428"/>
                    </a:cubicBezTo>
                    <a:cubicBezTo>
                      <a:pt x="1371" y="4773"/>
                      <a:pt x="1116" y="5080"/>
                      <a:pt x="812" y="5080"/>
                    </a:cubicBezTo>
                    <a:cubicBezTo>
                      <a:pt x="794" y="5080"/>
                      <a:pt x="776" y="5079"/>
                      <a:pt x="758" y="5076"/>
                    </a:cubicBezTo>
                    <a:cubicBezTo>
                      <a:pt x="536" y="5035"/>
                      <a:pt x="428" y="4921"/>
                      <a:pt x="384" y="4670"/>
                    </a:cubicBezTo>
                    <a:cubicBezTo>
                      <a:pt x="325" y="4386"/>
                      <a:pt x="428" y="3952"/>
                      <a:pt x="540" y="3723"/>
                    </a:cubicBezTo>
                    <a:cubicBezTo>
                      <a:pt x="565" y="3667"/>
                      <a:pt x="594" y="3612"/>
                      <a:pt x="622" y="3556"/>
                    </a:cubicBezTo>
                    <a:cubicBezTo>
                      <a:pt x="630" y="3546"/>
                      <a:pt x="633" y="3533"/>
                      <a:pt x="633" y="3520"/>
                    </a:cubicBezTo>
                    <a:cubicBezTo>
                      <a:pt x="925" y="3035"/>
                      <a:pt x="1359" y="2554"/>
                      <a:pt x="1669" y="2076"/>
                    </a:cubicBezTo>
                    <a:cubicBezTo>
                      <a:pt x="1950" y="1638"/>
                      <a:pt x="2130" y="1135"/>
                      <a:pt x="2175" y="616"/>
                    </a:cubicBezTo>
                    <a:cubicBezTo>
                      <a:pt x="2186" y="486"/>
                      <a:pt x="2178" y="337"/>
                      <a:pt x="2165" y="256"/>
                    </a:cubicBezTo>
                    <a:cubicBezTo>
                      <a:pt x="2152" y="179"/>
                      <a:pt x="2141" y="95"/>
                      <a:pt x="2105" y="24"/>
                    </a:cubicBezTo>
                    <a:cubicBezTo>
                      <a:pt x="2093" y="7"/>
                      <a:pt x="2076" y="0"/>
                      <a:pt x="20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2" name="Google Shape;13682;p33"/>
              <p:cNvSpPr/>
              <p:nvPr/>
            </p:nvSpPr>
            <p:spPr>
              <a:xfrm>
                <a:off x="5375550" y="1474450"/>
                <a:ext cx="5412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2165" h="1426" extrusionOk="0">
                    <a:moveTo>
                      <a:pt x="1506" y="1"/>
                    </a:moveTo>
                    <a:cubicBezTo>
                      <a:pt x="1483" y="109"/>
                      <a:pt x="1455" y="209"/>
                      <a:pt x="1403" y="303"/>
                    </a:cubicBezTo>
                    <a:cubicBezTo>
                      <a:pt x="1339" y="421"/>
                      <a:pt x="1232" y="535"/>
                      <a:pt x="1135" y="601"/>
                    </a:cubicBezTo>
                    <a:cubicBezTo>
                      <a:pt x="1015" y="680"/>
                      <a:pt x="874" y="716"/>
                      <a:pt x="744" y="716"/>
                    </a:cubicBezTo>
                    <a:cubicBezTo>
                      <a:pt x="699" y="716"/>
                      <a:pt x="656" y="711"/>
                      <a:pt x="615" y="703"/>
                    </a:cubicBezTo>
                    <a:cubicBezTo>
                      <a:pt x="480" y="679"/>
                      <a:pt x="319" y="576"/>
                      <a:pt x="239" y="421"/>
                    </a:cubicBezTo>
                    <a:cubicBezTo>
                      <a:pt x="214" y="377"/>
                      <a:pt x="199" y="322"/>
                      <a:pt x="180" y="241"/>
                    </a:cubicBezTo>
                    <a:cubicBezTo>
                      <a:pt x="168" y="202"/>
                      <a:pt x="174" y="131"/>
                      <a:pt x="105" y="131"/>
                    </a:cubicBezTo>
                    <a:cubicBezTo>
                      <a:pt x="100" y="131"/>
                      <a:pt x="96" y="131"/>
                      <a:pt x="91" y="132"/>
                    </a:cubicBezTo>
                    <a:cubicBezTo>
                      <a:pt x="16" y="155"/>
                      <a:pt x="53" y="256"/>
                      <a:pt x="82" y="338"/>
                    </a:cubicBezTo>
                    <a:cubicBezTo>
                      <a:pt x="70" y="338"/>
                      <a:pt x="58" y="340"/>
                      <a:pt x="43" y="346"/>
                    </a:cubicBezTo>
                    <a:cubicBezTo>
                      <a:pt x="1" y="371"/>
                      <a:pt x="2" y="423"/>
                      <a:pt x="22" y="463"/>
                    </a:cubicBezTo>
                    <a:cubicBezTo>
                      <a:pt x="37" y="509"/>
                      <a:pt x="57" y="552"/>
                      <a:pt x="79" y="592"/>
                    </a:cubicBezTo>
                    <a:cubicBezTo>
                      <a:pt x="104" y="632"/>
                      <a:pt x="130" y="669"/>
                      <a:pt x="157" y="701"/>
                    </a:cubicBezTo>
                    <a:cubicBezTo>
                      <a:pt x="139" y="720"/>
                      <a:pt x="131" y="750"/>
                      <a:pt x="137" y="775"/>
                    </a:cubicBezTo>
                    <a:cubicBezTo>
                      <a:pt x="147" y="807"/>
                      <a:pt x="178" y="829"/>
                      <a:pt x="199" y="856"/>
                    </a:cubicBezTo>
                    <a:cubicBezTo>
                      <a:pt x="232" y="890"/>
                      <a:pt x="266" y="922"/>
                      <a:pt x="304" y="951"/>
                    </a:cubicBezTo>
                    <a:cubicBezTo>
                      <a:pt x="280" y="968"/>
                      <a:pt x="269" y="1000"/>
                      <a:pt x="276" y="1029"/>
                    </a:cubicBezTo>
                    <a:cubicBezTo>
                      <a:pt x="285" y="1061"/>
                      <a:pt x="316" y="1079"/>
                      <a:pt x="340" y="1100"/>
                    </a:cubicBezTo>
                    <a:cubicBezTo>
                      <a:pt x="409" y="1159"/>
                      <a:pt x="487" y="1209"/>
                      <a:pt x="573" y="1242"/>
                    </a:cubicBezTo>
                    <a:cubicBezTo>
                      <a:pt x="614" y="1257"/>
                      <a:pt x="654" y="1270"/>
                      <a:pt x="692" y="1278"/>
                    </a:cubicBezTo>
                    <a:cubicBezTo>
                      <a:pt x="681" y="1306"/>
                      <a:pt x="682" y="1339"/>
                      <a:pt x="705" y="1360"/>
                    </a:cubicBezTo>
                    <a:cubicBezTo>
                      <a:pt x="724" y="1381"/>
                      <a:pt x="754" y="1383"/>
                      <a:pt x="781" y="1388"/>
                    </a:cubicBezTo>
                    <a:cubicBezTo>
                      <a:pt x="823" y="1394"/>
                      <a:pt x="866" y="1400"/>
                      <a:pt x="909" y="1404"/>
                    </a:cubicBezTo>
                    <a:cubicBezTo>
                      <a:pt x="928" y="1405"/>
                      <a:pt x="947" y="1405"/>
                      <a:pt x="965" y="1405"/>
                    </a:cubicBezTo>
                    <a:cubicBezTo>
                      <a:pt x="1041" y="1405"/>
                      <a:pt x="1114" y="1397"/>
                      <a:pt x="1183" y="1381"/>
                    </a:cubicBezTo>
                    <a:lnTo>
                      <a:pt x="1183" y="1381"/>
                    </a:lnTo>
                    <a:cubicBezTo>
                      <a:pt x="1181" y="1400"/>
                      <a:pt x="1191" y="1421"/>
                      <a:pt x="1211" y="1425"/>
                    </a:cubicBezTo>
                    <a:cubicBezTo>
                      <a:pt x="1214" y="1426"/>
                      <a:pt x="1217" y="1426"/>
                      <a:pt x="1220" y="1426"/>
                    </a:cubicBezTo>
                    <a:cubicBezTo>
                      <a:pt x="1251" y="1426"/>
                      <a:pt x="1282" y="1406"/>
                      <a:pt x="1314" y="1400"/>
                    </a:cubicBezTo>
                    <a:cubicBezTo>
                      <a:pt x="1499" y="1340"/>
                      <a:pt x="1594" y="1292"/>
                      <a:pt x="1728" y="1146"/>
                    </a:cubicBezTo>
                    <a:cubicBezTo>
                      <a:pt x="1952" y="882"/>
                      <a:pt x="2159" y="500"/>
                      <a:pt x="2165" y="116"/>
                    </a:cubicBezTo>
                    <a:lnTo>
                      <a:pt x="2165" y="116"/>
                    </a:lnTo>
                    <a:cubicBezTo>
                      <a:pt x="2133" y="394"/>
                      <a:pt x="2009" y="634"/>
                      <a:pt x="1844" y="860"/>
                    </a:cubicBezTo>
                    <a:cubicBezTo>
                      <a:pt x="1798" y="927"/>
                      <a:pt x="1751" y="988"/>
                      <a:pt x="1697" y="1043"/>
                    </a:cubicBezTo>
                    <a:cubicBezTo>
                      <a:pt x="1722" y="1010"/>
                      <a:pt x="1746" y="976"/>
                      <a:pt x="1767" y="938"/>
                    </a:cubicBezTo>
                    <a:cubicBezTo>
                      <a:pt x="1903" y="689"/>
                      <a:pt x="2000" y="408"/>
                      <a:pt x="1999" y="121"/>
                    </a:cubicBezTo>
                    <a:lnTo>
                      <a:pt x="1999" y="121"/>
                    </a:lnTo>
                    <a:cubicBezTo>
                      <a:pt x="1959" y="520"/>
                      <a:pt x="1732" y="959"/>
                      <a:pt x="1467" y="1117"/>
                    </a:cubicBezTo>
                    <a:cubicBezTo>
                      <a:pt x="1383" y="1164"/>
                      <a:pt x="1313" y="1196"/>
                      <a:pt x="1244" y="1218"/>
                    </a:cubicBezTo>
                    <a:cubicBezTo>
                      <a:pt x="1630" y="1034"/>
                      <a:pt x="1848" y="551"/>
                      <a:pt x="1836" y="96"/>
                    </a:cubicBezTo>
                    <a:lnTo>
                      <a:pt x="1836" y="96"/>
                    </a:lnTo>
                    <a:cubicBezTo>
                      <a:pt x="1812" y="461"/>
                      <a:pt x="1625" y="829"/>
                      <a:pt x="1375" y="1015"/>
                    </a:cubicBezTo>
                    <a:cubicBezTo>
                      <a:pt x="1278" y="1091"/>
                      <a:pt x="1074" y="1136"/>
                      <a:pt x="1002" y="1144"/>
                    </a:cubicBezTo>
                    <a:cubicBezTo>
                      <a:pt x="953" y="1150"/>
                      <a:pt x="908" y="1153"/>
                      <a:pt x="868" y="1153"/>
                    </a:cubicBezTo>
                    <a:cubicBezTo>
                      <a:pt x="766" y="1153"/>
                      <a:pt x="685" y="1134"/>
                      <a:pt x="595" y="1091"/>
                    </a:cubicBezTo>
                    <a:lnTo>
                      <a:pt x="595" y="1091"/>
                    </a:lnTo>
                    <a:cubicBezTo>
                      <a:pt x="671" y="1110"/>
                      <a:pt x="749" y="1120"/>
                      <a:pt x="827" y="1120"/>
                    </a:cubicBezTo>
                    <a:cubicBezTo>
                      <a:pt x="983" y="1120"/>
                      <a:pt x="1135" y="1080"/>
                      <a:pt x="1248" y="1000"/>
                    </a:cubicBezTo>
                    <a:cubicBezTo>
                      <a:pt x="1516" y="829"/>
                      <a:pt x="1727" y="427"/>
                      <a:pt x="1717" y="66"/>
                    </a:cubicBezTo>
                    <a:lnTo>
                      <a:pt x="1717" y="66"/>
                    </a:lnTo>
                    <a:cubicBezTo>
                      <a:pt x="1687" y="369"/>
                      <a:pt x="1548" y="627"/>
                      <a:pt x="1325" y="817"/>
                    </a:cubicBezTo>
                    <a:cubicBezTo>
                      <a:pt x="1215" y="896"/>
                      <a:pt x="1026" y="974"/>
                      <a:pt x="846" y="974"/>
                    </a:cubicBezTo>
                    <a:cubicBezTo>
                      <a:pt x="837" y="974"/>
                      <a:pt x="828" y="974"/>
                      <a:pt x="820" y="973"/>
                    </a:cubicBezTo>
                    <a:cubicBezTo>
                      <a:pt x="816" y="973"/>
                      <a:pt x="813" y="973"/>
                      <a:pt x="809" y="973"/>
                    </a:cubicBezTo>
                    <a:cubicBezTo>
                      <a:pt x="765" y="973"/>
                      <a:pt x="715" y="967"/>
                      <a:pt x="667" y="956"/>
                    </a:cubicBezTo>
                    <a:lnTo>
                      <a:pt x="667" y="956"/>
                    </a:lnTo>
                    <a:cubicBezTo>
                      <a:pt x="697" y="959"/>
                      <a:pt x="726" y="962"/>
                      <a:pt x="755" y="962"/>
                    </a:cubicBezTo>
                    <a:cubicBezTo>
                      <a:pt x="824" y="961"/>
                      <a:pt x="892" y="952"/>
                      <a:pt x="959" y="933"/>
                    </a:cubicBezTo>
                    <a:cubicBezTo>
                      <a:pt x="1051" y="905"/>
                      <a:pt x="1143" y="865"/>
                      <a:pt x="1221" y="808"/>
                    </a:cubicBezTo>
                    <a:cubicBezTo>
                      <a:pt x="1454" y="622"/>
                      <a:pt x="1586" y="327"/>
                      <a:pt x="1609" y="32"/>
                    </a:cubicBezTo>
                    <a:lnTo>
                      <a:pt x="1609" y="32"/>
                    </a:lnTo>
                    <a:cubicBezTo>
                      <a:pt x="1557" y="325"/>
                      <a:pt x="1392" y="608"/>
                      <a:pt x="1167" y="752"/>
                    </a:cubicBezTo>
                    <a:cubicBezTo>
                      <a:pt x="1045" y="816"/>
                      <a:pt x="920" y="845"/>
                      <a:pt x="801" y="845"/>
                    </a:cubicBezTo>
                    <a:cubicBezTo>
                      <a:pt x="697" y="845"/>
                      <a:pt x="597" y="823"/>
                      <a:pt x="508" y="781"/>
                    </a:cubicBezTo>
                    <a:lnTo>
                      <a:pt x="508" y="781"/>
                    </a:lnTo>
                    <a:cubicBezTo>
                      <a:pt x="520" y="784"/>
                      <a:pt x="532" y="788"/>
                      <a:pt x="544" y="791"/>
                    </a:cubicBezTo>
                    <a:cubicBezTo>
                      <a:pt x="602" y="805"/>
                      <a:pt x="659" y="811"/>
                      <a:pt x="716" y="811"/>
                    </a:cubicBezTo>
                    <a:cubicBezTo>
                      <a:pt x="1123" y="811"/>
                      <a:pt x="1473" y="465"/>
                      <a:pt x="150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3" name="Google Shape;13683;p33"/>
              <p:cNvSpPr/>
              <p:nvPr/>
            </p:nvSpPr>
            <p:spPr>
              <a:xfrm>
                <a:off x="5378700" y="1132125"/>
                <a:ext cx="158050" cy="266600"/>
              </a:xfrm>
              <a:custGeom>
                <a:avLst/>
                <a:gdLst/>
                <a:ahLst/>
                <a:cxnLst/>
                <a:rect l="l" t="t" r="r" b="b"/>
                <a:pathLst>
                  <a:path w="6322" h="10664" extrusionOk="0">
                    <a:moveTo>
                      <a:pt x="3340" y="1966"/>
                    </a:moveTo>
                    <a:cubicBezTo>
                      <a:pt x="3375" y="2111"/>
                      <a:pt x="3371" y="2131"/>
                      <a:pt x="3375" y="2307"/>
                    </a:cubicBezTo>
                    <a:cubicBezTo>
                      <a:pt x="3371" y="2553"/>
                      <a:pt x="3324" y="2766"/>
                      <a:pt x="3227" y="3027"/>
                    </a:cubicBezTo>
                    <a:cubicBezTo>
                      <a:pt x="3113" y="3352"/>
                      <a:pt x="2774" y="3827"/>
                      <a:pt x="2601" y="4033"/>
                    </a:cubicBezTo>
                    <a:cubicBezTo>
                      <a:pt x="2584" y="4052"/>
                      <a:pt x="2532" y="4114"/>
                      <a:pt x="2483" y="4172"/>
                    </a:cubicBezTo>
                    <a:cubicBezTo>
                      <a:pt x="2450" y="4202"/>
                      <a:pt x="2416" y="4233"/>
                      <a:pt x="2385" y="4265"/>
                    </a:cubicBezTo>
                    <a:cubicBezTo>
                      <a:pt x="2380" y="4270"/>
                      <a:pt x="2374" y="4276"/>
                      <a:pt x="2368" y="4283"/>
                    </a:cubicBezTo>
                    <a:cubicBezTo>
                      <a:pt x="2390" y="4201"/>
                      <a:pt x="2408" y="4110"/>
                      <a:pt x="2423" y="4013"/>
                    </a:cubicBezTo>
                    <a:cubicBezTo>
                      <a:pt x="2454" y="3816"/>
                      <a:pt x="2449" y="3542"/>
                      <a:pt x="2475" y="3400"/>
                    </a:cubicBezTo>
                    <a:cubicBezTo>
                      <a:pt x="2544" y="2952"/>
                      <a:pt x="2740" y="2600"/>
                      <a:pt x="3023" y="2286"/>
                    </a:cubicBezTo>
                    <a:cubicBezTo>
                      <a:pt x="3141" y="2165"/>
                      <a:pt x="3275" y="2024"/>
                      <a:pt x="3340" y="1966"/>
                    </a:cubicBezTo>
                    <a:close/>
                    <a:moveTo>
                      <a:pt x="1116" y="4367"/>
                    </a:moveTo>
                    <a:cubicBezTo>
                      <a:pt x="1131" y="4381"/>
                      <a:pt x="1147" y="4398"/>
                      <a:pt x="1152" y="4404"/>
                    </a:cubicBezTo>
                    <a:cubicBezTo>
                      <a:pt x="1380" y="4691"/>
                      <a:pt x="1491" y="5174"/>
                      <a:pt x="1528" y="5596"/>
                    </a:cubicBezTo>
                    <a:cubicBezTo>
                      <a:pt x="1478" y="5368"/>
                      <a:pt x="1417" y="5143"/>
                      <a:pt x="1341" y="4923"/>
                    </a:cubicBezTo>
                    <a:lnTo>
                      <a:pt x="1341" y="4923"/>
                    </a:lnTo>
                    <a:cubicBezTo>
                      <a:pt x="1401" y="5197"/>
                      <a:pt x="1436" y="5434"/>
                      <a:pt x="1466" y="5683"/>
                    </a:cubicBezTo>
                    <a:cubicBezTo>
                      <a:pt x="1385" y="5372"/>
                      <a:pt x="1300" y="5060"/>
                      <a:pt x="1261" y="4743"/>
                    </a:cubicBezTo>
                    <a:lnTo>
                      <a:pt x="1261" y="4743"/>
                    </a:lnTo>
                    <a:cubicBezTo>
                      <a:pt x="1260" y="5041"/>
                      <a:pt x="1311" y="5339"/>
                      <a:pt x="1357" y="5634"/>
                    </a:cubicBezTo>
                    <a:cubicBezTo>
                      <a:pt x="1367" y="5702"/>
                      <a:pt x="1380" y="5777"/>
                      <a:pt x="1393" y="5852"/>
                    </a:cubicBezTo>
                    <a:cubicBezTo>
                      <a:pt x="1328" y="5658"/>
                      <a:pt x="1267" y="5462"/>
                      <a:pt x="1220" y="5263"/>
                    </a:cubicBezTo>
                    <a:cubicBezTo>
                      <a:pt x="1184" y="5077"/>
                      <a:pt x="1142" y="4902"/>
                      <a:pt x="1163" y="4712"/>
                    </a:cubicBezTo>
                    <a:lnTo>
                      <a:pt x="1163" y="4712"/>
                    </a:lnTo>
                    <a:cubicBezTo>
                      <a:pt x="1135" y="4816"/>
                      <a:pt x="1141" y="4924"/>
                      <a:pt x="1146" y="5031"/>
                    </a:cubicBezTo>
                    <a:cubicBezTo>
                      <a:pt x="1153" y="5221"/>
                      <a:pt x="1187" y="5409"/>
                      <a:pt x="1231" y="5594"/>
                    </a:cubicBezTo>
                    <a:cubicBezTo>
                      <a:pt x="1246" y="5654"/>
                      <a:pt x="1262" y="5718"/>
                      <a:pt x="1280" y="5784"/>
                    </a:cubicBezTo>
                    <a:cubicBezTo>
                      <a:pt x="1250" y="5706"/>
                      <a:pt x="1220" y="5625"/>
                      <a:pt x="1194" y="5543"/>
                    </a:cubicBezTo>
                    <a:cubicBezTo>
                      <a:pt x="1099" y="5234"/>
                      <a:pt x="1048" y="5007"/>
                      <a:pt x="1060" y="4700"/>
                    </a:cubicBezTo>
                    <a:cubicBezTo>
                      <a:pt x="1065" y="4583"/>
                      <a:pt x="1081" y="4455"/>
                      <a:pt x="1116" y="4367"/>
                    </a:cubicBezTo>
                    <a:close/>
                    <a:moveTo>
                      <a:pt x="3200" y="6089"/>
                    </a:moveTo>
                    <a:cubicBezTo>
                      <a:pt x="3198" y="6092"/>
                      <a:pt x="3197" y="6093"/>
                      <a:pt x="3195" y="6096"/>
                    </a:cubicBezTo>
                    <a:cubicBezTo>
                      <a:pt x="3075" y="6272"/>
                      <a:pt x="2989" y="6468"/>
                      <a:pt x="2876" y="6648"/>
                    </a:cubicBezTo>
                    <a:cubicBezTo>
                      <a:pt x="2698" y="6933"/>
                      <a:pt x="2471" y="7231"/>
                      <a:pt x="2248" y="7394"/>
                    </a:cubicBezTo>
                    <a:cubicBezTo>
                      <a:pt x="2079" y="7523"/>
                      <a:pt x="1872" y="7610"/>
                      <a:pt x="1718" y="7755"/>
                    </a:cubicBezTo>
                    <a:cubicBezTo>
                      <a:pt x="1718" y="7735"/>
                      <a:pt x="1718" y="7718"/>
                      <a:pt x="1719" y="7699"/>
                    </a:cubicBezTo>
                    <a:cubicBezTo>
                      <a:pt x="1720" y="7692"/>
                      <a:pt x="1724" y="7684"/>
                      <a:pt x="1724" y="7677"/>
                    </a:cubicBezTo>
                    <a:cubicBezTo>
                      <a:pt x="1726" y="7600"/>
                      <a:pt x="1743" y="7539"/>
                      <a:pt x="1772" y="7440"/>
                    </a:cubicBezTo>
                    <a:cubicBezTo>
                      <a:pt x="1806" y="7330"/>
                      <a:pt x="1849" y="7220"/>
                      <a:pt x="1937" y="7077"/>
                    </a:cubicBezTo>
                    <a:cubicBezTo>
                      <a:pt x="2060" y="6874"/>
                      <a:pt x="2239" y="6696"/>
                      <a:pt x="2455" y="6528"/>
                    </a:cubicBezTo>
                    <a:cubicBezTo>
                      <a:pt x="2560" y="6444"/>
                      <a:pt x="2836" y="6264"/>
                      <a:pt x="3015" y="6178"/>
                    </a:cubicBezTo>
                    <a:cubicBezTo>
                      <a:pt x="3082" y="6145"/>
                      <a:pt x="3145" y="6114"/>
                      <a:pt x="3200" y="6089"/>
                    </a:cubicBezTo>
                    <a:close/>
                    <a:moveTo>
                      <a:pt x="1714" y="7988"/>
                    </a:moveTo>
                    <a:lnTo>
                      <a:pt x="1713" y="7989"/>
                    </a:lnTo>
                    <a:cubicBezTo>
                      <a:pt x="1713" y="7989"/>
                      <a:pt x="1714" y="7989"/>
                      <a:pt x="1714" y="7988"/>
                    </a:cubicBezTo>
                    <a:close/>
                    <a:moveTo>
                      <a:pt x="1302" y="9218"/>
                    </a:moveTo>
                    <a:lnTo>
                      <a:pt x="1302" y="9218"/>
                    </a:lnTo>
                    <a:cubicBezTo>
                      <a:pt x="1295" y="9237"/>
                      <a:pt x="1290" y="9257"/>
                      <a:pt x="1283" y="9278"/>
                    </a:cubicBezTo>
                    <a:cubicBezTo>
                      <a:pt x="1209" y="9496"/>
                      <a:pt x="1142" y="9638"/>
                      <a:pt x="1014" y="9871"/>
                    </a:cubicBezTo>
                    <a:cubicBezTo>
                      <a:pt x="899" y="10063"/>
                      <a:pt x="869" y="10103"/>
                      <a:pt x="703" y="10252"/>
                    </a:cubicBezTo>
                    <a:cubicBezTo>
                      <a:pt x="623" y="10323"/>
                      <a:pt x="510" y="10399"/>
                      <a:pt x="373" y="10463"/>
                    </a:cubicBezTo>
                    <a:cubicBezTo>
                      <a:pt x="346" y="10475"/>
                      <a:pt x="319" y="10485"/>
                      <a:pt x="292" y="10494"/>
                    </a:cubicBezTo>
                    <a:cubicBezTo>
                      <a:pt x="251" y="10507"/>
                      <a:pt x="210" y="10517"/>
                      <a:pt x="168" y="10526"/>
                    </a:cubicBezTo>
                    <a:cubicBezTo>
                      <a:pt x="190" y="10473"/>
                      <a:pt x="219" y="10401"/>
                      <a:pt x="246" y="10326"/>
                    </a:cubicBezTo>
                    <a:cubicBezTo>
                      <a:pt x="292" y="10203"/>
                      <a:pt x="335" y="9965"/>
                      <a:pt x="343" y="9888"/>
                    </a:cubicBezTo>
                    <a:cubicBezTo>
                      <a:pt x="349" y="9851"/>
                      <a:pt x="354" y="9811"/>
                      <a:pt x="360" y="9774"/>
                    </a:cubicBezTo>
                    <a:cubicBezTo>
                      <a:pt x="505" y="9751"/>
                      <a:pt x="808" y="9648"/>
                      <a:pt x="978" y="9521"/>
                    </a:cubicBezTo>
                    <a:cubicBezTo>
                      <a:pt x="1097" y="9434"/>
                      <a:pt x="1214" y="9337"/>
                      <a:pt x="1302" y="9218"/>
                    </a:cubicBezTo>
                    <a:close/>
                    <a:moveTo>
                      <a:pt x="5140" y="1"/>
                    </a:moveTo>
                    <a:cubicBezTo>
                      <a:pt x="5107" y="1"/>
                      <a:pt x="5076" y="5"/>
                      <a:pt x="5047" y="13"/>
                    </a:cubicBezTo>
                    <a:cubicBezTo>
                      <a:pt x="5037" y="14"/>
                      <a:pt x="5022" y="19"/>
                      <a:pt x="5012" y="23"/>
                    </a:cubicBezTo>
                    <a:cubicBezTo>
                      <a:pt x="5005" y="26"/>
                      <a:pt x="4995" y="31"/>
                      <a:pt x="4986" y="35"/>
                    </a:cubicBezTo>
                    <a:cubicBezTo>
                      <a:pt x="4978" y="32"/>
                      <a:pt x="4970" y="30"/>
                      <a:pt x="4962" y="30"/>
                    </a:cubicBezTo>
                    <a:cubicBezTo>
                      <a:pt x="4949" y="30"/>
                      <a:pt x="4937" y="34"/>
                      <a:pt x="4926" y="42"/>
                    </a:cubicBezTo>
                    <a:lnTo>
                      <a:pt x="4926" y="42"/>
                    </a:lnTo>
                    <a:cubicBezTo>
                      <a:pt x="4928" y="40"/>
                      <a:pt x="4929" y="38"/>
                      <a:pt x="4929" y="38"/>
                    </a:cubicBezTo>
                    <a:lnTo>
                      <a:pt x="4929" y="38"/>
                    </a:lnTo>
                    <a:cubicBezTo>
                      <a:pt x="4928" y="38"/>
                      <a:pt x="4926" y="40"/>
                      <a:pt x="4921" y="43"/>
                    </a:cubicBezTo>
                    <a:lnTo>
                      <a:pt x="4918" y="47"/>
                    </a:lnTo>
                    <a:cubicBezTo>
                      <a:pt x="4918" y="47"/>
                      <a:pt x="4917" y="47"/>
                      <a:pt x="4917" y="48"/>
                    </a:cubicBezTo>
                    <a:lnTo>
                      <a:pt x="4918" y="48"/>
                    </a:lnTo>
                    <a:cubicBezTo>
                      <a:pt x="4708" y="234"/>
                      <a:pt x="4517" y="444"/>
                      <a:pt x="4316" y="639"/>
                    </a:cubicBezTo>
                    <a:cubicBezTo>
                      <a:pt x="4223" y="728"/>
                      <a:pt x="4133" y="820"/>
                      <a:pt x="4049" y="919"/>
                    </a:cubicBezTo>
                    <a:cubicBezTo>
                      <a:pt x="4033" y="937"/>
                      <a:pt x="4013" y="955"/>
                      <a:pt x="4015" y="981"/>
                    </a:cubicBezTo>
                    <a:cubicBezTo>
                      <a:pt x="4013" y="1014"/>
                      <a:pt x="4044" y="1035"/>
                      <a:pt x="4074" y="1035"/>
                    </a:cubicBezTo>
                    <a:cubicBezTo>
                      <a:pt x="4075" y="1035"/>
                      <a:pt x="4076" y="1035"/>
                      <a:pt x="4078" y="1035"/>
                    </a:cubicBezTo>
                    <a:cubicBezTo>
                      <a:pt x="4087" y="1048"/>
                      <a:pt x="4099" y="1058"/>
                      <a:pt x="4114" y="1062"/>
                    </a:cubicBezTo>
                    <a:cubicBezTo>
                      <a:pt x="4120" y="1063"/>
                      <a:pt x="4125" y="1064"/>
                      <a:pt x="4131" y="1064"/>
                    </a:cubicBezTo>
                    <a:cubicBezTo>
                      <a:pt x="4161" y="1064"/>
                      <a:pt x="4192" y="1048"/>
                      <a:pt x="4221" y="1042"/>
                    </a:cubicBezTo>
                    <a:cubicBezTo>
                      <a:pt x="4303" y="1025"/>
                      <a:pt x="4322" y="1022"/>
                      <a:pt x="4388" y="1017"/>
                    </a:cubicBezTo>
                    <a:cubicBezTo>
                      <a:pt x="4425" y="1012"/>
                      <a:pt x="4462" y="1010"/>
                      <a:pt x="4499" y="1010"/>
                    </a:cubicBezTo>
                    <a:cubicBezTo>
                      <a:pt x="4811" y="1010"/>
                      <a:pt x="5095" y="1171"/>
                      <a:pt x="5261" y="1389"/>
                    </a:cubicBezTo>
                    <a:cubicBezTo>
                      <a:pt x="5395" y="1562"/>
                      <a:pt x="5439" y="1783"/>
                      <a:pt x="5462" y="1977"/>
                    </a:cubicBezTo>
                    <a:cubicBezTo>
                      <a:pt x="5484" y="2327"/>
                      <a:pt x="5339" y="2617"/>
                      <a:pt x="5114" y="2867"/>
                    </a:cubicBezTo>
                    <a:cubicBezTo>
                      <a:pt x="5084" y="2900"/>
                      <a:pt x="5056" y="2930"/>
                      <a:pt x="5027" y="2957"/>
                    </a:cubicBezTo>
                    <a:cubicBezTo>
                      <a:pt x="4978" y="2982"/>
                      <a:pt x="4926" y="3004"/>
                      <a:pt x="4875" y="3027"/>
                    </a:cubicBezTo>
                    <a:cubicBezTo>
                      <a:pt x="4475" y="3224"/>
                      <a:pt x="3605" y="3390"/>
                      <a:pt x="3089" y="3751"/>
                    </a:cubicBezTo>
                    <a:cubicBezTo>
                      <a:pt x="3059" y="3770"/>
                      <a:pt x="3031" y="3790"/>
                      <a:pt x="3003" y="3811"/>
                    </a:cubicBezTo>
                    <a:lnTo>
                      <a:pt x="2914" y="3861"/>
                    </a:lnTo>
                    <a:cubicBezTo>
                      <a:pt x="3280" y="3401"/>
                      <a:pt x="3528" y="2829"/>
                      <a:pt x="3516" y="2285"/>
                    </a:cubicBezTo>
                    <a:cubicBezTo>
                      <a:pt x="3513" y="2186"/>
                      <a:pt x="3503" y="2088"/>
                      <a:pt x="3488" y="1990"/>
                    </a:cubicBezTo>
                    <a:cubicBezTo>
                      <a:pt x="3478" y="1906"/>
                      <a:pt x="3445" y="1799"/>
                      <a:pt x="3366" y="1799"/>
                    </a:cubicBezTo>
                    <a:cubicBezTo>
                      <a:pt x="3345" y="1799"/>
                      <a:pt x="3322" y="1806"/>
                      <a:pt x="3295" y="1823"/>
                    </a:cubicBezTo>
                    <a:cubicBezTo>
                      <a:pt x="3054" y="1963"/>
                      <a:pt x="2687" y="2399"/>
                      <a:pt x="2513" y="2814"/>
                    </a:cubicBezTo>
                    <a:cubicBezTo>
                      <a:pt x="2381" y="3110"/>
                      <a:pt x="2336" y="3455"/>
                      <a:pt x="2314" y="3686"/>
                    </a:cubicBezTo>
                    <a:cubicBezTo>
                      <a:pt x="2288" y="3923"/>
                      <a:pt x="2242" y="4284"/>
                      <a:pt x="2130" y="4532"/>
                    </a:cubicBezTo>
                    <a:lnTo>
                      <a:pt x="2130" y="4532"/>
                    </a:lnTo>
                    <a:cubicBezTo>
                      <a:pt x="2132" y="4529"/>
                      <a:pt x="2132" y="4527"/>
                      <a:pt x="2132" y="4527"/>
                    </a:cubicBezTo>
                    <a:lnTo>
                      <a:pt x="2132" y="4527"/>
                    </a:lnTo>
                    <a:cubicBezTo>
                      <a:pt x="2132" y="4527"/>
                      <a:pt x="2131" y="4530"/>
                      <a:pt x="2129" y="4535"/>
                    </a:cubicBezTo>
                    <a:lnTo>
                      <a:pt x="2129" y="4535"/>
                    </a:lnTo>
                    <a:cubicBezTo>
                      <a:pt x="2129" y="4534"/>
                      <a:pt x="2130" y="4533"/>
                      <a:pt x="2130" y="4532"/>
                    </a:cubicBezTo>
                    <a:lnTo>
                      <a:pt x="2130" y="4532"/>
                    </a:lnTo>
                    <a:cubicBezTo>
                      <a:pt x="2130" y="4533"/>
                      <a:pt x="2129" y="4534"/>
                      <a:pt x="2129" y="4535"/>
                    </a:cubicBezTo>
                    <a:lnTo>
                      <a:pt x="2129" y="4535"/>
                    </a:lnTo>
                    <a:cubicBezTo>
                      <a:pt x="2129" y="4535"/>
                      <a:pt x="2129" y="4535"/>
                      <a:pt x="2129" y="4535"/>
                    </a:cubicBezTo>
                    <a:lnTo>
                      <a:pt x="2129" y="4535"/>
                    </a:lnTo>
                    <a:cubicBezTo>
                      <a:pt x="2128" y="4536"/>
                      <a:pt x="2128" y="4537"/>
                      <a:pt x="2127" y="4539"/>
                    </a:cubicBezTo>
                    <a:cubicBezTo>
                      <a:pt x="2128" y="4537"/>
                      <a:pt x="2128" y="4536"/>
                      <a:pt x="2129" y="4535"/>
                    </a:cubicBezTo>
                    <a:lnTo>
                      <a:pt x="2129" y="4535"/>
                    </a:lnTo>
                    <a:cubicBezTo>
                      <a:pt x="2124" y="4545"/>
                      <a:pt x="2116" y="4562"/>
                      <a:pt x="2112" y="4568"/>
                    </a:cubicBezTo>
                    <a:cubicBezTo>
                      <a:pt x="2099" y="4593"/>
                      <a:pt x="2075" y="4614"/>
                      <a:pt x="2072" y="4642"/>
                    </a:cubicBezTo>
                    <a:cubicBezTo>
                      <a:pt x="2071" y="4651"/>
                      <a:pt x="2071" y="4659"/>
                      <a:pt x="2072" y="4666"/>
                    </a:cubicBezTo>
                    <a:cubicBezTo>
                      <a:pt x="2029" y="4733"/>
                      <a:pt x="1988" y="4803"/>
                      <a:pt x="1951" y="4872"/>
                    </a:cubicBezTo>
                    <a:cubicBezTo>
                      <a:pt x="1835" y="5087"/>
                      <a:pt x="1739" y="5310"/>
                      <a:pt x="1668" y="5542"/>
                    </a:cubicBezTo>
                    <a:cubicBezTo>
                      <a:pt x="1648" y="5241"/>
                      <a:pt x="1588" y="4944"/>
                      <a:pt x="1467" y="4662"/>
                    </a:cubicBezTo>
                    <a:cubicBezTo>
                      <a:pt x="1415" y="4538"/>
                      <a:pt x="1356" y="4412"/>
                      <a:pt x="1267" y="4309"/>
                    </a:cubicBezTo>
                    <a:cubicBezTo>
                      <a:pt x="1226" y="4261"/>
                      <a:pt x="1165" y="4191"/>
                      <a:pt x="1101" y="4191"/>
                    </a:cubicBezTo>
                    <a:cubicBezTo>
                      <a:pt x="1080" y="4191"/>
                      <a:pt x="1058" y="4199"/>
                      <a:pt x="1037" y="4218"/>
                    </a:cubicBezTo>
                    <a:cubicBezTo>
                      <a:pt x="988" y="4261"/>
                      <a:pt x="972" y="4326"/>
                      <a:pt x="956" y="4386"/>
                    </a:cubicBezTo>
                    <a:cubicBezTo>
                      <a:pt x="928" y="4494"/>
                      <a:pt x="916" y="4606"/>
                      <a:pt x="912" y="4718"/>
                    </a:cubicBezTo>
                    <a:cubicBezTo>
                      <a:pt x="887" y="5344"/>
                      <a:pt x="1196" y="5955"/>
                      <a:pt x="1404" y="6465"/>
                    </a:cubicBezTo>
                    <a:cubicBezTo>
                      <a:pt x="1453" y="6580"/>
                      <a:pt x="1494" y="6717"/>
                      <a:pt x="1526" y="6798"/>
                    </a:cubicBezTo>
                    <a:lnTo>
                      <a:pt x="1526" y="6823"/>
                    </a:lnTo>
                    <a:cubicBezTo>
                      <a:pt x="1514" y="7265"/>
                      <a:pt x="1536" y="7705"/>
                      <a:pt x="1505" y="8147"/>
                    </a:cubicBezTo>
                    <a:cubicBezTo>
                      <a:pt x="1488" y="8379"/>
                      <a:pt x="1459" y="8596"/>
                      <a:pt x="1409" y="8823"/>
                    </a:cubicBezTo>
                    <a:cubicBezTo>
                      <a:pt x="1395" y="8858"/>
                      <a:pt x="1404" y="8837"/>
                      <a:pt x="1390" y="8868"/>
                    </a:cubicBezTo>
                    <a:cubicBezTo>
                      <a:pt x="1302" y="9042"/>
                      <a:pt x="1256" y="9088"/>
                      <a:pt x="1149" y="9211"/>
                    </a:cubicBezTo>
                    <a:cubicBezTo>
                      <a:pt x="990" y="9393"/>
                      <a:pt x="802" y="9533"/>
                      <a:pt x="604" y="9611"/>
                    </a:cubicBezTo>
                    <a:cubicBezTo>
                      <a:pt x="478" y="9659"/>
                      <a:pt x="428" y="9662"/>
                      <a:pt x="328" y="9666"/>
                    </a:cubicBezTo>
                    <a:cubicBezTo>
                      <a:pt x="299" y="9666"/>
                      <a:pt x="283" y="9683"/>
                      <a:pt x="275" y="9703"/>
                    </a:cubicBezTo>
                    <a:cubicBezTo>
                      <a:pt x="268" y="9711"/>
                      <a:pt x="263" y="9718"/>
                      <a:pt x="261" y="9727"/>
                    </a:cubicBezTo>
                    <a:cubicBezTo>
                      <a:pt x="249" y="9791"/>
                      <a:pt x="242" y="9857"/>
                      <a:pt x="227" y="9920"/>
                    </a:cubicBezTo>
                    <a:cubicBezTo>
                      <a:pt x="196" y="10138"/>
                      <a:pt x="112" y="10411"/>
                      <a:pt x="38" y="10522"/>
                    </a:cubicBezTo>
                    <a:cubicBezTo>
                      <a:pt x="27" y="10535"/>
                      <a:pt x="17" y="10552"/>
                      <a:pt x="11" y="10567"/>
                    </a:cubicBezTo>
                    <a:cubicBezTo>
                      <a:pt x="5" y="10577"/>
                      <a:pt x="1" y="10588"/>
                      <a:pt x="1" y="10601"/>
                    </a:cubicBezTo>
                    <a:cubicBezTo>
                      <a:pt x="1" y="10624"/>
                      <a:pt x="15" y="10645"/>
                      <a:pt x="35" y="10655"/>
                    </a:cubicBezTo>
                    <a:cubicBezTo>
                      <a:pt x="44" y="10661"/>
                      <a:pt x="54" y="10663"/>
                      <a:pt x="65" y="10663"/>
                    </a:cubicBezTo>
                    <a:cubicBezTo>
                      <a:pt x="74" y="10663"/>
                      <a:pt x="83" y="10662"/>
                      <a:pt x="91" y="10659"/>
                    </a:cubicBezTo>
                    <a:cubicBezTo>
                      <a:pt x="104" y="10658"/>
                      <a:pt x="117" y="10658"/>
                      <a:pt x="129" y="10656"/>
                    </a:cubicBezTo>
                    <a:cubicBezTo>
                      <a:pt x="212" y="10649"/>
                      <a:pt x="294" y="10630"/>
                      <a:pt x="371" y="10602"/>
                    </a:cubicBezTo>
                    <a:cubicBezTo>
                      <a:pt x="513" y="10556"/>
                      <a:pt x="692" y="10457"/>
                      <a:pt x="838" y="10330"/>
                    </a:cubicBezTo>
                    <a:cubicBezTo>
                      <a:pt x="949" y="10233"/>
                      <a:pt x="1050" y="10123"/>
                      <a:pt x="1138" y="10002"/>
                    </a:cubicBezTo>
                    <a:cubicBezTo>
                      <a:pt x="1180" y="9963"/>
                      <a:pt x="1302" y="9767"/>
                      <a:pt x="1368" y="9605"/>
                    </a:cubicBezTo>
                    <a:cubicBezTo>
                      <a:pt x="1587" y="9096"/>
                      <a:pt x="1685" y="8543"/>
                      <a:pt x="1710" y="7992"/>
                    </a:cubicBezTo>
                    <a:lnTo>
                      <a:pt x="1713" y="7989"/>
                    </a:lnTo>
                    <a:cubicBezTo>
                      <a:pt x="1726" y="7975"/>
                      <a:pt x="1737" y="7961"/>
                      <a:pt x="1750" y="7946"/>
                    </a:cubicBezTo>
                    <a:cubicBezTo>
                      <a:pt x="1844" y="7854"/>
                      <a:pt x="1865" y="7845"/>
                      <a:pt x="1963" y="7774"/>
                    </a:cubicBezTo>
                    <a:cubicBezTo>
                      <a:pt x="2133" y="7664"/>
                      <a:pt x="2313" y="7566"/>
                      <a:pt x="2463" y="7431"/>
                    </a:cubicBezTo>
                    <a:cubicBezTo>
                      <a:pt x="2627" y="7282"/>
                      <a:pt x="2761" y="7105"/>
                      <a:pt x="2888" y="6926"/>
                    </a:cubicBezTo>
                    <a:cubicBezTo>
                      <a:pt x="3050" y="6700"/>
                      <a:pt x="3167" y="6447"/>
                      <a:pt x="3315" y="6212"/>
                    </a:cubicBezTo>
                    <a:cubicBezTo>
                      <a:pt x="3354" y="6151"/>
                      <a:pt x="3393" y="6092"/>
                      <a:pt x="3436" y="6033"/>
                    </a:cubicBezTo>
                    <a:lnTo>
                      <a:pt x="3436" y="6033"/>
                    </a:lnTo>
                    <a:cubicBezTo>
                      <a:pt x="3435" y="6034"/>
                      <a:pt x="3435" y="6034"/>
                      <a:pt x="3434" y="6035"/>
                    </a:cubicBezTo>
                    <a:cubicBezTo>
                      <a:pt x="3439" y="6029"/>
                      <a:pt x="3444" y="6021"/>
                      <a:pt x="3448" y="6014"/>
                    </a:cubicBezTo>
                    <a:lnTo>
                      <a:pt x="3448" y="6014"/>
                    </a:lnTo>
                    <a:cubicBezTo>
                      <a:pt x="3448" y="6014"/>
                      <a:pt x="3448" y="6014"/>
                      <a:pt x="3448" y="6014"/>
                    </a:cubicBezTo>
                    <a:cubicBezTo>
                      <a:pt x="3448" y="6014"/>
                      <a:pt x="3453" y="6008"/>
                      <a:pt x="3459" y="5999"/>
                    </a:cubicBezTo>
                    <a:cubicBezTo>
                      <a:pt x="3469" y="5980"/>
                      <a:pt x="3476" y="5962"/>
                      <a:pt x="3476" y="5939"/>
                    </a:cubicBezTo>
                    <a:cubicBezTo>
                      <a:pt x="3467" y="5883"/>
                      <a:pt x="3438" y="5863"/>
                      <a:pt x="3404" y="5863"/>
                    </a:cubicBezTo>
                    <a:cubicBezTo>
                      <a:pt x="3378" y="5863"/>
                      <a:pt x="3349" y="5874"/>
                      <a:pt x="3325" y="5890"/>
                    </a:cubicBezTo>
                    <a:cubicBezTo>
                      <a:pt x="3285" y="5902"/>
                      <a:pt x="3246" y="5919"/>
                      <a:pt x="3209" y="5936"/>
                    </a:cubicBezTo>
                    <a:cubicBezTo>
                      <a:pt x="2910" y="6075"/>
                      <a:pt x="2616" y="6236"/>
                      <a:pt x="2355" y="6438"/>
                    </a:cubicBezTo>
                    <a:cubicBezTo>
                      <a:pt x="2081" y="6644"/>
                      <a:pt x="1849" y="6915"/>
                      <a:pt x="1718" y="7232"/>
                    </a:cubicBezTo>
                    <a:cubicBezTo>
                      <a:pt x="1718" y="6705"/>
                      <a:pt x="1729" y="6201"/>
                      <a:pt x="1907" y="5701"/>
                    </a:cubicBezTo>
                    <a:cubicBezTo>
                      <a:pt x="2143" y="5025"/>
                      <a:pt x="2607" y="4296"/>
                      <a:pt x="3203" y="3913"/>
                    </a:cubicBezTo>
                    <a:cubicBezTo>
                      <a:pt x="3764" y="3533"/>
                      <a:pt x="4447" y="3471"/>
                      <a:pt x="5084" y="3137"/>
                    </a:cubicBezTo>
                    <a:cubicBezTo>
                      <a:pt x="5712" y="2801"/>
                      <a:pt x="6143" y="2285"/>
                      <a:pt x="6277" y="1618"/>
                    </a:cubicBezTo>
                    <a:cubicBezTo>
                      <a:pt x="6296" y="1528"/>
                      <a:pt x="6307" y="1437"/>
                      <a:pt x="6309" y="1345"/>
                    </a:cubicBezTo>
                    <a:cubicBezTo>
                      <a:pt x="6310" y="1310"/>
                      <a:pt x="6322" y="1272"/>
                      <a:pt x="6296" y="1245"/>
                    </a:cubicBezTo>
                    <a:cubicBezTo>
                      <a:pt x="6286" y="1234"/>
                      <a:pt x="6272" y="1230"/>
                      <a:pt x="6259" y="1230"/>
                    </a:cubicBezTo>
                    <a:cubicBezTo>
                      <a:pt x="6231" y="1230"/>
                      <a:pt x="6203" y="1251"/>
                      <a:pt x="6203" y="1283"/>
                    </a:cubicBezTo>
                    <a:cubicBezTo>
                      <a:pt x="6195" y="1913"/>
                      <a:pt x="5843" y="2436"/>
                      <a:pt x="5326" y="2783"/>
                    </a:cubicBezTo>
                    <a:cubicBezTo>
                      <a:pt x="5467" y="2579"/>
                      <a:pt x="5551" y="2339"/>
                      <a:pt x="5568" y="2090"/>
                    </a:cubicBezTo>
                    <a:cubicBezTo>
                      <a:pt x="5570" y="1799"/>
                      <a:pt x="5498" y="1488"/>
                      <a:pt x="5297" y="1271"/>
                    </a:cubicBezTo>
                    <a:cubicBezTo>
                      <a:pt x="5091" y="1037"/>
                      <a:pt x="4786" y="900"/>
                      <a:pt x="4476" y="900"/>
                    </a:cubicBezTo>
                    <a:cubicBezTo>
                      <a:pt x="4427" y="900"/>
                      <a:pt x="4378" y="904"/>
                      <a:pt x="4329" y="911"/>
                    </a:cubicBezTo>
                    <a:cubicBezTo>
                      <a:pt x="4232" y="921"/>
                      <a:pt x="4243" y="918"/>
                      <a:pt x="4190" y="926"/>
                    </a:cubicBezTo>
                    <a:cubicBezTo>
                      <a:pt x="4434" y="651"/>
                      <a:pt x="4723" y="383"/>
                      <a:pt x="4968" y="168"/>
                    </a:cubicBezTo>
                    <a:cubicBezTo>
                      <a:pt x="4971" y="167"/>
                      <a:pt x="4974" y="167"/>
                      <a:pt x="4978" y="166"/>
                    </a:cubicBezTo>
                    <a:lnTo>
                      <a:pt x="4976" y="166"/>
                    </a:lnTo>
                    <a:cubicBezTo>
                      <a:pt x="4979" y="166"/>
                      <a:pt x="4983" y="165"/>
                      <a:pt x="4985" y="165"/>
                    </a:cubicBezTo>
                    <a:lnTo>
                      <a:pt x="5032" y="165"/>
                    </a:lnTo>
                    <a:cubicBezTo>
                      <a:pt x="5041" y="166"/>
                      <a:pt x="5047" y="166"/>
                      <a:pt x="5050" y="166"/>
                    </a:cubicBezTo>
                    <a:cubicBezTo>
                      <a:pt x="5139" y="180"/>
                      <a:pt x="5186" y="160"/>
                      <a:pt x="5403" y="231"/>
                    </a:cubicBezTo>
                    <a:cubicBezTo>
                      <a:pt x="5664" y="326"/>
                      <a:pt x="5916" y="582"/>
                      <a:pt x="6076" y="867"/>
                    </a:cubicBezTo>
                    <a:cubicBezTo>
                      <a:pt x="6142" y="983"/>
                      <a:pt x="6160" y="1041"/>
                      <a:pt x="6199" y="1164"/>
                    </a:cubicBezTo>
                    <a:cubicBezTo>
                      <a:pt x="6209" y="1178"/>
                      <a:pt x="6224" y="1184"/>
                      <a:pt x="6238" y="1184"/>
                    </a:cubicBezTo>
                    <a:cubicBezTo>
                      <a:pt x="6271" y="1184"/>
                      <a:pt x="6304" y="1154"/>
                      <a:pt x="6293" y="1118"/>
                    </a:cubicBezTo>
                    <a:cubicBezTo>
                      <a:pt x="6266" y="971"/>
                      <a:pt x="6191" y="840"/>
                      <a:pt x="6118" y="713"/>
                    </a:cubicBezTo>
                    <a:cubicBezTo>
                      <a:pt x="6018" y="551"/>
                      <a:pt x="5896" y="399"/>
                      <a:pt x="5751" y="274"/>
                    </a:cubicBezTo>
                    <a:cubicBezTo>
                      <a:pt x="5571" y="128"/>
                      <a:pt x="5331" y="1"/>
                      <a:pt x="514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4" name="Google Shape;13684;p33"/>
              <p:cNvSpPr/>
              <p:nvPr/>
            </p:nvSpPr>
            <p:spPr>
              <a:xfrm>
                <a:off x="5419325" y="1287725"/>
                <a:ext cx="35225" cy="38500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1540" extrusionOk="0">
                    <a:moveTo>
                      <a:pt x="1408" y="1"/>
                    </a:moveTo>
                    <a:cubicBezTo>
                      <a:pt x="1041" y="351"/>
                      <a:pt x="700" y="729"/>
                      <a:pt x="352" y="1099"/>
                    </a:cubicBezTo>
                    <a:cubicBezTo>
                      <a:pt x="331" y="1121"/>
                      <a:pt x="309" y="1147"/>
                      <a:pt x="285" y="1173"/>
                    </a:cubicBezTo>
                    <a:cubicBezTo>
                      <a:pt x="533" y="807"/>
                      <a:pt x="790" y="495"/>
                      <a:pt x="1151" y="166"/>
                    </a:cubicBezTo>
                    <a:lnTo>
                      <a:pt x="1151" y="166"/>
                    </a:lnTo>
                    <a:cubicBezTo>
                      <a:pt x="804" y="414"/>
                      <a:pt x="485" y="708"/>
                      <a:pt x="214" y="1039"/>
                    </a:cubicBezTo>
                    <a:cubicBezTo>
                      <a:pt x="153" y="1116"/>
                      <a:pt x="28" y="1284"/>
                      <a:pt x="7" y="1367"/>
                    </a:cubicBezTo>
                    <a:cubicBezTo>
                      <a:pt x="1" y="1399"/>
                      <a:pt x="23" y="1430"/>
                      <a:pt x="54" y="1439"/>
                    </a:cubicBezTo>
                    <a:cubicBezTo>
                      <a:pt x="53" y="1442"/>
                      <a:pt x="51" y="1444"/>
                      <a:pt x="49" y="1447"/>
                    </a:cubicBezTo>
                    <a:cubicBezTo>
                      <a:pt x="28" y="1494"/>
                      <a:pt x="70" y="1539"/>
                      <a:pt x="112" y="1539"/>
                    </a:cubicBezTo>
                    <a:cubicBezTo>
                      <a:pt x="128" y="1539"/>
                      <a:pt x="143" y="1533"/>
                      <a:pt x="156" y="1520"/>
                    </a:cubicBezTo>
                    <a:cubicBezTo>
                      <a:pt x="182" y="1487"/>
                      <a:pt x="209" y="1453"/>
                      <a:pt x="238" y="1418"/>
                    </a:cubicBezTo>
                    <a:lnTo>
                      <a:pt x="238" y="1418"/>
                    </a:lnTo>
                    <a:cubicBezTo>
                      <a:pt x="234" y="1423"/>
                      <a:pt x="233" y="1429"/>
                      <a:pt x="233" y="1435"/>
                    </a:cubicBezTo>
                    <a:cubicBezTo>
                      <a:pt x="233" y="1465"/>
                      <a:pt x="259" y="1486"/>
                      <a:pt x="286" y="1486"/>
                    </a:cubicBezTo>
                    <a:cubicBezTo>
                      <a:pt x="298" y="1486"/>
                      <a:pt x="311" y="1482"/>
                      <a:pt x="321" y="1471"/>
                    </a:cubicBezTo>
                    <a:cubicBezTo>
                      <a:pt x="500" y="1305"/>
                      <a:pt x="645" y="1109"/>
                      <a:pt x="797" y="918"/>
                    </a:cubicBezTo>
                    <a:cubicBezTo>
                      <a:pt x="954" y="718"/>
                      <a:pt x="1120" y="523"/>
                      <a:pt x="1252" y="304"/>
                    </a:cubicBezTo>
                    <a:lnTo>
                      <a:pt x="1252" y="304"/>
                    </a:lnTo>
                    <a:cubicBezTo>
                      <a:pt x="1136" y="459"/>
                      <a:pt x="1000" y="598"/>
                      <a:pt x="871" y="743"/>
                    </a:cubicBezTo>
                    <a:cubicBezTo>
                      <a:pt x="677" y="955"/>
                      <a:pt x="484" y="1165"/>
                      <a:pt x="278" y="1365"/>
                    </a:cubicBezTo>
                    <a:cubicBezTo>
                      <a:pt x="275" y="1367"/>
                      <a:pt x="273" y="1371"/>
                      <a:pt x="269" y="1373"/>
                    </a:cubicBezTo>
                    <a:cubicBezTo>
                      <a:pt x="442" y="1159"/>
                      <a:pt x="652" y="908"/>
                      <a:pt x="872" y="658"/>
                    </a:cubicBezTo>
                    <a:cubicBezTo>
                      <a:pt x="1057" y="444"/>
                      <a:pt x="1218" y="210"/>
                      <a:pt x="140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5" name="Google Shape;13685;p33"/>
              <p:cNvSpPr/>
              <p:nvPr/>
            </p:nvSpPr>
            <p:spPr>
              <a:xfrm>
                <a:off x="5371575" y="1513950"/>
                <a:ext cx="66850" cy="36332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4533" extrusionOk="0">
                    <a:moveTo>
                      <a:pt x="526" y="165"/>
                    </a:moveTo>
                    <a:lnTo>
                      <a:pt x="526" y="165"/>
                    </a:lnTo>
                    <a:cubicBezTo>
                      <a:pt x="679" y="273"/>
                      <a:pt x="847" y="350"/>
                      <a:pt x="1005" y="409"/>
                    </a:cubicBezTo>
                    <a:cubicBezTo>
                      <a:pt x="1050" y="426"/>
                      <a:pt x="1092" y="442"/>
                      <a:pt x="1135" y="457"/>
                    </a:cubicBezTo>
                    <a:cubicBezTo>
                      <a:pt x="1103" y="1209"/>
                      <a:pt x="1361" y="2049"/>
                      <a:pt x="1618" y="2795"/>
                    </a:cubicBezTo>
                    <a:cubicBezTo>
                      <a:pt x="1644" y="2868"/>
                      <a:pt x="1670" y="2941"/>
                      <a:pt x="1696" y="3014"/>
                    </a:cubicBezTo>
                    <a:cubicBezTo>
                      <a:pt x="1463" y="2539"/>
                      <a:pt x="1205" y="2076"/>
                      <a:pt x="983" y="1597"/>
                    </a:cubicBezTo>
                    <a:cubicBezTo>
                      <a:pt x="808" y="1215"/>
                      <a:pt x="643" y="771"/>
                      <a:pt x="550" y="320"/>
                    </a:cubicBezTo>
                    <a:cubicBezTo>
                      <a:pt x="540" y="268"/>
                      <a:pt x="532" y="216"/>
                      <a:pt x="526" y="165"/>
                    </a:cubicBezTo>
                    <a:close/>
                    <a:moveTo>
                      <a:pt x="1927" y="8836"/>
                    </a:moveTo>
                    <a:lnTo>
                      <a:pt x="1927" y="8836"/>
                    </a:lnTo>
                    <a:cubicBezTo>
                      <a:pt x="1899" y="8918"/>
                      <a:pt x="1871" y="8998"/>
                      <a:pt x="1840" y="9080"/>
                    </a:cubicBezTo>
                    <a:cubicBezTo>
                      <a:pt x="1647" y="9603"/>
                      <a:pt x="1416" y="10110"/>
                      <a:pt x="1228" y="10634"/>
                    </a:cubicBezTo>
                    <a:cubicBezTo>
                      <a:pt x="859" y="11660"/>
                      <a:pt x="645" y="12585"/>
                      <a:pt x="949" y="13667"/>
                    </a:cubicBezTo>
                    <a:cubicBezTo>
                      <a:pt x="1019" y="13902"/>
                      <a:pt x="1118" y="14128"/>
                      <a:pt x="1254" y="14330"/>
                    </a:cubicBezTo>
                    <a:cubicBezTo>
                      <a:pt x="1217" y="14320"/>
                      <a:pt x="1181" y="14309"/>
                      <a:pt x="1144" y="14298"/>
                    </a:cubicBezTo>
                    <a:cubicBezTo>
                      <a:pt x="891" y="14207"/>
                      <a:pt x="639" y="14110"/>
                      <a:pt x="387" y="14016"/>
                    </a:cubicBezTo>
                    <a:cubicBezTo>
                      <a:pt x="350" y="14002"/>
                      <a:pt x="296" y="13979"/>
                      <a:pt x="252" y="13958"/>
                    </a:cubicBezTo>
                    <a:cubicBezTo>
                      <a:pt x="242" y="13955"/>
                      <a:pt x="234" y="13950"/>
                      <a:pt x="226" y="13946"/>
                    </a:cubicBezTo>
                    <a:cubicBezTo>
                      <a:pt x="222" y="13935"/>
                      <a:pt x="218" y="13919"/>
                      <a:pt x="210" y="13894"/>
                    </a:cubicBezTo>
                    <a:cubicBezTo>
                      <a:pt x="182" y="13780"/>
                      <a:pt x="182" y="13649"/>
                      <a:pt x="174" y="13488"/>
                    </a:cubicBezTo>
                    <a:cubicBezTo>
                      <a:pt x="147" y="12579"/>
                      <a:pt x="427" y="11646"/>
                      <a:pt x="780" y="10877"/>
                    </a:cubicBezTo>
                    <a:cubicBezTo>
                      <a:pt x="1026" y="10343"/>
                      <a:pt x="1338" y="9844"/>
                      <a:pt x="1638" y="9339"/>
                    </a:cubicBezTo>
                    <a:cubicBezTo>
                      <a:pt x="1737" y="9173"/>
                      <a:pt x="1836" y="9006"/>
                      <a:pt x="1927" y="8836"/>
                    </a:cubicBezTo>
                    <a:close/>
                    <a:moveTo>
                      <a:pt x="470" y="0"/>
                    </a:moveTo>
                    <a:cubicBezTo>
                      <a:pt x="459" y="0"/>
                      <a:pt x="448" y="4"/>
                      <a:pt x="439" y="11"/>
                    </a:cubicBezTo>
                    <a:cubicBezTo>
                      <a:pt x="414" y="27"/>
                      <a:pt x="405" y="62"/>
                      <a:pt x="425" y="84"/>
                    </a:cubicBezTo>
                    <a:cubicBezTo>
                      <a:pt x="520" y="1149"/>
                      <a:pt x="1110" y="2080"/>
                      <a:pt x="1577" y="3017"/>
                    </a:cubicBezTo>
                    <a:cubicBezTo>
                      <a:pt x="1772" y="3403"/>
                      <a:pt x="1931" y="3785"/>
                      <a:pt x="2056" y="4166"/>
                    </a:cubicBezTo>
                    <a:cubicBezTo>
                      <a:pt x="2065" y="4206"/>
                      <a:pt x="2073" y="4244"/>
                      <a:pt x="2083" y="4281"/>
                    </a:cubicBezTo>
                    <a:cubicBezTo>
                      <a:pt x="2091" y="4306"/>
                      <a:pt x="2089" y="4337"/>
                      <a:pt x="2114" y="4353"/>
                    </a:cubicBezTo>
                    <a:cubicBezTo>
                      <a:pt x="2436" y="5436"/>
                      <a:pt x="2477" y="6521"/>
                      <a:pt x="2233" y="7714"/>
                    </a:cubicBezTo>
                    <a:cubicBezTo>
                      <a:pt x="2204" y="7862"/>
                      <a:pt x="2169" y="8008"/>
                      <a:pt x="2132" y="8153"/>
                    </a:cubicBezTo>
                    <a:cubicBezTo>
                      <a:pt x="1847" y="8904"/>
                      <a:pt x="1332" y="9587"/>
                      <a:pt x="948" y="10308"/>
                    </a:cubicBezTo>
                    <a:cubicBezTo>
                      <a:pt x="677" y="10824"/>
                      <a:pt x="424" y="11355"/>
                      <a:pt x="263" y="11917"/>
                    </a:cubicBezTo>
                    <a:cubicBezTo>
                      <a:pt x="108" y="12482"/>
                      <a:pt x="0" y="13073"/>
                      <a:pt x="29" y="13661"/>
                    </a:cubicBezTo>
                    <a:cubicBezTo>
                      <a:pt x="36" y="13728"/>
                      <a:pt x="45" y="13928"/>
                      <a:pt x="98" y="14026"/>
                    </a:cubicBezTo>
                    <a:cubicBezTo>
                      <a:pt x="100" y="14038"/>
                      <a:pt x="106" y="14051"/>
                      <a:pt x="117" y="14059"/>
                    </a:cubicBezTo>
                    <a:cubicBezTo>
                      <a:pt x="122" y="14063"/>
                      <a:pt x="127" y="14066"/>
                      <a:pt x="132" y="14068"/>
                    </a:cubicBezTo>
                    <a:lnTo>
                      <a:pt x="140" y="14073"/>
                    </a:lnTo>
                    <a:lnTo>
                      <a:pt x="141" y="14073"/>
                    </a:lnTo>
                    <a:cubicBezTo>
                      <a:pt x="142" y="14074"/>
                      <a:pt x="146" y="14074"/>
                      <a:pt x="147" y="14075"/>
                    </a:cubicBezTo>
                    <a:cubicBezTo>
                      <a:pt x="202" y="14102"/>
                      <a:pt x="268" y="14113"/>
                      <a:pt x="326" y="14136"/>
                    </a:cubicBezTo>
                    <a:cubicBezTo>
                      <a:pt x="673" y="14267"/>
                      <a:pt x="1079" y="14387"/>
                      <a:pt x="1325" y="14505"/>
                    </a:cubicBezTo>
                    <a:cubicBezTo>
                      <a:pt x="1360" y="14519"/>
                      <a:pt x="1366" y="14522"/>
                      <a:pt x="1373" y="14525"/>
                    </a:cubicBezTo>
                    <a:cubicBezTo>
                      <a:pt x="1372" y="14524"/>
                      <a:pt x="1371" y="14524"/>
                      <a:pt x="1370" y="14523"/>
                    </a:cubicBezTo>
                    <a:lnTo>
                      <a:pt x="1370" y="14523"/>
                    </a:lnTo>
                    <a:cubicBezTo>
                      <a:pt x="1372" y="14524"/>
                      <a:pt x="1377" y="14526"/>
                      <a:pt x="1382" y="14528"/>
                    </a:cubicBezTo>
                    <a:cubicBezTo>
                      <a:pt x="1383" y="14528"/>
                      <a:pt x="1383" y="14528"/>
                      <a:pt x="1383" y="14528"/>
                    </a:cubicBezTo>
                    <a:lnTo>
                      <a:pt x="1383" y="14528"/>
                    </a:lnTo>
                    <a:cubicBezTo>
                      <a:pt x="1383" y="14528"/>
                      <a:pt x="1383" y="14528"/>
                      <a:pt x="1382" y="14528"/>
                    </a:cubicBezTo>
                    <a:lnTo>
                      <a:pt x="1382" y="14528"/>
                    </a:lnTo>
                    <a:cubicBezTo>
                      <a:pt x="1382" y="14530"/>
                      <a:pt x="1382" y="14530"/>
                      <a:pt x="1383" y="14530"/>
                    </a:cubicBezTo>
                    <a:cubicBezTo>
                      <a:pt x="1383" y="14529"/>
                      <a:pt x="1383" y="14528"/>
                      <a:pt x="1383" y="14528"/>
                    </a:cubicBezTo>
                    <a:lnTo>
                      <a:pt x="1383" y="14528"/>
                    </a:lnTo>
                    <a:cubicBezTo>
                      <a:pt x="1390" y="14530"/>
                      <a:pt x="1396" y="14532"/>
                      <a:pt x="1402" y="14532"/>
                    </a:cubicBezTo>
                    <a:cubicBezTo>
                      <a:pt x="1403" y="14532"/>
                      <a:pt x="1405" y="14532"/>
                      <a:pt x="1406" y="14532"/>
                    </a:cubicBezTo>
                    <a:cubicBezTo>
                      <a:pt x="1425" y="14531"/>
                      <a:pt x="1445" y="14525"/>
                      <a:pt x="1459" y="14510"/>
                    </a:cubicBezTo>
                    <a:cubicBezTo>
                      <a:pt x="1464" y="14505"/>
                      <a:pt x="1469" y="14499"/>
                      <a:pt x="1471" y="14492"/>
                    </a:cubicBezTo>
                    <a:cubicBezTo>
                      <a:pt x="1485" y="14484"/>
                      <a:pt x="1499" y="14473"/>
                      <a:pt x="1507" y="14459"/>
                    </a:cubicBezTo>
                    <a:cubicBezTo>
                      <a:pt x="1527" y="14427"/>
                      <a:pt x="1522" y="14383"/>
                      <a:pt x="1499" y="14353"/>
                    </a:cubicBezTo>
                    <a:cubicBezTo>
                      <a:pt x="1474" y="14320"/>
                      <a:pt x="1450" y="14285"/>
                      <a:pt x="1429" y="14250"/>
                    </a:cubicBezTo>
                    <a:cubicBezTo>
                      <a:pt x="1360" y="14145"/>
                      <a:pt x="1298" y="14032"/>
                      <a:pt x="1247" y="13917"/>
                    </a:cubicBezTo>
                    <a:cubicBezTo>
                      <a:pt x="975" y="13286"/>
                      <a:pt x="929" y="12414"/>
                      <a:pt x="1108" y="11695"/>
                    </a:cubicBezTo>
                    <a:cubicBezTo>
                      <a:pt x="1348" y="10604"/>
                      <a:pt x="1875" y="9607"/>
                      <a:pt x="2186" y="8538"/>
                    </a:cubicBezTo>
                    <a:cubicBezTo>
                      <a:pt x="2628" y="7041"/>
                      <a:pt x="2674" y="5452"/>
                      <a:pt x="2118" y="3977"/>
                    </a:cubicBezTo>
                    <a:cubicBezTo>
                      <a:pt x="2107" y="3946"/>
                      <a:pt x="2096" y="3915"/>
                      <a:pt x="2085" y="3886"/>
                    </a:cubicBezTo>
                    <a:cubicBezTo>
                      <a:pt x="2044" y="3712"/>
                      <a:pt x="1997" y="3539"/>
                      <a:pt x="1935" y="3372"/>
                    </a:cubicBezTo>
                    <a:cubicBezTo>
                      <a:pt x="1776" y="2934"/>
                      <a:pt x="1611" y="2496"/>
                      <a:pt x="1478" y="2048"/>
                    </a:cubicBezTo>
                    <a:cubicBezTo>
                      <a:pt x="1345" y="1603"/>
                      <a:pt x="1257" y="1181"/>
                      <a:pt x="1238" y="738"/>
                    </a:cubicBezTo>
                    <a:cubicBezTo>
                      <a:pt x="1235" y="643"/>
                      <a:pt x="1233" y="579"/>
                      <a:pt x="1237" y="511"/>
                    </a:cubicBezTo>
                    <a:cubicBezTo>
                      <a:pt x="1236" y="459"/>
                      <a:pt x="1247" y="460"/>
                      <a:pt x="1241" y="428"/>
                    </a:cubicBezTo>
                    <a:cubicBezTo>
                      <a:pt x="1246" y="400"/>
                      <a:pt x="1226" y="369"/>
                      <a:pt x="1193" y="365"/>
                    </a:cubicBezTo>
                    <a:lnTo>
                      <a:pt x="1051" y="319"/>
                    </a:lnTo>
                    <a:cubicBezTo>
                      <a:pt x="892" y="264"/>
                      <a:pt x="750" y="197"/>
                      <a:pt x="594" y="91"/>
                    </a:cubicBezTo>
                    <a:cubicBezTo>
                      <a:pt x="552" y="62"/>
                      <a:pt x="547" y="57"/>
                      <a:pt x="513" y="31"/>
                    </a:cubicBezTo>
                    <a:cubicBezTo>
                      <a:pt x="511" y="24"/>
                      <a:pt x="508" y="19"/>
                      <a:pt x="503" y="14"/>
                    </a:cubicBezTo>
                    <a:cubicBezTo>
                      <a:pt x="494" y="5"/>
                      <a:pt x="482" y="0"/>
                      <a:pt x="47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6" name="Google Shape;13686;p33"/>
              <p:cNvSpPr/>
              <p:nvPr/>
            </p:nvSpPr>
            <p:spPr>
              <a:xfrm>
                <a:off x="5397300" y="1526450"/>
                <a:ext cx="14250" cy="59150"/>
              </a:xfrm>
              <a:custGeom>
                <a:avLst/>
                <a:gdLst/>
                <a:ahLst/>
                <a:cxnLst/>
                <a:rect l="l" t="t" r="r" b="b"/>
                <a:pathLst>
                  <a:path w="570" h="2366" extrusionOk="0">
                    <a:moveTo>
                      <a:pt x="28" y="0"/>
                    </a:moveTo>
                    <a:cubicBezTo>
                      <a:pt x="0" y="115"/>
                      <a:pt x="8" y="236"/>
                      <a:pt x="11" y="353"/>
                    </a:cubicBezTo>
                    <a:cubicBezTo>
                      <a:pt x="22" y="526"/>
                      <a:pt x="41" y="700"/>
                      <a:pt x="72" y="870"/>
                    </a:cubicBezTo>
                    <a:cubicBezTo>
                      <a:pt x="161" y="1376"/>
                      <a:pt x="297" y="1876"/>
                      <a:pt x="495" y="2350"/>
                    </a:cubicBezTo>
                    <a:cubicBezTo>
                      <a:pt x="502" y="2361"/>
                      <a:pt x="513" y="2366"/>
                      <a:pt x="525" y="2366"/>
                    </a:cubicBezTo>
                    <a:cubicBezTo>
                      <a:pt x="538" y="2366"/>
                      <a:pt x="551" y="2359"/>
                      <a:pt x="557" y="2347"/>
                    </a:cubicBezTo>
                    <a:cubicBezTo>
                      <a:pt x="570" y="2328"/>
                      <a:pt x="557" y="2308"/>
                      <a:pt x="551" y="2290"/>
                    </a:cubicBezTo>
                    <a:cubicBezTo>
                      <a:pt x="389" y="1880"/>
                      <a:pt x="271" y="1456"/>
                      <a:pt x="173" y="1028"/>
                    </a:cubicBezTo>
                    <a:cubicBezTo>
                      <a:pt x="122" y="817"/>
                      <a:pt x="78" y="603"/>
                      <a:pt x="48" y="386"/>
                    </a:cubicBezTo>
                    <a:cubicBezTo>
                      <a:pt x="34" y="273"/>
                      <a:pt x="11" y="127"/>
                      <a:pt x="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7" name="Google Shape;13687;p33"/>
              <p:cNvSpPr/>
              <p:nvPr/>
            </p:nvSpPr>
            <p:spPr>
              <a:xfrm>
                <a:off x="5394850" y="1525525"/>
                <a:ext cx="9100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364" h="1778" extrusionOk="0">
                    <a:moveTo>
                      <a:pt x="18" y="0"/>
                    </a:moveTo>
                    <a:cubicBezTo>
                      <a:pt x="0" y="349"/>
                      <a:pt x="31" y="697"/>
                      <a:pt x="85" y="1041"/>
                    </a:cubicBezTo>
                    <a:cubicBezTo>
                      <a:pt x="117" y="1256"/>
                      <a:pt x="166" y="1467"/>
                      <a:pt x="244" y="1667"/>
                    </a:cubicBezTo>
                    <a:cubicBezTo>
                      <a:pt x="261" y="1700"/>
                      <a:pt x="265" y="1748"/>
                      <a:pt x="294" y="1773"/>
                    </a:cubicBezTo>
                    <a:cubicBezTo>
                      <a:pt x="301" y="1776"/>
                      <a:pt x="308" y="1777"/>
                      <a:pt x="314" y="1777"/>
                    </a:cubicBezTo>
                    <a:cubicBezTo>
                      <a:pt x="346" y="1777"/>
                      <a:pt x="364" y="1738"/>
                      <a:pt x="343" y="1706"/>
                    </a:cubicBezTo>
                    <a:cubicBezTo>
                      <a:pt x="247" y="1457"/>
                      <a:pt x="188" y="1196"/>
                      <a:pt x="137" y="936"/>
                    </a:cubicBezTo>
                    <a:cubicBezTo>
                      <a:pt x="75" y="619"/>
                      <a:pt x="34" y="325"/>
                      <a:pt x="1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8" name="Google Shape;13688;p33"/>
              <p:cNvSpPr/>
              <p:nvPr/>
            </p:nvSpPr>
            <p:spPr>
              <a:xfrm>
                <a:off x="5386550" y="1521300"/>
                <a:ext cx="11175" cy="3762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1505" extrusionOk="0">
                    <a:moveTo>
                      <a:pt x="1" y="0"/>
                    </a:moveTo>
                    <a:cubicBezTo>
                      <a:pt x="9" y="165"/>
                      <a:pt x="13" y="345"/>
                      <a:pt x="39" y="489"/>
                    </a:cubicBezTo>
                    <a:cubicBezTo>
                      <a:pt x="70" y="670"/>
                      <a:pt x="114" y="850"/>
                      <a:pt x="171" y="1023"/>
                    </a:cubicBezTo>
                    <a:cubicBezTo>
                      <a:pt x="176" y="1029"/>
                      <a:pt x="181" y="1031"/>
                      <a:pt x="188" y="1033"/>
                    </a:cubicBezTo>
                    <a:cubicBezTo>
                      <a:pt x="193" y="1056"/>
                      <a:pt x="195" y="1082"/>
                      <a:pt x="209" y="1102"/>
                    </a:cubicBezTo>
                    <a:cubicBezTo>
                      <a:pt x="215" y="1112"/>
                      <a:pt x="226" y="1117"/>
                      <a:pt x="237" y="1117"/>
                    </a:cubicBezTo>
                    <a:cubicBezTo>
                      <a:pt x="250" y="1117"/>
                      <a:pt x="264" y="1110"/>
                      <a:pt x="272" y="1098"/>
                    </a:cubicBezTo>
                    <a:cubicBezTo>
                      <a:pt x="273" y="1096"/>
                      <a:pt x="273" y="1093"/>
                      <a:pt x="273" y="1091"/>
                    </a:cubicBezTo>
                    <a:cubicBezTo>
                      <a:pt x="277" y="1116"/>
                      <a:pt x="279" y="1138"/>
                      <a:pt x="283" y="1163"/>
                    </a:cubicBezTo>
                    <a:cubicBezTo>
                      <a:pt x="299" y="1266"/>
                      <a:pt x="328" y="1368"/>
                      <a:pt x="361" y="1467"/>
                    </a:cubicBezTo>
                    <a:cubicBezTo>
                      <a:pt x="365" y="1479"/>
                      <a:pt x="370" y="1493"/>
                      <a:pt x="384" y="1499"/>
                    </a:cubicBezTo>
                    <a:cubicBezTo>
                      <a:pt x="390" y="1503"/>
                      <a:pt x="397" y="1505"/>
                      <a:pt x="404" y="1505"/>
                    </a:cubicBezTo>
                    <a:cubicBezTo>
                      <a:pt x="422" y="1505"/>
                      <a:pt x="439" y="1492"/>
                      <a:pt x="444" y="1474"/>
                    </a:cubicBezTo>
                    <a:cubicBezTo>
                      <a:pt x="447" y="1447"/>
                      <a:pt x="430" y="1418"/>
                      <a:pt x="425" y="1391"/>
                    </a:cubicBezTo>
                    <a:cubicBezTo>
                      <a:pt x="301" y="979"/>
                      <a:pt x="271" y="587"/>
                      <a:pt x="241" y="160"/>
                    </a:cubicBezTo>
                    <a:lnTo>
                      <a:pt x="241" y="160"/>
                    </a:lnTo>
                    <a:cubicBezTo>
                      <a:pt x="227" y="443"/>
                      <a:pt x="227" y="727"/>
                      <a:pt x="261" y="1010"/>
                    </a:cubicBezTo>
                    <a:cubicBezTo>
                      <a:pt x="258" y="998"/>
                      <a:pt x="255" y="987"/>
                      <a:pt x="255" y="975"/>
                    </a:cubicBezTo>
                    <a:cubicBezTo>
                      <a:pt x="190" y="679"/>
                      <a:pt x="147" y="408"/>
                      <a:pt x="133" y="109"/>
                    </a:cubicBezTo>
                    <a:cubicBezTo>
                      <a:pt x="116" y="283"/>
                      <a:pt x="114" y="459"/>
                      <a:pt x="128" y="634"/>
                    </a:cubicBezTo>
                    <a:cubicBezTo>
                      <a:pt x="78" y="424"/>
                      <a:pt x="37" y="212"/>
                      <a:pt x="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9" name="Google Shape;13689;p33"/>
              <p:cNvSpPr/>
              <p:nvPr/>
            </p:nvSpPr>
            <p:spPr>
              <a:xfrm>
                <a:off x="5381875" y="1735650"/>
                <a:ext cx="39050" cy="131800"/>
              </a:xfrm>
              <a:custGeom>
                <a:avLst/>
                <a:gdLst/>
                <a:ahLst/>
                <a:cxnLst/>
                <a:rect l="l" t="t" r="r" b="b"/>
                <a:pathLst>
                  <a:path w="1562" h="5272" extrusionOk="0">
                    <a:moveTo>
                      <a:pt x="1025" y="964"/>
                    </a:moveTo>
                    <a:cubicBezTo>
                      <a:pt x="1025" y="965"/>
                      <a:pt x="1024" y="965"/>
                      <a:pt x="1024" y="966"/>
                    </a:cubicBezTo>
                    <a:lnTo>
                      <a:pt x="1024" y="966"/>
                    </a:lnTo>
                    <a:cubicBezTo>
                      <a:pt x="1024" y="965"/>
                      <a:pt x="1025" y="964"/>
                      <a:pt x="1025" y="964"/>
                    </a:cubicBezTo>
                    <a:close/>
                    <a:moveTo>
                      <a:pt x="1501" y="1"/>
                    </a:moveTo>
                    <a:cubicBezTo>
                      <a:pt x="1482" y="1"/>
                      <a:pt x="1464" y="9"/>
                      <a:pt x="1453" y="28"/>
                    </a:cubicBezTo>
                    <a:cubicBezTo>
                      <a:pt x="1421" y="101"/>
                      <a:pt x="1396" y="160"/>
                      <a:pt x="1350" y="255"/>
                    </a:cubicBezTo>
                    <a:cubicBezTo>
                      <a:pt x="1340" y="255"/>
                      <a:pt x="1331" y="256"/>
                      <a:pt x="1323" y="261"/>
                    </a:cubicBezTo>
                    <a:cubicBezTo>
                      <a:pt x="1273" y="309"/>
                      <a:pt x="1242" y="377"/>
                      <a:pt x="1204" y="432"/>
                    </a:cubicBezTo>
                    <a:cubicBezTo>
                      <a:pt x="1075" y="636"/>
                      <a:pt x="951" y="843"/>
                      <a:pt x="842" y="1058"/>
                    </a:cubicBezTo>
                    <a:cubicBezTo>
                      <a:pt x="502" y="1731"/>
                      <a:pt x="234" y="2449"/>
                      <a:pt x="119" y="3195"/>
                    </a:cubicBezTo>
                    <a:cubicBezTo>
                      <a:pt x="0" y="3873"/>
                      <a:pt x="55" y="4578"/>
                      <a:pt x="450" y="5162"/>
                    </a:cubicBezTo>
                    <a:cubicBezTo>
                      <a:pt x="100" y="4522"/>
                      <a:pt x="95" y="3778"/>
                      <a:pt x="223" y="3137"/>
                    </a:cubicBezTo>
                    <a:cubicBezTo>
                      <a:pt x="336" y="2528"/>
                      <a:pt x="536" y="1962"/>
                      <a:pt x="788" y="1431"/>
                    </a:cubicBezTo>
                    <a:cubicBezTo>
                      <a:pt x="860" y="1275"/>
                      <a:pt x="938" y="1121"/>
                      <a:pt x="1021" y="970"/>
                    </a:cubicBezTo>
                    <a:lnTo>
                      <a:pt x="1021" y="970"/>
                    </a:lnTo>
                    <a:cubicBezTo>
                      <a:pt x="790" y="1491"/>
                      <a:pt x="539" y="2009"/>
                      <a:pt x="397" y="2564"/>
                    </a:cubicBezTo>
                    <a:cubicBezTo>
                      <a:pt x="173" y="3471"/>
                      <a:pt x="117" y="4450"/>
                      <a:pt x="637" y="5271"/>
                    </a:cubicBezTo>
                    <a:cubicBezTo>
                      <a:pt x="204" y="4393"/>
                      <a:pt x="248" y="3412"/>
                      <a:pt x="505" y="2500"/>
                    </a:cubicBezTo>
                    <a:cubicBezTo>
                      <a:pt x="644" y="2032"/>
                      <a:pt x="805" y="1702"/>
                      <a:pt x="1012" y="1257"/>
                    </a:cubicBezTo>
                    <a:cubicBezTo>
                      <a:pt x="1140" y="994"/>
                      <a:pt x="1258" y="724"/>
                      <a:pt x="1378" y="456"/>
                    </a:cubicBezTo>
                    <a:cubicBezTo>
                      <a:pt x="1433" y="339"/>
                      <a:pt x="1494" y="224"/>
                      <a:pt x="1546" y="106"/>
                    </a:cubicBezTo>
                    <a:cubicBezTo>
                      <a:pt x="1549" y="100"/>
                      <a:pt x="1551" y="94"/>
                      <a:pt x="1553" y="88"/>
                    </a:cubicBezTo>
                    <a:lnTo>
                      <a:pt x="1553" y="88"/>
                    </a:lnTo>
                    <a:cubicBezTo>
                      <a:pt x="1553" y="88"/>
                      <a:pt x="1553" y="88"/>
                      <a:pt x="1553" y="88"/>
                    </a:cubicBezTo>
                    <a:cubicBezTo>
                      <a:pt x="1553" y="88"/>
                      <a:pt x="1554" y="88"/>
                      <a:pt x="1555" y="85"/>
                    </a:cubicBezTo>
                    <a:cubicBezTo>
                      <a:pt x="1559" y="73"/>
                      <a:pt x="1562" y="56"/>
                      <a:pt x="1556" y="42"/>
                    </a:cubicBezTo>
                    <a:cubicBezTo>
                      <a:pt x="1550" y="16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0" name="Google Shape;13690;p33"/>
              <p:cNvSpPr/>
              <p:nvPr/>
            </p:nvSpPr>
            <p:spPr>
              <a:xfrm>
                <a:off x="5375050" y="1780475"/>
                <a:ext cx="18475" cy="836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3344" extrusionOk="0">
                    <a:moveTo>
                      <a:pt x="681" y="0"/>
                    </a:moveTo>
                    <a:cubicBezTo>
                      <a:pt x="672" y="0"/>
                      <a:pt x="663" y="3"/>
                      <a:pt x="655" y="8"/>
                    </a:cubicBezTo>
                    <a:cubicBezTo>
                      <a:pt x="628" y="30"/>
                      <a:pt x="618" y="70"/>
                      <a:pt x="600" y="100"/>
                    </a:cubicBezTo>
                    <a:cubicBezTo>
                      <a:pt x="552" y="195"/>
                      <a:pt x="510" y="295"/>
                      <a:pt x="469" y="394"/>
                    </a:cubicBezTo>
                    <a:cubicBezTo>
                      <a:pt x="308" y="757"/>
                      <a:pt x="228" y="1148"/>
                      <a:pt x="190" y="1542"/>
                    </a:cubicBezTo>
                    <a:cubicBezTo>
                      <a:pt x="181" y="1535"/>
                      <a:pt x="171" y="1531"/>
                      <a:pt x="160" y="1531"/>
                    </a:cubicBezTo>
                    <a:cubicBezTo>
                      <a:pt x="150" y="1531"/>
                      <a:pt x="140" y="1535"/>
                      <a:pt x="133" y="1542"/>
                    </a:cubicBezTo>
                    <a:cubicBezTo>
                      <a:pt x="65" y="1742"/>
                      <a:pt x="36" y="1950"/>
                      <a:pt x="36" y="2160"/>
                    </a:cubicBezTo>
                    <a:cubicBezTo>
                      <a:pt x="16" y="2324"/>
                      <a:pt x="0" y="2562"/>
                      <a:pt x="13" y="2752"/>
                    </a:cubicBezTo>
                    <a:cubicBezTo>
                      <a:pt x="20" y="2949"/>
                      <a:pt x="59" y="3146"/>
                      <a:pt x="161" y="3316"/>
                    </a:cubicBezTo>
                    <a:cubicBezTo>
                      <a:pt x="73" y="3119"/>
                      <a:pt x="67" y="2922"/>
                      <a:pt x="79" y="2708"/>
                    </a:cubicBezTo>
                    <a:cubicBezTo>
                      <a:pt x="80" y="2676"/>
                      <a:pt x="82" y="2644"/>
                      <a:pt x="83" y="2613"/>
                    </a:cubicBezTo>
                    <a:cubicBezTo>
                      <a:pt x="130" y="2844"/>
                      <a:pt x="211" y="3067"/>
                      <a:pt x="321" y="3271"/>
                    </a:cubicBezTo>
                    <a:cubicBezTo>
                      <a:pt x="123" y="2773"/>
                      <a:pt x="85" y="2240"/>
                      <a:pt x="171" y="1742"/>
                    </a:cubicBezTo>
                    <a:lnTo>
                      <a:pt x="171" y="1742"/>
                    </a:lnTo>
                    <a:cubicBezTo>
                      <a:pt x="133" y="2296"/>
                      <a:pt x="227" y="2866"/>
                      <a:pt x="520" y="3344"/>
                    </a:cubicBezTo>
                    <a:cubicBezTo>
                      <a:pt x="275" y="2831"/>
                      <a:pt x="224" y="2288"/>
                      <a:pt x="264" y="1725"/>
                    </a:cubicBezTo>
                    <a:cubicBezTo>
                      <a:pt x="298" y="1343"/>
                      <a:pt x="361" y="957"/>
                      <a:pt x="509" y="573"/>
                    </a:cubicBezTo>
                    <a:cubicBezTo>
                      <a:pt x="577" y="393"/>
                      <a:pt x="625" y="276"/>
                      <a:pt x="707" y="102"/>
                    </a:cubicBezTo>
                    <a:cubicBezTo>
                      <a:pt x="718" y="76"/>
                      <a:pt x="739" y="45"/>
                      <a:pt x="717" y="19"/>
                    </a:cubicBezTo>
                    <a:cubicBezTo>
                      <a:pt x="709" y="7"/>
                      <a:pt x="695" y="0"/>
                      <a:pt x="6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1" name="Google Shape;13691;p33"/>
              <p:cNvSpPr/>
              <p:nvPr/>
            </p:nvSpPr>
            <p:spPr>
              <a:xfrm>
                <a:off x="5424025" y="1565300"/>
                <a:ext cx="20800" cy="86125"/>
              </a:xfrm>
              <a:custGeom>
                <a:avLst/>
                <a:gdLst/>
                <a:ahLst/>
                <a:cxnLst/>
                <a:rect l="l" t="t" r="r" b="b"/>
                <a:pathLst>
                  <a:path w="832" h="3445" extrusionOk="0">
                    <a:moveTo>
                      <a:pt x="266" y="2635"/>
                    </a:moveTo>
                    <a:lnTo>
                      <a:pt x="266" y="2635"/>
                    </a:lnTo>
                    <a:cubicBezTo>
                      <a:pt x="262" y="2657"/>
                      <a:pt x="257" y="2680"/>
                      <a:pt x="251" y="2704"/>
                    </a:cubicBezTo>
                    <a:cubicBezTo>
                      <a:pt x="249" y="2683"/>
                      <a:pt x="246" y="2663"/>
                      <a:pt x="244" y="2643"/>
                    </a:cubicBezTo>
                    <a:cubicBezTo>
                      <a:pt x="251" y="2642"/>
                      <a:pt x="260" y="2639"/>
                      <a:pt x="266" y="2635"/>
                    </a:cubicBezTo>
                    <a:close/>
                    <a:moveTo>
                      <a:pt x="492" y="155"/>
                    </a:moveTo>
                    <a:cubicBezTo>
                      <a:pt x="661" y="604"/>
                      <a:pt x="688" y="1269"/>
                      <a:pt x="599" y="1763"/>
                    </a:cubicBezTo>
                    <a:cubicBezTo>
                      <a:pt x="539" y="2098"/>
                      <a:pt x="401" y="2499"/>
                      <a:pt x="333" y="2822"/>
                    </a:cubicBezTo>
                    <a:cubicBezTo>
                      <a:pt x="365" y="2567"/>
                      <a:pt x="457" y="2264"/>
                      <a:pt x="517" y="1987"/>
                    </a:cubicBezTo>
                    <a:cubicBezTo>
                      <a:pt x="578" y="1724"/>
                      <a:pt x="613" y="1452"/>
                      <a:pt x="601" y="1182"/>
                    </a:cubicBezTo>
                    <a:cubicBezTo>
                      <a:pt x="592" y="910"/>
                      <a:pt x="535" y="644"/>
                      <a:pt x="491" y="376"/>
                    </a:cubicBezTo>
                    <a:lnTo>
                      <a:pt x="491" y="376"/>
                    </a:lnTo>
                    <a:cubicBezTo>
                      <a:pt x="501" y="590"/>
                      <a:pt x="530" y="805"/>
                      <a:pt x="530" y="1021"/>
                    </a:cubicBezTo>
                    <a:cubicBezTo>
                      <a:pt x="535" y="1272"/>
                      <a:pt x="512" y="1523"/>
                      <a:pt x="482" y="1710"/>
                    </a:cubicBezTo>
                    <a:cubicBezTo>
                      <a:pt x="442" y="1961"/>
                      <a:pt x="371" y="2204"/>
                      <a:pt x="309" y="2450"/>
                    </a:cubicBezTo>
                    <a:cubicBezTo>
                      <a:pt x="313" y="2422"/>
                      <a:pt x="317" y="2396"/>
                      <a:pt x="323" y="2365"/>
                    </a:cubicBezTo>
                    <a:cubicBezTo>
                      <a:pt x="364" y="2155"/>
                      <a:pt x="433" y="1864"/>
                      <a:pt x="452" y="1694"/>
                    </a:cubicBezTo>
                    <a:cubicBezTo>
                      <a:pt x="499" y="1347"/>
                      <a:pt x="489" y="990"/>
                      <a:pt x="415" y="647"/>
                    </a:cubicBezTo>
                    <a:lnTo>
                      <a:pt x="415" y="647"/>
                    </a:lnTo>
                    <a:cubicBezTo>
                      <a:pt x="450" y="912"/>
                      <a:pt x="435" y="1249"/>
                      <a:pt x="405" y="1478"/>
                    </a:cubicBezTo>
                    <a:cubicBezTo>
                      <a:pt x="374" y="1697"/>
                      <a:pt x="321" y="1914"/>
                      <a:pt x="273" y="2130"/>
                    </a:cubicBezTo>
                    <a:cubicBezTo>
                      <a:pt x="273" y="2125"/>
                      <a:pt x="273" y="2119"/>
                      <a:pt x="275" y="2114"/>
                    </a:cubicBezTo>
                    <a:cubicBezTo>
                      <a:pt x="301" y="1721"/>
                      <a:pt x="383" y="1331"/>
                      <a:pt x="345" y="937"/>
                    </a:cubicBezTo>
                    <a:lnTo>
                      <a:pt x="345" y="937"/>
                    </a:lnTo>
                    <a:cubicBezTo>
                      <a:pt x="335" y="1211"/>
                      <a:pt x="282" y="1463"/>
                      <a:pt x="227" y="1736"/>
                    </a:cubicBezTo>
                    <a:cubicBezTo>
                      <a:pt x="216" y="1785"/>
                      <a:pt x="206" y="1835"/>
                      <a:pt x="198" y="1886"/>
                    </a:cubicBezTo>
                    <a:cubicBezTo>
                      <a:pt x="196" y="1703"/>
                      <a:pt x="208" y="1520"/>
                      <a:pt x="235" y="1341"/>
                    </a:cubicBezTo>
                    <a:lnTo>
                      <a:pt x="235" y="1341"/>
                    </a:lnTo>
                    <a:cubicBezTo>
                      <a:pt x="189" y="1497"/>
                      <a:pt x="155" y="1659"/>
                      <a:pt x="137" y="1821"/>
                    </a:cubicBezTo>
                    <a:cubicBezTo>
                      <a:pt x="132" y="1727"/>
                      <a:pt x="131" y="1631"/>
                      <a:pt x="137" y="1531"/>
                    </a:cubicBezTo>
                    <a:cubicBezTo>
                      <a:pt x="155" y="1105"/>
                      <a:pt x="319" y="507"/>
                      <a:pt x="483" y="166"/>
                    </a:cubicBezTo>
                    <a:cubicBezTo>
                      <a:pt x="487" y="161"/>
                      <a:pt x="489" y="157"/>
                      <a:pt x="492" y="155"/>
                    </a:cubicBezTo>
                    <a:close/>
                    <a:moveTo>
                      <a:pt x="495" y="0"/>
                    </a:moveTo>
                    <a:cubicBezTo>
                      <a:pt x="456" y="0"/>
                      <a:pt x="419" y="30"/>
                      <a:pt x="398" y="108"/>
                    </a:cubicBezTo>
                    <a:cubicBezTo>
                      <a:pt x="385" y="151"/>
                      <a:pt x="291" y="350"/>
                      <a:pt x="241" y="489"/>
                    </a:cubicBezTo>
                    <a:cubicBezTo>
                      <a:pt x="101" y="895"/>
                      <a:pt x="6" y="1276"/>
                      <a:pt x="0" y="1673"/>
                    </a:cubicBezTo>
                    <a:cubicBezTo>
                      <a:pt x="6" y="1973"/>
                      <a:pt x="89" y="2262"/>
                      <a:pt x="166" y="2553"/>
                    </a:cubicBezTo>
                    <a:cubicBezTo>
                      <a:pt x="168" y="2589"/>
                      <a:pt x="169" y="2622"/>
                      <a:pt x="190" y="2639"/>
                    </a:cubicBezTo>
                    <a:cubicBezTo>
                      <a:pt x="204" y="2695"/>
                      <a:pt x="219" y="2752"/>
                      <a:pt x="232" y="2809"/>
                    </a:cubicBezTo>
                    <a:cubicBezTo>
                      <a:pt x="231" y="2819"/>
                      <a:pt x="228" y="2828"/>
                      <a:pt x="227" y="2839"/>
                    </a:cubicBezTo>
                    <a:cubicBezTo>
                      <a:pt x="226" y="2876"/>
                      <a:pt x="207" y="2921"/>
                      <a:pt x="236" y="2952"/>
                    </a:cubicBezTo>
                    <a:cubicBezTo>
                      <a:pt x="246" y="2960"/>
                      <a:pt x="257" y="2965"/>
                      <a:pt x="266" y="2966"/>
                    </a:cubicBezTo>
                    <a:cubicBezTo>
                      <a:pt x="269" y="2987"/>
                      <a:pt x="273" y="3007"/>
                      <a:pt x="277" y="3029"/>
                    </a:cubicBezTo>
                    <a:cubicBezTo>
                      <a:pt x="277" y="3008"/>
                      <a:pt x="276" y="2988"/>
                      <a:pt x="274" y="2967"/>
                    </a:cubicBezTo>
                    <a:cubicBezTo>
                      <a:pt x="289" y="2967"/>
                      <a:pt x="303" y="2959"/>
                      <a:pt x="312" y="2948"/>
                    </a:cubicBezTo>
                    <a:lnTo>
                      <a:pt x="312" y="2948"/>
                    </a:lnTo>
                    <a:cubicBezTo>
                      <a:pt x="309" y="2966"/>
                      <a:pt x="307" y="2984"/>
                      <a:pt x="304" y="3001"/>
                    </a:cubicBezTo>
                    <a:cubicBezTo>
                      <a:pt x="293" y="3087"/>
                      <a:pt x="283" y="3181"/>
                      <a:pt x="277" y="3305"/>
                    </a:cubicBezTo>
                    <a:cubicBezTo>
                      <a:pt x="276" y="3332"/>
                      <a:pt x="277" y="3359"/>
                      <a:pt x="278" y="3387"/>
                    </a:cubicBezTo>
                    <a:cubicBezTo>
                      <a:pt x="278" y="3388"/>
                      <a:pt x="278" y="3389"/>
                      <a:pt x="279" y="3392"/>
                    </a:cubicBezTo>
                    <a:lnTo>
                      <a:pt x="279" y="3396"/>
                    </a:lnTo>
                    <a:cubicBezTo>
                      <a:pt x="279" y="3409"/>
                      <a:pt x="284" y="3421"/>
                      <a:pt x="294" y="3431"/>
                    </a:cubicBezTo>
                    <a:cubicBezTo>
                      <a:pt x="302" y="3440"/>
                      <a:pt x="315" y="3445"/>
                      <a:pt x="328" y="3445"/>
                    </a:cubicBezTo>
                    <a:cubicBezTo>
                      <a:pt x="333" y="3445"/>
                      <a:pt x="337" y="3444"/>
                      <a:pt x="341" y="3443"/>
                    </a:cubicBezTo>
                    <a:cubicBezTo>
                      <a:pt x="362" y="3439"/>
                      <a:pt x="375" y="3419"/>
                      <a:pt x="376" y="3400"/>
                    </a:cubicBezTo>
                    <a:cubicBezTo>
                      <a:pt x="376" y="3398"/>
                      <a:pt x="377" y="3392"/>
                      <a:pt x="377" y="3385"/>
                    </a:cubicBezTo>
                    <a:cubicBezTo>
                      <a:pt x="379" y="3366"/>
                      <a:pt x="381" y="3345"/>
                      <a:pt x="382" y="3327"/>
                    </a:cubicBezTo>
                    <a:cubicBezTo>
                      <a:pt x="390" y="3221"/>
                      <a:pt x="396" y="3190"/>
                      <a:pt x="415" y="3086"/>
                    </a:cubicBezTo>
                    <a:cubicBezTo>
                      <a:pt x="495" y="2639"/>
                      <a:pt x="660" y="2212"/>
                      <a:pt x="737" y="1764"/>
                    </a:cubicBezTo>
                    <a:cubicBezTo>
                      <a:pt x="831" y="1235"/>
                      <a:pt x="812" y="566"/>
                      <a:pt x="632" y="125"/>
                    </a:cubicBezTo>
                    <a:cubicBezTo>
                      <a:pt x="610" y="60"/>
                      <a:pt x="551" y="0"/>
                      <a:pt x="49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2" name="Google Shape;13692;p33"/>
              <p:cNvSpPr/>
              <p:nvPr/>
            </p:nvSpPr>
            <p:spPr>
              <a:xfrm>
                <a:off x="5410300" y="1654950"/>
                <a:ext cx="2075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830" h="2817" extrusionOk="0">
                    <a:moveTo>
                      <a:pt x="177" y="132"/>
                    </a:moveTo>
                    <a:cubicBezTo>
                      <a:pt x="209" y="180"/>
                      <a:pt x="264" y="277"/>
                      <a:pt x="299" y="349"/>
                    </a:cubicBezTo>
                    <a:cubicBezTo>
                      <a:pt x="441" y="637"/>
                      <a:pt x="551" y="879"/>
                      <a:pt x="630" y="1191"/>
                    </a:cubicBezTo>
                    <a:cubicBezTo>
                      <a:pt x="643" y="1242"/>
                      <a:pt x="653" y="1297"/>
                      <a:pt x="662" y="1350"/>
                    </a:cubicBezTo>
                    <a:cubicBezTo>
                      <a:pt x="601" y="1200"/>
                      <a:pt x="521" y="1056"/>
                      <a:pt x="418" y="931"/>
                    </a:cubicBezTo>
                    <a:lnTo>
                      <a:pt x="418" y="931"/>
                    </a:lnTo>
                    <a:cubicBezTo>
                      <a:pt x="526" y="1116"/>
                      <a:pt x="595" y="1319"/>
                      <a:pt x="643" y="1533"/>
                    </a:cubicBezTo>
                    <a:cubicBezTo>
                      <a:pt x="579" y="1385"/>
                      <a:pt x="508" y="1241"/>
                      <a:pt x="442" y="1096"/>
                    </a:cubicBezTo>
                    <a:cubicBezTo>
                      <a:pt x="387" y="973"/>
                      <a:pt x="326" y="864"/>
                      <a:pt x="296" y="734"/>
                    </a:cubicBezTo>
                    <a:lnTo>
                      <a:pt x="296" y="734"/>
                    </a:lnTo>
                    <a:cubicBezTo>
                      <a:pt x="308" y="849"/>
                      <a:pt x="350" y="958"/>
                      <a:pt x="387" y="1067"/>
                    </a:cubicBezTo>
                    <a:cubicBezTo>
                      <a:pt x="450" y="1245"/>
                      <a:pt x="514" y="1424"/>
                      <a:pt x="580" y="1601"/>
                    </a:cubicBezTo>
                    <a:cubicBezTo>
                      <a:pt x="626" y="1711"/>
                      <a:pt x="663" y="1857"/>
                      <a:pt x="691" y="1979"/>
                    </a:cubicBezTo>
                    <a:cubicBezTo>
                      <a:pt x="690" y="1986"/>
                      <a:pt x="690" y="1991"/>
                      <a:pt x="690" y="1994"/>
                    </a:cubicBezTo>
                    <a:cubicBezTo>
                      <a:pt x="636" y="1811"/>
                      <a:pt x="562" y="1637"/>
                      <a:pt x="481" y="1463"/>
                    </a:cubicBezTo>
                    <a:cubicBezTo>
                      <a:pt x="336" y="1156"/>
                      <a:pt x="227" y="813"/>
                      <a:pt x="181" y="451"/>
                    </a:cubicBezTo>
                    <a:lnTo>
                      <a:pt x="181" y="451"/>
                    </a:lnTo>
                    <a:cubicBezTo>
                      <a:pt x="188" y="750"/>
                      <a:pt x="240" y="1051"/>
                      <a:pt x="343" y="1332"/>
                    </a:cubicBezTo>
                    <a:cubicBezTo>
                      <a:pt x="441" y="1607"/>
                      <a:pt x="542" y="1769"/>
                      <a:pt x="614" y="2055"/>
                    </a:cubicBezTo>
                    <a:cubicBezTo>
                      <a:pt x="635" y="2133"/>
                      <a:pt x="647" y="2203"/>
                      <a:pt x="657" y="2262"/>
                    </a:cubicBezTo>
                    <a:cubicBezTo>
                      <a:pt x="655" y="2277"/>
                      <a:pt x="652" y="2295"/>
                      <a:pt x="650" y="2310"/>
                    </a:cubicBezTo>
                    <a:cubicBezTo>
                      <a:pt x="588" y="1963"/>
                      <a:pt x="428" y="1679"/>
                      <a:pt x="319" y="1396"/>
                    </a:cubicBezTo>
                    <a:cubicBezTo>
                      <a:pt x="166" y="1018"/>
                      <a:pt x="129" y="571"/>
                      <a:pt x="161" y="227"/>
                    </a:cubicBezTo>
                    <a:cubicBezTo>
                      <a:pt x="168" y="179"/>
                      <a:pt x="171" y="154"/>
                      <a:pt x="177" y="132"/>
                    </a:cubicBezTo>
                    <a:close/>
                    <a:moveTo>
                      <a:pt x="167" y="0"/>
                    </a:moveTo>
                    <a:cubicBezTo>
                      <a:pt x="127" y="0"/>
                      <a:pt x="85" y="36"/>
                      <a:pt x="70" y="91"/>
                    </a:cubicBezTo>
                    <a:cubicBezTo>
                      <a:pt x="6" y="325"/>
                      <a:pt x="0" y="486"/>
                      <a:pt x="31" y="801"/>
                    </a:cubicBezTo>
                    <a:cubicBezTo>
                      <a:pt x="53" y="1001"/>
                      <a:pt x="89" y="1202"/>
                      <a:pt x="161" y="1389"/>
                    </a:cubicBezTo>
                    <a:cubicBezTo>
                      <a:pt x="299" y="1733"/>
                      <a:pt x="497" y="2037"/>
                      <a:pt x="552" y="2308"/>
                    </a:cubicBezTo>
                    <a:cubicBezTo>
                      <a:pt x="578" y="2430"/>
                      <a:pt x="585" y="2483"/>
                      <a:pt x="589" y="2586"/>
                    </a:cubicBezTo>
                    <a:cubicBezTo>
                      <a:pt x="568" y="2663"/>
                      <a:pt x="543" y="2741"/>
                      <a:pt x="516" y="2817"/>
                    </a:cubicBezTo>
                    <a:cubicBezTo>
                      <a:pt x="543" y="2765"/>
                      <a:pt x="569" y="2713"/>
                      <a:pt x="591" y="2658"/>
                    </a:cubicBezTo>
                    <a:lnTo>
                      <a:pt x="591" y="2673"/>
                    </a:lnTo>
                    <a:cubicBezTo>
                      <a:pt x="596" y="2710"/>
                      <a:pt x="579" y="2768"/>
                      <a:pt x="604" y="2797"/>
                    </a:cubicBezTo>
                    <a:cubicBezTo>
                      <a:pt x="611" y="2806"/>
                      <a:pt x="622" y="2809"/>
                      <a:pt x="632" y="2809"/>
                    </a:cubicBezTo>
                    <a:cubicBezTo>
                      <a:pt x="646" y="2809"/>
                      <a:pt x="660" y="2802"/>
                      <a:pt x="668" y="2790"/>
                    </a:cubicBezTo>
                    <a:cubicBezTo>
                      <a:pt x="678" y="2768"/>
                      <a:pt x="673" y="2741"/>
                      <a:pt x="676" y="2718"/>
                    </a:cubicBezTo>
                    <a:cubicBezTo>
                      <a:pt x="679" y="2638"/>
                      <a:pt x="678" y="2559"/>
                      <a:pt x="672" y="2480"/>
                    </a:cubicBezTo>
                    <a:cubicBezTo>
                      <a:pt x="672" y="2471"/>
                      <a:pt x="671" y="2463"/>
                      <a:pt x="669" y="2454"/>
                    </a:cubicBezTo>
                    <a:cubicBezTo>
                      <a:pt x="673" y="2441"/>
                      <a:pt x="677" y="2430"/>
                      <a:pt x="681" y="2416"/>
                    </a:cubicBezTo>
                    <a:cubicBezTo>
                      <a:pt x="682" y="2423"/>
                      <a:pt x="683" y="2430"/>
                      <a:pt x="684" y="2435"/>
                    </a:cubicBezTo>
                    <a:cubicBezTo>
                      <a:pt x="691" y="2453"/>
                      <a:pt x="707" y="2461"/>
                      <a:pt x="723" y="2461"/>
                    </a:cubicBezTo>
                    <a:cubicBezTo>
                      <a:pt x="747" y="2461"/>
                      <a:pt x="772" y="2443"/>
                      <a:pt x="768" y="2414"/>
                    </a:cubicBezTo>
                    <a:cubicBezTo>
                      <a:pt x="763" y="2339"/>
                      <a:pt x="753" y="2267"/>
                      <a:pt x="740" y="2197"/>
                    </a:cubicBezTo>
                    <a:cubicBezTo>
                      <a:pt x="740" y="2194"/>
                      <a:pt x="741" y="2192"/>
                      <a:pt x="741" y="2189"/>
                    </a:cubicBezTo>
                    <a:cubicBezTo>
                      <a:pt x="750" y="2196"/>
                      <a:pt x="761" y="2200"/>
                      <a:pt x="773" y="2200"/>
                    </a:cubicBezTo>
                    <a:cubicBezTo>
                      <a:pt x="777" y="2200"/>
                      <a:pt x="781" y="2200"/>
                      <a:pt x="785" y="2199"/>
                    </a:cubicBezTo>
                    <a:cubicBezTo>
                      <a:pt x="829" y="2186"/>
                      <a:pt x="816" y="2132"/>
                      <a:pt x="814" y="2096"/>
                    </a:cubicBezTo>
                    <a:cubicBezTo>
                      <a:pt x="807" y="2034"/>
                      <a:pt x="795" y="1972"/>
                      <a:pt x="780" y="1914"/>
                    </a:cubicBezTo>
                    <a:cubicBezTo>
                      <a:pt x="810" y="1580"/>
                      <a:pt x="767" y="1240"/>
                      <a:pt x="646" y="921"/>
                    </a:cubicBezTo>
                    <a:cubicBezTo>
                      <a:pt x="546" y="631"/>
                      <a:pt x="359" y="293"/>
                      <a:pt x="240" y="61"/>
                    </a:cubicBezTo>
                    <a:cubicBezTo>
                      <a:pt x="223" y="18"/>
                      <a:pt x="195" y="0"/>
                      <a:pt x="16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3" name="Google Shape;13693;p33"/>
              <p:cNvSpPr/>
              <p:nvPr/>
            </p:nvSpPr>
            <p:spPr>
              <a:xfrm>
                <a:off x="5554400" y="1152800"/>
                <a:ext cx="7715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1769" extrusionOk="0">
                    <a:moveTo>
                      <a:pt x="790" y="1"/>
                    </a:moveTo>
                    <a:cubicBezTo>
                      <a:pt x="534" y="1"/>
                      <a:pt x="271" y="79"/>
                      <a:pt x="77" y="249"/>
                    </a:cubicBezTo>
                    <a:cubicBezTo>
                      <a:pt x="261" y="119"/>
                      <a:pt x="480" y="70"/>
                      <a:pt x="693" y="70"/>
                    </a:cubicBezTo>
                    <a:cubicBezTo>
                      <a:pt x="695" y="70"/>
                      <a:pt x="697" y="70"/>
                      <a:pt x="699" y="70"/>
                    </a:cubicBezTo>
                    <a:cubicBezTo>
                      <a:pt x="993" y="90"/>
                      <a:pt x="1262" y="178"/>
                      <a:pt x="1492" y="308"/>
                    </a:cubicBezTo>
                    <a:cubicBezTo>
                      <a:pt x="1575" y="356"/>
                      <a:pt x="1644" y="401"/>
                      <a:pt x="1709" y="446"/>
                    </a:cubicBezTo>
                    <a:cubicBezTo>
                      <a:pt x="1456" y="284"/>
                      <a:pt x="1165" y="157"/>
                      <a:pt x="849" y="152"/>
                    </a:cubicBezTo>
                    <a:cubicBezTo>
                      <a:pt x="559" y="158"/>
                      <a:pt x="258" y="243"/>
                      <a:pt x="42" y="445"/>
                    </a:cubicBezTo>
                    <a:cubicBezTo>
                      <a:pt x="248" y="290"/>
                      <a:pt x="496" y="235"/>
                      <a:pt x="738" y="228"/>
                    </a:cubicBezTo>
                    <a:cubicBezTo>
                      <a:pt x="755" y="227"/>
                      <a:pt x="773" y="227"/>
                      <a:pt x="791" y="227"/>
                    </a:cubicBezTo>
                    <a:cubicBezTo>
                      <a:pt x="1052" y="227"/>
                      <a:pt x="1273" y="319"/>
                      <a:pt x="1508" y="445"/>
                    </a:cubicBezTo>
                    <a:cubicBezTo>
                      <a:pt x="1689" y="545"/>
                      <a:pt x="1832" y="653"/>
                      <a:pt x="1979" y="780"/>
                    </a:cubicBezTo>
                    <a:cubicBezTo>
                      <a:pt x="1666" y="527"/>
                      <a:pt x="1309" y="305"/>
                      <a:pt x="901" y="274"/>
                    </a:cubicBezTo>
                    <a:cubicBezTo>
                      <a:pt x="883" y="273"/>
                      <a:pt x="865" y="273"/>
                      <a:pt x="846" y="273"/>
                    </a:cubicBezTo>
                    <a:cubicBezTo>
                      <a:pt x="545" y="273"/>
                      <a:pt x="242" y="391"/>
                      <a:pt x="31" y="607"/>
                    </a:cubicBezTo>
                    <a:cubicBezTo>
                      <a:pt x="232" y="442"/>
                      <a:pt x="478" y="360"/>
                      <a:pt x="717" y="349"/>
                    </a:cubicBezTo>
                    <a:cubicBezTo>
                      <a:pt x="731" y="349"/>
                      <a:pt x="745" y="349"/>
                      <a:pt x="759" y="349"/>
                    </a:cubicBezTo>
                    <a:cubicBezTo>
                      <a:pt x="1028" y="349"/>
                      <a:pt x="1262" y="441"/>
                      <a:pt x="1515" y="579"/>
                    </a:cubicBezTo>
                    <a:cubicBezTo>
                      <a:pt x="1714" y="698"/>
                      <a:pt x="1886" y="838"/>
                      <a:pt x="2060" y="987"/>
                    </a:cubicBezTo>
                    <a:cubicBezTo>
                      <a:pt x="1933" y="890"/>
                      <a:pt x="1804" y="794"/>
                      <a:pt x="1660" y="698"/>
                    </a:cubicBezTo>
                    <a:cubicBezTo>
                      <a:pt x="1381" y="507"/>
                      <a:pt x="1106" y="402"/>
                      <a:pt x="837" y="402"/>
                    </a:cubicBezTo>
                    <a:cubicBezTo>
                      <a:pt x="549" y="402"/>
                      <a:pt x="269" y="523"/>
                      <a:pt x="0" y="787"/>
                    </a:cubicBezTo>
                    <a:cubicBezTo>
                      <a:pt x="265" y="577"/>
                      <a:pt x="522" y="482"/>
                      <a:pt x="780" y="482"/>
                    </a:cubicBezTo>
                    <a:cubicBezTo>
                      <a:pt x="1034" y="482"/>
                      <a:pt x="1289" y="575"/>
                      <a:pt x="1554" y="743"/>
                    </a:cubicBezTo>
                    <a:cubicBezTo>
                      <a:pt x="1947" y="995"/>
                      <a:pt x="2252" y="1273"/>
                      <a:pt x="2642" y="1543"/>
                    </a:cubicBezTo>
                    <a:cubicBezTo>
                      <a:pt x="2729" y="1605"/>
                      <a:pt x="2816" y="1666"/>
                      <a:pt x="2904" y="1724"/>
                    </a:cubicBezTo>
                    <a:cubicBezTo>
                      <a:pt x="2931" y="1739"/>
                      <a:pt x="2961" y="1768"/>
                      <a:pt x="2990" y="1768"/>
                    </a:cubicBezTo>
                    <a:cubicBezTo>
                      <a:pt x="3000" y="1768"/>
                      <a:pt x="3010" y="1765"/>
                      <a:pt x="3020" y="1757"/>
                    </a:cubicBezTo>
                    <a:cubicBezTo>
                      <a:pt x="3086" y="1695"/>
                      <a:pt x="2980" y="1650"/>
                      <a:pt x="2935" y="1619"/>
                    </a:cubicBezTo>
                    <a:cubicBezTo>
                      <a:pt x="2833" y="1552"/>
                      <a:pt x="2733" y="1486"/>
                      <a:pt x="2632" y="1417"/>
                    </a:cubicBezTo>
                    <a:cubicBezTo>
                      <a:pt x="2651" y="1404"/>
                      <a:pt x="2661" y="1379"/>
                      <a:pt x="2653" y="1357"/>
                    </a:cubicBezTo>
                    <a:cubicBezTo>
                      <a:pt x="2630" y="1309"/>
                      <a:pt x="2566" y="1276"/>
                      <a:pt x="2527" y="1238"/>
                    </a:cubicBezTo>
                    <a:cubicBezTo>
                      <a:pt x="2486" y="1203"/>
                      <a:pt x="2444" y="1168"/>
                      <a:pt x="2403" y="1134"/>
                    </a:cubicBezTo>
                    <a:cubicBezTo>
                      <a:pt x="2404" y="1134"/>
                      <a:pt x="2405" y="1132"/>
                      <a:pt x="2406" y="1132"/>
                    </a:cubicBezTo>
                    <a:cubicBezTo>
                      <a:pt x="2499" y="1079"/>
                      <a:pt x="2371" y="1001"/>
                      <a:pt x="2333" y="956"/>
                    </a:cubicBezTo>
                    <a:cubicBezTo>
                      <a:pt x="2299" y="924"/>
                      <a:pt x="2265" y="893"/>
                      <a:pt x="2231" y="862"/>
                    </a:cubicBezTo>
                    <a:cubicBezTo>
                      <a:pt x="2262" y="849"/>
                      <a:pt x="2278" y="807"/>
                      <a:pt x="2257" y="778"/>
                    </a:cubicBezTo>
                    <a:lnTo>
                      <a:pt x="2257" y="778"/>
                    </a:lnTo>
                    <a:cubicBezTo>
                      <a:pt x="2258" y="779"/>
                      <a:pt x="2258" y="779"/>
                      <a:pt x="2259" y="780"/>
                    </a:cubicBezTo>
                    <a:cubicBezTo>
                      <a:pt x="2194" y="696"/>
                      <a:pt x="2120" y="621"/>
                      <a:pt x="2040" y="552"/>
                    </a:cubicBezTo>
                    <a:cubicBezTo>
                      <a:pt x="1704" y="259"/>
                      <a:pt x="1354" y="53"/>
                      <a:pt x="918" y="7"/>
                    </a:cubicBezTo>
                    <a:cubicBezTo>
                      <a:pt x="876" y="3"/>
                      <a:pt x="833" y="1"/>
                      <a:pt x="79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4" name="Google Shape;13694;p33"/>
              <p:cNvSpPr/>
              <p:nvPr/>
            </p:nvSpPr>
            <p:spPr>
              <a:xfrm>
                <a:off x="5697275" y="1159750"/>
                <a:ext cx="42175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15" extrusionOk="0">
                    <a:moveTo>
                      <a:pt x="1550" y="102"/>
                    </a:moveTo>
                    <a:cubicBezTo>
                      <a:pt x="1554" y="102"/>
                      <a:pt x="1556" y="102"/>
                      <a:pt x="1558" y="102"/>
                    </a:cubicBezTo>
                    <a:lnTo>
                      <a:pt x="1562" y="102"/>
                    </a:lnTo>
                    <a:cubicBezTo>
                      <a:pt x="1561" y="135"/>
                      <a:pt x="1549" y="183"/>
                      <a:pt x="1539" y="229"/>
                    </a:cubicBezTo>
                    <a:cubicBezTo>
                      <a:pt x="1491" y="535"/>
                      <a:pt x="1304" y="828"/>
                      <a:pt x="1047" y="1089"/>
                    </a:cubicBezTo>
                    <a:cubicBezTo>
                      <a:pt x="1179" y="915"/>
                      <a:pt x="1290" y="727"/>
                      <a:pt x="1373" y="526"/>
                    </a:cubicBezTo>
                    <a:lnTo>
                      <a:pt x="1373" y="526"/>
                    </a:lnTo>
                    <a:cubicBezTo>
                      <a:pt x="1230" y="772"/>
                      <a:pt x="1067" y="951"/>
                      <a:pt x="871" y="1168"/>
                    </a:cubicBezTo>
                    <a:lnTo>
                      <a:pt x="850" y="1189"/>
                    </a:lnTo>
                    <a:cubicBezTo>
                      <a:pt x="1056" y="915"/>
                      <a:pt x="1230" y="616"/>
                      <a:pt x="1423" y="332"/>
                    </a:cubicBezTo>
                    <a:lnTo>
                      <a:pt x="1423" y="332"/>
                    </a:lnTo>
                    <a:cubicBezTo>
                      <a:pt x="1205" y="580"/>
                      <a:pt x="1000" y="841"/>
                      <a:pt x="782" y="1089"/>
                    </a:cubicBezTo>
                    <a:cubicBezTo>
                      <a:pt x="763" y="1110"/>
                      <a:pt x="743" y="1131"/>
                      <a:pt x="723" y="1152"/>
                    </a:cubicBezTo>
                    <a:cubicBezTo>
                      <a:pt x="949" y="820"/>
                      <a:pt x="1172" y="499"/>
                      <a:pt x="1448" y="204"/>
                    </a:cubicBezTo>
                    <a:lnTo>
                      <a:pt x="1448" y="204"/>
                    </a:lnTo>
                    <a:cubicBezTo>
                      <a:pt x="1208" y="408"/>
                      <a:pt x="995" y="640"/>
                      <a:pt x="791" y="878"/>
                    </a:cubicBezTo>
                    <a:cubicBezTo>
                      <a:pt x="732" y="946"/>
                      <a:pt x="677" y="1008"/>
                      <a:pt x="626" y="1070"/>
                    </a:cubicBezTo>
                    <a:cubicBezTo>
                      <a:pt x="697" y="950"/>
                      <a:pt x="785" y="805"/>
                      <a:pt x="850" y="718"/>
                    </a:cubicBezTo>
                    <a:cubicBezTo>
                      <a:pt x="961" y="563"/>
                      <a:pt x="1114" y="401"/>
                      <a:pt x="1272" y="257"/>
                    </a:cubicBezTo>
                    <a:lnTo>
                      <a:pt x="1272" y="257"/>
                    </a:lnTo>
                    <a:cubicBezTo>
                      <a:pt x="1056" y="410"/>
                      <a:pt x="858" y="586"/>
                      <a:pt x="686" y="787"/>
                    </a:cubicBezTo>
                    <a:cubicBezTo>
                      <a:pt x="645" y="835"/>
                      <a:pt x="598" y="895"/>
                      <a:pt x="554" y="957"/>
                    </a:cubicBezTo>
                    <a:cubicBezTo>
                      <a:pt x="566" y="930"/>
                      <a:pt x="578" y="904"/>
                      <a:pt x="590" y="879"/>
                    </a:cubicBezTo>
                    <a:cubicBezTo>
                      <a:pt x="716" y="621"/>
                      <a:pt x="911" y="408"/>
                      <a:pt x="1089" y="296"/>
                    </a:cubicBezTo>
                    <a:cubicBezTo>
                      <a:pt x="1242" y="195"/>
                      <a:pt x="1349" y="140"/>
                      <a:pt x="1520" y="104"/>
                    </a:cubicBezTo>
                    <a:cubicBezTo>
                      <a:pt x="1528" y="103"/>
                      <a:pt x="1541" y="102"/>
                      <a:pt x="1550" y="102"/>
                    </a:cubicBezTo>
                    <a:close/>
                    <a:moveTo>
                      <a:pt x="428" y="1297"/>
                    </a:moveTo>
                    <a:cubicBezTo>
                      <a:pt x="433" y="1300"/>
                      <a:pt x="440" y="1301"/>
                      <a:pt x="447" y="1302"/>
                    </a:cubicBezTo>
                    <a:cubicBezTo>
                      <a:pt x="432" y="1322"/>
                      <a:pt x="418" y="1340"/>
                      <a:pt x="406" y="1358"/>
                    </a:cubicBezTo>
                    <a:cubicBezTo>
                      <a:pt x="413" y="1337"/>
                      <a:pt x="421" y="1317"/>
                      <a:pt x="428" y="1297"/>
                    </a:cubicBezTo>
                    <a:close/>
                    <a:moveTo>
                      <a:pt x="268" y="1634"/>
                    </a:moveTo>
                    <a:cubicBezTo>
                      <a:pt x="273" y="1642"/>
                      <a:pt x="280" y="1650"/>
                      <a:pt x="289" y="1655"/>
                    </a:cubicBezTo>
                    <a:cubicBezTo>
                      <a:pt x="270" y="1665"/>
                      <a:pt x="251" y="1677"/>
                      <a:pt x="232" y="1687"/>
                    </a:cubicBezTo>
                    <a:cubicBezTo>
                      <a:pt x="244" y="1670"/>
                      <a:pt x="256" y="1651"/>
                      <a:pt x="268" y="1634"/>
                    </a:cubicBezTo>
                    <a:close/>
                    <a:moveTo>
                      <a:pt x="1557" y="0"/>
                    </a:moveTo>
                    <a:cubicBezTo>
                      <a:pt x="1550" y="0"/>
                      <a:pt x="1543" y="1"/>
                      <a:pt x="1535" y="1"/>
                    </a:cubicBezTo>
                    <a:cubicBezTo>
                      <a:pt x="1395" y="17"/>
                      <a:pt x="1263" y="78"/>
                      <a:pt x="1140" y="143"/>
                    </a:cubicBezTo>
                    <a:cubicBezTo>
                      <a:pt x="948" y="250"/>
                      <a:pt x="773" y="390"/>
                      <a:pt x="644" y="568"/>
                    </a:cubicBezTo>
                    <a:cubicBezTo>
                      <a:pt x="578" y="652"/>
                      <a:pt x="475" y="826"/>
                      <a:pt x="416" y="971"/>
                    </a:cubicBezTo>
                    <a:cubicBezTo>
                      <a:pt x="352" y="1119"/>
                      <a:pt x="313" y="1273"/>
                      <a:pt x="252" y="1420"/>
                    </a:cubicBezTo>
                    <a:cubicBezTo>
                      <a:pt x="244" y="1443"/>
                      <a:pt x="166" y="1606"/>
                      <a:pt x="115" y="1670"/>
                    </a:cubicBezTo>
                    <a:cubicBezTo>
                      <a:pt x="108" y="1678"/>
                      <a:pt x="68" y="1723"/>
                      <a:pt x="54" y="1734"/>
                    </a:cubicBezTo>
                    <a:cubicBezTo>
                      <a:pt x="53" y="1737"/>
                      <a:pt x="53" y="1737"/>
                      <a:pt x="53" y="1738"/>
                    </a:cubicBezTo>
                    <a:lnTo>
                      <a:pt x="51" y="1739"/>
                    </a:lnTo>
                    <a:cubicBezTo>
                      <a:pt x="47" y="1743"/>
                      <a:pt x="43" y="1748"/>
                      <a:pt x="42" y="1753"/>
                    </a:cubicBezTo>
                    <a:cubicBezTo>
                      <a:pt x="37" y="1762"/>
                      <a:pt x="37" y="1774"/>
                      <a:pt x="41" y="1783"/>
                    </a:cubicBezTo>
                    <a:cubicBezTo>
                      <a:pt x="28" y="1789"/>
                      <a:pt x="13" y="1795"/>
                      <a:pt x="1" y="1800"/>
                    </a:cubicBezTo>
                    <a:cubicBezTo>
                      <a:pt x="15" y="1796"/>
                      <a:pt x="29" y="1791"/>
                      <a:pt x="42" y="1786"/>
                    </a:cubicBezTo>
                    <a:cubicBezTo>
                      <a:pt x="46" y="1795"/>
                      <a:pt x="52" y="1803"/>
                      <a:pt x="60" y="1809"/>
                    </a:cubicBezTo>
                    <a:cubicBezTo>
                      <a:pt x="71" y="1813"/>
                      <a:pt x="79" y="1814"/>
                      <a:pt x="87" y="1814"/>
                    </a:cubicBezTo>
                    <a:cubicBezTo>
                      <a:pt x="107" y="1814"/>
                      <a:pt x="114" y="1800"/>
                      <a:pt x="130" y="1791"/>
                    </a:cubicBezTo>
                    <a:cubicBezTo>
                      <a:pt x="156" y="1773"/>
                      <a:pt x="166" y="1763"/>
                      <a:pt x="195" y="1732"/>
                    </a:cubicBezTo>
                    <a:cubicBezTo>
                      <a:pt x="298" y="1692"/>
                      <a:pt x="399" y="1647"/>
                      <a:pt x="497" y="1598"/>
                    </a:cubicBezTo>
                    <a:lnTo>
                      <a:pt x="499" y="1599"/>
                    </a:lnTo>
                    <a:cubicBezTo>
                      <a:pt x="508" y="1607"/>
                      <a:pt x="517" y="1611"/>
                      <a:pt x="526" y="1611"/>
                    </a:cubicBezTo>
                    <a:cubicBezTo>
                      <a:pt x="545" y="1611"/>
                      <a:pt x="565" y="1595"/>
                      <a:pt x="579" y="1580"/>
                    </a:cubicBezTo>
                    <a:cubicBezTo>
                      <a:pt x="607" y="1556"/>
                      <a:pt x="634" y="1531"/>
                      <a:pt x="661" y="1506"/>
                    </a:cubicBezTo>
                    <a:cubicBezTo>
                      <a:pt x="1074" y="1257"/>
                      <a:pt x="1422" y="904"/>
                      <a:pt x="1581" y="442"/>
                    </a:cubicBezTo>
                    <a:cubicBezTo>
                      <a:pt x="1615" y="337"/>
                      <a:pt x="1644" y="229"/>
                      <a:pt x="1664" y="120"/>
                    </a:cubicBezTo>
                    <a:cubicBezTo>
                      <a:pt x="1686" y="34"/>
                      <a:pt x="1629" y="0"/>
                      <a:pt x="155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5" name="Google Shape;13695;p33"/>
              <p:cNvSpPr/>
              <p:nvPr/>
            </p:nvSpPr>
            <p:spPr>
              <a:xfrm>
                <a:off x="5637850" y="1204250"/>
                <a:ext cx="49525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184" extrusionOk="0">
                    <a:moveTo>
                      <a:pt x="283" y="178"/>
                    </a:moveTo>
                    <a:lnTo>
                      <a:pt x="283" y="178"/>
                    </a:lnTo>
                    <a:cubicBezTo>
                      <a:pt x="285" y="178"/>
                      <a:pt x="285" y="179"/>
                      <a:pt x="286" y="179"/>
                    </a:cubicBezTo>
                    <a:cubicBezTo>
                      <a:pt x="307" y="190"/>
                      <a:pt x="327" y="202"/>
                      <a:pt x="347" y="212"/>
                    </a:cubicBezTo>
                    <a:cubicBezTo>
                      <a:pt x="345" y="221"/>
                      <a:pt x="345" y="230"/>
                      <a:pt x="348" y="240"/>
                    </a:cubicBezTo>
                    <a:cubicBezTo>
                      <a:pt x="350" y="245"/>
                      <a:pt x="353" y="250"/>
                      <a:pt x="357" y="255"/>
                    </a:cubicBezTo>
                    <a:cubicBezTo>
                      <a:pt x="355" y="256"/>
                      <a:pt x="355" y="258"/>
                      <a:pt x="354" y="260"/>
                    </a:cubicBezTo>
                    <a:cubicBezTo>
                      <a:pt x="332" y="232"/>
                      <a:pt x="308" y="204"/>
                      <a:pt x="283" y="178"/>
                    </a:cubicBezTo>
                    <a:close/>
                    <a:moveTo>
                      <a:pt x="896" y="531"/>
                    </a:moveTo>
                    <a:lnTo>
                      <a:pt x="896" y="531"/>
                    </a:lnTo>
                    <a:cubicBezTo>
                      <a:pt x="1117" y="647"/>
                      <a:pt x="1332" y="775"/>
                      <a:pt x="1527" y="930"/>
                    </a:cubicBezTo>
                    <a:cubicBezTo>
                      <a:pt x="1433" y="824"/>
                      <a:pt x="1332" y="731"/>
                      <a:pt x="1222" y="648"/>
                    </a:cubicBezTo>
                    <a:lnTo>
                      <a:pt x="1222" y="648"/>
                    </a:lnTo>
                    <a:cubicBezTo>
                      <a:pt x="1375" y="741"/>
                      <a:pt x="1513" y="841"/>
                      <a:pt x="1604" y="926"/>
                    </a:cubicBezTo>
                    <a:cubicBezTo>
                      <a:pt x="1662" y="981"/>
                      <a:pt x="1697" y="1018"/>
                      <a:pt x="1719" y="1045"/>
                    </a:cubicBezTo>
                    <a:cubicBezTo>
                      <a:pt x="1675" y="1058"/>
                      <a:pt x="1624" y="1064"/>
                      <a:pt x="1568" y="1064"/>
                    </a:cubicBezTo>
                    <a:cubicBezTo>
                      <a:pt x="1432" y="1064"/>
                      <a:pt x="1269" y="1029"/>
                      <a:pt x="1125" y="974"/>
                    </a:cubicBezTo>
                    <a:cubicBezTo>
                      <a:pt x="982" y="920"/>
                      <a:pt x="831" y="814"/>
                      <a:pt x="698" y="673"/>
                    </a:cubicBezTo>
                    <a:lnTo>
                      <a:pt x="698" y="673"/>
                    </a:lnTo>
                    <a:cubicBezTo>
                      <a:pt x="909" y="839"/>
                      <a:pt x="1157" y="955"/>
                      <a:pt x="1420" y="1009"/>
                    </a:cubicBezTo>
                    <a:cubicBezTo>
                      <a:pt x="1167" y="911"/>
                      <a:pt x="965" y="768"/>
                      <a:pt x="783" y="591"/>
                    </a:cubicBezTo>
                    <a:lnTo>
                      <a:pt x="783" y="591"/>
                    </a:lnTo>
                    <a:cubicBezTo>
                      <a:pt x="1034" y="758"/>
                      <a:pt x="1294" y="888"/>
                      <a:pt x="1583" y="1021"/>
                    </a:cubicBezTo>
                    <a:cubicBezTo>
                      <a:pt x="1352" y="876"/>
                      <a:pt x="1109" y="695"/>
                      <a:pt x="896" y="531"/>
                    </a:cubicBezTo>
                    <a:close/>
                    <a:moveTo>
                      <a:pt x="70" y="1"/>
                    </a:moveTo>
                    <a:cubicBezTo>
                      <a:pt x="62" y="1"/>
                      <a:pt x="56" y="3"/>
                      <a:pt x="49" y="5"/>
                    </a:cubicBezTo>
                    <a:cubicBezTo>
                      <a:pt x="22" y="14"/>
                      <a:pt x="1" y="41"/>
                      <a:pt x="1" y="71"/>
                    </a:cubicBezTo>
                    <a:cubicBezTo>
                      <a:pt x="3" y="122"/>
                      <a:pt x="57" y="147"/>
                      <a:pt x="87" y="180"/>
                    </a:cubicBezTo>
                    <a:cubicBezTo>
                      <a:pt x="168" y="253"/>
                      <a:pt x="238" y="336"/>
                      <a:pt x="307" y="421"/>
                    </a:cubicBezTo>
                    <a:cubicBezTo>
                      <a:pt x="645" y="867"/>
                      <a:pt x="954" y="1158"/>
                      <a:pt x="1545" y="1183"/>
                    </a:cubicBezTo>
                    <a:cubicBezTo>
                      <a:pt x="1556" y="1184"/>
                      <a:pt x="1568" y="1184"/>
                      <a:pt x="1579" y="1184"/>
                    </a:cubicBezTo>
                    <a:cubicBezTo>
                      <a:pt x="1758" y="1184"/>
                      <a:pt x="1981" y="1131"/>
                      <a:pt x="1799" y="961"/>
                    </a:cubicBezTo>
                    <a:cubicBezTo>
                      <a:pt x="1595" y="751"/>
                      <a:pt x="1416" y="618"/>
                      <a:pt x="1163" y="472"/>
                    </a:cubicBezTo>
                    <a:cubicBezTo>
                      <a:pt x="947" y="359"/>
                      <a:pt x="714" y="291"/>
                      <a:pt x="484" y="210"/>
                    </a:cubicBezTo>
                    <a:cubicBezTo>
                      <a:pt x="467" y="196"/>
                      <a:pt x="474" y="202"/>
                      <a:pt x="441" y="178"/>
                    </a:cubicBezTo>
                    <a:cubicBezTo>
                      <a:pt x="430" y="170"/>
                      <a:pt x="417" y="165"/>
                      <a:pt x="404" y="165"/>
                    </a:cubicBezTo>
                    <a:cubicBezTo>
                      <a:pt x="394" y="165"/>
                      <a:pt x="385" y="167"/>
                      <a:pt x="376" y="171"/>
                    </a:cubicBezTo>
                    <a:cubicBezTo>
                      <a:pt x="355" y="164"/>
                      <a:pt x="334" y="155"/>
                      <a:pt x="313" y="146"/>
                    </a:cubicBezTo>
                    <a:cubicBezTo>
                      <a:pt x="282" y="133"/>
                      <a:pt x="246" y="118"/>
                      <a:pt x="210" y="103"/>
                    </a:cubicBezTo>
                    <a:lnTo>
                      <a:pt x="188" y="81"/>
                    </a:lnTo>
                    <a:cubicBezTo>
                      <a:pt x="131" y="35"/>
                      <a:pt x="124" y="8"/>
                      <a:pt x="7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6" name="Google Shape;13696;p33"/>
              <p:cNvSpPr/>
              <p:nvPr/>
            </p:nvSpPr>
            <p:spPr>
              <a:xfrm>
                <a:off x="6208700" y="1360925"/>
                <a:ext cx="64900" cy="152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6106" extrusionOk="0">
                    <a:moveTo>
                      <a:pt x="1029" y="4469"/>
                    </a:moveTo>
                    <a:cubicBezTo>
                      <a:pt x="1047" y="4675"/>
                      <a:pt x="1144" y="4916"/>
                      <a:pt x="1335" y="5082"/>
                    </a:cubicBezTo>
                    <a:cubicBezTo>
                      <a:pt x="1458" y="5190"/>
                      <a:pt x="1607" y="5242"/>
                      <a:pt x="1754" y="5242"/>
                    </a:cubicBezTo>
                    <a:cubicBezTo>
                      <a:pt x="1963" y="5242"/>
                      <a:pt x="2167" y="5135"/>
                      <a:pt x="2281" y="4932"/>
                    </a:cubicBezTo>
                    <a:cubicBezTo>
                      <a:pt x="2320" y="4848"/>
                      <a:pt x="2344" y="4755"/>
                      <a:pt x="2359" y="4658"/>
                    </a:cubicBezTo>
                    <a:lnTo>
                      <a:pt x="2359" y="4658"/>
                    </a:lnTo>
                    <a:cubicBezTo>
                      <a:pt x="2373" y="4798"/>
                      <a:pt x="2369" y="4932"/>
                      <a:pt x="2343" y="5059"/>
                    </a:cubicBezTo>
                    <a:cubicBezTo>
                      <a:pt x="2233" y="5552"/>
                      <a:pt x="1859" y="5910"/>
                      <a:pt x="1393" y="5910"/>
                    </a:cubicBezTo>
                    <a:cubicBezTo>
                      <a:pt x="1390" y="5910"/>
                      <a:pt x="1387" y="5910"/>
                      <a:pt x="1385" y="5910"/>
                    </a:cubicBezTo>
                    <a:cubicBezTo>
                      <a:pt x="1099" y="5898"/>
                      <a:pt x="859" y="5768"/>
                      <a:pt x="641" y="5486"/>
                    </a:cubicBezTo>
                    <a:cubicBezTo>
                      <a:pt x="571" y="5404"/>
                      <a:pt x="424" y="5189"/>
                      <a:pt x="352" y="5019"/>
                    </a:cubicBezTo>
                    <a:cubicBezTo>
                      <a:pt x="321" y="4972"/>
                      <a:pt x="229" y="4689"/>
                      <a:pt x="195" y="4527"/>
                    </a:cubicBezTo>
                    <a:lnTo>
                      <a:pt x="195" y="4527"/>
                    </a:lnTo>
                    <a:cubicBezTo>
                      <a:pt x="275" y="4543"/>
                      <a:pt x="356" y="4550"/>
                      <a:pt x="437" y="4550"/>
                    </a:cubicBezTo>
                    <a:cubicBezTo>
                      <a:pt x="628" y="4550"/>
                      <a:pt x="820" y="4512"/>
                      <a:pt x="1006" y="4474"/>
                    </a:cubicBezTo>
                    <a:cubicBezTo>
                      <a:pt x="1011" y="4473"/>
                      <a:pt x="1019" y="4472"/>
                      <a:pt x="1029" y="4469"/>
                    </a:cubicBezTo>
                    <a:close/>
                    <a:moveTo>
                      <a:pt x="538" y="0"/>
                    </a:moveTo>
                    <a:cubicBezTo>
                      <a:pt x="521" y="0"/>
                      <a:pt x="503" y="7"/>
                      <a:pt x="491" y="24"/>
                    </a:cubicBezTo>
                    <a:cubicBezTo>
                      <a:pt x="455" y="95"/>
                      <a:pt x="444" y="179"/>
                      <a:pt x="432" y="256"/>
                    </a:cubicBezTo>
                    <a:cubicBezTo>
                      <a:pt x="418" y="337"/>
                      <a:pt x="411" y="486"/>
                      <a:pt x="422" y="616"/>
                    </a:cubicBezTo>
                    <a:cubicBezTo>
                      <a:pt x="466" y="1135"/>
                      <a:pt x="646" y="1638"/>
                      <a:pt x="927" y="2076"/>
                    </a:cubicBezTo>
                    <a:cubicBezTo>
                      <a:pt x="1237" y="2554"/>
                      <a:pt x="1671" y="3035"/>
                      <a:pt x="1963" y="3520"/>
                    </a:cubicBezTo>
                    <a:cubicBezTo>
                      <a:pt x="1963" y="3533"/>
                      <a:pt x="1968" y="3546"/>
                      <a:pt x="1974" y="3556"/>
                    </a:cubicBezTo>
                    <a:cubicBezTo>
                      <a:pt x="2004" y="3612"/>
                      <a:pt x="2031" y="3667"/>
                      <a:pt x="2056" y="3723"/>
                    </a:cubicBezTo>
                    <a:cubicBezTo>
                      <a:pt x="2168" y="3952"/>
                      <a:pt x="2271" y="4386"/>
                      <a:pt x="2212" y="4670"/>
                    </a:cubicBezTo>
                    <a:cubicBezTo>
                      <a:pt x="2168" y="4921"/>
                      <a:pt x="2060" y="5035"/>
                      <a:pt x="1839" y="5076"/>
                    </a:cubicBezTo>
                    <a:cubicBezTo>
                      <a:pt x="1821" y="5079"/>
                      <a:pt x="1802" y="5080"/>
                      <a:pt x="1785" y="5080"/>
                    </a:cubicBezTo>
                    <a:cubicBezTo>
                      <a:pt x="1480" y="5080"/>
                      <a:pt x="1225" y="4773"/>
                      <a:pt x="1190" y="4428"/>
                    </a:cubicBezTo>
                    <a:cubicBezTo>
                      <a:pt x="1185" y="4376"/>
                      <a:pt x="1185" y="4298"/>
                      <a:pt x="1079" y="4294"/>
                    </a:cubicBezTo>
                    <a:cubicBezTo>
                      <a:pt x="969" y="4312"/>
                      <a:pt x="859" y="4339"/>
                      <a:pt x="747" y="4355"/>
                    </a:cubicBezTo>
                    <a:cubicBezTo>
                      <a:pt x="691" y="4362"/>
                      <a:pt x="574" y="4376"/>
                      <a:pt x="461" y="4376"/>
                    </a:cubicBezTo>
                    <a:cubicBezTo>
                      <a:pt x="442" y="4376"/>
                      <a:pt x="423" y="4376"/>
                      <a:pt x="404" y="4375"/>
                    </a:cubicBezTo>
                    <a:cubicBezTo>
                      <a:pt x="301" y="4369"/>
                      <a:pt x="314" y="4371"/>
                      <a:pt x="229" y="4354"/>
                    </a:cubicBezTo>
                    <a:cubicBezTo>
                      <a:pt x="186" y="4344"/>
                      <a:pt x="144" y="4326"/>
                      <a:pt x="98" y="4324"/>
                    </a:cubicBezTo>
                    <a:cubicBezTo>
                      <a:pt x="44" y="4324"/>
                      <a:pt x="2" y="4369"/>
                      <a:pt x="1" y="4422"/>
                    </a:cubicBezTo>
                    <a:cubicBezTo>
                      <a:pt x="67" y="4865"/>
                      <a:pt x="252" y="5294"/>
                      <a:pt x="532" y="5646"/>
                    </a:cubicBezTo>
                    <a:cubicBezTo>
                      <a:pt x="728" y="5911"/>
                      <a:pt x="1037" y="6095"/>
                      <a:pt x="1369" y="6105"/>
                    </a:cubicBezTo>
                    <a:cubicBezTo>
                      <a:pt x="1379" y="6106"/>
                      <a:pt x="1389" y="6106"/>
                      <a:pt x="1398" y="6106"/>
                    </a:cubicBezTo>
                    <a:cubicBezTo>
                      <a:pt x="2028" y="6106"/>
                      <a:pt x="2505" y="5549"/>
                      <a:pt x="2559" y="4944"/>
                    </a:cubicBezTo>
                    <a:cubicBezTo>
                      <a:pt x="2596" y="4248"/>
                      <a:pt x="2273" y="3555"/>
                      <a:pt x="1858" y="3015"/>
                    </a:cubicBezTo>
                    <a:cubicBezTo>
                      <a:pt x="1469" y="2515"/>
                      <a:pt x="1158" y="2212"/>
                      <a:pt x="854" y="1664"/>
                    </a:cubicBezTo>
                    <a:cubicBezTo>
                      <a:pt x="599" y="1188"/>
                      <a:pt x="455" y="596"/>
                      <a:pt x="600" y="78"/>
                    </a:cubicBezTo>
                    <a:cubicBezTo>
                      <a:pt x="613" y="33"/>
                      <a:pt x="575" y="0"/>
                      <a:pt x="53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7" name="Google Shape;13697;p33"/>
              <p:cNvSpPr/>
              <p:nvPr/>
            </p:nvSpPr>
            <p:spPr>
              <a:xfrm>
                <a:off x="6216350" y="1474450"/>
                <a:ext cx="5412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2165" h="1426" extrusionOk="0">
                    <a:moveTo>
                      <a:pt x="659" y="1"/>
                    </a:moveTo>
                    <a:lnTo>
                      <a:pt x="659" y="1"/>
                    </a:lnTo>
                    <a:cubicBezTo>
                      <a:pt x="693" y="465"/>
                      <a:pt x="1043" y="811"/>
                      <a:pt x="1450" y="811"/>
                    </a:cubicBezTo>
                    <a:cubicBezTo>
                      <a:pt x="1506" y="811"/>
                      <a:pt x="1564" y="805"/>
                      <a:pt x="1621" y="791"/>
                    </a:cubicBezTo>
                    <a:cubicBezTo>
                      <a:pt x="1633" y="788"/>
                      <a:pt x="1646" y="784"/>
                      <a:pt x="1657" y="781"/>
                    </a:cubicBezTo>
                    <a:lnTo>
                      <a:pt x="1657" y="781"/>
                    </a:lnTo>
                    <a:cubicBezTo>
                      <a:pt x="1568" y="823"/>
                      <a:pt x="1469" y="845"/>
                      <a:pt x="1365" y="845"/>
                    </a:cubicBezTo>
                    <a:cubicBezTo>
                      <a:pt x="1245" y="845"/>
                      <a:pt x="1120" y="816"/>
                      <a:pt x="998" y="752"/>
                    </a:cubicBezTo>
                    <a:cubicBezTo>
                      <a:pt x="773" y="608"/>
                      <a:pt x="608" y="325"/>
                      <a:pt x="557" y="32"/>
                    </a:cubicBezTo>
                    <a:lnTo>
                      <a:pt x="557" y="32"/>
                    </a:lnTo>
                    <a:cubicBezTo>
                      <a:pt x="580" y="327"/>
                      <a:pt x="711" y="622"/>
                      <a:pt x="944" y="808"/>
                    </a:cubicBezTo>
                    <a:cubicBezTo>
                      <a:pt x="1023" y="865"/>
                      <a:pt x="1114" y="905"/>
                      <a:pt x="1206" y="933"/>
                    </a:cubicBezTo>
                    <a:cubicBezTo>
                      <a:pt x="1273" y="952"/>
                      <a:pt x="1342" y="961"/>
                      <a:pt x="1410" y="962"/>
                    </a:cubicBezTo>
                    <a:cubicBezTo>
                      <a:pt x="1440" y="962"/>
                      <a:pt x="1468" y="959"/>
                      <a:pt x="1498" y="956"/>
                    </a:cubicBezTo>
                    <a:lnTo>
                      <a:pt x="1498" y="956"/>
                    </a:lnTo>
                    <a:cubicBezTo>
                      <a:pt x="1450" y="967"/>
                      <a:pt x="1401" y="973"/>
                      <a:pt x="1356" y="973"/>
                    </a:cubicBezTo>
                    <a:cubicBezTo>
                      <a:pt x="1352" y="973"/>
                      <a:pt x="1349" y="973"/>
                      <a:pt x="1345" y="973"/>
                    </a:cubicBezTo>
                    <a:cubicBezTo>
                      <a:pt x="1337" y="974"/>
                      <a:pt x="1328" y="974"/>
                      <a:pt x="1319" y="974"/>
                    </a:cubicBezTo>
                    <a:cubicBezTo>
                      <a:pt x="1139" y="974"/>
                      <a:pt x="951" y="896"/>
                      <a:pt x="840" y="817"/>
                    </a:cubicBezTo>
                    <a:cubicBezTo>
                      <a:pt x="617" y="627"/>
                      <a:pt x="478" y="369"/>
                      <a:pt x="448" y="66"/>
                    </a:cubicBezTo>
                    <a:lnTo>
                      <a:pt x="448" y="66"/>
                    </a:lnTo>
                    <a:cubicBezTo>
                      <a:pt x="438" y="427"/>
                      <a:pt x="649" y="829"/>
                      <a:pt x="917" y="1000"/>
                    </a:cubicBezTo>
                    <a:cubicBezTo>
                      <a:pt x="1030" y="1080"/>
                      <a:pt x="1182" y="1120"/>
                      <a:pt x="1338" y="1120"/>
                    </a:cubicBezTo>
                    <a:cubicBezTo>
                      <a:pt x="1416" y="1120"/>
                      <a:pt x="1494" y="1110"/>
                      <a:pt x="1570" y="1091"/>
                    </a:cubicBezTo>
                    <a:lnTo>
                      <a:pt x="1570" y="1091"/>
                    </a:lnTo>
                    <a:cubicBezTo>
                      <a:pt x="1481" y="1134"/>
                      <a:pt x="1400" y="1153"/>
                      <a:pt x="1298" y="1153"/>
                    </a:cubicBezTo>
                    <a:cubicBezTo>
                      <a:pt x="1257" y="1153"/>
                      <a:pt x="1213" y="1150"/>
                      <a:pt x="1163" y="1144"/>
                    </a:cubicBezTo>
                    <a:cubicBezTo>
                      <a:pt x="1091" y="1136"/>
                      <a:pt x="887" y="1091"/>
                      <a:pt x="791" y="1015"/>
                    </a:cubicBezTo>
                    <a:cubicBezTo>
                      <a:pt x="540" y="829"/>
                      <a:pt x="354" y="461"/>
                      <a:pt x="329" y="96"/>
                    </a:cubicBezTo>
                    <a:lnTo>
                      <a:pt x="329" y="96"/>
                    </a:lnTo>
                    <a:cubicBezTo>
                      <a:pt x="318" y="551"/>
                      <a:pt x="535" y="1034"/>
                      <a:pt x="921" y="1218"/>
                    </a:cubicBezTo>
                    <a:cubicBezTo>
                      <a:pt x="853" y="1196"/>
                      <a:pt x="782" y="1164"/>
                      <a:pt x="699" y="1117"/>
                    </a:cubicBezTo>
                    <a:cubicBezTo>
                      <a:pt x="433" y="959"/>
                      <a:pt x="206" y="520"/>
                      <a:pt x="167" y="121"/>
                    </a:cubicBezTo>
                    <a:lnTo>
                      <a:pt x="167" y="121"/>
                    </a:lnTo>
                    <a:cubicBezTo>
                      <a:pt x="165" y="408"/>
                      <a:pt x="262" y="689"/>
                      <a:pt x="399" y="938"/>
                    </a:cubicBezTo>
                    <a:cubicBezTo>
                      <a:pt x="421" y="976"/>
                      <a:pt x="443" y="1010"/>
                      <a:pt x="468" y="1043"/>
                    </a:cubicBezTo>
                    <a:cubicBezTo>
                      <a:pt x="415" y="988"/>
                      <a:pt x="368" y="927"/>
                      <a:pt x="322" y="860"/>
                    </a:cubicBezTo>
                    <a:cubicBezTo>
                      <a:pt x="157" y="634"/>
                      <a:pt x="33" y="394"/>
                      <a:pt x="0" y="116"/>
                    </a:cubicBezTo>
                    <a:lnTo>
                      <a:pt x="0" y="116"/>
                    </a:lnTo>
                    <a:cubicBezTo>
                      <a:pt x="6" y="500"/>
                      <a:pt x="214" y="882"/>
                      <a:pt x="437" y="1146"/>
                    </a:cubicBezTo>
                    <a:cubicBezTo>
                      <a:pt x="571" y="1292"/>
                      <a:pt x="667" y="1340"/>
                      <a:pt x="852" y="1400"/>
                    </a:cubicBezTo>
                    <a:cubicBezTo>
                      <a:pt x="883" y="1406"/>
                      <a:pt x="914" y="1426"/>
                      <a:pt x="946" y="1426"/>
                    </a:cubicBezTo>
                    <a:cubicBezTo>
                      <a:pt x="949" y="1426"/>
                      <a:pt x="952" y="1426"/>
                      <a:pt x="955" y="1425"/>
                    </a:cubicBezTo>
                    <a:cubicBezTo>
                      <a:pt x="974" y="1421"/>
                      <a:pt x="984" y="1400"/>
                      <a:pt x="982" y="1381"/>
                    </a:cubicBezTo>
                    <a:lnTo>
                      <a:pt x="982" y="1381"/>
                    </a:lnTo>
                    <a:cubicBezTo>
                      <a:pt x="1052" y="1397"/>
                      <a:pt x="1125" y="1405"/>
                      <a:pt x="1201" y="1405"/>
                    </a:cubicBezTo>
                    <a:cubicBezTo>
                      <a:pt x="1219" y="1405"/>
                      <a:pt x="1237" y="1405"/>
                      <a:pt x="1256" y="1404"/>
                    </a:cubicBezTo>
                    <a:cubicBezTo>
                      <a:pt x="1300" y="1400"/>
                      <a:pt x="1342" y="1394"/>
                      <a:pt x="1384" y="1388"/>
                    </a:cubicBezTo>
                    <a:cubicBezTo>
                      <a:pt x="1411" y="1383"/>
                      <a:pt x="1441" y="1381"/>
                      <a:pt x="1461" y="1360"/>
                    </a:cubicBezTo>
                    <a:cubicBezTo>
                      <a:pt x="1483" y="1339"/>
                      <a:pt x="1485" y="1306"/>
                      <a:pt x="1473" y="1278"/>
                    </a:cubicBezTo>
                    <a:cubicBezTo>
                      <a:pt x="1512" y="1270"/>
                      <a:pt x="1552" y="1257"/>
                      <a:pt x="1594" y="1242"/>
                    </a:cubicBezTo>
                    <a:cubicBezTo>
                      <a:pt x="1678" y="1209"/>
                      <a:pt x="1756" y="1159"/>
                      <a:pt x="1826" y="1100"/>
                    </a:cubicBezTo>
                    <a:cubicBezTo>
                      <a:pt x="1849" y="1079"/>
                      <a:pt x="1880" y="1061"/>
                      <a:pt x="1889" y="1029"/>
                    </a:cubicBezTo>
                    <a:cubicBezTo>
                      <a:pt x="1897" y="1000"/>
                      <a:pt x="1885" y="968"/>
                      <a:pt x="1862" y="951"/>
                    </a:cubicBezTo>
                    <a:cubicBezTo>
                      <a:pt x="1899" y="922"/>
                      <a:pt x="1934" y="890"/>
                      <a:pt x="1966" y="856"/>
                    </a:cubicBezTo>
                    <a:cubicBezTo>
                      <a:pt x="1987" y="829"/>
                      <a:pt x="2018" y="807"/>
                      <a:pt x="2028" y="775"/>
                    </a:cubicBezTo>
                    <a:cubicBezTo>
                      <a:pt x="2034" y="750"/>
                      <a:pt x="2027" y="720"/>
                      <a:pt x="2008" y="701"/>
                    </a:cubicBezTo>
                    <a:cubicBezTo>
                      <a:pt x="2036" y="669"/>
                      <a:pt x="2062" y="632"/>
                      <a:pt x="2086" y="592"/>
                    </a:cubicBezTo>
                    <a:cubicBezTo>
                      <a:pt x="2109" y="552"/>
                      <a:pt x="2128" y="509"/>
                      <a:pt x="2145" y="463"/>
                    </a:cubicBezTo>
                    <a:cubicBezTo>
                      <a:pt x="2163" y="423"/>
                      <a:pt x="2164" y="371"/>
                      <a:pt x="2122" y="346"/>
                    </a:cubicBezTo>
                    <a:cubicBezTo>
                      <a:pt x="2107" y="340"/>
                      <a:pt x="2095" y="338"/>
                      <a:pt x="2084" y="338"/>
                    </a:cubicBezTo>
                    <a:cubicBezTo>
                      <a:pt x="2112" y="256"/>
                      <a:pt x="2149" y="155"/>
                      <a:pt x="2074" y="132"/>
                    </a:cubicBezTo>
                    <a:cubicBezTo>
                      <a:pt x="2069" y="131"/>
                      <a:pt x="2065" y="131"/>
                      <a:pt x="2060" y="131"/>
                    </a:cubicBezTo>
                    <a:cubicBezTo>
                      <a:pt x="1992" y="131"/>
                      <a:pt x="1998" y="202"/>
                      <a:pt x="1986" y="241"/>
                    </a:cubicBezTo>
                    <a:cubicBezTo>
                      <a:pt x="1966" y="322"/>
                      <a:pt x="1951" y="377"/>
                      <a:pt x="1926" y="421"/>
                    </a:cubicBezTo>
                    <a:cubicBezTo>
                      <a:pt x="1847" y="576"/>
                      <a:pt x="1685" y="679"/>
                      <a:pt x="1550" y="703"/>
                    </a:cubicBezTo>
                    <a:cubicBezTo>
                      <a:pt x="1509" y="711"/>
                      <a:pt x="1466" y="716"/>
                      <a:pt x="1422" y="716"/>
                    </a:cubicBezTo>
                    <a:cubicBezTo>
                      <a:pt x="1291" y="716"/>
                      <a:pt x="1150" y="680"/>
                      <a:pt x="1030" y="601"/>
                    </a:cubicBezTo>
                    <a:cubicBezTo>
                      <a:pt x="933" y="535"/>
                      <a:pt x="827" y="421"/>
                      <a:pt x="762" y="303"/>
                    </a:cubicBezTo>
                    <a:cubicBezTo>
                      <a:pt x="710" y="209"/>
                      <a:pt x="683" y="109"/>
                      <a:pt x="65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8" name="Google Shape;13698;p33"/>
              <p:cNvSpPr/>
              <p:nvPr/>
            </p:nvSpPr>
            <p:spPr>
              <a:xfrm>
                <a:off x="6109300" y="1132125"/>
                <a:ext cx="158025" cy="266600"/>
              </a:xfrm>
              <a:custGeom>
                <a:avLst/>
                <a:gdLst/>
                <a:ahLst/>
                <a:cxnLst/>
                <a:rect l="l" t="t" r="r" b="b"/>
                <a:pathLst>
                  <a:path w="6321" h="10664" extrusionOk="0">
                    <a:moveTo>
                      <a:pt x="2981" y="1966"/>
                    </a:moveTo>
                    <a:cubicBezTo>
                      <a:pt x="3046" y="2024"/>
                      <a:pt x="3180" y="2165"/>
                      <a:pt x="3298" y="2286"/>
                    </a:cubicBezTo>
                    <a:cubicBezTo>
                      <a:pt x="3581" y="2600"/>
                      <a:pt x="3777" y="2952"/>
                      <a:pt x="3847" y="3400"/>
                    </a:cubicBezTo>
                    <a:cubicBezTo>
                      <a:pt x="3874" y="3542"/>
                      <a:pt x="3868" y="3816"/>
                      <a:pt x="3899" y="4013"/>
                    </a:cubicBezTo>
                    <a:cubicBezTo>
                      <a:pt x="3914" y="4110"/>
                      <a:pt x="3931" y="4201"/>
                      <a:pt x="3953" y="4283"/>
                    </a:cubicBezTo>
                    <a:cubicBezTo>
                      <a:pt x="3947" y="4276"/>
                      <a:pt x="3942" y="4270"/>
                      <a:pt x="3936" y="4265"/>
                    </a:cubicBezTo>
                    <a:cubicBezTo>
                      <a:pt x="3905" y="4233"/>
                      <a:pt x="3873" y="4202"/>
                      <a:pt x="3839" y="4172"/>
                    </a:cubicBezTo>
                    <a:cubicBezTo>
                      <a:pt x="3790" y="4114"/>
                      <a:pt x="3737" y="4052"/>
                      <a:pt x="3720" y="4033"/>
                    </a:cubicBezTo>
                    <a:cubicBezTo>
                      <a:pt x="3548" y="3827"/>
                      <a:pt x="3209" y="3352"/>
                      <a:pt x="3094" y="3027"/>
                    </a:cubicBezTo>
                    <a:cubicBezTo>
                      <a:pt x="2998" y="2766"/>
                      <a:pt x="2950" y="2553"/>
                      <a:pt x="2947" y="2307"/>
                    </a:cubicBezTo>
                    <a:cubicBezTo>
                      <a:pt x="2951" y="2131"/>
                      <a:pt x="2947" y="2111"/>
                      <a:pt x="2981" y="1966"/>
                    </a:cubicBezTo>
                    <a:close/>
                    <a:moveTo>
                      <a:pt x="5206" y="4367"/>
                    </a:moveTo>
                    <a:cubicBezTo>
                      <a:pt x="5240" y="4455"/>
                      <a:pt x="5256" y="4583"/>
                      <a:pt x="5261" y="4700"/>
                    </a:cubicBezTo>
                    <a:cubicBezTo>
                      <a:pt x="5274" y="5007"/>
                      <a:pt x="5223" y="5234"/>
                      <a:pt x="5127" y="5543"/>
                    </a:cubicBezTo>
                    <a:cubicBezTo>
                      <a:pt x="5101" y="5625"/>
                      <a:pt x="5071" y="5706"/>
                      <a:pt x="5042" y="5784"/>
                    </a:cubicBezTo>
                    <a:cubicBezTo>
                      <a:pt x="5059" y="5718"/>
                      <a:pt x="5075" y="5654"/>
                      <a:pt x="5090" y="5594"/>
                    </a:cubicBezTo>
                    <a:cubicBezTo>
                      <a:pt x="5135" y="5409"/>
                      <a:pt x="5168" y="5221"/>
                      <a:pt x="5176" y="5031"/>
                    </a:cubicBezTo>
                    <a:cubicBezTo>
                      <a:pt x="5181" y="4924"/>
                      <a:pt x="5187" y="4816"/>
                      <a:pt x="5158" y="4712"/>
                    </a:cubicBezTo>
                    <a:lnTo>
                      <a:pt x="5158" y="4712"/>
                    </a:lnTo>
                    <a:cubicBezTo>
                      <a:pt x="5180" y="4902"/>
                      <a:pt x="5137" y="5077"/>
                      <a:pt x="5101" y="5263"/>
                    </a:cubicBezTo>
                    <a:cubicBezTo>
                      <a:pt x="5054" y="5462"/>
                      <a:pt x="4993" y="5658"/>
                      <a:pt x="4929" y="5852"/>
                    </a:cubicBezTo>
                    <a:cubicBezTo>
                      <a:pt x="4941" y="5777"/>
                      <a:pt x="4955" y="5702"/>
                      <a:pt x="4965" y="5634"/>
                    </a:cubicBezTo>
                    <a:cubicBezTo>
                      <a:pt x="5012" y="5339"/>
                      <a:pt x="5062" y="5041"/>
                      <a:pt x="5060" y="4743"/>
                    </a:cubicBezTo>
                    <a:lnTo>
                      <a:pt x="5060" y="4743"/>
                    </a:lnTo>
                    <a:cubicBezTo>
                      <a:pt x="5022" y="5060"/>
                      <a:pt x="4936" y="5372"/>
                      <a:pt x="4856" y="5683"/>
                    </a:cubicBezTo>
                    <a:cubicBezTo>
                      <a:pt x="4885" y="5434"/>
                      <a:pt x="4920" y="5197"/>
                      <a:pt x="4981" y="4923"/>
                    </a:cubicBezTo>
                    <a:lnTo>
                      <a:pt x="4981" y="4923"/>
                    </a:lnTo>
                    <a:cubicBezTo>
                      <a:pt x="4904" y="5143"/>
                      <a:pt x="4843" y="5368"/>
                      <a:pt x="4794" y="5596"/>
                    </a:cubicBezTo>
                    <a:cubicBezTo>
                      <a:pt x="4831" y="5174"/>
                      <a:pt x="4941" y="4691"/>
                      <a:pt x="5170" y="4404"/>
                    </a:cubicBezTo>
                    <a:cubicBezTo>
                      <a:pt x="5175" y="4398"/>
                      <a:pt x="5191" y="4381"/>
                      <a:pt x="5206" y="4367"/>
                    </a:cubicBezTo>
                    <a:close/>
                    <a:moveTo>
                      <a:pt x="3122" y="6089"/>
                    </a:moveTo>
                    <a:lnTo>
                      <a:pt x="3122" y="6089"/>
                    </a:lnTo>
                    <a:cubicBezTo>
                      <a:pt x="3177" y="6114"/>
                      <a:pt x="3240" y="6145"/>
                      <a:pt x="3307" y="6178"/>
                    </a:cubicBezTo>
                    <a:cubicBezTo>
                      <a:pt x="3486" y="6264"/>
                      <a:pt x="3761" y="6444"/>
                      <a:pt x="3867" y="6528"/>
                    </a:cubicBezTo>
                    <a:cubicBezTo>
                      <a:pt x="4082" y="6696"/>
                      <a:pt x="4261" y="6874"/>
                      <a:pt x="4384" y="7077"/>
                    </a:cubicBezTo>
                    <a:cubicBezTo>
                      <a:pt x="4472" y="7220"/>
                      <a:pt x="4516" y="7330"/>
                      <a:pt x="4549" y="7440"/>
                    </a:cubicBezTo>
                    <a:cubicBezTo>
                      <a:pt x="4579" y="7539"/>
                      <a:pt x="4595" y="7600"/>
                      <a:pt x="4599" y="7677"/>
                    </a:cubicBezTo>
                    <a:cubicBezTo>
                      <a:pt x="4599" y="7684"/>
                      <a:pt x="4600" y="7692"/>
                      <a:pt x="4602" y="7699"/>
                    </a:cubicBezTo>
                    <a:cubicBezTo>
                      <a:pt x="4604" y="7718"/>
                      <a:pt x="4604" y="7735"/>
                      <a:pt x="4604" y="7755"/>
                    </a:cubicBezTo>
                    <a:cubicBezTo>
                      <a:pt x="4450" y="7610"/>
                      <a:pt x="4243" y="7523"/>
                      <a:pt x="4074" y="7394"/>
                    </a:cubicBezTo>
                    <a:cubicBezTo>
                      <a:pt x="3850" y="7231"/>
                      <a:pt x="3623" y="6933"/>
                      <a:pt x="3446" y="6648"/>
                    </a:cubicBezTo>
                    <a:cubicBezTo>
                      <a:pt x="3333" y="6468"/>
                      <a:pt x="3246" y="6272"/>
                      <a:pt x="3127" y="6096"/>
                    </a:cubicBezTo>
                    <a:cubicBezTo>
                      <a:pt x="3124" y="6093"/>
                      <a:pt x="3123" y="6092"/>
                      <a:pt x="3122" y="6089"/>
                    </a:cubicBezTo>
                    <a:close/>
                    <a:moveTo>
                      <a:pt x="4607" y="7988"/>
                    </a:moveTo>
                    <a:cubicBezTo>
                      <a:pt x="4607" y="7988"/>
                      <a:pt x="4607" y="7988"/>
                      <a:pt x="4608" y="7989"/>
                    </a:cubicBezTo>
                    <a:lnTo>
                      <a:pt x="4608" y="7989"/>
                    </a:lnTo>
                    <a:lnTo>
                      <a:pt x="4607" y="7988"/>
                    </a:lnTo>
                    <a:close/>
                    <a:moveTo>
                      <a:pt x="5019" y="9218"/>
                    </a:moveTo>
                    <a:lnTo>
                      <a:pt x="5019" y="9218"/>
                    </a:lnTo>
                    <a:cubicBezTo>
                      <a:pt x="5108" y="9337"/>
                      <a:pt x="5224" y="9434"/>
                      <a:pt x="5343" y="9521"/>
                    </a:cubicBezTo>
                    <a:cubicBezTo>
                      <a:pt x="5513" y="9648"/>
                      <a:pt x="5816" y="9751"/>
                      <a:pt x="5961" y="9774"/>
                    </a:cubicBezTo>
                    <a:cubicBezTo>
                      <a:pt x="5968" y="9811"/>
                      <a:pt x="5973" y="9851"/>
                      <a:pt x="5980" y="9888"/>
                    </a:cubicBezTo>
                    <a:cubicBezTo>
                      <a:pt x="5986" y="9965"/>
                      <a:pt x="6030" y="10203"/>
                      <a:pt x="6076" y="10326"/>
                    </a:cubicBezTo>
                    <a:cubicBezTo>
                      <a:pt x="6103" y="10401"/>
                      <a:pt x="6131" y="10473"/>
                      <a:pt x="6154" y="10526"/>
                    </a:cubicBezTo>
                    <a:cubicBezTo>
                      <a:pt x="6112" y="10517"/>
                      <a:pt x="6071" y="10507"/>
                      <a:pt x="6030" y="10494"/>
                    </a:cubicBezTo>
                    <a:cubicBezTo>
                      <a:pt x="6002" y="10485"/>
                      <a:pt x="5975" y="10475"/>
                      <a:pt x="5949" y="10463"/>
                    </a:cubicBezTo>
                    <a:cubicBezTo>
                      <a:pt x="5811" y="10399"/>
                      <a:pt x="5698" y="10323"/>
                      <a:pt x="5619" y="10252"/>
                    </a:cubicBezTo>
                    <a:cubicBezTo>
                      <a:pt x="5452" y="10103"/>
                      <a:pt x="5423" y="10063"/>
                      <a:pt x="5307" y="9871"/>
                    </a:cubicBezTo>
                    <a:cubicBezTo>
                      <a:pt x="5180" y="9638"/>
                      <a:pt x="5113" y="9496"/>
                      <a:pt x="5038" y="9278"/>
                    </a:cubicBezTo>
                    <a:cubicBezTo>
                      <a:pt x="5032" y="9257"/>
                      <a:pt x="5027" y="9237"/>
                      <a:pt x="5019" y="9218"/>
                    </a:cubicBezTo>
                    <a:close/>
                    <a:moveTo>
                      <a:pt x="1181" y="1"/>
                    </a:moveTo>
                    <a:cubicBezTo>
                      <a:pt x="990" y="1"/>
                      <a:pt x="750" y="128"/>
                      <a:pt x="570" y="274"/>
                    </a:cubicBezTo>
                    <a:cubicBezTo>
                      <a:pt x="425" y="399"/>
                      <a:pt x="304" y="551"/>
                      <a:pt x="203" y="713"/>
                    </a:cubicBezTo>
                    <a:cubicBezTo>
                      <a:pt x="130" y="840"/>
                      <a:pt x="55" y="971"/>
                      <a:pt x="28" y="1118"/>
                    </a:cubicBezTo>
                    <a:cubicBezTo>
                      <a:pt x="17" y="1154"/>
                      <a:pt x="50" y="1184"/>
                      <a:pt x="83" y="1184"/>
                    </a:cubicBezTo>
                    <a:cubicBezTo>
                      <a:pt x="97" y="1184"/>
                      <a:pt x="112" y="1178"/>
                      <a:pt x="122" y="1164"/>
                    </a:cubicBezTo>
                    <a:cubicBezTo>
                      <a:pt x="161" y="1041"/>
                      <a:pt x="181" y="983"/>
                      <a:pt x="245" y="867"/>
                    </a:cubicBezTo>
                    <a:cubicBezTo>
                      <a:pt x="405" y="582"/>
                      <a:pt x="657" y="326"/>
                      <a:pt x="918" y="231"/>
                    </a:cubicBezTo>
                    <a:cubicBezTo>
                      <a:pt x="1135" y="160"/>
                      <a:pt x="1182" y="180"/>
                      <a:pt x="1272" y="166"/>
                    </a:cubicBezTo>
                    <a:cubicBezTo>
                      <a:pt x="1274" y="166"/>
                      <a:pt x="1280" y="166"/>
                      <a:pt x="1289" y="165"/>
                    </a:cubicBezTo>
                    <a:lnTo>
                      <a:pt x="1336" y="165"/>
                    </a:lnTo>
                    <a:cubicBezTo>
                      <a:pt x="1339" y="165"/>
                      <a:pt x="1342" y="166"/>
                      <a:pt x="1345" y="166"/>
                    </a:cubicBezTo>
                    <a:lnTo>
                      <a:pt x="1344" y="166"/>
                    </a:lnTo>
                    <a:cubicBezTo>
                      <a:pt x="1347" y="167"/>
                      <a:pt x="1350" y="167"/>
                      <a:pt x="1355" y="168"/>
                    </a:cubicBezTo>
                    <a:cubicBezTo>
                      <a:pt x="1598" y="383"/>
                      <a:pt x="1887" y="651"/>
                      <a:pt x="2132" y="926"/>
                    </a:cubicBezTo>
                    <a:cubicBezTo>
                      <a:pt x="2079" y="918"/>
                      <a:pt x="2089" y="921"/>
                      <a:pt x="1993" y="911"/>
                    </a:cubicBezTo>
                    <a:cubicBezTo>
                      <a:pt x="1944" y="904"/>
                      <a:pt x="1895" y="900"/>
                      <a:pt x="1846" y="900"/>
                    </a:cubicBezTo>
                    <a:cubicBezTo>
                      <a:pt x="1536" y="900"/>
                      <a:pt x="1230" y="1037"/>
                      <a:pt x="1025" y="1271"/>
                    </a:cubicBezTo>
                    <a:cubicBezTo>
                      <a:pt x="824" y="1488"/>
                      <a:pt x="752" y="1799"/>
                      <a:pt x="753" y="2090"/>
                    </a:cubicBezTo>
                    <a:cubicBezTo>
                      <a:pt x="770" y="2339"/>
                      <a:pt x="855" y="2579"/>
                      <a:pt x="995" y="2783"/>
                    </a:cubicBezTo>
                    <a:cubicBezTo>
                      <a:pt x="479" y="2436"/>
                      <a:pt x="126" y="1913"/>
                      <a:pt x="119" y="1283"/>
                    </a:cubicBezTo>
                    <a:cubicBezTo>
                      <a:pt x="119" y="1251"/>
                      <a:pt x="91" y="1230"/>
                      <a:pt x="63" y="1230"/>
                    </a:cubicBezTo>
                    <a:cubicBezTo>
                      <a:pt x="50" y="1230"/>
                      <a:pt x="36" y="1234"/>
                      <a:pt x="26" y="1245"/>
                    </a:cubicBezTo>
                    <a:cubicBezTo>
                      <a:pt x="0" y="1272"/>
                      <a:pt x="12" y="1310"/>
                      <a:pt x="12" y="1345"/>
                    </a:cubicBezTo>
                    <a:cubicBezTo>
                      <a:pt x="14" y="1437"/>
                      <a:pt x="26" y="1528"/>
                      <a:pt x="44" y="1618"/>
                    </a:cubicBezTo>
                    <a:cubicBezTo>
                      <a:pt x="178" y="2285"/>
                      <a:pt x="609" y="2801"/>
                      <a:pt x="1237" y="3137"/>
                    </a:cubicBezTo>
                    <a:cubicBezTo>
                      <a:pt x="1875" y="3471"/>
                      <a:pt x="2557" y="3533"/>
                      <a:pt x="3118" y="3913"/>
                    </a:cubicBezTo>
                    <a:cubicBezTo>
                      <a:pt x="3714" y="4296"/>
                      <a:pt x="4178" y="5025"/>
                      <a:pt x="4414" y="5701"/>
                    </a:cubicBezTo>
                    <a:cubicBezTo>
                      <a:pt x="4593" y="6201"/>
                      <a:pt x="4604" y="6705"/>
                      <a:pt x="4604" y="7232"/>
                    </a:cubicBezTo>
                    <a:cubicBezTo>
                      <a:pt x="4472" y="6915"/>
                      <a:pt x="4240" y="6644"/>
                      <a:pt x="3966" y="6438"/>
                    </a:cubicBezTo>
                    <a:cubicBezTo>
                      <a:pt x="3705" y="6236"/>
                      <a:pt x="3411" y="6075"/>
                      <a:pt x="3112" y="5936"/>
                    </a:cubicBezTo>
                    <a:cubicBezTo>
                      <a:pt x="3075" y="5919"/>
                      <a:pt x="3036" y="5902"/>
                      <a:pt x="2997" y="5890"/>
                    </a:cubicBezTo>
                    <a:cubicBezTo>
                      <a:pt x="2973" y="5874"/>
                      <a:pt x="2944" y="5863"/>
                      <a:pt x="2918" y="5863"/>
                    </a:cubicBezTo>
                    <a:cubicBezTo>
                      <a:pt x="2883" y="5863"/>
                      <a:pt x="2854" y="5883"/>
                      <a:pt x="2845" y="5939"/>
                    </a:cubicBezTo>
                    <a:cubicBezTo>
                      <a:pt x="2845" y="5962"/>
                      <a:pt x="2853" y="5980"/>
                      <a:pt x="2863" y="5999"/>
                    </a:cubicBezTo>
                    <a:cubicBezTo>
                      <a:pt x="2868" y="6008"/>
                      <a:pt x="2873" y="6014"/>
                      <a:pt x="2874" y="6014"/>
                    </a:cubicBezTo>
                    <a:cubicBezTo>
                      <a:pt x="2874" y="6014"/>
                      <a:pt x="2874" y="6014"/>
                      <a:pt x="2874" y="6013"/>
                    </a:cubicBezTo>
                    <a:lnTo>
                      <a:pt x="2874" y="6013"/>
                    </a:lnTo>
                    <a:cubicBezTo>
                      <a:pt x="2877" y="6021"/>
                      <a:pt x="2882" y="6029"/>
                      <a:pt x="2887" y="6035"/>
                    </a:cubicBezTo>
                    <a:cubicBezTo>
                      <a:pt x="2886" y="6034"/>
                      <a:pt x="2885" y="6033"/>
                      <a:pt x="2884" y="6031"/>
                    </a:cubicBezTo>
                    <a:lnTo>
                      <a:pt x="2884" y="6031"/>
                    </a:lnTo>
                    <a:cubicBezTo>
                      <a:pt x="2928" y="6091"/>
                      <a:pt x="2968" y="6151"/>
                      <a:pt x="3007" y="6212"/>
                    </a:cubicBezTo>
                    <a:cubicBezTo>
                      <a:pt x="3154" y="6447"/>
                      <a:pt x="3271" y="6700"/>
                      <a:pt x="3433" y="6926"/>
                    </a:cubicBezTo>
                    <a:cubicBezTo>
                      <a:pt x="3560" y="7105"/>
                      <a:pt x="3694" y="7282"/>
                      <a:pt x="3858" y="7431"/>
                    </a:cubicBezTo>
                    <a:cubicBezTo>
                      <a:pt x="4008" y="7566"/>
                      <a:pt x="4188" y="7664"/>
                      <a:pt x="4358" y="7774"/>
                    </a:cubicBezTo>
                    <a:cubicBezTo>
                      <a:pt x="4456" y="7845"/>
                      <a:pt x="4477" y="7854"/>
                      <a:pt x="4571" y="7946"/>
                    </a:cubicBezTo>
                    <a:cubicBezTo>
                      <a:pt x="4584" y="7961"/>
                      <a:pt x="4595" y="7975"/>
                      <a:pt x="4609" y="7989"/>
                    </a:cubicBezTo>
                    <a:cubicBezTo>
                      <a:pt x="4609" y="7989"/>
                      <a:pt x="4608" y="7989"/>
                      <a:pt x="4608" y="7989"/>
                    </a:cubicBezTo>
                    <a:lnTo>
                      <a:pt x="4608" y="7989"/>
                    </a:lnTo>
                    <a:lnTo>
                      <a:pt x="4611" y="7992"/>
                    </a:lnTo>
                    <a:cubicBezTo>
                      <a:pt x="4636" y="8543"/>
                      <a:pt x="4734" y="9096"/>
                      <a:pt x="4954" y="9605"/>
                    </a:cubicBezTo>
                    <a:cubicBezTo>
                      <a:pt x="5019" y="9767"/>
                      <a:pt x="5141" y="9963"/>
                      <a:pt x="5183" y="10002"/>
                    </a:cubicBezTo>
                    <a:cubicBezTo>
                      <a:pt x="5271" y="10123"/>
                      <a:pt x="5372" y="10233"/>
                      <a:pt x="5484" y="10330"/>
                    </a:cubicBezTo>
                    <a:cubicBezTo>
                      <a:pt x="5629" y="10457"/>
                      <a:pt x="5809" y="10556"/>
                      <a:pt x="5950" y="10602"/>
                    </a:cubicBezTo>
                    <a:cubicBezTo>
                      <a:pt x="6027" y="10630"/>
                      <a:pt x="6109" y="10649"/>
                      <a:pt x="6192" y="10656"/>
                    </a:cubicBezTo>
                    <a:cubicBezTo>
                      <a:pt x="6205" y="10658"/>
                      <a:pt x="6217" y="10658"/>
                      <a:pt x="6231" y="10659"/>
                    </a:cubicBezTo>
                    <a:cubicBezTo>
                      <a:pt x="6239" y="10662"/>
                      <a:pt x="6247" y="10663"/>
                      <a:pt x="6256" y="10663"/>
                    </a:cubicBezTo>
                    <a:cubicBezTo>
                      <a:pt x="6267" y="10663"/>
                      <a:pt x="6278" y="10661"/>
                      <a:pt x="6287" y="10655"/>
                    </a:cubicBezTo>
                    <a:cubicBezTo>
                      <a:pt x="6306" y="10645"/>
                      <a:pt x="6320" y="10624"/>
                      <a:pt x="6320" y="10601"/>
                    </a:cubicBezTo>
                    <a:cubicBezTo>
                      <a:pt x="6320" y="10588"/>
                      <a:pt x="6316" y="10577"/>
                      <a:pt x="6310" y="10567"/>
                    </a:cubicBezTo>
                    <a:cubicBezTo>
                      <a:pt x="6304" y="10552"/>
                      <a:pt x="6294" y="10535"/>
                      <a:pt x="6283" y="10522"/>
                    </a:cubicBezTo>
                    <a:cubicBezTo>
                      <a:pt x="6210" y="10411"/>
                      <a:pt x="6125" y="10138"/>
                      <a:pt x="6094" y="9920"/>
                    </a:cubicBezTo>
                    <a:cubicBezTo>
                      <a:pt x="6079" y="9857"/>
                      <a:pt x="6072" y="9791"/>
                      <a:pt x="6061" y="9727"/>
                    </a:cubicBezTo>
                    <a:cubicBezTo>
                      <a:pt x="6058" y="9718"/>
                      <a:pt x="6053" y="9711"/>
                      <a:pt x="6047" y="9703"/>
                    </a:cubicBezTo>
                    <a:cubicBezTo>
                      <a:pt x="6038" y="9683"/>
                      <a:pt x="6022" y="9666"/>
                      <a:pt x="5994" y="9666"/>
                    </a:cubicBezTo>
                    <a:cubicBezTo>
                      <a:pt x="5893" y="9662"/>
                      <a:pt x="5843" y="9659"/>
                      <a:pt x="5717" y="9611"/>
                    </a:cubicBezTo>
                    <a:cubicBezTo>
                      <a:pt x="5520" y="9533"/>
                      <a:pt x="5331" y="9393"/>
                      <a:pt x="5172" y="9211"/>
                    </a:cubicBezTo>
                    <a:cubicBezTo>
                      <a:pt x="5065" y="9088"/>
                      <a:pt x="5019" y="9042"/>
                      <a:pt x="4931" y="8868"/>
                    </a:cubicBezTo>
                    <a:cubicBezTo>
                      <a:pt x="4918" y="8837"/>
                      <a:pt x="4926" y="8858"/>
                      <a:pt x="4913" y="8823"/>
                    </a:cubicBezTo>
                    <a:cubicBezTo>
                      <a:pt x="4862" y="8596"/>
                      <a:pt x="4833" y="8379"/>
                      <a:pt x="4816" y="8147"/>
                    </a:cubicBezTo>
                    <a:cubicBezTo>
                      <a:pt x="4785" y="7705"/>
                      <a:pt x="4807" y="7265"/>
                      <a:pt x="4795" y="6823"/>
                    </a:cubicBezTo>
                    <a:lnTo>
                      <a:pt x="4795" y="6798"/>
                    </a:lnTo>
                    <a:cubicBezTo>
                      <a:pt x="4827" y="6717"/>
                      <a:pt x="4868" y="6580"/>
                      <a:pt x="4918" y="6465"/>
                    </a:cubicBezTo>
                    <a:cubicBezTo>
                      <a:pt x="5125" y="5955"/>
                      <a:pt x="5434" y="5344"/>
                      <a:pt x="5409" y="4718"/>
                    </a:cubicBezTo>
                    <a:cubicBezTo>
                      <a:pt x="5405" y="4606"/>
                      <a:pt x="5393" y="4494"/>
                      <a:pt x="5366" y="4386"/>
                    </a:cubicBezTo>
                    <a:cubicBezTo>
                      <a:pt x="5350" y="4326"/>
                      <a:pt x="5333" y="4261"/>
                      <a:pt x="5284" y="4218"/>
                    </a:cubicBezTo>
                    <a:cubicBezTo>
                      <a:pt x="5263" y="4199"/>
                      <a:pt x="5242" y="4191"/>
                      <a:pt x="5220" y="4191"/>
                    </a:cubicBezTo>
                    <a:cubicBezTo>
                      <a:pt x="5157" y="4191"/>
                      <a:pt x="5095" y="4261"/>
                      <a:pt x="5054" y="4309"/>
                    </a:cubicBezTo>
                    <a:cubicBezTo>
                      <a:pt x="4965" y="4412"/>
                      <a:pt x="4908" y="4538"/>
                      <a:pt x="4854" y="4662"/>
                    </a:cubicBezTo>
                    <a:cubicBezTo>
                      <a:pt x="4733" y="4944"/>
                      <a:pt x="4673" y="5241"/>
                      <a:pt x="4653" y="5542"/>
                    </a:cubicBezTo>
                    <a:cubicBezTo>
                      <a:pt x="4583" y="5310"/>
                      <a:pt x="4486" y="5087"/>
                      <a:pt x="4370" y="4872"/>
                    </a:cubicBezTo>
                    <a:cubicBezTo>
                      <a:pt x="4333" y="4803"/>
                      <a:pt x="4292" y="4733"/>
                      <a:pt x="4249" y="4666"/>
                    </a:cubicBezTo>
                    <a:cubicBezTo>
                      <a:pt x="4250" y="4659"/>
                      <a:pt x="4250" y="4651"/>
                      <a:pt x="4249" y="4642"/>
                    </a:cubicBezTo>
                    <a:cubicBezTo>
                      <a:pt x="4246" y="4614"/>
                      <a:pt x="4223" y="4593"/>
                      <a:pt x="4209" y="4568"/>
                    </a:cubicBezTo>
                    <a:cubicBezTo>
                      <a:pt x="4204" y="4559"/>
                      <a:pt x="4189" y="4527"/>
                      <a:pt x="4189" y="4527"/>
                    </a:cubicBezTo>
                    <a:lnTo>
                      <a:pt x="4189" y="4527"/>
                    </a:lnTo>
                    <a:cubicBezTo>
                      <a:pt x="4189" y="4527"/>
                      <a:pt x="4190" y="4530"/>
                      <a:pt x="4194" y="4539"/>
                    </a:cubicBezTo>
                    <a:cubicBezTo>
                      <a:pt x="4080" y="4291"/>
                      <a:pt x="4033" y="3925"/>
                      <a:pt x="4007" y="3686"/>
                    </a:cubicBezTo>
                    <a:cubicBezTo>
                      <a:pt x="3986" y="3455"/>
                      <a:pt x="3940" y="3110"/>
                      <a:pt x="3808" y="2814"/>
                    </a:cubicBezTo>
                    <a:cubicBezTo>
                      <a:pt x="3634" y="2399"/>
                      <a:pt x="3267" y="1963"/>
                      <a:pt x="3026" y="1823"/>
                    </a:cubicBezTo>
                    <a:cubicBezTo>
                      <a:pt x="2999" y="1806"/>
                      <a:pt x="2976" y="1799"/>
                      <a:pt x="2955" y="1799"/>
                    </a:cubicBezTo>
                    <a:cubicBezTo>
                      <a:pt x="2876" y="1799"/>
                      <a:pt x="2843" y="1906"/>
                      <a:pt x="2833" y="1990"/>
                    </a:cubicBezTo>
                    <a:cubicBezTo>
                      <a:pt x="2818" y="2088"/>
                      <a:pt x="2808" y="2186"/>
                      <a:pt x="2805" y="2285"/>
                    </a:cubicBezTo>
                    <a:cubicBezTo>
                      <a:pt x="2793" y="2829"/>
                      <a:pt x="3041" y="3401"/>
                      <a:pt x="3407" y="3861"/>
                    </a:cubicBezTo>
                    <a:lnTo>
                      <a:pt x="3318" y="3811"/>
                    </a:lnTo>
                    <a:cubicBezTo>
                      <a:pt x="3291" y="3790"/>
                      <a:pt x="3262" y="3770"/>
                      <a:pt x="3232" y="3751"/>
                    </a:cubicBezTo>
                    <a:cubicBezTo>
                      <a:pt x="2716" y="3390"/>
                      <a:pt x="1846" y="3224"/>
                      <a:pt x="1447" y="3027"/>
                    </a:cubicBezTo>
                    <a:cubicBezTo>
                      <a:pt x="1396" y="3004"/>
                      <a:pt x="1344" y="2982"/>
                      <a:pt x="1294" y="2957"/>
                    </a:cubicBezTo>
                    <a:cubicBezTo>
                      <a:pt x="1265" y="2930"/>
                      <a:pt x="1237" y="2900"/>
                      <a:pt x="1207" y="2867"/>
                    </a:cubicBezTo>
                    <a:cubicBezTo>
                      <a:pt x="982" y="2617"/>
                      <a:pt x="837" y="2327"/>
                      <a:pt x="860" y="1977"/>
                    </a:cubicBezTo>
                    <a:cubicBezTo>
                      <a:pt x="882" y="1783"/>
                      <a:pt x="927" y="1562"/>
                      <a:pt x="1061" y="1389"/>
                    </a:cubicBezTo>
                    <a:cubicBezTo>
                      <a:pt x="1227" y="1171"/>
                      <a:pt x="1510" y="1010"/>
                      <a:pt x="1822" y="1010"/>
                    </a:cubicBezTo>
                    <a:cubicBezTo>
                      <a:pt x="1859" y="1010"/>
                      <a:pt x="1896" y="1012"/>
                      <a:pt x="1933" y="1017"/>
                    </a:cubicBezTo>
                    <a:cubicBezTo>
                      <a:pt x="1999" y="1022"/>
                      <a:pt x="2019" y="1025"/>
                      <a:pt x="2101" y="1042"/>
                    </a:cubicBezTo>
                    <a:cubicBezTo>
                      <a:pt x="2130" y="1048"/>
                      <a:pt x="2160" y="1064"/>
                      <a:pt x="2190" y="1064"/>
                    </a:cubicBezTo>
                    <a:cubicBezTo>
                      <a:pt x="2196" y="1064"/>
                      <a:pt x="2201" y="1063"/>
                      <a:pt x="2207" y="1062"/>
                    </a:cubicBezTo>
                    <a:cubicBezTo>
                      <a:pt x="2222" y="1058"/>
                      <a:pt x="2235" y="1048"/>
                      <a:pt x="2243" y="1035"/>
                    </a:cubicBezTo>
                    <a:cubicBezTo>
                      <a:pt x="2245" y="1035"/>
                      <a:pt x="2246" y="1035"/>
                      <a:pt x="2247" y="1035"/>
                    </a:cubicBezTo>
                    <a:cubicBezTo>
                      <a:pt x="2277" y="1035"/>
                      <a:pt x="2308" y="1014"/>
                      <a:pt x="2307" y="981"/>
                    </a:cubicBezTo>
                    <a:cubicBezTo>
                      <a:pt x="2308" y="955"/>
                      <a:pt x="2288" y="937"/>
                      <a:pt x="2272" y="919"/>
                    </a:cubicBezTo>
                    <a:cubicBezTo>
                      <a:pt x="2189" y="820"/>
                      <a:pt x="2098" y="728"/>
                      <a:pt x="2005" y="639"/>
                    </a:cubicBezTo>
                    <a:cubicBezTo>
                      <a:pt x="1804" y="444"/>
                      <a:pt x="1613" y="234"/>
                      <a:pt x="1403" y="48"/>
                    </a:cubicBezTo>
                    <a:lnTo>
                      <a:pt x="1404" y="48"/>
                    </a:lnTo>
                    <a:cubicBezTo>
                      <a:pt x="1404" y="47"/>
                      <a:pt x="1403" y="47"/>
                      <a:pt x="1403" y="47"/>
                    </a:cubicBezTo>
                    <a:lnTo>
                      <a:pt x="1401" y="43"/>
                    </a:lnTo>
                    <a:cubicBezTo>
                      <a:pt x="1396" y="40"/>
                      <a:pt x="1393" y="38"/>
                      <a:pt x="1393" y="38"/>
                    </a:cubicBezTo>
                    <a:lnTo>
                      <a:pt x="1393" y="38"/>
                    </a:lnTo>
                    <a:cubicBezTo>
                      <a:pt x="1392" y="38"/>
                      <a:pt x="1393" y="39"/>
                      <a:pt x="1394" y="41"/>
                    </a:cubicBezTo>
                    <a:lnTo>
                      <a:pt x="1394" y="41"/>
                    </a:lnTo>
                    <a:cubicBezTo>
                      <a:pt x="1384" y="34"/>
                      <a:pt x="1371" y="30"/>
                      <a:pt x="1359" y="30"/>
                    </a:cubicBezTo>
                    <a:cubicBezTo>
                      <a:pt x="1351" y="30"/>
                      <a:pt x="1343" y="32"/>
                      <a:pt x="1335" y="35"/>
                    </a:cubicBezTo>
                    <a:cubicBezTo>
                      <a:pt x="1326" y="31"/>
                      <a:pt x="1316" y="26"/>
                      <a:pt x="1309" y="23"/>
                    </a:cubicBezTo>
                    <a:cubicBezTo>
                      <a:pt x="1299" y="19"/>
                      <a:pt x="1285" y="14"/>
                      <a:pt x="1274" y="13"/>
                    </a:cubicBezTo>
                    <a:cubicBezTo>
                      <a:pt x="1245" y="5"/>
                      <a:pt x="1214" y="1"/>
                      <a:pt x="11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9" name="Google Shape;13699;p33"/>
              <p:cNvSpPr/>
              <p:nvPr/>
            </p:nvSpPr>
            <p:spPr>
              <a:xfrm>
                <a:off x="6184975" y="1188175"/>
                <a:ext cx="2407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963" h="2212" extrusionOk="0">
                    <a:moveTo>
                      <a:pt x="34" y="0"/>
                    </a:moveTo>
                    <a:lnTo>
                      <a:pt x="34" y="0"/>
                    </a:lnTo>
                    <a:cubicBezTo>
                      <a:pt x="188" y="267"/>
                      <a:pt x="272" y="553"/>
                      <a:pt x="384" y="843"/>
                    </a:cubicBezTo>
                    <a:cubicBezTo>
                      <a:pt x="486" y="1115"/>
                      <a:pt x="594" y="1384"/>
                      <a:pt x="702" y="1655"/>
                    </a:cubicBezTo>
                    <a:cubicBezTo>
                      <a:pt x="596" y="1431"/>
                      <a:pt x="495" y="1205"/>
                      <a:pt x="389" y="982"/>
                    </a:cubicBezTo>
                    <a:cubicBezTo>
                      <a:pt x="274" y="720"/>
                      <a:pt x="153" y="473"/>
                      <a:pt x="63" y="206"/>
                    </a:cubicBezTo>
                    <a:lnTo>
                      <a:pt x="63" y="206"/>
                    </a:lnTo>
                    <a:cubicBezTo>
                      <a:pt x="167" y="611"/>
                      <a:pt x="310" y="1003"/>
                      <a:pt x="472" y="1388"/>
                    </a:cubicBezTo>
                    <a:cubicBezTo>
                      <a:pt x="272" y="1035"/>
                      <a:pt x="102" y="683"/>
                      <a:pt x="0" y="282"/>
                    </a:cubicBezTo>
                    <a:lnTo>
                      <a:pt x="0" y="282"/>
                    </a:lnTo>
                    <a:cubicBezTo>
                      <a:pt x="52" y="621"/>
                      <a:pt x="160" y="964"/>
                      <a:pt x="294" y="1251"/>
                    </a:cubicBezTo>
                    <a:cubicBezTo>
                      <a:pt x="349" y="1373"/>
                      <a:pt x="411" y="1491"/>
                      <a:pt x="476" y="1607"/>
                    </a:cubicBezTo>
                    <a:cubicBezTo>
                      <a:pt x="507" y="1656"/>
                      <a:pt x="525" y="1718"/>
                      <a:pt x="568" y="1757"/>
                    </a:cubicBezTo>
                    <a:cubicBezTo>
                      <a:pt x="577" y="1762"/>
                      <a:pt x="586" y="1765"/>
                      <a:pt x="595" y="1765"/>
                    </a:cubicBezTo>
                    <a:cubicBezTo>
                      <a:pt x="608" y="1765"/>
                      <a:pt x="621" y="1760"/>
                      <a:pt x="631" y="1751"/>
                    </a:cubicBezTo>
                    <a:cubicBezTo>
                      <a:pt x="697" y="1895"/>
                      <a:pt x="765" y="2038"/>
                      <a:pt x="833" y="2179"/>
                    </a:cubicBezTo>
                    <a:cubicBezTo>
                      <a:pt x="842" y="2201"/>
                      <a:pt x="863" y="2211"/>
                      <a:pt x="883" y="2211"/>
                    </a:cubicBezTo>
                    <a:cubicBezTo>
                      <a:pt x="907" y="2211"/>
                      <a:pt x="930" y="2197"/>
                      <a:pt x="936" y="2172"/>
                    </a:cubicBezTo>
                    <a:cubicBezTo>
                      <a:pt x="940" y="2146"/>
                      <a:pt x="929" y="2119"/>
                      <a:pt x="913" y="2088"/>
                    </a:cubicBezTo>
                    <a:cubicBezTo>
                      <a:pt x="937" y="2086"/>
                      <a:pt x="962" y="2068"/>
                      <a:pt x="963" y="2042"/>
                    </a:cubicBezTo>
                    <a:cubicBezTo>
                      <a:pt x="963" y="1999"/>
                      <a:pt x="935" y="1962"/>
                      <a:pt x="922" y="1922"/>
                    </a:cubicBezTo>
                    <a:cubicBezTo>
                      <a:pt x="898" y="1867"/>
                      <a:pt x="874" y="1813"/>
                      <a:pt x="853" y="1762"/>
                    </a:cubicBezTo>
                    <a:lnTo>
                      <a:pt x="853" y="1762"/>
                    </a:lnTo>
                    <a:cubicBezTo>
                      <a:pt x="854" y="1762"/>
                      <a:pt x="855" y="1762"/>
                      <a:pt x="857" y="1762"/>
                    </a:cubicBezTo>
                    <a:cubicBezTo>
                      <a:pt x="883" y="1762"/>
                      <a:pt x="909" y="1742"/>
                      <a:pt x="910" y="1715"/>
                    </a:cubicBezTo>
                    <a:cubicBezTo>
                      <a:pt x="910" y="1682"/>
                      <a:pt x="894" y="1612"/>
                      <a:pt x="874" y="1542"/>
                    </a:cubicBezTo>
                    <a:cubicBezTo>
                      <a:pt x="899" y="1539"/>
                      <a:pt x="924" y="1521"/>
                      <a:pt x="925" y="1493"/>
                    </a:cubicBezTo>
                    <a:cubicBezTo>
                      <a:pt x="927" y="1456"/>
                      <a:pt x="905" y="1357"/>
                      <a:pt x="874" y="1251"/>
                    </a:cubicBezTo>
                    <a:cubicBezTo>
                      <a:pt x="771" y="904"/>
                      <a:pt x="612" y="570"/>
                      <a:pt x="401" y="274"/>
                    </a:cubicBezTo>
                    <a:lnTo>
                      <a:pt x="401" y="274"/>
                    </a:lnTo>
                    <a:cubicBezTo>
                      <a:pt x="530" y="509"/>
                      <a:pt x="618" y="765"/>
                      <a:pt x="692" y="1027"/>
                    </a:cubicBezTo>
                    <a:cubicBezTo>
                      <a:pt x="560" y="716"/>
                      <a:pt x="395" y="409"/>
                      <a:pt x="200" y="111"/>
                    </a:cubicBezTo>
                    <a:lnTo>
                      <a:pt x="200" y="111"/>
                    </a:lnTo>
                    <a:cubicBezTo>
                      <a:pt x="414" y="523"/>
                      <a:pt x="558" y="961"/>
                      <a:pt x="703" y="1415"/>
                    </a:cubicBezTo>
                    <a:cubicBezTo>
                      <a:pt x="601" y="1172"/>
                      <a:pt x="491" y="911"/>
                      <a:pt x="376" y="648"/>
                    </a:cubicBezTo>
                    <a:cubicBezTo>
                      <a:pt x="278" y="424"/>
                      <a:pt x="179" y="198"/>
                      <a:pt x="3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0" name="Google Shape;13700;p33"/>
              <p:cNvSpPr/>
              <p:nvPr/>
            </p:nvSpPr>
            <p:spPr>
              <a:xfrm>
                <a:off x="6110100" y="1138225"/>
                <a:ext cx="46725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599" extrusionOk="0">
                    <a:moveTo>
                      <a:pt x="1139" y="0"/>
                    </a:moveTo>
                    <a:cubicBezTo>
                      <a:pt x="919" y="18"/>
                      <a:pt x="713" y="119"/>
                      <a:pt x="536" y="245"/>
                    </a:cubicBezTo>
                    <a:cubicBezTo>
                      <a:pt x="224" y="459"/>
                      <a:pt x="0" y="845"/>
                      <a:pt x="27" y="1210"/>
                    </a:cubicBezTo>
                    <a:cubicBezTo>
                      <a:pt x="36" y="1290"/>
                      <a:pt x="28" y="1260"/>
                      <a:pt x="46" y="1327"/>
                    </a:cubicBezTo>
                    <a:cubicBezTo>
                      <a:pt x="47" y="1357"/>
                      <a:pt x="72" y="1378"/>
                      <a:pt x="100" y="1382"/>
                    </a:cubicBezTo>
                    <a:cubicBezTo>
                      <a:pt x="104" y="1424"/>
                      <a:pt x="109" y="1466"/>
                      <a:pt x="119" y="1507"/>
                    </a:cubicBezTo>
                    <a:cubicBezTo>
                      <a:pt x="128" y="1553"/>
                      <a:pt x="140" y="1599"/>
                      <a:pt x="159" y="1642"/>
                    </a:cubicBezTo>
                    <a:cubicBezTo>
                      <a:pt x="161" y="1650"/>
                      <a:pt x="165" y="1656"/>
                      <a:pt x="169" y="1662"/>
                    </a:cubicBezTo>
                    <a:cubicBezTo>
                      <a:pt x="174" y="1676"/>
                      <a:pt x="183" y="1684"/>
                      <a:pt x="195" y="1692"/>
                    </a:cubicBezTo>
                    <a:lnTo>
                      <a:pt x="202" y="1696"/>
                    </a:lnTo>
                    <a:cubicBezTo>
                      <a:pt x="208" y="1733"/>
                      <a:pt x="222" y="1800"/>
                      <a:pt x="229" y="1813"/>
                    </a:cubicBezTo>
                    <a:cubicBezTo>
                      <a:pt x="239" y="1839"/>
                      <a:pt x="252" y="1863"/>
                      <a:pt x="267" y="1887"/>
                    </a:cubicBezTo>
                    <a:cubicBezTo>
                      <a:pt x="272" y="1898"/>
                      <a:pt x="280" y="1908"/>
                      <a:pt x="291" y="1914"/>
                    </a:cubicBezTo>
                    <a:lnTo>
                      <a:pt x="299" y="1918"/>
                    </a:lnTo>
                    <a:cubicBezTo>
                      <a:pt x="314" y="1974"/>
                      <a:pt x="332" y="2023"/>
                      <a:pt x="350" y="2043"/>
                    </a:cubicBezTo>
                    <a:cubicBezTo>
                      <a:pt x="364" y="2058"/>
                      <a:pt x="382" y="2063"/>
                      <a:pt x="400" y="2063"/>
                    </a:cubicBezTo>
                    <a:cubicBezTo>
                      <a:pt x="403" y="2063"/>
                      <a:pt x="406" y="2063"/>
                      <a:pt x="409" y="2063"/>
                    </a:cubicBezTo>
                    <a:cubicBezTo>
                      <a:pt x="418" y="2089"/>
                      <a:pt x="429" y="2115"/>
                      <a:pt x="440" y="2139"/>
                    </a:cubicBezTo>
                    <a:lnTo>
                      <a:pt x="440" y="2137"/>
                    </a:lnTo>
                    <a:lnTo>
                      <a:pt x="444" y="2145"/>
                    </a:lnTo>
                    <a:cubicBezTo>
                      <a:pt x="444" y="2144"/>
                      <a:pt x="443" y="2143"/>
                      <a:pt x="443" y="2142"/>
                    </a:cubicBezTo>
                    <a:lnTo>
                      <a:pt x="443" y="2142"/>
                    </a:lnTo>
                    <a:cubicBezTo>
                      <a:pt x="445" y="2146"/>
                      <a:pt x="446" y="2149"/>
                      <a:pt x="448" y="2153"/>
                    </a:cubicBezTo>
                    <a:lnTo>
                      <a:pt x="448" y="2152"/>
                    </a:lnTo>
                    <a:cubicBezTo>
                      <a:pt x="461" y="2176"/>
                      <a:pt x="487" y="2189"/>
                      <a:pt x="513" y="2189"/>
                    </a:cubicBezTo>
                    <a:cubicBezTo>
                      <a:pt x="519" y="2189"/>
                      <a:pt x="525" y="2188"/>
                      <a:pt x="531" y="2187"/>
                    </a:cubicBezTo>
                    <a:lnTo>
                      <a:pt x="553" y="2260"/>
                    </a:lnTo>
                    <a:cubicBezTo>
                      <a:pt x="566" y="2287"/>
                      <a:pt x="569" y="2316"/>
                      <a:pt x="588" y="2338"/>
                    </a:cubicBezTo>
                    <a:cubicBezTo>
                      <a:pt x="600" y="2351"/>
                      <a:pt x="616" y="2357"/>
                      <a:pt x="633" y="2357"/>
                    </a:cubicBezTo>
                    <a:cubicBezTo>
                      <a:pt x="654" y="2357"/>
                      <a:pt x="675" y="2347"/>
                      <a:pt x="686" y="2328"/>
                    </a:cubicBezTo>
                    <a:cubicBezTo>
                      <a:pt x="718" y="2402"/>
                      <a:pt x="759" y="2472"/>
                      <a:pt x="808" y="2538"/>
                    </a:cubicBezTo>
                    <a:cubicBezTo>
                      <a:pt x="811" y="2544"/>
                      <a:pt x="821" y="2557"/>
                      <a:pt x="828" y="2565"/>
                    </a:cubicBezTo>
                    <a:cubicBezTo>
                      <a:pt x="834" y="2574"/>
                      <a:pt x="842" y="2583"/>
                      <a:pt x="852" y="2588"/>
                    </a:cubicBezTo>
                    <a:cubicBezTo>
                      <a:pt x="863" y="2595"/>
                      <a:pt x="875" y="2598"/>
                      <a:pt x="888" y="2598"/>
                    </a:cubicBezTo>
                    <a:cubicBezTo>
                      <a:pt x="920" y="2598"/>
                      <a:pt x="952" y="2577"/>
                      <a:pt x="960" y="2544"/>
                    </a:cubicBezTo>
                    <a:cubicBezTo>
                      <a:pt x="973" y="2503"/>
                      <a:pt x="939" y="2471"/>
                      <a:pt x="919" y="2439"/>
                    </a:cubicBezTo>
                    <a:cubicBezTo>
                      <a:pt x="878" y="2381"/>
                      <a:pt x="840" y="2321"/>
                      <a:pt x="810" y="2256"/>
                    </a:cubicBezTo>
                    <a:cubicBezTo>
                      <a:pt x="700" y="2011"/>
                      <a:pt x="664" y="1643"/>
                      <a:pt x="748" y="1382"/>
                    </a:cubicBezTo>
                    <a:cubicBezTo>
                      <a:pt x="808" y="1168"/>
                      <a:pt x="959" y="937"/>
                      <a:pt x="1123" y="811"/>
                    </a:cubicBezTo>
                    <a:cubicBezTo>
                      <a:pt x="1312" y="668"/>
                      <a:pt x="1532" y="602"/>
                      <a:pt x="1767" y="602"/>
                    </a:cubicBezTo>
                    <a:cubicBezTo>
                      <a:pt x="1800" y="602"/>
                      <a:pt x="1834" y="603"/>
                      <a:pt x="1868" y="606"/>
                    </a:cubicBezTo>
                    <a:cubicBezTo>
                      <a:pt x="1792" y="592"/>
                      <a:pt x="1718" y="585"/>
                      <a:pt x="1647" y="585"/>
                    </a:cubicBezTo>
                    <a:cubicBezTo>
                      <a:pt x="1029" y="585"/>
                      <a:pt x="631" y="1094"/>
                      <a:pt x="586" y="1677"/>
                    </a:cubicBezTo>
                    <a:cubicBezTo>
                      <a:pt x="588" y="1532"/>
                      <a:pt x="614" y="1383"/>
                      <a:pt x="671" y="1234"/>
                    </a:cubicBezTo>
                    <a:cubicBezTo>
                      <a:pt x="747" y="1049"/>
                      <a:pt x="847" y="880"/>
                      <a:pt x="1020" y="742"/>
                    </a:cubicBezTo>
                    <a:cubicBezTo>
                      <a:pt x="1188" y="610"/>
                      <a:pt x="1458" y="520"/>
                      <a:pt x="1712" y="520"/>
                    </a:cubicBezTo>
                    <a:cubicBezTo>
                      <a:pt x="1746" y="520"/>
                      <a:pt x="1779" y="521"/>
                      <a:pt x="1812" y="524"/>
                    </a:cubicBezTo>
                    <a:cubicBezTo>
                      <a:pt x="1741" y="511"/>
                      <a:pt x="1670" y="505"/>
                      <a:pt x="1598" y="505"/>
                    </a:cubicBezTo>
                    <a:cubicBezTo>
                      <a:pt x="1346" y="505"/>
                      <a:pt x="1093" y="585"/>
                      <a:pt x="896" y="742"/>
                    </a:cubicBezTo>
                    <a:cubicBezTo>
                      <a:pt x="762" y="840"/>
                      <a:pt x="624" y="1070"/>
                      <a:pt x="586" y="1176"/>
                    </a:cubicBezTo>
                    <a:cubicBezTo>
                      <a:pt x="552" y="1244"/>
                      <a:pt x="504" y="1406"/>
                      <a:pt x="485" y="1534"/>
                    </a:cubicBezTo>
                    <a:cubicBezTo>
                      <a:pt x="489" y="1435"/>
                      <a:pt x="505" y="1334"/>
                      <a:pt x="536" y="1234"/>
                    </a:cubicBezTo>
                    <a:cubicBezTo>
                      <a:pt x="641" y="850"/>
                      <a:pt x="1052" y="453"/>
                      <a:pt x="1586" y="423"/>
                    </a:cubicBezTo>
                    <a:cubicBezTo>
                      <a:pt x="1573" y="422"/>
                      <a:pt x="1559" y="422"/>
                      <a:pt x="1546" y="422"/>
                    </a:cubicBezTo>
                    <a:cubicBezTo>
                      <a:pt x="1210" y="422"/>
                      <a:pt x="877" y="569"/>
                      <a:pt x="646" y="812"/>
                    </a:cubicBezTo>
                    <a:cubicBezTo>
                      <a:pt x="571" y="896"/>
                      <a:pt x="509" y="994"/>
                      <a:pt x="461" y="1099"/>
                    </a:cubicBezTo>
                    <a:cubicBezTo>
                      <a:pt x="476" y="1059"/>
                      <a:pt x="489" y="1025"/>
                      <a:pt x="500" y="1003"/>
                    </a:cubicBezTo>
                    <a:cubicBezTo>
                      <a:pt x="656" y="661"/>
                      <a:pt x="947" y="419"/>
                      <a:pt x="1330" y="337"/>
                    </a:cubicBezTo>
                    <a:lnTo>
                      <a:pt x="1330" y="337"/>
                    </a:lnTo>
                    <a:cubicBezTo>
                      <a:pt x="876" y="391"/>
                      <a:pt x="543" y="661"/>
                      <a:pt x="376" y="1013"/>
                    </a:cubicBezTo>
                    <a:cubicBezTo>
                      <a:pt x="437" y="824"/>
                      <a:pt x="550" y="652"/>
                      <a:pt x="722" y="512"/>
                    </a:cubicBezTo>
                    <a:cubicBezTo>
                      <a:pt x="805" y="445"/>
                      <a:pt x="923" y="356"/>
                      <a:pt x="1045" y="303"/>
                    </a:cubicBezTo>
                    <a:cubicBezTo>
                      <a:pt x="1128" y="265"/>
                      <a:pt x="1268" y="230"/>
                      <a:pt x="1377" y="222"/>
                    </a:cubicBezTo>
                    <a:cubicBezTo>
                      <a:pt x="1365" y="221"/>
                      <a:pt x="1353" y="221"/>
                      <a:pt x="1341" y="221"/>
                    </a:cubicBezTo>
                    <a:cubicBezTo>
                      <a:pt x="1071" y="221"/>
                      <a:pt x="816" y="340"/>
                      <a:pt x="605" y="504"/>
                    </a:cubicBezTo>
                    <a:cubicBezTo>
                      <a:pt x="501" y="586"/>
                      <a:pt x="416" y="687"/>
                      <a:pt x="350" y="798"/>
                    </a:cubicBezTo>
                    <a:cubicBezTo>
                      <a:pt x="439" y="582"/>
                      <a:pt x="607" y="390"/>
                      <a:pt x="830" y="262"/>
                    </a:cubicBezTo>
                    <a:cubicBezTo>
                      <a:pt x="949" y="198"/>
                      <a:pt x="1078" y="160"/>
                      <a:pt x="1220" y="136"/>
                    </a:cubicBezTo>
                    <a:lnTo>
                      <a:pt x="1220" y="136"/>
                    </a:lnTo>
                    <a:cubicBezTo>
                      <a:pt x="974" y="147"/>
                      <a:pt x="733" y="225"/>
                      <a:pt x="547" y="386"/>
                    </a:cubicBezTo>
                    <a:cubicBezTo>
                      <a:pt x="432" y="483"/>
                      <a:pt x="332" y="605"/>
                      <a:pt x="257" y="737"/>
                    </a:cubicBezTo>
                    <a:cubicBezTo>
                      <a:pt x="326" y="565"/>
                      <a:pt x="426" y="438"/>
                      <a:pt x="577" y="299"/>
                    </a:cubicBezTo>
                    <a:cubicBezTo>
                      <a:pt x="730" y="165"/>
                      <a:pt x="923" y="41"/>
                      <a:pt x="113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1" name="Google Shape;13701;p33"/>
              <p:cNvSpPr/>
              <p:nvPr/>
            </p:nvSpPr>
            <p:spPr>
              <a:xfrm>
                <a:off x="6114050" y="1179150"/>
                <a:ext cx="200" cy="425"/>
              </a:xfrm>
              <a:custGeom>
                <a:avLst/>
                <a:gdLst/>
                <a:ahLst/>
                <a:cxnLst/>
                <a:rect l="l" t="t" r="r" b="b"/>
                <a:pathLst>
                  <a:path w="8" h="17" extrusionOk="0">
                    <a:moveTo>
                      <a:pt x="1" y="1"/>
                    </a:moveTo>
                    <a:cubicBezTo>
                      <a:pt x="1" y="1"/>
                      <a:pt x="1" y="2"/>
                      <a:pt x="1" y="3"/>
                    </a:cubicBezTo>
                    <a:lnTo>
                      <a:pt x="1" y="3"/>
                    </a:lnTo>
                    <a:cubicBezTo>
                      <a:pt x="1" y="2"/>
                      <a:pt x="1" y="1"/>
                      <a:pt x="1" y="1"/>
                    </a:cubicBezTo>
                    <a:close/>
                    <a:moveTo>
                      <a:pt x="1" y="3"/>
                    </a:moveTo>
                    <a:lnTo>
                      <a:pt x="1" y="3"/>
                    </a:lnTo>
                    <a:cubicBezTo>
                      <a:pt x="2" y="5"/>
                      <a:pt x="3" y="8"/>
                      <a:pt x="4" y="10"/>
                    </a:cubicBezTo>
                    <a:cubicBezTo>
                      <a:pt x="6" y="12"/>
                      <a:pt x="6" y="14"/>
                      <a:pt x="7" y="16"/>
                    </a:cubicBezTo>
                    <a:cubicBezTo>
                      <a:pt x="7" y="13"/>
                      <a:pt x="4" y="9"/>
                      <a:pt x="1" y="3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2" name="Google Shape;13702;p33"/>
              <p:cNvSpPr/>
              <p:nvPr/>
            </p:nvSpPr>
            <p:spPr>
              <a:xfrm>
                <a:off x="6207600" y="1513950"/>
                <a:ext cx="66875" cy="36332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4533" extrusionOk="0">
                    <a:moveTo>
                      <a:pt x="2150" y="165"/>
                    </a:moveTo>
                    <a:lnTo>
                      <a:pt x="2150" y="165"/>
                    </a:lnTo>
                    <a:cubicBezTo>
                      <a:pt x="2142" y="216"/>
                      <a:pt x="2135" y="268"/>
                      <a:pt x="2125" y="320"/>
                    </a:cubicBezTo>
                    <a:cubicBezTo>
                      <a:pt x="2032" y="771"/>
                      <a:pt x="1867" y="1215"/>
                      <a:pt x="1692" y="1597"/>
                    </a:cubicBezTo>
                    <a:cubicBezTo>
                      <a:pt x="1470" y="2076"/>
                      <a:pt x="1210" y="2539"/>
                      <a:pt x="978" y="3014"/>
                    </a:cubicBezTo>
                    <a:cubicBezTo>
                      <a:pt x="1004" y="2941"/>
                      <a:pt x="1030" y="2868"/>
                      <a:pt x="1056" y="2795"/>
                    </a:cubicBezTo>
                    <a:cubicBezTo>
                      <a:pt x="1313" y="2049"/>
                      <a:pt x="1571" y="1209"/>
                      <a:pt x="1539" y="457"/>
                    </a:cubicBezTo>
                    <a:cubicBezTo>
                      <a:pt x="1583" y="442"/>
                      <a:pt x="1625" y="426"/>
                      <a:pt x="1669" y="409"/>
                    </a:cubicBezTo>
                    <a:cubicBezTo>
                      <a:pt x="1827" y="350"/>
                      <a:pt x="1996" y="273"/>
                      <a:pt x="2150" y="165"/>
                    </a:cubicBezTo>
                    <a:close/>
                    <a:moveTo>
                      <a:pt x="747" y="8836"/>
                    </a:moveTo>
                    <a:lnTo>
                      <a:pt x="747" y="8836"/>
                    </a:lnTo>
                    <a:cubicBezTo>
                      <a:pt x="839" y="9006"/>
                      <a:pt x="937" y="9173"/>
                      <a:pt x="1036" y="9339"/>
                    </a:cubicBezTo>
                    <a:cubicBezTo>
                      <a:pt x="1337" y="9844"/>
                      <a:pt x="1648" y="10343"/>
                      <a:pt x="1894" y="10877"/>
                    </a:cubicBezTo>
                    <a:cubicBezTo>
                      <a:pt x="2248" y="11646"/>
                      <a:pt x="2527" y="12579"/>
                      <a:pt x="2501" y="13488"/>
                    </a:cubicBezTo>
                    <a:cubicBezTo>
                      <a:pt x="2492" y="13649"/>
                      <a:pt x="2492" y="13780"/>
                      <a:pt x="2465" y="13894"/>
                    </a:cubicBezTo>
                    <a:cubicBezTo>
                      <a:pt x="2456" y="13919"/>
                      <a:pt x="2452" y="13935"/>
                      <a:pt x="2449" y="13946"/>
                    </a:cubicBezTo>
                    <a:cubicBezTo>
                      <a:pt x="2440" y="13950"/>
                      <a:pt x="2433" y="13955"/>
                      <a:pt x="2423" y="13958"/>
                    </a:cubicBezTo>
                    <a:cubicBezTo>
                      <a:pt x="2378" y="13979"/>
                      <a:pt x="2324" y="14002"/>
                      <a:pt x="2289" y="14016"/>
                    </a:cubicBezTo>
                    <a:cubicBezTo>
                      <a:pt x="2035" y="14110"/>
                      <a:pt x="1784" y="14207"/>
                      <a:pt x="1530" y="14298"/>
                    </a:cubicBezTo>
                    <a:cubicBezTo>
                      <a:pt x="1494" y="14309"/>
                      <a:pt x="1457" y="14320"/>
                      <a:pt x="1420" y="14330"/>
                    </a:cubicBezTo>
                    <a:cubicBezTo>
                      <a:pt x="1557" y="14128"/>
                      <a:pt x="1656" y="13902"/>
                      <a:pt x="1725" y="13667"/>
                    </a:cubicBezTo>
                    <a:cubicBezTo>
                      <a:pt x="2029" y="12585"/>
                      <a:pt x="1816" y="11660"/>
                      <a:pt x="1446" y="10634"/>
                    </a:cubicBezTo>
                    <a:cubicBezTo>
                      <a:pt x="1258" y="10110"/>
                      <a:pt x="1028" y="9603"/>
                      <a:pt x="834" y="9080"/>
                    </a:cubicBezTo>
                    <a:cubicBezTo>
                      <a:pt x="804" y="8998"/>
                      <a:pt x="776" y="8918"/>
                      <a:pt x="747" y="8836"/>
                    </a:cubicBezTo>
                    <a:close/>
                    <a:moveTo>
                      <a:pt x="2204" y="0"/>
                    </a:moveTo>
                    <a:cubicBezTo>
                      <a:pt x="2192" y="0"/>
                      <a:pt x="2180" y="5"/>
                      <a:pt x="2171" y="14"/>
                    </a:cubicBezTo>
                    <a:cubicBezTo>
                      <a:pt x="2166" y="19"/>
                      <a:pt x="2163" y="24"/>
                      <a:pt x="2161" y="31"/>
                    </a:cubicBezTo>
                    <a:cubicBezTo>
                      <a:pt x="2127" y="57"/>
                      <a:pt x="2122" y="62"/>
                      <a:pt x="2081" y="91"/>
                    </a:cubicBezTo>
                    <a:cubicBezTo>
                      <a:pt x="1924" y="197"/>
                      <a:pt x="1782" y="264"/>
                      <a:pt x="1624" y="319"/>
                    </a:cubicBezTo>
                    <a:lnTo>
                      <a:pt x="1481" y="365"/>
                    </a:lnTo>
                    <a:cubicBezTo>
                      <a:pt x="1449" y="369"/>
                      <a:pt x="1429" y="400"/>
                      <a:pt x="1434" y="428"/>
                    </a:cubicBezTo>
                    <a:cubicBezTo>
                      <a:pt x="1427" y="460"/>
                      <a:pt x="1439" y="459"/>
                      <a:pt x="1437" y="511"/>
                    </a:cubicBezTo>
                    <a:cubicBezTo>
                      <a:pt x="1441" y="579"/>
                      <a:pt x="1440" y="643"/>
                      <a:pt x="1436" y="738"/>
                    </a:cubicBezTo>
                    <a:cubicBezTo>
                      <a:pt x="1418" y="1181"/>
                      <a:pt x="1329" y="1603"/>
                      <a:pt x="1197" y="2048"/>
                    </a:cubicBezTo>
                    <a:cubicBezTo>
                      <a:pt x="1064" y="2496"/>
                      <a:pt x="899" y="2934"/>
                      <a:pt x="740" y="3372"/>
                    </a:cubicBezTo>
                    <a:cubicBezTo>
                      <a:pt x="678" y="3539"/>
                      <a:pt x="632" y="3712"/>
                      <a:pt x="590" y="3886"/>
                    </a:cubicBezTo>
                    <a:cubicBezTo>
                      <a:pt x="579" y="3915"/>
                      <a:pt x="567" y="3946"/>
                      <a:pt x="556" y="3977"/>
                    </a:cubicBezTo>
                    <a:cubicBezTo>
                      <a:pt x="0" y="5452"/>
                      <a:pt x="46" y="7041"/>
                      <a:pt x="488" y="8538"/>
                    </a:cubicBezTo>
                    <a:cubicBezTo>
                      <a:pt x="800" y="9607"/>
                      <a:pt x="1327" y="10604"/>
                      <a:pt x="1566" y="11695"/>
                    </a:cubicBezTo>
                    <a:cubicBezTo>
                      <a:pt x="1745" y="12414"/>
                      <a:pt x="1699" y="13286"/>
                      <a:pt x="1427" y="13917"/>
                    </a:cubicBezTo>
                    <a:cubicBezTo>
                      <a:pt x="1377" y="14032"/>
                      <a:pt x="1315" y="14145"/>
                      <a:pt x="1245" y="14250"/>
                    </a:cubicBezTo>
                    <a:cubicBezTo>
                      <a:pt x="1224" y="14285"/>
                      <a:pt x="1200" y="14320"/>
                      <a:pt x="1176" y="14353"/>
                    </a:cubicBezTo>
                    <a:cubicBezTo>
                      <a:pt x="1152" y="14383"/>
                      <a:pt x="1147" y="14427"/>
                      <a:pt x="1167" y="14459"/>
                    </a:cubicBezTo>
                    <a:cubicBezTo>
                      <a:pt x="1176" y="14473"/>
                      <a:pt x="1189" y="14484"/>
                      <a:pt x="1203" y="14492"/>
                    </a:cubicBezTo>
                    <a:cubicBezTo>
                      <a:pt x="1205" y="14499"/>
                      <a:pt x="1210" y="14505"/>
                      <a:pt x="1215" y="14510"/>
                    </a:cubicBezTo>
                    <a:cubicBezTo>
                      <a:pt x="1229" y="14525"/>
                      <a:pt x="1249" y="14531"/>
                      <a:pt x="1269" y="14532"/>
                    </a:cubicBezTo>
                    <a:cubicBezTo>
                      <a:pt x="1270" y="14532"/>
                      <a:pt x="1271" y="14532"/>
                      <a:pt x="1273" y="14532"/>
                    </a:cubicBezTo>
                    <a:cubicBezTo>
                      <a:pt x="1278" y="14532"/>
                      <a:pt x="1285" y="14530"/>
                      <a:pt x="1291" y="14528"/>
                    </a:cubicBezTo>
                    <a:lnTo>
                      <a:pt x="1291" y="14528"/>
                    </a:lnTo>
                    <a:cubicBezTo>
                      <a:pt x="1291" y="14528"/>
                      <a:pt x="1291" y="14529"/>
                      <a:pt x="1291" y="14530"/>
                    </a:cubicBezTo>
                    <a:cubicBezTo>
                      <a:pt x="1292" y="14530"/>
                      <a:pt x="1292" y="14530"/>
                      <a:pt x="1292" y="14528"/>
                    </a:cubicBezTo>
                    <a:lnTo>
                      <a:pt x="1292" y="14528"/>
                    </a:lnTo>
                    <a:cubicBezTo>
                      <a:pt x="1291" y="14528"/>
                      <a:pt x="1291" y="14528"/>
                      <a:pt x="1291" y="14528"/>
                    </a:cubicBezTo>
                    <a:lnTo>
                      <a:pt x="1291" y="14528"/>
                    </a:lnTo>
                    <a:cubicBezTo>
                      <a:pt x="1291" y="14528"/>
                      <a:pt x="1291" y="14528"/>
                      <a:pt x="1292" y="14528"/>
                    </a:cubicBezTo>
                    <a:cubicBezTo>
                      <a:pt x="1296" y="14526"/>
                      <a:pt x="1300" y="14525"/>
                      <a:pt x="1303" y="14524"/>
                    </a:cubicBezTo>
                    <a:lnTo>
                      <a:pt x="1303" y="14524"/>
                    </a:lnTo>
                    <a:cubicBezTo>
                      <a:pt x="1302" y="14524"/>
                      <a:pt x="1302" y="14524"/>
                      <a:pt x="1301" y="14525"/>
                    </a:cubicBezTo>
                    <a:cubicBezTo>
                      <a:pt x="1308" y="14522"/>
                      <a:pt x="1315" y="14519"/>
                      <a:pt x="1349" y="14505"/>
                    </a:cubicBezTo>
                    <a:cubicBezTo>
                      <a:pt x="1595" y="14387"/>
                      <a:pt x="2001" y="14267"/>
                      <a:pt x="2348" y="14136"/>
                    </a:cubicBezTo>
                    <a:cubicBezTo>
                      <a:pt x="2407" y="14113"/>
                      <a:pt x="2472" y="14102"/>
                      <a:pt x="2527" y="14075"/>
                    </a:cubicBezTo>
                    <a:cubicBezTo>
                      <a:pt x="2528" y="14074"/>
                      <a:pt x="2532" y="14074"/>
                      <a:pt x="2533" y="14073"/>
                    </a:cubicBezTo>
                    <a:lnTo>
                      <a:pt x="2534" y="14073"/>
                    </a:lnTo>
                    <a:lnTo>
                      <a:pt x="2542" y="14068"/>
                    </a:lnTo>
                    <a:cubicBezTo>
                      <a:pt x="2547" y="14066"/>
                      <a:pt x="2552" y="14063"/>
                      <a:pt x="2557" y="14059"/>
                    </a:cubicBezTo>
                    <a:cubicBezTo>
                      <a:pt x="2568" y="14051"/>
                      <a:pt x="2574" y="14038"/>
                      <a:pt x="2577" y="14026"/>
                    </a:cubicBezTo>
                    <a:cubicBezTo>
                      <a:pt x="2629" y="13928"/>
                      <a:pt x="2639" y="13728"/>
                      <a:pt x="2645" y="13661"/>
                    </a:cubicBezTo>
                    <a:cubicBezTo>
                      <a:pt x="2675" y="13073"/>
                      <a:pt x="2567" y="12482"/>
                      <a:pt x="2412" y="11917"/>
                    </a:cubicBezTo>
                    <a:cubicBezTo>
                      <a:pt x="2250" y="11355"/>
                      <a:pt x="1997" y="10824"/>
                      <a:pt x="1727" y="10308"/>
                    </a:cubicBezTo>
                    <a:cubicBezTo>
                      <a:pt x="1342" y="9587"/>
                      <a:pt x="827" y="8904"/>
                      <a:pt x="543" y="8153"/>
                    </a:cubicBezTo>
                    <a:cubicBezTo>
                      <a:pt x="505" y="8008"/>
                      <a:pt x="471" y="7862"/>
                      <a:pt x="441" y="7714"/>
                    </a:cubicBezTo>
                    <a:cubicBezTo>
                      <a:pt x="198" y="6521"/>
                      <a:pt x="239" y="5436"/>
                      <a:pt x="560" y="4353"/>
                    </a:cubicBezTo>
                    <a:cubicBezTo>
                      <a:pt x="585" y="4337"/>
                      <a:pt x="584" y="4306"/>
                      <a:pt x="591" y="4281"/>
                    </a:cubicBezTo>
                    <a:cubicBezTo>
                      <a:pt x="601" y="4244"/>
                      <a:pt x="610" y="4206"/>
                      <a:pt x="618" y="4166"/>
                    </a:cubicBezTo>
                    <a:cubicBezTo>
                      <a:pt x="744" y="3785"/>
                      <a:pt x="903" y="3403"/>
                      <a:pt x="1097" y="3017"/>
                    </a:cubicBezTo>
                    <a:cubicBezTo>
                      <a:pt x="1564" y="2080"/>
                      <a:pt x="2155" y="1149"/>
                      <a:pt x="2249" y="84"/>
                    </a:cubicBezTo>
                    <a:cubicBezTo>
                      <a:pt x="2269" y="62"/>
                      <a:pt x="2260" y="27"/>
                      <a:pt x="2235" y="11"/>
                    </a:cubicBezTo>
                    <a:cubicBezTo>
                      <a:pt x="2227" y="4"/>
                      <a:pt x="2215" y="0"/>
                      <a:pt x="22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3" name="Google Shape;13703;p33"/>
              <p:cNvSpPr/>
              <p:nvPr/>
            </p:nvSpPr>
            <p:spPr>
              <a:xfrm>
                <a:off x="6234475" y="1526450"/>
                <a:ext cx="14250" cy="59150"/>
              </a:xfrm>
              <a:custGeom>
                <a:avLst/>
                <a:gdLst/>
                <a:ahLst/>
                <a:cxnLst/>
                <a:rect l="l" t="t" r="r" b="b"/>
                <a:pathLst>
                  <a:path w="570" h="2366" extrusionOk="0">
                    <a:moveTo>
                      <a:pt x="541" y="0"/>
                    </a:moveTo>
                    <a:cubicBezTo>
                      <a:pt x="558" y="127"/>
                      <a:pt x="535" y="273"/>
                      <a:pt x="521" y="386"/>
                    </a:cubicBezTo>
                    <a:cubicBezTo>
                      <a:pt x="491" y="603"/>
                      <a:pt x="447" y="817"/>
                      <a:pt x="396" y="1028"/>
                    </a:cubicBezTo>
                    <a:cubicBezTo>
                      <a:pt x="299" y="1456"/>
                      <a:pt x="181" y="1880"/>
                      <a:pt x="20" y="2290"/>
                    </a:cubicBezTo>
                    <a:cubicBezTo>
                      <a:pt x="14" y="2308"/>
                      <a:pt x="0" y="2328"/>
                      <a:pt x="12" y="2347"/>
                    </a:cubicBezTo>
                    <a:cubicBezTo>
                      <a:pt x="18" y="2359"/>
                      <a:pt x="32" y="2366"/>
                      <a:pt x="45" y="2366"/>
                    </a:cubicBezTo>
                    <a:cubicBezTo>
                      <a:pt x="56" y="2366"/>
                      <a:pt x="67" y="2361"/>
                      <a:pt x="74" y="2350"/>
                    </a:cubicBezTo>
                    <a:cubicBezTo>
                      <a:pt x="272" y="1876"/>
                      <a:pt x="408" y="1376"/>
                      <a:pt x="497" y="870"/>
                    </a:cubicBezTo>
                    <a:cubicBezTo>
                      <a:pt x="529" y="700"/>
                      <a:pt x="547" y="526"/>
                      <a:pt x="558" y="353"/>
                    </a:cubicBezTo>
                    <a:cubicBezTo>
                      <a:pt x="561" y="236"/>
                      <a:pt x="570" y="115"/>
                      <a:pt x="54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4" name="Google Shape;13704;p33"/>
              <p:cNvSpPr/>
              <p:nvPr/>
            </p:nvSpPr>
            <p:spPr>
              <a:xfrm>
                <a:off x="6248325" y="1521300"/>
                <a:ext cx="11150" cy="37625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505" extrusionOk="0">
                    <a:moveTo>
                      <a:pt x="445" y="0"/>
                    </a:moveTo>
                    <a:cubicBezTo>
                      <a:pt x="409" y="212"/>
                      <a:pt x="368" y="424"/>
                      <a:pt x="318" y="634"/>
                    </a:cubicBezTo>
                    <a:cubicBezTo>
                      <a:pt x="332" y="459"/>
                      <a:pt x="331" y="283"/>
                      <a:pt x="315" y="109"/>
                    </a:cubicBezTo>
                    <a:cubicBezTo>
                      <a:pt x="300" y="408"/>
                      <a:pt x="256" y="679"/>
                      <a:pt x="192" y="975"/>
                    </a:cubicBezTo>
                    <a:cubicBezTo>
                      <a:pt x="192" y="987"/>
                      <a:pt x="188" y="998"/>
                      <a:pt x="186" y="1010"/>
                    </a:cubicBezTo>
                    <a:cubicBezTo>
                      <a:pt x="219" y="727"/>
                      <a:pt x="219" y="443"/>
                      <a:pt x="206" y="160"/>
                    </a:cubicBezTo>
                    <a:lnTo>
                      <a:pt x="206" y="160"/>
                    </a:lnTo>
                    <a:cubicBezTo>
                      <a:pt x="177" y="587"/>
                      <a:pt x="146" y="979"/>
                      <a:pt x="22" y="1391"/>
                    </a:cubicBezTo>
                    <a:cubicBezTo>
                      <a:pt x="17" y="1418"/>
                      <a:pt x="0" y="1447"/>
                      <a:pt x="3" y="1474"/>
                    </a:cubicBezTo>
                    <a:cubicBezTo>
                      <a:pt x="7" y="1492"/>
                      <a:pt x="24" y="1505"/>
                      <a:pt x="42" y="1505"/>
                    </a:cubicBezTo>
                    <a:cubicBezTo>
                      <a:pt x="49" y="1505"/>
                      <a:pt x="57" y="1503"/>
                      <a:pt x="63" y="1499"/>
                    </a:cubicBezTo>
                    <a:cubicBezTo>
                      <a:pt x="76" y="1493"/>
                      <a:pt x="81" y="1479"/>
                      <a:pt x="85" y="1467"/>
                    </a:cubicBezTo>
                    <a:cubicBezTo>
                      <a:pt x="119" y="1368"/>
                      <a:pt x="147" y="1266"/>
                      <a:pt x="163" y="1163"/>
                    </a:cubicBezTo>
                    <a:cubicBezTo>
                      <a:pt x="167" y="1138"/>
                      <a:pt x="170" y="1116"/>
                      <a:pt x="173" y="1091"/>
                    </a:cubicBezTo>
                    <a:cubicBezTo>
                      <a:pt x="173" y="1093"/>
                      <a:pt x="173" y="1096"/>
                      <a:pt x="176" y="1098"/>
                    </a:cubicBezTo>
                    <a:cubicBezTo>
                      <a:pt x="182" y="1110"/>
                      <a:pt x="196" y="1117"/>
                      <a:pt x="209" y="1117"/>
                    </a:cubicBezTo>
                    <a:cubicBezTo>
                      <a:pt x="221" y="1117"/>
                      <a:pt x="232" y="1112"/>
                      <a:pt x="238" y="1102"/>
                    </a:cubicBezTo>
                    <a:cubicBezTo>
                      <a:pt x="251" y="1082"/>
                      <a:pt x="254" y="1056"/>
                      <a:pt x="259" y="1033"/>
                    </a:cubicBezTo>
                    <a:cubicBezTo>
                      <a:pt x="265" y="1031"/>
                      <a:pt x="270" y="1029"/>
                      <a:pt x="275" y="1023"/>
                    </a:cubicBezTo>
                    <a:cubicBezTo>
                      <a:pt x="332" y="850"/>
                      <a:pt x="377" y="670"/>
                      <a:pt x="408" y="489"/>
                    </a:cubicBezTo>
                    <a:cubicBezTo>
                      <a:pt x="434" y="345"/>
                      <a:pt x="437" y="165"/>
                      <a:pt x="445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5" name="Google Shape;13705;p33"/>
              <p:cNvSpPr/>
              <p:nvPr/>
            </p:nvSpPr>
            <p:spPr>
              <a:xfrm>
                <a:off x="6225100" y="1735650"/>
                <a:ext cx="39025" cy="13180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5272" extrusionOk="0">
                    <a:moveTo>
                      <a:pt x="536" y="964"/>
                    </a:moveTo>
                    <a:cubicBezTo>
                      <a:pt x="536" y="964"/>
                      <a:pt x="537" y="965"/>
                      <a:pt x="537" y="966"/>
                    </a:cubicBezTo>
                    <a:lnTo>
                      <a:pt x="537" y="966"/>
                    </a:lnTo>
                    <a:cubicBezTo>
                      <a:pt x="537" y="965"/>
                      <a:pt x="536" y="965"/>
                      <a:pt x="536" y="964"/>
                    </a:cubicBezTo>
                    <a:close/>
                    <a:moveTo>
                      <a:pt x="61" y="1"/>
                    </a:moveTo>
                    <a:cubicBezTo>
                      <a:pt x="36" y="1"/>
                      <a:pt x="11" y="16"/>
                      <a:pt x="5" y="42"/>
                    </a:cubicBezTo>
                    <a:cubicBezTo>
                      <a:pt x="1" y="55"/>
                      <a:pt x="3" y="70"/>
                      <a:pt x="5" y="82"/>
                    </a:cubicBezTo>
                    <a:lnTo>
                      <a:pt x="5" y="82"/>
                    </a:lnTo>
                    <a:cubicBezTo>
                      <a:pt x="5" y="82"/>
                      <a:pt x="5" y="81"/>
                      <a:pt x="5" y="81"/>
                    </a:cubicBezTo>
                    <a:lnTo>
                      <a:pt x="5" y="81"/>
                    </a:lnTo>
                    <a:cubicBezTo>
                      <a:pt x="5" y="81"/>
                      <a:pt x="5" y="82"/>
                      <a:pt x="5" y="82"/>
                    </a:cubicBezTo>
                    <a:lnTo>
                      <a:pt x="5" y="82"/>
                    </a:lnTo>
                    <a:cubicBezTo>
                      <a:pt x="5" y="83"/>
                      <a:pt x="6" y="84"/>
                      <a:pt x="6" y="85"/>
                    </a:cubicBezTo>
                    <a:cubicBezTo>
                      <a:pt x="7" y="88"/>
                      <a:pt x="8" y="88"/>
                      <a:pt x="8" y="88"/>
                    </a:cubicBezTo>
                    <a:cubicBezTo>
                      <a:pt x="8" y="88"/>
                      <a:pt x="8" y="88"/>
                      <a:pt x="8" y="88"/>
                    </a:cubicBezTo>
                    <a:lnTo>
                      <a:pt x="8" y="88"/>
                    </a:lnTo>
                    <a:cubicBezTo>
                      <a:pt x="10" y="94"/>
                      <a:pt x="12" y="100"/>
                      <a:pt x="15" y="106"/>
                    </a:cubicBezTo>
                    <a:cubicBezTo>
                      <a:pt x="67" y="224"/>
                      <a:pt x="128" y="339"/>
                      <a:pt x="183" y="456"/>
                    </a:cubicBezTo>
                    <a:cubicBezTo>
                      <a:pt x="303" y="724"/>
                      <a:pt x="421" y="994"/>
                      <a:pt x="549" y="1257"/>
                    </a:cubicBezTo>
                    <a:cubicBezTo>
                      <a:pt x="756" y="1702"/>
                      <a:pt x="917" y="2032"/>
                      <a:pt x="1056" y="2500"/>
                    </a:cubicBezTo>
                    <a:cubicBezTo>
                      <a:pt x="1313" y="3412"/>
                      <a:pt x="1357" y="4393"/>
                      <a:pt x="924" y="5271"/>
                    </a:cubicBezTo>
                    <a:cubicBezTo>
                      <a:pt x="1444" y="4450"/>
                      <a:pt x="1388" y="3471"/>
                      <a:pt x="1164" y="2564"/>
                    </a:cubicBezTo>
                    <a:cubicBezTo>
                      <a:pt x="1022" y="2009"/>
                      <a:pt x="771" y="1491"/>
                      <a:pt x="540" y="970"/>
                    </a:cubicBezTo>
                    <a:lnTo>
                      <a:pt x="540" y="970"/>
                    </a:lnTo>
                    <a:cubicBezTo>
                      <a:pt x="623" y="1121"/>
                      <a:pt x="701" y="1275"/>
                      <a:pt x="773" y="1431"/>
                    </a:cubicBezTo>
                    <a:cubicBezTo>
                      <a:pt x="1025" y="1962"/>
                      <a:pt x="1225" y="2528"/>
                      <a:pt x="1338" y="3137"/>
                    </a:cubicBezTo>
                    <a:cubicBezTo>
                      <a:pt x="1466" y="3778"/>
                      <a:pt x="1461" y="4522"/>
                      <a:pt x="1111" y="5162"/>
                    </a:cubicBezTo>
                    <a:cubicBezTo>
                      <a:pt x="1506" y="4578"/>
                      <a:pt x="1561" y="3873"/>
                      <a:pt x="1442" y="3195"/>
                    </a:cubicBezTo>
                    <a:cubicBezTo>
                      <a:pt x="1327" y="2449"/>
                      <a:pt x="1059" y="1731"/>
                      <a:pt x="719" y="1058"/>
                    </a:cubicBezTo>
                    <a:cubicBezTo>
                      <a:pt x="610" y="843"/>
                      <a:pt x="487" y="636"/>
                      <a:pt x="358" y="432"/>
                    </a:cubicBezTo>
                    <a:cubicBezTo>
                      <a:pt x="319" y="377"/>
                      <a:pt x="288" y="309"/>
                      <a:pt x="239" y="261"/>
                    </a:cubicBezTo>
                    <a:cubicBezTo>
                      <a:pt x="230" y="256"/>
                      <a:pt x="221" y="255"/>
                      <a:pt x="211" y="255"/>
                    </a:cubicBezTo>
                    <a:cubicBezTo>
                      <a:pt x="165" y="160"/>
                      <a:pt x="140" y="101"/>
                      <a:pt x="108" y="28"/>
                    </a:cubicBezTo>
                    <a:cubicBezTo>
                      <a:pt x="98" y="9"/>
                      <a:pt x="79" y="1"/>
                      <a:pt x="6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6" name="Google Shape;13706;p33"/>
              <p:cNvSpPr/>
              <p:nvPr/>
            </p:nvSpPr>
            <p:spPr>
              <a:xfrm>
                <a:off x="6252500" y="1780475"/>
                <a:ext cx="18500" cy="8360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3344" extrusionOk="0">
                    <a:moveTo>
                      <a:pt x="58" y="0"/>
                    </a:moveTo>
                    <a:cubicBezTo>
                      <a:pt x="44" y="0"/>
                      <a:pt x="30" y="7"/>
                      <a:pt x="22" y="19"/>
                    </a:cubicBezTo>
                    <a:cubicBezTo>
                      <a:pt x="0" y="45"/>
                      <a:pt x="21" y="76"/>
                      <a:pt x="32" y="102"/>
                    </a:cubicBezTo>
                    <a:cubicBezTo>
                      <a:pt x="114" y="276"/>
                      <a:pt x="163" y="393"/>
                      <a:pt x="231" y="573"/>
                    </a:cubicBezTo>
                    <a:cubicBezTo>
                      <a:pt x="379" y="957"/>
                      <a:pt x="442" y="1343"/>
                      <a:pt x="475" y="1725"/>
                    </a:cubicBezTo>
                    <a:cubicBezTo>
                      <a:pt x="515" y="2288"/>
                      <a:pt x="464" y="2831"/>
                      <a:pt x="220" y="3344"/>
                    </a:cubicBezTo>
                    <a:cubicBezTo>
                      <a:pt x="513" y="2866"/>
                      <a:pt x="607" y="2296"/>
                      <a:pt x="568" y="1742"/>
                    </a:cubicBezTo>
                    <a:lnTo>
                      <a:pt x="568" y="1742"/>
                    </a:lnTo>
                    <a:cubicBezTo>
                      <a:pt x="654" y="2240"/>
                      <a:pt x="617" y="2773"/>
                      <a:pt x="418" y="3271"/>
                    </a:cubicBezTo>
                    <a:cubicBezTo>
                      <a:pt x="529" y="3067"/>
                      <a:pt x="609" y="2844"/>
                      <a:pt x="657" y="2613"/>
                    </a:cubicBezTo>
                    <a:cubicBezTo>
                      <a:pt x="658" y="2644"/>
                      <a:pt x="659" y="2676"/>
                      <a:pt x="660" y="2708"/>
                    </a:cubicBezTo>
                    <a:cubicBezTo>
                      <a:pt x="673" y="2922"/>
                      <a:pt x="666" y="3119"/>
                      <a:pt x="578" y="3316"/>
                    </a:cubicBezTo>
                    <a:cubicBezTo>
                      <a:pt x="680" y="3146"/>
                      <a:pt x="720" y="2949"/>
                      <a:pt x="726" y="2752"/>
                    </a:cubicBezTo>
                    <a:cubicBezTo>
                      <a:pt x="740" y="2562"/>
                      <a:pt x="724" y="2324"/>
                      <a:pt x="704" y="2160"/>
                    </a:cubicBezTo>
                    <a:cubicBezTo>
                      <a:pt x="704" y="1950"/>
                      <a:pt x="674" y="1742"/>
                      <a:pt x="607" y="1542"/>
                    </a:cubicBezTo>
                    <a:cubicBezTo>
                      <a:pt x="599" y="1535"/>
                      <a:pt x="589" y="1531"/>
                      <a:pt x="579" y="1531"/>
                    </a:cubicBezTo>
                    <a:cubicBezTo>
                      <a:pt x="569" y="1531"/>
                      <a:pt x="558" y="1535"/>
                      <a:pt x="550" y="1542"/>
                    </a:cubicBezTo>
                    <a:cubicBezTo>
                      <a:pt x="511" y="1148"/>
                      <a:pt x="432" y="757"/>
                      <a:pt x="271" y="394"/>
                    </a:cubicBezTo>
                    <a:cubicBezTo>
                      <a:pt x="230" y="295"/>
                      <a:pt x="187" y="195"/>
                      <a:pt x="139" y="100"/>
                    </a:cubicBezTo>
                    <a:cubicBezTo>
                      <a:pt x="122" y="70"/>
                      <a:pt x="113" y="30"/>
                      <a:pt x="84" y="8"/>
                    </a:cubicBezTo>
                    <a:cubicBezTo>
                      <a:pt x="76" y="3"/>
                      <a:pt x="67" y="0"/>
                      <a:pt x="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7" name="Google Shape;13707;p33"/>
              <p:cNvSpPr/>
              <p:nvPr/>
            </p:nvSpPr>
            <p:spPr>
              <a:xfrm>
                <a:off x="6201225" y="1565300"/>
                <a:ext cx="20775" cy="861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3445" extrusionOk="0">
                    <a:moveTo>
                      <a:pt x="566" y="2635"/>
                    </a:moveTo>
                    <a:lnTo>
                      <a:pt x="566" y="2635"/>
                    </a:lnTo>
                    <a:cubicBezTo>
                      <a:pt x="572" y="2639"/>
                      <a:pt x="580" y="2642"/>
                      <a:pt x="588" y="2643"/>
                    </a:cubicBezTo>
                    <a:cubicBezTo>
                      <a:pt x="585" y="2663"/>
                      <a:pt x="583" y="2683"/>
                      <a:pt x="580" y="2704"/>
                    </a:cubicBezTo>
                    <a:cubicBezTo>
                      <a:pt x="574" y="2680"/>
                      <a:pt x="569" y="2657"/>
                      <a:pt x="566" y="2635"/>
                    </a:cubicBezTo>
                    <a:close/>
                    <a:moveTo>
                      <a:pt x="340" y="155"/>
                    </a:moveTo>
                    <a:cubicBezTo>
                      <a:pt x="342" y="157"/>
                      <a:pt x="345" y="161"/>
                      <a:pt x="348" y="166"/>
                    </a:cubicBezTo>
                    <a:cubicBezTo>
                      <a:pt x="512" y="507"/>
                      <a:pt x="676" y="1105"/>
                      <a:pt x="695" y="1531"/>
                    </a:cubicBezTo>
                    <a:cubicBezTo>
                      <a:pt x="701" y="1631"/>
                      <a:pt x="700" y="1727"/>
                      <a:pt x="695" y="1821"/>
                    </a:cubicBezTo>
                    <a:cubicBezTo>
                      <a:pt x="676" y="1659"/>
                      <a:pt x="643" y="1497"/>
                      <a:pt x="597" y="1341"/>
                    </a:cubicBezTo>
                    <a:lnTo>
                      <a:pt x="597" y="1341"/>
                    </a:lnTo>
                    <a:cubicBezTo>
                      <a:pt x="624" y="1520"/>
                      <a:pt x="635" y="1703"/>
                      <a:pt x="634" y="1886"/>
                    </a:cubicBezTo>
                    <a:cubicBezTo>
                      <a:pt x="625" y="1835"/>
                      <a:pt x="615" y="1785"/>
                      <a:pt x="604" y="1736"/>
                    </a:cubicBezTo>
                    <a:cubicBezTo>
                      <a:pt x="549" y="1463"/>
                      <a:pt x="496" y="1211"/>
                      <a:pt x="486" y="937"/>
                    </a:cubicBezTo>
                    <a:lnTo>
                      <a:pt x="486" y="937"/>
                    </a:lnTo>
                    <a:cubicBezTo>
                      <a:pt x="449" y="1331"/>
                      <a:pt x="531" y="1721"/>
                      <a:pt x="557" y="2114"/>
                    </a:cubicBezTo>
                    <a:cubicBezTo>
                      <a:pt x="558" y="2119"/>
                      <a:pt x="558" y="2125"/>
                      <a:pt x="558" y="2130"/>
                    </a:cubicBezTo>
                    <a:cubicBezTo>
                      <a:pt x="511" y="1914"/>
                      <a:pt x="458" y="1697"/>
                      <a:pt x="427" y="1478"/>
                    </a:cubicBezTo>
                    <a:cubicBezTo>
                      <a:pt x="397" y="1249"/>
                      <a:pt x="382" y="912"/>
                      <a:pt x="417" y="647"/>
                    </a:cubicBezTo>
                    <a:lnTo>
                      <a:pt x="417" y="647"/>
                    </a:lnTo>
                    <a:cubicBezTo>
                      <a:pt x="342" y="990"/>
                      <a:pt x="332" y="1347"/>
                      <a:pt x="379" y="1694"/>
                    </a:cubicBezTo>
                    <a:cubicBezTo>
                      <a:pt x="398" y="1864"/>
                      <a:pt x="468" y="2155"/>
                      <a:pt x="508" y="2365"/>
                    </a:cubicBezTo>
                    <a:cubicBezTo>
                      <a:pt x="515" y="2396"/>
                      <a:pt x="518" y="2422"/>
                      <a:pt x="522" y="2450"/>
                    </a:cubicBezTo>
                    <a:cubicBezTo>
                      <a:pt x="460" y="2204"/>
                      <a:pt x="389" y="1961"/>
                      <a:pt x="350" y="1710"/>
                    </a:cubicBezTo>
                    <a:cubicBezTo>
                      <a:pt x="320" y="1523"/>
                      <a:pt x="296" y="1272"/>
                      <a:pt x="301" y="1021"/>
                    </a:cubicBezTo>
                    <a:cubicBezTo>
                      <a:pt x="301" y="805"/>
                      <a:pt x="330" y="590"/>
                      <a:pt x="341" y="376"/>
                    </a:cubicBezTo>
                    <a:lnTo>
                      <a:pt x="341" y="376"/>
                    </a:lnTo>
                    <a:cubicBezTo>
                      <a:pt x="296" y="644"/>
                      <a:pt x="239" y="910"/>
                      <a:pt x="232" y="1182"/>
                    </a:cubicBezTo>
                    <a:cubicBezTo>
                      <a:pt x="218" y="1452"/>
                      <a:pt x="253" y="1724"/>
                      <a:pt x="315" y="1987"/>
                    </a:cubicBezTo>
                    <a:cubicBezTo>
                      <a:pt x="374" y="2264"/>
                      <a:pt x="466" y="2567"/>
                      <a:pt x="499" y="2822"/>
                    </a:cubicBezTo>
                    <a:cubicBezTo>
                      <a:pt x="430" y="2499"/>
                      <a:pt x="293" y="2098"/>
                      <a:pt x="233" y="1763"/>
                    </a:cubicBezTo>
                    <a:cubicBezTo>
                      <a:pt x="144" y="1269"/>
                      <a:pt x="171" y="604"/>
                      <a:pt x="340" y="155"/>
                    </a:cubicBezTo>
                    <a:close/>
                    <a:moveTo>
                      <a:pt x="336" y="0"/>
                    </a:moveTo>
                    <a:cubicBezTo>
                      <a:pt x="281" y="0"/>
                      <a:pt x="222" y="60"/>
                      <a:pt x="199" y="125"/>
                    </a:cubicBezTo>
                    <a:cubicBezTo>
                      <a:pt x="20" y="566"/>
                      <a:pt x="1" y="1235"/>
                      <a:pt x="94" y="1764"/>
                    </a:cubicBezTo>
                    <a:cubicBezTo>
                      <a:pt x="171" y="2212"/>
                      <a:pt x="336" y="2639"/>
                      <a:pt x="417" y="3086"/>
                    </a:cubicBezTo>
                    <a:cubicBezTo>
                      <a:pt x="435" y="3190"/>
                      <a:pt x="441" y="3221"/>
                      <a:pt x="449" y="3327"/>
                    </a:cubicBezTo>
                    <a:cubicBezTo>
                      <a:pt x="450" y="3345"/>
                      <a:pt x="453" y="3366"/>
                      <a:pt x="454" y="3385"/>
                    </a:cubicBezTo>
                    <a:cubicBezTo>
                      <a:pt x="454" y="3392"/>
                      <a:pt x="455" y="3398"/>
                      <a:pt x="455" y="3400"/>
                    </a:cubicBezTo>
                    <a:cubicBezTo>
                      <a:pt x="456" y="3419"/>
                      <a:pt x="469" y="3439"/>
                      <a:pt x="490" y="3443"/>
                    </a:cubicBezTo>
                    <a:cubicBezTo>
                      <a:pt x="494" y="3444"/>
                      <a:pt x="498" y="3445"/>
                      <a:pt x="503" y="3445"/>
                    </a:cubicBezTo>
                    <a:cubicBezTo>
                      <a:pt x="516" y="3445"/>
                      <a:pt x="529" y="3440"/>
                      <a:pt x="537" y="3431"/>
                    </a:cubicBezTo>
                    <a:cubicBezTo>
                      <a:pt x="547" y="3421"/>
                      <a:pt x="552" y="3409"/>
                      <a:pt x="552" y="3396"/>
                    </a:cubicBezTo>
                    <a:lnTo>
                      <a:pt x="552" y="3392"/>
                    </a:lnTo>
                    <a:cubicBezTo>
                      <a:pt x="553" y="3389"/>
                      <a:pt x="553" y="3388"/>
                      <a:pt x="553" y="3387"/>
                    </a:cubicBezTo>
                    <a:cubicBezTo>
                      <a:pt x="554" y="3359"/>
                      <a:pt x="556" y="3332"/>
                      <a:pt x="554" y="3305"/>
                    </a:cubicBezTo>
                    <a:cubicBezTo>
                      <a:pt x="548" y="3181"/>
                      <a:pt x="538" y="3087"/>
                      <a:pt x="527" y="3001"/>
                    </a:cubicBezTo>
                    <a:cubicBezTo>
                      <a:pt x="525" y="2984"/>
                      <a:pt x="522" y="2966"/>
                      <a:pt x="520" y="2948"/>
                    </a:cubicBezTo>
                    <a:lnTo>
                      <a:pt x="520" y="2948"/>
                    </a:lnTo>
                    <a:cubicBezTo>
                      <a:pt x="528" y="2959"/>
                      <a:pt x="542" y="2967"/>
                      <a:pt x="557" y="2967"/>
                    </a:cubicBezTo>
                    <a:cubicBezTo>
                      <a:pt x="556" y="2988"/>
                      <a:pt x="554" y="3008"/>
                      <a:pt x="554" y="3029"/>
                    </a:cubicBezTo>
                    <a:cubicBezTo>
                      <a:pt x="558" y="3007"/>
                      <a:pt x="562" y="2987"/>
                      <a:pt x="566" y="2966"/>
                    </a:cubicBezTo>
                    <a:cubicBezTo>
                      <a:pt x="574" y="2965"/>
                      <a:pt x="585" y="2960"/>
                      <a:pt x="595" y="2952"/>
                    </a:cubicBezTo>
                    <a:cubicBezTo>
                      <a:pt x="624" y="2921"/>
                      <a:pt x="605" y="2876"/>
                      <a:pt x="604" y="2839"/>
                    </a:cubicBezTo>
                    <a:cubicBezTo>
                      <a:pt x="603" y="2828"/>
                      <a:pt x="600" y="2819"/>
                      <a:pt x="599" y="2809"/>
                    </a:cubicBezTo>
                    <a:cubicBezTo>
                      <a:pt x="613" y="2752"/>
                      <a:pt x="628" y="2695"/>
                      <a:pt x="641" y="2639"/>
                    </a:cubicBezTo>
                    <a:cubicBezTo>
                      <a:pt x="662" y="2622"/>
                      <a:pt x="664" y="2589"/>
                      <a:pt x="665" y="2553"/>
                    </a:cubicBezTo>
                    <a:cubicBezTo>
                      <a:pt x="742" y="2262"/>
                      <a:pt x="825" y="1973"/>
                      <a:pt x="831" y="1673"/>
                    </a:cubicBezTo>
                    <a:cubicBezTo>
                      <a:pt x="825" y="1276"/>
                      <a:pt x="731" y="895"/>
                      <a:pt x="590" y="489"/>
                    </a:cubicBezTo>
                    <a:cubicBezTo>
                      <a:pt x="542" y="350"/>
                      <a:pt x="446" y="151"/>
                      <a:pt x="433" y="108"/>
                    </a:cubicBezTo>
                    <a:cubicBezTo>
                      <a:pt x="412" y="30"/>
                      <a:pt x="375" y="0"/>
                      <a:pt x="33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8" name="Google Shape;13708;p33"/>
              <p:cNvSpPr/>
              <p:nvPr/>
            </p:nvSpPr>
            <p:spPr>
              <a:xfrm>
                <a:off x="6215000" y="1654950"/>
                <a:ext cx="20750" cy="70425"/>
              </a:xfrm>
              <a:custGeom>
                <a:avLst/>
                <a:gdLst/>
                <a:ahLst/>
                <a:cxnLst/>
                <a:rect l="l" t="t" r="r" b="b"/>
                <a:pathLst>
                  <a:path w="830" h="2817" extrusionOk="0">
                    <a:moveTo>
                      <a:pt x="652" y="132"/>
                    </a:moveTo>
                    <a:cubicBezTo>
                      <a:pt x="659" y="154"/>
                      <a:pt x="661" y="179"/>
                      <a:pt x="669" y="227"/>
                    </a:cubicBezTo>
                    <a:cubicBezTo>
                      <a:pt x="701" y="571"/>
                      <a:pt x="664" y="1018"/>
                      <a:pt x="511" y="1396"/>
                    </a:cubicBezTo>
                    <a:cubicBezTo>
                      <a:pt x="402" y="1679"/>
                      <a:pt x="242" y="1963"/>
                      <a:pt x="180" y="2310"/>
                    </a:cubicBezTo>
                    <a:cubicBezTo>
                      <a:pt x="177" y="2295"/>
                      <a:pt x="175" y="2277"/>
                      <a:pt x="172" y="2262"/>
                    </a:cubicBezTo>
                    <a:cubicBezTo>
                      <a:pt x="182" y="2203"/>
                      <a:pt x="194" y="2133"/>
                      <a:pt x="216" y="2055"/>
                    </a:cubicBezTo>
                    <a:cubicBezTo>
                      <a:pt x="288" y="1769"/>
                      <a:pt x="388" y="1607"/>
                      <a:pt x="486" y="1332"/>
                    </a:cubicBezTo>
                    <a:cubicBezTo>
                      <a:pt x="589" y="1051"/>
                      <a:pt x="643" y="750"/>
                      <a:pt x="649" y="451"/>
                    </a:cubicBezTo>
                    <a:lnTo>
                      <a:pt x="649" y="451"/>
                    </a:lnTo>
                    <a:cubicBezTo>
                      <a:pt x="603" y="813"/>
                      <a:pt x="494" y="1156"/>
                      <a:pt x="348" y="1463"/>
                    </a:cubicBezTo>
                    <a:cubicBezTo>
                      <a:pt x="268" y="1637"/>
                      <a:pt x="193" y="1811"/>
                      <a:pt x="140" y="1994"/>
                    </a:cubicBezTo>
                    <a:cubicBezTo>
                      <a:pt x="140" y="1991"/>
                      <a:pt x="139" y="1986"/>
                      <a:pt x="139" y="1979"/>
                    </a:cubicBezTo>
                    <a:cubicBezTo>
                      <a:pt x="166" y="1857"/>
                      <a:pt x="203" y="1711"/>
                      <a:pt x="249" y="1601"/>
                    </a:cubicBezTo>
                    <a:cubicBezTo>
                      <a:pt x="315" y="1424"/>
                      <a:pt x="379" y="1245"/>
                      <a:pt x="443" y="1067"/>
                    </a:cubicBezTo>
                    <a:cubicBezTo>
                      <a:pt x="480" y="958"/>
                      <a:pt x="521" y="849"/>
                      <a:pt x="533" y="734"/>
                    </a:cubicBezTo>
                    <a:lnTo>
                      <a:pt x="533" y="734"/>
                    </a:lnTo>
                    <a:cubicBezTo>
                      <a:pt x="504" y="864"/>
                      <a:pt x="443" y="973"/>
                      <a:pt x="387" y="1096"/>
                    </a:cubicBezTo>
                    <a:cubicBezTo>
                      <a:pt x="321" y="1241"/>
                      <a:pt x="250" y="1385"/>
                      <a:pt x="186" y="1533"/>
                    </a:cubicBezTo>
                    <a:cubicBezTo>
                      <a:pt x="234" y="1319"/>
                      <a:pt x="304" y="1116"/>
                      <a:pt x="412" y="931"/>
                    </a:cubicBezTo>
                    <a:lnTo>
                      <a:pt x="412" y="931"/>
                    </a:lnTo>
                    <a:cubicBezTo>
                      <a:pt x="309" y="1056"/>
                      <a:pt x="228" y="1200"/>
                      <a:pt x="167" y="1350"/>
                    </a:cubicBezTo>
                    <a:cubicBezTo>
                      <a:pt x="176" y="1297"/>
                      <a:pt x="186" y="1242"/>
                      <a:pt x="199" y="1191"/>
                    </a:cubicBezTo>
                    <a:cubicBezTo>
                      <a:pt x="279" y="879"/>
                      <a:pt x="388" y="637"/>
                      <a:pt x="531" y="349"/>
                    </a:cubicBezTo>
                    <a:cubicBezTo>
                      <a:pt x="566" y="277"/>
                      <a:pt x="620" y="180"/>
                      <a:pt x="652" y="132"/>
                    </a:cubicBezTo>
                    <a:close/>
                    <a:moveTo>
                      <a:pt x="662" y="0"/>
                    </a:moveTo>
                    <a:cubicBezTo>
                      <a:pt x="634" y="0"/>
                      <a:pt x="606" y="18"/>
                      <a:pt x="589" y="61"/>
                    </a:cubicBezTo>
                    <a:cubicBezTo>
                      <a:pt x="470" y="293"/>
                      <a:pt x="284" y="631"/>
                      <a:pt x="183" y="921"/>
                    </a:cubicBezTo>
                    <a:cubicBezTo>
                      <a:pt x="63" y="1240"/>
                      <a:pt x="20" y="1580"/>
                      <a:pt x="49" y="1914"/>
                    </a:cubicBezTo>
                    <a:cubicBezTo>
                      <a:pt x="34" y="1972"/>
                      <a:pt x="22" y="2034"/>
                      <a:pt x="16" y="2096"/>
                    </a:cubicBezTo>
                    <a:cubicBezTo>
                      <a:pt x="12" y="2132"/>
                      <a:pt x="1" y="2186"/>
                      <a:pt x="44" y="2199"/>
                    </a:cubicBezTo>
                    <a:cubicBezTo>
                      <a:pt x="48" y="2200"/>
                      <a:pt x="52" y="2200"/>
                      <a:pt x="56" y="2200"/>
                    </a:cubicBezTo>
                    <a:cubicBezTo>
                      <a:pt x="68" y="2200"/>
                      <a:pt x="80" y="2196"/>
                      <a:pt x="88" y="2189"/>
                    </a:cubicBezTo>
                    <a:cubicBezTo>
                      <a:pt x="88" y="2192"/>
                      <a:pt x="89" y="2194"/>
                      <a:pt x="89" y="2197"/>
                    </a:cubicBezTo>
                    <a:cubicBezTo>
                      <a:pt x="77" y="2267"/>
                      <a:pt x="67" y="2339"/>
                      <a:pt x="62" y="2414"/>
                    </a:cubicBezTo>
                    <a:cubicBezTo>
                      <a:pt x="59" y="2443"/>
                      <a:pt x="83" y="2461"/>
                      <a:pt x="107" y="2461"/>
                    </a:cubicBezTo>
                    <a:cubicBezTo>
                      <a:pt x="123" y="2461"/>
                      <a:pt x="138" y="2453"/>
                      <a:pt x="145" y="2435"/>
                    </a:cubicBezTo>
                    <a:cubicBezTo>
                      <a:pt x="146" y="2430"/>
                      <a:pt x="147" y="2423"/>
                      <a:pt x="149" y="2416"/>
                    </a:cubicBezTo>
                    <a:cubicBezTo>
                      <a:pt x="152" y="2430"/>
                      <a:pt x="156" y="2441"/>
                      <a:pt x="160" y="2454"/>
                    </a:cubicBezTo>
                    <a:cubicBezTo>
                      <a:pt x="159" y="2463"/>
                      <a:pt x="157" y="2471"/>
                      <a:pt x="157" y="2480"/>
                    </a:cubicBezTo>
                    <a:cubicBezTo>
                      <a:pt x="151" y="2559"/>
                      <a:pt x="150" y="2638"/>
                      <a:pt x="154" y="2718"/>
                    </a:cubicBezTo>
                    <a:cubicBezTo>
                      <a:pt x="156" y="2741"/>
                      <a:pt x="151" y="2768"/>
                      <a:pt x="161" y="2790"/>
                    </a:cubicBezTo>
                    <a:cubicBezTo>
                      <a:pt x="169" y="2802"/>
                      <a:pt x="183" y="2809"/>
                      <a:pt x="197" y="2809"/>
                    </a:cubicBezTo>
                    <a:cubicBezTo>
                      <a:pt x="208" y="2809"/>
                      <a:pt x="218" y="2806"/>
                      <a:pt x="226" y="2797"/>
                    </a:cubicBezTo>
                    <a:cubicBezTo>
                      <a:pt x="250" y="2768"/>
                      <a:pt x="233" y="2710"/>
                      <a:pt x="238" y="2673"/>
                    </a:cubicBezTo>
                    <a:lnTo>
                      <a:pt x="238" y="2658"/>
                    </a:lnTo>
                    <a:cubicBezTo>
                      <a:pt x="260" y="2713"/>
                      <a:pt x="286" y="2765"/>
                      <a:pt x="314" y="2817"/>
                    </a:cubicBezTo>
                    <a:cubicBezTo>
                      <a:pt x="286" y="2741"/>
                      <a:pt x="262" y="2663"/>
                      <a:pt x="240" y="2586"/>
                    </a:cubicBezTo>
                    <a:cubicBezTo>
                      <a:pt x="244" y="2483"/>
                      <a:pt x="252" y="2430"/>
                      <a:pt x="278" y="2308"/>
                    </a:cubicBezTo>
                    <a:cubicBezTo>
                      <a:pt x="332" y="2037"/>
                      <a:pt x="531" y="1733"/>
                      <a:pt x="669" y="1389"/>
                    </a:cubicBezTo>
                    <a:cubicBezTo>
                      <a:pt x="741" y="1202"/>
                      <a:pt x="777" y="1001"/>
                      <a:pt x="799" y="801"/>
                    </a:cubicBezTo>
                    <a:cubicBezTo>
                      <a:pt x="830" y="486"/>
                      <a:pt x="824" y="325"/>
                      <a:pt x="759" y="91"/>
                    </a:cubicBezTo>
                    <a:cubicBezTo>
                      <a:pt x="744" y="36"/>
                      <a:pt x="702" y="0"/>
                      <a:pt x="66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9" name="Google Shape;13709;p33"/>
              <p:cNvSpPr/>
              <p:nvPr/>
            </p:nvSpPr>
            <p:spPr>
              <a:xfrm>
                <a:off x="5895150" y="1147175"/>
                <a:ext cx="203400" cy="67175"/>
              </a:xfrm>
              <a:custGeom>
                <a:avLst/>
                <a:gdLst/>
                <a:ahLst/>
                <a:cxnLst/>
                <a:rect l="l" t="t" r="r" b="b"/>
                <a:pathLst>
                  <a:path w="8136" h="2687" extrusionOk="0">
                    <a:moveTo>
                      <a:pt x="7858" y="160"/>
                    </a:moveTo>
                    <a:lnTo>
                      <a:pt x="7858" y="160"/>
                    </a:lnTo>
                    <a:cubicBezTo>
                      <a:pt x="7859" y="161"/>
                      <a:pt x="7861" y="161"/>
                      <a:pt x="7862" y="162"/>
                    </a:cubicBezTo>
                    <a:lnTo>
                      <a:pt x="7862" y="162"/>
                    </a:lnTo>
                    <a:cubicBezTo>
                      <a:pt x="7861" y="161"/>
                      <a:pt x="7859" y="161"/>
                      <a:pt x="7858" y="160"/>
                    </a:cubicBezTo>
                    <a:close/>
                    <a:moveTo>
                      <a:pt x="7225" y="162"/>
                    </a:moveTo>
                    <a:cubicBezTo>
                      <a:pt x="7414" y="162"/>
                      <a:pt x="7599" y="198"/>
                      <a:pt x="7763" y="278"/>
                    </a:cubicBezTo>
                    <a:cubicBezTo>
                      <a:pt x="7859" y="330"/>
                      <a:pt x="7895" y="360"/>
                      <a:pt x="7902" y="470"/>
                    </a:cubicBezTo>
                    <a:cubicBezTo>
                      <a:pt x="7930" y="671"/>
                      <a:pt x="7948" y="975"/>
                      <a:pt x="7939" y="1258"/>
                    </a:cubicBezTo>
                    <a:cubicBezTo>
                      <a:pt x="7790" y="1037"/>
                      <a:pt x="7582" y="871"/>
                      <a:pt x="7285" y="799"/>
                    </a:cubicBezTo>
                    <a:cubicBezTo>
                      <a:pt x="7207" y="781"/>
                      <a:pt x="7128" y="772"/>
                      <a:pt x="7050" y="772"/>
                    </a:cubicBezTo>
                    <a:cubicBezTo>
                      <a:pt x="6724" y="772"/>
                      <a:pt x="6407" y="917"/>
                      <a:pt x="6136" y="1094"/>
                    </a:cubicBezTo>
                    <a:cubicBezTo>
                      <a:pt x="5837" y="1285"/>
                      <a:pt x="5559" y="1506"/>
                      <a:pt x="5273" y="1714"/>
                    </a:cubicBezTo>
                    <a:cubicBezTo>
                      <a:pt x="5116" y="1831"/>
                      <a:pt x="4955" y="1938"/>
                      <a:pt x="4792" y="2034"/>
                    </a:cubicBezTo>
                    <a:cubicBezTo>
                      <a:pt x="4970" y="1891"/>
                      <a:pt x="5137" y="1735"/>
                      <a:pt x="5286" y="1562"/>
                    </a:cubicBezTo>
                    <a:cubicBezTo>
                      <a:pt x="5588" y="1216"/>
                      <a:pt x="5757" y="907"/>
                      <a:pt x="6107" y="599"/>
                    </a:cubicBezTo>
                    <a:cubicBezTo>
                      <a:pt x="6394" y="329"/>
                      <a:pt x="6820" y="162"/>
                      <a:pt x="7225" y="162"/>
                    </a:cubicBezTo>
                    <a:close/>
                    <a:moveTo>
                      <a:pt x="7178" y="0"/>
                    </a:moveTo>
                    <a:cubicBezTo>
                      <a:pt x="6860" y="0"/>
                      <a:pt x="6528" y="93"/>
                      <a:pt x="6241" y="275"/>
                    </a:cubicBezTo>
                    <a:cubicBezTo>
                      <a:pt x="5576" y="714"/>
                      <a:pt x="5369" y="1310"/>
                      <a:pt x="4807" y="1805"/>
                    </a:cubicBezTo>
                    <a:cubicBezTo>
                      <a:pt x="4494" y="2087"/>
                      <a:pt x="4105" y="2350"/>
                      <a:pt x="3695" y="2455"/>
                    </a:cubicBezTo>
                    <a:cubicBezTo>
                      <a:pt x="3582" y="2474"/>
                      <a:pt x="3469" y="2488"/>
                      <a:pt x="3352" y="2492"/>
                    </a:cubicBezTo>
                    <a:cubicBezTo>
                      <a:pt x="3338" y="2492"/>
                      <a:pt x="3325" y="2492"/>
                      <a:pt x="3311" y="2492"/>
                    </a:cubicBezTo>
                    <a:cubicBezTo>
                      <a:pt x="2788" y="2492"/>
                      <a:pt x="2227" y="2306"/>
                      <a:pt x="1766" y="2093"/>
                    </a:cubicBezTo>
                    <a:cubicBezTo>
                      <a:pt x="1235" y="1854"/>
                      <a:pt x="777" y="1571"/>
                      <a:pt x="269" y="1383"/>
                    </a:cubicBezTo>
                    <a:cubicBezTo>
                      <a:pt x="183" y="1350"/>
                      <a:pt x="93" y="1318"/>
                      <a:pt x="0" y="1288"/>
                    </a:cubicBezTo>
                    <a:lnTo>
                      <a:pt x="0" y="1288"/>
                    </a:lnTo>
                    <a:cubicBezTo>
                      <a:pt x="1" y="1295"/>
                      <a:pt x="4" y="1303"/>
                      <a:pt x="5" y="1311"/>
                    </a:cubicBezTo>
                    <a:cubicBezTo>
                      <a:pt x="16" y="1352"/>
                      <a:pt x="25" y="1393"/>
                      <a:pt x="35" y="1436"/>
                    </a:cubicBezTo>
                    <a:cubicBezTo>
                      <a:pt x="184" y="1495"/>
                      <a:pt x="331" y="1565"/>
                      <a:pt x="483" y="1642"/>
                    </a:cubicBezTo>
                    <a:cubicBezTo>
                      <a:pt x="535" y="1668"/>
                      <a:pt x="585" y="1695"/>
                      <a:pt x="637" y="1720"/>
                    </a:cubicBezTo>
                    <a:cubicBezTo>
                      <a:pt x="452" y="1669"/>
                      <a:pt x="263" y="1630"/>
                      <a:pt x="73" y="1607"/>
                    </a:cubicBezTo>
                    <a:lnTo>
                      <a:pt x="73" y="1607"/>
                    </a:lnTo>
                    <a:cubicBezTo>
                      <a:pt x="81" y="1646"/>
                      <a:pt x="90" y="1685"/>
                      <a:pt x="98" y="1726"/>
                    </a:cubicBezTo>
                    <a:lnTo>
                      <a:pt x="98" y="1727"/>
                    </a:lnTo>
                    <a:cubicBezTo>
                      <a:pt x="465" y="1770"/>
                      <a:pt x="829" y="1870"/>
                      <a:pt x="1174" y="2002"/>
                    </a:cubicBezTo>
                    <a:cubicBezTo>
                      <a:pt x="1862" y="2360"/>
                      <a:pt x="2574" y="2687"/>
                      <a:pt x="3358" y="2687"/>
                    </a:cubicBezTo>
                    <a:cubicBezTo>
                      <a:pt x="3366" y="2687"/>
                      <a:pt x="3375" y="2687"/>
                      <a:pt x="3383" y="2686"/>
                    </a:cubicBezTo>
                    <a:cubicBezTo>
                      <a:pt x="3911" y="2665"/>
                      <a:pt x="4423" y="2481"/>
                      <a:pt x="4875" y="2215"/>
                    </a:cubicBezTo>
                    <a:cubicBezTo>
                      <a:pt x="5286" y="1973"/>
                      <a:pt x="5651" y="1664"/>
                      <a:pt x="6043" y="1392"/>
                    </a:cubicBezTo>
                    <a:cubicBezTo>
                      <a:pt x="6319" y="1204"/>
                      <a:pt x="6545" y="1056"/>
                      <a:pt x="6829" y="992"/>
                    </a:cubicBezTo>
                    <a:cubicBezTo>
                      <a:pt x="6901" y="976"/>
                      <a:pt x="6972" y="968"/>
                      <a:pt x="7042" y="968"/>
                    </a:cubicBezTo>
                    <a:cubicBezTo>
                      <a:pt x="7399" y="968"/>
                      <a:pt x="7723" y="1175"/>
                      <a:pt x="7898" y="1571"/>
                    </a:cubicBezTo>
                    <a:cubicBezTo>
                      <a:pt x="7899" y="1574"/>
                      <a:pt x="7902" y="1579"/>
                      <a:pt x="7903" y="1584"/>
                    </a:cubicBezTo>
                    <a:cubicBezTo>
                      <a:pt x="7908" y="1595"/>
                      <a:pt x="7912" y="1607"/>
                      <a:pt x="7919" y="1618"/>
                    </a:cubicBezTo>
                    <a:cubicBezTo>
                      <a:pt x="7938" y="1659"/>
                      <a:pt x="7978" y="1683"/>
                      <a:pt x="8017" y="1683"/>
                    </a:cubicBezTo>
                    <a:cubicBezTo>
                      <a:pt x="8048" y="1683"/>
                      <a:pt x="8078" y="1668"/>
                      <a:pt x="8098" y="1635"/>
                    </a:cubicBezTo>
                    <a:cubicBezTo>
                      <a:pt x="8123" y="1584"/>
                      <a:pt x="8106" y="1525"/>
                      <a:pt x="8113" y="1470"/>
                    </a:cubicBezTo>
                    <a:cubicBezTo>
                      <a:pt x="8129" y="1298"/>
                      <a:pt x="8136" y="1124"/>
                      <a:pt x="8129" y="952"/>
                    </a:cubicBezTo>
                    <a:cubicBezTo>
                      <a:pt x="8126" y="803"/>
                      <a:pt x="8095" y="572"/>
                      <a:pt x="8085" y="502"/>
                    </a:cubicBezTo>
                    <a:cubicBezTo>
                      <a:pt x="8063" y="379"/>
                      <a:pt x="8068" y="335"/>
                      <a:pt x="8003" y="260"/>
                    </a:cubicBezTo>
                    <a:cubicBezTo>
                      <a:pt x="7966" y="222"/>
                      <a:pt x="7922" y="188"/>
                      <a:pt x="7873" y="167"/>
                    </a:cubicBezTo>
                    <a:lnTo>
                      <a:pt x="7873" y="167"/>
                    </a:lnTo>
                    <a:cubicBezTo>
                      <a:pt x="7874" y="167"/>
                      <a:pt x="7875" y="167"/>
                      <a:pt x="7876" y="167"/>
                    </a:cubicBezTo>
                    <a:cubicBezTo>
                      <a:pt x="7789" y="119"/>
                      <a:pt x="7693" y="85"/>
                      <a:pt x="7596" y="58"/>
                    </a:cubicBezTo>
                    <a:cubicBezTo>
                      <a:pt x="7463" y="19"/>
                      <a:pt x="7322" y="0"/>
                      <a:pt x="717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0" name="Google Shape;13710;p33"/>
              <p:cNvSpPr/>
              <p:nvPr/>
            </p:nvSpPr>
            <p:spPr>
              <a:xfrm>
                <a:off x="6014475" y="1152800"/>
                <a:ext cx="7715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1769" extrusionOk="0">
                    <a:moveTo>
                      <a:pt x="830" y="778"/>
                    </a:moveTo>
                    <a:cubicBezTo>
                      <a:pt x="829" y="779"/>
                      <a:pt x="829" y="779"/>
                      <a:pt x="828" y="780"/>
                    </a:cubicBezTo>
                    <a:cubicBezTo>
                      <a:pt x="829" y="779"/>
                      <a:pt x="829" y="779"/>
                      <a:pt x="830" y="778"/>
                    </a:cubicBezTo>
                    <a:close/>
                    <a:moveTo>
                      <a:pt x="2296" y="1"/>
                    </a:moveTo>
                    <a:cubicBezTo>
                      <a:pt x="2253" y="1"/>
                      <a:pt x="2210" y="3"/>
                      <a:pt x="2168" y="7"/>
                    </a:cubicBezTo>
                    <a:cubicBezTo>
                      <a:pt x="1732" y="53"/>
                      <a:pt x="1383" y="259"/>
                      <a:pt x="1046" y="552"/>
                    </a:cubicBezTo>
                    <a:cubicBezTo>
                      <a:pt x="970" y="619"/>
                      <a:pt x="898" y="691"/>
                      <a:pt x="835" y="771"/>
                    </a:cubicBezTo>
                    <a:lnTo>
                      <a:pt x="835" y="771"/>
                    </a:lnTo>
                    <a:cubicBezTo>
                      <a:pt x="807" y="800"/>
                      <a:pt x="822" y="848"/>
                      <a:pt x="855" y="862"/>
                    </a:cubicBezTo>
                    <a:cubicBezTo>
                      <a:pt x="822" y="893"/>
                      <a:pt x="787" y="924"/>
                      <a:pt x="753" y="956"/>
                    </a:cubicBezTo>
                    <a:cubicBezTo>
                      <a:pt x="715" y="1001"/>
                      <a:pt x="587" y="1079"/>
                      <a:pt x="680" y="1132"/>
                    </a:cubicBezTo>
                    <a:cubicBezTo>
                      <a:pt x="681" y="1132"/>
                      <a:pt x="683" y="1134"/>
                      <a:pt x="684" y="1134"/>
                    </a:cubicBezTo>
                    <a:cubicBezTo>
                      <a:pt x="643" y="1168"/>
                      <a:pt x="601" y="1203"/>
                      <a:pt x="560" y="1238"/>
                    </a:cubicBezTo>
                    <a:cubicBezTo>
                      <a:pt x="520" y="1276"/>
                      <a:pt x="457" y="1309"/>
                      <a:pt x="433" y="1357"/>
                    </a:cubicBezTo>
                    <a:cubicBezTo>
                      <a:pt x="426" y="1379"/>
                      <a:pt x="436" y="1404"/>
                      <a:pt x="454" y="1417"/>
                    </a:cubicBezTo>
                    <a:cubicBezTo>
                      <a:pt x="354" y="1486"/>
                      <a:pt x="253" y="1552"/>
                      <a:pt x="151" y="1619"/>
                    </a:cubicBezTo>
                    <a:cubicBezTo>
                      <a:pt x="108" y="1650"/>
                      <a:pt x="0" y="1695"/>
                      <a:pt x="66" y="1757"/>
                    </a:cubicBezTo>
                    <a:cubicBezTo>
                      <a:pt x="76" y="1765"/>
                      <a:pt x="86" y="1768"/>
                      <a:pt x="96" y="1768"/>
                    </a:cubicBezTo>
                    <a:cubicBezTo>
                      <a:pt x="126" y="1768"/>
                      <a:pt x="156" y="1739"/>
                      <a:pt x="182" y="1724"/>
                    </a:cubicBezTo>
                    <a:cubicBezTo>
                      <a:pt x="271" y="1666"/>
                      <a:pt x="357" y="1605"/>
                      <a:pt x="444" y="1543"/>
                    </a:cubicBezTo>
                    <a:cubicBezTo>
                      <a:pt x="834" y="1273"/>
                      <a:pt x="1139" y="995"/>
                      <a:pt x="1533" y="743"/>
                    </a:cubicBezTo>
                    <a:cubicBezTo>
                      <a:pt x="1797" y="575"/>
                      <a:pt x="2052" y="482"/>
                      <a:pt x="2307" y="482"/>
                    </a:cubicBezTo>
                    <a:cubicBezTo>
                      <a:pt x="2564" y="482"/>
                      <a:pt x="2821" y="577"/>
                      <a:pt x="3086" y="787"/>
                    </a:cubicBezTo>
                    <a:cubicBezTo>
                      <a:pt x="2817" y="523"/>
                      <a:pt x="2537" y="402"/>
                      <a:pt x="2249" y="402"/>
                    </a:cubicBezTo>
                    <a:cubicBezTo>
                      <a:pt x="1981" y="402"/>
                      <a:pt x="1706" y="507"/>
                      <a:pt x="1426" y="698"/>
                    </a:cubicBezTo>
                    <a:cubicBezTo>
                      <a:pt x="1282" y="794"/>
                      <a:pt x="1153" y="890"/>
                      <a:pt x="1026" y="987"/>
                    </a:cubicBezTo>
                    <a:cubicBezTo>
                      <a:pt x="1200" y="838"/>
                      <a:pt x="1373" y="698"/>
                      <a:pt x="1571" y="579"/>
                    </a:cubicBezTo>
                    <a:cubicBezTo>
                      <a:pt x="1824" y="441"/>
                      <a:pt x="2059" y="349"/>
                      <a:pt x="2327" y="349"/>
                    </a:cubicBezTo>
                    <a:cubicBezTo>
                      <a:pt x="2341" y="349"/>
                      <a:pt x="2355" y="349"/>
                      <a:pt x="2369" y="349"/>
                    </a:cubicBezTo>
                    <a:cubicBezTo>
                      <a:pt x="2609" y="360"/>
                      <a:pt x="2854" y="442"/>
                      <a:pt x="3055" y="607"/>
                    </a:cubicBezTo>
                    <a:cubicBezTo>
                      <a:pt x="2844" y="391"/>
                      <a:pt x="2541" y="273"/>
                      <a:pt x="2240" y="273"/>
                    </a:cubicBezTo>
                    <a:cubicBezTo>
                      <a:pt x="2221" y="273"/>
                      <a:pt x="2203" y="273"/>
                      <a:pt x="2185" y="274"/>
                    </a:cubicBezTo>
                    <a:cubicBezTo>
                      <a:pt x="1777" y="305"/>
                      <a:pt x="1421" y="527"/>
                      <a:pt x="1108" y="780"/>
                    </a:cubicBezTo>
                    <a:cubicBezTo>
                      <a:pt x="1255" y="653"/>
                      <a:pt x="1397" y="545"/>
                      <a:pt x="1579" y="445"/>
                    </a:cubicBezTo>
                    <a:cubicBezTo>
                      <a:pt x="1813" y="319"/>
                      <a:pt x="2035" y="227"/>
                      <a:pt x="2296" y="227"/>
                    </a:cubicBezTo>
                    <a:cubicBezTo>
                      <a:pt x="2313" y="227"/>
                      <a:pt x="2331" y="227"/>
                      <a:pt x="2348" y="228"/>
                    </a:cubicBezTo>
                    <a:cubicBezTo>
                      <a:pt x="2590" y="235"/>
                      <a:pt x="2838" y="290"/>
                      <a:pt x="3044" y="445"/>
                    </a:cubicBezTo>
                    <a:cubicBezTo>
                      <a:pt x="2828" y="243"/>
                      <a:pt x="2528" y="158"/>
                      <a:pt x="2238" y="152"/>
                    </a:cubicBezTo>
                    <a:cubicBezTo>
                      <a:pt x="1921" y="157"/>
                      <a:pt x="1631" y="284"/>
                      <a:pt x="1378" y="446"/>
                    </a:cubicBezTo>
                    <a:cubicBezTo>
                      <a:pt x="1442" y="401"/>
                      <a:pt x="1512" y="356"/>
                      <a:pt x="1595" y="308"/>
                    </a:cubicBezTo>
                    <a:cubicBezTo>
                      <a:pt x="1824" y="178"/>
                      <a:pt x="2094" y="90"/>
                      <a:pt x="2388" y="70"/>
                    </a:cubicBezTo>
                    <a:cubicBezTo>
                      <a:pt x="2390" y="70"/>
                      <a:pt x="2392" y="70"/>
                      <a:pt x="2394" y="70"/>
                    </a:cubicBezTo>
                    <a:cubicBezTo>
                      <a:pt x="2606" y="70"/>
                      <a:pt x="2825" y="119"/>
                      <a:pt x="3009" y="249"/>
                    </a:cubicBezTo>
                    <a:cubicBezTo>
                      <a:pt x="2816" y="79"/>
                      <a:pt x="2553" y="1"/>
                      <a:pt x="229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1" name="Google Shape;13711;p33"/>
              <p:cNvSpPr/>
              <p:nvPr/>
            </p:nvSpPr>
            <p:spPr>
              <a:xfrm>
                <a:off x="5906600" y="1159750"/>
                <a:ext cx="4215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15" extrusionOk="0">
                    <a:moveTo>
                      <a:pt x="136" y="102"/>
                    </a:moveTo>
                    <a:cubicBezTo>
                      <a:pt x="145" y="102"/>
                      <a:pt x="158" y="103"/>
                      <a:pt x="166" y="104"/>
                    </a:cubicBezTo>
                    <a:cubicBezTo>
                      <a:pt x="338" y="140"/>
                      <a:pt x="444" y="195"/>
                      <a:pt x="597" y="296"/>
                    </a:cubicBezTo>
                    <a:cubicBezTo>
                      <a:pt x="776" y="408"/>
                      <a:pt x="972" y="621"/>
                      <a:pt x="1096" y="879"/>
                    </a:cubicBezTo>
                    <a:cubicBezTo>
                      <a:pt x="1109" y="904"/>
                      <a:pt x="1121" y="930"/>
                      <a:pt x="1132" y="957"/>
                    </a:cubicBezTo>
                    <a:cubicBezTo>
                      <a:pt x="1088" y="895"/>
                      <a:pt x="1041" y="835"/>
                      <a:pt x="1000" y="787"/>
                    </a:cubicBezTo>
                    <a:cubicBezTo>
                      <a:pt x="828" y="586"/>
                      <a:pt x="630" y="410"/>
                      <a:pt x="415" y="257"/>
                    </a:cubicBezTo>
                    <a:lnTo>
                      <a:pt x="415" y="257"/>
                    </a:lnTo>
                    <a:cubicBezTo>
                      <a:pt x="572" y="401"/>
                      <a:pt x="725" y="563"/>
                      <a:pt x="836" y="718"/>
                    </a:cubicBezTo>
                    <a:cubicBezTo>
                      <a:pt x="902" y="805"/>
                      <a:pt x="989" y="950"/>
                      <a:pt x="1060" y="1070"/>
                    </a:cubicBezTo>
                    <a:cubicBezTo>
                      <a:pt x="1009" y="1008"/>
                      <a:pt x="954" y="946"/>
                      <a:pt x="895" y="878"/>
                    </a:cubicBezTo>
                    <a:cubicBezTo>
                      <a:pt x="691" y="640"/>
                      <a:pt x="478" y="408"/>
                      <a:pt x="238" y="204"/>
                    </a:cubicBezTo>
                    <a:lnTo>
                      <a:pt x="238" y="204"/>
                    </a:lnTo>
                    <a:cubicBezTo>
                      <a:pt x="514" y="499"/>
                      <a:pt x="737" y="820"/>
                      <a:pt x="963" y="1152"/>
                    </a:cubicBezTo>
                    <a:cubicBezTo>
                      <a:pt x="943" y="1131"/>
                      <a:pt x="923" y="1110"/>
                      <a:pt x="905" y="1089"/>
                    </a:cubicBezTo>
                    <a:cubicBezTo>
                      <a:pt x="686" y="841"/>
                      <a:pt x="482" y="580"/>
                      <a:pt x="263" y="332"/>
                    </a:cubicBezTo>
                    <a:lnTo>
                      <a:pt x="263" y="332"/>
                    </a:lnTo>
                    <a:cubicBezTo>
                      <a:pt x="457" y="616"/>
                      <a:pt x="630" y="915"/>
                      <a:pt x="836" y="1189"/>
                    </a:cubicBezTo>
                    <a:lnTo>
                      <a:pt x="815" y="1168"/>
                    </a:lnTo>
                    <a:cubicBezTo>
                      <a:pt x="619" y="951"/>
                      <a:pt x="457" y="772"/>
                      <a:pt x="313" y="526"/>
                    </a:cubicBezTo>
                    <a:lnTo>
                      <a:pt x="313" y="526"/>
                    </a:lnTo>
                    <a:cubicBezTo>
                      <a:pt x="396" y="727"/>
                      <a:pt x="508" y="915"/>
                      <a:pt x="639" y="1089"/>
                    </a:cubicBezTo>
                    <a:cubicBezTo>
                      <a:pt x="382" y="828"/>
                      <a:pt x="195" y="535"/>
                      <a:pt x="148" y="229"/>
                    </a:cubicBezTo>
                    <a:cubicBezTo>
                      <a:pt x="138" y="183"/>
                      <a:pt x="125" y="135"/>
                      <a:pt x="124" y="102"/>
                    </a:cubicBezTo>
                    <a:lnTo>
                      <a:pt x="128" y="102"/>
                    </a:lnTo>
                    <a:cubicBezTo>
                      <a:pt x="130" y="102"/>
                      <a:pt x="132" y="102"/>
                      <a:pt x="136" y="102"/>
                    </a:cubicBezTo>
                    <a:close/>
                    <a:moveTo>
                      <a:pt x="1258" y="1297"/>
                    </a:moveTo>
                    <a:cubicBezTo>
                      <a:pt x="1266" y="1317"/>
                      <a:pt x="1273" y="1337"/>
                      <a:pt x="1282" y="1358"/>
                    </a:cubicBezTo>
                    <a:cubicBezTo>
                      <a:pt x="1268" y="1340"/>
                      <a:pt x="1255" y="1322"/>
                      <a:pt x="1240" y="1302"/>
                    </a:cubicBezTo>
                    <a:cubicBezTo>
                      <a:pt x="1247" y="1301"/>
                      <a:pt x="1253" y="1300"/>
                      <a:pt x="1258" y="1297"/>
                    </a:cubicBezTo>
                    <a:close/>
                    <a:moveTo>
                      <a:pt x="1420" y="1634"/>
                    </a:moveTo>
                    <a:cubicBezTo>
                      <a:pt x="1431" y="1651"/>
                      <a:pt x="1442" y="1670"/>
                      <a:pt x="1456" y="1687"/>
                    </a:cubicBezTo>
                    <a:cubicBezTo>
                      <a:pt x="1436" y="1677"/>
                      <a:pt x="1416" y="1665"/>
                      <a:pt x="1397" y="1655"/>
                    </a:cubicBezTo>
                    <a:cubicBezTo>
                      <a:pt x="1406" y="1650"/>
                      <a:pt x="1414" y="1642"/>
                      <a:pt x="1420" y="1634"/>
                    </a:cubicBezTo>
                    <a:close/>
                    <a:moveTo>
                      <a:pt x="129" y="0"/>
                    </a:moveTo>
                    <a:cubicBezTo>
                      <a:pt x="58" y="0"/>
                      <a:pt x="1" y="34"/>
                      <a:pt x="22" y="120"/>
                    </a:cubicBezTo>
                    <a:cubicBezTo>
                      <a:pt x="42" y="229"/>
                      <a:pt x="71" y="337"/>
                      <a:pt x="106" y="442"/>
                    </a:cubicBezTo>
                    <a:cubicBezTo>
                      <a:pt x="264" y="904"/>
                      <a:pt x="612" y="1257"/>
                      <a:pt x="1025" y="1506"/>
                    </a:cubicBezTo>
                    <a:cubicBezTo>
                      <a:pt x="1052" y="1531"/>
                      <a:pt x="1080" y="1556"/>
                      <a:pt x="1107" y="1580"/>
                    </a:cubicBezTo>
                    <a:cubicBezTo>
                      <a:pt x="1121" y="1595"/>
                      <a:pt x="1141" y="1611"/>
                      <a:pt x="1160" y="1611"/>
                    </a:cubicBezTo>
                    <a:cubicBezTo>
                      <a:pt x="1169" y="1611"/>
                      <a:pt x="1179" y="1607"/>
                      <a:pt x="1188" y="1599"/>
                    </a:cubicBezTo>
                    <a:lnTo>
                      <a:pt x="1189" y="1598"/>
                    </a:lnTo>
                    <a:cubicBezTo>
                      <a:pt x="1287" y="1647"/>
                      <a:pt x="1389" y="1692"/>
                      <a:pt x="1492" y="1732"/>
                    </a:cubicBezTo>
                    <a:cubicBezTo>
                      <a:pt x="1520" y="1763"/>
                      <a:pt x="1530" y="1773"/>
                      <a:pt x="1556" y="1791"/>
                    </a:cubicBezTo>
                    <a:cubicBezTo>
                      <a:pt x="1572" y="1800"/>
                      <a:pt x="1579" y="1814"/>
                      <a:pt x="1599" y="1814"/>
                    </a:cubicBezTo>
                    <a:cubicBezTo>
                      <a:pt x="1607" y="1814"/>
                      <a:pt x="1615" y="1813"/>
                      <a:pt x="1627" y="1809"/>
                    </a:cubicBezTo>
                    <a:cubicBezTo>
                      <a:pt x="1634" y="1803"/>
                      <a:pt x="1641" y="1795"/>
                      <a:pt x="1644" y="1786"/>
                    </a:cubicBezTo>
                    <a:cubicBezTo>
                      <a:pt x="1657" y="1791"/>
                      <a:pt x="1672" y="1796"/>
                      <a:pt x="1685" y="1800"/>
                    </a:cubicBezTo>
                    <a:cubicBezTo>
                      <a:pt x="1673" y="1795"/>
                      <a:pt x="1658" y="1789"/>
                      <a:pt x="1646" y="1783"/>
                    </a:cubicBezTo>
                    <a:cubicBezTo>
                      <a:pt x="1649" y="1774"/>
                      <a:pt x="1649" y="1762"/>
                      <a:pt x="1644" y="1753"/>
                    </a:cubicBezTo>
                    <a:cubicBezTo>
                      <a:pt x="1643" y="1748"/>
                      <a:pt x="1639" y="1743"/>
                      <a:pt x="1636" y="1739"/>
                    </a:cubicBezTo>
                    <a:lnTo>
                      <a:pt x="1633" y="1738"/>
                    </a:lnTo>
                    <a:cubicBezTo>
                      <a:pt x="1633" y="1737"/>
                      <a:pt x="1633" y="1737"/>
                      <a:pt x="1632" y="1734"/>
                    </a:cubicBezTo>
                    <a:cubicBezTo>
                      <a:pt x="1618" y="1723"/>
                      <a:pt x="1579" y="1678"/>
                      <a:pt x="1571" y="1670"/>
                    </a:cubicBezTo>
                    <a:cubicBezTo>
                      <a:pt x="1520" y="1606"/>
                      <a:pt x="1442" y="1443"/>
                      <a:pt x="1435" y="1420"/>
                    </a:cubicBezTo>
                    <a:cubicBezTo>
                      <a:pt x="1374" y="1273"/>
                      <a:pt x="1334" y="1119"/>
                      <a:pt x="1271" y="971"/>
                    </a:cubicBezTo>
                    <a:cubicBezTo>
                      <a:pt x="1211" y="826"/>
                      <a:pt x="1109" y="652"/>
                      <a:pt x="1042" y="568"/>
                    </a:cubicBezTo>
                    <a:cubicBezTo>
                      <a:pt x="913" y="390"/>
                      <a:pt x="738" y="250"/>
                      <a:pt x="546" y="143"/>
                    </a:cubicBezTo>
                    <a:cubicBezTo>
                      <a:pt x="423" y="78"/>
                      <a:pt x="292" y="17"/>
                      <a:pt x="151" y="1"/>
                    </a:cubicBezTo>
                    <a:cubicBezTo>
                      <a:pt x="143" y="1"/>
                      <a:pt x="136" y="0"/>
                      <a:pt x="1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2" name="Google Shape;13712;p33"/>
              <p:cNvSpPr/>
              <p:nvPr/>
            </p:nvSpPr>
            <p:spPr>
              <a:xfrm>
                <a:off x="5958650" y="1204250"/>
                <a:ext cx="49500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1184" extrusionOk="0">
                    <a:moveTo>
                      <a:pt x="1698" y="178"/>
                    </a:moveTo>
                    <a:cubicBezTo>
                      <a:pt x="1673" y="204"/>
                      <a:pt x="1651" y="232"/>
                      <a:pt x="1627" y="260"/>
                    </a:cubicBezTo>
                    <a:cubicBezTo>
                      <a:pt x="1626" y="258"/>
                      <a:pt x="1626" y="256"/>
                      <a:pt x="1625" y="255"/>
                    </a:cubicBezTo>
                    <a:cubicBezTo>
                      <a:pt x="1628" y="250"/>
                      <a:pt x="1631" y="245"/>
                      <a:pt x="1633" y="240"/>
                    </a:cubicBezTo>
                    <a:cubicBezTo>
                      <a:pt x="1636" y="230"/>
                      <a:pt x="1636" y="221"/>
                      <a:pt x="1635" y="212"/>
                    </a:cubicBezTo>
                    <a:cubicBezTo>
                      <a:pt x="1654" y="202"/>
                      <a:pt x="1674" y="190"/>
                      <a:pt x="1695" y="179"/>
                    </a:cubicBezTo>
                    <a:cubicBezTo>
                      <a:pt x="1697" y="179"/>
                      <a:pt x="1697" y="178"/>
                      <a:pt x="1698" y="178"/>
                    </a:cubicBezTo>
                    <a:close/>
                    <a:moveTo>
                      <a:pt x="1085" y="531"/>
                    </a:moveTo>
                    <a:lnTo>
                      <a:pt x="1085" y="531"/>
                    </a:lnTo>
                    <a:cubicBezTo>
                      <a:pt x="873" y="695"/>
                      <a:pt x="630" y="876"/>
                      <a:pt x="399" y="1021"/>
                    </a:cubicBezTo>
                    <a:cubicBezTo>
                      <a:pt x="688" y="888"/>
                      <a:pt x="947" y="758"/>
                      <a:pt x="1198" y="591"/>
                    </a:cubicBezTo>
                    <a:lnTo>
                      <a:pt x="1198" y="591"/>
                    </a:lnTo>
                    <a:cubicBezTo>
                      <a:pt x="1017" y="768"/>
                      <a:pt x="815" y="911"/>
                      <a:pt x="561" y="1009"/>
                    </a:cubicBezTo>
                    <a:cubicBezTo>
                      <a:pt x="824" y="955"/>
                      <a:pt x="1073" y="839"/>
                      <a:pt x="1284" y="673"/>
                    </a:cubicBezTo>
                    <a:lnTo>
                      <a:pt x="1284" y="673"/>
                    </a:lnTo>
                    <a:cubicBezTo>
                      <a:pt x="1151" y="814"/>
                      <a:pt x="998" y="920"/>
                      <a:pt x="858" y="974"/>
                    </a:cubicBezTo>
                    <a:cubicBezTo>
                      <a:pt x="712" y="1029"/>
                      <a:pt x="548" y="1064"/>
                      <a:pt x="413" y="1064"/>
                    </a:cubicBezTo>
                    <a:cubicBezTo>
                      <a:pt x="357" y="1064"/>
                      <a:pt x="306" y="1058"/>
                      <a:pt x="262" y="1045"/>
                    </a:cubicBezTo>
                    <a:cubicBezTo>
                      <a:pt x="284" y="1018"/>
                      <a:pt x="319" y="981"/>
                      <a:pt x="378" y="926"/>
                    </a:cubicBezTo>
                    <a:cubicBezTo>
                      <a:pt x="468" y="841"/>
                      <a:pt x="606" y="741"/>
                      <a:pt x="760" y="648"/>
                    </a:cubicBezTo>
                    <a:lnTo>
                      <a:pt x="760" y="648"/>
                    </a:lnTo>
                    <a:cubicBezTo>
                      <a:pt x="651" y="731"/>
                      <a:pt x="549" y="824"/>
                      <a:pt x="455" y="930"/>
                    </a:cubicBezTo>
                    <a:cubicBezTo>
                      <a:pt x="651" y="775"/>
                      <a:pt x="864" y="647"/>
                      <a:pt x="1085" y="531"/>
                    </a:cubicBezTo>
                    <a:close/>
                    <a:moveTo>
                      <a:pt x="1910" y="1"/>
                    </a:moveTo>
                    <a:cubicBezTo>
                      <a:pt x="1857" y="8"/>
                      <a:pt x="1850" y="35"/>
                      <a:pt x="1792" y="81"/>
                    </a:cubicBezTo>
                    <a:lnTo>
                      <a:pt x="1770" y="103"/>
                    </a:lnTo>
                    <a:cubicBezTo>
                      <a:pt x="1734" y="118"/>
                      <a:pt x="1698" y="133"/>
                      <a:pt x="1667" y="146"/>
                    </a:cubicBezTo>
                    <a:cubicBezTo>
                      <a:pt x="1646" y="155"/>
                      <a:pt x="1625" y="164"/>
                      <a:pt x="1604" y="171"/>
                    </a:cubicBezTo>
                    <a:cubicBezTo>
                      <a:pt x="1595" y="167"/>
                      <a:pt x="1586" y="165"/>
                      <a:pt x="1577" y="165"/>
                    </a:cubicBezTo>
                    <a:cubicBezTo>
                      <a:pt x="1563" y="165"/>
                      <a:pt x="1550" y="170"/>
                      <a:pt x="1539" y="178"/>
                    </a:cubicBezTo>
                    <a:cubicBezTo>
                      <a:pt x="1506" y="202"/>
                      <a:pt x="1513" y="196"/>
                      <a:pt x="1496" y="210"/>
                    </a:cubicBezTo>
                    <a:cubicBezTo>
                      <a:pt x="1266" y="291"/>
                      <a:pt x="1033" y="359"/>
                      <a:pt x="817" y="472"/>
                    </a:cubicBezTo>
                    <a:cubicBezTo>
                      <a:pt x="564" y="618"/>
                      <a:pt x="385" y="751"/>
                      <a:pt x="182" y="961"/>
                    </a:cubicBezTo>
                    <a:cubicBezTo>
                      <a:pt x="0" y="1131"/>
                      <a:pt x="224" y="1184"/>
                      <a:pt x="401" y="1184"/>
                    </a:cubicBezTo>
                    <a:cubicBezTo>
                      <a:pt x="413" y="1184"/>
                      <a:pt x="424" y="1184"/>
                      <a:pt x="435" y="1183"/>
                    </a:cubicBezTo>
                    <a:cubicBezTo>
                      <a:pt x="1026" y="1158"/>
                      <a:pt x="1335" y="867"/>
                      <a:pt x="1673" y="421"/>
                    </a:cubicBezTo>
                    <a:cubicBezTo>
                      <a:pt x="1742" y="336"/>
                      <a:pt x="1812" y="253"/>
                      <a:pt x="1893" y="180"/>
                    </a:cubicBezTo>
                    <a:cubicBezTo>
                      <a:pt x="1923" y="147"/>
                      <a:pt x="1977" y="122"/>
                      <a:pt x="1979" y="71"/>
                    </a:cubicBezTo>
                    <a:cubicBezTo>
                      <a:pt x="1979" y="41"/>
                      <a:pt x="1958" y="14"/>
                      <a:pt x="1931" y="5"/>
                    </a:cubicBezTo>
                    <a:cubicBezTo>
                      <a:pt x="1924" y="3"/>
                      <a:pt x="1918" y="1"/>
                      <a:pt x="19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3" name="Google Shape;13713;p33"/>
              <p:cNvSpPr/>
              <p:nvPr/>
            </p:nvSpPr>
            <p:spPr>
              <a:xfrm>
                <a:off x="5372425" y="2402125"/>
                <a:ext cx="64900" cy="152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6107" extrusionOk="0">
                    <a:moveTo>
                      <a:pt x="1206" y="195"/>
                    </a:moveTo>
                    <a:cubicBezTo>
                      <a:pt x="1208" y="195"/>
                      <a:pt x="1210" y="195"/>
                      <a:pt x="1212" y="195"/>
                    </a:cubicBezTo>
                    <a:cubicBezTo>
                      <a:pt x="1497" y="207"/>
                      <a:pt x="1738" y="337"/>
                      <a:pt x="1955" y="619"/>
                    </a:cubicBezTo>
                    <a:cubicBezTo>
                      <a:pt x="2026" y="703"/>
                      <a:pt x="2172" y="916"/>
                      <a:pt x="2244" y="1086"/>
                    </a:cubicBezTo>
                    <a:cubicBezTo>
                      <a:pt x="2275" y="1132"/>
                      <a:pt x="2367" y="1415"/>
                      <a:pt x="2402" y="1578"/>
                    </a:cubicBezTo>
                    <a:cubicBezTo>
                      <a:pt x="2323" y="1562"/>
                      <a:pt x="2242" y="1555"/>
                      <a:pt x="2162" y="1555"/>
                    </a:cubicBezTo>
                    <a:cubicBezTo>
                      <a:pt x="1970" y="1555"/>
                      <a:pt x="1777" y="1593"/>
                      <a:pt x="1590" y="1630"/>
                    </a:cubicBezTo>
                    <a:cubicBezTo>
                      <a:pt x="1585" y="1631"/>
                      <a:pt x="1578" y="1634"/>
                      <a:pt x="1568" y="1636"/>
                    </a:cubicBezTo>
                    <a:cubicBezTo>
                      <a:pt x="1549" y="1430"/>
                      <a:pt x="1453" y="1189"/>
                      <a:pt x="1261" y="1023"/>
                    </a:cubicBezTo>
                    <a:cubicBezTo>
                      <a:pt x="1138" y="914"/>
                      <a:pt x="989" y="862"/>
                      <a:pt x="842" y="862"/>
                    </a:cubicBezTo>
                    <a:cubicBezTo>
                      <a:pt x="633" y="862"/>
                      <a:pt x="429" y="969"/>
                      <a:pt x="316" y="1172"/>
                    </a:cubicBezTo>
                    <a:cubicBezTo>
                      <a:pt x="276" y="1258"/>
                      <a:pt x="252" y="1350"/>
                      <a:pt x="238" y="1446"/>
                    </a:cubicBezTo>
                    <a:cubicBezTo>
                      <a:pt x="224" y="1306"/>
                      <a:pt x="228" y="1172"/>
                      <a:pt x="254" y="1047"/>
                    </a:cubicBezTo>
                    <a:cubicBezTo>
                      <a:pt x="363" y="552"/>
                      <a:pt x="740" y="195"/>
                      <a:pt x="1206" y="195"/>
                    </a:cubicBezTo>
                    <a:close/>
                    <a:moveTo>
                      <a:pt x="1197" y="1"/>
                    </a:moveTo>
                    <a:cubicBezTo>
                      <a:pt x="569" y="1"/>
                      <a:pt x="91" y="558"/>
                      <a:pt x="38" y="1162"/>
                    </a:cubicBezTo>
                    <a:cubicBezTo>
                      <a:pt x="0" y="1857"/>
                      <a:pt x="323" y="2551"/>
                      <a:pt x="739" y="3092"/>
                    </a:cubicBezTo>
                    <a:cubicBezTo>
                      <a:pt x="1127" y="3591"/>
                      <a:pt x="1439" y="3894"/>
                      <a:pt x="1743" y="4442"/>
                    </a:cubicBezTo>
                    <a:cubicBezTo>
                      <a:pt x="1997" y="4919"/>
                      <a:pt x="2141" y="5511"/>
                      <a:pt x="1996" y="6028"/>
                    </a:cubicBezTo>
                    <a:cubicBezTo>
                      <a:pt x="1983" y="6073"/>
                      <a:pt x="2021" y="6106"/>
                      <a:pt x="2059" y="6106"/>
                    </a:cubicBezTo>
                    <a:cubicBezTo>
                      <a:pt x="2076" y="6106"/>
                      <a:pt x="2093" y="6099"/>
                      <a:pt x="2105" y="6082"/>
                    </a:cubicBezTo>
                    <a:cubicBezTo>
                      <a:pt x="2141" y="6011"/>
                      <a:pt x="2152" y="5928"/>
                      <a:pt x="2165" y="5851"/>
                    </a:cubicBezTo>
                    <a:cubicBezTo>
                      <a:pt x="2178" y="5769"/>
                      <a:pt x="2186" y="5620"/>
                      <a:pt x="2175" y="5490"/>
                    </a:cubicBezTo>
                    <a:cubicBezTo>
                      <a:pt x="2130" y="4971"/>
                      <a:pt x="1950" y="4468"/>
                      <a:pt x="1669" y="4030"/>
                    </a:cubicBezTo>
                    <a:cubicBezTo>
                      <a:pt x="1359" y="3551"/>
                      <a:pt x="925" y="3071"/>
                      <a:pt x="633" y="2586"/>
                    </a:cubicBezTo>
                    <a:cubicBezTo>
                      <a:pt x="633" y="2573"/>
                      <a:pt x="630" y="2560"/>
                      <a:pt x="622" y="2550"/>
                    </a:cubicBezTo>
                    <a:cubicBezTo>
                      <a:pt x="594" y="2494"/>
                      <a:pt x="565" y="2439"/>
                      <a:pt x="540" y="2382"/>
                    </a:cubicBezTo>
                    <a:cubicBezTo>
                      <a:pt x="428" y="2155"/>
                      <a:pt x="325" y="1719"/>
                      <a:pt x="384" y="1436"/>
                    </a:cubicBezTo>
                    <a:cubicBezTo>
                      <a:pt x="428" y="1186"/>
                      <a:pt x="536" y="1070"/>
                      <a:pt x="758" y="1029"/>
                    </a:cubicBezTo>
                    <a:cubicBezTo>
                      <a:pt x="776" y="1027"/>
                      <a:pt x="794" y="1026"/>
                      <a:pt x="811" y="1026"/>
                    </a:cubicBezTo>
                    <a:cubicBezTo>
                      <a:pt x="1116" y="1026"/>
                      <a:pt x="1371" y="1332"/>
                      <a:pt x="1406" y="1678"/>
                    </a:cubicBezTo>
                    <a:cubicBezTo>
                      <a:pt x="1411" y="1729"/>
                      <a:pt x="1411" y="1809"/>
                      <a:pt x="1517" y="1812"/>
                    </a:cubicBezTo>
                    <a:cubicBezTo>
                      <a:pt x="1627" y="1794"/>
                      <a:pt x="1738" y="1767"/>
                      <a:pt x="1849" y="1752"/>
                    </a:cubicBezTo>
                    <a:cubicBezTo>
                      <a:pt x="1904" y="1744"/>
                      <a:pt x="2019" y="1730"/>
                      <a:pt x="2130" y="1730"/>
                    </a:cubicBezTo>
                    <a:cubicBezTo>
                      <a:pt x="2151" y="1730"/>
                      <a:pt x="2172" y="1730"/>
                      <a:pt x="2192" y="1731"/>
                    </a:cubicBezTo>
                    <a:cubicBezTo>
                      <a:pt x="2295" y="1738"/>
                      <a:pt x="2283" y="1734"/>
                      <a:pt x="2367" y="1753"/>
                    </a:cubicBezTo>
                    <a:cubicBezTo>
                      <a:pt x="2411" y="1762"/>
                      <a:pt x="2453" y="1780"/>
                      <a:pt x="2499" y="1783"/>
                    </a:cubicBezTo>
                    <a:cubicBezTo>
                      <a:pt x="2552" y="1783"/>
                      <a:pt x="2594" y="1737"/>
                      <a:pt x="2596" y="1685"/>
                    </a:cubicBezTo>
                    <a:cubicBezTo>
                      <a:pt x="2529" y="1240"/>
                      <a:pt x="2345" y="812"/>
                      <a:pt x="2064" y="461"/>
                    </a:cubicBezTo>
                    <a:cubicBezTo>
                      <a:pt x="1868" y="195"/>
                      <a:pt x="1559" y="12"/>
                      <a:pt x="1228" y="1"/>
                    </a:cubicBezTo>
                    <a:cubicBezTo>
                      <a:pt x="1218" y="1"/>
                      <a:pt x="1207" y="1"/>
                      <a:pt x="119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4" name="Google Shape;13714;p33"/>
              <p:cNvSpPr/>
              <p:nvPr/>
            </p:nvSpPr>
            <p:spPr>
              <a:xfrm>
                <a:off x="5375550" y="2405600"/>
                <a:ext cx="54125" cy="35625"/>
              </a:xfrm>
              <a:custGeom>
                <a:avLst/>
                <a:gdLst/>
                <a:ahLst/>
                <a:cxnLst/>
                <a:rect l="l" t="t" r="r" b="b"/>
                <a:pathLst>
                  <a:path w="2165" h="1425" extrusionOk="0">
                    <a:moveTo>
                      <a:pt x="1220" y="1"/>
                    </a:moveTo>
                    <a:cubicBezTo>
                      <a:pt x="1217" y="1"/>
                      <a:pt x="1214" y="1"/>
                      <a:pt x="1211" y="1"/>
                    </a:cubicBezTo>
                    <a:cubicBezTo>
                      <a:pt x="1191" y="4"/>
                      <a:pt x="1181" y="27"/>
                      <a:pt x="1183" y="45"/>
                    </a:cubicBezTo>
                    <a:cubicBezTo>
                      <a:pt x="1115" y="29"/>
                      <a:pt x="1043" y="21"/>
                      <a:pt x="969" y="21"/>
                    </a:cubicBezTo>
                    <a:cubicBezTo>
                      <a:pt x="949" y="21"/>
                      <a:pt x="929" y="22"/>
                      <a:pt x="909" y="23"/>
                    </a:cubicBezTo>
                    <a:cubicBezTo>
                      <a:pt x="866" y="27"/>
                      <a:pt x="823" y="32"/>
                      <a:pt x="781" y="38"/>
                    </a:cubicBezTo>
                    <a:cubicBezTo>
                      <a:pt x="754" y="43"/>
                      <a:pt x="724" y="45"/>
                      <a:pt x="705" y="65"/>
                    </a:cubicBezTo>
                    <a:cubicBezTo>
                      <a:pt x="682" y="87"/>
                      <a:pt x="681" y="121"/>
                      <a:pt x="692" y="148"/>
                    </a:cubicBezTo>
                    <a:cubicBezTo>
                      <a:pt x="654" y="157"/>
                      <a:pt x="614" y="168"/>
                      <a:pt x="573" y="184"/>
                    </a:cubicBezTo>
                    <a:cubicBezTo>
                      <a:pt x="487" y="218"/>
                      <a:pt x="409" y="267"/>
                      <a:pt x="340" y="327"/>
                    </a:cubicBezTo>
                    <a:cubicBezTo>
                      <a:pt x="316" y="347"/>
                      <a:pt x="285" y="365"/>
                      <a:pt x="276" y="398"/>
                    </a:cubicBezTo>
                    <a:cubicBezTo>
                      <a:pt x="269" y="426"/>
                      <a:pt x="280" y="457"/>
                      <a:pt x="304" y="476"/>
                    </a:cubicBezTo>
                    <a:cubicBezTo>
                      <a:pt x="266" y="504"/>
                      <a:pt x="232" y="537"/>
                      <a:pt x="199" y="570"/>
                    </a:cubicBezTo>
                    <a:cubicBezTo>
                      <a:pt x="178" y="597"/>
                      <a:pt x="147" y="619"/>
                      <a:pt x="137" y="651"/>
                    </a:cubicBezTo>
                    <a:cubicBezTo>
                      <a:pt x="131" y="677"/>
                      <a:pt x="139" y="707"/>
                      <a:pt x="157" y="724"/>
                    </a:cubicBezTo>
                    <a:cubicBezTo>
                      <a:pt x="130" y="756"/>
                      <a:pt x="104" y="794"/>
                      <a:pt x="79" y="833"/>
                    </a:cubicBezTo>
                    <a:cubicBezTo>
                      <a:pt x="57" y="874"/>
                      <a:pt x="37" y="918"/>
                      <a:pt x="22" y="962"/>
                    </a:cubicBezTo>
                    <a:cubicBezTo>
                      <a:pt x="2" y="1002"/>
                      <a:pt x="1" y="1055"/>
                      <a:pt x="43" y="1080"/>
                    </a:cubicBezTo>
                    <a:cubicBezTo>
                      <a:pt x="58" y="1086"/>
                      <a:pt x="70" y="1089"/>
                      <a:pt x="82" y="1089"/>
                    </a:cubicBezTo>
                    <a:cubicBezTo>
                      <a:pt x="53" y="1170"/>
                      <a:pt x="16" y="1270"/>
                      <a:pt x="91" y="1295"/>
                    </a:cubicBezTo>
                    <a:cubicBezTo>
                      <a:pt x="96" y="1295"/>
                      <a:pt x="100" y="1296"/>
                      <a:pt x="105" y="1296"/>
                    </a:cubicBezTo>
                    <a:cubicBezTo>
                      <a:pt x="174" y="1296"/>
                      <a:pt x="168" y="1224"/>
                      <a:pt x="180" y="1186"/>
                    </a:cubicBezTo>
                    <a:cubicBezTo>
                      <a:pt x="199" y="1104"/>
                      <a:pt x="214" y="1049"/>
                      <a:pt x="239" y="1005"/>
                    </a:cubicBezTo>
                    <a:cubicBezTo>
                      <a:pt x="319" y="851"/>
                      <a:pt x="480" y="748"/>
                      <a:pt x="615" y="723"/>
                    </a:cubicBezTo>
                    <a:cubicBezTo>
                      <a:pt x="656" y="715"/>
                      <a:pt x="700" y="711"/>
                      <a:pt x="745" y="711"/>
                    </a:cubicBezTo>
                    <a:cubicBezTo>
                      <a:pt x="875" y="711"/>
                      <a:pt x="1015" y="746"/>
                      <a:pt x="1135" y="825"/>
                    </a:cubicBezTo>
                    <a:cubicBezTo>
                      <a:pt x="1232" y="890"/>
                      <a:pt x="1339" y="1005"/>
                      <a:pt x="1403" y="1124"/>
                    </a:cubicBezTo>
                    <a:cubicBezTo>
                      <a:pt x="1455" y="1218"/>
                      <a:pt x="1483" y="1316"/>
                      <a:pt x="1506" y="1425"/>
                    </a:cubicBezTo>
                    <a:cubicBezTo>
                      <a:pt x="1473" y="961"/>
                      <a:pt x="1123" y="615"/>
                      <a:pt x="716" y="615"/>
                    </a:cubicBezTo>
                    <a:cubicBezTo>
                      <a:pt x="659" y="615"/>
                      <a:pt x="602" y="622"/>
                      <a:pt x="544" y="636"/>
                    </a:cubicBezTo>
                    <a:cubicBezTo>
                      <a:pt x="532" y="638"/>
                      <a:pt x="520" y="642"/>
                      <a:pt x="508" y="646"/>
                    </a:cubicBezTo>
                    <a:cubicBezTo>
                      <a:pt x="598" y="603"/>
                      <a:pt x="698" y="580"/>
                      <a:pt x="802" y="580"/>
                    </a:cubicBezTo>
                    <a:cubicBezTo>
                      <a:pt x="921" y="580"/>
                      <a:pt x="1045" y="610"/>
                      <a:pt x="1167" y="674"/>
                    </a:cubicBezTo>
                    <a:cubicBezTo>
                      <a:pt x="1392" y="818"/>
                      <a:pt x="1557" y="1100"/>
                      <a:pt x="1609" y="1394"/>
                    </a:cubicBezTo>
                    <a:cubicBezTo>
                      <a:pt x="1586" y="1099"/>
                      <a:pt x="1454" y="805"/>
                      <a:pt x="1221" y="617"/>
                    </a:cubicBezTo>
                    <a:cubicBezTo>
                      <a:pt x="1143" y="560"/>
                      <a:pt x="1051" y="521"/>
                      <a:pt x="959" y="492"/>
                    </a:cubicBezTo>
                    <a:cubicBezTo>
                      <a:pt x="892" y="475"/>
                      <a:pt x="824" y="466"/>
                      <a:pt x="755" y="465"/>
                    </a:cubicBezTo>
                    <a:cubicBezTo>
                      <a:pt x="726" y="465"/>
                      <a:pt x="697" y="467"/>
                      <a:pt x="667" y="471"/>
                    </a:cubicBezTo>
                    <a:cubicBezTo>
                      <a:pt x="715" y="458"/>
                      <a:pt x="765" y="452"/>
                      <a:pt x="809" y="452"/>
                    </a:cubicBezTo>
                    <a:cubicBezTo>
                      <a:pt x="813" y="452"/>
                      <a:pt x="816" y="452"/>
                      <a:pt x="820" y="452"/>
                    </a:cubicBezTo>
                    <a:cubicBezTo>
                      <a:pt x="827" y="452"/>
                      <a:pt x="835" y="452"/>
                      <a:pt x="843" y="452"/>
                    </a:cubicBezTo>
                    <a:cubicBezTo>
                      <a:pt x="1024" y="452"/>
                      <a:pt x="1215" y="530"/>
                      <a:pt x="1325" y="610"/>
                    </a:cubicBezTo>
                    <a:cubicBezTo>
                      <a:pt x="1548" y="799"/>
                      <a:pt x="1687" y="1058"/>
                      <a:pt x="1717" y="1361"/>
                    </a:cubicBezTo>
                    <a:cubicBezTo>
                      <a:pt x="1727" y="998"/>
                      <a:pt x="1516" y="597"/>
                      <a:pt x="1248" y="426"/>
                    </a:cubicBezTo>
                    <a:cubicBezTo>
                      <a:pt x="1135" y="346"/>
                      <a:pt x="984" y="306"/>
                      <a:pt x="828" y="306"/>
                    </a:cubicBezTo>
                    <a:cubicBezTo>
                      <a:pt x="750" y="306"/>
                      <a:pt x="671" y="316"/>
                      <a:pt x="595" y="336"/>
                    </a:cubicBezTo>
                    <a:cubicBezTo>
                      <a:pt x="686" y="292"/>
                      <a:pt x="767" y="273"/>
                      <a:pt x="870" y="273"/>
                    </a:cubicBezTo>
                    <a:cubicBezTo>
                      <a:pt x="910" y="273"/>
                      <a:pt x="954" y="276"/>
                      <a:pt x="1002" y="281"/>
                    </a:cubicBezTo>
                    <a:cubicBezTo>
                      <a:pt x="1074" y="291"/>
                      <a:pt x="1278" y="336"/>
                      <a:pt x="1375" y="410"/>
                    </a:cubicBezTo>
                    <a:cubicBezTo>
                      <a:pt x="1625" y="597"/>
                      <a:pt x="1812" y="965"/>
                      <a:pt x="1836" y="1331"/>
                    </a:cubicBezTo>
                    <a:cubicBezTo>
                      <a:pt x="1848" y="875"/>
                      <a:pt x="1630" y="393"/>
                      <a:pt x="1244" y="208"/>
                    </a:cubicBezTo>
                    <a:lnTo>
                      <a:pt x="1244" y="208"/>
                    </a:lnTo>
                    <a:cubicBezTo>
                      <a:pt x="1313" y="230"/>
                      <a:pt x="1383" y="262"/>
                      <a:pt x="1467" y="308"/>
                    </a:cubicBezTo>
                    <a:cubicBezTo>
                      <a:pt x="1732" y="467"/>
                      <a:pt x="1959" y="905"/>
                      <a:pt x="1999" y="1305"/>
                    </a:cubicBezTo>
                    <a:cubicBezTo>
                      <a:pt x="2000" y="1018"/>
                      <a:pt x="1903" y="738"/>
                      <a:pt x="1767" y="487"/>
                    </a:cubicBezTo>
                    <a:cubicBezTo>
                      <a:pt x="1746" y="450"/>
                      <a:pt x="1722" y="415"/>
                      <a:pt x="1697" y="383"/>
                    </a:cubicBezTo>
                    <a:lnTo>
                      <a:pt x="1697" y="383"/>
                    </a:lnTo>
                    <a:cubicBezTo>
                      <a:pt x="1751" y="439"/>
                      <a:pt x="1798" y="499"/>
                      <a:pt x="1844" y="566"/>
                    </a:cubicBezTo>
                    <a:cubicBezTo>
                      <a:pt x="2009" y="790"/>
                      <a:pt x="2133" y="1031"/>
                      <a:pt x="2165" y="1310"/>
                    </a:cubicBezTo>
                    <a:cubicBezTo>
                      <a:pt x="2159" y="925"/>
                      <a:pt x="1952" y="544"/>
                      <a:pt x="1728" y="280"/>
                    </a:cubicBezTo>
                    <a:cubicBezTo>
                      <a:pt x="1594" y="133"/>
                      <a:pt x="1499" y="86"/>
                      <a:pt x="1314" y="27"/>
                    </a:cubicBezTo>
                    <a:cubicBezTo>
                      <a:pt x="1282" y="19"/>
                      <a:pt x="1252" y="1"/>
                      <a:pt x="122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5" name="Google Shape;13715;p33"/>
              <p:cNvSpPr/>
              <p:nvPr/>
            </p:nvSpPr>
            <p:spPr>
              <a:xfrm>
                <a:off x="5378700" y="2516925"/>
                <a:ext cx="158050" cy="266600"/>
              </a:xfrm>
              <a:custGeom>
                <a:avLst/>
                <a:gdLst/>
                <a:ahLst/>
                <a:cxnLst/>
                <a:rect l="l" t="t" r="r" b="b"/>
                <a:pathLst>
                  <a:path w="6322" h="10664" extrusionOk="0">
                    <a:moveTo>
                      <a:pt x="168" y="139"/>
                    </a:moveTo>
                    <a:lnTo>
                      <a:pt x="168" y="139"/>
                    </a:lnTo>
                    <a:cubicBezTo>
                      <a:pt x="210" y="149"/>
                      <a:pt x="251" y="159"/>
                      <a:pt x="292" y="172"/>
                    </a:cubicBezTo>
                    <a:cubicBezTo>
                      <a:pt x="319" y="180"/>
                      <a:pt x="346" y="191"/>
                      <a:pt x="373" y="203"/>
                    </a:cubicBezTo>
                    <a:cubicBezTo>
                      <a:pt x="510" y="267"/>
                      <a:pt x="623" y="343"/>
                      <a:pt x="703" y="413"/>
                    </a:cubicBezTo>
                    <a:cubicBezTo>
                      <a:pt x="869" y="564"/>
                      <a:pt x="899" y="603"/>
                      <a:pt x="1014" y="795"/>
                    </a:cubicBezTo>
                    <a:cubicBezTo>
                      <a:pt x="1142" y="1028"/>
                      <a:pt x="1209" y="1169"/>
                      <a:pt x="1283" y="1388"/>
                    </a:cubicBezTo>
                    <a:cubicBezTo>
                      <a:pt x="1290" y="1409"/>
                      <a:pt x="1295" y="1429"/>
                      <a:pt x="1302" y="1449"/>
                    </a:cubicBezTo>
                    <a:cubicBezTo>
                      <a:pt x="1214" y="1329"/>
                      <a:pt x="1097" y="1233"/>
                      <a:pt x="978" y="1145"/>
                    </a:cubicBezTo>
                    <a:cubicBezTo>
                      <a:pt x="808" y="1018"/>
                      <a:pt x="505" y="915"/>
                      <a:pt x="360" y="891"/>
                    </a:cubicBezTo>
                    <a:cubicBezTo>
                      <a:pt x="354" y="854"/>
                      <a:pt x="349" y="816"/>
                      <a:pt x="343" y="778"/>
                    </a:cubicBezTo>
                    <a:cubicBezTo>
                      <a:pt x="335" y="701"/>
                      <a:pt x="292" y="463"/>
                      <a:pt x="246" y="339"/>
                    </a:cubicBezTo>
                    <a:cubicBezTo>
                      <a:pt x="219" y="266"/>
                      <a:pt x="190" y="194"/>
                      <a:pt x="168" y="139"/>
                    </a:cubicBezTo>
                    <a:close/>
                    <a:moveTo>
                      <a:pt x="1718" y="2912"/>
                    </a:moveTo>
                    <a:lnTo>
                      <a:pt x="1718" y="2912"/>
                    </a:lnTo>
                    <a:cubicBezTo>
                      <a:pt x="1872" y="3057"/>
                      <a:pt x="2079" y="3143"/>
                      <a:pt x="2248" y="3272"/>
                    </a:cubicBezTo>
                    <a:cubicBezTo>
                      <a:pt x="2471" y="3435"/>
                      <a:pt x="2698" y="3732"/>
                      <a:pt x="2876" y="4019"/>
                    </a:cubicBezTo>
                    <a:cubicBezTo>
                      <a:pt x="2989" y="4199"/>
                      <a:pt x="3075" y="4395"/>
                      <a:pt x="3195" y="4571"/>
                    </a:cubicBezTo>
                    <a:cubicBezTo>
                      <a:pt x="3197" y="4573"/>
                      <a:pt x="3198" y="4575"/>
                      <a:pt x="3200" y="4577"/>
                    </a:cubicBezTo>
                    <a:cubicBezTo>
                      <a:pt x="3145" y="4551"/>
                      <a:pt x="3082" y="4520"/>
                      <a:pt x="3015" y="4488"/>
                    </a:cubicBezTo>
                    <a:cubicBezTo>
                      <a:pt x="2836" y="4402"/>
                      <a:pt x="2560" y="4222"/>
                      <a:pt x="2455" y="4138"/>
                    </a:cubicBezTo>
                    <a:cubicBezTo>
                      <a:pt x="2239" y="3969"/>
                      <a:pt x="2060" y="3792"/>
                      <a:pt x="1937" y="3588"/>
                    </a:cubicBezTo>
                    <a:cubicBezTo>
                      <a:pt x="1849" y="3445"/>
                      <a:pt x="1806" y="3336"/>
                      <a:pt x="1772" y="3227"/>
                    </a:cubicBezTo>
                    <a:cubicBezTo>
                      <a:pt x="1743" y="3128"/>
                      <a:pt x="1726" y="3066"/>
                      <a:pt x="1724" y="2990"/>
                    </a:cubicBezTo>
                    <a:cubicBezTo>
                      <a:pt x="1724" y="2981"/>
                      <a:pt x="1720" y="2974"/>
                      <a:pt x="1719" y="2966"/>
                    </a:cubicBezTo>
                    <a:cubicBezTo>
                      <a:pt x="1718" y="2949"/>
                      <a:pt x="1718" y="2930"/>
                      <a:pt x="1718" y="2912"/>
                    </a:cubicBezTo>
                    <a:close/>
                    <a:moveTo>
                      <a:pt x="1393" y="4814"/>
                    </a:moveTo>
                    <a:lnTo>
                      <a:pt x="1393" y="4814"/>
                    </a:lnTo>
                    <a:cubicBezTo>
                      <a:pt x="1380" y="4890"/>
                      <a:pt x="1367" y="4963"/>
                      <a:pt x="1357" y="5031"/>
                    </a:cubicBezTo>
                    <a:cubicBezTo>
                      <a:pt x="1311" y="5327"/>
                      <a:pt x="1260" y="5625"/>
                      <a:pt x="1261" y="5924"/>
                    </a:cubicBezTo>
                    <a:cubicBezTo>
                      <a:pt x="1300" y="5606"/>
                      <a:pt x="1385" y="5294"/>
                      <a:pt x="1466" y="4983"/>
                    </a:cubicBezTo>
                    <a:lnTo>
                      <a:pt x="1466" y="4983"/>
                    </a:lnTo>
                    <a:cubicBezTo>
                      <a:pt x="1436" y="5232"/>
                      <a:pt x="1401" y="5469"/>
                      <a:pt x="1341" y="5744"/>
                    </a:cubicBezTo>
                    <a:cubicBezTo>
                      <a:pt x="1417" y="5523"/>
                      <a:pt x="1478" y="5298"/>
                      <a:pt x="1528" y="5070"/>
                    </a:cubicBezTo>
                    <a:lnTo>
                      <a:pt x="1528" y="5070"/>
                    </a:lnTo>
                    <a:cubicBezTo>
                      <a:pt x="1491" y="5492"/>
                      <a:pt x="1380" y="5975"/>
                      <a:pt x="1152" y="6262"/>
                    </a:cubicBezTo>
                    <a:cubicBezTo>
                      <a:pt x="1147" y="6269"/>
                      <a:pt x="1131" y="6285"/>
                      <a:pt x="1116" y="6300"/>
                    </a:cubicBezTo>
                    <a:cubicBezTo>
                      <a:pt x="1081" y="6210"/>
                      <a:pt x="1065" y="6084"/>
                      <a:pt x="1060" y="5966"/>
                    </a:cubicBezTo>
                    <a:cubicBezTo>
                      <a:pt x="1048" y="5658"/>
                      <a:pt x="1099" y="5432"/>
                      <a:pt x="1194" y="5123"/>
                    </a:cubicBezTo>
                    <a:cubicBezTo>
                      <a:pt x="1220" y="5040"/>
                      <a:pt x="1250" y="4961"/>
                      <a:pt x="1280" y="4882"/>
                    </a:cubicBezTo>
                    <a:lnTo>
                      <a:pt x="1280" y="4882"/>
                    </a:lnTo>
                    <a:cubicBezTo>
                      <a:pt x="1262" y="4948"/>
                      <a:pt x="1246" y="5013"/>
                      <a:pt x="1231" y="5071"/>
                    </a:cubicBezTo>
                    <a:cubicBezTo>
                      <a:pt x="1187" y="5257"/>
                      <a:pt x="1153" y="5445"/>
                      <a:pt x="1146" y="5636"/>
                    </a:cubicBezTo>
                    <a:cubicBezTo>
                      <a:pt x="1141" y="5742"/>
                      <a:pt x="1135" y="5850"/>
                      <a:pt x="1163" y="5955"/>
                    </a:cubicBezTo>
                    <a:cubicBezTo>
                      <a:pt x="1142" y="5764"/>
                      <a:pt x="1184" y="5589"/>
                      <a:pt x="1220" y="5404"/>
                    </a:cubicBezTo>
                    <a:cubicBezTo>
                      <a:pt x="1267" y="5204"/>
                      <a:pt x="1328" y="5008"/>
                      <a:pt x="1393" y="4814"/>
                    </a:cubicBezTo>
                    <a:close/>
                    <a:moveTo>
                      <a:pt x="2368" y="6383"/>
                    </a:moveTo>
                    <a:lnTo>
                      <a:pt x="2368" y="6383"/>
                    </a:lnTo>
                    <a:cubicBezTo>
                      <a:pt x="2374" y="6389"/>
                      <a:pt x="2380" y="6396"/>
                      <a:pt x="2385" y="6401"/>
                    </a:cubicBezTo>
                    <a:cubicBezTo>
                      <a:pt x="2416" y="6434"/>
                      <a:pt x="2450" y="6465"/>
                      <a:pt x="2483" y="6493"/>
                    </a:cubicBezTo>
                    <a:cubicBezTo>
                      <a:pt x="2532" y="6552"/>
                      <a:pt x="2584" y="6615"/>
                      <a:pt x="2601" y="6632"/>
                    </a:cubicBezTo>
                    <a:cubicBezTo>
                      <a:pt x="2774" y="6838"/>
                      <a:pt x="3113" y="7312"/>
                      <a:pt x="3227" y="7640"/>
                    </a:cubicBezTo>
                    <a:cubicBezTo>
                      <a:pt x="3324" y="7899"/>
                      <a:pt x="3371" y="8113"/>
                      <a:pt x="3375" y="8359"/>
                    </a:cubicBezTo>
                    <a:cubicBezTo>
                      <a:pt x="3371" y="8536"/>
                      <a:pt x="3375" y="8555"/>
                      <a:pt x="3340" y="8700"/>
                    </a:cubicBezTo>
                    <a:cubicBezTo>
                      <a:pt x="3275" y="8643"/>
                      <a:pt x="3141" y="8501"/>
                      <a:pt x="3023" y="8380"/>
                    </a:cubicBezTo>
                    <a:cubicBezTo>
                      <a:pt x="2740" y="8067"/>
                      <a:pt x="2544" y="7714"/>
                      <a:pt x="2475" y="7266"/>
                    </a:cubicBezTo>
                    <a:cubicBezTo>
                      <a:pt x="2449" y="7125"/>
                      <a:pt x="2454" y="6851"/>
                      <a:pt x="2423" y="6652"/>
                    </a:cubicBezTo>
                    <a:cubicBezTo>
                      <a:pt x="2408" y="6555"/>
                      <a:pt x="2390" y="6466"/>
                      <a:pt x="2368" y="6383"/>
                    </a:cubicBezTo>
                    <a:close/>
                    <a:moveTo>
                      <a:pt x="66" y="1"/>
                    </a:moveTo>
                    <a:cubicBezTo>
                      <a:pt x="55" y="1"/>
                      <a:pt x="44" y="4"/>
                      <a:pt x="35" y="10"/>
                    </a:cubicBezTo>
                    <a:cubicBezTo>
                      <a:pt x="15" y="20"/>
                      <a:pt x="1" y="40"/>
                      <a:pt x="1" y="64"/>
                    </a:cubicBezTo>
                    <a:cubicBezTo>
                      <a:pt x="1" y="76"/>
                      <a:pt x="5" y="88"/>
                      <a:pt x="11" y="97"/>
                    </a:cubicBezTo>
                    <a:cubicBezTo>
                      <a:pt x="17" y="113"/>
                      <a:pt x="27" y="129"/>
                      <a:pt x="38" y="142"/>
                    </a:cubicBezTo>
                    <a:cubicBezTo>
                      <a:pt x="112" y="255"/>
                      <a:pt x="196" y="528"/>
                      <a:pt x="227" y="745"/>
                    </a:cubicBezTo>
                    <a:cubicBezTo>
                      <a:pt x="242" y="808"/>
                      <a:pt x="249" y="874"/>
                      <a:pt x="261" y="937"/>
                    </a:cubicBezTo>
                    <a:cubicBezTo>
                      <a:pt x="263" y="947"/>
                      <a:pt x="268" y="955"/>
                      <a:pt x="275" y="961"/>
                    </a:cubicBezTo>
                    <a:cubicBezTo>
                      <a:pt x="283" y="982"/>
                      <a:pt x="299" y="998"/>
                      <a:pt x="328" y="998"/>
                    </a:cubicBezTo>
                    <a:cubicBezTo>
                      <a:pt x="428" y="1002"/>
                      <a:pt x="478" y="1006"/>
                      <a:pt x="604" y="1054"/>
                    </a:cubicBezTo>
                    <a:cubicBezTo>
                      <a:pt x="802" y="1131"/>
                      <a:pt x="990" y="1271"/>
                      <a:pt x="1149" y="1454"/>
                    </a:cubicBezTo>
                    <a:cubicBezTo>
                      <a:pt x="1256" y="1578"/>
                      <a:pt x="1302" y="1622"/>
                      <a:pt x="1390" y="1796"/>
                    </a:cubicBezTo>
                    <a:cubicBezTo>
                      <a:pt x="1404" y="1827"/>
                      <a:pt x="1395" y="1807"/>
                      <a:pt x="1409" y="1842"/>
                    </a:cubicBezTo>
                    <a:cubicBezTo>
                      <a:pt x="1459" y="2068"/>
                      <a:pt x="1488" y="2285"/>
                      <a:pt x="1505" y="2517"/>
                    </a:cubicBezTo>
                    <a:cubicBezTo>
                      <a:pt x="1536" y="2959"/>
                      <a:pt x="1514" y="3401"/>
                      <a:pt x="1526" y="3842"/>
                    </a:cubicBezTo>
                    <a:lnTo>
                      <a:pt x="1526" y="3866"/>
                    </a:lnTo>
                    <a:cubicBezTo>
                      <a:pt x="1494" y="3948"/>
                      <a:pt x="1453" y="4086"/>
                      <a:pt x="1404" y="4200"/>
                    </a:cubicBezTo>
                    <a:cubicBezTo>
                      <a:pt x="1196" y="4710"/>
                      <a:pt x="887" y="5321"/>
                      <a:pt x="912" y="5947"/>
                    </a:cubicBezTo>
                    <a:cubicBezTo>
                      <a:pt x="916" y="6059"/>
                      <a:pt x="928" y="6171"/>
                      <a:pt x="956" y="6279"/>
                    </a:cubicBezTo>
                    <a:cubicBezTo>
                      <a:pt x="972" y="6339"/>
                      <a:pt x="988" y="6404"/>
                      <a:pt x="1037" y="6446"/>
                    </a:cubicBezTo>
                    <a:cubicBezTo>
                      <a:pt x="1058" y="6466"/>
                      <a:pt x="1080" y="6474"/>
                      <a:pt x="1101" y="6474"/>
                    </a:cubicBezTo>
                    <a:cubicBezTo>
                      <a:pt x="1165" y="6474"/>
                      <a:pt x="1226" y="6403"/>
                      <a:pt x="1267" y="6356"/>
                    </a:cubicBezTo>
                    <a:cubicBezTo>
                      <a:pt x="1356" y="6253"/>
                      <a:pt x="1415" y="6127"/>
                      <a:pt x="1467" y="6002"/>
                    </a:cubicBezTo>
                    <a:cubicBezTo>
                      <a:pt x="1588" y="5720"/>
                      <a:pt x="1648" y="5424"/>
                      <a:pt x="1668" y="5123"/>
                    </a:cubicBezTo>
                    <a:cubicBezTo>
                      <a:pt x="1739" y="5354"/>
                      <a:pt x="1835" y="5579"/>
                      <a:pt x="1951" y="5792"/>
                    </a:cubicBezTo>
                    <a:cubicBezTo>
                      <a:pt x="1988" y="5862"/>
                      <a:pt x="2029" y="5931"/>
                      <a:pt x="2072" y="5998"/>
                    </a:cubicBezTo>
                    <a:cubicBezTo>
                      <a:pt x="2071" y="6006"/>
                      <a:pt x="2071" y="6014"/>
                      <a:pt x="2072" y="6023"/>
                    </a:cubicBezTo>
                    <a:cubicBezTo>
                      <a:pt x="2075" y="6051"/>
                      <a:pt x="2099" y="6071"/>
                      <a:pt x="2112" y="6097"/>
                    </a:cubicBezTo>
                    <a:cubicBezTo>
                      <a:pt x="2118" y="6106"/>
                      <a:pt x="2132" y="6138"/>
                      <a:pt x="2132" y="6138"/>
                    </a:cubicBezTo>
                    <a:cubicBezTo>
                      <a:pt x="2133" y="6138"/>
                      <a:pt x="2131" y="6134"/>
                      <a:pt x="2127" y="6126"/>
                    </a:cubicBezTo>
                    <a:lnTo>
                      <a:pt x="2127" y="6126"/>
                    </a:lnTo>
                    <a:cubicBezTo>
                      <a:pt x="2242" y="6374"/>
                      <a:pt x="2288" y="6740"/>
                      <a:pt x="2314" y="6979"/>
                    </a:cubicBezTo>
                    <a:cubicBezTo>
                      <a:pt x="2336" y="7209"/>
                      <a:pt x="2381" y="7554"/>
                      <a:pt x="2513" y="7851"/>
                    </a:cubicBezTo>
                    <a:cubicBezTo>
                      <a:pt x="2687" y="8267"/>
                      <a:pt x="3054" y="8701"/>
                      <a:pt x="3295" y="8841"/>
                    </a:cubicBezTo>
                    <a:cubicBezTo>
                      <a:pt x="3322" y="8858"/>
                      <a:pt x="3345" y="8865"/>
                      <a:pt x="3366" y="8865"/>
                    </a:cubicBezTo>
                    <a:cubicBezTo>
                      <a:pt x="3445" y="8865"/>
                      <a:pt x="3478" y="8758"/>
                      <a:pt x="3488" y="8675"/>
                    </a:cubicBezTo>
                    <a:cubicBezTo>
                      <a:pt x="3503" y="8577"/>
                      <a:pt x="3513" y="8479"/>
                      <a:pt x="3516" y="8380"/>
                    </a:cubicBezTo>
                    <a:cubicBezTo>
                      <a:pt x="3528" y="7835"/>
                      <a:pt x="3280" y="7264"/>
                      <a:pt x="2914" y="6804"/>
                    </a:cubicBezTo>
                    <a:lnTo>
                      <a:pt x="2914" y="6804"/>
                    </a:lnTo>
                    <a:lnTo>
                      <a:pt x="3003" y="6854"/>
                    </a:lnTo>
                    <a:cubicBezTo>
                      <a:pt x="3031" y="6874"/>
                      <a:pt x="3059" y="6894"/>
                      <a:pt x="3089" y="6914"/>
                    </a:cubicBezTo>
                    <a:cubicBezTo>
                      <a:pt x="3605" y="7274"/>
                      <a:pt x="4475" y="7441"/>
                      <a:pt x="4875" y="7639"/>
                    </a:cubicBezTo>
                    <a:cubicBezTo>
                      <a:pt x="4926" y="7660"/>
                      <a:pt x="4978" y="7683"/>
                      <a:pt x="5027" y="7708"/>
                    </a:cubicBezTo>
                    <a:cubicBezTo>
                      <a:pt x="5056" y="7734"/>
                      <a:pt x="5084" y="7764"/>
                      <a:pt x="5114" y="7798"/>
                    </a:cubicBezTo>
                    <a:cubicBezTo>
                      <a:pt x="5339" y="8047"/>
                      <a:pt x="5484" y="8339"/>
                      <a:pt x="5462" y="8687"/>
                    </a:cubicBezTo>
                    <a:cubicBezTo>
                      <a:pt x="5439" y="8882"/>
                      <a:pt x="5395" y="9102"/>
                      <a:pt x="5261" y="9276"/>
                    </a:cubicBezTo>
                    <a:cubicBezTo>
                      <a:pt x="5096" y="9493"/>
                      <a:pt x="4812" y="9655"/>
                      <a:pt x="4501" y="9655"/>
                    </a:cubicBezTo>
                    <a:cubicBezTo>
                      <a:pt x="4463" y="9655"/>
                      <a:pt x="4426" y="9653"/>
                      <a:pt x="4388" y="9648"/>
                    </a:cubicBezTo>
                    <a:cubicBezTo>
                      <a:pt x="4322" y="9643"/>
                      <a:pt x="4303" y="9640"/>
                      <a:pt x="4221" y="9622"/>
                    </a:cubicBezTo>
                    <a:cubicBezTo>
                      <a:pt x="4191" y="9617"/>
                      <a:pt x="4160" y="9601"/>
                      <a:pt x="4130" y="9601"/>
                    </a:cubicBezTo>
                    <a:cubicBezTo>
                      <a:pt x="4124" y="9601"/>
                      <a:pt x="4119" y="9601"/>
                      <a:pt x="4114" y="9603"/>
                    </a:cubicBezTo>
                    <a:cubicBezTo>
                      <a:pt x="4099" y="9607"/>
                      <a:pt x="4087" y="9617"/>
                      <a:pt x="4078" y="9629"/>
                    </a:cubicBezTo>
                    <a:cubicBezTo>
                      <a:pt x="4076" y="9629"/>
                      <a:pt x="4075" y="9629"/>
                      <a:pt x="4074" y="9629"/>
                    </a:cubicBezTo>
                    <a:cubicBezTo>
                      <a:pt x="4044" y="9629"/>
                      <a:pt x="4013" y="9650"/>
                      <a:pt x="4015" y="9684"/>
                    </a:cubicBezTo>
                    <a:cubicBezTo>
                      <a:pt x="4013" y="9710"/>
                      <a:pt x="4033" y="9727"/>
                      <a:pt x="4049" y="9746"/>
                    </a:cubicBezTo>
                    <a:cubicBezTo>
                      <a:pt x="4133" y="9845"/>
                      <a:pt x="4223" y="9936"/>
                      <a:pt x="4316" y="10026"/>
                    </a:cubicBezTo>
                    <a:cubicBezTo>
                      <a:pt x="4517" y="10220"/>
                      <a:pt x="4708" y="10430"/>
                      <a:pt x="4918" y="10617"/>
                    </a:cubicBezTo>
                    <a:lnTo>
                      <a:pt x="4917" y="10617"/>
                    </a:lnTo>
                    <a:cubicBezTo>
                      <a:pt x="4917" y="10618"/>
                      <a:pt x="4918" y="10618"/>
                      <a:pt x="4918" y="10618"/>
                    </a:cubicBezTo>
                    <a:lnTo>
                      <a:pt x="4921" y="10621"/>
                    </a:lnTo>
                    <a:cubicBezTo>
                      <a:pt x="4926" y="10625"/>
                      <a:pt x="4928" y="10626"/>
                      <a:pt x="4929" y="10626"/>
                    </a:cubicBezTo>
                    <a:cubicBezTo>
                      <a:pt x="4929" y="10626"/>
                      <a:pt x="4929" y="10626"/>
                      <a:pt x="4928" y="10625"/>
                    </a:cubicBezTo>
                    <a:lnTo>
                      <a:pt x="4928" y="10625"/>
                    </a:lnTo>
                    <a:cubicBezTo>
                      <a:pt x="4938" y="10632"/>
                      <a:pt x="4950" y="10635"/>
                      <a:pt x="4962" y="10635"/>
                    </a:cubicBezTo>
                    <a:cubicBezTo>
                      <a:pt x="4970" y="10635"/>
                      <a:pt x="4978" y="10633"/>
                      <a:pt x="4986" y="10630"/>
                    </a:cubicBezTo>
                    <a:cubicBezTo>
                      <a:pt x="4995" y="10633"/>
                      <a:pt x="5005" y="10639"/>
                      <a:pt x="5012" y="10642"/>
                    </a:cubicBezTo>
                    <a:cubicBezTo>
                      <a:pt x="5022" y="10646"/>
                      <a:pt x="5037" y="10651"/>
                      <a:pt x="5047" y="10652"/>
                    </a:cubicBezTo>
                    <a:cubicBezTo>
                      <a:pt x="5076" y="10660"/>
                      <a:pt x="5108" y="10664"/>
                      <a:pt x="5141" y="10664"/>
                    </a:cubicBezTo>
                    <a:cubicBezTo>
                      <a:pt x="5332" y="10664"/>
                      <a:pt x="5571" y="10536"/>
                      <a:pt x="5751" y="10390"/>
                    </a:cubicBezTo>
                    <a:cubicBezTo>
                      <a:pt x="5896" y="10266"/>
                      <a:pt x="6018" y="10113"/>
                      <a:pt x="6118" y="9952"/>
                    </a:cubicBezTo>
                    <a:cubicBezTo>
                      <a:pt x="6191" y="9825"/>
                      <a:pt x="6266" y="9693"/>
                      <a:pt x="6293" y="9547"/>
                    </a:cubicBezTo>
                    <a:cubicBezTo>
                      <a:pt x="6304" y="9510"/>
                      <a:pt x="6271" y="9480"/>
                      <a:pt x="6238" y="9480"/>
                    </a:cubicBezTo>
                    <a:cubicBezTo>
                      <a:pt x="6224" y="9480"/>
                      <a:pt x="6209" y="9486"/>
                      <a:pt x="6199" y="9501"/>
                    </a:cubicBezTo>
                    <a:cubicBezTo>
                      <a:pt x="6160" y="9623"/>
                      <a:pt x="6142" y="9683"/>
                      <a:pt x="6076" y="9797"/>
                    </a:cubicBezTo>
                    <a:cubicBezTo>
                      <a:pt x="5916" y="10082"/>
                      <a:pt x="5664" y="10339"/>
                      <a:pt x="5403" y="10435"/>
                    </a:cubicBezTo>
                    <a:cubicBezTo>
                      <a:pt x="5186" y="10505"/>
                      <a:pt x="5139" y="10484"/>
                      <a:pt x="5050" y="10498"/>
                    </a:cubicBezTo>
                    <a:cubicBezTo>
                      <a:pt x="5047" y="10498"/>
                      <a:pt x="5041" y="10498"/>
                      <a:pt x="5032" y="10499"/>
                    </a:cubicBezTo>
                    <a:lnTo>
                      <a:pt x="4985" y="10499"/>
                    </a:lnTo>
                    <a:cubicBezTo>
                      <a:pt x="4983" y="10499"/>
                      <a:pt x="4979" y="10498"/>
                      <a:pt x="4976" y="10498"/>
                    </a:cubicBezTo>
                    <a:lnTo>
                      <a:pt x="4978" y="10498"/>
                    </a:lnTo>
                    <a:cubicBezTo>
                      <a:pt x="4974" y="10497"/>
                      <a:pt x="4971" y="10497"/>
                      <a:pt x="4968" y="10496"/>
                    </a:cubicBezTo>
                    <a:cubicBezTo>
                      <a:pt x="4723" y="10281"/>
                      <a:pt x="4434" y="10013"/>
                      <a:pt x="4190" y="9739"/>
                    </a:cubicBezTo>
                    <a:lnTo>
                      <a:pt x="4190" y="9739"/>
                    </a:lnTo>
                    <a:cubicBezTo>
                      <a:pt x="4243" y="9747"/>
                      <a:pt x="4232" y="9745"/>
                      <a:pt x="4329" y="9755"/>
                    </a:cubicBezTo>
                    <a:cubicBezTo>
                      <a:pt x="4378" y="9762"/>
                      <a:pt x="4427" y="9765"/>
                      <a:pt x="4475" y="9765"/>
                    </a:cubicBezTo>
                    <a:cubicBezTo>
                      <a:pt x="4785" y="9765"/>
                      <a:pt x="5091" y="9628"/>
                      <a:pt x="5297" y="9394"/>
                    </a:cubicBezTo>
                    <a:cubicBezTo>
                      <a:pt x="5498" y="9176"/>
                      <a:pt x="5570" y="8865"/>
                      <a:pt x="5568" y="8576"/>
                    </a:cubicBezTo>
                    <a:cubicBezTo>
                      <a:pt x="5551" y="8326"/>
                      <a:pt x="5467" y="8087"/>
                      <a:pt x="5326" y="7882"/>
                    </a:cubicBezTo>
                    <a:lnTo>
                      <a:pt x="5326" y="7882"/>
                    </a:lnTo>
                    <a:cubicBezTo>
                      <a:pt x="5843" y="8229"/>
                      <a:pt x="6195" y="8752"/>
                      <a:pt x="6203" y="9381"/>
                    </a:cubicBezTo>
                    <a:cubicBezTo>
                      <a:pt x="6203" y="9413"/>
                      <a:pt x="6231" y="9435"/>
                      <a:pt x="6260" y="9435"/>
                    </a:cubicBezTo>
                    <a:cubicBezTo>
                      <a:pt x="6273" y="9435"/>
                      <a:pt x="6286" y="9431"/>
                      <a:pt x="6296" y="9420"/>
                    </a:cubicBezTo>
                    <a:cubicBezTo>
                      <a:pt x="6322" y="9394"/>
                      <a:pt x="6310" y="9354"/>
                      <a:pt x="6309" y="9319"/>
                    </a:cubicBezTo>
                    <a:cubicBezTo>
                      <a:pt x="6307" y="9228"/>
                      <a:pt x="6296" y="9136"/>
                      <a:pt x="6277" y="9046"/>
                    </a:cubicBezTo>
                    <a:cubicBezTo>
                      <a:pt x="6143" y="8379"/>
                      <a:pt x="5712" y="7863"/>
                      <a:pt x="5084" y="7527"/>
                    </a:cubicBezTo>
                    <a:cubicBezTo>
                      <a:pt x="4447" y="7194"/>
                      <a:pt x="3764" y="7132"/>
                      <a:pt x="3203" y="6752"/>
                    </a:cubicBezTo>
                    <a:cubicBezTo>
                      <a:pt x="2607" y="6369"/>
                      <a:pt x="2143" y="5640"/>
                      <a:pt x="1907" y="4963"/>
                    </a:cubicBezTo>
                    <a:cubicBezTo>
                      <a:pt x="1729" y="4464"/>
                      <a:pt x="1718" y="3959"/>
                      <a:pt x="1718" y="3433"/>
                    </a:cubicBezTo>
                    <a:lnTo>
                      <a:pt x="1718" y="3433"/>
                    </a:lnTo>
                    <a:cubicBezTo>
                      <a:pt x="1849" y="3750"/>
                      <a:pt x="2081" y="4021"/>
                      <a:pt x="2355" y="4227"/>
                    </a:cubicBezTo>
                    <a:cubicBezTo>
                      <a:pt x="2616" y="4429"/>
                      <a:pt x="2910" y="4589"/>
                      <a:pt x="3209" y="4728"/>
                    </a:cubicBezTo>
                    <a:cubicBezTo>
                      <a:pt x="3246" y="4746"/>
                      <a:pt x="3285" y="4762"/>
                      <a:pt x="3325" y="4775"/>
                    </a:cubicBezTo>
                    <a:cubicBezTo>
                      <a:pt x="3349" y="4790"/>
                      <a:pt x="3378" y="4802"/>
                      <a:pt x="3403" y="4802"/>
                    </a:cubicBezTo>
                    <a:cubicBezTo>
                      <a:pt x="3438" y="4802"/>
                      <a:pt x="3467" y="4782"/>
                      <a:pt x="3476" y="4725"/>
                    </a:cubicBezTo>
                    <a:cubicBezTo>
                      <a:pt x="3476" y="4703"/>
                      <a:pt x="3469" y="4684"/>
                      <a:pt x="3459" y="4665"/>
                    </a:cubicBezTo>
                    <a:cubicBezTo>
                      <a:pt x="3453" y="4656"/>
                      <a:pt x="3448" y="4650"/>
                      <a:pt x="3448" y="4650"/>
                    </a:cubicBezTo>
                    <a:lnTo>
                      <a:pt x="3448" y="4650"/>
                    </a:lnTo>
                    <a:cubicBezTo>
                      <a:pt x="3448" y="4650"/>
                      <a:pt x="3448" y="4650"/>
                      <a:pt x="3448" y="4650"/>
                    </a:cubicBezTo>
                    <a:lnTo>
                      <a:pt x="3448" y="4650"/>
                    </a:lnTo>
                    <a:cubicBezTo>
                      <a:pt x="3444" y="4643"/>
                      <a:pt x="3439" y="4635"/>
                      <a:pt x="3434" y="4629"/>
                    </a:cubicBezTo>
                    <a:lnTo>
                      <a:pt x="3434" y="4629"/>
                    </a:lnTo>
                    <a:cubicBezTo>
                      <a:pt x="3435" y="4630"/>
                      <a:pt x="3435" y="4631"/>
                      <a:pt x="3436" y="4632"/>
                    </a:cubicBezTo>
                    <a:lnTo>
                      <a:pt x="3436" y="4632"/>
                    </a:lnTo>
                    <a:cubicBezTo>
                      <a:pt x="3393" y="4573"/>
                      <a:pt x="3354" y="4513"/>
                      <a:pt x="3315" y="4452"/>
                    </a:cubicBezTo>
                    <a:cubicBezTo>
                      <a:pt x="3167" y="4217"/>
                      <a:pt x="3050" y="3964"/>
                      <a:pt x="2888" y="3739"/>
                    </a:cubicBezTo>
                    <a:cubicBezTo>
                      <a:pt x="2761" y="3560"/>
                      <a:pt x="2627" y="3382"/>
                      <a:pt x="2463" y="3234"/>
                    </a:cubicBezTo>
                    <a:cubicBezTo>
                      <a:pt x="2313" y="3098"/>
                      <a:pt x="2133" y="3000"/>
                      <a:pt x="1963" y="2891"/>
                    </a:cubicBezTo>
                    <a:cubicBezTo>
                      <a:pt x="1865" y="2820"/>
                      <a:pt x="1844" y="2811"/>
                      <a:pt x="1750" y="2718"/>
                    </a:cubicBezTo>
                    <a:cubicBezTo>
                      <a:pt x="1737" y="2704"/>
                      <a:pt x="1726" y="2690"/>
                      <a:pt x="1713" y="2676"/>
                    </a:cubicBezTo>
                    <a:lnTo>
                      <a:pt x="1713" y="2676"/>
                    </a:lnTo>
                    <a:lnTo>
                      <a:pt x="1714" y="2677"/>
                    </a:lnTo>
                    <a:cubicBezTo>
                      <a:pt x="1714" y="2676"/>
                      <a:pt x="1713" y="2676"/>
                      <a:pt x="1713" y="2676"/>
                    </a:cubicBezTo>
                    <a:lnTo>
                      <a:pt x="1713" y="2676"/>
                    </a:lnTo>
                    <a:lnTo>
                      <a:pt x="1710" y="2673"/>
                    </a:lnTo>
                    <a:cubicBezTo>
                      <a:pt x="1685" y="2122"/>
                      <a:pt x="1587" y="1569"/>
                      <a:pt x="1368" y="1060"/>
                    </a:cubicBezTo>
                    <a:cubicBezTo>
                      <a:pt x="1302" y="898"/>
                      <a:pt x="1180" y="703"/>
                      <a:pt x="1138" y="662"/>
                    </a:cubicBezTo>
                    <a:cubicBezTo>
                      <a:pt x="1050" y="543"/>
                      <a:pt x="949" y="432"/>
                      <a:pt x="838" y="335"/>
                    </a:cubicBezTo>
                    <a:cubicBezTo>
                      <a:pt x="692" y="208"/>
                      <a:pt x="513" y="108"/>
                      <a:pt x="371" y="62"/>
                    </a:cubicBezTo>
                    <a:cubicBezTo>
                      <a:pt x="294" y="34"/>
                      <a:pt x="212" y="16"/>
                      <a:pt x="129" y="9"/>
                    </a:cubicBezTo>
                    <a:cubicBezTo>
                      <a:pt x="117" y="7"/>
                      <a:pt x="104" y="7"/>
                      <a:pt x="91" y="5"/>
                    </a:cubicBezTo>
                    <a:cubicBezTo>
                      <a:pt x="83" y="2"/>
                      <a:pt x="74" y="1"/>
                      <a:pt x="6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6" name="Google Shape;13716;p33"/>
              <p:cNvSpPr/>
              <p:nvPr/>
            </p:nvSpPr>
            <p:spPr>
              <a:xfrm>
                <a:off x="5436975" y="2672200"/>
                <a:ext cx="24100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964" h="2212" extrusionOk="0">
                    <a:moveTo>
                      <a:pt x="80" y="0"/>
                    </a:moveTo>
                    <a:cubicBezTo>
                      <a:pt x="57" y="0"/>
                      <a:pt x="33" y="14"/>
                      <a:pt x="27" y="39"/>
                    </a:cubicBezTo>
                    <a:cubicBezTo>
                      <a:pt x="23" y="65"/>
                      <a:pt x="35" y="94"/>
                      <a:pt x="51" y="125"/>
                    </a:cubicBezTo>
                    <a:cubicBezTo>
                      <a:pt x="26" y="126"/>
                      <a:pt x="1" y="143"/>
                      <a:pt x="0" y="169"/>
                    </a:cubicBezTo>
                    <a:cubicBezTo>
                      <a:pt x="0" y="212"/>
                      <a:pt x="28" y="249"/>
                      <a:pt x="41" y="290"/>
                    </a:cubicBezTo>
                    <a:cubicBezTo>
                      <a:pt x="66" y="344"/>
                      <a:pt x="89" y="399"/>
                      <a:pt x="110" y="449"/>
                    </a:cubicBezTo>
                    <a:cubicBezTo>
                      <a:pt x="109" y="449"/>
                      <a:pt x="108" y="449"/>
                      <a:pt x="106" y="449"/>
                    </a:cubicBezTo>
                    <a:cubicBezTo>
                      <a:pt x="80" y="449"/>
                      <a:pt x="54" y="469"/>
                      <a:pt x="53" y="497"/>
                    </a:cubicBezTo>
                    <a:cubicBezTo>
                      <a:pt x="53" y="530"/>
                      <a:pt x="69" y="600"/>
                      <a:pt x="89" y="671"/>
                    </a:cubicBezTo>
                    <a:cubicBezTo>
                      <a:pt x="64" y="673"/>
                      <a:pt x="40" y="690"/>
                      <a:pt x="38" y="718"/>
                    </a:cubicBezTo>
                    <a:cubicBezTo>
                      <a:pt x="36" y="755"/>
                      <a:pt x="58" y="854"/>
                      <a:pt x="89" y="960"/>
                    </a:cubicBezTo>
                    <a:cubicBezTo>
                      <a:pt x="192" y="1307"/>
                      <a:pt x="351" y="1642"/>
                      <a:pt x="562" y="1936"/>
                    </a:cubicBezTo>
                    <a:cubicBezTo>
                      <a:pt x="433" y="1703"/>
                      <a:pt x="345" y="1446"/>
                      <a:pt x="272" y="1186"/>
                    </a:cubicBezTo>
                    <a:lnTo>
                      <a:pt x="272" y="1186"/>
                    </a:lnTo>
                    <a:cubicBezTo>
                      <a:pt x="403" y="1496"/>
                      <a:pt x="568" y="1803"/>
                      <a:pt x="763" y="2100"/>
                    </a:cubicBezTo>
                    <a:cubicBezTo>
                      <a:pt x="550" y="1688"/>
                      <a:pt x="406" y="1250"/>
                      <a:pt x="260" y="796"/>
                    </a:cubicBezTo>
                    <a:lnTo>
                      <a:pt x="260" y="796"/>
                    </a:lnTo>
                    <a:cubicBezTo>
                      <a:pt x="362" y="1039"/>
                      <a:pt x="473" y="1301"/>
                      <a:pt x="587" y="1564"/>
                    </a:cubicBezTo>
                    <a:cubicBezTo>
                      <a:pt x="685" y="1788"/>
                      <a:pt x="784" y="2015"/>
                      <a:pt x="929" y="2211"/>
                    </a:cubicBezTo>
                    <a:cubicBezTo>
                      <a:pt x="775" y="1945"/>
                      <a:pt x="691" y="1659"/>
                      <a:pt x="579" y="1369"/>
                    </a:cubicBezTo>
                    <a:cubicBezTo>
                      <a:pt x="478" y="1096"/>
                      <a:pt x="370" y="827"/>
                      <a:pt x="262" y="557"/>
                    </a:cubicBezTo>
                    <a:lnTo>
                      <a:pt x="262" y="557"/>
                    </a:lnTo>
                    <a:cubicBezTo>
                      <a:pt x="367" y="781"/>
                      <a:pt x="469" y="1006"/>
                      <a:pt x="574" y="1230"/>
                    </a:cubicBezTo>
                    <a:cubicBezTo>
                      <a:pt x="690" y="1491"/>
                      <a:pt x="810" y="1739"/>
                      <a:pt x="901" y="2005"/>
                    </a:cubicBezTo>
                    <a:cubicBezTo>
                      <a:pt x="797" y="1601"/>
                      <a:pt x="654" y="1208"/>
                      <a:pt x="491" y="823"/>
                    </a:cubicBezTo>
                    <a:lnTo>
                      <a:pt x="491" y="823"/>
                    </a:lnTo>
                    <a:cubicBezTo>
                      <a:pt x="691" y="1177"/>
                      <a:pt x="861" y="1529"/>
                      <a:pt x="963" y="1929"/>
                    </a:cubicBezTo>
                    <a:cubicBezTo>
                      <a:pt x="912" y="1590"/>
                      <a:pt x="803" y="1247"/>
                      <a:pt x="670" y="960"/>
                    </a:cubicBezTo>
                    <a:cubicBezTo>
                      <a:pt x="614" y="839"/>
                      <a:pt x="552" y="720"/>
                      <a:pt x="488" y="605"/>
                    </a:cubicBezTo>
                    <a:cubicBezTo>
                      <a:pt x="457" y="555"/>
                      <a:pt x="438" y="494"/>
                      <a:pt x="396" y="454"/>
                    </a:cubicBezTo>
                    <a:cubicBezTo>
                      <a:pt x="387" y="449"/>
                      <a:pt x="378" y="447"/>
                      <a:pt x="369" y="447"/>
                    </a:cubicBezTo>
                    <a:cubicBezTo>
                      <a:pt x="356" y="447"/>
                      <a:pt x="342" y="452"/>
                      <a:pt x="332" y="461"/>
                    </a:cubicBezTo>
                    <a:cubicBezTo>
                      <a:pt x="267" y="316"/>
                      <a:pt x="198" y="173"/>
                      <a:pt x="130" y="31"/>
                    </a:cubicBezTo>
                    <a:cubicBezTo>
                      <a:pt x="121" y="10"/>
                      <a:pt x="101" y="0"/>
                      <a:pt x="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7" name="Google Shape;13717;p33"/>
              <p:cNvSpPr/>
              <p:nvPr/>
            </p:nvSpPr>
            <p:spPr>
              <a:xfrm>
                <a:off x="5419325" y="2589500"/>
                <a:ext cx="35225" cy="38475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1539" extrusionOk="0">
                    <a:moveTo>
                      <a:pt x="112" y="0"/>
                    </a:moveTo>
                    <a:cubicBezTo>
                      <a:pt x="69" y="0"/>
                      <a:pt x="28" y="45"/>
                      <a:pt x="49" y="92"/>
                    </a:cubicBezTo>
                    <a:cubicBezTo>
                      <a:pt x="51" y="94"/>
                      <a:pt x="53" y="97"/>
                      <a:pt x="54" y="99"/>
                    </a:cubicBezTo>
                    <a:cubicBezTo>
                      <a:pt x="23" y="109"/>
                      <a:pt x="1" y="139"/>
                      <a:pt x="7" y="171"/>
                    </a:cubicBezTo>
                    <a:cubicBezTo>
                      <a:pt x="28" y="256"/>
                      <a:pt x="153" y="423"/>
                      <a:pt x="214" y="500"/>
                    </a:cubicBezTo>
                    <a:cubicBezTo>
                      <a:pt x="485" y="830"/>
                      <a:pt x="804" y="1126"/>
                      <a:pt x="1151" y="1373"/>
                    </a:cubicBezTo>
                    <a:cubicBezTo>
                      <a:pt x="790" y="1045"/>
                      <a:pt x="533" y="732"/>
                      <a:pt x="285" y="366"/>
                    </a:cubicBezTo>
                    <a:lnTo>
                      <a:pt x="285" y="366"/>
                    </a:lnTo>
                    <a:cubicBezTo>
                      <a:pt x="309" y="392"/>
                      <a:pt x="331" y="417"/>
                      <a:pt x="352" y="439"/>
                    </a:cubicBezTo>
                    <a:cubicBezTo>
                      <a:pt x="700" y="810"/>
                      <a:pt x="1041" y="1189"/>
                      <a:pt x="1408" y="1539"/>
                    </a:cubicBezTo>
                    <a:cubicBezTo>
                      <a:pt x="1218" y="1329"/>
                      <a:pt x="1057" y="1095"/>
                      <a:pt x="872" y="881"/>
                    </a:cubicBezTo>
                    <a:cubicBezTo>
                      <a:pt x="652" y="632"/>
                      <a:pt x="442" y="380"/>
                      <a:pt x="269" y="165"/>
                    </a:cubicBezTo>
                    <a:lnTo>
                      <a:pt x="269" y="165"/>
                    </a:lnTo>
                    <a:cubicBezTo>
                      <a:pt x="273" y="168"/>
                      <a:pt x="275" y="171"/>
                      <a:pt x="278" y="174"/>
                    </a:cubicBezTo>
                    <a:cubicBezTo>
                      <a:pt x="484" y="374"/>
                      <a:pt x="677" y="583"/>
                      <a:pt x="871" y="795"/>
                    </a:cubicBezTo>
                    <a:cubicBezTo>
                      <a:pt x="1000" y="942"/>
                      <a:pt x="1136" y="1081"/>
                      <a:pt x="1252" y="1235"/>
                    </a:cubicBezTo>
                    <a:cubicBezTo>
                      <a:pt x="1120" y="1016"/>
                      <a:pt x="954" y="820"/>
                      <a:pt x="797" y="621"/>
                    </a:cubicBezTo>
                    <a:cubicBezTo>
                      <a:pt x="645" y="430"/>
                      <a:pt x="500" y="233"/>
                      <a:pt x="321" y="67"/>
                    </a:cubicBezTo>
                    <a:cubicBezTo>
                      <a:pt x="311" y="57"/>
                      <a:pt x="299" y="53"/>
                      <a:pt x="286" y="53"/>
                    </a:cubicBezTo>
                    <a:cubicBezTo>
                      <a:pt x="260" y="53"/>
                      <a:pt x="233" y="74"/>
                      <a:pt x="233" y="103"/>
                    </a:cubicBezTo>
                    <a:cubicBezTo>
                      <a:pt x="233" y="110"/>
                      <a:pt x="234" y="117"/>
                      <a:pt x="238" y="121"/>
                    </a:cubicBezTo>
                    <a:cubicBezTo>
                      <a:pt x="209" y="87"/>
                      <a:pt x="182" y="52"/>
                      <a:pt x="156" y="20"/>
                    </a:cubicBezTo>
                    <a:cubicBezTo>
                      <a:pt x="143" y="6"/>
                      <a:pt x="128" y="0"/>
                      <a:pt x="11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8" name="Google Shape;13718;p33"/>
              <p:cNvSpPr/>
              <p:nvPr/>
            </p:nvSpPr>
            <p:spPr>
              <a:xfrm>
                <a:off x="5489200" y="2712475"/>
                <a:ext cx="46750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1870" h="2599" extrusionOk="0">
                    <a:moveTo>
                      <a:pt x="981" y="1"/>
                    </a:moveTo>
                    <a:cubicBezTo>
                      <a:pt x="948" y="1"/>
                      <a:pt x="916" y="22"/>
                      <a:pt x="908" y="54"/>
                    </a:cubicBezTo>
                    <a:cubicBezTo>
                      <a:pt x="895" y="96"/>
                      <a:pt x="929" y="128"/>
                      <a:pt x="949" y="160"/>
                    </a:cubicBezTo>
                    <a:cubicBezTo>
                      <a:pt x="990" y="218"/>
                      <a:pt x="1028" y="278"/>
                      <a:pt x="1058" y="343"/>
                    </a:cubicBezTo>
                    <a:cubicBezTo>
                      <a:pt x="1170" y="589"/>
                      <a:pt x="1204" y="956"/>
                      <a:pt x="1120" y="1217"/>
                    </a:cubicBezTo>
                    <a:cubicBezTo>
                      <a:pt x="1061" y="1430"/>
                      <a:pt x="909" y="1661"/>
                      <a:pt x="745" y="1789"/>
                    </a:cubicBezTo>
                    <a:cubicBezTo>
                      <a:pt x="557" y="1930"/>
                      <a:pt x="339" y="1997"/>
                      <a:pt x="105" y="1997"/>
                    </a:cubicBezTo>
                    <a:cubicBezTo>
                      <a:pt x="71" y="1997"/>
                      <a:pt x="36" y="1996"/>
                      <a:pt x="1" y="1993"/>
                    </a:cubicBezTo>
                    <a:lnTo>
                      <a:pt x="1" y="1993"/>
                    </a:lnTo>
                    <a:cubicBezTo>
                      <a:pt x="78" y="2007"/>
                      <a:pt x="152" y="2014"/>
                      <a:pt x="223" y="2014"/>
                    </a:cubicBezTo>
                    <a:cubicBezTo>
                      <a:pt x="840" y="2014"/>
                      <a:pt x="1238" y="1505"/>
                      <a:pt x="1283" y="922"/>
                    </a:cubicBezTo>
                    <a:lnTo>
                      <a:pt x="1283" y="922"/>
                    </a:lnTo>
                    <a:cubicBezTo>
                      <a:pt x="1280" y="1068"/>
                      <a:pt x="1254" y="1215"/>
                      <a:pt x="1197" y="1364"/>
                    </a:cubicBezTo>
                    <a:cubicBezTo>
                      <a:pt x="1121" y="1550"/>
                      <a:pt x="1021" y="1719"/>
                      <a:pt x="848" y="1857"/>
                    </a:cubicBezTo>
                    <a:cubicBezTo>
                      <a:pt x="680" y="1989"/>
                      <a:pt x="410" y="2079"/>
                      <a:pt x="156" y="2079"/>
                    </a:cubicBezTo>
                    <a:cubicBezTo>
                      <a:pt x="123" y="2079"/>
                      <a:pt x="90" y="2077"/>
                      <a:pt x="57" y="2074"/>
                    </a:cubicBezTo>
                    <a:lnTo>
                      <a:pt x="57" y="2074"/>
                    </a:lnTo>
                    <a:cubicBezTo>
                      <a:pt x="128" y="2087"/>
                      <a:pt x="200" y="2094"/>
                      <a:pt x="272" y="2094"/>
                    </a:cubicBezTo>
                    <a:cubicBezTo>
                      <a:pt x="523" y="2094"/>
                      <a:pt x="775" y="2014"/>
                      <a:pt x="972" y="1857"/>
                    </a:cubicBezTo>
                    <a:cubicBezTo>
                      <a:pt x="1106" y="1759"/>
                      <a:pt x="1244" y="1528"/>
                      <a:pt x="1283" y="1423"/>
                    </a:cubicBezTo>
                    <a:cubicBezTo>
                      <a:pt x="1316" y="1354"/>
                      <a:pt x="1365" y="1192"/>
                      <a:pt x="1383" y="1065"/>
                    </a:cubicBezTo>
                    <a:lnTo>
                      <a:pt x="1383" y="1065"/>
                    </a:lnTo>
                    <a:cubicBezTo>
                      <a:pt x="1379" y="1164"/>
                      <a:pt x="1363" y="1265"/>
                      <a:pt x="1332" y="1364"/>
                    </a:cubicBezTo>
                    <a:cubicBezTo>
                      <a:pt x="1227" y="1749"/>
                      <a:pt x="816" y="2145"/>
                      <a:pt x="282" y="2176"/>
                    </a:cubicBezTo>
                    <a:cubicBezTo>
                      <a:pt x="295" y="2176"/>
                      <a:pt x="309" y="2177"/>
                      <a:pt x="322" y="2177"/>
                    </a:cubicBezTo>
                    <a:cubicBezTo>
                      <a:pt x="658" y="2177"/>
                      <a:pt x="991" y="2029"/>
                      <a:pt x="1222" y="1787"/>
                    </a:cubicBezTo>
                    <a:cubicBezTo>
                      <a:pt x="1298" y="1702"/>
                      <a:pt x="1360" y="1604"/>
                      <a:pt x="1407" y="1500"/>
                    </a:cubicBezTo>
                    <a:lnTo>
                      <a:pt x="1407" y="1500"/>
                    </a:lnTo>
                    <a:cubicBezTo>
                      <a:pt x="1392" y="1540"/>
                      <a:pt x="1379" y="1574"/>
                      <a:pt x="1368" y="1595"/>
                    </a:cubicBezTo>
                    <a:cubicBezTo>
                      <a:pt x="1212" y="1938"/>
                      <a:pt x="922" y="2180"/>
                      <a:pt x="538" y="2262"/>
                    </a:cubicBezTo>
                    <a:cubicBezTo>
                      <a:pt x="992" y="2208"/>
                      <a:pt x="1325" y="1938"/>
                      <a:pt x="1492" y="1586"/>
                    </a:cubicBezTo>
                    <a:lnTo>
                      <a:pt x="1492" y="1586"/>
                    </a:lnTo>
                    <a:cubicBezTo>
                      <a:pt x="1432" y="1774"/>
                      <a:pt x="1319" y="1946"/>
                      <a:pt x="1146" y="2087"/>
                    </a:cubicBezTo>
                    <a:cubicBezTo>
                      <a:pt x="1063" y="2153"/>
                      <a:pt x="945" y="2243"/>
                      <a:pt x="825" y="2295"/>
                    </a:cubicBezTo>
                    <a:cubicBezTo>
                      <a:pt x="740" y="2334"/>
                      <a:pt x="600" y="2369"/>
                      <a:pt x="491" y="2377"/>
                    </a:cubicBezTo>
                    <a:cubicBezTo>
                      <a:pt x="503" y="2377"/>
                      <a:pt x="515" y="2378"/>
                      <a:pt x="527" y="2378"/>
                    </a:cubicBezTo>
                    <a:cubicBezTo>
                      <a:pt x="797" y="2378"/>
                      <a:pt x="1052" y="2258"/>
                      <a:pt x="1263" y="2095"/>
                    </a:cubicBezTo>
                    <a:cubicBezTo>
                      <a:pt x="1367" y="2012"/>
                      <a:pt x="1453" y="1912"/>
                      <a:pt x="1518" y="1800"/>
                    </a:cubicBezTo>
                    <a:lnTo>
                      <a:pt x="1518" y="1800"/>
                    </a:lnTo>
                    <a:cubicBezTo>
                      <a:pt x="1429" y="2016"/>
                      <a:pt x="1262" y="2209"/>
                      <a:pt x="1038" y="2337"/>
                    </a:cubicBezTo>
                    <a:cubicBezTo>
                      <a:pt x="919" y="2401"/>
                      <a:pt x="790" y="2439"/>
                      <a:pt x="649" y="2463"/>
                    </a:cubicBezTo>
                    <a:cubicBezTo>
                      <a:pt x="894" y="2453"/>
                      <a:pt x="1135" y="2374"/>
                      <a:pt x="1321" y="2212"/>
                    </a:cubicBezTo>
                    <a:cubicBezTo>
                      <a:pt x="1437" y="2115"/>
                      <a:pt x="1536" y="1995"/>
                      <a:pt x="1612" y="1862"/>
                    </a:cubicBezTo>
                    <a:lnTo>
                      <a:pt x="1612" y="1862"/>
                    </a:lnTo>
                    <a:cubicBezTo>
                      <a:pt x="1542" y="2034"/>
                      <a:pt x="1442" y="2161"/>
                      <a:pt x="1291" y="2300"/>
                    </a:cubicBezTo>
                    <a:cubicBezTo>
                      <a:pt x="1139" y="2433"/>
                      <a:pt x="945" y="2557"/>
                      <a:pt x="729" y="2598"/>
                    </a:cubicBezTo>
                    <a:cubicBezTo>
                      <a:pt x="949" y="2582"/>
                      <a:pt x="1155" y="2480"/>
                      <a:pt x="1332" y="2353"/>
                    </a:cubicBezTo>
                    <a:cubicBezTo>
                      <a:pt x="1645" y="2140"/>
                      <a:pt x="1870" y="1755"/>
                      <a:pt x="1841" y="1388"/>
                    </a:cubicBezTo>
                    <a:cubicBezTo>
                      <a:pt x="1832" y="1310"/>
                      <a:pt x="1840" y="1339"/>
                      <a:pt x="1822" y="1272"/>
                    </a:cubicBezTo>
                    <a:cubicBezTo>
                      <a:pt x="1821" y="1243"/>
                      <a:pt x="1796" y="1220"/>
                      <a:pt x="1768" y="1217"/>
                    </a:cubicBezTo>
                    <a:cubicBezTo>
                      <a:pt x="1764" y="1176"/>
                      <a:pt x="1759" y="1133"/>
                      <a:pt x="1749" y="1092"/>
                    </a:cubicBezTo>
                    <a:cubicBezTo>
                      <a:pt x="1740" y="1045"/>
                      <a:pt x="1728" y="1001"/>
                      <a:pt x="1709" y="957"/>
                    </a:cubicBezTo>
                    <a:cubicBezTo>
                      <a:pt x="1707" y="949"/>
                      <a:pt x="1703" y="942"/>
                      <a:pt x="1700" y="936"/>
                    </a:cubicBezTo>
                    <a:cubicBezTo>
                      <a:pt x="1695" y="924"/>
                      <a:pt x="1685" y="914"/>
                      <a:pt x="1674" y="906"/>
                    </a:cubicBezTo>
                    <a:lnTo>
                      <a:pt x="1666" y="903"/>
                    </a:lnTo>
                    <a:cubicBezTo>
                      <a:pt x="1660" y="865"/>
                      <a:pt x="1646" y="798"/>
                      <a:pt x="1639" y="786"/>
                    </a:cubicBezTo>
                    <a:cubicBezTo>
                      <a:pt x="1629" y="760"/>
                      <a:pt x="1618" y="735"/>
                      <a:pt x="1601" y="713"/>
                    </a:cubicBezTo>
                    <a:cubicBezTo>
                      <a:pt x="1597" y="700"/>
                      <a:pt x="1588" y="692"/>
                      <a:pt x="1577" y="685"/>
                    </a:cubicBezTo>
                    <a:lnTo>
                      <a:pt x="1569" y="682"/>
                    </a:lnTo>
                    <a:cubicBezTo>
                      <a:pt x="1554" y="625"/>
                      <a:pt x="1536" y="576"/>
                      <a:pt x="1518" y="555"/>
                    </a:cubicBezTo>
                    <a:cubicBezTo>
                      <a:pt x="1504" y="541"/>
                      <a:pt x="1486" y="535"/>
                      <a:pt x="1468" y="535"/>
                    </a:cubicBezTo>
                    <a:cubicBezTo>
                      <a:pt x="1465" y="535"/>
                      <a:pt x="1462" y="535"/>
                      <a:pt x="1459" y="535"/>
                    </a:cubicBezTo>
                    <a:cubicBezTo>
                      <a:pt x="1450" y="510"/>
                      <a:pt x="1439" y="484"/>
                      <a:pt x="1428" y="460"/>
                    </a:cubicBezTo>
                    <a:lnTo>
                      <a:pt x="1428" y="461"/>
                    </a:lnTo>
                    <a:lnTo>
                      <a:pt x="1424" y="453"/>
                    </a:lnTo>
                    <a:lnTo>
                      <a:pt x="1424" y="453"/>
                    </a:lnTo>
                    <a:cubicBezTo>
                      <a:pt x="1424" y="454"/>
                      <a:pt x="1425" y="455"/>
                      <a:pt x="1425" y="456"/>
                    </a:cubicBezTo>
                    <a:lnTo>
                      <a:pt x="1425" y="456"/>
                    </a:lnTo>
                    <a:cubicBezTo>
                      <a:pt x="1423" y="453"/>
                      <a:pt x="1422" y="450"/>
                      <a:pt x="1420" y="446"/>
                    </a:cubicBezTo>
                    <a:lnTo>
                      <a:pt x="1420" y="447"/>
                    </a:lnTo>
                    <a:cubicBezTo>
                      <a:pt x="1407" y="423"/>
                      <a:pt x="1381" y="410"/>
                      <a:pt x="1355" y="410"/>
                    </a:cubicBezTo>
                    <a:cubicBezTo>
                      <a:pt x="1349" y="410"/>
                      <a:pt x="1343" y="411"/>
                      <a:pt x="1337" y="412"/>
                    </a:cubicBezTo>
                    <a:lnTo>
                      <a:pt x="1315" y="339"/>
                    </a:lnTo>
                    <a:cubicBezTo>
                      <a:pt x="1303" y="312"/>
                      <a:pt x="1299" y="282"/>
                      <a:pt x="1280" y="260"/>
                    </a:cubicBezTo>
                    <a:cubicBezTo>
                      <a:pt x="1268" y="248"/>
                      <a:pt x="1252" y="242"/>
                      <a:pt x="1235" y="242"/>
                    </a:cubicBezTo>
                    <a:cubicBezTo>
                      <a:pt x="1214" y="242"/>
                      <a:pt x="1193" y="252"/>
                      <a:pt x="1182" y="271"/>
                    </a:cubicBezTo>
                    <a:cubicBezTo>
                      <a:pt x="1150" y="198"/>
                      <a:pt x="1109" y="127"/>
                      <a:pt x="1061" y="61"/>
                    </a:cubicBezTo>
                    <a:cubicBezTo>
                      <a:pt x="1057" y="54"/>
                      <a:pt x="1047" y="41"/>
                      <a:pt x="1041" y="34"/>
                    </a:cubicBezTo>
                    <a:cubicBezTo>
                      <a:pt x="1034" y="25"/>
                      <a:pt x="1026" y="15"/>
                      <a:pt x="1016" y="10"/>
                    </a:cubicBezTo>
                    <a:cubicBezTo>
                      <a:pt x="1005" y="4"/>
                      <a:pt x="993" y="1"/>
                      <a:pt x="98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9" name="Google Shape;13719;p33"/>
              <p:cNvSpPr/>
              <p:nvPr/>
            </p:nvSpPr>
            <p:spPr>
              <a:xfrm>
                <a:off x="5371575" y="2038400"/>
                <a:ext cx="66850" cy="363325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14533" extrusionOk="0">
                    <a:moveTo>
                      <a:pt x="1254" y="205"/>
                    </a:moveTo>
                    <a:lnTo>
                      <a:pt x="1254" y="205"/>
                    </a:lnTo>
                    <a:cubicBezTo>
                      <a:pt x="1118" y="406"/>
                      <a:pt x="1019" y="633"/>
                      <a:pt x="949" y="867"/>
                    </a:cubicBezTo>
                    <a:cubicBezTo>
                      <a:pt x="645" y="1948"/>
                      <a:pt x="859" y="2874"/>
                      <a:pt x="1228" y="3900"/>
                    </a:cubicBezTo>
                    <a:cubicBezTo>
                      <a:pt x="1416" y="4424"/>
                      <a:pt x="1647" y="4932"/>
                      <a:pt x="1840" y="5454"/>
                    </a:cubicBezTo>
                    <a:cubicBezTo>
                      <a:pt x="1871" y="5535"/>
                      <a:pt x="1899" y="5616"/>
                      <a:pt x="1927" y="5699"/>
                    </a:cubicBezTo>
                    <a:cubicBezTo>
                      <a:pt x="1836" y="5529"/>
                      <a:pt x="1737" y="5361"/>
                      <a:pt x="1638" y="5195"/>
                    </a:cubicBezTo>
                    <a:cubicBezTo>
                      <a:pt x="1338" y="4691"/>
                      <a:pt x="1026" y="4191"/>
                      <a:pt x="780" y="3657"/>
                    </a:cubicBezTo>
                    <a:cubicBezTo>
                      <a:pt x="427" y="2888"/>
                      <a:pt x="147" y="1955"/>
                      <a:pt x="174" y="1046"/>
                    </a:cubicBezTo>
                    <a:cubicBezTo>
                      <a:pt x="182" y="885"/>
                      <a:pt x="182" y="753"/>
                      <a:pt x="210" y="639"/>
                    </a:cubicBezTo>
                    <a:cubicBezTo>
                      <a:pt x="218" y="614"/>
                      <a:pt x="222" y="599"/>
                      <a:pt x="226" y="588"/>
                    </a:cubicBezTo>
                    <a:cubicBezTo>
                      <a:pt x="234" y="584"/>
                      <a:pt x="242" y="578"/>
                      <a:pt x="252" y="576"/>
                    </a:cubicBezTo>
                    <a:cubicBezTo>
                      <a:pt x="296" y="556"/>
                      <a:pt x="350" y="531"/>
                      <a:pt x="387" y="519"/>
                    </a:cubicBezTo>
                    <a:cubicBezTo>
                      <a:pt x="639" y="424"/>
                      <a:pt x="891" y="326"/>
                      <a:pt x="1144" y="236"/>
                    </a:cubicBezTo>
                    <a:cubicBezTo>
                      <a:pt x="1181" y="225"/>
                      <a:pt x="1217" y="215"/>
                      <a:pt x="1254" y="205"/>
                    </a:cubicBezTo>
                    <a:close/>
                    <a:moveTo>
                      <a:pt x="1696" y="11519"/>
                    </a:moveTo>
                    <a:lnTo>
                      <a:pt x="1696" y="11519"/>
                    </a:lnTo>
                    <a:cubicBezTo>
                      <a:pt x="1670" y="11593"/>
                      <a:pt x="1644" y="11667"/>
                      <a:pt x="1618" y="11740"/>
                    </a:cubicBezTo>
                    <a:cubicBezTo>
                      <a:pt x="1361" y="12485"/>
                      <a:pt x="1103" y="13326"/>
                      <a:pt x="1135" y="14078"/>
                    </a:cubicBezTo>
                    <a:cubicBezTo>
                      <a:pt x="1092" y="14093"/>
                      <a:pt x="1050" y="14108"/>
                      <a:pt x="1005" y="14125"/>
                    </a:cubicBezTo>
                    <a:cubicBezTo>
                      <a:pt x="847" y="14185"/>
                      <a:pt x="679" y="14262"/>
                      <a:pt x="526" y="14370"/>
                    </a:cubicBezTo>
                    <a:cubicBezTo>
                      <a:pt x="532" y="14319"/>
                      <a:pt x="540" y="14267"/>
                      <a:pt x="550" y="14213"/>
                    </a:cubicBezTo>
                    <a:cubicBezTo>
                      <a:pt x="643" y="13763"/>
                      <a:pt x="808" y="13320"/>
                      <a:pt x="983" y="12936"/>
                    </a:cubicBezTo>
                    <a:cubicBezTo>
                      <a:pt x="1205" y="12457"/>
                      <a:pt x="1463" y="11994"/>
                      <a:pt x="1696" y="11519"/>
                    </a:cubicBezTo>
                    <a:close/>
                    <a:moveTo>
                      <a:pt x="1402" y="0"/>
                    </a:moveTo>
                    <a:cubicBezTo>
                      <a:pt x="1396" y="0"/>
                      <a:pt x="1390" y="2"/>
                      <a:pt x="1383" y="4"/>
                    </a:cubicBezTo>
                    <a:lnTo>
                      <a:pt x="1383" y="4"/>
                    </a:lnTo>
                    <a:cubicBezTo>
                      <a:pt x="1383" y="4"/>
                      <a:pt x="1383" y="4"/>
                      <a:pt x="1383" y="3"/>
                    </a:cubicBezTo>
                    <a:cubicBezTo>
                      <a:pt x="1382" y="3"/>
                      <a:pt x="1382" y="3"/>
                      <a:pt x="1382" y="5"/>
                    </a:cubicBezTo>
                    <a:cubicBezTo>
                      <a:pt x="1383" y="5"/>
                      <a:pt x="1383" y="5"/>
                      <a:pt x="1383" y="4"/>
                    </a:cubicBezTo>
                    <a:lnTo>
                      <a:pt x="1383" y="4"/>
                    </a:lnTo>
                    <a:cubicBezTo>
                      <a:pt x="1383" y="5"/>
                      <a:pt x="1383" y="5"/>
                      <a:pt x="1382" y="5"/>
                    </a:cubicBezTo>
                    <a:cubicBezTo>
                      <a:pt x="1377" y="6"/>
                      <a:pt x="1372" y="8"/>
                      <a:pt x="1370" y="9"/>
                    </a:cubicBezTo>
                    <a:lnTo>
                      <a:pt x="1370" y="9"/>
                    </a:lnTo>
                    <a:cubicBezTo>
                      <a:pt x="1371" y="9"/>
                      <a:pt x="1372" y="8"/>
                      <a:pt x="1373" y="8"/>
                    </a:cubicBezTo>
                    <a:lnTo>
                      <a:pt x="1373" y="8"/>
                    </a:lnTo>
                    <a:cubicBezTo>
                      <a:pt x="1366" y="11"/>
                      <a:pt x="1360" y="13"/>
                      <a:pt x="1325" y="27"/>
                    </a:cubicBezTo>
                    <a:cubicBezTo>
                      <a:pt x="1079" y="146"/>
                      <a:pt x="673" y="265"/>
                      <a:pt x="326" y="396"/>
                    </a:cubicBezTo>
                    <a:cubicBezTo>
                      <a:pt x="268" y="421"/>
                      <a:pt x="202" y="430"/>
                      <a:pt x="147" y="458"/>
                    </a:cubicBezTo>
                    <a:cubicBezTo>
                      <a:pt x="146" y="459"/>
                      <a:pt x="142" y="459"/>
                      <a:pt x="141" y="460"/>
                    </a:cubicBezTo>
                    <a:lnTo>
                      <a:pt x="140" y="460"/>
                    </a:lnTo>
                    <a:lnTo>
                      <a:pt x="132" y="464"/>
                    </a:lnTo>
                    <a:cubicBezTo>
                      <a:pt x="127" y="466"/>
                      <a:pt x="122" y="469"/>
                      <a:pt x="117" y="473"/>
                    </a:cubicBezTo>
                    <a:cubicBezTo>
                      <a:pt x="106" y="483"/>
                      <a:pt x="100" y="495"/>
                      <a:pt x="98" y="506"/>
                    </a:cubicBezTo>
                    <a:cubicBezTo>
                      <a:pt x="45" y="604"/>
                      <a:pt x="36" y="805"/>
                      <a:pt x="29" y="872"/>
                    </a:cubicBezTo>
                    <a:cubicBezTo>
                      <a:pt x="0" y="1460"/>
                      <a:pt x="108" y="2050"/>
                      <a:pt x="263" y="2615"/>
                    </a:cubicBezTo>
                    <a:cubicBezTo>
                      <a:pt x="424" y="3178"/>
                      <a:pt x="677" y="3708"/>
                      <a:pt x="948" y="4224"/>
                    </a:cubicBezTo>
                    <a:cubicBezTo>
                      <a:pt x="1332" y="4946"/>
                      <a:pt x="1847" y="5629"/>
                      <a:pt x="2132" y="6379"/>
                    </a:cubicBezTo>
                    <a:cubicBezTo>
                      <a:pt x="2169" y="6525"/>
                      <a:pt x="2204" y="6671"/>
                      <a:pt x="2233" y="6818"/>
                    </a:cubicBezTo>
                    <a:cubicBezTo>
                      <a:pt x="2477" y="8012"/>
                      <a:pt x="2436" y="9096"/>
                      <a:pt x="2114" y="10180"/>
                    </a:cubicBezTo>
                    <a:cubicBezTo>
                      <a:pt x="2089" y="10195"/>
                      <a:pt x="2091" y="10227"/>
                      <a:pt x="2083" y="10252"/>
                    </a:cubicBezTo>
                    <a:cubicBezTo>
                      <a:pt x="2073" y="10289"/>
                      <a:pt x="2065" y="10327"/>
                      <a:pt x="2056" y="10366"/>
                    </a:cubicBezTo>
                    <a:cubicBezTo>
                      <a:pt x="1931" y="10747"/>
                      <a:pt x="1772" y="11129"/>
                      <a:pt x="1577" y="11515"/>
                    </a:cubicBezTo>
                    <a:cubicBezTo>
                      <a:pt x="1110" y="12452"/>
                      <a:pt x="520" y="13383"/>
                      <a:pt x="425" y="14448"/>
                    </a:cubicBezTo>
                    <a:cubicBezTo>
                      <a:pt x="405" y="14471"/>
                      <a:pt x="414" y="14506"/>
                      <a:pt x="439" y="14521"/>
                    </a:cubicBezTo>
                    <a:cubicBezTo>
                      <a:pt x="448" y="14528"/>
                      <a:pt x="459" y="14532"/>
                      <a:pt x="470" y="14532"/>
                    </a:cubicBezTo>
                    <a:cubicBezTo>
                      <a:pt x="482" y="14532"/>
                      <a:pt x="494" y="14528"/>
                      <a:pt x="503" y="14518"/>
                    </a:cubicBezTo>
                    <a:cubicBezTo>
                      <a:pt x="508" y="14513"/>
                      <a:pt x="511" y="14508"/>
                      <a:pt x="513" y="14502"/>
                    </a:cubicBezTo>
                    <a:cubicBezTo>
                      <a:pt x="547" y="14475"/>
                      <a:pt x="552" y="14471"/>
                      <a:pt x="594" y="14441"/>
                    </a:cubicBezTo>
                    <a:cubicBezTo>
                      <a:pt x="750" y="14335"/>
                      <a:pt x="892" y="14268"/>
                      <a:pt x="1051" y="14213"/>
                    </a:cubicBezTo>
                    <a:lnTo>
                      <a:pt x="1193" y="14167"/>
                    </a:lnTo>
                    <a:cubicBezTo>
                      <a:pt x="1226" y="14164"/>
                      <a:pt x="1246" y="14132"/>
                      <a:pt x="1241" y="14104"/>
                    </a:cubicBezTo>
                    <a:cubicBezTo>
                      <a:pt x="1247" y="14072"/>
                      <a:pt x="1236" y="14073"/>
                      <a:pt x="1237" y="14022"/>
                    </a:cubicBezTo>
                    <a:cubicBezTo>
                      <a:pt x="1233" y="13954"/>
                      <a:pt x="1235" y="13889"/>
                      <a:pt x="1238" y="13794"/>
                    </a:cubicBezTo>
                    <a:cubicBezTo>
                      <a:pt x="1257" y="13351"/>
                      <a:pt x="1345" y="12929"/>
                      <a:pt x="1478" y="12485"/>
                    </a:cubicBezTo>
                    <a:cubicBezTo>
                      <a:pt x="1611" y="12037"/>
                      <a:pt x="1776" y="11600"/>
                      <a:pt x="1935" y="11160"/>
                    </a:cubicBezTo>
                    <a:cubicBezTo>
                      <a:pt x="1997" y="10993"/>
                      <a:pt x="2044" y="10820"/>
                      <a:pt x="2085" y="10647"/>
                    </a:cubicBezTo>
                    <a:cubicBezTo>
                      <a:pt x="2096" y="10617"/>
                      <a:pt x="2107" y="10586"/>
                      <a:pt x="2118" y="10555"/>
                    </a:cubicBezTo>
                    <a:cubicBezTo>
                      <a:pt x="2674" y="9082"/>
                      <a:pt x="2628" y="7492"/>
                      <a:pt x="2186" y="5994"/>
                    </a:cubicBezTo>
                    <a:cubicBezTo>
                      <a:pt x="1875" y="4926"/>
                      <a:pt x="1348" y="3929"/>
                      <a:pt x="1108" y="2838"/>
                    </a:cubicBezTo>
                    <a:cubicBezTo>
                      <a:pt x="929" y="2118"/>
                      <a:pt x="975" y="1247"/>
                      <a:pt x="1247" y="615"/>
                    </a:cubicBezTo>
                    <a:cubicBezTo>
                      <a:pt x="1298" y="500"/>
                      <a:pt x="1360" y="388"/>
                      <a:pt x="1429" y="283"/>
                    </a:cubicBezTo>
                    <a:cubicBezTo>
                      <a:pt x="1450" y="248"/>
                      <a:pt x="1474" y="213"/>
                      <a:pt x="1499" y="180"/>
                    </a:cubicBezTo>
                    <a:cubicBezTo>
                      <a:pt x="1522" y="150"/>
                      <a:pt x="1527" y="106"/>
                      <a:pt x="1507" y="74"/>
                    </a:cubicBezTo>
                    <a:cubicBezTo>
                      <a:pt x="1499" y="59"/>
                      <a:pt x="1485" y="48"/>
                      <a:pt x="1471" y="41"/>
                    </a:cubicBezTo>
                    <a:cubicBezTo>
                      <a:pt x="1469" y="34"/>
                      <a:pt x="1464" y="27"/>
                      <a:pt x="1459" y="22"/>
                    </a:cubicBezTo>
                    <a:cubicBezTo>
                      <a:pt x="1445" y="8"/>
                      <a:pt x="1425" y="2"/>
                      <a:pt x="1406" y="1"/>
                    </a:cubicBezTo>
                    <a:cubicBezTo>
                      <a:pt x="1405" y="0"/>
                      <a:pt x="1403" y="0"/>
                      <a:pt x="14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0" name="Google Shape;13720;p33"/>
              <p:cNvSpPr/>
              <p:nvPr/>
            </p:nvSpPr>
            <p:spPr>
              <a:xfrm>
                <a:off x="5397300" y="2330050"/>
                <a:ext cx="14250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2367" extrusionOk="0">
                    <a:moveTo>
                      <a:pt x="525" y="1"/>
                    </a:moveTo>
                    <a:cubicBezTo>
                      <a:pt x="513" y="1"/>
                      <a:pt x="502" y="6"/>
                      <a:pt x="495" y="16"/>
                    </a:cubicBezTo>
                    <a:cubicBezTo>
                      <a:pt x="297" y="491"/>
                      <a:pt x="161" y="990"/>
                      <a:pt x="72" y="1496"/>
                    </a:cubicBezTo>
                    <a:cubicBezTo>
                      <a:pt x="41" y="1667"/>
                      <a:pt x="22" y="1840"/>
                      <a:pt x="11" y="2014"/>
                    </a:cubicBezTo>
                    <a:cubicBezTo>
                      <a:pt x="8" y="2130"/>
                      <a:pt x="0" y="2252"/>
                      <a:pt x="28" y="2366"/>
                    </a:cubicBezTo>
                    <a:cubicBezTo>
                      <a:pt x="11" y="2241"/>
                      <a:pt x="34" y="2093"/>
                      <a:pt x="48" y="1980"/>
                    </a:cubicBezTo>
                    <a:cubicBezTo>
                      <a:pt x="78" y="1764"/>
                      <a:pt x="122" y="1551"/>
                      <a:pt x="173" y="1339"/>
                    </a:cubicBezTo>
                    <a:cubicBezTo>
                      <a:pt x="271" y="910"/>
                      <a:pt x="389" y="487"/>
                      <a:pt x="551" y="78"/>
                    </a:cubicBezTo>
                    <a:cubicBezTo>
                      <a:pt x="557" y="59"/>
                      <a:pt x="570" y="39"/>
                      <a:pt x="557" y="19"/>
                    </a:cubicBezTo>
                    <a:cubicBezTo>
                      <a:pt x="551" y="8"/>
                      <a:pt x="538" y="1"/>
                      <a:pt x="52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1" name="Google Shape;13721;p33"/>
              <p:cNvSpPr/>
              <p:nvPr/>
            </p:nvSpPr>
            <p:spPr>
              <a:xfrm>
                <a:off x="5386550" y="2356775"/>
                <a:ext cx="11175" cy="3762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1505" extrusionOk="0">
                    <a:moveTo>
                      <a:pt x="404" y="0"/>
                    </a:moveTo>
                    <a:cubicBezTo>
                      <a:pt x="397" y="0"/>
                      <a:pt x="390" y="2"/>
                      <a:pt x="384" y="6"/>
                    </a:cubicBezTo>
                    <a:cubicBezTo>
                      <a:pt x="370" y="13"/>
                      <a:pt x="365" y="25"/>
                      <a:pt x="361" y="39"/>
                    </a:cubicBezTo>
                    <a:cubicBezTo>
                      <a:pt x="328" y="138"/>
                      <a:pt x="299" y="240"/>
                      <a:pt x="283" y="343"/>
                    </a:cubicBezTo>
                    <a:cubicBezTo>
                      <a:pt x="279" y="366"/>
                      <a:pt x="277" y="390"/>
                      <a:pt x="273" y="415"/>
                    </a:cubicBezTo>
                    <a:cubicBezTo>
                      <a:pt x="273" y="412"/>
                      <a:pt x="273" y="410"/>
                      <a:pt x="272" y="406"/>
                    </a:cubicBezTo>
                    <a:cubicBezTo>
                      <a:pt x="264" y="395"/>
                      <a:pt x="250" y="388"/>
                      <a:pt x="237" y="388"/>
                    </a:cubicBezTo>
                    <a:cubicBezTo>
                      <a:pt x="225" y="388"/>
                      <a:pt x="215" y="393"/>
                      <a:pt x="209" y="402"/>
                    </a:cubicBezTo>
                    <a:cubicBezTo>
                      <a:pt x="195" y="423"/>
                      <a:pt x="193" y="449"/>
                      <a:pt x="188" y="472"/>
                    </a:cubicBezTo>
                    <a:cubicBezTo>
                      <a:pt x="181" y="473"/>
                      <a:pt x="176" y="476"/>
                      <a:pt x="171" y="483"/>
                    </a:cubicBezTo>
                    <a:cubicBezTo>
                      <a:pt x="114" y="655"/>
                      <a:pt x="70" y="835"/>
                      <a:pt x="39" y="1015"/>
                    </a:cubicBezTo>
                    <a:cubicBezTo>
                      <a:pt x="13" y="1159"/>
                      <a:pt x="9" y="1339"/>
                      <a:pt x="1" y="1504"/>
                    </a:cubicBezTo>
                    <a:cubicBezTo>
                      <a:pt x="37" y="1292"/>
                      <a:pt x="78" y="1081"/>
                      <a:pt x="128" y="871"/>
                    </a:cubicBezTo>
                    <a:lnTo>
                      <a:pt x="128" y="871"/>
                    </a:lnTo>
                    <a:cubicBezTo>
                      <a:pt x="114" y="1046"/>
                      <a:pt x="116" y="1221"/>
                      <a:pt x="133" y="1395"/>
                    </a:cubicBezTo>
                    <a:cubicBezTo>
                      <a:pt x="147" y="1096"/>
                      <a:pt x="190" y="827"/>
                      <a:pt x="255" y="530"/>
                    </a:cubicBezTo>
                    <a:cubicBezTo>
                      <a:pt x="255" y="519"/>
                      <a:pt x="258" y="507"/>
                      <a:pt x="261" y="495"/>
                    </a:cubicBezTo>
                    <a:lnTo>
                      <a:pt x="261" y="495"/>
                    </a:lnTo>
                    <a:cubicBezTo>
                      <a:pt x="227" y="777"/>
                      <a:pt x="227" y="1061"/>
                      <a:pt x="241" y="1345"/>
                    </a:cubicBezTo>
                    <a:cubicBezTo>
                      <a:pt x="271" y="917"/>
                      <a:pt x="301" y="526"/>
                      <a:pt x="425" y="114"/>
                    </a:cubicBezTo>
                    <a:cubicBezTo>
                      <a:pt x="430" y="86"/>
                      <a:pt x="447" y="57"/>
                      <a:pt x="444" y="31"/>
                    </a:cubicBezTo>
                    <a:cubicBezTo>
                      <a:pt x="439" y="12"/>
                      <a:pt x="422" y="0"/>
                      <a:pt x="40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2" name="Google Shape;13722;p33"/>
              <p:cNvSpPr/>
              <p:nvPr/>
            </p:nvSpPr>
            <p:spPr>
              <a:xfrm>
                <a:off x="5375050" y="2051675"/>
                <a:ext cx="18475" cy="8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3342" extrusionOk="0">
                    <a:moveTo>
                      <a:pt x="520" y="0"/>
                    </a:moveTo>
                    <a:lnTo>
                      <a:pt x="520" y="0"/>
                    </a:lnTo>
                    <a:cubicBezTo>
                      <a:pt x="227" y="478"/>
                      <a:pt x="133" y="1046"/>
                      <a:pt x="171" y="1601"/>
                    </a:cubicBezTo>
                    <a:cubicBezTo>
                      <a:pt x="85" y="1103"/>
                      <a:pt x="123" y="571"/>
                      <a:pt x="321" y="72"/>
                    </a:cubicBezTo>
                    <a:lnTo>
                      <a:pt x="321" y="72"/>
                    </a:lnTo>
                    <a:cubicBezTo>
                      <a:pt x="211" y="277"/>
                      <a:pt x="130" y="499"/>
                      <a:pt x="83" y="730"/>
                    </a:cubicBezTo>
                    <a:cubicBezTo>
                      <a:pt x="82" y="699"/>
                      <a:pt x="80" y="667"/>
                      <a:pt x="79" y="634"/>
                    </a:cubicBezTo>
                    <a:cubicBezTo>
                      <a:pt x="67" y="421"/>
                      <a:pt x="73" y="225"/>
                      <a:pt x="161" y="27"/>
                    </a:cubicBezTo>
                    <a:lnTo>
                      <a:pt x="161" y="27"/>
                    </a:lnTo>
                    <a:cubicBezTo>
                      <a:pt x="59" y="197"/>
                      <a:pt x="20" y="394"/>
                      <a:pt x="13" y="591"/>
                    </a:cubicBezTo>
                    <a:cubicBezTo>
                      <a:pt x="0" y="782"/>
                      <a:pt x="16" y="1020"/>
                      <a:pt x="36" y="1183"/>
                    </a:cubicBezTo>
                    <a:cubicBezTo>
                      <a:pt x="36" y="1393"/>
                      <a:pt x="65" y="1601"/>
                      <a:pt x="133" y="1801"/>
                    </a:cubicBezTo>
                    <a:cubicBezTo>
                      <a:pt x="140" y="1809"/>
                      <a:pt x="150" y="1812"/>
                      <a:pt x="160" y="1812"/>
                    </a:cubicBezTo>
                    <a:cubicBezTo>
                      <a:pt x="171" y="1812"/>
                      <a:pt x="181" y="1809"/>
                      <a:pt x="190" y="1801"/>
                    </a:cubicBezTo>
                    <a:cubicBezTo>
                      <a:pt x="228" y="2195"/>
                      <a:pt x="308" y="2586"/>
                      <a:pt x="469" y="2949"/>
                    </a:cubicBezTo>
                    <a:cubicBezTo>
                      <a:pt x="510" y="3048"/>
                      <a:pt x="552" y="3147"/>
                      <a:pt x="600" y="3244"/>
                    </a:cubicBezTo>
                    <a:cubicBezTo>
                      <a:pt x="618" y="3274"/>
                      <a:pt x="628" y="3314"/>
                      <a:pt x="655" y="3336"/>
                    </a:cubicBezTo>
                    <a:cubicBezTo>
                      <a:pt x="663" y="3340"/>
                      <a:pt x="671" y="3342"/>
                      <a:pt x="679" y="3342"/>
                    </a:cubicBezTo>
                    <a:cubicBezTo>
                      <a:pt x="694" y="3342"/>
                      <a:pt x="709" y="3335"/>
                      <a:pt x="717" y="3322"/>
                    </a:cubicBezTo>
                    <a:cubicBezTo>
                      <a:pt x="739" y="3297"/>
                      <a:pt x="718" y="3266"/>
                      <a:pt x="707" y="3240"/>
                    </a:cubicBezTo>
                    <a:cubicBezTo>
                      <a:pt x="625" y="3067"/>
                      <a:pt x="577" y="2949"/>
                      <a:pt x="509" y="2769"/>
                    </a:cubicBezTo>
                    <a:cubicBezTo>
                      <a:pt x="361" y="2384"/>
                      <a:pt x="298" y="1999"/>
                      <a:pt x="264" y="1618"/>
                    </a:cubicBezTo>
                    <a:cubicBezTo>
                      <a:pt x="224" y="1056"/>
                      <a:pt x="275" y="513"/>
                      <a:pt x="5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3" name="Google Shape;13723;p33"/>
              <p:cNvSpPr/>
              <p:nvPr/>
            </p:nvSpPr>
            <p:spPr>
              <a:xfrm>
                <a:off x="5424025" y="2264225"/>
                <a:ext cx="20800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832" h="3446" extrusionOk="0">
                    <a:moveTo>
                      <a:pt x="251" y="744"/>
                    </a:moveTo>
                    <a:cubicBezTo>
                      <a:pt x="257" y="767"/>
                      <a:pt x="262" y="788"/>
                      <a:pt x="266" y="812"/>
                    </a:cubicBezTo>
                    <a:cubicBezTo>
                      <a:pt x="260" y="808"/>
                      <a:pt x="251" y="806"/>
                      <a:pt x="244" y="804"/>
                    </a:cubicBezTo>
                    <a:cubicBezTo>
                      <a:pt x="246" y="783"/>
                      <a:pt x="249" y="765"/>
                      <a:pt x="251" y="744"/>
                    </a:cubicBezTo>
                    <a:close/>
                    <a:moveTo>
                      <a:pt x="333" y="623"/>
                    </a:moveTo>
                    <a:cubicBezTo>
                      <a:pt x="401" y="947"/>
                      <a:pt x="539" y="1347"/>
                      <a:pt x="599" y="1682"/>
                    </a:cubicBezTo>
                    <a:cubicBezTo>
                      <a:pt x="688" y="2176"/>
                      <a:pt x="661" y="2842"/>
                      <a:pt x="492" y="3291"/>
                    </a:cubicBezTo>
                    <a:cubicBezTo>
                      <a:pt x="489" y="3289"/>
                      <a:pt x="487" y="3285"/>
                      <a:pt x="483" y="3279"/>
                    </a:cubicBezTo>
                    <a:cubicBezTo>
                      <a:pt x="319" y="2939"/>
                      <a:pt x="155" y="2340"/>
                      <a:pt x="137" y="1915"/>
                    </a:cubicBezTo>
                    <a:cubicBezTo>
                      <a:pt x="131" y="1815"/>
                      <a:pt x="132" y="1718"/>
                      <a:pt x="137" y="1624"/>
                    </a:cubicBezTo>
                    <a:cubicBezTo>
                      <a:pt x="155" y="1786"/>
                      <a:pt x="189" y="1949"/>
                      <a:pt x="235" y="2104"/>
                    </a:cubicBezTo>
                    <a:cubicBezTo>
                      <a:pt x="208" y="1925"/>
                      <a:pt x="196" y="1743"/>
                      <a:pt x="198" y="1560"/>
                    </a:cubicBezTo>
                    <a:lnTo>
                      <a:pt x="198" y="1560"/>
                    </a:lnTo>
                    <a:cubicBezTo>
                      <a:pt x="206" y="1610"/>
                      <a:pt x="216" y="1660"/>
                      <a:pt x="227" y="1710"/>
                    </a:cubicBezTo>
                    <a:cubicBezTo>
                      <a:pt x="282" y="1983"/>
                      <a:pt x="335" y="2234"/>
                      <a:pt x="345" y="2508"/>
                    </a:cubicBezTo>
                    <a:cubicBezTo>
                      <a:pt x="383" y="2115"/>
                      <a:pt x="301" y="1724"/>
                      <a:pt x="275" y="1332"/>
                    </a:cubicBezTo>
                    <a:cubicBezTo>
                      <a:pt x="273" y="1327"/>
                      <a:pt x="273" y="1321"/>
                      <a:pt x="273" y="1315"/>
                    </a:cubicBezTo>
                    <a:lnTo>
                      <a:pt x="273" y="1315"/>
                    </a:lnTo>
                    <a:cubicBezTo>
                      <a:pt x="321" y="1532"/>
                      <a:pt x="374" y="1748"/>
                      <a:pt x="405" y="1967"/>
                    </a:cubicBezTo>
                    <a:cubicBezTo>
                      <a:pt x="435" y="2196"/>
                      <a:pt x="450" y="2534"/>
                      <a:pt x="415" y="2798"/>
                    </a:cubicBezTo>
                    <a:cubicBezTo>
                      <a:pt x="489" y="2456"/>
                      <a:pt x="499" y="2098"/>
                      <a:pt x="452" y="1751"/>
                    </a:cubicBezTo>
                    <a:cubicBezTo>
                      <a:pt x="433" y="1581"/>
                      <a:pt x="364" y="1291"/>
                      <a:pt x="323" y="1081"/>
                    </a:cubicBezTo>
                    <a:cubicBezTo>
                      <a:pt x="317" y="1050"/>
                      <a:pt x="313" y="1023"/>
                      <a:pt x="309" y="996"/>
                    </a:cubicBezTo>
                    <a:lnTo>
                      <a:pt x="309" y="996"/>
                    </a:lnTo>
                    <a:cubicBezTo>
                      <a:pt x="371" y="1241"/>
                      <a:pt x="442" y="1485"/>
                      <a:pt x="482" y="1736"/>
                    </a:cubicBezTo>
                    <a:cubicBezTo>
                      <a:pt x="512" y="1923"/>
                      <a:pt x="535" y="2173"/>
                      <a:pt x="530" y="2425"/>
                    </a:cubicBezTo>
                    <a:cubicBezTo>
                      <a:pt x="530" y="2641"/>
                      <a:pt x="501" y="2855"/>
                      <a:pt x="491" y="3069"/>
                    </a:cubicBezTo>
                    <a:cubicBezTo>
                      <a:pt x="535" y="2802"/>
                      <a:pt x="592" y="2536"/>
                      <a:pt x="601" y="2264"/>
                    </a:cubicBezTo>
                    <a:cubicBezTo>
                      <a:pt x="613" y="1993"/>
                      <a:pt x="578" y="1722"/>
                      <a:pt x="517" y="1460"/>
                    </a:cubicBezTo>
                    <a:cubicBezTo>
                      <a:pt x="457" y="1182"/>
                      <a:pt x="365" y="879"/>
                      <a:pt x="333" y="623"/>
                    </a:cubicBezTo>
                    <a:close/>
                    <a:moveTo>
                      <a:pt x="328" y="1"/>
                    </a:moveTo>
                    <a:cubicBezTo>
                      <a:pt x="315" y="1"/>
                      <a:pt x="302" y="6"/>
                      <a:pt x="294" y="15"/>
                    </a:cubicBezTo>
                    <a:cubicBezTo>
                      <a:pt x="284" y="24"/>
                      <a:pt x="279" y="36"/>
                      <a:pt x="279" y="50"/>
                    </a:cubicBezTo>
                    <a:lnTo>
                      <a:pt x="279" y="54"/>
                    </a:lnTo>
                    <a:cubicBezTo>
                      <a:pt x="278" y="56"/>
                      <a:pt x="278" y="57"/>
                      <a:pt x="278" y="59"/>
                    </a:cubicBezTo>
                    <a:cubicBezTo>
                      <a:pt x="277" y="87"/>
                      <a:pt x="276" y="114"/>
                      <a:pt x="277" y="141"/>
                    </a:cubicBezTo>
                    <a:cubicBezTo>
                      <a:pt x="283" y="265"/>
                      <a:pt x="293" y="359"/>
                      <a:pt x="304" y="445"/>
                    </a:cubicBezTo>
                    <a:cubicBezTo>
                      <a:pt x="307" y="462"/>
                      <a:pt x="309" y="479"/>
                      <a:pt x="312" y="498"/>
                    </a:cubicBezTo>
                    <a:cubicBezTo>
                      <a:pt x="303" y="486"/>
                      <a:pt x="289" y="478"/>
                      <a:pt x="274" y="478"/>
                    </a:cubicBezTo>
                    <a:cubicBezTo>
                      <a:pt x="276" y="458"/>
                      <a:pt x="277" y="437"/>
                      <a:pt x="277" y="416"/>
                    </a:cubicBezTo>
                    <a:lnTo>
                      <a:pt x="277" y="416"/>
                    </a:lnTo>
                    <a:cubicBezTo>
                      <a:pt x="273" y="438"/>
                      <a:pt x="269" y="459"/>
                      <a:pt x="266" y="479"/>
                    </a:cubicBezTo>
                    <a:cubicBezTo>
                      <a:pt x="257" y="481"/>
                      <a:pt x="246" y="486"/>
                      <a:pt x="236" y="494"/>
                    </a:cubicBezTo>
                    <a:cubicBezTo>
                      <a:pt x="207" y="525"/>
                      <a:pt x="226" y="570"/>
                      <a:pt x="227" y="607"/>
                    </a:cubicBezTo>
                    <a:cubicBezTo>
                      <a:pt x="228" y="617"/>
                      <a:pt x="231" y="627"/>
                      <a:pt x="232" y="637"/>
                    </a:cubicBezTo>
                    <a:cubicBezTo>
                      <a:pt x="219" y="693"/>
                      <a:pt x="204" y="750"/>
                      <a:pt x="190" y="807"/>
                    </a:cubicBezTo>
                    <a:cubicBezTo>
                      <a:pt x="169" y="823"/>
                      <a:pt x="168" y="857"/>
                      <a:pt x="166" y="893"/>
                    </a:cubicBezTo>
                    <a:cubicBezTo>
                      <a:pt x="89" y="1184"/>
                      <a:pt x="6" y="1472"/>
                      <a:pt x="0" y="1774"/>
                    </a:cubicBezTo>
                    <a:cubicBezTo>
                      <a:pt x="6" y="2170"/>
                      <a:pt x="101" y="2551"/>
                      <a:pt x="241" y="2956"/>
                    </a:cubicBezTo>
                    <a:cubicBezTo>
                      <a:pt x="291" y="3095"/>
                      <a:pt x="385" y="3295"/>
                      <a:pt x="398" y="3337"/>
                    </a:cubicBezTo>
                    <a:cubicBezTo>
                      <a:pt x="419" y="3416"/>
                      <a:pt x="456" y="3446"/>
                      <a:pt x="495" y="3446"/>
                    </a:cubicBezTo>
                    <a:cubicBezTo>
                      <a:pt x="551" y="3446"/>
                      <a:pt x="610" y="3386"/>
                      <a:pt x="632" y="3321"/>
                    </a:cubicBezTo>
                    <a:cubicBezTo>
                      <a:pt x="812" y="2881"/>
                      <a:pt x="831" y="2212"/>
                      <a:pt x="737" y="1681"/>
                    </a:cubicBezTo>
                    <a:cubicBezTo>
                      <a:pt x="660" y="1233"/>
                      <a:pt x="495" y="807"/>
                      <a:pt x="415" y="360"/>
                    </a:cubicBezTo>
                    <a:cubicBezTo>
                      <a:pt x="396" y="256"/>
                      <a:pt x="390" y="225"/>
                      <a:pt x="382" y="119"/>
                    </a:cubicBezTo>
                    <a:cubicBezTo>
                      <a:pt x="381" y="100"/>
                      <a:pt x="379" y="80"/>
                      <a:pt x="377" y="60"/>
                    </a:cubicBezTo>
                    <a:cubicBezTo>
                      <a:pt x="377" y="54"/>
                      <a:pt x="376" y="49"/>
                      <a:pt x="376" y="46"/>
                    </a:cubicBezTo>
                    <a:cubicBezTo>
                      <a:pt x="375" y="26"/>
                      <a:pt x="362" y="8"/>
                      <a:pt x="341" y="2"/>
                    </a:cubicBezTo>
                    <a:cubicBezTo>
                      <a:pt x="337" y="1"/>
                      <a:pt x="333" y="1"/>
                      <a:pt x="32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4" name="Google Shape;13724;p33"/>
              <p:cNvSpPr/>
              <p:nvPr/>
            </p:nvSpPr>
            <p:spPr>
              <a:xfrm>
                <a:off x="5410300" y="2190300"/>
                <a:ext cx="20750" cy="70450"/>
              </a:xfrm>
              <a:custGeom>
                <a:avLst/>
                <a:gdLst/>
                <a:ahLst/>
                <a:cxnLst/>
                <a:rect l="l" t="t" r="r" b="b"/>
                <a:pathLst>
                  <a:path w="830" h="2818" extrusionOk="0">
                    <a:moveTo>
                      <a:pt x="650" y="506"/>
                    </a:moveTo>
                    <a:cubicBezTo>
                      <a:pt x="652" y="522"/>
                      <a:pt x="655" y="539"/>
                      <a:pt x="657" y="555"/>
                    </a:cubicBezTo>
                    <a:cubicBezTo>
                      <a:pt x="647" y="613"/>
                      <a:pt x="635" y="683"/>
                      <a:pt x="614" y="762"/>
                    </a:cubicBezTo>
                    <a:cubicBezTo>
                      <a:pt x="542" y="1047"/>
                      <a:pt x="441" y="1210"/>
                      <a:pt x="343" y="1485"/>
                    </a:cubicBezTo>
                    <a:cubicBezTo>
                      <a:pt x="240" y="1766"/>
                      <a:pt x="188" y="2067"/>
                      <a:pt x="181" y="2365"/>
                    </a:cubicBezTo>
                    <a:cubicBezTo>
                      <a:pt x="227" y="2004"/>
                      <a:pt x="336" y="1662"/>
                      <a:pt x="481" y="1354"/>
                    </a:cubicBezTo>
                    <a:cubicBezTo>
                      <a:pt x="562" y="1180"/>
                      <a:pt x="636" y="1006"/>
                      <a:pt x="690" y="823"/>
                    </a:cubicBezTo>
                    <a:cubicBezTo>
                      <a:pt x="690" y="828"/>
                      <a:pt x="690" y="833"/>
                      <a:pt x="691" y="838"/>
                    </a:cubicBezTo>
                    <a:cubicBezTo>
                      <a:pt x="663" y="959"/>
                      <a:pt x="626" y="1106"/>
                      <a:pt x="580" y="1216"/>
                    </a:cubicBezTo>
                    <a:cubicBezTo>
                      <a:pt x="514" y="1392"/>
                      <a:pt x="450" y="1571"/>
                      <a:pt x="387" y="1749"/>
                    </a:cubicBezTo>
                    <a:cubicBezTo>
                      <a:pt x="350" y="1859"/>
                      <a:pt x="308" y="1968"/>
                      <a:pt x="296" y="2082"/>
                    </a:cubicBezTo>
                    <a:cubicBezTo>
                      <a:pt x="326" y="1952"/>
                      <a:pt x="387" y="1843"/>
                      <a:pt x="442" y="1721"/>
                    </a:cubicBezTo>
                    <a:cubicBezTo>
                      <a:pt x="508" y="1575"/>
                      <a:pt x="579" y="1431"/>
                      <a:pt x="643" y="1284"/>
                    </a:cubicBezTo>
                    <a:lnTo>
                      <a:pt x="643" y="1284"/>
                    </a:lnTo>
                    <a:cubicBezTo>
                      <a:pt x="595" y="1497"/>
                      <a:pt x="526" y="1701"/>
                      <a:pt x="418" y="1885"/>
                    </a:cubicBezTo>
                    <a:cubicBezTo>
                      <a:pt x="521" y="1761"/>
                      <a:pt x="601" y="1617"/>
                      <a:pt x="662" y="1466"/>
                    </a:cubicBezTo>
                    <a:lnTo>
                      <a:pt x="662" y="1466"/>
                    </a:lnTo>
                    <a:cubicBezTo>
                      <a:pt x="653" y="1520"/>
                      <a:pt x="643" y="1574"/>
                      <a:pt x="630" y="1626"/>
                    </a:cubicBezTo>
                    <a:cubicBezTo>
                      <a:pt x="551" y="1938"/>
                      <a:pt x="441" y="2180"/>
                      <a:pt x="299" y="2467"/>
                    </a:cubicBezTo>
                    <a:cubicBezTo>
                      <a:pt x="264" y="2539"/>
                      <a:pt x="209" y="2636"/>
                      <a:pt x="177" y="2684"/>
                    </a:cubicBezTo>
                    <a:cubicBezTo>
                      <a:pt x="171" y="2663"/>
                      <a:pt x="168" y="2637"/>
                      <a:pt x="161" y="2590"/>
                    </a:cubicBezTo>
                    <a:cubicBezTo>
                      <a:pt x="129" y="2246"/>
                      <a:pt x="166" y="1799"/>
                      <a:pt x="319" y="1421"/>
                    </a:cubicBezTo>
                    <a:cubicBezTo>
                      <a:pt x="428" y="1138"/>
                      <a:pt x="588" y="853"/>
                      <a:pt x="650" y="506"/>
                    </a:cubicBezTo>
                    <a:close/>
                    <a:moveTo>
                      <a:pt x="516" y="1"/>
                    </a:moveTo>
                    <a:cubicBezTo>
                      <a:pt x="543" y="77"/>
                      <a:pt x="568" y="154"/>
                      <a:pt x="589" y="231"/>
                    </a:cubicBezTo>
                    <a:cubicBezTo>
                      <a:pt x="585" y="334"/>
                      <a:pt x="578" y="388"/>
                      <a:pt x="552" y="509"/>
                    </a:cubicBezTo>
                    <a:cubicBezTo>
                      <a:pt x="497" y="781"/>
                      <a:pt x="299" y="1085"/>
                      <a:pt x="161" y="1428"/>
                    </a:cubicBezTo>
                    <a:cubicBezTo>
                      <a:pt x="89" y="1617"/>
                      <a:pt x="53" y="1817"/>
                      <a:pt x="31" y="2017"/>
                    </a:cubicBezTo>
                    <a:cubicBezTo>
                      <a:pt x="0" y="2332"/>
                      <a:pt x="6" y="2493"/>
                      <a:pt x="70" y="2728"/>
                    </a:cubicBezTo>
                    <a:cubicBezTo>
                      <a:pt x="85" y="2782"/>
                      <a:pt x="126" y="2818"/>
                      <a:pt x="166" y="2818"/>
                    </a:cubicBezTo>
                    <a:cubicBezTo>
                      <a:pt x="195" y="2818"/>
                      <a:pt x="223" y="2799"/>
                      <a:pt x="240" y="2757"/>
                    </a:cubicBezTo>
                    <a:cubicBezTo>
                      <a:pt x="359" y="2525"/>
                      <a:pt x="546" y="2187"/>
                      <a:pt x="646" y="1897"/>
                    </a:cubicBezTo>
                    <a:cubicBezTo>
                      <a:pt x="767" y="1577"/>
                      <a:pt x="810" y="1238"/>
                      <a:pt x="780" y="905"/>
                    </a:cubicBezTo>
                    <a:cubicBezTo>
                      <a:pt x="795" y="845"/>
                      <a:pt x="807" y="783"/>
                      <a:pt x="814" y="722"/>
                    </a:cubicBezTo>
                    <a:cubicBezTo>
                      <a:pt x="816" y="686"/>
                      <a:pt x="829" y="632"/>
                      <a:pt x="785" y="620"/>
                    </a:cubicBezTo>
                    <a:cubicBezTo>
                      <a:pt x="781" y="619"/>
                      <a:pt x="777" y="618"/>
                      <a:pt x="773" y="618"/>
                    </a:cubicBezTo>
                    <a:cubicBezTo>
                      <a:pt x="762" y="618"/>
                      <a:pt x="750" y="622"/>
                      <a:pt x="741" y="630"/>
                    </a:cubicBezTo>
                    <a:cubicBezTo>
                      <a:pt x="741" y="628"/>
                      <a:pt x="740" y="625"/>
                      <a:pt x="740" y="623"/>
                    </a:cubicBezTo>
                    <a:cubicBezTo>
                      <a:pt x="753" y="552"/>
                      <a:pt x="763" y="480"/>
                      <a:pt x="768" y="405"/>
                    </a:cubicBezTo>
                    <a:cubicBezTo>
                      <a:pt x="772" y="376"/>
                      <a:pt x="747" y="359"/>
                      <a:pt x="723" y="359"/>
                    </a:cubicBezTo>
                    <a:cubicBezTo>
                      <a:pt x="707" y="359"/>
                      <a:pt x="691" y="367"/>
                      <a:pt x="684" y="385"/>
                    </a:cubicBezTo>
                    <a:cubicBezTo>
                      <a:pt x="683" y="390"/>
                      <a:pt x="682" y="396"/>
                      <a:pt x="681" y="402"/>
                    </a:cubicBezTo>
                    <a:cubicBezTo>
                      <a:pt x="677" y="390"/>
                      <a:pt x="673" y="378"/>
                      <a:pt x="669" y="365"/>
                    </a:cubicBezTo>
                    <a:cubicBezTo>
                      <a:pt x="671" y="356"/>
                      <a:pt x="672" y="349"/>
                      <a:pt x="672" y="340"/>
                    </a:cubicBezTo>
                    <a:cubicBezTo>
                      <a:pt x="678" y="259"/>
                      <a:pt x="679" y="181"/>
                      <a:pt x="676" y="102"/>
                    </a:cubicBezTo>
                    <a:cubicBezTo>
                      <a:pt x="673" y="78"/>
                      <a:pt x="678" y="51"/>
                      <a:pt x="668" y="30"/>
                    </a:cubicBezTo>
                    <a:cubicBezTo>
                      <a:pt x="660" y="16"/>
                      <a:pt x="646" y="8"/>
                      <a:pt x="631" y="8"/>
                    </a:cubicBezTo>
                    <a:cubicBezTo>
                      <a:pt x="621" y="8"/>
                      <a:pt x="611" y="12"/>
                      <a:pt x="604" y="20"/>
                    </a:cubicBezTo>
                    <a:cubicBezTo>
                      <a:pt x="579" y="50"/>
                      <a:pt x="596" y="108"/>
                      <a:pt x="591" y="145"/>
                    </a:cubicBezTo>
                    <a:lnTo>
                      <a:pt x="591" y="159"/>
                    </a:lnTo>
                    <a:cubicBezTo>
                      <a:pt x="569" y="105"/>
                      <a:pt x="543" y="52"/>
                      <a:pt x="51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5" name="Google Shape;13725;p33"/>
              <p:cNvSpPr/>
              <p:nvPr/>
            </p:nvSpPr>
            <p:spPr>
              <a:xfrm>
                <a:off x="5547425" y="2694925"/>
                <a:ext cx="267700" cy="73650"/>
              </a:xfrm>
              <a:custGeom>
                <a:avLst/>
                <a:gdLst/>
                <a:ahLst/>
                <a:cxnLst/>
                <a:rect l="l" t="t" r="r" b="b"/>
                <a:pathLst>
                  <a:path w="10708" h="2946" extrusionOk="0">
                    <a:moveTo>
                      <a:pt x="10498" y="271"/>
                    </a:moveTo>
                    <a:cubicBezTo>
                      <a:pt x="10530" y="458"/>
                      <a:pt x="10543" y="598"/>
                      <a:pt x="10566" y="759"/>
                    </a:cubicBezTo>
                    <a:cubicBezTo>
                      <a:pt x="10589" y="968"/>
                      <a:pt x="10614" y="1181"/>
                      <a:pt x="10593" y="1391"/>
                    </a:cubicBezTo>
                    <a:cubicBezTo>
                      <a:pt x="10476" y="1488"/>
                      <a:pt x="10341" y="1569"/>
                      <a:pt x="10201" y="1632"/>
                    </a:cubicBezTo>
                    <a:cubicBezTo>
                      <a:pt x="10081" y="1684"/>
                      <a:pt x="9813" y="1755"/>
                      <a:pt x="9664" y="1765"/>
                    </a:cubicBezTo>
                    <a:cubicBezTo>
                      <a:pt x="9597" y="1772"/>
                      <a:pt x="9522" y="1775"/>
                      <a:pt x="9446" y="1775"/>
                    </a:cubicBezTo>
                    <a:cubicBezTo>
                      <a:pt x="9270" y="1775"/>
                      <a:pt x="9086" y="1759"/>
                      <a:pt x="8971" y="1741"/>
                    </a:cubicBezTo>
                    <a:cubicBezTo>
                      <a:pt x="8450" y="1668"/>
                      <a:pt x="8073" y="1521"/>
                      <a:pt x="7652" y="1304"/>
                    </a:cubicBezTo>
                    <a:cubicBezTo>
                      <a:pt x="7601" y="1279"/>
                      <a:pt x="7550" y="1253"/>
                      <a:pt x="7498" y="1226"/>
                    </a:cubicBezTo>
                    <a:lnTo>
                      <a:pt x="7498" y="1226"/>
                    </a:lnTo>
                    <a:cubicBezTo>
                      <a:pt x="7817" y="1315"/>
                      <a:pt x="8149" y="1366"/>
                      <a:pt x="8479" y="1366"/>
                    </a:cubicBezTo>
                    <a:cubicBezTo>
                      <a:pt x="8794" y="1366"/>
                      <a:pt x="9108" y="1319"/>
                      <a:pt x="9409" y="1217"/>
                    </a:cubicBezTo>
                    <a:cubicBezTo>
                      <a:pt x="9760" y="1093"/>
                      <a:pt x="10103" y="898"/>
                      <a:pt x="10324" y="592"/>
                    </a:cubicBezTo>
                    <a:cubicBezTo>
                      <a:pt x="10393" y="496"/>
                      <a:pt x="10450" y="393"/>
                      <a:pt x="10493" y="284"/>
                    </a:cubicBezTo>
                    <a:cubicBezTo>
                      <a:pt x="10494" y="280"/>
                      <a:pt x="10496" y="275"/>
                      <a:pt x="10498" y="271"/>
                    </a:cubicBezTo>
                    <a:close/>
                    <a:moveTo>
                      <a:pt x="3346" y="908"/>
                    </a:moveTo>
                    <a:cubicBezTo>
                      <a:pt x="3167" y="1050"/>
                      <a:pt x="3001" y="1207"/>
                      <a:pt x="2852" y="1380"/>
                    </a:cubicBezTo>
                    <a:cubicBezTo>
                      <a:pt x="2549" y="1726"/>
                      <a:pt x="2380" y="2035"/>
                      <a:pt x="2030" y="2342"/>
                    </a:cubicBezTo>
                    <a:cubicBezTo>
                      <a:pt x="1743" y="2612"/>
                      <a:pt x="1317" y="2779"/>
                      <a:pt x="912" y="2779"/>
                    </a:cubicBezTo>
                    <a:cubicBezTo>
                      <a:pt x="724" y="2779"/>
                      <a:pt x="539" y="2743"/>
                      <a:pt x="375" y="2664"/>
                    </a:cubicBezTo>
                    <a:cubicBezTo>
                      <a:pt x="279" y="2611"/>
                      <a:pt x="242" y="2580"/>
                      <a:pt x="236" y="2471"/>
                    </a:cubicBezTo>
                    <a:cubicBezTo>
                      <a:pt x="208" y="2271"/>
                      <a:pt x="191" y="1968"/>
                      <a:pt x="200" y="1684"/>
                    </a:cubicBezTo>
                    <a:lnTo>
                      <a:pt x="200" y="1684"/>
                    </a:lnTo>
                    <a:cubicBezTo>
                      <a:pt x="349" y="1906"/>
                      <a:pt x="556" y="2072"/>
                      <a:pt x="854" y="2144"/>
                    </a:cubicBezTo>
                    <a:cubicBezTo>
                      <a:pt x="933" y="2162"/>
                      <a:pt x="1013" y="2171"/>
                      <a:pt x="1092" y="2171"/>
                    </a:cubicBezTo>
                    <a:cubicBezTo>
                      <a:pt x="1417" y="2171"/>
                      <a:pt x="1733" y="2026"/>
                      <a:pt x="2003" y="1848"/>
                    </a:cubicBezTo>
                    <a:cubicBezTo>
                      <a:pt x="2302" y="1659"/>
                      <a:pt x="2579" y="1436"/>
                      <a:pt x="2865" y="1229"/>
                    </a:cubicBezTo>
                    <a:cubicBezTo>
                      <a:pt x="3024" y="1112"/>
                      <a:pt x="3183" y="1005"/>
                      <a:pt x="3346" y="908"/>
                    </a:cubicBezTo>
                    <a:close/>
                    <a:moveTo>
                      <a:pt x="10510" y="1"/>
                    </a:moveTo>
                    <a:cubicBezTo>
                      <a:pt x="10499" y="1"/>
                      <a:pt x="10488" y="4"/>
                      <a:pt x="10478" y="9"/>
                    </a:cubicBezTo>
                    <a:cubicBezTo>
                      <a:pt x="10472" y="8"/>
                      <a:pt x="10467" y="7"/>
                      <a:pt x="10461" y="7"/>
                    </a:cubicBezTo>
                    <a:cubicBezTo>
                      <a:pt x="10443" y="7"/>
                      <a:pt x="10424" y="14"/>
                      <a:pt x="10412" y="33"/>
                    </a:cubicBezTo>
                    <a:cubicBezTo>
                      <a:pt x="10398" y="42"/>
                      <a:pt x="10388" y="91"/>
                      <a:pt x="10386" y="109"/>
                    </a:cubicBezTo>
                    <a:lnTo>
                      <a:pt x="10386" y="110"/>
                    </a:lnTo>
                    <a:lnTo>
                      <a:pt x="10382" y="114"/>
                    </a:lnTo>
                    <a:cubicBezTo>
                      <a:pt x="10320" y="257"/>
                      <a:pt x="10318" y="314"/>
                      <a:pt x="10234" y="443"/>
                    </a:cubicBezTo>
                    <a:cubicBezTo>
                      <a:pt x="10182" y="545"/>
                      <a:pt x="9995" y="736"/>
                      <a:pt x="9930" y="779"/>
                    </a:cubicBezTo>
                    <a:cubicBezTo>
                      <a:pt x="9490" y="1112"/>
                      <a:pt x="8975" y="1245"/>
                      <a:pt x="8446" y="1245"/>
                    </a:cubicBezTo>
                    <a:cubicBezTo>
                      <a:pt x="7945" y="1245"/>
                      <a:pt x="7431" y="1125"/>
                      <a:pt x="6958" y="943"/>
                    </a:cubicBezTo>
                    <a:cubicBezTo>
                      <a:pt x="6269" y="585"/>
                      <a:pt x="5556" y="258"/>
                      <a:pt x="4771" y="258"/>
                    </a:cubicBezTo>
                    <a:cubicBezTo>
                      <a:pt x="4763" y="258"/>
                      <a:pt x="4756" y="258"/>
                      <a:pt x="4749" y="258"/>
                    </a:cubicBezTo>
                    <a:cubicBezTo>
                      <a:pt x="4221" y="280"/>
                      <a:pt x="3710" y="464"/>
                      <a:pt x="3256" y="731"/>
                    </a:cubicBezTo>
                    <a:cubicBezTo>
                      <a:pt x="2847" y="974"/>
                      <a:pt x="2481" y="1282"/>
                      <a:pt x="2090" y="1554"/>
                    </a:cubicBezTo>
                    <a:cubicBezTo>
                      <a:pt x="1813" y="1740"/>
                      <a:pt x="1587" y="1888"/>
                      <a:pt x="1303" y="1952"/>
                    </a:cubicBezTo>
                    <a:cubicBezTo>
                      <a:pt x="1231" y="1968"/>
                      <a:pt x="1159" y="1977"/>
                      <a:pt x="1089" y="1977"/>
                    </a:cubicBezTo>
                    <a:cubicBezTo>
                      <a:pt x="733" y="1977"/>
                      <a:pt x="409" y="1770"/>
                      <a:pt x="234" y="1374"/>
                    </a:cubicBezTo>
                    <a:cubicBezTo>
                      <a:pt x="233" y="1370"/>
                      <a:pt x="231" y="1365"/>
                      <a:pt x="229" y="1361"/>
                    </a:cubicBezTo>
                    <a:cubicBezTo>
                      <a:pt x="224" y="1350"/>
                      <a:pt x="218" y="1339"/>
                      <a:pt x="213" y="1328"/>
                    </a:cubicBezTo>
                    <a:cubicBezTo>
                      <a:pt x="195" y="1287"/>
                      <a:pt x="155" y="1263"/>
                      <a:pt x="115" y="1263"/>
                    </a:cubicBezTo>
                    <a:cubicBezTo>
                      <a:pt x="85" y="1263"/>
                      <a:pt x="54" y="1277"/>
                      <a:pt x="35" y="1310"/>
                    </a:cubicBezTo>
                    <a:cubicBezTo>
                      <a:pt x="10" y="1360"/>
                      <a:pt x="26" y="1421"/>
                      <a:pt x="20" y="1474"/>
                    </a:cubicBezTo>
                    <a:cubicBezTo>
                      <a:pt x="7" y="1647"/>
                      <a:pt x="0" y="1819"/>
                      <a:pt x="7" y="1993"/>
                    </a:cubicBezTo>
                    <a:cubicBezTo>
                      <a:pt x="10" y="2143"/>
                      <a:pt x="40" y="2373"/>
                      <a:pt x="51" y="2442"/>
                    </a:cubicBezTo>
                    <a:cubicBezTo>
                      <a:pt x="74" y="2565"/>
                      <a:pt x="69" y="2610"/>
                      <a:pt x="133" y="2684"/>
                    </a:cubicBezTo>
                    <a:cubicBezTo>
                      <a:pt x="171" y="2724"/>
                      <a:pt x="215" y="2759"/>
                      <a:pt x="265" y="2780"/>
                    </a:cubicBezTo>
                    <a:lnTo>
                      <a:pt x="265" y="2780"/>
                    </a:lnTo>
                    <a:cubicBezTo>
                      <a:pt x="351" y="2828"/>
                      <a:pt x="445" y="2862"/>
                      <a:pt x="540" y="2887"/>
                    </a:cubicBezTo>
                    <a:cubicBezTo>
                      <a:pt x="673" y="2926"/>
                      <a:pt x="814" y="2945"/>
                      <a:pt x="958" y="2945"/>
                    </a:cubicBezTo>
                    <a:cubicBezTo>
                      <a:pt x="1276" y="2945"/>
                      <a:pt x="1608" y="2852"/>
                      <a:pt x="1895" y="2671"/>
                    </a:cubicBezTo>
                    <a:cubicBezTo>
                      <a:pt x="2560" y="2230"/>
                      <a:pt x="2767" y="1636"/>
                      <a:pt x="3329" y="1140"/>
                    </a:cubicBezTo>
                    <a:cubicBezTo>
                      <a:pt x="3642" y="858"/>
                      <a:pt x="4031" y="596"/>
                      <a:pt x="4441" y="490"/>
                    </a:cubicBezTo>
                    <a:cubicBezTo>
                      <a:pt x="4554" y="470"/>
                      <a:pt x="4669" y="458"/>
                      <a:pt x="4784" y="454"/>
                    </a:cubicBezTo>
                    <a:cubicBezTo>
                      <a:pt x="4798" y="453"/>
                      <a:pt x="4812" y="453"/>
                      <a:pt x="4825" y="453"/>
                    </a:cubicBezTo>
                    <a:cubicBezTo>
                      <a:pt x="5349" y="453"/>
                      <a:pt x="5909" y="640"/>
                      <a:pt x="6370" y="851"/>
                    </a:cubicBezTo>
                    <a:cubicBezTo>
                      <a:pt x="6901" y="1091"/>
                      <a:pt x="7359" y="1374"/>
                      <a:pt x="7867" y="1562"/>
                    </a:cubicBezTo>
                    <a:cubicBezTo>
                      <a:pt x="8321" y="1737"/>
                      <a:pt x="8879" y="1887"/>
                      <a:pt x="9413" y="1887"/>
                    </a:cubicBezTo>
                    <a:cubicBezTo>
                      <a:pt x="9871" y="1887"/>
                      <a:pt x="10311" y="1777"/>
                      <a:pt x="10654" y="1478"/>
                    </a:cubicBezTo>
                    <a:cubicBezTo>
                      <a:pt x="10673" y="1477"/>
                      <a:pt x="10690" y="1467"/>
                      <a:pt x="10697" y="1446"/>
                    </a:cubicBezTo>
                    <a:cubicBezTo>
                      <a:pt x="10707" y="1203"/>
                      <a:pt x="10691" y="954"/>
                      <a:pt x="10673" y="709"/>
                    </a:cubicBezTo>
                    <a:cubicBezTo>
                      <a:pt x="10661" y="557"/>
                      <a:pt x="10640" y="405"/>
                      <a:pt x="10622" y="253"/>
                    </a:cubicBezTo>
                    <a:cubicBezTo>
                      <a:pt x="10603" y="172"/>
                      <a:pt x="10617" y="66"/>
                      <a:pt x="10543" y="11"/>
                    </a:cubicBezTo>
                    <a:cubicBezTo>
                      <a:pt x="10532" y="4"/>
                      <a:pt x="10521" y="1"/>
                      <a:pt x="1051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6" name="Google Shape;13726;p33"/>
              <p:cNvSpPr/>
              <p:nvPr/>
            </p:nvSpPr>
            <p:spPr>
              <a:xfrm>
                <a:off x="5554400" y="2718700"/>
                <a:ext cx="77150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1768" extrusionOk="0">
                    <a:moveTo>
                      <a:pt x="2990" y="0"/>
                    </a:moveTo>
                    <a:cubicBezTo>
                      <a:pt x="2960" y="0"/>
                      <a:pt x="2931" y="29"/>
                      <a:pt x="2904" y="43"/>
                    </a:cubicBezTo>
                    <a:cubicBezTo>
                      <a:pt x="2816" y="101"/>
                      <a:pt x="2729" y="163"/>
                      <a:pt x="2642" y="225"/>
                    </a:cubicBezTo>
                    <a:cubicBezTo>
                      <a:pt x="2252" y="495"/>
                      <a:pt x="1947" y="774"/>
                      <a:pt x="1554" y="1026"/>
                    </a:cubicBezTo>
                    <a:cubicBezTo>
                      <a:pt x="1289" y="1193"/>
                      <a:pt x="1034" y="1286"/>
                      <a:pt x="780" y="1286"/>
                    </a:cubicBezTo>
                    <a:cubicBezTo>
                      <a:pt x="522" y="1286"/>
                      <a:pt x="266" y="1191"/>
                      <a:pt x="0" y="981"/>
                    </a:cubicBezTo>
                    <a:lnTo>
                      <a:pt x="0" y="981"/>
                    </a:lnTo>
                    <a:cubicBezTo>
                      <a:pt x="269" y="1244"/>
                      <a:pt x="549" y="1365"/>
                      <a:pt x="837" y="1365"/>
                    </a:cubicBezTo>
                    <a:cubicBezTo>
                      <a:pt x="1106" y="1365"/>
                      <a:pt x="1381" y="1260"/>
                      <a:pt x="1660" y="1069"/>
                    </a:cubicBezTo>
                    <a:cubicBezTo>
                      <a:pt x="1804" y="974"/>
                      <a:pt x="1933" y="878"/>
                      <a:pt x="2060" y="781"/>
                    </a:cubicBezTo>
                    <a:lnTo>
                      <a:pt x="2060" y="781"/>
                    </a:lnTo>
                    <a:cubicBezTo>
                      <a:pt x="1886" y="929"/>
                      <a:pt x="1714" y="1069"/>
                      <a:pt x="1515" y="1190"/>
                    </a:cubicBezTo>
                    <a:cubicBezTo>
                      <a:pt x="1262" y="1328"/>
                      <a:pt x="1028" y="1419"/>
                      <a:pt x="760" y="1419"/>
                    </a:cubicBezTo>
                    <a:cubicBezTo>
                      <a:pt x="746" y="1419"/>
                      <a:pt x="731" y="1419"/>
                      <a:pt x="717" y="1418"/>
                    </a:cubicBezTo>
                    <a:cubicBezTo>
                      <a:pt x="478" y="1408"/>
                      <a:pt x="232" y="1326"/>
                      <a:pt x="31" y="1161"/>
                    </a:cubicBezTo>
                    <a:lnTo>
                      <a:pt x="31" y="1161"/>
                    </a:lnTo>
                    <a:cubicBezTo>
                      <a:pt x="242" y="1377"/>
                      <a:pt x="545" y="1496"/>
                      <a:pt x="846" y="1496"/>
                    </a:cubicBezTo>
                    <a:cubicBezTo>
                      <a:pt x="865" y="1496"/>
                      <a:pt x="883" y="1495"/>
                      <a:pt x="901" y="1494"/>
                    </a:cubicBezTo>
                    <a:cubicBezTo>
                      <a:pt x="1309" y="1464"/>
                      <a:pt x="1666" y="1241"/>
                      <a:pt x="1979" y="989"/>
                    </a:cubicBezTo>
                    <a:lnTo>
                      <a:pt x="1979" y="989"/>
                    </a:lnTo>
                    <a:cubicBezTo>
                      <a:pt x="1832" y="1114"/>
                      <a:pt x="1689" y="1223"/>
                      <a:pt x="1508" y="1323"/>
                    </a:cubicBezTo>
                    <a:cubicBezTo>
                      <a:pt x="1272" y="1450"/>
                      <a:pt x="1050" y="1542"/>
                      <a:pt x="787" y="1542"/>
                    </a:cubicBezTo>
                    <a:cubicBezTo>
                      <a:pt x="771" y="1542"/>
                      <a:pt x="754" y="1541"/>
                      <a:pt x="738" y="1541"/>
                    </a:cubicBezTo>
                    <a:cubicBezTo>
                      <a:pt x="496" y="1533"/>
                      <a:pt x="248" y="1479"/>
                      <a:pt x="42" y="1323"/>
                    </a:cubicBezTo>
                    <a:lnTo>
                      <a:pt x="42" y="1323"/>
                    </a:lnTo>
                    <a:cubicBezTo>
                      <a:pt x="258" y="1525"/>
                      <a:pt x="559" y="1610"/>
                      <a:pt x="849" y="1617"/>
                    </a:cubicBezTo>
                    <a:cubicBezTo>
                      <a:pt x="1165" y="1612"/>
                      <a:pt x="1456" y="1484"/>
                      <a:pt x="1709" y="1321"/>
                    </a:cubicBezTo>
                    <a:lnTo>
                      <a:pt x="1709" y="1321"/>
                    </a:lnTo>
                    <a:cubicBezTo>
                      <a:pt x="1644" y="1367"/>
                      <a:pt x="1575" y="1412"/>
                      <a:pt x="1492" y="1459"/>
                    </a:cubicBezTo>
                    <a:cubicBezTo>
                      <a:pt x="1262" y="1589"/>
                      <a:pt x="993" y="1679"/>
                      <a:pt x="699" y="1697"/>
                    </a:cubicBezTo>
                    <a:cubicBezTo>
                      <a:pt x="695" y="1697"/>
                      <a:pt x="691" y="1697"/>
                      <a:pt x="687" y="1697"/>
                    </a:cubicBezTo>
                    <a:cubicBezTo>
                      <a:pt x="475" y="1697"/>
                      <a:pt x="259" y="1647"/>
                      <a:pt x="77" y="1519"/>
                    </a:cubicBezTo>
                    <a:lnTo>
                      <a:pt x="77" y="1519"/>
                    </a:lnTo>
                    <a:cubicBezTo>
                      <a:pt x="272" y="1689"/>
                      <a:pt x="536" y="1767"/>
                      <a:pt x="794" y="1767"/>
                    </a:cubicBezTo>
                    <a:cubicBezTo>
                      <a:pt x="835" y="1767"/>
                      <a:pt x="877" y="1765"/>
                      <a:pt x="918" y="1761"/>
                    </a:cubicBezTo>
                    <a:cubicBezTo>
                      <a:pt x="1354" y="1716"/>
                      <a:pt x="1704" y="1510"/>
                      <a:pt x="2040" y="1216"/>
                    </a:cubicBezTo>
                    <a:cubicBezTo>
                      <a:pt x="2120" y="1146"/>
                      <a:pt x="2194" y="1072"/>
                      <a:pt x="2259" y="989"/>
                    </a:cubicBezTo>
                    <a:lnTo>
                      <a:pt x="2259" y="989"/>
                    </a:lnTo>
                    <a:cubicBezTo>
                      <a:pt x="2258" y="989"/>
                      <a:pt x="2257" y="990"/>
                      <a:pt x="2256" y="991"/>
                    </a:cubicBezTo>
                    <a:lnTo>
                      <a:pt x="2256" y="991"/>
                    </a:lnTo>
                    <a:cubicBezTo>
                      <a:pt x="2278" y="963"/>
                      <a:pt x="2263" y="919"/>
                      <a:pt x="2231" y="906"/>
                    </a:cubicBezTo>
                    <a:cubicBezTo>
                      <a:pt x="2265" y="875"/>
                      <a:pt x="2299" y="845"/>
                      <a:pt x="2333" y="812"/>
                    </a:cubicBezTo>
                    <a:cubicBezTo>
                      <a:pt x="2371" y="767"/>
                      <a:pt x="2499" y="688"/>
                      <a:pt x="2406" y="636"/>
                    </a:cubicBezTo>
                    <a:cubicBezTo>
                      <a:pt x="2405" y="636"/>
                      <a:pt x="2404" y="635"/>
                      <a:pt x="2403" y="635"/>
                    </a:cubicBezTo>
                    <a:cubicBezTo>
                      <a:pt x="2444" y="599"/>
                      <a:pt x="2486" y="564"/>
                      <a:pt x="2527" y="530"/>
                    </a:cubicBezTo>
                    <a:cubicBezTo>
                      <a:pt x="2566" y="491"/>
                      <a:pt x="2630" y="459"/>
                      <a:pt x="2653" y="410"/>
                    </a:cubicBezTo>
                    <a:cubicBezTo>
                      <a:pt x="2661" y="388"/>
                      <a:pt x="2651" y="364"/>
                      <a:pt x="2632" y="351"/>
                    </a:cubicBezTo>
                    <a:cubicBezTo>
                      <a:pt x="2733" y="281"/>
                      <a:pt x="2833" y="216"/>
                      <a:pt x="2935" y="149"/>
                    </a:cubicBezTo>
                    <a:cubicBezTo>
                      <a:pt x="2980" y="117"/>
                      <a:pt x="3086" y="73"/>
                      <a:pt x="3020" y="11"/>
                    </a:cubicBezTo>
                    <a:cubicBezTo>
                      <a:pt x="3010" y="3"/>
                      <a:pt x="3000" y="0"/>
                      <a:pt x="29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7" name="Google Shape;13727;p33"/>
              <p:cNvSpPr/>
              <p:nvPr/>
            </p:nvSpPr>
            <p:spPr>
              <a:xfrm>
                <a:off x="5737550" y="2707450"/>
                <a:ext cx="71375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2855" h="991" extrusionOk="0">
                    <a:moveTo>
                      <a:pt x="2854" y="0"/>
                    </a:moveTo>
                    <a:cubicBezTo>
                      <a:pt x="2725" y="222"/>
                      <a:pt x="2529" y="391"/>
                      <a:pt x="2331" y="529"/>
                    </a:cubicBezTo>
                    <a:cubicBezTo>
                      <a:pt x="1935" y="801"/>
                      <a:pt x="1498" y="884"/>
                      <a:pt x="1026" y="884"/>
                    </a:cubicBezTo>
                    <a:cubicBezTo>
                      <a:pt x="988" y="884"/>
                      <a:pt x="951" y="884"/>
                      <a:pt x="913" y="883"/>
                    </a:cubicBezTo>
                    <a:cubicBezTo>
                      <a:pt x="692" y="870"/>
                      <a:pt x="534" y="845"/>
                      <a:pt x="310" y="795"/>
                    </a:cubicBezTo>
                    <a:cubicBezTo>
                      <a:pt x="242" y="778"/>
                      <a:pt x="173" y="761"/>
                      <a:pt x="106" y="744"/>
                    </a:cubicBezTo>
                    <a:cubicBezTo>
                      <a:pt x="90" y="740"/>
                      <a:pt x="74" y="734"/>
                      <a:pt x="58" y="734"/>
                    </a:cubicBezTo>
                    <a:cubicBezTo>
                      <a:pt x="50" y="734"/>
                      <a:pt x="42" y="736"/>
                      <a:pt x="33" y="741"/>
                    </a:cubicBezTo>
                    <a:cubicBezTo>
                      <a:pt x="5" y="757"/>
                      <a:pt x="0" y="805"/>
                      <a:pt x="28" y="824"/>
                    </a:cubicBezTo>
                    <a:cubicBezTo>
                      <a:pt x="54" y="840"/>
                      <a:pt x="86" y="847"/>
                      <a:pt x="115" y="855"/>
                    </a:cubicBezTo>
                    <a:cubicBezTo>
                      <a:pt x="242" y="890"/>
                      <a:pt x="372" y="920"/>
                      <a:pt x="502" y="942"/>
                    </a:cubicBezTo>
                    <a:cubicBezTo>
                      <a:pt x="668" y="974"/>
                      <a:pt x="835" y="991"/>
                      <a:pt x="1003" y="991"/>
                    </a:cubicBezTo>
                    <a:cubicBezTo>
                      <a:pt x="1121" y="991"/>
                      <a:pt x="1239" y="983"/>
                      <a:pt x="1357" y="966"/>
                    </a:cubicBezTo>
                    <a:cubicBezTo>
                      <a:pt x="1596" y="937"/>
                      <a:pt x="1831" y="883"/>
                      <a:pt x="2047" y="777"/>
                    </a:cubicBezTo>
                    <a:cubicBezTo>
                      <a:pt x="2378" y="616"/>
                      <a:pt x="2699" y="340"/>
                      <a:pt x="285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8" name="Google Shape;13728;p33"/>
              <p:cNvSpPr/>
              <p:nvPr/>
            </p:nvSpPr>
            <p:spPr>
              <a:xfrm>
                <a:off x="5743825" y="2711500"/>
                <a:ext cx="65675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2627" h="984" extrusionOk="0">
                    <a:moveTo>
                      <a:pt x="2627" y="1"/>
                    </a:moveTo>
                    <a:lnTo>
                      <a:pt x="2627" y="1"/>
                    </a:lnTo>
                    <a:cubicBezTo>
                      <a:pt x="2499" y="227"/>
                      <a:pt x="2297" y="382"/>
                      <a:pt x="2089" y="519"/>
                    </a:cubicBezTo>
                    <a:cubicBezTo>
                      <a:pt x="1718" y="757"/>
                      <a:pt x="1300" y="871"/>
                      <a:pt x="845" y="871"/>
                    </a:cubicBezTo>
                    <a:cubicBezTo>
                      <a:pt x="736" y="871"/>
                      <a:pt x="625" y="864"/>
                      <a:pt x="513" y="851"/>
                    </a:cubicBezTo>
                    <a:cubicBezTo>
                      <a:pt x="454" y="845"/>
                      <a:pt x="317" y="822"/>
                      <a:pt x="213" y="795"/>
                    </a:cubicBezTo>
                    <a:cubicBezTo>
                      <a:pt x="176" y="786"/>
                      <a:pt x="138" y="775"/>
                      <a:pt x="101" y="767"/>
                    </a:cubicBezTo>
                    <a:cubicBezTo>
                      <a:pt x="87" y="761"/>
                      <a:pt x="72" y="757"/>
                      <a:pt x="58" y="757"/>
                    </a:cubicBezTo>
                    <a:cubicBezTo>
                      <a:pt x="36" y="757"/>
                      <a:pt x="17" y="767"/>
                      <a:pt x="9" y="794"/>
                    </a:cubicBezTo>
                    <a:cubicBezTo>
                      <a:pt x="1" y="821"/>
                      <a:pt x="19" y="850"/>
                      <a:pt x="47" y="857"/>
                    </a:cubicBezTo>
                    <a:cubicBezTo>
                      <a:pt x="55" y="860"/>
                      <a:pt x="64" y="863"/>
                      <a:pt x="73" y="866"/>
                    </a:cubicBezTo>
                    <a:cubicBezTo>
                      <a:pt x="66" y="863"/>
                      <a:pt x="64" y="862"/>
                      <a:pt x="65" y="862"/>
                    </a:cubicBezTo>
                    <a:lnTo>
                      <a:pt x="65" y="862"/>
                    </a:lnTo>
                    <a:cubicBezTo>
                      <a:pt x="67" y="862"/>
                      <a:pt x="72" y="864"/>
                      <a:pt x="78" y="867"/>
                    </a:cubicBezTo>
                    <a:cubicBezTo>
                      <a:pt x="181" y="907"/>
                      <a:pt x="287" y="942"/>
                      <a:pt x="398" y="955"/>
                    </a:cubicBezTo>
                    <a:cubicBezTo>
                      <a:pt x="528" y="974"/>
                      <a:pt x="661" y="983"/>
                      <a:pt x="793" y="983"/>
                    </a:cubicBezTo>
                    <a:cubicBezTo>
                      <a:pt x="1267" y="983"/>
                      <a:pt x="1745" y="862"/>
                      <a:pt x="2125" y="578"/>
                    </a:cubicBezTo>
                    <a:cubicBezTo>
                      <a:pt x="2330" y="425"/>
                      <a:pt x="2526" y="239"/>
                      <a:pt x="262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9" name="Google Shape;13729;p33"/>
              <p:cNvSpPr/>
              <p:nvPr/>
            </p:nvSpPr>
            <p:spPr>
              <a:xfrm>
                <a:off x="5786950" y="2725725"/>
                <a:ext cx="24625" cy="15350"/>
              </a:xfrm>
              <a:custGeom>
                <a:avLst/>
                <a:gdLst/>
                <a:ahLst/>
                <a:cxnLst/>
                <a:rect l="l" t="t" r="r" b="b"/>
                <a:pathLst>
                  <a:path w="985" h="614" extrusionOk="0">
                    <a:moveTo>
                      <a:pt x="366" y="511"/>
                    </a:moveTo>
                    <a:cubicBezTo>
                      <a:pt x="365" y="512"/>
                      <a:pt x="363" y="512"/>
                      <a:pt x="362" y="513"/>
                    </a:cubicBezTo>
                    <a:lnTo>
                      <a:pt x="362" y="513"/>
                    </a:lnTo>
                    <a:cubicBezTo>
                      <a:pt x="364" y="512"/>
                      <a:pt x="365" y="512"/>
                      <a:pt x="366" y="511"/>
                    </a:cubicBezTo>
                    <a:close/>
                    <a:moveTo>
                      <a:pt x="951" y="0"/>
                    </a:moveTo>
                    <a:lnTo>
                      <a:pt x="951" y="0"/>
                    </a:lnTo>
                    <a:cubicBezTo>
                      <a:pt x="723" y="274"/>
                      <a:pt x="431" y="405"/>
                      <a:pt x="101" y="515"/>
                    </a:cubicBezTo>
                    <a:cubicBezTo>
                      <a:pt x="74" y="527"/>
                      <a:pt x="42" y="531"/>
                      <a:pt x="17" y="549"/>
                    </a:cubicBezTo>
                    <a:cubicBezTo>
                      <a:pt x="1" y="566"/>
                      <a:pt x="4" y="597"/>
                      <a:pt x="24" y="608"/>
                    </a:cubicBezTo>
                    <a:cubicBezTo>
                      <a:pt x="30" y="612"/>
                      <a:pt x="37" y="613"/>
                      <a:pt x="44" y="613"/>
                    </a:cubicBezTo>
                    <a:cubicBezTo>
                      <a:pt x="48" y="613"/>
                      <a:pt x="52" y="613"/>
                      <a:pt x="55" y="612"/>
                    </a:cubicBezTo>
                    <a:cubicBezTo>
                      <a:pt x="132" y="596"/>
                      <a:pt x="207" y="573"/>
                      <a:pt x="280" y="546"/>
                    </a:cubicBezTo>
                    <a:cubicBezTo>
                      <a:pt x="306" y="537"/>
                      <a:pt x="331" y="527"/>
                      <a:pt x="356" y="516"/>
                    </a:cubicBezTo>
                    <a:lnTo>
                      <a:pt x="356" y="516"/>
                    </a:lnTo>
                    <a:cubicBezTo>
                      <a:pt x="342" y="525"/>
                      <a:pt x="323" y="529"/>
                      <a:pt x="313" y="542"/>
                    </a:cubicBezTo>
                    <a:cubicBezTo>
                      <a:pt x="302" y="557"/>
                      <a:pt x="312" y="581"/>
                      <a:pt x="330" y="585"/>
                    </a:cubicBezTo>
                    <a:cubicBezTo>
                      <a:pt x="333" y="586"/>
                      <a:pt x="335" y="587"/>
                      <a:pt x="338" y="587"/>
                    </a:cubicBezTo>
                    <a:cubicBezTo>
                      <a:pt x="344" y="587"/>
                      <a:pt x="350" y="584"/>
                      <a:pt x="356" y="581"/>
                    </a:cubicBezTo>
                    <a:cubicBezTo>
                      <a:pt x="420" y="550"/>
                      <a:pt x="483" y="516"/>
                      <a:pt x="547" y="482"/>
                    </a:cubicBezTo>
                    <a:cubicBezTo>
                      <a:pt x="720" y="392"/>
                      <a:pt x="871" y="263"/>
                      <a:pt x="984" y="103"/>
                    </a:cubicBezTo>
                    <a:lnTo>
                      <a:pt x="984" y="103"/>
                    </a:lnTo>
                    <a:cubicBezTo>
                      <a:pt x="842" y="249"/>
                      <a:pt x="676" y="350"/>
                      <a:pt x="497" y="445"/>
                    </a:cubicBezTo>
                    <a:cubicBezTo>
                      <a:pt x="682" y="337"/>
                      <a:pt x="841" y="185"/>
                      <a:pt x="95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0" name="Google Shape;13730;p33"/>
              <p:cNvSpPr/>
              <p:nvPr/>
            </p:nvSpPr>
            <p:spPr>
              <a:xfrm>
                <a:off x="5697275" y="2710600"/>
                <a:ext cx="42175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1815" extrusionOk="0">
                    <a:moveTo>
                      <a:pt x="232" y="126"/>
                    </a:moveTo>
                    <a:lnTo>
                      <a:pt x="289" y="157"/>
                    </a:lnTo>
                    <a:cubicBezTo>
                      <a:pt x="280" y="162"/>
                      <a:pt x="273" y="171"/>
                      <a:pt x="268" y="180"/>
                    </a:cubicBezTo>
                    <a:cubicBezTo>
                      <a:pt x="256" y="162"/>
                      <a:pt x="244" y="145"/>
                      <a:pt x="232" y="126"/>
                    </a:cubicBezTo>
                    <a:close/>
                    <a:moveTo>
                      <a:pt x="406" y="455"/>
                    </a:moveTo>
                    <a:cubicBezTo>
                      <a:pt x="418" y="474"/>
                      <a:pt x="432" y="492"/>
                      <a:pt x="447" y="511"/>
                    </a:cubicBezTo>
                    <a:cubicBezTo>
                      <a:pt x="440" y="512"/>
                      <a:pt x="433" y="513"/>
                      <a:pt x="428" y="516"/>
                    </a:cubicBezTo>
                    <a:cubicBezTo>
                      <a:pt x="421" y="495"/>
                      <a:pt x="413" y="476"/>
                      <a:pt x="406" y="455"/>
                    </a:cubicBezTo>
                    <a:close/>
                    <a:moveTo>
                      <a:pt x="850" y="625"/>
                    </a:moveTo>
                    <a:lnTo>
                      <a:pt x="871" y="645"/>
                    </a:lnTo>
                    <a:cubicBezTo>
                      <a:pt x="1067" y="863"/>
                      <a:pt x="1230" y="1042"/>
                      <a:pt x="1373" y="1288"/>
                    </a:cubicBezTo>
                    <a:cubicBezTo>
                      <a:pt x="1290" y="1087"/>
                      <a:pt x="1179" y="899"/>
                      <a:pt x="1047" y="726"/>
                    </a:cubicBezTo>
                    <a:lnTo>
                      <a:pt x="1047" y="726"/>
                    </a:lnTo>
                    <a:cubicBezTo>
                      <a:pt x="1304" y="985"/>
                      <a:pt x="1491" y="1279"/>
                      <a:pt x="1539" y="1586"/>
                    </a:cubicBezTo>
                    <a:cubicBezTo>
                      <a:pt x="1549" y="1630"/>
                      <a:pt x="1561" y="1678"/>
                      <a:pt x="1562" y="1711"/>
                    </a:cubicBezTo>
                    <a:lnTo>
                      <a:pt x="1558" y="1711"/>
                    </a:lnTo>
                    <a:cubicBezTo>
                      <a:pt x="1556" y="1712"/>
                      <a:pt x="1553" y="1712"/>
                      <a:pt x="1549" y="1712"/>
                    </a:cubicBezTo>
                    <a:cubicBezTo>
                      <a:pt x="1540" y="1712"/>
                      <a:pt x="1528" y="1711"/>
                      <a:pt x="1520" y="1710"/>
                    </a:cubicBezTo>
                    <a:cubicBezTo>
                      <a:pt x="1349" y="1674"/>
                      <a:pt x="1242" y="1619"/>
                      <a:pt x="1089" y="1519"/>
                    </a:cubicBezTo>
                    <a:cubicBezTo>
                      <a:pt x="911" y="1406"/>
                      <a:pt x="716" y="1192"/>
                      <a:pt x="590" y="935"/>
                    </a:cubicBezTo>
                    <a:cubicBezTo>
                      <a:pt x="578" y="909"/>
                      <a:pt x="566" y="883"/>
                      <a:pt x="554" y="857"/>
                    </a:cubicBezTo>
                    <a:lnTo>
                      <a:pt x="554" y="857"/>
                    </a:lnTo>
                    <a:cubicBezTo>
                      <a:pt x="598" y="918"/>
                      <a:pt x="645" y="979"/>
                      <a:pt x="686" y="1026"/>
                    </a:cubicBezTo>
                    <a:cubicBezTo>
                      <a:pt x="858" y="1227"/>
                      <a:pt x="1056" y="1403"/>
                      <a:pt x="1272" y="1557"/>
                    </a:cubicBezTo>
                    <a:cubicBezTo>
                      <a:pt x="1114" y="1413"/>
                      <a:pt x="961" y="1252"/>
                      <a:pt x="850" y="1097"/>
                    </a:cubicBezTo>
                    <a:cubicBezTo>
                      <a:pt x="785" y="1010"/>
                      <a:pt x="697" y="865"/>
                      <a:pt x="626" y="743"/>
                    </a:cubicBezTo>
                    <a:lnTo>
                      <a:pt x="626" y="743"/>
                    </a:lnTo>
                    <a:cubicBezTo>
                      <a:pt x="677" y="805"/>
                      <a:pt x="732" y="868"/>
                      <a:pt x="791" y="937"/>
                    </a:cubicBezTo>
                    <a:cubicBezTo>
                      <a:pt x="995" y="1175"/>
                      <a:pt x="1208" y="1406"/>
                      <a:pt x="1448" y="1609"/>
                    </a:cubicBezTo>
                    <a:cubicBezTo>
                      <a:pt x="1172" y="1315"/>
                      <a:pt x="949" y="995"/>
                      <a:pt x="723" y="662"/>
                    </a:cubicBezTo>
                    <a:lnTo>
                      <a:pt x="723" y="662"/>
                    </a:lnTo>
                    <a:cubicBezTo>
                      <a:pt x="743" y="683"/>
                      <a:pt x="763" y="703"/>
                      <a:pt x="782" y="726"/>
                    </a:cubicBezTo>
                    <a:cubicBezTo>
                      <a:pt x="1000" y="974"/>
                      <a:pt x="1205" y="1233"/>
                      <a:pt x="1423" y="1483"/>
                    </a:cubicBezTo>
                    <a:cubicBezTo>
                      <a:pt x="1230" y="1197"/>
                      <a:pt x="1056" y="899"/>
                      <a:pt x="850" y="625"/>
                    </a:cubicBezTo>
                    <a:close/>
                    <a:moveTo>
                      <a:pt x="87" y="0"/>
                    </a:moveTo>
                    <a:cubicBezTo>
                      <a:pt x="80" y="0"/>
                      <a:pt x="71" y="2"/>
                      <a:pt x="60" y="6"/>
                    </a:cubicBezTo>
                    <a:cubicBezTo>
                      <a:pt x="52" y="11"/>
                      <a:pt x="46" y="18"/>
                      <a:pt x="42" y="28"/>
                    </a:cubicBezTo>
                    <a:cubicBezTo>
                      <a:pt x="29" y="22"/>
                      <a:pt x="15" y="17"/>
                      <a:pt x="1" y="13"/>
                    </a:cubicBezTo>
                    <a:lnTo>
                      <a:pt x="1" y="13"/>
                    </a:lnTo>
                    <a:cubicBezTo>
                      <a:pt x="13" y="18"/>
                      <a:pt x="28" y="25"/>
                      <a:pt x="41" y="32"/>
                    </a:cubicBezTo>
                    <a:cubicBezTo>
                      <a:pt x="37" y="40"/>
                      <a:pt x="37" y="52"/>
                      <a:pt x="42" y="62"/>
                    </a:cubicBezTo>
                    <a:cubicBezTo>
                      <a:pt x="43" y="67"/>
                      <a:pt x="47" y="72"/>
                      <a:pt x="51" y="75"/>
                    </a:cubicBezTo>
                    <a:lnTo>
                      <a:pt x="53" y="77"/>
                    </a:lnTo>
                    <a:cubicBezTo>
                      <a:pt x="53" y="78"/>
                      <a:pt x="53" y="78"/>
                      <a:pt x="54" y="79"/>
                    </a:cubicBezTo>
                    <a:cubicBezTo>
                      <a:pt x="68" y="90"/>
                      <a:pt x="108" y="136"/>
                      <a:pt x="115" y="145"/>
                    </a:cubicBezTo>
                    <a:cubicBezTo>
                      <a:pt x="166" y="208"/>
                      <a:pt x="244" y="372"/>
                      <a:pt x="252" y="393"/>
                    </a:cubicBezTo>
                    <a:cubicBezTo>
                      <a:pt x="313" y="541"/>
                      <a:pt x="352" y="696"/>
                      <a:pt x="416" y="842"/>
                    </a:cubicBezTo>
                    <a:cubicBezTo>
                      <a:pt x="475" y="988"/>
                      <a:pt x="578" y="1161"/>
                      <a:pt x="644" y="1247"/>
                    </a:cubicBezTo>
                    <a:cubicBezTo>
                      <a:pt x="773" y="1424"/>
                      <a:pt x="948" y="1563"/>
                      <a:pt x="1140" y="1670"/>
                    </a:cubicBezTo>
                    <a:cubicBezTo>
                      <a:pt x="1263" y="1736"/>
                      <a:pt x="1395" y="1798"/>
                      <a:pt x="1535" y="1813"/>
                    </a:cubicBezTo>
                    <a:cubicBezTo>
                      <a:pt x="1542" y="1814"/>
                      <a:pt x="1548" y="1814"/>
                      <a:pt x="1555" y="1814"/>
                    </a:cubicBezTo>
                    <a:cubicBezTo>
                      <a:pt x="1628" y="1814"/>
                      <a:pt x="1687" y="1781"/>
                      <a:pt x="1664" y="1695"/>
                    </a:cubicBezTo>
                    <a:cubicBezTo>
                      <a:pt x="1644" y="1586"/>
                      <a:pt x="1615" y="1478"/>
                      <a:pt x="1581" y="1371"/>
                    </a:cubicBezTo>
                    <a:cubicBezTo>
                      <a:pt x="1422" y="909"/>
                      <a:pt x="1074" y="557"/>
                      <a:pt x="661" y="309"/>
                    </a:cubicBezTo>
                    <a:cubicBezTo>
                      <a:pt x="634" y="284"/>
                      <a:pt x="607" y="258"/>
                      <a:pt x="579" y="234"/>
                    </a:cubicBezTo>
                    <a:cubicBezTo>
                      <a:pt x="565" y="219"/>
                      <a:pt x="546" y="203"/>
                      <a:pt x="526" y="203"/>
                    </a:cubicBezTo>
                    <a:cubicBezTo>
                      <a:pt x="517" y="203"/>
                      <a:pt x="508" y="207"/>
                      <a:pt x="499" y="216"/>
                    </a:cubicBezTo>
                    <a:lnTo>
                      <a:pt x="497" y="217"/>
                    </a:lnTo>
                    <a:cubicBezTo>
                      <a:pt x="399" y="167"/>
                      <a:pt x="298" y="121"/>
                      <a:pt x="195" y="82"/>
                    </a:cubicBezTo>
                    <a:cubicBezTo>
                      <a:pt x="166" y="51"/>
                      <a:pt x="156" y="42"/>
                      <a:pt x="130" y="22"/>
                    </a:cubicBezTo>
                    <a:cubicBezTo>
                      <a:pt x="114" y="14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1" name="Google Shape;13731;p33"/>
              <p:cNvSpPr/>
              <p:nvPr/>
            </p:nvSpPr>
            <p:spPr>
              <a:xfrm>
                <a:off x="5637850" y="2681825"/>
                <a:ext cx="49525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1981" h="1184" extrusionOk="0">
                    <a:moveTo>
                      <a:pt x="1568" y="121"/>
                    </a:moveTo>
                    <a:cubicBezTo>
                      <a:pt x="1624" y="121"/>
                      <a:pt x="1675" y="127"/>
                      <a:pt x="1719" y="139"/>
                    </a:cubicBezTo>
                    <a:cubicBezTo>
                      <a:pt x="1697" y="167"/>
                      <a:pt x="1662" y="204"/>
                      <a:pt x="1604" y="260"/>
                    </a:cubicBezTo>
                    <a:cubicBezTo>
                      <a:pt x="1513" y="343"/>
                      <a:pt x="1375" y="443"/>
                      <a:pt x="1222" y="538"/>
                    </a:cubicBezTo>
                    <a:cubicBezTo>
                      <a:pt x="1332" y="454"/>
                      <a:pt x="1433" y="361"/>
                      <a:pt x="1527" y="256"/>
                    </a:cubicBezTo>
                    <a:lnTo>
                      <a:pt x="1527" y="256"/>
                    </a:lnTo>
                    <a:cubicBezTo>
                      <a:pt x="1332" y="410"/>
                      <a:pt x="1117" y="539"/>
                      <a:pt x="896" y="653"/>
                    </a:cubicBezTo>
                    <a:cubicBezTo>
                      <a:pt x="1109" y="490"/>
                      <a:pt x="1352" y="308"/>
                      <a:pt x="1583" y="163"/>
                    </a:cubicBezTo>
                    <a:lnTo>
                      <a:pt x="1583" y="163"/>
                    </a:lnTo>
                    <a:cubicBezTo>
                      <a:pt x="1294" y="297"/>
                      <a:pt x="1034" y="427"/>
                      <a:pt x="783" y="595"/>
                    </a:cubicBezTo>
                    <a:cubicBezTo>
                      <a:pt x="965" y="416"/>
                      <a:pt x="1167" y="273"/>
                      <a:pt x="1420" y="175"/>
                    </a:cubicBezTo>
                    <a:lnTo>
                      <a:pt x="1420" y="175"/>
                    </a:lnTo>
                    <a:cubicBezTo>
                      <a:pt x="1157" y="230"/>
                      <a:pt x="909" y="345"/>
                      <a:pt x="698" y="512"/>
                    </a:cubicBezTo>
                    <a:cubicBezTo>
                      <a:pt x="831" y="370"/>
                      <a:pt x="982" y="265"/>
                      <a:pt x="1125" y="210"/>
                    </a:cubicBezTo>
                    <a:cubicBezTo>
                      <a:pt x="1269" y="156"/>
                      <a:pt x="1432" y="121"/>
                      <a:pt x="1568" y="121"/>
                    </a:cubicBezTo>
                    <a:close/>
                    <a:moveTo>
                      <a:pt x="354" y="925"/>
                    </a:moveTo>
                    <a:cubicBezTo>
                      <a:pt x="355" y="926"/>
                      <a:pt x="355" y="928"/>
                      <a:pt x="357" y="930"/>
                    </a:cubicBezTo>
                    <a:cubicBezTo>
                      <a:pt x="353" y="935"/>
                      <a:pt x="350" y="941"/>
                      <a:pt x="348" y="946"/>
                    </a:cubicBezTo>
                    <a:cubicBezTo>
                      <a:pt x="345" y="955"/>
                      <a:pt x="345" y="963"/>
                      <a:pt x="347" y="973"/>
                    </a:cubicBezTo>
                    <a:cubicBezTo>
                      <a:pt x="327" y="983"/>
                      <a:pt x="307" y="994"/>
                      <a:pt x="286" y="1007"/>
                    </a:cubicBezTo>
                    <a:cubicBezTo>
                      <a:pt x="285" y="1007"/>
                      <a:pt x="285" y="1008"/>
                      <a:pt x="283" y="1008"/>
                    </a:cubicBezTo>
                    <a:cubicBezTo>
                      <a:pt x="308" y="981"/>
                      <a:pt x="332" y="953"/>
                      <a:pt x="354" y="925"/>
                    </a:cubicBezTo>
                    <a:close/>
                    <a:moveTo>
                      <a:pt x="1580" y="1"/>
                    </a:moveTo>
                    <a:cubicBezTo>
                      <a:pt x="1568" y="1"/>
                      <a:pt x="1556" y="1"/>
                      <a:pt x="1545" y="1"/>
                    </a:cubicBezTo>
                    <a:cubicBezTo>
                      <a:pt x="954" y="26"/>
                      <a:pt x="645" y="318"/>
                      <a:pt x="307" y="764"/>
                    </a:cubicBezTo>
                    <a:cubicBezTo>
                      <a:pt x="238" y="849"/>
                      <a:pt x="168" y="931"/>
                      <a:pt x="87" y="1004"/>
                    </a:cubicBezTo>
                    <a:cubicBezTo>
                      <a:pt x="57" y="1038"/>
                      <a:pt x="3" y="1062"/>
                      <a:pt x="1" y="1114"/>
                    </a:cubicBezTo>
                    <a:cubicBezTo>
                      <a:pt x="1" y="1144"/>
                      <a:pt x="22" y="1170"/>
                      <a:pt x="49" y="1180"/>
                    </a:cubicBezTo>
                    <a:cubicBezTo>
                      <a:pt x="56" y="1183"/>
                      <a:pt x="62" y="1184"/>
                      <a:pt x="70" y="1184"/>
                    </a:cubicBezTo>
                    <a:cubicBezTo>
                      <a:pt x="124" y="1178"/>
                      <a:pt x="131" y="1150"/>
                      <a:pt x="188" y="1103"/>
                    </a:cubicBezTo>
                    <a:lnTo>
                      <a:pt x="210" y="1082"/>
                    </a:lnTo>
                    <a:cubicBezTo>
                      <a:pt x="246" y="1066"/>
                      <a:pt x="282" y="1052"/>
                      <a:pt x="313" y="1038"/>
                    </a:cubicBezTo>
                    <a:cubicBezTo>
                      <a:pt x="334" y="1029"/>
                      <a:pt x="355" y="1022"/>
                      <a:pt x="376" y="1014"/>
                    </a:cubicBezTo>
                    <a:cubicBezTo>
                      <a:pt x="385" y="1018"/>
                      <a:pt x="394" y="1020"/>
                      <a:pt x="404" y="1020"/>
                    </a:cubicBezTo>
                    <a:cubicBezTo>
                      <a:pt x="417" y="1020"/>
                      <a:pt x="430" y="1015"/>
                      <a:pt x="441" y="1008"/>
                    </a:cubicBezTo>
                    <a:cubicBezTo>
                      <a:pt x="474" y="983"/>
                      <a:pt x="467" y="988"/>
                      <a:pt x="484" y="975"/>
                    </a:cubicBezTo>
                    <a:cubicBezTo>
                      <a:pt x="714" y="894"/>
                      <a:pt x="947" y="826"/>
                      <a:pt x="1163" y="713"/>
                    </a:cubicBezTo>
                    <a:cubicBezTo>
                      <a:pt x="1416" y="567"/>
                      <a:pt x="1595" y="435"/>
                      <a:pt x="1799" y="225"/>
                    </a:cubicBezTo>
                    <a:cubicBezTo>
                      <a:pt x="1980" y="53"/>
                      <a:pt x="1759" y="1"/>
                      <a:pt x="158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2" name="Google Shape;13732;p33"/>
              <p:cNvSpPr/>
              <p:nvPr/>
            </p:nvSpPr>
            <p:spPr>
              <a:xfrm>
                <a:off x="6208700" y="2402125"/>
                <a:ext cx="64900" cy="152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6107" extrusionOk="0">
                    <a:moveTo>
                      <a:pt x="1391" y="195"/>
                    </a:moveTo>
                    <a:cubicBezTo>
                      <a:pt x="1857" y="195"/>
                      <a:pt x="2233" y="552"/>
                      <a:pt x="2343" y="1047"/>
                    </a:cubicBezTo>
                    <a:cubicBezTo>
                      <a:pt x="2369" y="1172"/>
                      <a:pt x="2373" y="1306"/>
                      <a:pt x="2359" y="1446"/>
                    </a:cubicBezTo>
                    <a:cubicBezTo>
                      <a:pt x="2344" y="1350"/>
                      <a:pt x="2320" y="1258"/>
                      <a:pt x="2281" y="1172"/>
                    </a:cubicBezTo>
                    <a:cubicBezTo>
                      <a:pt x="2167" y="969"/>
                      <a:pt x="1963" y="862"/>
                      <a:pt x="1754" y="862"/>
                    </a:cubicBezTo>
                    <a:cubicBezTo>
                      <a:pt x="1607" y="862"/>
                      <a:pt x="1458" y="914"/>
                      <a:pt x="1335" y="1023"/>
                    </a:cubicBezTo>
                    <a:cubicBezTo>
                      <a:pt x="1144" y="1189"/>
                      <a:pt x="1047" y="1430"/>
                      <a:pt x="1029" y="1636"/>
                    </a:cubicBezTo>
                    <a:cubicBezTo>
                      <a:pt x="1019" y="1634"/>
                      <a:pt x="1011" y="1631"/>
                      <a:pt x="1006" y="1630"/>
                    </a:cubicBezTo>
                    <a:cubicBezTo>
                      <a:pt x="819" y="1593"/>
                      <a:pt x="627" y="1555"/>
                      <a:pt x="435" y="1555"/>
                    </a:cubicBezTo>
                    <a:cubicBezTo>
                      <a:pt x="355" y="1555"/>
                      <a:pt x="274" y="1562"/>
                      <a:pt x="195" y="1578"/>
                    </a:cubicBezTo>
                    <a:cubicBezTo>
                      <a:pt x="229" y="1415"/>
                      <a:pt x="321" y="1132"/>
                      <a:pt x="352" y="1086"/>
                    </a:cubicBezTo>
                    <a:cubicBezTo>
                      <a:pt x="424" y="916"/>
                      <a:pt x="571" y="703"/>
                      <a:pt x="641" y="619"/>
                    </a:cubicBezTo>
                    <a:cubicBezTo>
                      <a:pt x="859" y="337"/>
                      <a:pt x="1099" y="207"/>
                      <a:pt x="1385" y="195"/>
                    </a:cubicBezTo>
                    <a:cubicBezTo>
                      <a:pt x="1387" y="195"/>
                      <a:pt x="1389" y="195"/>
                      <a:pt x="1391" y="195"/>
                    </a:cubicBezTo>
                    <a:close/>
                    <a:moveTo>
                      <a:pt x="1400" y="1"/>
                    </a:moveTo>
                    <a:cubicBezTo>
                      <a:pt x="1390" y="1"/>
                      <a:pt x="1379" y="1"/>
                      <a:pt x="1369" y="1"/>
                    </a:cubicBezTo>
                    <a:cubicBezTo>
                      <a:pt x="1037" y="12"/>
                      <a:pt x="728" y="195"/>
                      <a:pt x="532" y="461"/>
                    </a:cubicBezTo>
                    <a:cubicBezTo>
                      <a:pt x="252" y="812"/>
                      <a:pt x="67" y="1240"/>
                      <a:pt x="1" y="1685"/>
                    </a:cubicBezTo>
                    <a:cubicBezTo>
                      <a:pt x="2" y="1737"/>
                      <a:pt x="44" y="1783"/>
                      <a:pt x="98" y="1783"/>
                    </a:cubicBezTo>
                    <a:cubicBezTo>
                      <a:pt x="144" y="1780"/>
                      <a:pt x="186" y="1762"/>
                      <a:pt x="229" y="1753"/>
                    </a:cubicBezTo>
                    <a:cubicBezTo>
                      <a:pt x="314" y="1734"/>
                      <a:pt x="301" y="1738"/>
                      <a:pt x="404" y="1731"/>
                    </a:cubicBezTo>
                    <a:cubicBezTo>
                      <a:pt x="424" y="1730"/>
                      <a:pt x="445" y="1730"/>
                      <a:pt x="466" y="1730"/>
                    </a:cubicBezTo>
                    <a:cubicBezTo>
                      <a:pt x="577" y="1730"/>
                      <a:pt x="692" y="1744"/>
                      <a:pt x="747" y="1752"/>
                    </a:cubicBezTo>
                    <a:cubicBezTo>
                      <a:pt x="859" y="1767"/>
                      <a:pt x="969" y="1794"/>
                      <a:pt x="1079" y="1812"/>
                    </a:cubicBezTo>
                    <a:cubicBezTo>
                      <a:pt x="1185" y="1809"/>
                      <a:pt x="1185" y="1729"/>
                      <a:pt x="1190" y="1678"/>
                    </a:cubicBezTo>
                    <a:cubicBezTo>
                      <a:pt x="1225" y="1332"/>
                      <a:pt x="1480" y="1026"/>
                      <a:pt x="1786" y="1026"/>
                    </a:cubicBezTo>
                    <a:cubicBezTo>
                      <a:pt x="1803" y="1026"/>
                      <a:pt x="1821" y="1027"/>
                      <a:pt x="1839" y="1029"/>
                    </a:cubicBezTo>
                    <a:cubicBezTo>
                      <a:pt x="2060" y="1070"/>
                      <a:pt x="2168" y="1186"/>
                      <a:pt x="2212" y="1436"/>
                    </a:cubicBezTo>
                    <a:cubicBezTo>
                      <a:pt x="2271" y="1719"/>
                      <a:pt x="2168" y="2155"/>
                      <a:pt x="2056" y="2382"/>
                    </a:cubicBezTo>
                    <a:cubicBezTo>
                      <a:pt x="2031" y="2439"/>
                      <a:pt x="2004" y="2494"/>
                      <a:pt x="1974" y="2550"/>
                    </a:cubicBezTo>
                    <a:cubicBezTo>
                      <a:pt x="1968" y="2560"/>
                      <a:pt x="1963" y="2573"/>
                      <a:pt x="1963" y="2586"/>
                    </a:cubicBezTo>
                    <a:cubicBezTo>
                      <a:pt x="1671" y="3071"/>
                      <a:pt x="1237" y="3551"/>
                      <a:pt x="927" y="4030"/>
                    </a:cubicBezTo>
                    <a:cubicBezTo>
                      <a:pt x="646" y="4468"/>
                      <a:pt x="466" y="4971"/>
                      <a:pt x="422" y="5490"/>
                    </a:cubicBezTo>
                    <a:cubicBezTo>
                      <a:pt x="411" y="5620"/>
                      <a:pt x="418" y="5769"/>
                      <a:pt x="432" y="5851"/>
                    </a:cubicBezTo>
                    <a:cubicBezTo>
                      <a:pt x="444" y="5928"/>
                      <a:pt x="455" y="6011"/>
                      <a:pt x="491" y="6082"/>
                    </a:cubicBezTo>
                    <a:cubicBezTo>
                      <a:pt x="503" y="6099"/>
                      <a:pt x="521" y="6106"/>
                      <a:pt x="538" y="6106"/>
                    </a:cubicBezTo>
                    <a:cubicBezTo>
                      <a:pt x="575" y="6106"/>
                      <a:pt x="613" y="6073"/>
                      <a:pt x="600" y="6028"/>
                    </a:cubicBezTo>
                    <a:cubicBezTo>
                      <a:pt x="455" y="5511"/>
                      <a:pt x="599" y="4919"/>
                      <a:pt x="854" y="4442"/>
                    </a:cubicBezTo>
                    <a:cubicBezTo>
                      <a:pt x="1158" y="3894"/>
                      <a:pt x="1469" y="3591"/>
                      <a:pt x="1858" y="3092"/>
                    </a:cubicBezTo>
                    <a:cubicBezTo>
                      <a:pt x="2273" y="2551"/>
                      <a:pt x="2596" y="1857"/>
                      <a:pt x="2559" y="1162"/>
                    </a:cubicBezTo>
                    <a:cubicBezTo>
                      <a:pt x="2505" y="558"/>
                      <a:pt x="2028" y="1"/>
                      <a:pt x="14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3" name="Google Shape;13733;p33"/>
              <p:cNvSpPr/>
              <p:nvPr/>
            </p:nvSpPr>
            <p:spPr>
              <a:xfrm>
                <a:off x="6216350" y="2405600"/>
                <a:ext cx="54125" cy="35625"/>
              </a:xfrm>
              <a:custGeom>
                <a:avLst/>
                <a:gdLst/>
                <a:ahLst/>
                <a:cxnLst/>
                <a:rect l="l" t="t" r="r" b="b"/>
                <a:pathLst>
                  <a:path w="2165" h="1425" extrusionOk="0">
                    <a:moveTo>
                      <a:pt x="946" y="1"/>
                    </a:moveTo>
                    <a:cubicBezTo>
                      <a:pt x="914" y="1"/>
                      <a:pt x="883" y="19"/>
                      <a:pt x="852" y="27"/>
                    </a:cubicBezTo>
                    <a:cubicBezTo>
                      <a:pt x="667" y="86"/>
                      <a:pt x="571" y="133"/>
                      <a:pt x="437" y="280"/>
                    </a:cubicBezTo>
                    <a:cubicBezTo>
                      <a:pt x="214" y="544"/>
                      <a:pt x="6" y="925"/>
                      <a:pt x="0" y="1310"/>
                    </a:cubicBezTo>
                    <a:cubicBezTo>
                      <a:pt x="33" y="1031"/>
                      <a:pt x="157" y="790"/>
                      <a:pt x="322" y="566"/>
                    </a:cubicBezTo>
                    <a:cubicBezTo>
                      <a:pt x="368" y="499"/>
                      <a:pt x="415" y="439"/>
                      <a:pt x="468" y="383"/>
                    </a:cubicBezTo>
                    <a:lnTo>
                      <a:pt x="468" y="383"/>
                    </a:lnTo>
                    <a:cubicBezTo>
                      <a:pt x="443" y="415"/>
                      <a:pt x="421" y="450"/>
                      <a:pt x="399" y="487"/>
                    </a:cubicBezTo>
                    <a:cubicBezTo>
                      <a:pt x="262" y="738"/>
                      <a:pt x="165" y="1018"/>
                      <a:pt x="167" y="1305"/>
                    </a:cubicBezTo>
                    <a:cubicBezTo>
                      <a:pt x="206" y="905"/>
                      <a:pt x="433" y="467"/>
                      <a:pt x="699" y="308"/>
                    </a:cubicBezTo>
                    <a:cubicBezTo>
                      <a:pt x="782" y="262"/>
                      <a:pt x="853" y="230"/>
                      <a:pt x="921" y="208"/>
                    </a:cubicBezTo>
                    <a:lnTo>
                      <a:pt x="921" y="208"/>
                    </a:lnTo>
                    <a:cubicBezTo>
                      <a:pt x="535" y="393"/>
                      <a:pt x="318" y="875"/>
                      <a:pt x="329" y="1331"/>
                    </a:cubicBezTo>
                    <a:cubicBezTo>
                      <a:pt x="354" y="965"/>
                      <a:pt x="540" y="597"/>
                      <a:pt x="791" y="410"/>
                    </a:cubicBezTo>
                    <a:cubicBezTo>
                      <a:pt x="887" y="336"/>
                      <a:pt x="1091" y="291"/>
                      <a:pt x="1163" y="281"/>
                    </a:cubicBezTo>
                    <a:cubicBezTo>
                      <a:pt x="1212" y="276"/>
                      <a:pt x="1255" y="273"/>
                      <a:pt x="1295" y="273"/>
                    </a:cubicBezTo>
                    <a:cubicBezTo>
                      <a:pt x="1399" y="273"/>
                      <a:pt x="1480" y="292"/>
                      <a:pt x="1570" y="336"/>
                    </a:cubicBezTo>
                    <a:cubicBezTo>
                      <a:pt x="1494" y="316"/>
                      <a:pt x="1415" y="306"/>
                      <a:pt x="1337" y="306"/>
                    </a:cubicBezTo>
                    <a:cubicBezTo>
                      <a:pt x="1182" y="306"/>
                      <a:pt x="1030" y="346"/>
                      <a:pt x="917" y="426"/>
                    </a:cubicBezTo>
                    <a:cubicBezTo>
                      <a:pt x="649" y="597"/>
                      <a:pt x="438" y="998"/>
                      <a:pt x="448" y="1361"/>
                    </a:cubicBezTo>
                    <a:cubicBezTo>
                      <a:pt x="478" y="1058"/>
                      <a:pt x="617" y="799"/>
                      <a:pt x="840" y="610"/>
                    </a:cubicBezTo>
                    <a:cubicBezTo>
                      <a:pt x="951" y="530"/>
                      <a:pt x="1141" y="452"/>
                      <a:pt x="1322" y="452"/>
                    </a:cubicBezTo>
                    <a:cubicBezTo>
                      <a:pt x="1330" y="452"/>
                      <a:pt x="1338" y="452"/>
                      <a:pt x="1345" y="452"/>
                    </a:cubicBezTo>
                    <a:cubicBezTo>
                      <a:pt x="1349" y="452"/>
                      <a:pt x="1352" y="452"/>
                      <a:pt x="1356" y="452"/>
                    </a:cubicBezTo>
                    <a:cubicBezTo>
                      <a:pt x="1401" y="452"/>
                      <a:pt x="1450" y="458"/>
                      <a:pt x="1498" y="471"/>
                    </a:cubicBezTo>
                    <a:cubicBezTo>
                      <a:pt x="1468" y="467"/>
                      <a:pt x="1440" y="465"/>
                      <a:pt x="1410" y="465"/>
                    </a:cubicBezTo>
                    <a:cubicBezTo>
                      <a:pt x="1342" y="466"/>
                      <a:pt x="1273" y="475"/>
                      <a:pt x="1206" y="492"/>
                    </a:cubicBezTo>
                    <a:cubicBezTo>
                      <a:pt x="1114" y="521"/>
                      <a:pt x="1023" y="560"/>
                      <a:pt x="944" y="617"/>
                    </a:cubicBezTo>
                    <a:cubicBezTo>
                      <a:pt x="711" y="805"/>
                      <a:pt x="580" y="1099"/>
                      <a:pt x="557" y="1394"/>
                    </a:cubicBezTo>
                    <a:cubicBezTo>
                      <a:pt x="608" y="1100"/>
                      <a:pt x="773" y="818"/>
                      <a:pt x="998" y="674"/>
                    </a:cubicBezTo>
                    <a:cubicBezTo>
                      <a:pt x="1120" y="610"/>
                      <a:pt x="1244" y="580"/>
                      <a:pt x="1364" y="580"/>
                    </a:cubicBezTo>
                    <a:cubicBezTo>
                      <a:pt x="1468" y="580"/>
                      <a:pt x="1568" y="603"/>
                      <a:pt x="1657" y="646"/>
                    </a:cubicBezTo>
                    <a:cubicBezTo>
                      <a:pt x="1646" y="642"/>
                      <a:pt x="1633" y="638"/>
                      <a:pt x="1621" y="636"/>
                    </a:cubicBezTo>
                    <a:cubicBezTo>
                      <a:pt x="1564" y="622"/>
                      <a:pt x="1506" y="615"/>
                      <a:pt x="1450" y="615"/>
                    </a:cubicBezTo>
                    <a:cubicBezTo>
                      <a:pt x="1043" y="615"/>
                      <a:pt x="693" y="961"/>
                      <a:pt x="659" y="1425"/>
                    </a:cubicBezTo>
                    <a:cubicBezTo>
                      <a:pt x="683" y="1316"/>
                      <a:pt x="710" y="1218"/>
                      <a:pt x="762" y="1124"/>
                    </a:cubicBezTo>
                    <a:cubicBezTo>
                      <a:pt x="827" y="1005"/>
                      <a:pt x="933" y="890"/>
                      <a:pt x="1030" y="825"/>
                    </a:cubicBezTo>
                    <a:cubicBezTo>
                      <a:pt x="1150" y="746"/>
                      <a:pt x="1290" y="711"/>
                      <a:pt x="1420" y="711"/>
                    </a:cubicBezTo>
                    <a:cubicBezTo>
                      <a:pt x="1465" y="711"/>
                      <a:pt x="1509" y="715"/>
                      <a:pt x="1550" y="723"/>
                    </a:cubicBezTo>
                    <a:cubicBezTo>
                      <a:pt x="1685" y="748"/>
                      <a:pt x="1847" y="851"/>
                      <a:pt x="1926" y="1005"/>
                    </a:cubicBezTo>
                    <a:cubicBezTo>
                      <a:pt x="1951" y="1049"/>
                      <a:pt x="1966" y="1104"/>
                      <a:pt x="1986" y="1186"/>
                    </a:cubicBezTo>
                    <a:cubicBezTo>
                      <a:pt x="1998" y="1224"/>
                      <a:pt x="1992" y="1296"/>
                      <a:pt x="2060" y="1296"/>
                    </a:cubicBezTo>
                    <a:cubicBezTo>
                      <a:pt x="2065" y="1296"/>
                      <a:pt x="2069" y="1295"/>
                      <a:pt x="2074" y="1295"/>
                    </a:cubicBezTo>
                    <a:cubicBezTo>
                      <a:pt x="2149" y="1270"/>
                      <a:pt x="2112" y="1170"/>
                      <a:pt x="2084" y="1089"/>
                    </a:cubicBezTo>
                    <a:cubicBezTo>
                      <a:pt x="2095" y="1089"/>
                      <a:pt x="2107" y="1086"/>
                      <a:pt x="2122" y="1080"/>
                    </a:cubicBezTo>
                    <a:cubicBezTo>
                      <a:pt x="2164" y="1055"/>
                      <a:pt x="2163" y="1002"/>
                      <a:pt x="2145" y="962"/>
                    </a:cubicBezTo>
                    <a:cubicBezTo>
                      <a:pt x="2128" y="918"/>
                      <a:pt x="2109" y="874"/>
                      <a:pt x="2086" y="833"/>
                    </a:cubicBezTo>
                    <a:cubicBezTo>
                      <a:pt x="2062" y="794"/>
                      <a:pt x="2036" y="756"/>
                      <a:pt x="2008" y="724"/>
                    </a:cubicBezTo>
                    <a:cubicBezTo>
                      <a:pt x="2027" y="707"/>
                      <a:pt x="2034" y="677"/>
                      <a:pt x="2028" y="651"/>
                    </a:cubicBezTo>
                    <a:cubicBezTo>
                      <a:pt x="2018" y="619"/>
                      <a:pt x="1987" y="597"/>
                      <a:pt x="1966" y="570"/>
                    </a:cubicBezTo>
                    <a:cubicBezTo>
                      <a:pt x="1934" y="537"/>
                      <a:pt x="1899" y="504"/>
                      <a:pt x="1862" y="476"/>
                    </a:cubicBezTo>
                    <a:cubicBezTo>
                      <a:pt x="1885" y="457"/>
                      <a:pt x="1897" y="426"/>
                      <a:pt x="1889" y="398"/>
                    </a:cubicBezTo>
                    <a:cubicBezTo>
                      <a:pt x="1880" y="365"/>
                      <a:pt x="1849" y="347"/>
                      <a:pt x="1826" y="327"/>
                    </a:cubicBezTo>
                    <a:cubicBezTo>
                      <a:pt x="1756" y="267"/>
                      <a:pt x="1678" y="218"/>
                      <a:pt x="1594" y="184"/>
                    </a:cubicBezTo>
                    <a:cubicBezTo>
                      <a:pt x="1552" y="168"/>
                      <a:pt x="1512" y="157"/>
                      <a:pt x="1473" y="148"/>
                    </a:cubicBezTo>
                    <a:cubicBezTo>
                      <a:pt x="1485" y="121"/>
                      <a:pt x="1483" y="87"/>
                      <a:pt x="1461" y="65"/>
                    </a:cubicBezTo>
                    <a:cubicBezTo>
                      <a:pt x="1441" y="45"/>
                      <a:pt x="1411" y="43"/>
                      <a:pt x="1384" y="38"/>
                    </a:cubicBezTo>
                    <a:cubicBezTo>
                      <a:pt x="1342" y="32"/>
                      <a:pt x="1300" y="27"/>
                      <a:pt x="1256" y="23"/>
                    </a:cubicBezTo>
                    <a:cubicBezTo>
                      <a:pt x="1236" y="22"/>
                      <a:pt x="1216" y="21"/>
                      <a:pt x="1197" y="21"/>
                    </a:cubicBezTo>
                    <a:cubicBezTo>
                      <a:pt x="1123" y="21"/>
                      <a:pt x="1051" y="29"/>
                      <a:pt x="982" y="45"/>
                    </a:cubicBezTo>
                    <a:cubicBezTo>
                      <a:pt x="984" y="27"/>
                      <a:pt x="974" y="4"/>
                      <a:pt x="955" y="1"/>
                    </a:cubicBezTo>
                    <a:cubicBezTo>
                      <a:pt x="952" y="1"/>
                      <a:pt x="949" y="1"/>
                      <a:pt x="946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4" name="Google Shape;13734;p33"/>
              <p:cNvSpPr/>
              <p:nvPr/>
            </p:nvSpPr>
            <p:spPr>
              <a:xfrm>
                <a:off x="6109300" y="2516925"/>
                <a:ext cx="158025" cy="266600"/>
              </a:xfrm>
              <a:custGeom>
                <a:avLst/>
                <a:gdLst/>
                <a:ahLst/>
                <a:cxnLst/>
                <a:rect l="l" t="t" r="r" b="b"/>
                <a:pathLst>
                  <a:path w="6321" h="10664" extrusionOk="0">
                    <a:moveTo>
                      <a:pt x="6154" y="139"/>
                    </a:moveTo>
                    <a:cubicBezTo>
                      <a:pt x="6131" y="194"/>
                      <a:pt x="6103" y="266"/>
                      <a:pt x="6076" y="339"/>
                    </a:cubicBezTo>
                    <a:cubicBezTo>
                      <a:pt x="6030" y="463"/>
                      <a:pt x="5986" y="701"/>
                      <a:pt x="5980" y="778"/>
                    </a:cubicBezTo>
                    <a:cubicBezTo>
                      <a:pt x="5973" y="816"/>
                      <a:pt x="5968" y="854"/>
                      <a:pt x="5961" y="891"/>
                    </a:cubicBezTo>
                    <a:cubicBezTo>
                      <a:pt x="5816" y="915"/>
                      <a:pt x="5513" y="1018"/>
                      <a:pt x="5343" y="1145"/>
                    </a:cubicBezTo>
                    <a:cubicBezTo>
                      <a:pt x="5224" y="1233"/>
                      <a:pt x="5108" y="1329"/>
                      <a:pt x="5019" y="1449"/>
                    </a:cubicBezTo>
                    <a:cubicBezTo>
                      <a:pt x="5027" y="1429"/>
                      <a:pt x="5032" y="1409"/>
                      <a:pt x="5038" y="1388"/>
                    </a:cubicBezTo>
                    <a:cubicBezTo>
                      <a:pt x="5113" y="1169"/>
                      <a:pt x="5180" y="1028"/>
                      <a:pt x="5307" y="795"/>
                    </a:cubicBezTo>
                    <a:cubicBezTo>
                      <a:pt x="5423" y="603"/>
                      <a:pt x="5452" y="564"/>
                      <a:pt x="5619" y="413"/>
                    </a:cubicBezTo>
                    <a:cubicBezTo>
                      <a:pt x="5698" y="343"/>
                      <a:pt x="5811" y="267"/>
                      <a:pt x="5949" y="203"/>
                    </a:cubicBezTo>
                    <a:cubicBezTo>
                      <a:pt x="5975" y="191"/>
                      <a:pt x="6002" y="180"/>
                      <a:pt x="6030" y="172"/>
                    </a:cubicBezTo>
                    <a:cubicBezTo>
                      <a:pt x="6071" y="159"/>
                      <a:pt x="6112" y="149"/>
                      <a:pt x="6154" y="139"/>
                    </a:cubicBezTo>
                    <a:close/>
                    <a:moveTo>
                      <a:pt x="4608" y="2676"/>
                    </a:moveTo>
                    <a:cubicBezTo>
                      <a:pt x="4607" y="2676"/>
                      <a:pt x="4607" y="2676"/>
                      <a:pt x="4607" y="2677"/>
                    </a:cubicBezTo>
                    <a:lnTo>
                      <a:pt x="4608" y="2676"/>
                    </a:lnTo>
                    <a:close/>
                    <a:moveTo>
                      <a:pt x="4604" y="2912"/>
                    </a:moveTo>
                    <a:cubicBezTo>
                      <a:pt x="4604" y="2930"/>
                      <a:pt x="4604" y="2949"/>
                      <a:pt x="4602" y="2966"/>
                    </a:cubicBezTo>
                    <a:cubicBezTo>
                      <a:pt x="4600" y="2974"/>
                      <a:pt x="4599" y="2981"/>
                      <a:pt x="4599" y="2990"/>
                    </a:cubicBezTo>
                    <a:cubicBezTo>
                      <a:pt x="4595" y="3066"/>
                      <a:pt x="4579" y="3128"/>
                      <a:pt x="4549" y="3227"/>
                    </a:cubicBezTo>
                    <a:cubicBezTo>
                      <a:pt x="4516" y="3336"/>
                      <a:pt x="4472" y="3445"/>
                      <a:pt x="4384" y="3588"/>
                    </a:cubicBezTo>
                    <a:cubicBezTo>
                      <a:pt x="4261" y="3792"/>
                      <a:pt x="4082" y="3969"/>
                      <a:pt x="3867" y="4138"/>
                    </a:cubicBezTo>
                    <a:cubicBezTo>
                      <a:pt x="3761" y="4222"/>
                      <a:pt x="3486" y="4402"/>
                      <a:pt x="3307" y="4488"/>
                    </a:cubicBezTo>
                    <a:cubicBezTo>
                      <a:pt x="3240" y="4520"/>
                      <a:pt x="3177" y="4551"/>
                      <a:pt x="3122" y="4577"/>
                    </a:cubicBezTo>
                    <a:cubicBezTo>
                      <a:pt x="3123" y="4575"/>
                      <a:pt x="3124" y="4573"/>
                      <a:pt x="3127" y="4571"/>
                    </a:cubicBezTo>
                    <a:cubicBezTo>
                      <a:pt x="3246" y="4395"/>
                      <a:pt x="3333" y="4199"/>
                      <a:pt x="3446" y="4019"/>
                    </a:cubicBezTo>
                    <a:cubicBezTo>
                      <a:pt x="3623" y="3732"/>
                      <a:pt x="3850" y="3435"/>
                      <a:pt x="4074" y="3272"/>
                    </a:cubicBezTo>
                    <a:cubicBezTo>
                      <a:pt x="4243" y="3143"/>
                      <a:pt x="4450" y="3057"/>
                      <a:pt x="4604" y="2912"/>
                    </a:cubicBezTo>
                    <a:close/>
                    <a:moveTo>
                      <a:pt x="4929" y="4814"/>
                    </a:moveTo>
                    <a:lnTo>
                      <a:pt x="4929" y="4814"/>
                    </a:lnTo>
                    <a:cubicBezTo>
                      <a:pt x="4993" y="5008"/>
                      <a:pt x="5054" y="5204"/>
                      <a:pt x="5101" y="5404"/>
                    </a:cubicBezTo>
                    <a:cubicBezTo>
                      <a:pt x="5137" y="5589"/>
                      <a:pt x="5180" y="5764"/>
                      <a:pt x="5158" y="5955"/>
                    </a:cubicBezTo>
                    <a:cubicBezTo>
                      <a:pt x="5187" y="5850"/>
                      <a:pt x="5181" y="5742"/>
                      <a:pt x="5176" y="5636"/>
                    </a:cubicBezTo>
                    <a:cubicBezTo>
                      <a:pt x="5168" y="5445"/>
                      <a:pt x="5135" y="5257"/>
                      <a:pt x="5090" y="5071"/>
                    </a:cubicBezTo>
                    <a:cubicBezTo>
                      <a:pt x="5075" y="5013"/>
                      <a:pt x="5059" y="4948"/>
                      <a:pt x="5042" y="4882"/>
                    </a:cubicBezTo>
                    <a:lnTo>
                      <a:pt x="5042" y="4882"/>
                    </a:lnTo>
                    <a:cubicBezTo>
                      <a:pt x="5071" y="4961"/>
                      <a:pt x="5101" y="5040"/>
                      <a:pt x="5127" y="5123"/>
                    </a:cubicBezTo>
                    <a:cubicBezTo>
                      <a:pt x="5223" y="5432"/>
                      <a:pt x="5274" y="5658"/>
                      <a:pt x="5261" y="5966"/>
                    </a:cubicBezTo>
                    <a:cubicBezTo>
                      <a:pt x="5256" y="6084"/>
                      <a:pt x="5240" y="6210"/>
                      <a:pt x="5206" y="6300"/>
                    </a:cubicBezTo>
                    <a:cubicBezTo>
                      <a:pt x="5191" y="6285"/>
                      <a:pt x="5175" y="6269"/>
                      <a:pt x="5170" y="6262"/>
                    </a:cubicBezTo>
                    <a:cubicBezTo>
                      <a:pt x="4941" y="5975"/>
                      <a:pt x="4831" y="5492"/>
                      <a:pt x="4794" y="5070"/>
                    </a:cubicBezTo>
                    <a:lnTo>
                      <a:pt x="4794" y="5070"/>
                    </a:lnTo>
                    <a:cubicBezTo>
                      <a:pt x="4843" y="5298"/>
                      <a:pt x="4904" y="5523"/>
                      <a:pt x="4981" y="5744"/>
                    </a:cubicBezTo>
                    <a:cubicBezTo>
                      <a:pt x="4920" y="5469"/>
                      <a:pt x="4885" y="5232"/>
                      <a:pt x="4856" y="4983"/>
                    </a:cubicBezTo>
                    <a:lnTo>
                      <a:pt x="4856" y="4983"/>
                    </a:lnTo>
                    <a:cubicBezTo>
                      <a:pt x="4936" y="5294"/>
                      <a:pt x="5022" y="5606"/>
                      <a:pt x="5060" y="5924"/>
                    </a:cubicBezTo>
                    <a:cubicBezTo>
                      <a:pt x="5062" y="5625"/>
                      <a:pt x="5012" y="5327"/>
                      <a:pt x="4965" y="5031"/>
                    </a:cubicBezTo>
                    <a:cubicBezTo>
                      <a:pt x="4955" y="4963"/>
                      <a:pt x="4941" y="4890"/>
                      <a:pt x="4929" y="4814"/>
                    </a:cubicBezTo>
                    <a:close/>
                    <a:moveTo>
                      <a:pt x="3953" y="6383"/>
                    </a:moveTo>
                    <a:lnTo>
                      <a:pt x="3953" y="6383"/>
                    </a:lnTo>
                    <a:cubicBezTo>
                      <a:pt x="3931" y="6466"/>
                      <a:pt x="3914" y="6555"/>
                      <a:pt x="3899" y="6652"/>
                    </a:cubicBezTo>
                    <a:cubicBezTo>
                      <a:pt x="3868" y="6851"/>
                      <a:pt x="3874" y="7125"/>
                      <a:pt x="3847" y="7266"/>
                    </a:cubicBezTo>
                    <a:cubicBezTo>
                      <a:pt x="3777" y="7714"/>
                      <a:pt x="3581" y="8067"/>
                      <a:pt x="3298" y="8380"/>
                    </a:cubicBezTo>
                    <a:cubicBezTo>
                      <a:pt x="3180" y="8501"/>
                      <a:pt x="3046" y="8643"/>
                      <a:pt x="2981" y="8700"/>
                    </a:cubicBezTo>
                    <a:cubicBezTo>
                      <a:pt x="2947" y="8555"/>
                      <a:pt x="2951" y="8536"/>
                      <a:pt x="2947" y="8359"/>
                    </a:cubicBezTo>
                    <a:cubicBezTo>
                      <a:pt x="2950" y="8113"/>
                      <a:pt x="2998" y="7899"/>
                      <a:pt x="3094" y="7640"/>
                    </a:cubicBezTo>
                    <a:cubicBezTo>
                      <a:pt x="3209" y="7312"/>
                      <a:pt x="3548" y="6838"/>
                      <a:pt x="3720" y="6632"/>
                    </a:cubicBezTo>
                    <a:cubicBezTo>
                      <a:pt x="3737" y="6615"/>
                      <a:pt x="3790" y="6552"/>
                      <a:pt x="3839" y="6493"/>
                    </a:cubicBezTo>
                    <a:cubicBezTo>
                      <a:pt x="3873" y="6465"/>
                      <a:pt x="3905" y="6434"/>
                      <a:pt x="3936" y="6401"/>
                    </a:cubicBezTo>
                    <a:cubicBezTo>
                      <a:pt x="3942" y="6396"/>
                      <a:pt x="3947" y="6389"/>
                      <a:pt x="3953" y="6383"/>
                    </a:cubicBezTo>
                    <a:close/>
                    <a:moveTo>
                      <a:pt x="6255" y="1"/>
                    </a:moveTo>
                    <a:cubicBezTo>
                      <a:pt x="6247" y="1"/>
                      <a:pt x="6239" y="2"/>
                      <a:pt x="6231" y="5"/>
                    </a:cubicBezTo>
                    <a:cubicBezTo>
                      <a:pt x="6217" y="7"/>
                      <a:pt x="6205" y="7"/>
                      <a:pt x="6192" y="9"/>
                    </a:cubicBezTo>
                    <a:cubicBezTo>
                      <a:pt x="6109" y="16"/>
                      <a:pt x="6027" y="34"/>
                      <a:pt x="5950" y="62"/>
                    </a:cubicBezTo>
                    <a:cubicBezTo>
                      <a:pt x="5809" y="108"/>
                      <a:pt x="5629" y="208"/>
                      <a:pt x="5484" y="335"/>
                    </a:cubicBezTo>
                    <a:cubicBezTo>
                      <a:pt x="5372" y="432"/>
                      <a:pt x="5271" y="543"/>
                      <a:pt x="5183" y="662"/>
                    </a:cubicBezTo>
                    <a:cubicBezTo>
                      <a:pt x="5141" y="703"/>
                      <a:pt x="5019" y="898"/>
                      <a:pt x="4954" y="1060"/>
                    </a:cubicBezTo>
                    <a:cubicBezTo>
                      <a:pt x="4734" y="1569"/>
                      <a:pt x="4636" y="2122"/>
                      <a:pt x="4611" y="2673"/>
                    </a:cubicBezTo>
                    <a:lnTo>
                      <a:pt x="4608" y="2676"/>
                    </a:lnTo>
                    <a:lnTo>
                      <a:pt x="4608" y="2676"/>
                    </a:lnTo>
                    <a:cubicBezTo>
                      <a:pt x="4608" y="2676"/>
                      <a:pt x="4609" y="2676"/>
                      <a:pt x="4609" y="2676"/>
                    </a:cubicBezTo>
                    <a:lnTo>
                      <a:pt x="4609" y="2676"/>
                    </a:lnTo>
                    <a:cubicBezTo>
                      <a:pt x="4595" y="2690"/>
                      <a:pt x="4584" y="2704"/>
                      <a:pt x="4571" y="2718"/>
                    </a:cubicBezTo>
                    <a:cubicBezTo>
                      <a:pt x="4477" y="2811"/>
                      <a:pt x="4456" y="2820"/>
                      <a:pt x="4358" y="2891"/>
                    </a:cubicBezTo>
                    <a:cubicBezTo>
                      <a:pt x="4188" y="3000"/>
                      <a:pt x="4008" y="3098"/>
                      <a:pt x="3858" y="3234"/>
                    </a:cubicBezTo>
                    <a:cubicBezTo>
                      <a:pt x="3694" y="3382"/>
                      <a:pt x="3560" y="3560"/>
                      <a:pt x="3433" y="3739"/>
                    </a:cubicBezTo>
                    <a:cubicBezTo>
                      <a:pt x="3271" y="3964"/>
                      <a:pt x="3154" y="4217"/>
                      <a:pt x="3007" y="4452"/>
                    </a:cubicBezTo>
                    <a:cubicBezTo>
                      <a:pt x="2968" y="4514"/>
                      <a:pt x="2928" y="4574"/>
                      <a:pt x="2884" y="4633"/>
                    </a:cubicBezTo>
                    <a:lnTo>
                      <a:pt x="2884" y="4633"/>
                    </a:lnTo>
                    <a:cubicBezTo>
                      <a:pt x="2885" y="4632"/>
                      <a:pt x="2886" y="4631"/>
                      <a:pt x="2887" y="4629"/>
                    </a:cubicBezTo>
                    <a:lnTo>
                      <a:pt x="2887" y="4629"/>
                    </a:lnTo>
                    <a:cubicBezTo>
                      <a:pt x="2882" y="4636"/>
                      <a:pt x="2877" y="4644"/>
                      <a:pt x="2874" y="4651"/>
                    </a:cubicBezTo>
                    <a:cubicBezTo>
                      <a:pt x="2874" y="4650"/>
                      <a:pt x="2874" y="4650"/>
                      <a:pt x="2874" y="4650"/>
                    </a:cubicBezTo>
                    <a:lnTo>
                      <a:pt x="2874" y="4650"/>
                    </a:lnTo>
                    <a:cubicBezTo>
                      <a:pt x="2873" y="4650"/>
                      <a:pt x="2868" y="4656"/>
                      <a:pt x="2863" y="4665"/>
                    </a:cubicBezTo>
                    <a:cubicBezTo>
                      <a:pt x="2853" y="4684"/>
                      <a:pt x="2845" y="4703"/>
                      <a:pt x="2845" y="4725"/>
                    </a:cubicBezTo>
                    <a:cubicBezTo>
                      <a:pt x="2854" y="4782"/>
                      <a:pt x="2884" y="4802"/>
                      <a:pt x="2918" y="4802"/>
                    </a:cubicBezTo>
                    <a:cubicBezTo>
                      <a:pt x="2944" y="4802"/>
                      <a:pt x="2973" y="4790"/>
                      <a:pt x="2997" y="4775"/>
                    </a:cubicBezTo>
                    <a:cubicBezTo>
                      <a:pt x="3036" y="4762"/>
                      <a:pt x="3075" y="4746"/>
                      <a:pt x="3112" y="4728"/>
                    </a:cubicBezTo>
                    <a:cubicBezTo>
                      <a:pt x="3411" y="4589"/>
                      <a:pt x="3705" y="4429"/>
                      <a:pt x="3966" y="4227"/>
                    </a:cubicBezTo>
                    <a:cubicBezTo>
                      <a:pt x="4240" y="4021"/>
                      <a:pt x="4472" y="3750"/>
                      <a:pt x="4604" y="3433"/>
                    </a:cubicBezTo>
                    <a:lnTo>
                      <a:pt x="4604" y="3433"/>
                    </a:lnTo>
                    <a:cubicBezTo>
                      <a:pt x="4604" y="3959"/>
                      <a:pt x="4593" y="4464"/>
                      <a:pt x="4414" y="4963"/>
                    </a:cubicBezTo>
                    <a:cubicBezTo>
                      <a:pt x="4178" y="5640"/>
                      <a:pt x="3714" y="6369"/>
                      <a:pt x="3118" y="6752"/>
                    </a:cubicBezTo>
                    <a:cubicBezTo>
                      <a:pt x="2557" y="7132"/>
                      <a:pt x="1875" y="7194"/>
                      <a:pt x="1237" y="7527"/>
                    </a:cubicBezTo>
                    <a:cubicBezTo>
                      <a:pt x="609" y="7863"/>
                      <a:pt x="178" y="8379"/>
                      <a:pt x="44" y="9046"/>
                    </a:cubicBezTo>
                    <a:cubicBezTo>
                      <a:pt x="26" y="9136"/>
                      <a:pt x="14" y="9228"/>
                      <a:pt x="12" y="9319"/>
                    </a:cubicBezTo>
                    <a:cubicBezTo>
                      <a:pt x="12" y="9354"/>
                      <a:pt x="0" y="9394"/>
                      <a:pt x="26" y="9420"/>
                    </a:cubicBezTo>
                    <a:cubicBezTo>
                      <a:pt x="36" y="9431"/>
                      <a:pt x="49" y="9435"/>
                      <a:pt x="62" y="9435"/>
                    </a:cubicBezTo>
                    <a:cubicBezTo>
                      <a:pt x="91" y="9435"/>
                      <a:pt x="119" y="9413"/>
                      <a:pt x="119" y="9381"/>
                    </a:cubicBezTo>
                    <a:cubicBezTo>
                      <a:pt x="126" y="8752"/>
                      <a:pt x="479" y="8229"/>
                      <a:pt x="995" y="7882"/>
                    </a:cubicBezTo>
                    <a:lnTo>
                      <a:pt x="995" y="7882"/>
                    </a:lnTo>
                    <a:cubicBezTo>
                      <a:pt x="855" y="8087"/>
                      <a:pt x="770" y="8326"/>
                      <a:pt x="753" y="8576"/>
                    </a:cubicBezTo>
                    <a:cubicBezTo>
                      <a:pt x="752" y="8865"/>
                      <a:pt x="824" y="9176"/>
                      <a:pt x="1025" y="9394"/>
                    </a:cubicBezTo>
                    <a:cubicBezTo>
                      <a:pt x="1231" y="9628"/>
                      <a:pt x="1536" y="9765"/>
                      <a:pt x="1846" y="9765"/>
                    </a:cubicBezTo>
                    <a:cubicBezTo>
                      <a:pt x="1895" y="9765"/>
                      <a:pt x="1944" y="9762"/>
                      <a:pt x="1993" y="9755"/>
                    </a:cubicBezTo>
                    <a:cubicBezTo>
                      <a:pt x="2089" y="9745"/>
                      <a:pt x="2079" y="9747"/>
                      <a:pt x="2132" y="9739"/>
                    </a:cubicBezTo>
                    <a:lnTo>
                      <a:pt x="2132" y="9739"/>
                    </a:lnTo>
                    <a:cubicBezTo>
                      <a:pt x="1887" y="10013"/>
                      <a:pt x="1598" y="10281"/>
                      <a:pt x="1355" y="10496"/>
                    </a:cubicBezTo>
                    <a:cubicBezTo>
                      <a:pt x="1350" y="10497"/>
                      <a:pt x="1347" y="10497"/>
                      <a:pt x="1344" y="10498"/>
                    </a:cubicBezTo>
                    <a:lnTo>
                      <a:pt x="1345" y="10498"/>
                    </a:lnTo>
                    <a:cubicBezTo>
                      <a:pt x="1342" y="10498"/>
                      <a:pt x="1339" y="10499"/>
                      <a:pt x="1336" y="10499"/>
                    </a:cubicBezTo>
                    <a:lnTo>
                      <a:pt x="1289" y="10499"/>
                    </a:lnTo>
                    <a:cubicBezTo>
                      <a:pt x="1280" y="10498"/>
                      <a:pt x="1274" y="10498"/>
                      <a:pt x="1272" y="10498"/>
                    </a:cubicBezTo>
                    <a:cubicBezTo>
                      <a:pt x="1182" y="10484"/>
                      <a:pt x="1135" y="10505"/>
                      <a:pt x="918" y="10435"/>
                    </a:cubicBezTo>
                    <a:cubicBezTo>
                      <a:pt x="657" y="10339"/>
                      <a:pt x="405" y="10082"/>
                      <a:pt x="245" y="9797"/>
                    </a:cubicBezTo>
                    <a:cubicBezTo>
                      <a:pt x="181" y="9683"/>
                      <a:pt x="161" y="9623"/>
                      <a:pt x="122" y="9501"/>
                    </a:cubicBezTo>
                    <a:cubicBezTo>
                      <a:pt x="112" y="9486"/>
                      <a:pt x="97" y="9480"/>
                      <a:pt x="83" y="9480"/>
                    </a:cubicBezTo>
                    <a:cubicBezTo>
                      <a:pt x="50" y="9480"/>
                      <a:pt x="17" y="9510"/>
                      <a:pt x="28" y="9547"/>
                    </a:cubicBezTo>
                    <a:cubicBezTo>
                      <a:pt x="55" y="9693"/>
                      <a:pt x="130" y="9825"/>
                      <a:pt x="203" y="9952"/>
                    </a:cubicBezTo>
                    <a:cubicBezTo>
                      <a:pt x="304" y="10113"/>
                      <a:pt x="425" y="10266"/>
                      <a:pt x="570" y="10390"/>
                    </a:cubicBezTo>
                    <a:cubicBezTo>
                      <a:pt x="750" y="10536"/>
                      <a:pt x="989" y="10664"/>
                      <a:pt x="1180" y="10664"/>
                    </a:cubicBezTo>
                    <a:cubicBezTo>
                      <a:pt x="1213" y="10664"/>
                      <a:pt x="1245" y="10660"/>
                      <a:pt x="1274" y="10652"/>
                    </a:cubicBezTo>
                    <a:cubicBezTo>
                      <a:pt x="1285" y="10651"/>
                      <a:pt x="1299" y="10646"/>
                      <a:pt x="1309" y="10642"/>
                    </a:cubicBezTo>
                    <a:cubicBezTo>
                      <a:pt x="1316" y="10639"/>
                      <a:pt x="1326" y="10633"/>
                      <a:pt x="1335" y="10630"/>
                    </a:cubicBezTo>
                    <a:cubicBezTo>
                      <a:pt x="1343" y="10633"/>
                      <a:pt x="1351" y="10635"/>
                      <a:pt x="1359" y="10635"/>
                    </a:cubicBezTo>
                    <a:cubicBezTo>
                      <a:pt x="1371" y="10635"/>
                      <a:pt x="1382" y="10632"/>
                      <a:pt x="1393" y="10626"/>
                    </a:cubicBezTo>
                    <a:lnTo>
                      <a:pt x="1393" y="10626"/>
                    </a:lnTo>
                    <a:cubicBezTo>
                      <a:pt x="1393" y="10626"/>
                      <a:pt x="1393" y="10626"/>
                      <a:pt x="1393" y="10626"/>
                    </a:cubicBezTo>
                    <a:cubicBezTo>
                      <a:pt x="1393" y="10626"/>
                      <a:pt x="1396" y="10625"/>
                      <a:pt x="1401" y="10621"/>
                    </a:cubicBezTo>
                    <a:lnTo>
                      <a:pt x="1403" y="10618"/>
                    </a:lnTo>
                    <a:cubicBezTo>
                      <a:pt x="1403" y="10618"/>
                      <a:pt x="1404" y="10618"/>
                      <a:pt x="1404" y="10617"/>
                    </a:cubicBezTo>
                    <a:lnTo>
                      <a:pt x="1403" y="10617"/>
                    </a:lnTo>
                    <a:cubicBezTo>
                      <a:pt x="1613" y="10430"/>
                      <a:pt x="1804" y="10220"/>
                      <a:pt x="2005" y="10026"/>
                    </a:cubicBezTo>
                    <a:cubicBezTo>
                      <a:pt x="2098" y="9936"/>
                      <a:pt x="2189" y="9845"/>
                      <a:pt x="2272" y="9746"/>
                    </a:cubicBezTo>
                    <a:cubicBezTo>
                      <a:pt x="2288" y="9727"/>
                      <a:pt x="2308" y="9710"/>
                      <a:pt x="2307" y="9684"/>
                    </a:cubicBezTo>
                    <a:cubicBezTo>
                      <a:pt x="2308" y="9650"/>
                      <a:pt x="2277" y="9629"/>
                      <a:pt x="2247" y="9629"/>
                    </a:cubicBezTo>
                    <a:cubicBezTo>
                      <a:pt x="2246" y="9629"/>
                      <a:pt x="2245" y="9629"/>
                      <a:pt x="2243" y="9629"/>
                    </a:cubicBezTo>
                    <a:cubicBezTo>
                      <a:pt x="2235" y="9617"/>
                      <a:pt x="2222" y="9607"/>
                      <a:pt x="2207" y="9603"/>
                    </a:cubicBezTo>
                    <a:cubicBezTo>
                      <a:pt x="2202" y="9601"/>
                      <a:pt x="2197" y="9601"/>
                      <a:pt x="2192" y="9601"/>
                    </a:cubicBezTo>
                    <a:cubicBezTo>
                      <a:pt x="2161" y="9601"/>
                      <a:pt x="2130" y="9617"/>
                      <a:pt x="2101" y="9622"/>
                    </a:cubicBezTo>
                    <a:cubicBezTo>
                      <a:pt x="2019" y="9640"/>
                      <a:pt x="1999" y="9643"/>
                      <a:pt x="1933" y="9648"/>
                    </a:cubicBezTo>
                    <a:cubicBezTo>
                      <a:pt x="1895" y="9653"/>
                      <a:pt x="1858" y="9655"/>
                      <a:pt x="1820" y="9655"/>
                    </a:cubicBezTo>
                    <a:cubicBezTo>
                      <a:pt x="1509" y="9655"/>
                      <a:pt x="1227" y="9493"/>
                      <a:pt x="1061" y="9276"/>
                    </a:cubicBezTo>
                    <a:cubicBezTo>
                      <a:pt x="927" y="9102"/>
                      <a:pt x="882" y="8882"/>
                      <a:pt x="860" y="8687"/>
                    </a:cubicBezTo>
                    <a:cubicBezTo>
                      <a:pt x="837" y="8339"/>
                      <a:pt x="982" y="8047"/>
                      <a:pt x="1207" y="7798"/>
                    </a:cubicBezTo>
                    <a:cubicBezTo>
                      <a:pt x="1237" y="7764"/>
                      <a:pt x="1265" y="7734"/>
                      <a:pt x="1294" y="7708"/>
                    </a:cubicBezTo>
                    <a:cubicBezTo>
                      <a:pt x="1344" y="7683"/>
                      <a:pt x="1396" y="7660"/>
                      <a:pt x="1447" y="7639"/>
                    </a:cubicBezTo>
                    <a:cubicBezTo>
                      <a:pt x="1846" y="7441"/>
                      <a:pt x="2716" y="7274"/>
                      <a:pt x="3232" y="6914"/>
                    </a:cubicBezTo>
                    <a:cubicBezTo>
                      <a:pt x="3262" y="6894"/>
                      <a:pt x="3291" y="6874"/>
                      <a:pt x="3318" y="6854"/>
                    </a:cubicBezTo>
                    <a:lnTo>
                      <a:pt x="3407" y="6804"/>
                    </a:lnTo>
                    <a:lnTo>
                      <a:pt x="3407" y="6804"/>
                    </a:lnTo>
                    <a:cubicBezTo>
                      <a:pt x="3041" y="7264"/>
                      <a:pt x="2793" y="7835"/>
                      <a:pt x="2805" y="8380"/>
                    </a:cubicBezTo>
                    <a:cubicBezTo>
                      <a:pt x="2808" y="8479"/>
                      <a:pt x="2818" y="8577"/>
                      <a:pt x="2833" y="8675"/>
                    </a:cubicBezTo>
                    <a:cubicBezTo>
                      <a:pt x="2843" y="8758"/>
                      <a:pt x="2876" y="8865"/>
                      <a:pt x="2955" y="8865"/>
                    </a:cubicBezTo>
                    <a:cubicBezTo>
                      <a:pt x="2976" y="8865"/>
                      <a:pt x="2999" y="8858"/>
                      <a:pt x="3026" y="8841"/>
                    </a:cubicBezTo>
                    <a:cubicBezTo>
                      <a:pt x="3267" y="8701"/>
                      <a:pt x="3634" y="8267"/>
                      <a:pt x="3808" y="7851"/>
                    </a:cubicBezTo>
                    <a:cubicBezTo>
                      <a:pt x="3940" y="7554"/>
                      <a:pt x="3986" y="7209"/>
                      <a:pt x="4007" y="6979"/>
                    </a:cubicBezTo>
                    <a:cubicBezTo>
                      <a:pt x="4033" y="6740"/>
                      <a:pt x="4080" y="6374"/>
                      <a:pt x="4194" y="6126"/>
                    </a:cubicBezTo>
                    <a:lnTo>
                      <a:pt x="4194" y="6126"/>
                    </a:lnTo>
                    <a:cubicBezTo>
                      <a:pt x="4190" y="6134"/>
                      <a:pt x="4189" y="6138"/>
                      <a:pt x="4189" y="6138"/>
                    </a:cubicBezTo>
                    <a:cubicBezTo>
                      <a:pt x="4189" y="6138"/>
                      <a:pt x="4204" y="6106"/>
                      <a:pt x="4209" y="6097"/>
                    </a:cubicBezTo>
                    <a:cubicBezTo>
                      <a:pt x="4223" y="6071"/>
                      <a:pt x="4246" y="6051"/>
                      <a:pt x="4249" y="6023"/>
                    </a:cubicBezTo>
                    <a:cubicBezTo>
                      <a:pt x="4250" y="6014"/>
                      <a:pt x="4250" y="6006"/>
                      <a:pt x="4249" y="5998"/>
                    </a:cubicBezTo>
                    <a:cubicBezTo>
                      <a:pt x="4292" y="5931"/>
                      <a:pt x="4333" y="5862"/>
                      <a:pt x="4370" y="5792"/>
                    </a:cubicBezTo>
                    <a:cubicBezTo>
                      <a:pt x="4486" y="5579"/>
                      <a:pt x="4583" y="5354"/>
                      <a:pt x="4653" y="5123"/>
                    </a:cubicBezTo>
                    <a:cubicBezTo>
                      <a:pt x="4673" y="5424"/>
                      <a:pt x="4733" y="5720"/>
                      <a:pt x="4854" y="6002"/>
                    </a:cubicBezTo>
                    <a:cubicBezTo>
                      <a:pt x="4908" y="6127"/>
                      <a:pt x="4965" y="6253"/>
                      <a:pt x="5054" y="6356"/>
                    </a:cubicBezTo>
                    <a:cubicBezTo>
                      <a:pt x="5095" y="6403"/>
                      <a:pt x="5157" y="6474"/>
                      <a:pt x="5220" y="6474"/>
                    </a:cubicBezTo>
                    <a:cubicBezTo>
                      <a:pt x="5242" y="6474"/>
                      <a:pt x="5263" y="6466"/>
                      <a:pt x="5284" y="6446"/>
                    </a:cubicBezTo>
                    <a:cubicBezTo>
                      <a:pt x="5333" y="6404"/>
                      <a:pt x="5350" y="6339"/>
                      <a:pt x="5366" y="6279"/>
                    </a:cubicBezTo>
                    <a:cubicBezTo>
                      <a:pt x="5393" y="6171"/>
                      <a:pt x="5405" y="6059"/>
                      <a:pt x="5409" y="5947"/>
                    </a:cubicBezTo>
                    <a:cubicBezTo>
                      <a:pt x="5434" y="5321"/>
                      <a:pt x="5125" y="4710"/>
                      <a:pt x="4918" y="4200"/>
                    </a:cubicBezTo>
                    <a:cubicBezTo>
                      <a:pt x="4868" y="4086"/>
                      <a:pt x="4827" y="3948"/>
                      <a:pt x="4795" y="3866"/>
                    </a:cubicBezTo>
                    <a:lnTo>
                      <a:pt x="4795" y="3842"/>
                    </a:lnTo>
                    <a:cubicBezTo>
                      <a:pt x="4807" y="3401"/>
                      <a:pt x="4785" y="2959"/>
                      <a:pt x="4816" y="2517"/>
                    </a:cubicBezTo>
                    <a:cubicBezTo>
                      <a:pt x="4833" y="2285"/>
                      <a:pt x="4862" y="2068"/>
                      <a:pt x="4913" y="1842"/>
                    </a:cubicBezTo>
                    <a:cubicBezTo>
                      <a:pt x="4926" y="1807"/>
                      <a:pt x="4918" y="1827"/>
                      <a:pt x="4931" y="1796"/>
                    </a:cubicBezTo>
                    <a:cubicBezTo>
                      <a:pt x="5019" y="1622"/>
                      <a:pt x="5065" y="1578"/>
                      <a:pt x="5172" y="1454"/>
                    </a:cubicBezTo>
                    <a:cubicBezTo>
                      <a:pt x="5331" y="1271"/>
                      <a:pt x="5520" y="1131"/>
                      <a:pt x="5717" y="1054"/>
                    </a:cubicBezTo>
                    <a:cubicBezTo>
                      <a:pt x="5843" y="1006"/>
                      <a:pt x="5893" y="1002"/>
                      <a:pt x="5994" y="998"/>
                    </a:cubicBezTo>
                    <a:cubicBezTo>
                      <a:pt x="6022" y="998"/>
                      <a:pt x="6038" y="982"/>
                      <a:pt x="6047" y="961"/>
                    </a:cubicBezTo>
                    <a:cubicBezTo>
                      <a:pt x="6053" y="955"/>
                      <a:pt x="6058" y="947"/>
                      <a:pt x="6061" y="937"/>
                    </a:cubicBezTo>
                    <a:cubicBezTo>
                      <a:pt x="6072" y="874"/>
                      <a:pt x="6079" y="808"/>
                      <a:pt x="6094" y="745"/>
                    </a:cubicBezTo>
                    <a:cubicBezTo>
                      <a:pt x="6125" y="528"/>
                      <a:pt x="6210" y="255"/>
                      <a:pt x="6283" y="142"/>
                    </a:cubicBezTo>
                    <a:cubicBezTo>
                      <a:pt x="6294" y="129"/>
                      <a:pt x="6304" y="113"/>
                      <a:pt x="6310" y="97"/>
                    </a:cubicBezTo>
                    <a:cubicBezTo>
                      <a:pt x="6316" y="88"/>
                      <a:pt x="6320" y="76"/>
                      <a:pt x="6320" y="64"/>
                    </a:cubicBezTo>
                    <a:cubicBezTo>
                      <a:pt x="6320" y="40"/>
                      <a:pt x="6306" y="20"/>
                      <a:pt x="6287" y="10"/>
                    </a:cubicBezTo>
                    <a:cubicBezTo>
                      <a:pt x="6277" y="4"/>
                      <a:pt x="6266" y="1"/>
                      <a:pt x="625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5" name="Google Shape;13735;p33"/>
              <p:cNvSpPr/>
              <p:nvPr/>
            </p:nvSpPr>
            <p:spPr>
              <a:xfrm>
                <a:off x="6184975" y="2672200"/>
                <a:ext cx="2407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963" h="2212" extrusionOk="0">
                    <a:moveTo>
                      <a:pt x="883" y="0"/>
                    </a:moveTo>
                    <a:cubicBezTo>
                      <a:pt x="862" y="0"/>
                      <a:pt x="842" y="10"/>
                      <a:pt x="833" y="31"/>
                    </a:cubicBezTo>
                    <a:cubicBezTo>
                      <a:pt x="765" y="173"/>
                      <a:pt x="697" y="316"/>
                      <a:pt x="631" y="461"/>
                    </a:cubicBezTo>
                    <a:cubicBezTo>
                      <a:pt x="621" y="452"/>
                      <a:pt x="608" y="447"/>
                      <a:pt x="595" y="447"/>
                    </a:cubicBezTo>
                    <a:cubicBezTo>
                      <a:pt x="586" y="447"/>
                      <a:pt x="577" y="449"/>
                      <a:pt x="568" y="454"/>
                    </a:cubicBezTo>
                    <a:cubicBezTo>
                      <a:pt x="525" y="494"/>
                      <a:pt x="507" y="555"/>
                      <a:pt x="476" y="605"/>
                    </a:cubicBezTo>
                    <a:cubicBezTo>
                      <a:pt x="411" y="720"/>
                      <a:pt x="349" y="839"/>
                      <a:pt x="294" y="960"/>
                    </a:cubicBezTo>
                    <a:cubicBezTo>
                      <a:pt x="160" y="1247"/>
                      <a:pt x="52" y="1590"/>
                      <a:pt x="0" y="1929"/>
                    </a:cubicBezTo>
                    <a:cubicBezTo>
                      <a:pt x="102" y="1529"/>
                      <a:pt x="272" y="1177"/>
                      <a:pt x="472" y="823"/>
                    </a:cubicBezTo>
                    <a:lnTo>
                      <a:pt x="472" y="823"/>
                    </a:lnTo>
                    <a:cubicBezTo>
                      <a:pt x="310" y="1208"/>
                      <a:pt x="167" y="1601"/>
                      <a:pt x="63" y="2005"/>
                    </a:cubicBezTo>
                    <a:cubicBezTo>
                      <a:pt x="153" y="1739"/>
                      <a:pt x="274" y="1491"/>
                      <a:pt x="389" y="1230"/>
                    </a:cubicBezTo>
                    <a:cubicBezTo>
                      <a:pt x="495" y="1006"/>
                      <a:pt x="596" y="781"/>
                      <a:pt x="702" y="557"/>
                    </a:cubicBezTo>
                    <a:lnTo>
                      <a:pt x="702" y="557"/>
                    </a:lnTo>
                    <a:cubicBezTo>
                      <a:pt x="594" y="827"/>
                      <a:pt x="486" y="1096"/>
                      <a:pt x="384" y="1369"/>
                    </a:cubicBezTo>
                    <a:cubicBezTo>
                      <a:pt x="272" y="1659"/>
                      <a:pt x="188" y="1945"/>
                      <a:pt x="34" y="2211"/>
                    </a:cubicBezTo>
                    <a:cubicBezTo>
                      <a:pt x="179" y="2015"/>
                      <a:pt x="278" y="1788"/>
                      <a:pt x="376" y="1564"/>
                    </a:cubicBezTo>
                    <a:cubicBezTo>
                      <a:pt x="491" y="1301"/>
                      <a:pt x="601" y="1039"/>
                      <a:pt x="703" y="796"/>
                    </a:cubicBezTo>
                    <a:lnTo>
                      <a:pt x="703" y="796"/>
                    </a:lnTo>
                    <a:cubicBezTo>
                      <a:pt x="558" y="1250"/>
                      <a:pt x="414" y="1688"/>
                      <a:pt x="200" y="2100"/>
                    </a:cubicBezTo>
                    <a:cubicBezTo>
                      <a:pt x="395" y="1803"/>
                      <a:pt x="560" y="1496"/>
                      <a:pt x="692" y="1186"/>
                    </a:cubicBezTo>
                    <a:lnTo>
                      <a:pt x="692" y="1186"/>
                    </a:lnTo>
                    <a:cubicBezTo>
                      <a:pt x="618" y="1446"/>
                      <a:pt x="530" y="1703"/>
                      <a:pt x="401" y="1936"/>
                    </a:cubicBezTo>
                    <a:cubicBezTo>
                      <a:pt x="612" y="1642"/>
                      <a:pt x="771" y="1307"/>
                      <a:pt x="874" y="960"/>
                    </a:cubicBezTo>
                    <a:cubicBezTo>
                      <a:pt x="905" y="854"/>
                      <a:pt x="927" y="755"/>
                      <a:pt x="925" y="718"/>
                    </a:cubicBezTo>
                    <a:cubicBezTo>
                      <a:pt x="924" y="690"/>
                      <a:pt x="899" y="673"/>
                      <a:pt x="874" y="671"/>
                    </a:cubicBezTo>
                    <a:cubicBezTo>
                      <a:pt x="894" y="600"/>
                      <a:pt x="910" y="530"/>
                      <a:pt x="910" y="497"/>
                    </a:cubicBezTo>
                    <a:cubicBezTo>
                      <a:pt x="909" y="469"/>
                      <a:pt x="883" y="449"/>
                      <a:pt x="857" y="449"/>
                    </a:cubicBezTo>
                    <a:cubicBezTo>
                      <a:pt x="855" y="449"/>
                      <a:pt x="854" y="449"/>
                      <a:pt x="853" y="449"/>
                    </a:cubicBezTo>
                    <a:cubicBezTo>
                      <a:pt x="874" y="399"/>
                      <a:pt x="898" y="344"/>
                      <a:pt x="922" y="290"/>
                    </a:cubicBezTo>
                    <a:cubicBezTo>
                      <a:pt x="935" y="249"/>
                      <a:pt x="963" y="212"/>
                      <a:pt x="963" y="169"/>
                    </a:cubicBezTo>
                    <a:cubicBezTo>
                      <a:pt x="962" y="143"/>
                      <a:pt x="937" y="126"/>
                      <a:pt x="913" y="125"/>
                    </a:cubicBezTo>
                    <a:cubicBezTo>
                      <a:pt x="929" y="94"/>
                      <a:pt x="940" y="65"/>
                      <a:pt x="936" y="39"/>
                    </a:cubicBezTo>
                    <a:cubicBezTo>
                      <a:pt x="930" y="14"/>
                      <a:pt x="906" y="0"/>
                      <a:pt x="88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6" name="Google Shape;13736;p33"/>
              <p:cNvSpPr/>
              <p:nvPr/>
            </p:nvSpPr>
            <p:spPr>
              <a:xfrm>
                <a:off x="6247100" y="2524325"/>
                <a:ext cx="123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143" extrusionOk="0">
                    <a:moveTo>
                      <a:pt x="348" y="1"/>
                    </a:moveTo>
                    <a:cubicBezTo>
                      <a:pt x="236" y="1"/>
                      <a:pt x="121" y="38"/>
                      <a:pt x="22" y="88"/>
                    </a:cubicBezTo>
                    <a:cubicBezTo>
                      <a:pt x="0" y="101"/>
                      <a:pt x="5" y="137"/>
                      <a:pt x="30" y="142"/>
                    </a:cubicBezTo>
                    <a:cubicBezTo>
                      <a:pt x="35" y="143"/>
                      <a:pt x="38" y="143"/>
                      <a:pt x="41" y="143"/>
                    </a:cubicBezTo>
                    <a:cubicBezTo>
                      <a:pt x="53" y="143"/>
                      <a:pt x="53" y="138"/>
                      <a:pt x="73" y="132"/>
                    </a:cubicBezTo>
                    <a:cubicBezTo>
                      <a:pt x="133" y="109"/>
                      <a:pt x="123" y="113"/>
                      <a:pt x="173" y="90"/>
                    </a:cubicBezTo>
                    <a:cubicBezTo>
                      <a:pt x="234" y="65"/>
                      <a:pt x="357" y="22"/>
                      <a:pt x="456" y="22"/>
                    </a:cubicBezTo>
                    <a:cubicBezTo>
                      <a:pt x="469" y="22"/>
                      <a:pt x="482" y="23"/>
                      <a:pt x="494" y="25"/>
                    </a:cubicBezTo>
                    <a:cubicBezTo>
                      <a:pt x="447" y="8"/>
                      <a:pt x="398" y="1"/>
                      <a:pt x="34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7" name="Google Shape;13737;p33"/>
              <p:cNvSpPr/>
              <p:nvPr/>
            </p:nvSpPr>
            <p:spPr>
              <a:xfrm>
                <a:off x="6110100" y="2712475"/>
                <a:ext cx="46725" cy="64975"/>
              </a:xfrm>
              <a:custGeom>
                <a:avLst/>
                <a:gdLst/>
                <a:ahLst/>
                <a:cxnLst/>
                <a:rect l="l" t="t" r="r" b="b"/>
                <a:pathLst>
                  <a:path w="1869" h="2599" extrusionOk="0">
                    <a:moveTo>
                      <a:pt x="887" y="1"/>
                    </a:moveTo>
                    <a:cubicBezTo>
                      <a:pt x="875" y="1"/>
                      <a:pt x="863" y="4"/>
                      <a:pt x="852" y="10"/>
                    </a:cubicBezTo>
                    <a:cubicBezTo>
                      <a:pt x="842" y="15"/>
                      <a:pt x="834" y="25"/>
                      <a:pt x="828" y="34"/>
                    </a:cubicBezTo>
                    <a:cubicBezTo>
                      <a:pt x="821" y="41"/>
                      <a:pt x="811" y="54"/>
                      <a:pt x="808" y="61"/>
                    </a:cubicBezTo>
                    <a:cubicBezTo>
                      <a:pt x="759" y="127"/>
                      <a:pt x="718" y="198"/>
                      <a:pt x="686" y="271"/>
                    </a:cubicBezTo>
                    <a:cubicBezTo>
                      <a:pt x="675" y="252"/>
                      <a:pt x="654" y="242"/>
                      <a:pt x="633" y="242"/>
                    </a:cubicBezTo>
                    <a:cubicBezTo>
                      <a:pt x="616" y="242"/>
                      <a:pt x="600" y="248"/>
                      <a:pt x="588" y="260"/>
                    </a:cubicBezTo>
                    <a:cubicBezTo>
                      <a:pt x="569" y="282"/>
                      <a:pt x="566" y="312"/>
                      <a:pt x="553" y="339"/>
                    </a:cubicBezTo>
                    <a:lnTo>
                      <a:pt x="531" y="412"/>
                    </a:lnTo>
                    <a:cubicBezTo>
                      <a:pt x="525" y="411"/>
                      <a:pt x="519" y="410"/>
                      <a:pt x="513" y="410"/>
                    </a:cubicBezTo>
                    <a:cubicBezTo>
                      <a:pt x="487" y="410"/>
                      <a:pt x="461" y="423"/>
                      <a:pt x="448" y="447"/>
                    </a:cubicBezTo>
                    <a:lnTo>
                      <a:pt x="448" y="446"/>
                    </a:lnTo>
                    <a:cubicBezTo>
                      <a:pt x="445" y="450"/>
                      <a:pt x="444" y="454"/>
                      <a:pt x="443" y="459"/>
                    </a:cubicBezTo>
                    <a:lnTo>
                      <a:pt x="443" y="459"/>
                    </a:lnTo>
                    <a:cubicBezTo>
                      <a:pt x="443" y="457"/>
                      <a:pt x="443" y="455"/>
                      <a:pt x="444" y="453"/>
                    </a:cubicBezTo>
                    <a:lnTo>
                      <a:pt x="444" y="453"/>
                    </a:lnTo>
                    <a:lnTo>
                      <a:pt x="440" y="461"/>
                    </a:lnTo>
                    <a:lnTo>
                      <a:pt x="440" y="460"/>
                    </a:lnTo>
                    <a:cubicBezTo>
                      <a:pt x="429" y="484"/>
                      <a:pt x="418" y="510"/>
                      <a:pt x="409" y="535"/>
                    </a:cubicBezTo>
                    <a:cubicBezTo>
                      <a:pt x="406" y="535"/>
                      <a:pt x="403" y="535"/>
                      <a:pt x="400" y="535"/>
                    </a:cubicBezTo>
                    <a:cubicBezTo>
                      <a:pt x="382" y="535"/>
                      <a:pt x="364" y="541"/>
                      <a:pt x="350" y="555"/>
                    </a:cubicBezTo>
                    <a:cubicBezTo>
                      <a:pt x="332" y="576"/>
                      <a:pt x="314" y="625"/>
                      <a:pt x="299" y="682"/>
                    </a:cubicBezTo>
                    <a:lnTo>
                      <a:pt x="291" y="685"/>
                    </a:lnTo>
                    <a:cubicBezTo>
                      <a:pt x="280" y="692"/>
                      <a:pt x="272" y="700"/>
                      <a:pt x="267" y="713"/>
                    </a:cubicBezTo>
                    <a:cubicBezTo>
                      <a:pt x="252" y="735"/>
                      <a:pt x="239" y="760"/>
                      <a:pt x="229" y="786"/>
                    </a:cubicBezTo>
                    <a:cubicBezTo>
                      <a:pt x="222" y="798"/>
                      <a:pt x="208" y="865"/>
                      <a:pt x="202" y="903"/>
                    </a:cubicBezTo>
                    <a:lnTo>
                      <a:pt x="195" y="906"/>
                    </a:lnTo>
                    <a:cubicBezTo>
                      <a:pt x="183" y="914"/>
                      <a:pt x="174" y="924"/>
                      <a:pt x="169" y="936"/>
                    </a:cubicBezTo>
                    <a:cubicBezTo>
                      <a:pt x="165" y="942"/>
                      <a:pt x="161" y="949"/>
                      <a:pt x="159" y="957"/>
                    </a:cubicBezTo>
                    <a:cubicBezTo>
                      <a:pt x="140" y="1001"/>
                      <a:pt x="128" y="1045"/>
                      <a:pt x="119" y="1092"/>
                    </a:cubicBezTo>
                    <a:cubicBezTo>
                      <a:pt x="109" y="1133"/>
                      <a:pt x="104" y="1176"/>
                      <a:pt x="100" y="1217"/>
                    </a:cubicBezTo>
                    <a:cubicBezTo>
                      <a:pt x="72" y="1220"/>
                      <a:pt x="47" y="1243"/>
                      <a:pt x="46" y="1272"/>
                    </a:cubicBezTo>
                    <a:cubicBezTo>
                      <a:pt x="28" y="1339"/>
                      <a:pt x="36" y="1310"/>
                      <a:pt x="27" y="1388"/>
                    </a:cubicBezTo>
                    <a:cubicBezTo>
                      <a:pt x="0" y="1755"/>
                      <a:pt x="224" y="2140"/>
                      <a:pt x="536" y="2353"/>
                    </a:cubicBezTo>
                    <a:cubicBezTo>
                      <a:pt x="713" y="2480"/>
                      <a:pt x="919" y="2582"/>
                      <a:pt x="1139" y="2598"/>
                    </a:cubicBezTo>
                    <a:cubicBezTo>
                      <a:pt x="923" y="2557"/>
                      <a:pt x="730" y="2433"/>
                      <a:pt x="577" y="2300"/>
                    </a:cubicBezTo>
                    <a:cubicBezTo>
                      <a:pt x="426" y="2161"/>
                      <a:pt x="326" y="2034"/>
                      <a:pt x="257" y="1862"/>
                    </a:cubicBezTo>
                    <a:lnTo>
                      <a:pt x="257" y="1862"/>
                    </a:lnTo>
                    <a:cubicBezTo>
                      <a:pt x="332" y="1995"/>
                      <a:pt x="432" y="2115"/>
                      <a:pt x="547" y="2212"/>
                    </a:cubicBezTo>
                    <a:cubicBezTo>
                      <a:pt x="733" y="2374"/>
                      <a:pt x="974" y="2453"/>
                      <a:pt x="1220" y="2463"/>
                    </a:cubicBezTo>
                    <a:cubicBezTo>
                      <a:pt x="1078" y="2439"/>
                      <a:pt x="949" y="2401"/>
                      <a:pt x="830" y="2337"/>
                    </a:cubicBezTo>
                    <a:cubicBezTo>
                      <a:pt x="607" y="2209"/>
                      <a:pt x="439" y="2016"/>
                      <a:pt x="350" y="1800"/>
                    </a:cubicBezTo>
                    <a:lnTo>
                      <a:pt x="350" y="1800"/>
                    </a:lnTo>
                    <a:cubicBezTo>
                      <a:pt x="416" y="1912"/>
                      <a:pt x="501" y="2012"/>
                      <a:pt x="605" y="2095"/>
                    </a:cubicBezTo>
                    <a:cubicBezTo>
                      <a:pt x="816" y="2258"/>
                      <a:pt x="1071" y="2378"/>
                      <a:pt x="1341" y="2378"/>
                    </a:cubicBezTo>
                    <a:cubicBezTo>
                      <a:pt x="1353" y="2378"/>
                      <a:pt x="1365" y="2377"/>
                      <a:pt x="1377" y="2377"/>
                    </a:cubicBezTo>
                    <a:cubicBezTo>
                      <a:pt x="1268" y="2369"/>
                      <a:pt x="1128" y="2334"/>
                      <a:pt x="1045" y="2295"/>
                    </a:cubicBezTo>
                    <a:cubicBezTo>
                      <a:pt x="923" y="2243"/>
                      <a:pt x="805" y="2153"/>
                      <a:pt x="722" y="2087"/>
                    </a:cubicBezTo>
                    <a:cubicBezTo>
                      <a:pt x="550" y="1946"/>
                      <a:pt x="437" y="1774"/>
                      <a:pt x="376" y="1586"/>
                    </a:cubicBezTo>
                    <a:lnTo>
                      <a:pt x="376" y="1586"/>
                    </a:lnTo>
                    <a:cubicBezTo>
                      <a:pt x="543" y="1938"/>
                      <a:pt x="876" y="2208"/>
                      <a:pt x="1330" y="2262"/>
                    </a:cubicBezTo>
                    <a:cubicBezTo>
                      <a:pt x="947" y="2180"/>
                      <a:pt x="656" y="1938"/>
                      <a:pt x="500" y="1595"/>
                    </a:cubicBezTo>
                    <a:cubicBezTo>
                      <a:pt x="489" y="1574"/>
                      <a:pt x="476" y="1540"/>
                      <a:pt x="461" y="1500"/>
                    </a:cubicBezTo>
                    <a:lnTo>
                      <a:pt x="461" y="1500"/>
                    </a:lnTo>
                    <a:cubicBezTo>
                      <a:pt x="509" y="1604"/>
                      <a:pt x="571" y="1702"/>
                      <a:pt x="646" y="1787"/>
                    </a:cubicBezTo>
                    <a:cubicBezTo>
                      <a:pt x="877" y="2029"/>
                      <a:pt x="1210" y="2177"/>
                      <a:pt x="1546" y="2177"/>
                    </a:cubicBezTo>
                    <a:cubicBezTo>
                      <a:pt x="1559" y="2177"/>
                      <a:pt x="1573" y="2176"/>
                      <a:pt x="1586" y="2176"/>
                    </a:cubicBezTo>
                    <a:cubicBezTo>
                      <a:pt x="1052" y="2145"/>
                      <a:pt x="641" y="1749"/>
                      <a:pt x="536" y="1364"/>
                    </a:cubicBezTo>
                    <a:cubicBezTo>
                      <a:pt x="505" y="1265"/>
                      <a:pt x="489" y="1164"/>
                      <a:pt x="485" y="1065"/>
                    </a:cubicBezTo>
                    <a:lnTo>
                      <a:pt x="485" y="1065"/>
                    </a:lnTo>
                    <a:cubicBezTo>
                      <a:pt x="504" y="1192"/>
                      <a:pt x="552" y="1354"/>
                      <a:pt x="586" y="1423"/>
                    </a:cubicBezTo>
                    <a:cubicBezTo>
                      <a:pt x="624" y="1528"/>
                      <a:pt x="762" y="1759"/>
                      <a:pt x="896" y="1857"/>
                    </a:cubicBezTo>
                    <a:cubicBezTo>
                      <a:pt x="1093" y="2014"/>
                      <a:pt x="1345" y="2094"/>
                      <a:pt x="1597" y="2094"/>
                    </a:cubicBezTo>
                    <a:cubicBezTo>
                      <a:pt x="1669" y="2094"/>
                      <a:pt x="1741" y="2087"/>
                      <a:pt x="1812" y="2074"/>
                    </a:cubicBezTo>
                    <a:lnTo>
                      <a:pt x="1812" y="2074"/>
                    </a:lnTo>
                    <a:cubicBezTo>
                      <a:pt x="1779" y="2077"/>
                      <a:pt x="1746" y="2079"/>
                      <a:pt x="1712" y="2079"/>
                    </a:cubicBezTo>
                    <a:cubicBezTo>
                      <a:pt x="1458" y="2079"/>
                      <a:pt x="1188" y="1989"/>
                      <a:pt x="1020" y="1857"/>
                    </a:cubicBezTo>
                    <a:cubicBezTo>
                      <a:pt x="847" y="1719"/>
                      <a:pt x="747" y="1550"/>
                      <a:pt x="671" y="1364"/>
                    </a:cubicBezTo>
                    <a:cubicBezTo>
                      <a:pt x="614" y="1215"/>
                      <a:pt x="588" y="1068"/>
                      <a:pt x="586" y="922"/>
                    </a:cubicBezTo>
                    <a:lnTo>
                      <a:pt x="586" y="922"/>
                    </a:lnTo>
                    <a:cubicBezTo>
                      <a:pt x="631" y="1505"/>
                      <a:pt x="1028" y="2014"/>
                      <a:pt x="1645" y="2014"/>
                    </a:cubicBezTo>
                    <a:cubicBezTo>
                      <a:pt x="1717" y="2014"/>
                      <a:pt x="1791" y="2007"/>
                      <a:pt x="1868" y="1993"/>
                    </a:cubicBezTo>
                    <a:lnTo>
                      <a:pt x="1868" y="1993"/>
                    </a:lnTo>
                    <a:cubicBezTo>
                      <a:pt x="1833" y="1996"/>
                      <a:pt x="1798" y="1997"/>
                      <a:pt x="1764" y="1997"/>
                    </a:cubicBezTo>
                    <a:cubicBezTo>
                      <a:pt x="1530" y="1997"/>
                      <a:pt x="1311" y="1930"/>
                      <a:pt x="1123" y="1789"/>
                    </a:cubicBezTo>
                    <a:cubicBezTo>
                      <a:pt x="959" y="1661"/>
                      <a:pt x="808" y="1430"/>
                      <a:pt x="748" y="1217"/>
                    </a:cubicBezTo>
                    <a:cubicBezTo>
                      <a:pt x="664" y="956"/>
                      <a:pt x="700" y="589"/>
                      <a:pt x="810" y="343"/>
                    </a:cubicBezTo>
                    <a:cubicBezTo>
                      <a:pt x="840" y="278"/>
                      <a:pt x="878" y="218"/>
                      <a:pt x="919" y="160"/>
                    </a:cubicBezTo>
                    <a:cubicBezTo>
                      <a:pt x="939" y="128"/>
                      <a:pt x="973" y="96"/>
                      <a:pt x="960" y="54"/>
                    </a:cubicBezTo>
                    <a:cubicBezTo>
                      <a:pt x="952" y="22"/>
                      <a:pt x="920" y="1"/>
                      <a:pt x="887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8" name="Google Shape;13738;p33"/>
              <p:cNvSpPr/>
              <p:nvPr/>
            </p:nvSpPr>
            <p:spPr>
              <a:xfrm>
                <a:off x="6207600" y="2038400"/>
                <a:ext cx="66875" cy="363325"/>
              </a:xfrm>
              <a:custGeom>
                <a:avLst/>
                <a:gdLst/>
                <a:ahLst/>
                <a:cxnLst/>
                <a:rect l="l" t="t" r="r" b="b"/>
                <a:pathLst>
                  <a:path w="2675" h="14533" extrusionOk="0">
                    <a:moveTo>
                      <a:pt x="1420" y="205"/>
                    </a:moveTo>
                    <a:lnTo>
                      <a:pt x="1420" y="205"/>
                    </a:lnTo>
                    <a:cubicBezTo>
                      <a:pt x="1457" y="215"/>
                      <a:pt x="1494" y="225"/>
                      <a:pt x="1530" y="236"/>
                    </a:cubicBezTo>
                    <a:cubicBezTo>
                      <a:pt x="1784" y="326"/>
                      <a:pt x="2035" y="424"/>
                      <a:pt x="2289" y="519"/>
                    </a:cubicBezTo>
                    <a:cubicBezTo>
                      <a:pt x="2324" y="531"/>
                      <a:pt x="2378" y="556"/>
                      <a:pt x="2423" y="576"/>
                    </a:cubicBezTo>
                    <a:cubicBezTo>
                      <a:pt x="2433" y="578"/>
                      <a:pt x="2440" y="584"/>
                      <a:pt x="2449" y="588"/>
                    </a:cubicBezTo>
                    <a:cubicBezTo>
                      <a:pt x="2452" y="599"/>
                      <a:pt x="2456" y="614"/>
                      <a:pt x="2465" y="639"/>
                    </a:cubicBezTo>
                    <a:cubicBezTo>
                      <a:pt x="2492" y="753"/>
                      <a:pt x="2492" y="885"/>
                      <a:pt x="2501" y="1046"/>
                    </a:cubicBezTo>
                    <a:cubicBezTo>
                      <a:pt x="2527" y="1955"/>
                      <a:pt x="2248" y="2888"/>
                      <a:pt x="1894" y="3657"/>
                    </a:cubicBezTo>
                    <a:cubicBezTo>
                      <a:pt x="1648" y="4191"/>
                      <a:pt x="1337" y="4691"/>
                      <a:pt x="1036" y="5195"/>
                    </a:cubicBezTo>
                    <a:cubicBezTo>
                      <a:pt x="937" y="5361"/>
                      <a:pt x="839" y="5529"/>
                      <a:pt x="747" y="5699"/>
                    </a:cubicBezTo>
                    <a:cubicBezTo>
                      <a:pt x="776" y="5616"/>
                      <a:pt x="804" y="5535"/>
                      <a:pt x="834" y="5454"/>
                    </a:cubicBezTo>
                    <a:cubicBezTo>
                      <a:pt x="1028" y="4932"/>
                      <a:pt x="1258" y="4424"/>
                      <a:pt x="1446" y="3900"/>
                    </a:cubicBezTo>
                    <a:cubicBezTo>
                      <a:pt x="1816" y="2874"/>
                      <a:pt x="2029" y="1948"/>
                      <a:pt x="1725" y="867"/>
                    </a:cubicBezTo>
                    <a:cubicBezTo>
                      <a:pt x="1656" y="633"/>
                      <a:pt x="1557" y="406"/>
                      <a:pt x="1420" y="205"/>
                    </a:cubicBezTo>
                    <a:close/>
                    <a:moveTo>
                      <a:pt x="978" y="11519"/>
                    </a:moveTo>
                    <a:cubicBezTo>
                      <a:pt x="1210" y="11994"/>
                      <a:pt x="1470" y="12457"/>
                      <a:pt x="1692" y="12936"/>
                    </a:cubicBezTo>
                    <a:cubicBezTo>
                      <a:pt x="1867" y="13320"/>
                      <a:pt x="2032" y="13763"/>
                      <a:pt x="2125" y="14213"/>
                    </a:cubicBezTo>
                    <a:cubicBezTo>
                      <a:pt x="2135" y="14267"/>
                      <a:pt x="2142" y="14319"/>
                      <a:pt x="2150" y="14370"/>
                    </a:cubicBezTo>
                    <a:cubicBezTo>
                      <a:pt x="1996" y="14262"/>
                      <a:pt x="1827" y="14185"/>
                      <a:pt x="1669" y="14125"/>
                    </a:cubicBezTo>
                    <a:cubicBezTo>
                      <a:pt x="1625" y="14108"/>
                      <a:pt x="1583" y="14093"/>
                      <a:pt x="1539" y="14078"/>
                    </a:cubicBezTo>
                    <a:cubicBezTo>
                      <a:pt x="1571" y="13326"/>
                      <a:pt x="1313" y="12485"/>
                      <a:pt x="1056" y="11740"/>
                    </a:cubicBezTo>
                    <a:cubicBezTo>
                      <a:pt x="1030" y="11667"/>
                      <a:pt x="1004" y="11593"/>
                      <a:pt x="978" y="11519"/>
                    </a:cubicBezTo>
                    <a:close/>
                    <a:moveTo>
                      <a:pt x="1273" y="0"/>
                    </a:moveTo>
                    <a:cubicBezTo>
                      <a:pt x="1271" y="0"/>
                      <a:pt x="1270" y="0"/>
                      <a:pt x="1269" y="1"/>
                    </a:cubicBezTo>
                    <a:cubicBezTo>
                      <a:pt x="1249" y="2"/>
                      <a:pt x="1229" y="8"/>
                      <a:pt x="1215" y="22"/>
                    </a:cubicBezTo>
                    <a:cubicBezTo>
                      <a:pt x="1210" y="27"/>
                      <a:pt x="1205" y="34"/>
                      <a:pt x="1203" y="41"/>
                    </a:cubicBezTo>
                    <a:cubicBezTo>
                      <a:pt x="1189" y="48"/>
                      <a:pt x="1176" y="59"/>
                      <a:pt x="1167" y="74"/>
                    </a:cubicBezTo>
                    <a:cubicBezTo>
                      <a:pt x="1147" y="106"/>
                      <a:pt x="1152" y="150"/>
                      <a:pt x="1176" y="180"/>
                    </a:cubicBezTo>
                    <a:cubicBezTo>
                      <a:pt x="1200" y="213"/>
                      <a:pt x="1224" y="248"/>
                      <a:pt x="1245" y="283"/>
                    </a:cubicBezTo>
                    <a:cubicBezTo>
                      <a:pt x="1315" y="388"/>
                      <a:pt x="1377" y="500"/>
                      <a:pt x="1427" y="615"/>
                    </a:cubicBezTo>
                    <a:cubicBezTo>
                      <a:pt x="1699" y="1247"/>
                      <a:pt x="1745" y="2118"/>
                      <a:pt x="1566" y="2838"/>
                    </a:cubicBezTo>
                    <a:cubicBezTo>
                      <a:pt x="1327" y="3929"/>
                      <a:pt x="800" y="4926"/>
                      <a:pt x="488" y="5994"/>
                    </a:cubicBezTo>
                    <a:cubicBezTo>
                      <a:pt x="46" y="7492"/>
                      <a:pt x="0" y="9082"/>
                      <a:pt x="556" y="10555"/>
                    </a:cubicBezTo>
                    <a:cubicBezTo>
                      <a:pt x="567" y="10586"/>
                      <a:pt x="579" y="10617"/>
                      <a:pt x="590" y="10647"/>
                    </a:cubicBezTo>
                    <a:cubicBezTo>
                      <a:pt x="632" y="10820"/>
                      <a:pt x="678" y="10993"/>
                      <a:pt x="740" y="11160"/>
                    </a:cubicBezTo>
                    <a:cubicBezTo>
                      <a:pt x="899" y="11600"/>
                      <a:pt x="1064" y="12037"/>
                      <a:pt x="1197" y="12485"/>
                    </a:cubicBezTo>
                    <a:cubicBezTo>
                      <a:pt x="1329" y="12929"/>
                      <a:pt x="1418" y="13351"/>
                      <a:pt x="1436" y="13794"/>
                    </a:cubicBezTo>
                    <a:cubicBezTo>
                      <a:pt x="1440" y="13889"/>
                      <a:pt x="1441" y="13954"/>
                      <a:pt x="1437" y="14022"/>
                    </a:cubicBezTo>
                    <a:cubicBezTo>
                      <a:pt x="1439" y="14073"/>
                      <a:pt x="1427" y="14072"/>
                      <a:pt x="1434" y="14104"/>
                    </a:cubicBezTo>
                    <a:cubicBezTo>
                      <a:pt x="1429" y="14132"/>
                      <a:pt x="1449" y="14164"/>
                      <a:pt x="1481" y="14167"/>
                    </a:cubicBezTo>
                    <a:lnTo>
                      <a:pt x="1624" y="14213"/>
                    </a:lnTo>
                    <a:cubicBezTo>
                      <a:pt x="1782" y="14268"/>
                      <a:pt x="1924" y="14335"/>
                      <a:pt x="2081" y="14441"/>
                    </a:cubicBezTo>
                    <a:cubicBezTo>
                      <a:pt x="2122" y="14471"/>
                      <a:pt x="2127" y="14475"/>
                      <a:pt x="2161" y="14502"/>
                    </a:cubicBezTo>
                    <a:cubicBezTo>
                      <a:pt x="2163" y="14508"/>
                      <a:pt x="2166" y="14513"/>
                      <a:pt x="2171" y="14518"/>
                    </a:cubicBezTo>
                    <a:cubicBezTo>
                      <a:pt x="2180" y="14528"/>
                      <a:pt x="2192" y="14532"/>
                      <a:pt x="2204" y="14532"/>
                    </a:cubicBezTo>
                    <a:cubicBezTo>
                      <a:pt x="2215" y="14532"/>
                      <a:pt x="2227" y="14528"/>
                      <a:pt x="2235" y="14521"/>
                    </a:cubicBezTo>
                    <a:cubicBezTo>
                      <a:pt x="2260" y="14506"/>
                      <a:pt x="2269" y="14471"/>
                      <a:pt x="2249" y="14448"/>
                    </a:cubicBezTo>
                    <a:cubicBezTo>
                      <a:pt x="2155" y="13383"/>
                      <a:pt x="1564" y="12452"/>
                      <a:pt x="1097" y="11515"/>
                    </a:cubicBezTo>
                    <a:cubicBezTo>
                      <a:pt x="903" y="11129"/>
                      <a:pt x="744" y="10747"/>
                      <a:pt x="618" y="10366"/>
                    </a:cubicBezTo>
                    <a:cubicBezTo>
                      <a:pt x="610" y="10327"/>
                      <a:pt x="601" y="10289"/>
                      <a:pt x="591" y="10252"/>
                    </a:cubicBezTo>
                    <a:cubicBezTo>
                      <a:pt x="584" y="10227"/>
                      <a:pt x="585" y="10195"/>
                      <a:pt x="560" y="10180"/>
                    </a:cubicBezTo>
                    <a:cubicBezTo>
                      <a:pt x="239" y="9096"/>
                      <a:pt x="198" y="8012"/>
                      <a:pt x="441" y="6818"/>
                    </a:cubicBezTo>
                    <a:cubicBezTo>
                      <a:pt x="471" y="6671"/>
                      <a:pt x="505" y="6525"/>
                      <a:pt x="543" y="6379"/>
                    </a:cubicBezTo>
                    <a:cubicBezTo>
                      <a:pt x="827" y="5629"/>
                      <a:pt x="1342" y="4946"/>
                      <a:pt x="1727" y="4224"/>
                    </a:cubicBezTo>
                    <a:cubicBezTo>
                      <a:pt x="1997" y="3708"/>
                      <a:pt x="2250" y="3178"/>
                      <a:pt x="2412" y="2615"/>
                    </a:cubicBezTo>
                    <a:cubicBezTo>
                      <a:pt x="2567" y="2050"/>
                      <a:pt x="2675" y="1460"/>
                      <a:pt x="2645" y="872"/>
                    </a:cubicBezTo>
                    <a:cubicBezTo>
                      <a:pt x="2639" y="805"/>
                      <a:pt x="2629" y="604"/>
                      <a:pt x="2577" y="506"/>
                    </a:cubicBezTo>
                    <a:cubicBezTo>
                      <a:pt x="2574" y="495"/>
                      <a:pt x="2568" y="483"/>
                      <a:pt x="2557" y="473"/>
                    </a:cubicBezTo>
                    <a:cubicBezTo>
                      <a:pt x="2552" y="469"/>
                      <a:pt x="2547" y="466"/>
                      <a:pt x="2542" y="464"/>
                    </a:cubicBezTo>
                    <a:lnTo>
                      <a:pt x="2534" y="460"/>
                    </a:lnTo>
                    <a:lnTo>
                      <a:pt x="2533" y="460"/>
                    </a:lnTo>
                    <a:cubicBezTo>
                      <a:pt x="2532" y="459"/>
                      <a:pt x="2528" y="459"/>
                      <a:pt x="2527" y="458"/>
                    </a:cubicBezTo>
                    <a:cubicBezTo>
                      <a:pt x="2472" y="430"/>
                      <a:pt x="2407" y="421"/>
                      <a:pt x="2348" y="396"/>
                    </a:cubicBezTo>
                    <a:cubicBezTo>
                      <a:pt x="2001" y="265"/>
                      <a:pt x="1595" y="146"/>
                      <a:pt x="1349" y="27"/>
                    </a:cubicBezTo>
                    <a:cubicBezTo>
                      <a:pt x="1315" y="13"/>
                      <a:pt x="1308" y="11"/>
                      <a:pt x="1301" y="8"/>
                    </a:cubicBezTo>
                    <a:lnTo>
                      <a:pt x="1301" y="8"/>
                    </a:lnTo>
                    <a:cubicBezTo>
                      <a:pt x="1302" y="8"/>
                      <a:pt x="1302" y="8"/>
                      <a:pt x="1303" y="9"/>
                    </a:cubicBezTo>
                    <a:lnTo>
                      <a:pt x="1303" y="9"/>
                    </a:lnTo>
                    <a:cubicBezTo>
                      <a:pt x="1300" y="8"/>
                      <a:pt x="1296" y="6"/>
                      <a:pt x="1292" y="5"/>
                    </a:cubicBezTo>
                    <a:cubicBezTo>
                      <a:pt x="1291" y="5"/>
                      <a:pt x="1291" y="5"/>
                      <a:pt x="1291" y="4"/>
                    </a:cubicBezTo>
                    <a:lnTo>
                      <a:pt x="1291" y="4"/>
                    </a:lnTo>
                    <a:cubicBezTo>
                      <a:pt x="1291" y="4"/>
                      <a:pt x="1291" y="5"/>
                      <a:pt x="1292" y="5"/>
                    </a:cubicBezTo>
                    <a:cubicBezTo>
                      <a:pt x="1292" y="3"/>
                      <a:pt x="1292" y="3"/>
                      <a:pt x="1291" y="3"/>
                    </a:cubicBezTo>
                    <a:cubicBezTo>
                      <a:pt x="1291" y="4"/>
                      <a:pt x="1291" y="4"/>
                      <a:pt x="1291" y="4"/>
                    </a:cubicBezTo>
                    <a:lnTo>
                      <a:pt x="1291" y="4"/>
                    </a:lnTo>
                    <a:cubicBezTo>
                      <a:pt x="1285" y="2"/>
                      <a:pt x="1278" y="0"/>
                      <a:pt x="127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9" name="Google Shape;13739;p33"/>
              <p:cNvSpPr/>
              <p:nvPr/>
            </p:nvSpPr>
            <p:spPr>
              <a:xfrm>
                <a:off x="6234475" y="2330050"/>
                <a:ext cx="14250" cy="591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2367" extrusionOk="0">
                    <a:moveTo>
                      <a:pt x="45" y="1"/>
                    </a:moveTo>
                    <a:cubicBezTo>
                      <a:pt x="32" y="1"/>
                      <a:pt x="18" y="8"/>
                      <a:pt x="12" y="19"/>
                    </a:cubicBezTo>
                    <a:cubicBezTo>
                      <a:pt x="0" y="39"/>
                      <a:pt x="14" y="59"/>
                      <a:pt x="20" y="78"/>
                    </a:cubicBezTo>
                    <a:cubicBezTo>
                      <a:pt x="181" y="487"/>
                      <a:pt x="299" y="910"/>
                      <a:pt x="396" y="1339"/>
                    </a:cubicBezTo>
                    <a:cubicBezTo>
                      <a:pt x="447" y="1551"/>
                      <a:pt x="491" y="1764"/>
                      <a:pt x="521" y="1980"/>
                    </a:cubicBezTo>
                    <a:cubicBezTo>
                      <a:pt x="535" y="2093"/>
                      <a:pt x="558" y="2241"/>
                      <a:pt x="541" y="2366"/>
                    </a:cubicBezTo>
                    <a:cubicBezTo>
                      <a:pt x="570" y="2252"/>
                      <a:pt x="561" y="2130"/>
                      <a:pt x="558" y="2014"/>
                    </a:cubicBezTo>
                    <a:cubicBezTo>
                      <a:pt x="547" y="1840"/>
                      <a:pt x="529" y="1667"/>
                      <a:pt x="497" y="1496"/>
                    </a:cubicBezTo>
                    <a:cubicBezTo>
                      <a:pt x="408" y="990"/>
                      <a:pt x="272" y="491"/>
                      <a:pt x="74" y="16"/>
                    </a:cubicBezTo>
                    <a:cubicBezTo>
                      <a:pt x="67" y="6"/>
                      <a:pt x="56" y="1"/>
                      <a:pt x="4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0" name="Google Shape;13740;p33"/>
              <p:cNvSpPr/>
              <p:nvPr/>
            </p:nvSpPr>
            <p:spPr>
              <a:xfrm>
                <a:off x="6242075" y="2345700"/>
                <a:ext cx="9125" cy="445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780" extrusionOk="0">
                    <a:moveTo>
                      <a:pt x="50" y="1"/>
                    </a:moveTo>
                    <a:cubicBezTo>
                      <a:pt x="18" y="1"/>
                      <a:pt x="0" y="41"/>
                      <a:pt x="21" y="73"/>
                    </a:cubicBezTo>
                    <a:cubicBezTo>
                      <a:pt x="118" y="322"/>
                      <a:pt x="176" y="583"/>
                      <a:pt x="227" y="843"/>
                    </a:cubicBezTo>
                    <a:cubicBezTo>
                      <a:pt x="289" y="1159"/>
                      <a:pt x="330" y="1455"/>
                      <a:pt x="346" y="1779"/>
                    </a:cubicBezTo>
                    <a:cubicBezTo>
                      <a:pt x="365" y="1430"/>
                      <a:pt x="334" y="1081"/>
                      <a:pt x="279" y="737"/>
                    </a:cubicBezTo>
                    <a:cubicBezTo>
                      <a:pt x="247" y="524"/>
                      <a:pt x="199" y="313"/>
                      <a:pt x="120" y="112"/>
                    </a:cubicBezTo>
                    <a:cubicBezTo>
                      <a:pt x="103" y="78"/>
                      <a:pt x="99" y="31"/>
                      <a:pt x="71" y="6"/>
                    </a:cubicBezTo>
                    <a:cubicBezTo>
                      <a:pt x="64" y="2"/>
                      <a:pt x="57" y="1"/>
                      <a:pt x="5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1" name="Google Shape;13741;p33"/>
              <p:cNvSpPr/>
              <p:nvPr/>
            </p:nvSpPr>
            <p:spPr>
              <a:xfrm>
                <a:off x="6225100" y="2048275"/>
                <a:ext cx="39025" cy="131750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5270" extrusionOk="0">
                    <a:moveTo>
                      <a:pt x="536" y="4306"/>
                    </a:moveTo>
                    <a:lnTo>
                      <a:pt x="536" y="4306"/>
                    </a:lnTo>
                    <a:cubicBezTo>
                      <a:pt x="536" y="4306"/>
                      <a:pt x="536" y="4307"/>
                      <a:pt x="536" y="4307"/>
                    </a:cubicBezTo>
                    <a:cubicBezTo>
                      <a:pt x="536" y="4307"/>
                      <a:pt x="536" y="4306"/>
                      <a:pt x="536" y="4306"/>
                    </a:cubicBezTo>
                    <a:close/>
                    <a:moveTo>
                      <a:pt x="924" y="0"/>
                    </a:moveTo>
                    <a:lnTo>
                      <a:pt x="924" y="0"/>
                    </a:lnTo>
                    <a:cubicBezTo>
                      <a:pt x="1357" y="877"/>
                      <a:pt x="1313" y="1860"/>
                      <a:pt x="1056" y="2771"/>
                    </a:cubicBezTo>
                    <a:cubicBezTo>
                      <a:pt x="917" y="3240"/>
                      <a:pt x="756" y="3569"/>
                      <a:pt x="549" y="4013"/>
                    </a:cubicBezTo>
                    <a:cubicBezTo>
                      <a:pt x="421" y="4277"/>
                      <a:pt x="303" y="4548"/>
                      <a:pt x="183" y="4816"/>
                    </a:cubicBezTo>
                    <a:cubicBezTo>
                      <a:pt x="128" y="4933"/>
                      <a:pt x="67" y="5047"/>
                      <a:pt x="15" y="5166"/>
                    </a:cubicBezTo>
                    <a:cubicBezTo>
                      <a:pt x="12" y="5171"/>
                      <a:pt x="10" y="5177"/>
                      <a:pt x="8" y="5183"/>
                    </a:cubicBezTo>
                    <a:lnTo>
                      <a:pt x="8" y="5183"/>
                    </a:lnTo>
                    <a:cubicBezTo>
                      <a:pt x="8" y="5183"/>
                      <a:pt x="7" y="5184"/>
                      <a:pt x="6" y="5186"/>
                    </a:cubicBezTo>
                    <a:cubicBezTo>
                      <a:pt x="6" y="5187"/>
                      <a:pt x="5" y="5188"/>
                      <a:pt x="5" y="5188"/>
                    </a:cubicBezTo>
                    <a:lnTo>
                      <a:pt x="5" y="5188"/>
                    </a:lnTo>
                    <a:cubicBezTo>
                      <a:pt x="5" y="5189"/>
                      <a:pt x="5" y="5189"/>
                      <a:pt x="5" y="5189"/>
                    </a:cubicBezTo>
                    <a:cubicBezTo>
                      <a:pt x="5" y="5189"/>
                      <a:pt x="5" y="5189"/>
                      <a:pt x="5" y="5189"/>
                    </a:cubicBezTo>
                    <a:lnTo>
                      <a:pt x="5" y="5189"/>
                    </a:lnTo>
                    <a:cubicBezTo>
                      <a:pt x="3" y="5200"/>
                      <a:pt x="1" y="5214"/>
                      <a:pt x="5" y="5229"/>
                    </a:cubicBezTo>
                    <a:cubicBezTo>
                      <a:pt x="11" y="5255"/>
                      <a:pt x="36" y="5270"/>
                      <a:pt x="61" y="5270"/>
                    </a:cubicBezTo>
                    <a:cubicBezTo>
                      <a:pt x="79" y="5270"/>
                      <a:pt x="98" y="5261"/>
                      <a:pt x="108" y="5243"/>
                    </a:cubicBezTo>
                    <a:cubicBezTo>
                      <a:pt x="140" y="5171"/>
                      <a:pt x="165" y="5110"/>
                      <a:pt x="211" y="5016"/>
                    </a:cubicBezTo>
                    <a:cubicBezTo>
                      <a:pt x="221" y="5016"/>
                      <a:pt x="230" y="5015"/>
                      <a:pt x="239" y="5010"/>
                    </a:cubicBezTo>
                    <a:cubicBezTo>
                      <a:pt x="288" y="4962"/>
                      <a:pt x="319" y="4894"/>
                      <a:pt x="358" y="4838"/>
                    </a:cubicBezTo>
                    <a:cubicBezTo>
                      <a:pt x="487" y="4635"/>
                      <a:pt x="610" y="4428"/>
                      <a:pt x="719" y="4213"/>
                    </a:cubicBezTo>
                    <a:cubicBezTo>
                      <a:pt x="1059" y="3540"/>
                      <a:pt x="1327" y="2823"/>
                      <a:pt x="1442" y="2076"/>
                    </a:cubicBezTo>
                    <a:cubicBezTo>
                      <a:pt x="1561" y="1398"/>
                      <a:pt x="1506" y="692"/>
                      <a:pt x="1111" y="109"/>
                    </a:cubicBezTo>
                    <a:lnTo>
                      <a:pt x="1111" y="109"/>
                    </a:lnTo>
                    <a:cubicBezTo>
                      <a:pt x="1461" y="749"/>
                      <a:pt x="1466" y="1493"/>
                      <a:pt x="1338" y="2134"/>
                    </a:cubicBezTo>
                    <a:cubicBezTo>
                      <a:pt x="1225" y="2743"/>
                      <a:pt x="1025" y="3309"/>
                      <a:pt x="773" y="3839"/>
                    </a:cubicBezTo>
                    <a:cubicBezTo>
                      <a:pt x="702" y="3994"/>
                      <a:pt x="624" y="4146"/>
                      <a:pt x="542" y="4296"/>
                    </a:cubicBezTo>
                    <a:lnTo>
                      <a:pt x="542" y="4296"/>
                    </a:lnTo>
                    <a:cubicBezTo>
                      <a:pt x="773" y="3776"/>
                      <a:pt x="1023" y="3260"/>
                      <a:pt x="1164" y="2706"/>
                    </a:cubicBezTo>
                    <a:cubicBezTo>
                      <a:pt x="1388" y="1799"/>
                      <a:pt x="1444" y="821"/>
                      <a:pt x="9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2" name="Google Shape;13742;p33"/>
              <p:cNvSpPr/>
              <p:nvPr/>
            </p:nvSpPr>
            <p:spPr>
              <a:xfrm>
                <a:off x="6252500" y="2051675"/>
                <a:ext cx="18500" cy="83550"/>
              </a:xfrm>
              <a:custGeom>
                <a:avLst/>
                <a:gdLst/>
                <a:ahLst/>
                <a:cxnLst/>
                <a:rect l="l" t="t" r="r" b="b"/>
                <a:pathLst>
                  <a:path w="740" h="3342" extrusionOk="0">
                    <a:moveTo>
                      <a:pt x="220" y="0"/>
                    </a:moveTo>
                    <a:cubicBezTo>
                      <a:pt x="464" y="513"/>
                      <a:pt x="515" y="1056"/>
                      <a:pt x="475" y="1618"/>
                    </a:cubicBezTo>
                    <a:cubicBezTo>
                      <a:pt x="442" y="1999"/>
                      <a:pt x="379" y="2384"/>
                      <a:pt x="231" y="2769"/>
                    </a:cubicBezTo>
                    <a:cubicBezTo>
                      <a:pt x="163" y="2949"/>
                      <a:pt x="114" y="3067"/>
                      <a:pt x="32" y="3240"/>
                    </a:cubicBezTo>
                    <a:cubicBezTo>
                      <a:pt x="21" y="3266"/>
                      <a:pt x="0" y="3297"/>
                      <a:pt x="22" y="3322"/>
                    </a:cubicBezTo>
                    <a:cubicBezTo>
                      <a:pt x="31" y="3335"/>
                      <a:pt x="45" y="3342"/>
                      <a:pt x="60" y="3342"/>
                    </a:cubicBezTo>
                    <a:cubicBezTo>
                      <a:pt x="68" y="3342"/>
                      <a:pt x="76" y="3340"/>
                      <a:pt x="84" y="3336"/>
                    </a:cubicBezTo>
                    <a:cubicBezTo>
                      <a:pt x="113" y="3314"/>
                      <a:pt x="122" y="3274"/>
                      <a:pt x="139" y="3244"/>
                    </a:cubicBezTo>
                    <a:cubicBezTo>
                      <a:pt x="187" y="3147"/>
                      <a:pt x="230" y="3048"/>
                      <a:pt x="271" y="2949"/>
                    </a:cubicBezTo>
                    <a:cubicBezTo>
                      <a:pt x="432" y="2586"/>
                      <a:pt x="511" y="2195"/>
                      <a:pt x="550" y="1801"/>
                    </a:cubicBezTo>
                    <a:cubicBezTo>
                      <a:pt x="558" y="1809"/>
                      <a:pt x="569" y="1812"/>
                      <a:pt x="579" y="1812"/>
                    </a:cubicBezTo>
                    <a:cubicBezTo>
                      <a:pt x="589" y="1812"/>
                      <a:pt x="599" y="1809"/>
                      <a:pt x="607" y="1801"/>
                    </a:cubicBezTo>
                    <a:cubicBezTo>
                      <a:pt x="674" y="1601"/>
                      <a:pt x="704" y="1393"/>
                      <a:pt x="704" y="1183"/>
                    </a:cubicBezTo>
                    <a:cubicBezTo>
                      <a:pt x="724" y="1020"/>
                      <a:pt x="740" y="782"/>
                      <a:pt x="726" y="591"/>
                    </a:cubicBezTo>
                    <a:cubicBezTo>
                      <a:pt x="720" y="394"/>
                      <a:pt x="680" y="197"/>
                      <a:pt x="578" y="27"/>
                    </a:cubicBezTo>
                    <a:lnTo>
                      <a:pt x="578" y="27"/>
                    </a:lnTo>
                    <a:cubicBezTo>
                      <a:pt x="666" y="225"/>
                      <a:pt x="673" y="421"/>
                      <a:pt x="660" y="634"/>
                    </a:cubicBezTo>
                    <a:cubicBezTo>
                      <a:pt x="659" y="667"/>
                      <a:pt x="658" y="699"/>
                      <a:pt x="657" y="730"/>
                    </a:cubicBezTo>
                    <a:cubicBezTo>
                      <a:pt x="609" y="499"/>
                      <a:pt x="529" y="277"/>
                      <a:pt x="418" y="72"/>
                    </a:cubicBezTo>
                    <a:lnTo>
                      <a:pt x="418" y="72"/>
                    </a:lnTo>
                    <a:cubicBezTo>
                      <a:pt x="617" y="571"/>
                      <a:pt x="654" y="1103"/>
                      <a:pt x="568" y="1601"/>
                    </a:cubicBezTo>
                    <a:cubicBezTo>
                      <a:pt x="607" y="1046"/>
                      <a:pt x="513" y="478"/>
                      <a:pt x="22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3" name="Google Shape;13743;p33"/>
              <p:cNvSpPr/>
              <p:nvPr/>
            </p:nvSpPr>
            <p:spPr>
              <a:xfrm>
                <a:off x="6201225" y="2264225"/>
                <a:ext cx="20775" cy="86150"/>
              </a:xfrm>
              <a:custGeom>
                <a:avLst/>
                <a:gdLst/>
                <a:ahLst/>
                <a:cxnLst/>
                <a:rect l="l" t="t" r="r" b="b"/>
                <a:pathLst>
                  <a:path w="831" h="3446" extrusionOk="0">
                    <a:moveTo>
                      <a:pt x="580" y="744"/>
                    </a:moveTo>
                    <a:cubicBezTo>
                      <a:pt x="583" y="765"/>
                      <a:pt x="585" y="783"/>
                      <a:pt x="588" y="804"/>
                    </a:cubicBezTo>
                    <a:cubicBezTo>
                      <a:pt x="580" y="806"/>
                      <a:pt x="572" y="808"/>
                      <a:pt x="566" y="812"/>
                    </a:cubicBezTo>
                    <a:cubicBezTo>
                      <a:pt x="569" y="788"/>
                      <a:pt x="574" y="767"/>
                      <a:pt x="580" y="744"/>
                    </a:cubicBezTo>
                    <a:close/>
                    <a:moveTo>
                      <a:pt x="499" y="623"/>
                    </a:moveTo>
                    <a:cubicBezTo>
                      <a:pt x="466" y="879"/>
                      <a:pt x="374" y="1182"/>
                      <a:pt x="315" y="1460"/>
                    </a:cubicBezTo>
                    <a:cubicBezTo>
                      <a:pt x="253" y="1722"/>
                      <a:pt x="218" y="1993"/>
                      <a:pt x="232" y="2264"/>
                    </a:cubicBezTo>
                    <a:cubicBezTo>
                      <a:pt x="239" y="2536"/>
                      <a:pt x="296" y="2802"/>
                      <a:pt x="341" y="3069"/>
                    </a:cubicBezTo>
                    <a:cubicBezTo>
                      <a:pt x="330" y="2855"/>
                      <a:pt x="301" y="2641"/>
                      <a:pt x="301" y="2425"/>
                    </a:cubicBezTo>
                    <a:cubicBezTo>
                      <a:pt x="296" y="2173"/>
                      <a:pt x="320" y="1923"/>
                      <a:pt x="350" y="1736"/>
                    </a:cubicBezTo>
                    <a:cubicBezTo>
                      <a:pt x="389" y="1485"/>
                      <a:pt x="460" y="1241"/>
                      <a:pt x="522" y="996"/>
                    </a:cubicBezTo>
                    <a:lnTo>
                      <a:pt x="522" y="996"/>
                    </a:lnTo>
                    <a:cubicBezTo>
                      <a:pt x="518" y="1023"/>
                      <a:pt x="515" y="1050"/>
                      <a:pt x="508" y="1081"/>
                    </a:cubicBezTo>
                    <a:cubicBezTo>
                      <a:pt x="468" y="1291"/>
                      <a:pt x="398" y="1581"/>
                      <a:pt x="379" y="1751"/>
                    </a:cubicBezTo>
                    <a:cubicBezTo>
                      <a:pt x="332" y="2098"/>
                      <a:pt x="342" y="2456"/>
                      <a:pt x="417" y="2798"/>
                    </a:cubicBezTo>
                    <a:cubicBezTo>
                      <a:pt x="382" y="2534"/>
                      <a:pt x="397" y="2196"/>
                      <a:pt x="427" y="1967"/>
                    </a:cubicBezTo>
                    <a:cubicBezTo>
                      <a:pt x="458" y="1748"/>
                      <a:pt x="511" y="1532"/>
                      <a:pt x="558" y="1315"/>
                    </a:cubicBezTo>
                    <a:lnTo>
                      <a:pt x="558" y="1315"/>
                    </a:lnTo>
                    <a:cubicBezTo>
                      <a:pt x="558" y="1321"/>
                      <a:pt x="558" y="1327"/>
                      <a:pt x="557" y="1332"/>
                    </a:cubicBezTo>
                    <a:cubicBezTo>
                      <a:pt x="531" y="1724"/>
                      <a:pt x="449" y="2115"/>
                      <a:pt x="486" y="2508"/>
                    </a:cubicBezTo>
                    <a:cubicBezTo>
                      <a:pt x="496" y="2234"/>
                      <a:pt x="549" y="1983"/>
                      <a:pt x="604" y="1710"/>
                    </a:cubicBezTo>
                    <a:cubicBezTo>
                      <a:pt x="615" y="1660"/>
                      <a:pt x="625" y="1610"/>
                      <a:pt x="634" y="1560"/>
                    </a:cubicBezTo>
                    <a:lnTo>
                      <a:pt x="634" y="1560"/>
                    </a:lnTo>
                    <a:cubicBezTo>
                      <a:pt x="635" y="1743"/>
                      <a:pt x="624" y="1925"/>
                      <a:pt x="597" y="2104"/>
                    </a:cubicBezTo>
                    <a:cubicBezTo>
                      <a:pt x="643" y="1949"/>
                      <a:pt x="676" y="1786"/>
                      <a:pt x="695" y="1624"/>
                    </a:cubicBezTo>
                    <a:cubicBezTo>
                      <a:pt x="700" y="1718"/>
                      <a:pt x="701" y="1815"/>
                      <a:pt x="695" y="1915"/>
                    </a:cubicBezTo>
                    <a:cubicBezTo>
                      <a:pt x="676" y="2340"/>
                      <a:pt x="512" y="2939"/>
                      <a:pt x="348" y="3279"/>
                    </a:cubicBezTo>
                    <a:cubicBezTo>
                      <a:pt x="345" y="3285"/>
                      <a:pt x="342" y="3289"/>
                      <a:pt x="340" y="3291"/>
                    </a:cubicBezTo>
                    <a:cubicBezTo>
                      <a:pt x="171" y="2842"/>
                      <a:pt x="144" y="2176"/>
                      <a:pt x="233" y="1682"/>
                    </a:cubicBezTo>
                    <a:cubicBezTo>
                      <a:pt x="293" y="1347"/>
                      <a:pt x="430" y="947"/>
                      <a:pt x="499" y="623"/>
                    </a:cubicBezTo>
                    <a:close/>
                    <a:moveTo>
                      <a:pt x="503" y="1"/>
                    </a:moveTo>
                    <a:cubicBezTo>
                      <a:pt x="498" y="1"/>
                      <a:pt x="494" y="1"/>
                      <a:pt x="490" y="2"/>
                    </a:cubicBezTo>
                    <a:cubicBezTo>
                      <a:pt x="469" y="8"/>
                      <a:pt x="456" y="26"/>
                      <a:pt x="455" y="46"/>
                    </a:cubicBezTo>
                    <a:cubicBezTo>
                      <a:pt x="455" y="49"/>
                      <a:pt x="454" y="54"/>
                      <a:pt x="454" y="60"/>
                    </a:cubicBezTo>
                    <a:cubicBezTo>
                      <a:pt x="453" y="80"/>
                      <a:pt x="450" y="100"/>
                      <a:pt x="449" y="119"/>
                    </a:cubicBezTo>
                    <a:cubicBezTo>
                      <a:pt x="441" y="225"/>
                      <a:pt x="435" y="256"/>
                      <a:pt x="417" y="360"/>
                    </a:cubicBezTo>
                    <a:cubicBezTo>
                      <a:pt x="336" y="807"/>
                      <a:pt x="171" y="1233"/>
                      <a:pt x="94" y="1681"/>
                    </a:cubicBezTo>
                    <a:cubicBezTo>
                      <a:pt x="1" y="2212"/>
                      <a:pt x="20" y="2881"/>
                      <a:pt x="199" y="3321"/>
                    </a:cubicBezTo>
                    <a:cubicBezTo>
                      <a:pt x="222" y="3386"/>
                      <a:pt x="281" y="3446"/>
                      <a:pt x="336" y="3446"/>
                    </a:cubicBezTo>
                    <a:cubicBezTo>
                      <a:pt x="375" y="3446"/>
                      <a:pt x="412" y="3416"/>
                      <a:pt x="433" y="3337"/>
                    </a:cubicBezTo>
                    <a:cubicBezTo>
                      <a:pt x="446" y="3295"/>
                      <a:pt x="542" y="3095"/>
                      <a:pt x="590" y="2956"/>
                    </a:cubicBezTo>
                    <a:cubicBezTo>
                      <a:pt x="731" y="2551"/>
                      <a:pt x="825" y="2170"/>
                      <a:pt x="831" y="1774"/>
                    </a:cubicBezTo>
                    <a:cubicBezTo>
                      <a:pt x="825" y="1472"/>
                      <a:pt x="742" y="1184"/>
                      <a:pt x="665" y="893"/>
                    </a:cubicBezTo>
                    <a:cubicBezTo>
                      <a:pt x="664" y="857"/>
                      <a:pt x="662" y="823"/>
                      <a:pt x="641" y="807"/>
                    </a:cubicBezTo>
                    <a:cubicBezTo>
                      <a:pt x="628" y="750"/>
                      <a:pt x="613" y="693"/>
                      <a:pt x="599" y="637"/>
                    </a:cubicBezTo>
                    <a:cubicBezTo>
                      <a:pt x="600" y="627"/>
                      <a:pt x="603" y="617"/>
                      <a:pt x="604" y="607"/>
                    </a:cubicBezTo>
                    <a:cubicBezTo>
                      <a:pt x="605" y="570"/>
                      <a:pt x="624" y="525"/>
                      <a:pt x="595" y="494"/>
                    </a:cubicBezTo>
                    <a:cubicBezTo>
                      <a:pt x="585" y="486"/>
                      <a:pt x="574" y="481"/>
                      <a:pt x="566" y="479"/>
                    </a:cubicBezTo>
                    <a:cubicBezTo>
                      <a:pt x="562" y="459"/>
                      <a:pt x="558" y="438"/>
                      <a:pt x="554" y="416"/>
                    </a:cubicBezTo>
                    <a:lnTo>
                      <a:pt x="554" y="416"/>
                    </a:lnTo>
                    <a:cubicBezTo>
                      <a:pt x="554" y="437"/>
                      <a:pt x="556" y="458"/>
                      <a:pt x="557" y="478"/>
                    </a:cubicBezTo>
                    <a:cubicBezTo>
                      <a:pt x="542" y="478"/>
                      <a:pt x="528" y="486"/>
                      <a:pt x="520" y="498"/>
                    </a:cubicBezTo>
                    <a:cubicBezTo>
                      <a:pt x="522" y="479"/>
                      <a:pt x="525" y="462"/>
                      <a:pt x="527" y="445"/>
                    </a:cubicBezTo>
                    <a:cubicBezTo>
                      <a:pt x="538" y="359"/>
                      <a:pt x="548" y="265"/>
                      <a:pt x="554" y="141"/>
                    </a:cubicBezTo>
                    <a:cubicBezTo>
                      <a:pt x="556" y="114"/>
                      <a:pt x="554" y="87"/>
                      <a:pt x="553" y="59"/>
                    </a:cubicBezTo>
                    <a:cubicBezTo>
                      <a:pt x="553" y="57"/>
                      <a:pt x="553" y="56"/>
                      <a:pt x="552" y="54"/>
                    </a:cubicBezTo>
                    <a:lnTo>
                      <a:pt x="552" y="50"/>
                    </a:lnTo>
                    <a:cubicBezTo>
                      <a:pt x="552" y="36"/>
                      <a:pt x="547" y="24"/>
                      <a:pt x="537" y="15"/>
                    </a:cubicBezTo>
                    <a:cubicBezTo>
                      <a:pt x="529" y="6"/>
                      <a:pt x="516" y="1"/>
                      <a:pt x="5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4" name="Google Shape;13744;p33"/>
              <p:cNvSpPr/>
              <p:nvPr/>
            </p:nvSpPr>
            <p:spPr>
              <a:xfrm>
                <a:off x="6215000" y="2190300"/>
                <a:ext cx="20750" cy="70450"/>
              </a:xfrm>
              <a:custGeom>
                <a:avLst/>
                <a:gdLst/>
                <a:ahLst/>
                <a:cxnLst/>
                <a:rect l="l" t="t" r="r" b="b"/>
                <a:pathLst>
                  <a:path w="830" h="2818" extrusionOk="0">
                    <a:moveTo>
                      <a:pt x="180" y="506"/>
                    </a:moveTo>
                    <a:cubicBezTo>
                      <a:pt x="242" y="853"/>
                      <a:pt x="402" y="1138"/>
                      <a:pt x="511" y="1421"/>
                    </a:cubicBezTo>
                    <a:cubicBezTo>
                      <a:pt x="664" y="1799"/>
                      <a:pt x="701" y="2246"/>
                      <a:pt x="669" y="2590"/>
                    </a:cubicBezTo>
                    <a:cubicBezTo>
                      <a:pt x="661" y="2637"/>
                      <a:pt x="659" y="2663"/>
                      <a:pt x="652" y="2684"/>
                    </a:cubicBezTo>
                    <a:cubicBezTo>
                      <a:pt x="620" y="2636"/>
                      <a:pt x="566" y="2539"/>
                      <a:pt x="531" y="2467"/>
                    </a:cubicBezTo>
                    <a:cubicBezTo>
                      <a:pt x="388" y="2180"/>
                      <a:pt x="279" y="1938"/>
                      <a:pt x="199" y="1626"/>
                    </a:cubicBezTo>
                    <a:cubicBezTo>
                      <a:pt x="186" y="1574"/>
                      <a:pt x="176" y="1520"/>
                      <a:pt x="167" y="1466"/>
                    </a:cubicBezTo>
                    <a:lnTo>
                      <a:pt x="167" y="1466"/>
                    </a:lnTo>
                    <a:cubicBezTo>
                      <a:pt x="228" y="1617"/>
                      <a:pt x="309" y="1761"/>
                      <a:pt x="412" y="1885"/>
                    </a:cubicBezTo>
                    <a:cubicBezTo>
                      <a:pt x="304" y="1701"/>
                      <a:pt x="234" y="1497"/>
                      <a:pt x="186" y="1284"/>
                    </a:cubicBezTo>
                    <a:lnTo>
                      <a:pt x="186" y="1284"/>
                    </a:lnTo>
                    <a:cubicBezTo>
                      <a:pt x="250" y="1431"/>
                      <a:pt x="321" y="1575"/>
                      <a:pt x="387" y="1721"/>
                    </a:cubicBezTo>
                    <a:cubicBezTo>
                      <a:pt x="443" y="1843"/>
                      <a:pt x="504" y="1952"/>
                      <a:pt x="533" y="2082"/>
                    </a:cubicBezTo>
                    <a:cubicBezTo>
                      <a:pt x="521" y="1968"/>
                      <a:pt x="480" y="1859"/>
                      <a:pt x="443" y="1749"/>
                    </a:cubicBezTo>
                    <a:cubicBezTo>
                      <a:pt x="379" y="1571"/>
                      <a:pt x="315" y="1392"/>
                      <a:pt x="249" y="1216"/>
                    </a:cubicBezTo>
                    <a:cubicBezTo>
                      <a:pt x="203" y="1106"/>
                      <a:pt x="166" y="959"/>
                      <a:pt x="139" y="838"/>
                    </a:cubicBezTo>
                    <a:cubicBezTo>
                      <a:pt x="139" y="833"/>
                      <a:pt x="140" y="828"/>
                      <a:pt x="140" y="823"/>
                    </a:cubicBezTo>
                    <a:cubicBezTo>
                      <a:pt x="193" y="1006"/>
                      <a:pt x="268" y="1180"/>
                      <a:pt x="348" y="1354"/>
                    </a:cubicBezTo>
                    <a:cubicBezTo>
                      <a:pt x="494" y="1662"/>
                      <a:pt x="603" y="2004"/>
                      <a:pt x="649" y="2365"/>
                    </a:cubicBezTo>
                    <a:cubicBezTo>
                      <a:pt x="643" y="2067"/>
                      <a:pt x="589" y="1766"/>
                      <a:pt x="486" y="1485"/>
                    </a:cubicBezTo>
                    <a:cubicBezTo>
                      <a:pt x="388" y="1210"/>
                      <a:pt x="288" y="1047"/>
                      <a:pt x="216" y="762"/>
                    </a:cubicBezTo>
                    <a:cubicBezTo>
                      <a:pt x="194" y="683"/>
                      <a:pt x="182" y="613"/>
                      <a:pt x="172" y="555"/>
                    </a:cubicBezTo>
                    <a:cubicBezTo>
                      <a:pt x="175" y="539"/>
                      <a:pt x="177" y="522"/>
                      <a:pt x="180" y="506"/>
                    </a:cubicBezTo>
                    <a:close/>
                    <a:moveTo>
                      <a:pt x="314" y="1"/>
                    </a:moveTo>
                    <a:cubicBezTo>
                      <a:pt x="286" y="52"/>
                      <a:pt x="260" y="105"/>
                      <a:pt x="238" y="159"/>
                    </a:cubicBezTo>
                    <a:lnTo>
                      <a:pt x="238" y="145"/>
                    </a:lnTo>
                    <a:cubicBezTo>
                      <a:pt x="233" y="108"/>
                      <a:pt x="250" y="50"/>
                      <a:pt x="226" y="20"/>
                    </a:cubicBezTo>
                    <a:cubicBezTo>
                      <a:pt x="219" y="12"/>
                      <a:pt x="208" y="8"/>
                      <a:pt x="198" y="8"/>
                    </a:cubicBezTo>
                    <a:cubicBezTo>
                      <a:pt x="184" y="8"/>
                      <a:pt x="169" y="16"/>
                      <a:pt x="161" y="30"/>
                    </a:cubicBezTo>
                    <a:cubicBezTo>
                      <a:pt x="151" y="51"/>
                      <a:pt x="156" y="78"/>
                      <a:pt x="154" y="102"/>
                    </a:cubicBezTo>
                    <a:cubicBezTo>
                      <a:pt x="150" y="181"/>
                      <a:pt x="151" y="259"/>
                      <a:pt x="157" y="340"/>
                    </a:cubicBezTo>
                    <a:cubicBezTo>
                      <a:pt x="157" y="349"/>
                      <a:pt x="159" y="356"/>
                      <a:pt x="160" y="365"/>
                    </a:cubicBezTo>
                    <a:cubicBezTo>
                      <a:pt x="156" y="378"/>
                      <a:pt x="152" y="390"/>
                      <a:pt x="149" y="402"/>
                    </a:cubicBezTo>
                    <a:cubicBezTo>
                      <a:pt x="147" y="396"/>
                      <a:pt x="146" y="390"/>
                      <a:pt x="145" y="385"/>
                    </a:cubicBezTo>
                    <a:cubicBezTo>
                      <a:pt x="138" y="367"/>
                      <a:pt x="123" y="359"/>
                      <a:pt x="107" y="359"/>
                    </a:cubicBezTo>
                    <a:cubicBezTo>
                      <a:pt x="83" y="359"/>
                      <a:pt x="59" y="376"/>
                      <a:pt x="62" y="405"/>
                    </a:cubicBezTo>
                    <a:cubicBezTo>
                      <a:pt x="67" y="480"/>
                      <a:pt x="77" y="552"/>
                      <a:pt x="89" y="623"/>
                    </a:cubicBezTo>
                    <a:cubicBezTo>
                      <a:pt x="89" y="625"/>
                      <a:pt x="88" y="628"/>
                      <a:pt x="88" y="630"/>
                    </a:cubicBezTo>
                    <a:cubicBezTo>
                      <a:pt x="80" y="622"/>
                      <a:pt x="68" y="618"/>
                      <a:pt x="56" y="618"/>
                    </a:cubicBezTo>
                    <a:cubicBezTo>
                      <a:pt x="52" y="618"/>
                      <a:pt x="48" y="619"/>
                      <a:pt x="44" y="620"/>
                    </a:cubicBezTo>
                    <a:cubicBezTo>
                      <a:pt x="1" y="632"/>
                      <a:pt x="12" y="686"/>
                      <a:pt x="16" y="722"/>
                    </a:cubicBezTo>
                    <a:cubicBezTo>
                      <a:pt x="22" y="783"/>
                      <a:pt x="34" y="845"/>
                      <a:pt x="49" y="905"/>
                    </a:cubicBezTo>
                    <a:cubicBezTo>
                      <a:pt x="20" y="1238"/>
                      <a:pt x="63" y="1577"/>
                      <a:pt x="183" y="1897"/>
                    </a:cubicBezTo>
                    <a:cubicBezTo>
                      <a:pt x="284" y="2187"/>
                      <a:pt x="470" y="2525"/>
                      <a:pt x="589" y="2757"/>
                    </a:cubicBezTo>
                    <a:cubicBezTo>
                      <a:pt x="606" y="2799"/>
                      <a:pt x="634" y="2818"/>
                      <a:pt x="663" y="2818"/>
                    </a:cubicBezTo>
                    <a:cubicBezTo>
                      <a:pt x="703" y="2818"/>
                      <a:pt x="744" y="2782"/>
                      <a:pt x="759" y="2728"/>
                    </a:cubicBezTo>
                    <a:cubicBezTo>
                      <a:pt x="824" y="2493"/>
                      <a:pt x="830" y="2332"/>
                      <a:pt x="799" y="2017"/>
                    </a:cubicBezTo>
                    <a:cubicBezTo>
                      <a:pt x="777" y="1817"/>
                      <a:pt x="741" y="1617"/>
                      <a:pt x="669" y="1428"/>
                    </a:cubicBezTo>
                    <a:cubicBezTo>
                      <a:pt x="531" y="1085"/>
                      <a:pt x="332" y="781"/>
                      <a:pt x="278" y="509"/>
                    </a:cubicBezTo>
                    <a:cubicBezTo>
                      <a:pt x="252" y="388"/>
                      <a:pt x="244" y="334"/>
                      <a:pt x="240" y="231"/>
                    </a:cubicBezTo>
                    <a:cubicBezTo>
                      <a:pt x="262" y="154"/>
                      <a:pt x="286" y="77"/>
                      <a:pt x="31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5" name="Google Shape;13745;p33"/>
              <p:cNvSpPr/>
              <p:nvPr/>
            </p:nvSpPr>
            <p:spPr>
              <a:xfrm>
                <a:off x="5830900" y="2694925"/>
                <a:ext cx="267700" cy="73650"/>
              </a:xfrm>
              <a:custGeom>
                <a:avLst/>
                <a:gdLst/>
                <a:ahLst/>
                <a:cxnLst/>
                <a:rect l="l" t="t" r="r" b="b"/>
                <a:pathLst>
                  <a:path w="10708" h="2946" extrusionOk="0">
                    <a:moveTo>
                      <a:pt x="210" y="271"/>
                    </a:moveTo>
                    <a:cubicBezTo>
                      <a:pt x="211" y="275"/>
                      <a:pt x="213" y="280"/>
                      <a:pt x="214" y="284"/>
                    </a:cubicBezTo>
                    <a:cubicBezTo>
                      <a:pt x="257" y="393"/>
                      <a:pt x="314" y="496"/>
                      <a:pt x="383" y="592"/>
                    </a:cubicBezTo>
                    <a:cubicBezTo>
                      <a:pt x="604" y="898"/>
                      <a:pt x="947" y="1093"/>
                      <a:pt x="1298" y="1217"/>
                    </a:cubicBezTo>
                    <a:cubicBezTo>
                      <a:pt x="1599" y="1319"/>
                      <a:pt x="1913" y="1366"/>
                      <a:pt x="2228" y="1366"/>
                    </a:cubicBezTo>
                    <a:cubicBezTo>
                      <a:pt x="2558" y="1366"/>
                      <a:pt x="2890" y="1315"/>
                      <a:pt x="3209" y="1226"/>
                    </a:cubicBezTo>
                    <a:lnTo>
                      <a:pt x="3209" y="1226"/>
                    </a:lnTo>
                    <a:cubicBezTo>
                      <a:pt x="3157" y="1253"/>
                      <a:pt x="3106" y="1279"/>
                      <a:pt x="3055" y="1304"/>
                    </a:cubicBezTo>
                    <a:cubicBezTo>
                      <a:pt x="2634" y="1521"/>
                      <a:pt x="2257" y="1668"/>
                      <a:pt x="1736" y="1741"/>
                    </a:cubicBezTo>
                    <a:cubicBezTo>
                      <a:pt x="1621" y="1759"/>
                      <a:pt x="1438" y="1775"/>
                      <a:pt x="1262" y="1775"/>
                    </a:cubicBezTo>
                    <a:cubicBezTo>
                      <a:pt x="1186" y="1775"/>
                      <a:pt x="1111" y="1772"/>
                      <a:pt x="1044" y="1765"/>
                    </a:cubicBezTo>
                    <a:cubicBezTo>
                      <a:pt x="895" y="1755"/>
                      <a:pt x="627" y="1684"/>
                      <a:pt x="506" y="1632"/>
                    </a:cubicBezTo>
                    <a:cubicBezTo>
                      <a:pt x="366" y="1569"/>
                      <a:pt x="231" y="1488"/>
                      <a:pt x="114" y="1391"/>
                    </a:cubicBezTo>
                    <a:cubicBezTo>
                      <a:pt x="94" y="1181"/>
                      <a:pt x="119" y="968"/>
                      <a:pt x="141" y="759"/>
                    </a:cubicBezTo>
                    <a:cubicBezTo>
                      <a:pt x="164" y="598"/>
                      <a:pt x="177" y="458"/>
                      <a:pt x="210" y="271"/>
                    </a:cubicBezTo>
                    <a:close/>
                    <a:moveTo>
                      <a:pt x="7363" y="908"/>
                    </a:moveTo>
                    <a:lnTo>
                      <a:pt x="7363" y="908"/>
                    </a:lnTo>
                    <a:cubicBezTo>
                      <a:pt x="7525" y="1005"/>
                      <a:pt x="7684" y="1112"/>
                      <a:pt x="7843" y="1229"/>
                    </a:cubicBezTo>
                    <a:cubicBezTo>
                      <a:pt x="8130" y="1436"/>
                      <a:pt x="8407" y="1659"/>
                      <a:pt x="8706" y="1848"/>
                    </a:cubicBezTo>
                    <a:cubicBezTo>
                      <a:pt x="8976" y="2026"/>
                      <a:pt x="9292" y="2171"/>
                      <a:pt x="9617" y="2171"/>
                    </a:cubicBezTo>
                    <a:cubicBezTo>
                      <a:pt x="9696" y="2171"/>
                      <a:pt x="9776" y="2162"/>
                      <a:pt x="9855" y="2144"/>
                    </a:cubicBezTo>
                    <a:cubicBezTo>
                      <a:pt x="10153" y="2072"/>
                      <a:pt x="10360" y="1906"/>
                      <a:pt x="10509" y="1684"/>
                    </a:cubicBezTo>
                    <a:lnTo>
                      <a:pt x="10509" y="1684"/>
                    </a:lnTo>
                    <a:cubicBezTo>
                      <a:pt x="10518" y="1968"/>
                      <a:pt x="10500" y="2271"/>
                      <a:pt x="10473" y="2471"/>
                    </a:cubicBezTo>
                    <a:cubicBezTo>
                      <a:pt x="10467" y="2580"/>
                      <a:pt x="10429" y="2611"/>
                      <a:pt x="10334" y="2664"/>
                    </a:cubicBezTo>
                    <a:cubicBezTo>
                      <a:pt x="10170" y="2743"/>
                      <a:pt x="9985" y="2779"/>
                      <a:pt x="9796" y="2779"/>
                    </a:cubicBezTo>
                    <a:cubicBezTo>
                      <a:pt x="9391" y="2779"/>
                      <a:pt x="8965" y="2612"/>
                      <a:pt x="8678" y="2342"/>
                    </a:cubicBezTo>
                    <a:cubicBezTo>
                      <a:pt x="8328" y="2035"/>
                      <a:pt x="8160" y="1726"/>
                      <a:pt x="7857" y="1380"/>
                    </a:cubicBezTo>
                    <a:cubicBezTo>
                      <a:pt x="7708" y="1207"/>
                      <a:pt x="7542" y="1050"/>
                      <a:pt x="7363" y="908"/>
                    </a:cubicBezTo>
                    <a:close/>
                    <a:moveTo>
                      <a:pt x="198" y="1"/>
                    </a:moveTo>
                    <a:cubicBezTo>
                      <a:pt x="187" y="1"/>
                      <a:pt x="176" y="4"/>
                      <a:pt x="165" y="11"/>
                    </a:cubicBezTo>
                    <a:cubicBezTo>
                      <a:pt x="92" y="66"/>
                      <a:pt x="105" y="172"/>
                      <a:pt x="87" y="253"/>
                    </a:cubicBezTo>
                    <a:cubicBezTo>
                      <a:pt x="68" y="405"/>
                      <a:pt x="47" y="557"/>
                      <a:pt x="36" y="709"/>
                    </a:cubicBezTo>
                    <a:cubicBezTo>
                      <a:pt x="17" y="954"/>
                      <a:pt x="1" y="1203"/>
                      <a:pt x="11" y="1446"/>
                    </a:cubicBezTo>
                    <a:cubicBezTo>
                      <a:pt x="19" y="1467"/>
                      <a:pt x="36" y="1477"/>
                      <a:pt x="55" y="1478"/>
                    </a:cubicBezTo>
                    <a:cubicBezTo>
                      <a:pt x="398" y="1777"/>
                      <a:pt x="838" y="1887"/>
                      <a:pt x="1295" y="1887"/>
                    </a:cubicBezTo>
                    <a:cubicBezTo>
                      <a:pt x="1829" y="1887"/>
                      <a:pt x="2387" y="1737"/>
                      <a:pt x="2842" y="1562"/>
                    </a:cubicBezTo>
                    <a:cubicBezTo>
                      <a:pt x="3349" y="1374"/>
                      <a:pt x="3807" y="1091"/>
                      <a:pt x="4338" y="851"/>
                    </a:cubicBezTo>
                    <a:cubicBezTo>
                      <a:pt x="4799" y="640"/>
                      <a:pt x="5359" y="453"/>
                      <a:pt x="5884" y="453"/>
                    </a:cubicBezTo>
                    <a:cubicBezTo>
                      <a:pt x="5897" y="453"/>
                      <a:pt x="5911" y="453"/>
                      <a:pt x="5925" y="454"/>
                    </a:cubicBezTo>
                    <a:cubicBezTo>
                      <a:pt x="6040" y="458"/>
                      <a:pt x="6154" y="470"/>
                      <a:pt x="6267" y="490"/>
                    </a:cubicBezTo>
                    <a:cubicBezTo>
                      <a:pt x="6678" y="596"/>
                      <a:pt x="7066" y="858"/>
                      <a:pt x="7379" y="1140"/>
                    </a:cubicBezTo>
                    <a:cubicBezTo>
                      <a:pt x="7941" y="1636"/>
                      <a:pt x="8148" y="2230"/>
                      <a:pt x="8813" y="2671"/>
                    </a:cubicBezTo>
                    <a:cubicBezTo>
                      <a:pt x="9101" y="2852"/>
                      <a:pt x="9433" y="2945"/>
                      <a:pt x="9750" y="2945"/>
                    </a:cubicBezTo>
                    <a:cubicBezTo>
                      <a:pt x="9895" y="2945"/>
                      <a:pt x="10036" y="2926"/>
                      <a:pt x="10169" y="2887"/>
                    </a:cubicBezTo>
                    <a:cubicBezTo>
                      <a:pt x="10262" y="2862"/>
                      <a:pt x="10355" y="2829"/>
                      <a:pt x="10440" y="2782"/>
                    </a:cubicBezTo>
                    <a:lnTo>
                      <a:pt x="10440" y="2782"/>
                    </a:lnTo>
                    <a:cubicBezTo>
                      <a:pt x="10491" y="2760"/>
                      <a:pt x="10537" y="2725"/>
                      <a:pt x="10576" y="2684"/>
                    </a:cubicBezTo>
                    <a:cubicBezTo>
                      <a:pt x="10639" y="2610"/>
                      <a:pt x="10634" y="2565"/>
                      <a:pt x="10658" y="2442"/>
                    </a:cubicBezTo>
                    <a:cubicBezTo>
                      <a:pt x="10669" y="2373"/>
                      <a:pt x="10698" y="2143"/>
                      <a:pt x="10701" y="1993"/>
                    </a:cubicBezTo>
                    <a:cubicBezTo>
                      <a:pt x="10708" y="1819"/>
                      <a:pt x="10701" y="1647"/>
                      <a:pt x="10689" y="1474"/>
                    </a:cubicBezTo>
                    <a:cubicBezTo>
                      <a:pt x="10682" y="1421"/>
                      <a:pt x="10698" y="1360"/>
                      <a:pt x="10674" y="1310"/>
                    </a:cubicBezTo>
                    <a:cubicBezTo>
                      <a:pt x="10654" y="1277"/>
                      <a:pt x="10624" y="1263"/>
                      <a:pt x="10593" y="1263"/>
                    </a:cubicBezTo>
                    <a:cubicBezTo>
                      <a:pt x="10553" y="1263"/>
                      <a:pt x="10513" y="1287"/>
                      <a:pt x="10495" y="1328"/>
                    </a:cubicBezTo>
                    <a:cubicBezTo>
                      <a:pt x="10490" y="1339"/>
                      <a:pt x="10484" y="1350"/>
                      <a:pt x="10479" y="1361"/>
                    </a:cubicBezTo>
                    <a:cubicBezTo>
                      <a:pt x="10478" y="1365"/>
                      <a:pt x="10475" y="1370"/>
                      <a:pt x="10474" y="1374"/>
                    </a:cubicBezTo>
                    <a:cubicBezTo>
                      <a:pt x="10299" y="1770"/>
                      <a:pt x="9975" y="1977"/>
                      <a:pt x="9619" y="1977"/>
                    </a:cubicBezTo>
                    <a:cubicBezTo>
                      <a:pt x="9549" y="1977"/>
                      <a:pt x="9477" y="1968"/>
                      <a:pt x="9405" y="1952"/>
                    </a:cubicBezTo>
                    <a:cubicBezTo>
                      <a:pt x="9121" y="1888"/>
                      <a:pt x="8895" y="1740"/>
                      <a:pt x="8619" y="1554"/>
                    </a:cubicBezTo>
                    <a:cubicBezTo>
                      <a:pt x="8228" y="1282"/>
                      <a:pt x="7862" y="974"/>
                      <a:pt x="7452" y="731"/>
                    </a:cubicBezTo>
                    <a:cubicBezTo>
                      <a:pt x="6998" y="464"/>
                      <a:pt x="6488" y="280"/>
                      <a:pt x="5959" y="258"/>
                    </a:cubicBezTo>
                    <a:cubicBezTo>
                      <a:pt x="5952" y="258"/>
                      <a:pt x="5945" y="258"/>
                      <a:pt x="5937" y="258"/>
                    </a:cubicBezTo>
                    <a:cubicBezTo>
                      <a:pt x="5152" y="258"/>
                      <a:pt x="4439" y="585"/>
                      <a:pt x="3750" y="943"/>
                    </a:cubicBezTo>
                    <a:cubicBezTo>
                      <a:pt x="3277" y="1125"/>
                      <a:pt x="2763" y="1245"/>
                      <a:pt x="2262" y="1245"/>
                    </a:cubicBezTo>
                    <a:cubicBezTo>
                      <a:pt x="1733" y="1245"/>
                      <a:pt x="1218" y="1112"/>
                      <a:pt x="778" y="779"/>
                    </a:cubicBezTo>
                    <a:cubicBezTo>
                      <a:pt x="713" y="736"/>
                      <a:pt x="526" y="545"/>
                      <a:pt x="474" y="443"/>
                    </a:cubicBezTo>
                    <a:cubicBezTo>
                      <a:pt x="391" y="314"/>
                      <a:pt x="388" y="257"/>
                      <a:pt x="326" y="114"/>
                    </a:cubicBezTo>
                    <a:lnTo>
                      <a:pt x="322" y="110"/>
                    </a:lnTo>
                    <a:lnTo>
                      <a:pt x="322" y="109"/>
                    </a:lnTo>
                    <a:cubicBezTo>
                      <a:pt x="320" y="91"/>
                      <a:pt x="310" y="42"/>
                      <a:pt x="296" y="33"/>
                    </a:cubicBezTo>
                    <a:cubicBezTo>
                      <a:pt x="284" y="14"/>
                      <a:pt x="265" y="7"/>
                      <a:pt x="247" y="7"/>
                    </a:cubicBezTo>
                    <a:cubicBezTo>
                      <a:pt x="242" y="7"/>
                      <a:pt x="237" y="8"/>
                      <a:pt x="231" y="9"/>
                    </a:cubicBezTo>
                    <a:cubicBezTo>
                      <a:pt x="221" y="4"/>
                      <a:pt x="210" y="1"/>
                      <a:pt x="19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6" name="Google Shape;13746;p33"/>
              <p:cNvSpPr/>
              <p:nvPr/>
            </p:nvSpPr>
            <p:spPr>
              <a:xfrm>
                <a:off x="6014475" y="2718700"/>
                <a:ext cx="77150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3086" h="1768" extrusionOk="0">
                    <a:moveTo>
                      <a:pt x="97" y="0"/>
                    </a:moveTo>
                    <a:cubicBezTo>
                      <a:pt x="87" y="0"/>
                      <a:pt x="76" y="3"/>
                      <a:pt x="66" y="11"/>
                    </a:cubicBezTo>
                    <a:cubicBezTo>
                      <a:pt x="0" y="73"/>
                      <a:pt x="108" y="117"/>
                      <a:pt x="151" y="149"/>
                    </a:cubicBezTo>
                    <a:cubicBezTo>
                      <a:pt x="253" y="216"/>
                      <a:pt x="354" y="281"/>
                      <a:pt x="454" y="351"/>
                    </a:cubicBezTo>
                    <a:cubicBezTo>
                      <a:pt x="436" y="364"/>
                      <a:pt x="426" y="388"/>
                      <a:pt x="433" y="410"/>
                    </a:cubicBezTo>
                    <a:cubicBezTo>
                      <a:pt x="457" y="459"/>
                      <a:pt x="520" y="491"/>
                      <a:pt x="560" y="530"/>
                    </a:cubicBezTo>
                    <a:cubicBezTo>
                      <a:pt x="601" y="564"/>
                      <a:pt x="643" y="599"/>
                      <a:pt x="684" y="635"/>
                    </a:cubicBezTo>
                    <a:cubicBezTo>
                      <a:pt x="683" y="635"/>
                      <a:pt x="681" y="636"/>
                      <a:pt x="680" y="636"/>
                    </a:cubicBezTo>
                    <a:cubicBezTo>
                      <a:pt x="587" y="688"/>
                      <a:pt x="715" y="767"/>
                      <a:pt x="753" y="812"/>
                    </a:cubicBezTo>
                    <a:cubicBezTo>
                      <a:pt x="787" y="845"/>
                      <a:pt x="822" y="875"/>
                      <a:pt x="855" y="906"/>
                    </a:cubicBezTo>
                    <a:cubicBezTo>
                      <a:pt x="825" y="919"/>
                      <a:pt x="809" y="962"/>
                      <a:pt x="830" y="990"/>
                    </a:cubicBezTo>
                    <a:lnTo>
                      <a:pt x="830" y="990"/>
                    </a:lnTo>
                    <a:cubicBezTo>
                      <a:pt x="829" y="989"/>
                      <a:pt x="829" y="989"/>
                      <a:pt x="828" y="989"/>
                    </a:cubicBezTo>
                    <a:lnTo>
                      <a:pt x="828" y="989"/>
                    </a:lnTo>
                    <a:cubicBezTo>
                      <a:pt x="892" y="1072"/>
                      <a:pt x="967" y="1146"/>
                      <a:pt x="1046" y="1216"/>
                    </a:cubicBezTo>
                    <a:cubicBezTo>
                      <a:pt x="1383" y="1510"/>
                      <a:pt x="1732" y="1716"/>
                      <a:pt x="2168" y="1761"/>
                    </a:cubicBezTo>
                    <a:cubicBezTo>
                      <a:pt x="2209" y="1765"/>
                      <a:pt x="2251" y="1767"/>
                      <a:pt x="2293" y="1767"/>
                    </a:cubicBezTo>
                    <a:cubicBezTo>
                      <a:pt x="2550" y="1767"/>
                      <a:pt x="2815" y="1689"/>
                      <a:pt x="3009" y="1519"/>
                    </a:cubicBezTo>
                    <a:lnTo>
                      <a:pt x="3009" y="1519"/>
                    </a:lnTo>
                    <a:cubicBezTo>
                      <a:pt x="2827" y="1647"/>
                      <a:pt x="2611" y="1697"/>
                      <a:pt x="2400" y="1697"/>
                    </a:cubicBezTo>
                    <a:cubicBezTo>
                      <a:pt x="2396" y="1697"/>
                      <a:pt x="2392" y="1697"/>
                      <a:pt x="2388" y="1697"/>
                    </a:cubicBezTo>
                    <a:cubicBezTo>
                      <a:pt x="2094" y="1679"/>
                      <a:pt x="1824" y="1589"/>
                      <a:pt x="1595" y="1459"/>
                    </a:cubicBezTo>
                    <a:cubicBezTo>
                      <a:pt x="1512" y="1412"/>
                      <a:pt x="1442" y="1367"/>
                      <a:pt x="1378" y="1321"/>
                    </a:cubicBezTo>
                    <a:lnTo>
                      <a:pt x="1378" y="1321"/>
                    </a:lnTo>
                    <a:cubicBezTo>
                      <a:pt x="1631" y="1484"/>
                      <a:pt x="1921" y="1612"/>
                      <a:pt x="2238" y="1617"/>
                    </a:cubicBezTo>
                    <a:cubicBezTo>
                      <a:pt x="2528" y="1610"/>
                      <a:pt x="2828" y="1525"/>
                      <a:pt x="3044" y="1323"/>
                    </a:cubicBezTo>
                    <a:lnTo>
                      <a:pt x="3044" y="1323"/>
                    </a:lnTo>
                    <a:cubicBezTo>
                      <a:pt x="2838" y="1479"/>
                      <a:pt x="2590" y="1533"/>
                      <a:pt x="2348" y="1541"/>
                    </a:cubicBezTo>
                    <a:cubicBezTo>
                      <a:pt x="2332" y="1541"/>
                      <a:pt x="2315" y="1542"/>
                      <a:pt x="2299" y="1542"/>
                    </a:cubicBezTo>
                    <a:cubicBezTo>
                      <a:pt x="2036" y="1542"/>
                      <a:pt x="1814" y="1450"/>
                      <a:pt x="1579" y="1323"/>
                    </a:cubicBezTo>
                    <a:cubicBezTo>
                      <a:pt x="1397" y="1223"/>
                      <a:pt x="1255" y="1114"/>
                      <a:pt x="1108" y="989"/>
                    </a:cubicBezTo>
                    <a:lnTo>
                      <a:pt x="1108" y="989"/>
                    </a:lnTo>
                    <a:cubicBezTo>
                      <a:pt x="1421" y="1241"/>
                      <a:pt x="1777" y="1464"/>
                      <a:pt x="2185" y="1494"/>
                    </a:cubicBezTo>
                    <a:cubicBezTo>
                      <a:pt x="2203" y="1495"/>
                      <a:pt x="2221" y="1496"/>
                      <a:pt x="2240" y="1496"/>
                    </a:cubicBezTo>
                    <a:cubicBezTo>
                      <a:pt x="2541" y="1496"/>
                      <a:pt x="2844" y="1377"/>
                      <a:pt x="3055" y="1161"/>
                    </a:cubicBezTo>
                    <a:lnTo>
                      <a:pt x="3055" y="1161"/>
                    </a:lnTo>
                    <a:cubicBezTo>
                      <a:pt x="2854" y="1326"/>
                      <a:pt x="2609" y="1408"/>
                      <a:pt x="2369" y="1418"/>
                    </a:cubicBezTo>
                    <a:cubicBezTo>
                      <a:pt x="2355" y="1419"/>
                      <a:pt x="2341" y="1419"/>
                      <a:pt x="2326" y="1419"/>
                    </a:cubicBezTo>
                    <a:cubicBezTo>
                      <a:pt x="2059" y="1419"/>
                      <a:pt x="1824" y="1328"/>
                      <a:pt x="1571" y="1190"/>
                    </a:cubicBezTo>
                    <a:cubicBezTo>
                      <a:pt x="1373" y="1069"/>
                      <a:pt x="1200" y="929"/>
                      <a:pt x="1026" y="781"/>
                    </a:cubicBezTo>
                    <a:lnTo>
                      <a:pt x="1026" y="781"/>
                    </a:lnTo>
                    <a:cubicBezTo>
                      <a:pt x="1153" y="878"/>
                      <a:pt x="1282" y="974"/>
                      <a:pt x="1426" y="1069"/>
                    </a:cubicBezTo>
                    <a:cubicBezTo>
                      <a:pt x="1706" y="1260"/>
                      <a:pt x="1981" y="1365"/>
                      <a:pt x="2249" y="1365"/>
                    </a:cubicBezTo>
                    <a:cubicBezTo>
                      <a:pt x="2537" y="1365"/>
                      <a:pt x="2817" y="1244"/>
                      <a:pt x="3086" y="981"/>
                    </a:cubicBezTo>
                    <a:lnTo>
                      <a:pt x="3086" y="981"/>
                    </a:lnTo>
                    <a:cubicBezTo>
                      <a:pt x="2820" y="1191"/>
                      <a:pt x="2564" y="1286"/>
                      <a:pt x="2306" y="1286"/>
                    </a:cubicBezTo>
                    <a:cubicBezTo>
                      <a:pt x="2052" y="1286"/>
                      <a:pt x="1797" y="1193"/>
                      <a:pt x="1533" y="1026"/>
                    </a:cubicBezTo>
                    <a:cubicBezTo>
                      <a:pt x="1139" y="774"/>
                      <a:pt x="834" y="495"/>
                      <a:pt x="444" y="225"/>
                    </a:cubicBezTo>
                    <a:cubicBezTo>
                      <a:pt x="357" y="163"/>
                      <a:pt x="271" y="101"/>
                      <a:pt x="182" y="43"/>
                    </a:cubicBezTo>
                    <a:cubicBezTo>
                      <a:pt x="156" y="29"/>
                      <a:pt x="127" y="0"/>
                      <a:pt x="9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7" name="Google Shape;13747;p33"/>
              <p:cNvSpPr/>
              <p:nvPr/>
            </p:nvSpPr>
            <p:spPr>
              <a:xfrm>
                <a:off x="5835375" y="2716400"/>
                <a:ext cx="493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016" extrusionOk="0">
                    <a:moveTo>
                      <a:pt x="13" y="0"/>
                    </a:moveTo>
                    <a:cubicBezTo>
                      <a:pt x="245" y="370"/>
                      <a:pt x="618" y="640"/>
                      <a:pt x="1025" y="798"/>
                    </a:cubicBezTo>
                    <a:cubicBezTo>
                      <a:pt x="1155" y="844"/>
                      <a:pt x="1290" y="875"/>
                      <a:pt x="1428" y="895"/>
                    </a:cubicBezTo>
                    <a:cubicBezTo>
                      <a:pt x="1402" y="892"/>
                      <a:pt x="1371" y="888"/>
                      <a:pt x="1329" y="883"/>
                    </a:cubicBezTo>
                    <a:cubicBezTo>
                      <a:pt x="1155" y="856"/>
                      <a:pt x="780" y="779"/>
                      <a:pt x="600" y="674"/>
                    </a:cubicBezTo>
                    <a:cubicBezTo>
                      <a:pt x="490" y="619"/>
                      <a:pt x="351" y="527"/>
                      <a:pt x="271" y="465"/>
                    </a:cubicBezTo>
                    <a:cubicBezTo>
                      <a:pt x="164" y="382"/>
                      <a:pt x="64" y="289"/>
                      <a:pt x="1" y="170"/>
                    </a:cubicBezTo>
                    <a:lnTo>
                      <a:pt x="1" y="170"/>
                    </a:lnTo>
                    <a:cubicBezTo>
                      <a:pt x="125" y="460"/>
                      <a:pt x="431" y="682"/>
                      <a:pt x="704" y="825"/>
                    </a:cubicBezTo>
                    <a:cubicBezTo>
                      <a:pt x="866" y="902"/>
                      <a:pt x="1037" y="955"/>
                      <a:pt x="1212" y="989"/>
                    </a:cubicBezTo>
                    <a:cubicBezTo>
                      <a:pt x="1286" y="1001"/>
                      <a:pt x="1362" y="1016"/>
                      <a:pt x="1439" y="1016"/>
                    </a:cubicBezTo>
                    <a:cubicBezTo>
                      <a:pt x="1464" y="1016"/>
                      <a:pt x="1490" y="1014"/>
                      <a:pt x="1516" y="1010"/>
                    </a:cubicBezTo>
                    <a:cubicBezTo>
                      <a:pt x="1552" y="996"/>
                      <a:pt x="1561" y="945"/>
                      <a:pt x="1533" y="921"/>
                    </a:cubicBezTo>
                    <a:cubicBezTo>
                      <a:pt x="1521" y="912"/>
                      <a:pt x="1515" y="908"/>
                      <a:pt x="1511" y="907"/>
                    </a:cubicBezTo>
                    <a:lnTo>
                      <a:pt x="1511" y="907"/>
                    </a:lnTo>
                    <a:cubicBezTo>
                      <a:pt x="1592" y="916"/>
                      <a:pt x="1673" y="921"/>
                      <a:pt x="1754" y="923"/>
                    </a:cubicBezTo>
                    <a:cubicBezTo>
                      <a:pt x="1766" y="923"/>
                      <a:pt x="1778" y="924"/>
                      <a:pt x="1790" y="924"/>
                    </a:cubicBezTo>
                    <a:cubicBezTo>
                      <a:pt x="1824" y="924"/>
                      <a:pt x="1857" y="923"/>
                      <a:pt x="1891" y="921"/>
                    </a:cubicBezTo>
                    <a:cubicBezTo>
                      <a:pt x="1893" y="921"/>
                      <a:pt x="1895" y="921"/>
                      <a:pt x="1897" y="921"/>
                    </a:cubicBezTo>
                    <a:cubicBezTo>
                      <a:pt x="1936" y="921"/>
                      <a:pt x="1973" y="896"/>
                      <a:pt x="1963" y="852"/>
                    </a:cubicBezTo>
                    <a:cubicBezTo>
                      <a:pt x="1947" y="801"/>
                      <a:pt x="1885" y="815"/>
                      <a:pt x="1843" y="810"/>
                    </a:cubicBezTo>
                    <a:cubicBezTo>
                      <a:pt x="1746" y="808"/>
                      <a:pt x="1650" y="805"/>
                      <a:pt x="1555" y="796"/>
                    </a:cubicBezTo>
                    <a:cubicBezTo>
                      <a:pt x="1006" y="742"/>
                      <a:pt x="404" y="485"/>
                      <a:pt x="1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8" name="Google Shape;13748;p33"/>
              <p:cNvSpPr/>
              <p:nvPr/>
            </p:nvSpPr>
            <p:spPr>
              <a:xfrm>
                <a:off x="5906600" y="2710600"/>
                <a:ext cx="42150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686" h="1815" extrusionOk="0">
                    <a:moveTo>
                      <a:pt x="1456" y="126"/>
                    </a:moveTo>
                    <a:lnTo>
                      <a:pt x="1456" y="126"/>
                    </a:lnTo>
                    <a:cubicBezTo>
                      <a:pt x="1442" y="145"/>
                      <a:pt x="1431" y="162"/>
                      <a:pt x="1420" y="180"/>
                    </a:cubicBezTo>
                    <a:cubicBezTo>
                      <a:pt x="1414" y="171"/>
                      <a:pt x="1406" y="162"/>
                      <a:pt x="1397" y="157"/>
                    </a:cubicBezTo>
                    <a:lnTo>
                      <a:pt x="1456" y="126"/>
                    </a:lnTo>
                    <a:close/>
                    <a:moveTo>
                      <a:pt x="1282" y="455"/>
                    </a:moveTo>
                    <a:lnTo>
                      <a:pt x="1282" y="455"/>
                    </a:lnTo>
                    <a:cubicBezTo>
                      <a:pt x="1273" y="476"/>
                      <a:pt x="1266" y="495"/>
                      <a:pt x="1258" y="516"/>
                    </a:cubicBezTo>
                    <a:cubicBezTo>
                      <a:pt x="1253" y="513"/>
                      <a:pt x="1247" y="512"/>
                      <a:pt x="1240" y="511"/>
                    </a:cubicBezTo>
                    <a:cubicBezTo>
                      <a:pt x="1255" y="492"/>
                      <a:pt x="1268" y="474"/>
                      <a:pt x="1282" y="455"/>
                    </a:cubicBezTo>
                    <a:close/>
                    <a:moveTo>
                      <a:pt x="836" y="625"/>
                    </a:moveTo>
                    <a:lnTo>
                      <a:pt x="836" y="625"/>
                    </a:lnTo>
                    <a:cubicBezTo>
                      <a:pt x="630" y="899"/>
                      <a:pt x="457" y="1197"/>
                      <a:pt x="263" y="1483"/>
                    </a:cubicBezTo>
                    <a:cubicBezTo>
                      <a:pt x="482" y="1233"/>
                      <a:pt x="686" y="974"/>
                      <a:pt x="905" y="726"/>
                    </a:cubicBezTo>
                    <a:cubicBezTo>
                      <a:pt x="923" y="703"/>
                      <a:pt x="943" y="683"/>
                      <a:pt x="963" y="662"/>
                    </a:cubicBezTo>
                    <a:lnTo>
                      <a:pt x="963" y="662"/>
                    </a:lnTo>
                    <a:cubicBezTo>
                      <a:pt x="737" y="995"/>
                      <a:pt x="514" y="1315"/>
                      <a:pt x="238" y="1609"/>
                    </a:cubicBezTo>
                    <a:cubicBezTo>
                      <a:pt x="478" y="1406"/>
                      <a:pt x="691" y="1175"/>
                      <a:pt x="895" y="937"/>
                    </a:cubicBezTo>
                    <a:cubicBezTo>
                      <a:pt x="954" y="868"/>
                      <a:pt x="1009" y="805"/>
                      <a:pt x="1060" y="743"/>
                    </a:cubicBezTo>
                    <a:lnTo>
                      <a:pt x="1060" y="743"/>
                    </a:lnTo>
                    <a:cubicBezTo>
                      <a:pt x="989" y="865"/>
                      <a:pt x="902" y="1010"/>
                      <a:pt x="836" y="1097"/>
                    </a:cubicBezTo>
                    <a:cubicBezTo>
                      <a:pt x="725" y="1252"/>
                      <a:pt x="572" y="1413"/>
                      <a:pt x="415" y="1557"/>
                    </a:cubicBezTo>
                    <a:cubicBezTo>
                      <a:pt x="630" y="1403"/>
                      <a:pt x="828" y="1227"/>
                      <a:pt x="1000" y="1026"/>
                    </a:cubicBezTo>
                    <a:cubicBezTo>
                      <a:pt x="1041" y="979"/>
                      <a:pt x="1088" y="918"/>
                      <a:pt x="1132" y="857"/>
                    </a:cubicBezTo>
                    <a:lnTo>
                      <a:pt x="1132" y="857"/>
                    </a:lnTo>
                    <a:cubicBezTo>
                      <a:pt x="1121" y="883"/>
                      <a:pt x="1109" y="909"/>
                      <a:pt x="1096" y="935"/>
                    </a:cubicBezTo>
                    <a:cubicBezTo>
                      <a:pt x="972" y="1192"/>
                      <a:pt x="776" y="1406"/>
                      <a:pt x="597" y="1519"/>
                    </a:cubicBezTo>
                    <a:cubicBezTo>
                      <a:pt x="444" y="1619"/>
                      <a:pt x="338" y="1674"/>
                      <a:pt x="166" y="1710"/>
                    </a:cubicBezTo>
                    <a:cubicBezTo>
                      <a:pt x="158" y="1711"/>
                      <a:pt x="146" y="1712"/>
                      <a:pt x="137" y="1712"/>
                    </a:cubicBezTo>
                    <a:cubicBezTo>
                      <a:pt x="133" y="1712"/>
                      <a:pt x="130" y="1712"/>
                      <a:pt x="128" y="1711"/>
                    </a:cubicBezTo>
                    <a:lnTo>
                      <a:pt x="124" y="1711"/>
                    </a:lnTo>
                    <a:cubicBezTo>
                      <a:pt x="125" y="1678"/>
                      <a:pt x="138" y="1630"/>
                      <a:pt x="148" y="1586"/>
                    </a:cubicBezTo>
                    <a:cubicBezTo>
                      <a:pt x="195" y="1279"/>
                      <a:pt x="382" y="985"/>
                      <a:pt x="639" y="726"/>
                    </a:cubicBezTo>
                    <a:lnTo>
                      <a:pt x="639" y="726"/>
                    </a:lnTo>
                    <a:cubicBezTo>
                      <a:pt x="508" y="899"/>
                      <a:pt x="396" y="1087"/>
                      <a:pt x="313" y="1288"/>
                    </a:cubicBezTo>
                    <a:cubicBezTo>
                      <a:pt x="457" y="1042"/>
                      <a:pt x="619" y="863"/>
                      <a:pt x="815" y="645"/>
                    </a:cubicBezTo>
                    <a:lnTo>
                      <a:pt x="836" y="625"/>
                    </a:lnTo>
                    <a:close/>
                    <a:moveTo>
                      <a:pt x="1599" y="0"/>
                    </a:moveTo>
                    <a:cubicBezTo>
                      <a:pt x="1579" y="0"/>
                      <a:pt x="1572" y="14"/>
                      <a:pt x="1556" y="22"/>
                    </a:cubicBezTo>
                    <a:cubicBezTo>
                      <a:pt x="1530" y="42"/>
                      <a:pt x="1520" y="51"/>
                      <a:pt x="1492" y="82"/>
                    </a:cubicBezTo>
                    <a:cubicBezTo>
                      <a:pt x="1389" y="121"/>
                      <a:pt x="1287" y="167"/>
                      <a:pt x="1189" y="217"/>
                    </a:cubicBezTo>
                    <a:lnTo>
                      <a:pt x="1188" y="216"/>
                    </a:lnTo>
                    <a:cubicBezTo>
                      <a:pt x="1179" y="207"/>
                      <a:pt x="1169" y="203"/>
                      <a:pt x="1160" y="203"/>
                    </a:cubicBezTo>
                    <a:cubicBezTo>
                      <a:pt x="1140" y="203"/>
                      <a:pt x="1121" y="219"/>
                      <a:pt x="1107" y="234"/>
                    </a:cubicBezTo>
                    <a:cubicBezTo>
                      <a:pt x="1080" y="258"/>
                      <a:pt x="1052" y="284"/>
                      <a:pt x="1025" y="309"/>
                    </a:cubicBezTo>
                    <a:cubicBezTo>
                      <a:pt x="612" y="557"/>
                      <a:pt x="264" y="909"/>
                      <a:pt x="106" y="1371"/>
                    </a:cubicBezTo>
                    <a:cubicBezTo>
                      <a:pt x="71" y="1478"/>
                      <a:pt x="42" y="1586"/>
                      <a:pt x="22" y="1695"/>
                    </a:cubicBezTo>
                    <a:cubicBezTo>
                      <a:pt x="0" y="1781"/>
                      <a:pt x="59" y="1814"/>
                      <a:pt x="131" y="1814"/>
                    </a:cubicBezTo>
                    <a:cubicBezTo>
                      <a:pt x="138" y="1814"/>
                      <a:pt x="144" y="1814"/>
                      <a:pt x="151" y="1813"/>
                    </a:cubicBezTo>
                    <a:cubicBezTo>
                      <a:pt x="292" y="1798"/>
                      <a:pt x="423" y="1736"/>
                      <a:pt x="546" y="1670"/>
                    </a:cubicBezTo>
                    <a:cubicBezTo>
                      <a:pt x="738" y="1563"/>
                      <a:pt x="913" y="1424"/>
                      <a:pt x="1042" y="1247"/>
                    </a:cubicBezTo>
                    <a:cubicBezTo>
                      <a:pt x="1109" y="1161"/>
                      <a:pt x="1211" y="988"/>
                      <a:pt x="1271" y="842"/>
                    </a:cubicBezTo>
                    <a:cubicBezTo>
                      <a:pt x="1334" y="696"/>
                      <a:pt x="1374" y="541"/>
                      <a:pt x="1435" y="393"/>
                    </a:cubicBezTo>
                    <a:cubicBezTo>
                      <a:pt x="1442" y="372"/>
                      <a:pt x="1520" y="208"/>
                      <a:pt x="1571" y="145"/>
                    </a:cubicBezTo>
                    <a:cubicBezTo>
                      <a:pt x="1579" y="136"/>
                      <a:pt x="1618" y="90"/>
                      <a:pt x="1632" y="79"/>
                    </a:cubicBezTo>
                    <a:cubicBezTo>
                      <a:pt x="1633" y="78"/>
                      <a:pt x="1633" y="78"/>
                      <a:pt x="1633" y="77"/>
                    </a:cubicBezTo>
                    <a:lnTo>
                      <a:pt x="1636" y="75"/>
                    </a:lnTo>
                    <a:cubicBezTo>
                      <a:pt x="1639" y="72"/>
                      <a:pt x="1643" y="67"/>
                      <a:pt x="1644" y="62"/>
                    </a:cubicBezTo>
                    <a:cubicBezTo>
                      <a:pt x="1649" y="52"/>
                      <a:pt x="1649" y="40"/>
                      <a:pt x="1646" y="32"/>
                    </a:cubicBezTo>
                    <a:cubicBezTo>
                      <a:pt x="1658" y="25"/>
                      <a:pt x="1673" y="18"/>
                      <a:pt x="1685" y="13"/>
                    </a:cubicBezTo>
                    <a:lnTo>
                      <a:pt x="1685" y="13"/>
                    </a:lnTo>
                    <a:cubicBezTo>
                      <a:pt x="1672" y="17"/>
                      <a:pt x="1657" y="22"/>
                      <a:pt x="1644" y="28"/>
                    </a:cubicBezTo>
                    <a:cubicBezTo>
                      <a:pt x="1641" y="18"/>
                      <a:pt x="1634" y="11"/>
                      <a:pt x="1627" y="6"/>
                    </a:cubicBezTo>
                    <a:cubicBezTo>
                      <a:pt x="1615" y="2"/>
                      <a:pt x="1606" y="0"/>
                      <a:pt x="159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9" name="Google Shape;13749;p33"/>
              <p:cNvSpPr/>
              <p:nvPr/>
            </p:nvSpPr>
            <p:spPr>
              <a:xfrm>
                <a:off x="5958650" y="2681825"/>
                <a:ext cx="49500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1980" h="1184" extrusionOk="0">
                    <a:moveTo>
                      <a:pt x="413" y="121"/>
                    </a:moveTo>
                    <a:cubicBezTo>
                      <a:pt x="548" y="121"/>
                      <a:pt x="712" y="156"/>
                      <a:pt x="858" y="210"/>
                    </a:cubicBezTo>
                    <a:cubicBezTo>
                      <a:pt x="998" y="265"/>
                      <a:pt x="1151" y="370"/>
                      <a:pt x="1284" y="512"/>
                    </a:cubicBezTo>
                    <a:cubicBezTo>
                      <a:pt x="1073" y="345"/>
                      <a:pt x="824" y="230"/>
                      <a:pt x="561" y="175"/>
                    </a:cubicBezTo>
                    <a:lnTo>
                      <a:pt x="561" y="175"/>
                    </a:lnTo>
                    <a:cubicBezTo>
                      <a:pt x="815" y="273"/>
                      <a:pt x="1017" y="416"/>
                      <a:pt x="1198" y="595"/>
                    </a:cubicBezTo>
                    <a:cubicBezTo>
                      <a:pt x="947" y="427"/>
                      <a:pt x="688" y="297"/>
                      <a:pt x="399" y="163"/>
                    </a:cubicBezTo>
                    <a:lnTo>
                      <a:pt x="399" y="163"/>
                    </a:lnTo>
                    <a:cubicBezTo>
                      <a:pt x="630" y="308"/>
                      <a:pt x="873" y="490"/>
                      <a:pt x="1085" y="653"/>
                    </a:cubicBezTo>
                    <a:cubicBezTo>
                      <a:pt x="864" y="539"/>
                      <a:pt x="651" y="410"/>
                      <a:pt x="455" y="256"/>
                    </a:cubicBezTo>
                    <a:lnTo>
                      <a:pt x="455" y="256"/>
                    </a:lnTo>
                    <a:cubicBezTo>
                      <a:pt x="549" y="361"/>
                      <a:pt x="651" y="454"/>
                      <a:pt x="760" y="538"/>
                    </a:cubicBezTo>
                    <a:cubicBezTo>
                      <a:pt x="606" y="443"/>
                      <a:pt x="468" y="343"/>
                      <a:pt x="378" y="260"/>
                    </a:cubicBezTo>
                    <a:cubicBezTo>
                      <a:pt x="319" y="204"/>
                      <a:pt x="284" y="167"/>
                      <a:pt x="262" y="139"/>
                    </a:cubicBezTo>
                    <a:cubicBezTo>
                      <a:pt x="306" y="127"/>
                      <a:pt x="357" y="121"/>
                      <a:pt x="413" y="121"/>
                    </a:cubicBezTo>
                    <a:close/>
                    <a:moveTo>
                      <a:pt x="1627" y="925"/>
                    </a:moveTo>
                    <a:cubicBezTo>
                      <a:pt x="1651" y="953"/>
                      <a:pt x="1673" y="981"/>
                      <a:pt x="1698" y="1008"/>
                    </a:cubicBezTo>
                    <a:cubicBezTo>
                      <a:pt x="1697" y="1008"/>
                      <a:pt x="1697" y="1007"/>
                      <a:pt x="1695" y="1007"/>
                    </a:cubicBezTo>
                    <a:cubicBezTo>
                      <a:pt x="1674" y="994"/>
                      <a:pt x="1654" y="983"/>
                      <a:pt x="1635" y="973"/>
                    </a:cubicBezTo>
                    <a:cubicBezTo>
                      <a:pt x="1636" y="963"/>
                      <a:pt x="1636" y="955"/>
                      <a:pt x="1633" y="946"/>
                    </a:cubicBezTo>
                    <a:cubicBezTo>
                      <a:pt x="1631" y="941"/>
                      <a:pt x="1628" y="935"/>
                      <a:pt x="1625" y="930"/>
                    </a:cubicBezTo>
                    <a:cubicBezTo>
                      <a:pt x="1626" y="928"/>
                      <a:pt x="1626" y="926"/>
                      <a:pt x="1627" y="925"/>
                    </a:cubicBezTo>
                    <a:close/>
                    <a:moveTo>
                      <a:pt x="400" y="1"/>
                    </a:moveTo>
                    <a:cubicBezTo>
                      <a:pt x="223" y="1"/>
                      <a:pt x="1" y="53"/>
                      <a:pt x="182" y="225"/>
                    </a:cubicBezTo>
                    <a:cubicBezTo>
                      <a:pt x="385" y="435"/>
                      <a:pt x="564" y="567"/>
                      <a:pt x="817" y="713"/>
                    </a:cubicBezTo>
                    <a:cubicBezTo>
                      <a:pt x="1033" y="826"/>
                      <a:pt x="1266" y="894"/>
                      <a:pt x="1496" y="975"/>
                    </a:cubicBezTo>
                    <a:cubicBezTo>
                      <a:pt x="1513" y="988"/>
                      <a:pt x="1506" y="983"/>
                      <a:pt x="1539" y="1008"/>
                    </a:cubicBezTo>
                    <a:cubicBezTo>
                      <a:pt x="1550" y="1015"/>
                      <a:pt x="1563" y="1020"/>
                      <a:pt x="1577" y="1020"/>
                    </a:cubicBezTo>
                    <a:cubicBezTo>
                      <a:pt x="1586" y="1020"/>
                      <a:pt x="1595" y="1018"/>
                      <a:pt x="1604" y="1014"/>
                    </a:cubicBezTo>
                    <a:cubicBezTo>
                      <a:pt x="1625" y="1022"/>
                      <a:pt x="1646" y="1029"/>
                      <a:pt x="1667" y="1038"/>
                    </a:cubicBezTo>
                    <a:cubicBezTo>
                      <a:pt x="1698" y="1052"/>
                      <a:pt x="1734" y="1066"/>
                      <a:pt x="1770" y="1082"/>
                    </a:cubicBezTo>
                    <a:lnTo>
                      <a:pt x="1792" y="1103"/>
                    </a:lnTo>
                    <a:cubicBezTo>
                      <a:pt x="1850" y="1150"/>
                      <a:pt x="1857" y="1178"/>
                      <a:pt x="1910" y="1184"/>
                    </a:cubicBezTo>
                    <a:cubicBezTo>
                      <a:pt x="1918" y="1184"/>
                      <a:pt x="1924" y="1183"/>
                      <a:pt x="1931" y="1180"/>
                    </a:cubicBezTo>
                    <a:cubicBezTo>
                      <a:pt x="1958" y="1170"/>
                      <a:pt x="1979" y="1144"/>
                      <a:pt x="1979" y="1114"/>
                    </a:cubicBezTo>
                    <a:cubicBezTo>
                      <a:pt x="1977" y="1062"/>
                      <a:pt x="1923" y="1038"/>
                      <a:pt x="1893" y="1004"/>
                    </a:cubicBezTo>
                    <a:cubicBezTo>
                      <a:pt x="1812" y="931"/>
                      <a:pt x="1742" y="849"/>
                      <a:pt x="1673" y="764"/>
                    </a:cubicBezTo>
                    <a:cubicBezTo>
                      <a:pt x="1335" y="318"/>
                      <a:pt x="1026" y="26"/>
                      <a:pt x="435" y="1"/>
                    </a:cubicBezTo>
                    <a:cubicBezTo>
                      <a:pt x="424" y="1"/>
                      <a:pt x="412" y="1"/>
                      <a:pt x="400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AE5CD20D-AA1F-AE7D-2C5B-7A84FBA489CF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2362" t="9891" r="14233" b="7436"/>
          <a:stretch/>
        </p:blipFill>
        <p:spPr>
          <a:xfrm>
            <a:off x="6232498" y="1216442"/>
            <a:ext cx="1588681" cy="263044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6" name="Google Shape;13776;p3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САЛИВАЊЕ ВОДЕ</a:t>
            </a:r>
            <a:endParaRPr dirty="0"/>
          </a:p>
        </p:txBody>
      </p:sp>
      <p:sp>
        <p:nvSpPr>
          <p:cNvPr id="13777" name="Google Shape;13777;p35"/>
          <p:cNvSpPr txBox="1">
            <a:spLocks noGrp="1"/>
          </p:cNvSpPr>
          <p:nvPr>
            <p:ph type="body" idx="1"/>
          </p:nvPr>
        </p:nvSpPr>
        <p:spPr>
          <a:xfrm>
            <a:off x="257422" y="1402151"/>
            <a:ext cx="4827597" cy="28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indent="-285750"/>
            <a:r>
              <a:rPr lang="sr-Cyrl-RS" dirty="0"/>
              <a:t>Баба верује да су њене магијске радње повезане са деловањем више силе – Бога, а </a:t>
            </a:r>
            <a:r>
              <a:rPr lang="sr-Cyrl-RS" dirty="0" smtClean="0"/>
              <a:t>током ритуала </a:t>
            </a:r>
            <a:r>
              <a:rPr lang="sr-Cyrl-RS" dirty="0"/>
              <a:t>се крсти више пута.</a:t>
            </a:r>
          </a:p>
          <a:p>
            <a:pPr marL="285750" indent="-285750"/>
            <a:r>
              <a:rPr lang="sr-Cyrl-RS" dirty="0">
                <a:solidFill>
                  <a:schemeClr val="lt1"/>
                </a:solidFill>
              </a:rPr>
              <a:t>Када вода проври</a:t>
            </a:r>
            <a:r>
              <a:rPr lang="sr-Cyrl-RS" dirty="0" smtClean="0">
                <a:solidFill>
                  <a:schemeClr val="lt1"/>
                </a:solidFill>
              </a:rPr>
              <a:t>, </a:t>
            </a:r>
            <a:r>
              <a:rPr lang="sr-Cyrl-RS" dirty="0">
                <a:solidFill>
                  <a:schemeClr val="lt1"/>
                </a:solidFill>
              </a:rPr>
              <a:t>сипа </a:t>
            </a:r>
            <a:r>
              <a:rPr lang="sr-Cyrl-RS" dirty="0" smtClean="0">
                <a:solidFill>
                  <a:schemeClr val="lt1"/>
                </a:solidFill>
              </a:rPr>
              <a:t>је у</a:t>
            </a:r>
            <a:r>
              <a:rPr lang="sr-Cyrl-RS" dirty="0" smtClean="0"/>
              <a:t> </a:t>
            </a:r>
            <a:r>
              <a:rPr lang="sr-Cyrl-RS" dirty="0"/>
              <a:t>шољу, преко које ставља тацну и преврће наопако; затим се прекрсти и дуне три пута у дно шоље. Ако </a:t>
            </a:r>
            <a:r>
              <a:rPr lang="sr-Cyrl-RS" dirty="0" smtClean="0"/>
              <a:t>чаша </a:t>
            </a:r>
            <a:r>
              <a:rPr lang="sr-Cyrl-RS" dirty="0"/>
              <a:t>,,скаче“ по тацни, то значи да се особа струнила. Ако сва вода не уђе у шољу, то значи да особа и даље није добро и да поступак треба променити.</a:t>
            </a:r>
          </a:p>
          <a:p>
            <a:pPr marL="285750" indent="-285750"/>
            <a:endParaRPr dirty="0">
              <a:solidFill>
                <a:schemeClr val="lt1"/>
              </a:solidFill>
            </a:endParaRPr>
          </a:p>
        </p:txBody>
      </p:sp>
      <p:grpSp>
        <p:nvGrpSpPr>
          <p:cNvPr id="13779" name="Google Shape;13779;p35"/>
          <p:cNvGrpSpPr/>
          <p:nvPr/>
        </p:nvGrpSpPr>
        <p:grpSpPr>
          <a:xfrm rot="16200000">
            <a:off x="4069084" y="-1051560"/>
            <a:ext cx="1043939" cy="3558540"/>
            <a:chOff x="5370550" y="1132125"/>
            <a:chExt cx="904950" cy="1651400"/>
          </a:xfrm>
        </p:grpSpPr>
        <p:sp>
          <p:nvSpPr>
            <p:cNvPr id="13780" name="Google Shape;13780;p35"/>
            <p:cNvSpPr/>
            <p:nvPr/>
          </p:nvSpPr>
          <p:spPr>
            <a:xfrm>
              <a:off x="5370550" y="1877225"/>
              <a:ext cx="50350" cy="161325"/>
            </a:xfrm>
            <a:custGeom>
              <a:avLst/>
              <a:gdLst/>
              <a:ahLst/>
              <a:cxnLst/>
              <a:rect l="l" t="t" r="r" b="b"/>
              <a:pathLst>
                <a:path w="2014" h="6453" extrusionOk="0">
                  <a:moveTo>
                    <a:pt x="465" y="321"/>
                  </a:moveTo>
                  <a:lnTo>
                    <a:pt x="465" y="321"/>
                  </a:lnTo>
                  <a:cubicBezTo>
                    <a:pt x="566" y="383"/>
                    <a:pt x="665" y="448"/>
                    <a:pt x="748" y="503"/>
                  </a:cubicBezTo>
                  <a:cubicBezTo>
                    <a:pt x="993" y="676"/>
                    <a:pt x="1245" y="857"/>
                    <a:pt x="1499" y="1126"/>
                  </a:cubicBezTo>
                  <a:cubicBezTo>
                    <a:pt x="1598" y="1237"/>
                    <a:pt x="1730" y="1471"/>
                    <a:pt x="1778" y="1626"/>
                  </a:cubicBezTo>
                  <a:cubicBezTo>
                    <a:pt x="1829" y="1777"/>
                    <a:pt x="1849" y="1974"/>
                    <a:pt x="1849" y="2164"/>
                  </a:cubicBezTo>
                  <a:cubicBezTo>
                    <a:pt x="1799" y="1806"/>
                    <a:pt x="1668" y="1459"/>
                    <a:pt x="1449" y="1173"/>
                  </a:cubicBezTo>
                  <a:lnTo>
                    <a:pt x="1449" y="1173"/>
                  </a:lnTo>
                  <a:cubicBezTo>
                    <a:pt x="1802" y="1757"/>
                    <a:pt x="1871" y="2595"/>
                    <a:pt x="1655" y="3236"/>
                  </a:cubicBezTo>
                  <a:cubicBezTo>
                    <a:pt x="1757" y="2792"/>
                    <a:pt x="1763" y="2324"/>
                    <a:pt x="1657" y="1881"/>
                  </a:cubicBezTo>
                  <a:cubicBezTo>
                    <a:pt x="1564" y="1530"/>
                    <a:pt x="1389" y="1200"/>
                    <a:pt x="1160" y="917"/>
                  </a:cubicBezTo>
                  <a:lnTo>
                    <a:pt x="1160" y="917"/>
                  </a:lnTo>
                  <a:cubicBezTo>
                    <a:pt x="1685" y="1706"/>
                    <a:pt x="1755" y="2632"/>
                    <a:pt x="1474" y="3480"/>
                  </a:cubicBezTo>
                  <a:cubicBezTo>
                    <a:pt x="1427" y="3631"/>
                    <a:pt x="1366" y="3743"/>
                    <a:pt x="1282" y="3902"/>
                  </a:cubicBezTo>
                  <a:cubicBezTo>
                    <a:pt x="1271" y="3931"/>
                    <a:pt x="1243" y="3964"/>
                    <a:pt x="1240" y="3996"/>
                  </a:cubicBezTo>
                  <a:cubicBezTo>
                    <a:pt x="1225" y="4016"/>
                    <a:pt x="1209" y="4037"/>
                    <a:pt x="1192" y="4057"/>
                  </a:cubicBezTo>
                  <a:cubicBezTo>
                    <a:pt x="1305" y="3867"/>
                    <a:pt x="1400" y="3665"/>
                    <a:pt x="1467" y="3454"/>
                  </a:cubicBezTo>
                  <a:cubicBezTo>
                    <a:pt x="1587" y="3054"/>
                    <a:pt x="1634" y="2630"/>
                    <a:pt x="1572" y="2216"/>
                  </a:cubicBezTo>
                  <a:cubicBezTo>
                    <a:pt x="1490" y="1551"/>
                    <a:pt x="1223" y="1037"/>
                    <a:pt x="746" y="570"/>
                  </a:cubicBezTo>
                  <a:lnTo>
                    <a:pt x="746" y="570"/>
                  </a:lnTo>
                  <a:cubicBezTo>
                    <a:pt x="1145" y="1052"/>
                    <a:pt x="1400" y="1560"/>
                    <a:pt x="1484" y="2177"/>
                  </a:cubicBezTo>
                  <a:cubicBezTo>
                    <a:pt x="1597" y="2847"/>
                    <a:pt x="1408" y="3580"/>
                    <a:pt x="996" y="4160"/>
                  </a:cubicBezTo>
                  <a:cubicBezTo>
                    <a:pt x="845" y="4378"/>
                    <a:pt x="686" y="4571"/>
                    <a:pt x="504" y="4780"/>
                  </a:cubicBezTo>
                  <a:cubicBezTo>
                    <a:pt x="677" y="4522"/>
                    <a:pt x="877" y="4281"/>
                    <a:pt x="1040" y="4016"/>
                  </a:cubicBezTo>
                  <a:cubicBezTo>
                    <a:pt x="1163" y="3821"/>
                    <a:pt x="1271" y="3614"/>
                    <a:pt x="1333" y="3389"/>
                  </a:cubicBezTo>
                  <a:cubicBezTo>
                    <a:pt x="1415" y="3063"/>
                    <a:pt x="1448" y="2720"/>
                    <a:pt x="1432" y="2383"/>
                  </a:cubicBezTo>
                  <a:cubicBezTo>
                    <a:pt x="1415" y="2125"/>
                    <a:pt x="1395" y="1946"/>
                    <a:pt x="1317" y="1699"/>
                  </a:cubicBezTo>
                  <a:cubicBezTo>
                    <a:pt x="1133" y="1186"/>
                    <a:pt x="824" y="728"/>
                    <a:pt x="465" y="321"/>
                  </a:cubicBezTo>
                  <a:close/>
                  <a:moveTo>
                    <a:pt x="309" y="5114"/>
                  </a:moveTo>
                  <a:cubicBezTo>
                    <a:pt x="311" y="5117"/>
                    <a:pt x="315" y="5118"/>
                    <a:pt x="318" y="5119"/>
                  </a:cubicBezTo>
                  <a:cubicBezTo>
                    <a:pt x="305" y="5137"/>
                    <a:pt x="293" y="5156"/>
                    <a:pt x="279" y="5175"/>
                  </a:cubicBezTo>
                  <a:cubicBezTo>
                    <a:pt x="290" y="5154"/>
                    <a:pt x="299" y="5134"/>
                    <a:pt x="309" y="5114"/>
                  </a:cubicBezTo>
                  <a:close/>
                  <a:moveTo>
                    <a:pt x="1125" y="4366"/>
                  </a:moveTo>
                  <a:lnTo>
                    <a:pt x="1125" y="4366"/>
                  </a:lnTo>
                  <a:cubicBezTo>
                    <a:pt x="1078" y="4485"/>
                    <a:pt x="1041" y="4607"/>
                    <a:pt x="1020" y="4732"/>
                  </a:cubicBezTo>
                  <a:cubicBezTo>
                    <a:pt x="974" y="5035"/>
                    <a:pt x="978" y="5352"/>
                    <a:pt x="1089" y="5642"/>
                  </a:cubicBezTo>
                  <a:cubicBezTo>
                    <a:pt x="1120" y="5735"/>
                    <a:pt x="1194" y="5851"/>
                    <a:pt x="1202" y="5897"/>
                  </a:cubicBezTo>
                  <a:cubicBezTo>
                    <a:pt x="1194" y="5902"/>
                    <a:pt x="1180" y="5907"/>
                    <a:pt x="1168" y="5912"/>
                  </a:cubicBezTo>
                  <a:cubicBezTo>
                    <a:pt x="1154" y="5874"/>
                    <a:pt x="1123" y="5840"/>
                    <a:pt x="1107" y="5801"/>
                  </a:cubicBezTo>
                  <a:cubicBezTo>
                    <a:pt x="946" y="5482"/>
                    <a:pt x="836" y="4958"/>
                    <a:pt x="989" y="4568"/>
                  </a:cubicBezTo>
                  <a:lnTo>
                    <a:pt x="989" y="4568"/>
                  </a:lnTo>
                  <a:cubicBezTo>
                    <a:pt x="807" y="4917"/>
                    <a:pt x="786" y="5346"/>
                    <a:pt x="909" y="5717"/>
                  </a:cubicBezTo>
                  <a:cubicBezTo>
                    <a:pt x="938" y="5799"/>
                    <a:pt x="975" y="5877"/>
                    <a:pt x="1020" y="5951"/>
                  </a:cubicBezTo>
                  <a:cubicBezTo>
                    <a:pt x="1022" y="5954"/>
                    <a:pt x="1025" y="5959"/>
                    <a:pt x="1027" y="5964"/>
                  </a:cubicBezTo>
                  <a:cubicBezTo>
                    <a:pt x="1011" y="5970"/>
                    <a:pt x="996" y="5977"/>
                    <a:pt x="980" y="5983"/>
                  </a:cubicBezTo>
                  <a:cubicBezTo>
                    <a:pt x="978" y="5980"/>
                    <a:pt x="975" y="5977"/>
                    <a:pt x="974" y="5974"/>
                  </a:cubicBezTo>
                  <a:cubicBezTo>
                    <a:pt x="953" y="5937"/>
                    <a:pt x="933" y="5900"/>
                    <a:pt x="915" y="5860"/>
                  </a:cubicBezTo>
                  <a:cubicBezTo>
                    <a:pt x="899" y="5826"/>
                    <a:pt x="839" y="5655"/>
                    <a:pt x="820" y="5557"/>
                  </a:cubicBezTo>
                  <a:cubicBezTo>
                    <a:pt x="773" y="5340"/>
                    <a:pt x="759" y="5112"/>
                    <a:pt x="786" y="4875"/>
                  </a:cubicBezTo>
                  <a:lnTo>
                    <a:pt x="786" y="4875"/>
                  </a:lnTo>
                  <a:cubicBezTo>
                    <a:pt x="739" y="5064"/>
                    <a:pt x="723" y="5259"/>
                    <a:pt x="723" y="5454"/>
                  </a:cubicBezTo>
                  <a:cubicBezTo>
                    <a:pt x="724" y="5594"/>
                    <a:pt x="728" y="5738"/>
                    <a:pt x="773" y="5874"/>
                  </a:cubicBezTo>
                  <a:cubicBezTo>
                    <a:pt x="788" y="5912"/>
                    <a:pt x="810" y="5985"/>
                    <a:pt x="842" y="6039"/>
                  </a:cubicBezTo>
                  <a:cubicBezTo>
                    <a:pt x="829" y="6044"/>
                    <a:pt x="817" y="6049"/>
                    <a:pt x="804" y="6054"/>
                  </a:cubicBezTo>
                  <a:cubicBezTo>
                    <a:pt x="801" y="6049"/>
                    <a:pt x="800" y="6044"/>
                    <a:pt x="798" y="6040"/>
                  </a:cubicBezTo>
                  <a:cubicBezTo>
                    <a:pt x="745" y="5941"/>
                    <a:pt x="734" y="5912"/>
                    <a:pt x="700" y="5799"/>
                  </a:cubicBezTo>
                  <a:cubicBezTo>
                    <a:pt x="635" y="5563"/>
                    <a:pt x="621" y="5350"/>
                    <a:pt x="641" y="5093"/>
                  </a:cubicBezTo>
                  <a:lnTo>
                    <a:pt x="641" y="5093"/>
                  </a:lnTo>
                  <a:cubicBezTo>
                    <a:pt x="580" y="5326"/>
                    <a:pt x="549" y="5572"/>
                    <a:pt x="580" y="5813"/>
                  </a:cubicBezTo>
                  <a:cubicBezTo>
                    <a:pt x="594" y="5905"/>
                    <a:pt x="621" y="5995"/>
                    <a:pt x="662" y="6078"/>
                  </a:cubicBezTo>
                  <a:cubicBezTo>
                    <a:pt x="667" y="6088"/>
                    <a:pt x="673" y="6099"/>
                    <a:pt x="680" y="6109"/>
                  </a:cubicBezTo>
                  <a:cubicBezTo>
                    <a:pt x="660" y="6117"/>
                    <a:pt x="644" y="6124"/>
                    <a:pt x="625" y="6133"/>
                  </a:cubicBezTo>
                  <a:cubicBezTo>
                    <a:pt x="620" y="6119"/>
                    <a:pt x="614" y="6106"/>
                    <a:pt x="605" y="6080"/>
                  </a:cubicBezTo>
                  <a:cubicBezTo>
                    <a:pt x="568" y="5977"/>
                    <a:pt x="541" y="5870"/>
                    <a:pt x="520" y="5762"/>
                  </a:cubicBezTo>
                  <a:cubicBezTo>
                    <a:pt x="497" y="5625"/>
                    <a:pt x="477" y="5469"/>
                    <a:pt x="508" y="5314"/>
                  </a:cubicBezTo>
                  <a:lnTo>
                    <a:pt x="508" y="5314"/>
                  </a:lnTo>
                  <a:cubicBezTo>
                    <a:pt x="440" y="5485"/>
                    <a:pt x="433" y="5676"/>
                    <a:pt x="440" y="5860"/>
                  </a:cubicBezTo>
                  <a:cubicBezTo>
                    <a:pt x="446" y="5964"/>
                    <a:pt x="465" y="6068"/>
                    <a:pt x="502" y="6164"/>
                  </a:cubicBezTo>
                  <a:cubicBezTo>
                    <a:pt x="505" y="6170"/>
                    <a:pt x="507" y="6176"/>
                    <a:pt x="510" y="6181"/>
                  </a:cubicBezTo>
                  <a:lnTo>
                    <a:pt x="464" y="6200"/>
                  </a:lnTo>
                  <a:cubicBezTo>
                    <a:pt x="451" y="6147"/>
                    <a:pt x="429" y="6077"/>
                    <a:pt x="418" y="6020"/>
                  </a:cubicBezTo>
                  <a:cubicBezTo>
                    <a:pt x="382" y="5845"/>
                    <a:pt x="357" y="5700"/>
                    <a:pt x="387" y="5492"/>
                  </a:cubicBezTo>
                  <a:lnTo>
                    <a:pt x="387" y="5492"/>
                  </a:lnTo>
                  <a:cubicBezTo>
                    <a:pt x="332" y="5636"/>
                    <a:pt x="312" y="5794"/>
                    <a:pt x="314" y="5948"/>
                  </a:cubicBezTo>
                  <a:cubicBezTo>
                    <a:pt x="319" y="6046"/>
                    <a:pt x="326" y="6149"/>
                    <a:pt x="361" y="6242"/>
                  </a:cubicBezTo>
                  <a:cubicBezTo>
                    <a:pt x="336" y="6251"/>
                    <a:pt x="310" y="6258"/>
                    <a:pt x="285" y="6264"/>
                  </a:cubicBezTo>
                  <a:cubicBezTo>
                    <a:pt x="265" y="6153"/>
                    <a:pt x="261" y="6107"/>
                    <a:pt x="247" y="5961"/>
                  </a:cubicBezTo>
                  <a:cubicBezTo>
                    <a:pt x="239" y="5866"/>
                    <a:pt x="228" y="5769"/>
                    <a:pt x="238" y="5674"/>
                  </a:cubicBezTo>
                  <a:lnTo>
                    <a:pt x="238" y="5674"/>
                  </a:lnTo>
                  <a:cubicBezTo>
                    <a:pt x="181" y="5868"/>
                    <a:pt x="160" y="6078"/>
                    <a:pt x="183" y="6282"/>
                  </a:cubicBezTo>
                  <a:lnTo>
                    <a:pt x="172" y="6282"/>
                  </a:lnTo>
                  <a:cubicBezTo>
                    <a:pt x="88" y="6068"/>
                    <a:pt x="146" y="5726"/>
                    <a:pt x="239" y="5526"/>
                  </a:cubicBezTo>
                  <a:cubicBezTo>
                    <a:pt x="402" y="5171"/>
                    <a:pt x="615" y="4950"/>
                    <a:pt x="866" y="4658"/>
                  </a:cubicBezTo>
                  <a:cubicBezTo>
                    <a:pt x="954" y="4562"/>
                    <a:pt x="1040" y="4465"/>
                    <a:pt x="1125" y="4366"/>
                  </a:cubicBezTo>
                  <a:close/>
                  <a:moveTo>
                    <a:pt x="140" y="0"/>
                  </a:moveTo>
                  <a:cubicBezTo>
                    <a:pt x="120" y="0"/>
                    <a:pt x="103" y="8"/>
                    <a:pt x="89" y="29"/>
                  </a:cubicBezTo>
                  <a:cubicBezTo>
                    <a:pt x="56" y="91"/>
                    <a:pt x="130" y="134"/>
                    <a:pt x="165" y="175"/>
                  </a:cubicBezTo>
                  <a:cubicBezTo>
                    <a:pt x="237" y="249"/>
                    <a:pt x="305" y="326"/>
                    <a:pt x="372" y="407"/>
                  </a:cubicBezTo>
                  <a:cubicBezTo>
                    <a:pt x="862" y="978"/>
                    <a:pt x="1315" y="1691"/>
                    <a:pt x="1317" y="2451"/>
                  </a:cubicBezTo>
                  <a:cubicBezTo>
                    <a:pt x="1326" y="2767"/>
                    <a:pt x="1294" y="3027"/>
                    <a:pt x="1237" y="3312"/>
                  </a:cubicBezTo>
                  <a:cubicBezTo>
                    <a:pt x="1176" y="3570"/>
                    <a:pt x="1087" y="3749"/>
                    <a:pt x="949" y="3979"/>
                  </a:cubicBezTo>
                  <a:cubicBezTo>
                    <a:pt x="760" y="4294"/>
                    <a:pt x="516" y="4571"/>
                    <a:pt x="327" y="4885"/>
                  </a:cubicBezTo>
                  <a:cubicBezTo>
                    <a:pt x="146" y="5192"/>
                    <a:pt x="31" y="5542"/>
                    <a:pt x="7" y="5900"/>
                  </a:cubicBezTo>
                  <a:cubicBezTo>
                    <a:pt x="0" y="6080"/>
                    <a:pt x="22" y="6266"/>
                    <a:pt x="94" y="6432"/>
                  </a:cubicBezTo>
                  <a:cubicBezTo>
                    <a:pt x="103" y="6446"/>
                    <a:pt x="116" y="6452"/>
                    <a:pt x="128" y="6452"/>
                  </a:cubicBezTo>
                  <a:cubicBezTo>
                    <a:pt x="137" y="6452"/>
                    <a:pt x="146" y="6449"/>
                    <a:pt x="154" y="6444"/>
                  </a:cubicBezTo>
                  <a:cubicBezTo>
                    <a:pt x="156" y="6445"/>
                    <a:pt x="159" y="6447"/>
                    <a:pt x="161" y="6447"/>
                  </a:cubicBezTo>
                  <a:cubicBezTo>
                    <a:pt x="165" y="6448"/>
                    <a:pt x="170" y="6448"/>
                    <a:pt x="174" y="6448"/>
                  </a:cubicBezTo>
                  <a:cubicBezTo>
                    <a:pt x="193" y="6448"/>
                    <a:pt x="210" y="6438"/>
                    <a:pt x="221" y="6422"/>
                  </a:cubicBezTo>
                  <a:cubicBezTo>
                    <a:pt x="382" y="6422"/>
                    <a:pt x="695" y="6235"/>
                    <a:pt x="813" y="6194"/>
                  </a:cubicBezTo>
                  <a:cubicBezTo>
                    <a:pt x="955" y="6131"/>
                    <a:pt x="1032" y="6099"/>
                    <a:pt x="1189" y="6037"/>
                  </a:cubicBezTo>
                  <a:cubicBezTo>
                    <a:pt x="1277" y="6010"/>
                    <a:pt x="1314" y="5967"/>
                    <a:pt x="1315" y="5912"/>
                  </a:cubicBezTo>
                  <a:cubicBezTo>
                    <a:pt x="1312" y="5818"/>
                    <a:pt x="1246" y="5738"/>
                    <a:pt x="1215" y="5653"/>
                  </a:cubicBezTo>
                  <a:cubicBezTo>
                    <a:pt x="1187" y="5598"/>
                    <a:pt x="1123" y="5347"/>
                    <a:pt x="1124" y="5278"/>
                  </a:cubicBezTo>
                  <a:cubicBezTo>
                    <a:pt x="1106" y="5084"/>
                    <a:pt x="1118" y="4867"/>
                    <a:pt x="1144" y="4724"/>
                  </a:cubicBezTo>
                  <a:cubicBezTo>
                    <a:pt x="1197" y="4486"/>
                    <a:pt x="1269" y="4325"/>
                    <a:pt x="1371" y="4121"/>
                  </a:cubicBezTo>
                  <a:cubicBezTo>
                    <a:pt x="1405" y="4057"/>
                    <a:pt x="1439" y="3992"/>
                    <a:pt x="1474" y="3929"/>
                  </a:cubicBezTo>
                  <a:cubicBezTo>
                    <a:pt x="1542" y="3832"/>
                    <a:pt x="1606" y="3733"/>
                    <a:pt x="1664" y="3630"/>
                  </a:cubicBezTo>
                  <a:cubicBezTo>
                    <a:pt x="1832" y="3323"/>
                    <a:pt x="1926" y="2984"/>
                    <a:pt x="1963" y="2638"/>
                  </a:cubicBezTo>
                  <a:cubicBezTo>
                    <a:pt x="2008" y="2280"/>
                    <a:pt x="2013" y="1911"/>
                    <a:pt x="1900" y="1569"/>
                  </a:cubicBezTo>
                  <a:cubicBezTo>
                    <a:pt x="1825" y="1355"/>
                    <a:pt x="1694" y="1122"/>
                    <a:pt x="1535" y="953"/>
                  </a:cubicBezTo>
                  <a:cubicBezTo>
                    <a:pt x="1297" y="722"/>
                    <a:pt x="1065" y="553"/>
                    <a:pt x="766" y="357"/>
                  </a:cubicBezTo>
                  <a:cubicBezTo>
                    <a:pt x="615" y="260"/>
                    <a:pt x="464" y="166"/>
                    <a:pt x="309" y="78"/>
                  </a:cubicBezTo>
                  <a:cubicBezTo>
                    <a:pt x="253" y="53"/>
                    <a:pt x="190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35"/>
            <p:cNvSpPr/>
            <p:nvPr/>
          </p:nvSpPr>
          <p:spPr>
            <a:xfrm>
              <a:off x="6225100" y="1877225"/>
              <a:ext cx="50400" cy="161325"/>
            </a:xfrm>
            <a:custGeom>
              <a:avLst/>
              <a:gdLst/>
              <a:ahLst/>
              <a:cxnLst/>
              <a:rect l="l" t="t" r="r" b="b"/>
              <a:pathLst>
                <a:path w="2016" h="6453" extrusionOk="0">
                  <a:moveTo>
                    <a:pt x="1550" y="321"/>
                  </a:moveTo>
                  <a:cubicBezTo>
                    <a:pt x="1191" y="728"/>
                    <a:pt x="882" y="1186"/>
                    <a:pt x="699" y="1699"/>
                  </a:cubicBezTo>
                  <a:cubicBezTo>
                    <a:pt x="622" y="1946"/>
                    <a:pt x="601" y="2125"/>
                    <a:pt x="583" y="2383"/>
                  </a:cubicBezTo>
                  <a:cubicBezTo>
                    <a:pt x="567" y="2720"/>
                    <a:pt x="601" y="3063"/>
                    <a:pt x="683" y="3389"/>
                  </a:cubicBezTo>
                  <a:cubicBezTo>
                    <a:pt x="745" y="3614"/>
                    <a:pt x="853" y="3821"/>
                    <a:pt x="975" y="4016"/>
                  </a:cubicBezTo>
                  <a:cubicBezTo>
                    <a:pt x="1139" y="4281"/>
                    <a:pt x="1338" y="4522"/>
                    <a:pt x="1512" y="4780"/>
                  </a:cubicBezTo>
                  <a:cubicBezTo>
                    <a:pt x="1329" y="4571"/>
                    <a:pt x="1171" y="4378"/>
                    <a:pt x="1019" y="4160"/>
                  </a:cubicBezTo>
                  <a:cubicBezTo>
                    <a:pt x="607" y="3580"/>
                    <a:pt x="418" y="2847"/>
                    <a:pt x="531" y="2177"/>
                  </a:cubicBezTo>
                  <a:cubicBezTo>
                    <a:pt x="616" y="1560"/>
                    <a:pt x="870" y="1052"/>
                    <a:pt x="1270" y="570"/>
                  </a:cubicBezTo>
                  <a:lnTo>
                    <a:pt x="1270" y="570"/>
                  </a:lnTo>
                  <a:cubicBezTo>
                    <a:pt x="792" y="1037"/>
                    <a:pt x="525" y="1551"/>
                    <a:pt x="443" y="2216"/>
                  </a:cubicBezTo>
                  <a:cubicBezTo>
                    <a:pt x="381" y="2630"/>
                    <a:pt x="428" y="3054"/>
                    <a:pt x="549" y="3454"/>
                  </a:cubicBezTo>
                  <a:cubicBezTo>
                    <a:pt x="616" y="3665"/>
                    <a:pt x="710" y="3867"/>
                    <a:pt x="823" y="4057"/>
                  </a:cubicBezTo>
                  <a:cubicBezTo>
                    <a:pt x="807" y="4037"/>
                    <a:pt x="791" y="4016"/>
                    <a:pt x="776" y="3996"/>
                  </a:cubicBezTo>
                  <a:cubicBezTo>
                    <a:pt x="772" y="3964"/>
                    <a:pt x="745" y="3931"/>
                    <a:pt x="734" y="3902"/>
                  </a:cubicBezTo>
                  <a:cubicBezTo>
                    <a:pt x="648" y="3743"/>
                    <a:pt x="588" y="3631"/>
                    <a:pt x="541" y="3480"/>
                  </a:cubicBezTo>
                  <a:cubicBezTo>
                    <a:pt x="261" y="2632"/>
                    <a:pt x="330" y="1706"/>
                    <a:pt x="855" y="917"/>
                  </a:cubicBezTo>
                  <a:lnTo>
                    <a:pt x="855" y="917"/>
                  </a:lnTo>
                  <a:cubicBezTo>
                    <a:pt x="627" y="1200"/>
                    <a:pt x="452" y="1530"/>
                    <a:pt x="359" y="1881"/>
                  </a:cubicBezTo>
                  <a:cubicBezTo>
                    <a:pt x="252" y="2324"/>
                    <a:pt x="258" y="2792"/>
                    <a:pt x="360" y="3236"/>
                  </a:cubicBezTo>
                  <a:cubicBezTo>
                    <a:pt x="144" y="2595"/>
                    <a:pt x="213" y="1757"/>
                    <a:pt x="566" y="1173"/>
                  </a:cubicBezTo>
                  <a:lnTo>
                    <a:pt x="566" y="1173"/>
                  </a:lnTo>
                  <a:cubicBezTo>
                    <a:pt x="347" y="1459"/>
                    <a:pt x="216" y="1806"/>
                    <a:pt x="166" y="2164"/>
                  </a:cubicBezTo>
                  <a:cubicBezTo>
                    <a:pt x="166" y="1974"/>
                    <a:pt x="186" y="1777"/>
                    <a:pt x="237" y="1626"/>
                  </a:cubicBezTo>
                  <a:cubicBezTo>
                    <a:pt x="285" y="1471"/>
                    <a:pt x="417" y="1237"/>
                    <a:pt x="516" y="1126"/>
                  </a:cubicBezTo>
                  <a:cubicBezTo>
                    <a:pt x="771" y="857"/>
                    <a:pt x="1023" y="676"/>
                    <a:pt x="1267" y="503"/>
                  </a:cubicBezTo>
                  <a:cubicBezTo>
                    <a:pt x="1350" y="448"/>
                    <a:pt x="1451" y="383"/>
                    <a:pt x="1550" y="321"/>
                  </a:cubicBezTo>
                  <a:close/>
                  <a:moveTo>
                    <a:pt x="1707" y="5114"/>
                  </a:moveTo>
                  <a:cubicBezTo>
                    <a:pt x="1717" y="5134"/>
                    <a:pt x="1726" y="5154"/>
                    <a:pt x="1736" y="5175"/>
                  </a:cubicBezTo>
                  <a:cubicBezTo>
                    <a:pt x="1723" y="5156"/>
                    <a:pt x="1710" y="5137"/>
                    <a:pt x="1698" y="5119"/>
                  </a:cubicBezTo>
                  <a:cubicBezTo>
                    <a:pt x="1700" y="5118"/>
                    <a:pt x="1704" y="5117"/>
                    <a:pt x="1707" y="5114"/>
                  </a:cubicBezTo>
                  <a:close/>
                  <a:moveTo>
                    <a:pt x="890" y="4366"/>
                  </a:moveTo>
                  <a:cubicBezTo>
                    <a:pt x="976" y="4465"/>
                    <a:pt x="1061" y="4562"/>
                    <a:pt x="1149" y="4658"/>
                  </a:cubicBezTo>
                  <a:cubicBezTo>
                    <a:pt x="1400" y="4950"/>
                    <a:pt x="1614" y="5171"/>
                    <a:pt x="1776" y="5526"/>
                  </a:cubicBezTo>
                  <a:cubicBezTo>
                    <a:pt x="1869" y="5726"/>
                    <a:pt x="1928" y="6068"/>
                    <a:pt x="1843" y="6282"/>
                  </a:cubicBezTo>
                  <a:lnTo>
                    <a:pt x="1832" y="6282"/>
                  </a:lnTo>
                  <a:cubicBezTo>
                    <a:pt x="1856" y="6078"/>
                    <a:pt x="1834" y="5868"/>
                    <a:pt x="1777" y="5674"/>
                  </a:cubicBezTo>
                  <a:lnTo>
                    <a:pt x="1777" y="5674"/>
                  </a:lnTo>
                  <a:cubicBezTo>
                    <a:pt x="1787" y="5769"/>
                    <a:pt x="1776" y="5866"/>
                    <a:pt x="1769" y="5961"/>
                  </a:cubicBezTo>
                  <a:cubicBezTo>
                    <a:pt x="1754" y="6107"/>
                    <a:pt x="1750" y="6153"/>
                    <a:pt x="1730" y="6264"/>
                  </a:cubicBezTo>
                  <a:cubicBezTo>
                    <a:pt x="1705" y="6258"/>
                    <a:pt x="1679" y="6251"/>
                    <a:pt x="1655" y="6242"/>
                  </a:cubicBezTo>
                  <a:cubicBezTo>
                    <a:pt x="1689" y="6149"/>
                    <a:pt x="1697" y="6046"/>
                    <a:pt x="1702" y="5948"/>
                  </a:cubicBezTo>
                  <a:cubicBezTo>
                    <a:pt x="1703" y="5794"/>
                    <a:pt x="1683" y="5636"/>
                    <a:pt x="1628" y="5492"/>
                  </a:cubicBezTo>
                  <a:lnTo>
                    <a:pt x="1628" y="5492"/>
                  </a:lnTo>
                  <a:cubicBezTo>
                    <a:pt x="1658" y="5700"/>
                    <a:pt x="1633" y="5845"/>
                    <a:pt x="1597" y="6020"/>
                  </a:cubicBezTo>
                  <a:cubicBezTo>
                    <a:pt x="1586" y="6077"/>
                    <a:pt x="1564" y="6147"/>
                    <a:pt x="1553" y="6200"/>
                  </a:cubicBezTo>
                  <a:lnTo>
                    <a:pt x="1506" y="6181"/>
                  </a:lnTo>
                  <a:cubicBezTo>
                    <a:pt x="1508" y="6176"/>
                    <a:pt x="1511" y="6170"/>
                    <a:pt x="1513" y="6164"/>
                  </a:cubicBezTo>
                  <a:cubicBezTo>
                    <a:pt x="1550" y="6068"/>
                    <a:pt x="1569" y="5964"/>
                    <a:pt x="1575" y="5860"/>
                  </a:cubicBezTo>
                  <a:cubicBezTo>
                    <a:pt x="1583" y="5676"/>
                    <a:pt x="1575" y="5485"/>
                    <a:pt x="1507" y="5314"/>
                  </a:cubicBezTo>
                  <a:lnTo>
                    <a:pt x="1507" y="5314"/>
                  </a:lnTo>
                  <a:cubicBezTo>
                    <a:pt x="1538" y="5469"/>
                    <a:pt x="1519" y="5625"/>
                    <a:pt x="1496" y="5762"/>
                  </a:cubicBezTo>
                  <a:cubicBezTo>
                    <a:pt x="1475" y="5870"/>
                    <a:pt x="1447" y="5977"/>
                    <a:pt x="1410" y="6080"/>
                  </a:cubicBezTo>
                  <a:cubicBezTo>
                    <a:pt x="1401" y="6106"/>
                    <a:pt x="1395" y="6119"/>
                    <a:pt x="1390" y="6133"/>
                  </a:cubicBezTo>
                  <a:cubicBezTo>
                    <a:pt x="1372" y="6124"/>
                    <a:pt x="1355" y="6117"/>
                    <a:pt x="1336" y="6109"/>
                  </a:cubicBezTo>
                  <a:cubicBezTo>
                    <a:pt x="1342" y="6099"/>
                    <a:pt x="1348" y="6088"/>
                    <a:pt x="1353" y="6078"/>
                  </a:cubicBezTo>
                  <a:cubicBezTo>
                    <a:pt x="1394" y="5995"/>
                    <a:pt x="1421" y="5905"/>
                    <a:pt x="1435" y="5813"/>
                  </a:cubicBezTo>
                  <a:cubicBezTo>
                    <a:pt x="1466" y="5572"/>
                    <a:pt x="1435" y="5326"/>
                    <a:pt x="1374" y="5093"/>
                  </a:cubicBezTo>
                  <a:lnTo>
                    <a:pt x="1374" y="5093"/>
                  </a:lnTo>
                  <a:cubicBezTo>
                    <a:pt x="1394" y="5350"/>
                    <a:pt x="1381" y="5563"/>
                    <a:pt x="1316" y="5799"/>
                  </a:cubicBezTo>
                  <a:cubicBezTo>
                    <a:pt x="1281" y="5912"/>
                    <a:pt x="1270" y="5941"/>
                    <a:pt x="1218" y="6040"/>
                  </a:cubicBezTo>
                  <a:cubicBezTo>
                    <a:pt x="1215" y="6044"/>
                    <a:pt x="1214" y="6049"/>
                    <a:pt x="1211" y="6054"/>
                  </a:cubicBezTo>
                  <a:cubicBezTo>
                    <a:pt x="1198" y="6049"/>
                    <a:pt x="1187" y="6044"/>
                    <a:pt x="1174" y="6039"/>
                  </a:cubicBezTo>
                  <a:cubicBezTo>
                    <a:pt x="1205" y="5985"/>
                    <a:pt x="1228" y="5912"/>
                    <a:pt x="1244" y="5874"/>
                  </a:cubicBezTo>
                  <a:cubicBezTo>
                    <a:pt x="1287" y="5738"/>
                    <a:pt x="1291" y="5594"/>
                    <a:pt x="1292" y="5454"/>
                  </a:cubicBezTo>
                  <a:cubicBezTo>
                    <a:pt x="1292" y="5259"/>
                    <a:pt x="1277" y="5064"/>
                    <a:pt x="1229" y="4875"/>
                  </a:cubicBezTo>
                  <a:lnTo>
                    <a:pt x="1229" y="4875"/>
                  </a:lnTo>
                  <a:cubicBezTo>
                    <a:pt x="1256" y="5112"/>
                    <a:pt x="1244" y="5340"/>
                    <a:pt x="1195" y="5557"/>
                  </a:cubicBezTo>
                  <a:cubicBezTo>
                    <a:pt x="1177" y="5655"/>
                    <a:pt x="1116" y="5826"/>
                    <a:pt x="1100" y="5860"/>
                  </a:cubicBezTo>
                  <a:cubicBezTo>
                    <a:pt x="1082" y="5900"/>
                    <a:pt x="1063" y="5937"/>
                    <a:pt x="1041" y="5974"/>
                  </a:cubicBezTo>
                  <a:cubicBezTo>
                    <a:pt x="1040" y="5977"/>
                    <a:pt x="1038" y="5980"/>
                    <a:pt x="1036" y="5983"/>
                  </a:cubicBezTo>
                  <a:cubicBezTo>
                    <a:pt x="1019" y="5977"/>
                    <a:pt x="1004" y="5970"/>
                    <a:pt x="988" y="5964"/>
                  </a:cubicBezTo>
                  <a:cubicBezTo>
                    <a:pt x="991" y="5959"/>
                    <a:pt x="993" y="5954"/>
                    <a:pt x="996" y="5951"/>
                  </a:cubicBezTo>
                  <a:cubicBezTo>
                    <a:pt x="1040" y="5877"/>
                    <a:pt x="1077" y="5799"/>
                    <a:pt x="1106" y="5717"/>
                  </a:cubicBezTo>
                  <a:cubicBezTo>
                    <a:pt x="1229" y="5346"/>
                    <a:pt x="1209" y="4917"/>
                    <a:pt x="1027" y="4568"/>
                  </a:cubicBezTo>
                  <a:lnTo>
                    <a:pt x="1027" y="4568"/>
                  </a:lnTo>
                  <a:cubicBezTo>
                    <a:pt x="1179" y="4958"/>
                    <a:pt x="1070" y="5482"/>
                    <a:pt x="909" y="5801"/>
                  </a:cubicBezTo>
                  <a:cubicBezTo>
                    <a:pt x="893" y="5840"/>
                    <a:pt x="863" y="5874"/>
                    <a:pt x="848" y="5912"/>
                  </a:cubicBezTo>
                  <a:cubicBezTo>
                    <a:pt x="835" y="5907"/>
                    <a:pt x="822" y="5902"/>
                    <a:pt x="813" y="5897"/>
                  </a:cubicBezTo>
                  <a:cubicBezTo>
                    <a:pt x="822" y="5851"/>
                    <a:pt x="895" y="5735"/>
                    <a:pt x="926" y="5642"/>
                  </a:cubicBezTo>
                  <a:cubicBezTo>
                    <a:pt x="1038" y="5352"/>
                    <a:pt x="1041" y="5035"/>
                    <a:pt x="996" y="4732"/>
                  </a:cubicBezTo>
                  <a:cubicBezTo>
                    <a:pt x="974" y="4607"/>
                    <a:pt x="937" y="4485"/>
                    <a:pt x="890" y="4366"/>
                  </a:cubicBezTo>
                  <a:close/>
                  <a:moveTo>
                    <a:pt x="1876" y="0"/>
                  </a:moveTo>
                  <a:cubicBezTo>
                    <a:pt x="1826" y="0"/>
                    <a:pt x="1763" y="53"/>
                    <a:pt x="1707" y="78"/>
                  </a:cubicBezTo>
                  <a:cubicBezTo>
                    <a:pt x="1553" y="166"/>
                    <a:pt x="1400" y="260"/>
                    <a:pt x="1250" y="357"/>
                  </a:cubicBezTo>
                  <a:cubicBezTo>
                    <a:pt x="951" y="553"/>
                    <a:pt x="719" y="722"/>
                    <a:pt x="481" y="953"/>
                  </a:cubicBezTo>
                  <a:cubicBezTo>
                    <a:pt x="322" y="1122"/>
                    <a:pt x="190" y="1355"/>
                    <a:pt x="116" y="1569"/>
                  </a:cubicBezTo>
                  <a:cubicBezTo>
                    <a:pt x="1" y="1911"/>
                    <a:pt x="8" y="2280"/>
                    <a:pt x="52" y="2638"/>
                  </a:cubicBezTo>
                  <a:cubicBezTo>
                    <a:pt x="89" y="2984"/>
                    <a:pt x="184" y="3323"/>
                    <a:pt x="351" y="3630"/>
                  </a:cubicBezTo>
                  <a:cubicBezTo>
                    <a:pt x="410" y="3733"/>
                    <a:pt x="473" y="3832"/>
                    <a:pt x="541" y="3929"/>
                  </a:cubicBezTo>
                  <a:cubicBezTo>
                    <a:pt x="576" y="3992"/>
                    <a:pt x="611" y="4057"/>
                    <a:pt x="644" y="4121"/>
                  </a:cubicBezTo>
                  <a:cubicBezTo>
                    <a:pt x="746" y="4325"/>
                    <a:pt x="818" y="4486"/>
                    <a:pt x="871" y="4724"/>
                  </a:cubicBezTo>
                  <a:cubicBezTo>
                    <a:pt x="898" y="4867"/>
                    <a:pt x="910" y="5084"/>
                    <a:pt x="891" y="5278"/>
                  </a:cubicBezTo>
                  <a:cubicBezTo>
                    <a:pt x="892" y="5347"/>
                    <a:pt x="829" y="5598"/>
                    <a:pt x="800" y="5653"/>
                  </a:cubicBezTo>
                  <a:cubicBezTo>
                    <a:pt x="769" y="5738"/>
                    <a:pt x="704" y="5818"/>
                    <a:pt x="700" y="5912"/>
                  </a:cubicBezTo>
                  <a:cubicBezTo>
                    <a:pt x="701" y="5967"/>
                    <a:pt x="738" y="6010"/>
                    <a:pt x="827" y="6037"/>
                  </a:cubicBezTo>
                  <a:cubicBezTo>
                    <a:pt x="983" y="6099"/>
                    <a:pt x="1060" y="6131"/>
                    <a:pt x="1203" y="6194"/>
                  </a:cubicBezTo>
                  <a:cubicBezTo>
                    <a:pt x="1320" y="6235"/>
                    <a:pt x="1633" y="6422"/>
                    <a:pt x="1796" y="6422"/>
                  </a:cubicBezTo>
                  <a:cubicBezTo>
                    <a:pt x="1805" y="6438"/>
                    <a:pt x="1823" y="6448"/>
                    <a:pt x="1842" y="6448"/>
                  </a:cubicBezTo>
                  <a:cubicBezTo>
                    <a:pt x="1846" y="6448"/>
                    <a:pt x="1850" y="6448"/>
                    <a:pt x="1854" y="6447"/>
                  </a:cubicBezTo>
                  <a:cubicBezTo>
                    <a:pt x="1857" y="6447"/>
                    <a:pt x="1859" y="6445"/>
                    <a:pt x="1862" y="6444"/>
                  </a:cubicBezTo>
                  <a:cubicBezTo>
                    <a:pt x="1869" y="6449"/>
                    <a:pt x="1878" y="6452"/>
                    <a:pt x="1887" y="6452"/>
                  </a:cubicBezTo>
                  <a:cubicBezTo>
                    <a:pt x="1899" y="6452"/>
                    <a:pt x="1912" y="6446"/>
                    <a:pt x="1921" y="6432"/>
                  </a:cubicBezTo>
                  <a:cubicBezTo>
                    <a:pt x="1993" y="6266"/>
                    <a:pt x="2016" y="6080"/>
                    <a:pt x="2008" y="5900"/>
                  </a:cubicBezTo>
                  <a:cubicBezTo>
                    <a:pt x="1985" y="5542"/>
                    <a:pt x="1869" y="5192"/>
                    <a:pt x="1688" y="4885"/>
                  </a:cubicBezTo>
                  <a:cubicBezTo>
                    <a:pt x="1499" y="4571"/>
                    <a:pt x="1255" y="4294"/>
                    <a:pt x="1066" y="3979"/>
                  </a:cubicBezTo>
                  <a:cubicBezTo>
                    <a:pt x="929" y="3749"/>
                    <a:pt x="839" y="3570"/>
                    <a:pt x="778" y="3312"/>
                  </a:cubicBezTo>
                  <a:cubicBezTo>
                    <a:pt x="721" y="3027"/>
                    <a:pt x="689" y="2767"/>
                    <a:pt x="699" y="2451"/>
                  </a:cubicBezTo>
                  <a:cubicBezTo>
                    <a:pt x="700" y="1691"/>
                    <a:pt x="1153" y="978"/>
                    <a:pt x="1643" y="407"/>
                  </a:cubicBezTo>
                  <a:cubicBezTo>
                    <a:pt x="1710" y="326"/>
                    <a:pt x="1779" y="249"/>
                    <a:pt x="1851" y="175"/>
                  </a:cubicBezTo>
                  <a:cubicBezTo>
                    <a:pt x="1885" y="134"/>
                    <a:pt x="1960" y="91"/>
                    <a:pt x="1926" y="29"/>
                  </a:cubicBezTo>
                  <a:cubicBezTo>
                    <a:pt x="1913" y="8"/>
                    <a:pt x="1895" y="0"/>
                    <a:pt x="18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35"/>
            <p:cNvSpPr/>
            <p:nvPr/>
          </p:nvSpPr>
          <p:spPr>
            <a:xfrm>
              <a:off x="5372425" y="1360925"/>
              <a:ext cx="64900" cy="152650"/>
            </a:xfrm>
            <a:custGeom>
              <a:avLst/>
              <a:gdLst/>
              <a:ahLst/>
              <a:cxnLst/>
              <a:rect l="l" t="t" r="r" b="b"/>
              <a:pathLst>
                <a:path w="2596" h="6106" extrusionOk="0">
                  <a:moveTo>
                    <a:pt x="1568" y="4469"/>
                  </a:moveTo>
                  <a:cubicBezTo>
                    <a:pt x="1578" y="4472"/>
                    <a:pt x="1585" y="4473"/>
                    <a:pt x="1590" y="4474"/>
                  </a:cubicBezTo>
                  <a:cubicBezTo>
                    <a:pt x="1777" y="4512"/>
                    <a:pt x="1969" y="4550"/>
                    <a:pt x="2160" y="4550"/>
                  </a:cubicBezTo>
                  <a:cubicBezTo>
                    <a:pt x="2241" y="4550"/>
                    <a:pt x="2322" y="4543"/>
                    <a:pt x="2402" y="4527"/>
                  </a:cubicBezTo>
                  <a:lnTo>
                    <a:pt x="2402" y="4527"/>
                  </a:lnTo>
                  <a:cubicBezTo>
                    <a:pt x="2367" y="4689"/>
                    <a:pt x="2275" y="4972"/>
                    <a:pt x="2244" y="5019"/>
                  </a:cubicBezTo>
                  <a:cubicBezTo>
                    <a:pt x="2172" y="5189"/>
                    <a:pt x="2026" y="5404"/>
                    <a:pt x="1955" y="5486"/>
                  </a:cubicBezTo>
                  <a:cubicBezTo>
                    <a:pt x="1738" y="5768"/>
                    <a:pt x="1497" y="5898"/>
                    <a:pt x="1212" y="5910"/>
                  </a:cubicBezTo>
                  <a:cubicBezTo>
                    <a:pt x="1210" y="5910"/>
                    <a:pt x="1207" y="5910"/>
                    <a:pt x="1204" y="5910"/>
                  </a:cubicBezTo>
                  <a:cubicBezTo>
                    <a:pt x="739" y="5910"/>
                    <a:pt x="363" y="5552"/>
                    <a:pt x="254" y="5059"/>
                  </a:cubicBezTo>
                  <a:cubicBezTo>
                    <a:pt x="228" y="4932"/>
                    <a:pt x="224" y="4798"/>
                    <a:pt x="238" y="4658"/>
                  </a:cubicBezTo>
                  <a:lnTo>
                    <a:pt x="238" y="4658"/>
                  </a:lnTo>
                  <a:cubicBezTo>
                    <a:pt x="252" y="4755"/>
                    <a:pt x="276" y="4848"/>
                    <a:pt x="316" y="4932"/>
                  </a:cubicBezTo>
                  <a:cubicBezTo>
                    <a:pt x="429" y="5135"/>
                    <a:pt x="633" y="5242"/>
                    <a:pt x="842" y="5242"/>
                  </a:cubicBezTo>
                  <a:cubicBezTo>
                    <a:pt x="989" y="5242"/>
                    <a:pt x="1138" y="5190"/>
                    <a:pt x="1261" y="5082"/>
                  </a:cubicBezTo>
                  <a:cubicBezTo>
                    <a:pt x="1453" y="4916"/>
                    <a:pt x="1549" y="4675"/>
                    <a:pt x="1568" y="4469"/>
                  </a:cubicBezTo>
                  <a:close/>
                  <a:moveTo>
                    <a:pt x="2058" y="0"/>
                  </a:moveTo>
                  <a:cubicBezTo>
                    <a:pt x="2021" y="0"/>
                    <a:pt x="1983" y="33"/>
                    <a:pt x="1996" y="78"/>
                  </a:cubicBezTo>
                  <a:cubicBezTo>
                    <a:pt x="2141" y="596"/>
                    <a:pt x="1997" y="1188"/>
                    <a:pt x="1743" y="1664"/>
                  </a:cubicBezTo>
                  <a:cubicBezTo>
                    <a:pt x="1439" y="2212"/>
                    <a:pt x="1127" y="2515"/>
                    <a:pt x="739" y="3015"/>
                  </a:cubicBezTo>
                  <a:cubicBezTo>
                    <a:pt x="323" y="3555"/>
                    <a:pt x="0" y="4248"/>
                    <a:pt x="38" y="4944"/>
                  </a:cubicBezTo>
                  <a:cubicBezTo>
                    <a:pt x="91" y="5549"/>
                    <a:pt x="569" y="6106"/>
                    <a:pt x="1199" y="6106"/>
                  </a:cubicBezTo>
                  <a:cubicBezTo>
                    <a:pt x="1208" y="6106"/>
                    <a:pt x="1218" y="6106"/>
                    <a:pt x="1228" y="6105"/>
                  </a:cubicBezTo>
                  <a:cubicBezTo>
                    <a:pt x="1559" y="6095"/>
                    <a:pt x="1868" y="5911"/>
                    <a:pt x="2064" y="5646"/>
                  </a:cubicBezTo>
                  <a:cubicBezTo>
                    <a:pt x="2345" y="5294"/>
                    <a:pt x="2529" y="4865"/>
                    <a:pt x="2596" y="4422"/>
                  </a:cubicBezTo>
                  <a:cubicBezTo>
                    <a:pt x="2594" y="4369"/>
                    <a:pt x="2552" y="4324"/>
                    <a:pt x="2499" y="4324"/>
                  </a:cubicBezTo>
                  <a:cubicBezTo>
                    <a:pt x="2453" y="4326"/>
                    <a:pt x="2411" y="4344"/>
                    <a:pt x="2367" y="4354"/>
                  </a:cubicBezTo>
                  <a:cubicBezTo>
                    <a:pt x="2283" y="4371"/>
                    <a:pt x="2295" y="4369"/>
                    <a:pt x="2192" y="4375"/>
                  </a:cubicBezTo>
                  <a:cubicBezTo>
                    <a:pt x="2173" y="4376"/>
                    <a:pt x="2154" y="4376"/>
                    <a:pt x="2135" y="4376"/>
                  </a:cubicBezTo>
                  <a:cubicBezTo>
                    <a:pt x="2022" y="4376"/>
                    <a:pt x="1905" y="4362"/>
                    <a:pt x="1849" y="4355"/>
                  </a:cubicBezTo>
                  <a:cubicBezTo>
                    <a:pt x="1738" y="4339"/>
                    <a:pt x="1627" y="4312"/>
                    <a:pt x="1517" y="4294"/>
                  </a:cubicBezTo>
                  <a:cubicBezTo>
                    <a:pt x="1411" y="4298"/>
                    <a:pt x="1411" y="4376"/>
                    <a:pt x="1406" y="4428"/>
                  </a:cubicBezTo>
                  <a:cubicBezTo>
                    <a:pt x="1371" y="4773"/>
                    <a:pt x="1116" y="5080"/>
                    <a:pt x="812" y="5080"/>
                  </a:cubicBezTo>
                  <a:cubicBezTo>
                    <a:pt x="794" y="5080"/>
                    <a:pt x="776" y="5079"/>
                    <a:pt x="758" y="5076"/>
                  </a:cubicBezTo>
                  <a:cubicBezTo>
                    <a:pt x="536" y="5035"/>
                    <a:pt x="428" y="4921"/>
                    <a:pt x="384" y="4670"/>
                  </a:cubicBezTo>
                  <a:cubicBezTo>
                    <a:pt x="325" y="4386"/>
                    <a:pt x="428" y="3952"/>
                    <a:pt x="540" y="3723"/>
                  </a:cubicBezTo>
                  <a:cubicBezTo>
                    <a:pt x="565" y="3667"/>
                    <a:pt x="594" y="3612"/>
                    <a:pt x="622" y="3556"/>
                  </a:cubicBezTo>
                  <a:cubicBezTo>
                    <a:pt x="630" y="3546"/>
                    <a:pt x="633" y="3533"/>
                    <a:pt x="633" y="3520"/>
                  </a:cubicBezTo>
                  <a:cubicBezTo>
                    <a:pt x="925" y="3035"/>
                    <a:pt x="1359" y="2554"/>
                    <a:pt x="1669" y="2076"/>
                  </a:cubicBezTo>
                  <a:cubicBezTo>
                    <a:pt x="1950" y="1638"/>
                    <a:pt x="2130" y="1135"/>
                    <a:pt x="2175" y="616"/>
                  </a:cubicBezTo>
                  <a:cubicBezTo>
                    <a:pt x="2186" y="486"/>
                    <a:pt x="2178" y="337"/>
                    <a:pt x="2165" y="256"/>
                  </a:cubicBezTo>
                  <a:cubicBezTo>
                    <a:pt x="2152" y="179"/>
                    <a:pt x="2141" y="95"/>
                    <a:pt x="2105" y="24"/>
                  </a:cubicBezTo>
                  <a:cubicBezTo>
                    <a:pt x="2093" y="7"/>
                    <a:pt x="2076" y="0"/>
                    <a:pt x="20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35"/>
            <p:cNvSpPr/>
            <p:nvPr/>
          </p:nvSpPr>
          <p:spPr>
            <a:xfrm>
              <a:off x="5375550" y="1474450"/>
              <a:ext cx="54125" cy="35650"/>
            </a:xfrm>
            <a:custGeom>
              <a:avLst/>
              <a:gdLst/>
              <a:ahLst/>
              <a:cxnLst/>
              <a:rect l="l" t="t" r="r" b="b"/>
              <a:pathLst>
                <a:path w="2165" h="1426" extrusionOk="0">
                  <a:moveTo>
                    <a:pt x="1506" y="1"/>
                  </a:moveTo>
                  <a:cubicBezTo>
                    <a:pt x="1483" y="109"/>
                    <a:pt x="1455" y="209"/>
                    <a:pt x="1403" y="303"/>
                  </a:cubicBezTo>
                  <a:cubicBezTo>
                    <a:pt x="1339" y="421"/>
                    <a:pt x="1232" y="535"/>
                    <a:pt x="1135" y="601"/>
                  </a:cubicBezTo>
                  <a:cubicBezTo>
                    <a:pt x="1015" y="680"/>
                    <a:pt x="874" y="716"/>
                    <a:pt x="744" y="716"/>
                  </a:cubicBezTo>
                  <a:cubicBezTo>
                    <a:pt x="699" y="716"/>
                    <a:pt x="656" y="711"/>
                    <a:pt x="615" y="703"/>
                  </a:cubicBezTo>
                  <a:cubicBezTo>
                    <a:pt x="480" y="679"/>
                    <a:pt x="319" y="576"/>
                    <a:pt x="239" y="421"/>
                  </a:cubicBezTo>
                  <a:cubicBezTo>
                    <a:pt x="214" y="377"/>
                    <a:pt x="199" y="322"/>
                    <a:pt x="180" y="241"/>
                  </a:cubicBezTo>
                  <a:cubicBezTo>
                    <a:pt x="168" y="202"/>
                    <a:pt x="174" y="131"/>
                    <a:pt x="105" y="131"/>
                  </a:cubicBezTo>
                  <a:cubicBezTo>
                    <a:pt x="100" y="131"/>
                    <a:pt x="96" y="131"/>
                    <a:pt x="91" y="132"/>
                  </a:cubicBezTo>
                  <a:cubicBezTo>
                    <a:pt x="16" y="155"/>
                    <a:pt x="53" y="256"/>
                    <a:pt x="82" y="338"/>
                  </a:cubicBezTo>
                  <a:cubicBezTo>
                    <a:pt x="70" y="338"/>
                    <a:pt x="58" y="340"/>
                    <a:pt x="43" y="346"/>
                  </a:cubicBezTo>
                  <a:cubicBezTo>
                    <a:pt x="1" y="371"/>
                    <a:pt x="2" y="423"/>
                    <a:pt x="22" y="463"/>
                  </a:cubicBezTo>
                  <a:cubicBezTo>
                    <a:pt x="37" y="509"/>
                    <a:pt x="57" y="552"/>
                    <a:pt x="79" y="592"/>
                  </a:cubicBezTo>
                  <a:cubicBezTo>
                    <a:pt x="104" y="632"/>
                    <a:pt x="130" y="669"/>
                    <a:pt x="157" y="701"/>
                  </a:cubicBezTo>
                  <a:cubicBezTo>
                    <a:pt x="139" y="720"/>
                    <a:pt x="131" y="750"/>
                    <a:pt x="137" y="775"/>
                  </a:cubicBezTo>
                  <a:cubicBezTo>
                    <a:pt x="147" y="807"/>
                    <a:pt x="178" y="829"/>
                    <a:pt x="199" y="856"/>
                  </a:cubicBezTo>
                  <a:cubicBezTo>
                    <a:pt x="232" y="890"/>
                    <a:pt x="266" y="922"/>
                    <a:pt x="304" y="951"/>
                  </a:cubicBezTo>
                  <a:cubicBezTo>
                    <a:pt x="280" y="968"/>
                    <a:pt x="269" y="1000"/>
                    <a:pt x="276" y="1029"/>
                  </a:cubicBezTo>
                  <a:cubicBezTo>
                    <a:pt x="285" y="1061"/>
                    <a:pt x="316" y="1079"/>
                    <a:pt x="340" y="1100"/>
                  </a:cubicBezTo>
                  <a:cubicBezTo>
                    <a:pt x="409" y="1159"/>
                    <a:pt x="487" y="1209"/>
                    <a:pt x="573" y="1242"/>
                  </a:cubicBezTo>
                  <a:cubicBezTo>
                    <a:pt x="614" y="1257"/>
                    <a:pt x="654" y="1270"/>
                    <a:pt x="692" y="1278"/>
                  </a:cubicBezTo>
                  <a:cubicBezTo>
                    <a:pt x="681" y="1306"/>
                    <a:pt x="682" y="1339"/>
                    <a:pt x="705" y="1360"/>
                  </a:cubicBezTo>
                  <a:cubicBezTo>
                    <a:pt x="724" y="1381"/>
                    <a:pt x="754" y="1383"/>
                    <a:pt x="781" y="1388"/>
                  </a:cubicBezTo>
                  <a:cubicBezTo>
                    <a:pt x="823" y="1394"/>
                    <a:pt x="866" y="1400"/>
                    <a:pt x="909" y="1404"/>
                  </a:cubicBezTo>
                  <a:cubicBezTo>
                    <a:pt x="928" y="1405"/>
                    <a:pt x="947" y="1405"/>
                    <a:pt x="965" y="1405"/>
                  </a:cubicBezTo>
                  <a:cubicBezTo>
                    <a:pt x="1041" y="1405"/>
                    <a:pt x="1114" y="1397"/>
                    <a:pt x="1183" y="1381"/>
                  </a:cubicBezTo>
                  <a:lnTo>
                    <a:pt x="1183" y="1381"/>
                  </a:lnTo>
                  <a:cubicBezTo>
                    <a:pt x="1181" y="1400"/>
                    <a:pt x="1191" y="1421"/>
                    <a:pt x="1211" y="1425"/>
                  </a:cubicBezTo>
                  <a:cubicBezTo>
                    <a:pt x="1214" y="1426"/>
                    <a:pt x="1217" y="1426"/>
                    <a:pt x="1220" y="1426"/>
                  </a:cubicBezTo>
                  <a:cubicBezTo>
                    <a:pt x="1251" y="1426"/>
                    <a:pt x="1282" y="1406"/>
                    <a:pt x="1314" y="1400"/>
                  </a:cubicBezTo>
                  <a:cubicBezTo>
                    <a:pt x="1499" y="1340"/>
                    <a:pt x="1594" y="1292"/>
                    <a:pt x="1728" y="1146"/>
                  </a:cubicBezTo>
                  <a:cubicBezTo>
                    <a:pt x="1952" y="882"/>
                    <a:pt x="2159" y="500"/>
                    <a:pt x="2165" y="116"/>
                  </a:cubicBezTo>
                  <a:lnTo>
                    <a:pt x="2165" y="116"/>
                  </a:lnTo>
                  <a:cubicBezTo>
                    <a:pt x="2133" y="394"/>
                    <a:pt x="2009" y="634"/>
                    <a:pt x="1844" y="860"/>
                  </a:cubicBezTo>
                  <a:cubicBezTo>
                    <a:pt x="1798" y="927"/>
                    <a:pt x="1751" y="988"/>
                    <a:pt x="1697" y="1043"/>
                  </a:cubicBezTo>
                  <a:cubicBezTo>
                    <a:pt x="1722" y="1010"/>
                    <a:pt x="1746" y="976"/>
                    <a:pt x="1767" y="938"/>
                  </a:cubicBezTo>
                  <a:cubicBezTo>
                    <a:pt x="1903" y="689"/>
                    <a:pt x="2000" y="408"/>
                    <a:pt x="1999" y="121"/>
                  </a:cubicBezTo>
                  <a:lnTo>
                    <a:pt x="1999" y="121"/>
                  </a:lnTo>
                  <a:cubicBezTo>
                    <a:pt x="1959" y="520"/>
                    <a:pt x="1732" y="959"/>
                    <a:pt x="1467" y="1117"/>
                  </a:cubicBezTo>
                  <a:cubicBezTo>
                    <a:pt x="1383" y="1164"/>
                    <a:pt x="1313" y="1196"/>
                    <a:pt x="1244" y="1218"/>
                  </a:cubicBezTo>
                  <a:cubicBezTo>
                    <a:pt x="1630" y="1034"/>
                    <a:pt x="1848" y="551"/>
                    <a:pt x="1836" y="96"/>
                  </a:cubicBezTo>
                  <a:lnTo>
                    <a:pt x="1836" y="96"/>
                  </a:lnTo>
                  <a:cubicBezTo>
                    <a:pt x="1812" y="461"/>
                    <a:pt x="1625" y="829"/>
                    <a:pt x="1375" y="1015"/>
                  </a:cubicBezTo>
                  <a:cubicBezTo>
                    <a:pt x="1278" y="1091"/>
                    <a:pt x="1074" y="1136"/>
                    <a:pt x="1002" y="1144"/>
                  </a:cubicBezTo>
                  <a:cubicBezTo>
                    <a:pt x="953" y="1150"/>
                    <a:pt x="908" y="1153"/>
                    <a:pt x="868" y="1153"/>
                  </a:cubicBezTo>
                  <a:cubicBezTo>
                    <a:pt x="766" y="1153"/>
                    <a:pt x="685" y="1134"/>
                    <a:pt x="595" y="1091"/>
                  </a:cubicBezTo>
                  <a:lnTo>
                    <a:pt x="595" y="1091"/>
                  </a:lnTo>
                  <a:cubicBezTo>
                    <a:pt x="671" y="1110"/>
                    <a:pt x="749" y="1120"/>
                    <a:pt x="827" y="1120"/>
                  </a:cubicBezTo>
                  <a:cubicBezTo>
                    <a:pt x="983" y="1120"/>
                    <a:pt x="1135" y="1080"/>
                    <a:pt x="1248" y="1000"/>
                  </a:cubicBezTo>
                  <a:cubicBezTo>
                    <a:pt x="1516" y="829"/>
                    <a:pt x="1727" y="427"/>
                    <a:pt x="1717" y="66"/>
                  </a:cubicBezTo>
                  <a:lnTo>
                    <a:pt x="1717" y="66"/>
                  </a:lnTo>
                  <a:cubicBezTo>
                    <a:pt x="1687" y="369"/>
                    <a:pt x="1548" y="627"/>
                    <a:pt x="1325" y="817"/>
                  </a:cubicBezTo>
                  <a:cubicBezTo>
                    <a:pt x="1215" y="896"/>
                    <a:pt x="1026" y="974"/>
                    <a:pt x="846" y="974"/>
                  </a:cubicBezTo>
                  <a:cubicBezTo>
                    <a:pt x="837" y="974"/>
                    <a:pt x="828" y="974"/>
                    <a:pt x="820" y="973"/>
                  </a:cubicBezTo>
                  <a:cubicBezTo>
                    <a:pt x="816" y="973"/>
                    <a:pt x="813" y="973"/>
                    <a:pt x="809" y="973"/>
                  </a:cubicBezTo>
                  <a:cubicBezTo>
                    <a:pt x="765" y="973"/>
                    <a:pt x="715" y="967"/>
                    <a:pt x="667" y="956"/>
                  </a:cubicBezTo>
                  <a:lnTo>
                    <a:pt x="667" y="956"/>
                  </a:lnTo>
                  <a:cubicBezTo>
                    <a:pt x="697" y="959"/>
                    <a:pt x="726" y="962"/>
                    <a:pt x="755" y="962"/>
                  </a:cubicBezTo>
                  <a:cubicBezTo>
                    <a:pt x="824" y="961"/>
                    <a:pt x="892" y="952"/>
                    <a:pt x="959" y="933"/>
                  </a:cubicBezTo>
                  <a:cubicBezTo>
                    <a:pt x="1051" y="905"/>
                    <a:pt x="1143" y="865"/>
                    <a:pt x="1221" y="808"/>
                  </a:cubicBezTo>
                  <a:cubicBezTo>
                    <a:pt x="1454" y="622"/>
                    <a:pt x="1586" y="327"/>
                    <a:pt x="1609" y="32"/>
                  </a:cubicBezTo>
                  <a:lnTo>
                    <a:pt x="1609" y="32"/>
                  </a:lnTo>
                  <a:cubicBezTo>
                    <a:pt x="1557" y="325"/>
                    <a:pt x="1392" y="608"/>
                    <a:pt x="1167" y="752"/>
                  </a:cubicBezTo>
                  <a:cubicBezTo>
                    <a:pt x="1045" y="816"/>
                    <a:pt x="920" y="845"/>
                    <a:pt x="801" y="845"/>
                  </a:cubicBezTo>
                  <a:cubicBezTo>
                    <a:pt x="697" y="845"/>
                    <a:pt x="597" y="823"/>
                    <a:pt x="508" y="781"/>
                  </a:cubicBezTo>
                  <a:lnTo>
                    <a:pt x="508" y="781"/>
                  </a:lnTo>
                  <a:cubicBezTo>
                    <a:pt x="520" y="784"/>
                    <a:pt x="532" y="788"/>
                    <a:pt x="544" y="791"/>
                  </a:cubicBezTo>
                  <a:cubicBezTo>
                    <a:pt x="602" y="805"/>
                    <a:pt x="659" y="811"/>
                    <a:pt x="716" y="811"/>
                  </a:cubicBezTo>
                  <a:cubicBezTo>
                    <a:pt x="1123" y="811"/>
                    <a:pt x="1473" y="465"/>
                    <a:pt x="15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35"/>
            <p:cNvSpPr/>
            <p:nvPr/>
          </p:nvSpPr>
          <p:spPr>
            <a:xfrm>
              <a:off x="5378700" y="1132125"/>
              <a:ext cx="158050" cy="266600"/>
            </a:xfrm>
            <a:custGeom>
              <a:avLst/>
              <a:gdLst/>
              <a:ahLst/>
              <a:cxnLst/>
              <a:rect l="l" t="t" r="r" b="b"/>
              <a:pathLst>
                <a:path w="6322" h="10664" extrusionOk="0">
                  <a:moveTo>
                    <a:pt x="3340" y="1966"/>
                  </a:moveTo>
                  <a:cubicBezTo>
                    <a:pt x="3375" y="2111"/>
                    <a:pt x="3371" y="2131"/>
                    <a:pt x="3375" y="2307"/>
                  </a:cubicBezTo>
                  <a:cubicBezTo>
                    <a:pt x="3371" y="2553"/>
                    <a:pt x="3324" y="2766"/>
                    <a:pt x="3227" y="3027"/>
                  </a:cubicBezTo>
                  <a:cubicBezTo>
                    <a:pt x="3113" y="3352"/>
                    <a:pt x="2774" y="3827"/>
                    <a:pt x="2601" y="4033"/>
                  </a:cubicBezTo>
                  <a:cubicBezTo>
                    <a:pt x="2584" y="4052"/>
                    <a:pt x="2532" y="4114"/>
                    <a:pt x="2483" y="4172"/>
                  </a:cubicBezTo>
                  <a:cubicBezTo>
                    <a:pt x="2450" y="4202"/>
                    <a:pt x="2416" y="4233"/>
                    <a:pt x="2385" y="4265"/>
                  </a:cubicBezTo>
                  <a:cubicBezTo>
                    <a:pt x="2380" y="4270"/>
                    <a:pt x="2374" y="4276"/>
                    <a:pt x="2368" y="4283"/>
                  </a:cubicBezTo>
                  <a:cubicBezTo>
                    <a:pt x="2390" y="4201"/>
                    <a:pt x="2408" y="4110"/>
                    <a:pt x="2423" y="4013"/>
                  </a:cubicBezTo>
                  <a:cubicBezTo>
                    <a:pt x="2454" y="3816"/>
                    <a:pt x="2449" y="3542"/>
                    <a:pt x="2475" y="3400"/>
                  </a:cubicBezTo>
                  <a:cubicBezTo>
                    <a:pt x="2544" y="2952"/>
                    <a:pt x="2740" y="2600"/>
                    <a:pt x="3023" y="2286"/>
                  </a:cubicBezTo>
                  <a:cubicBezTo>
                    <a:pt x="3141" y="2165"/>
                    <a:pt x="3275" y="2024"/>
                    <a:pt x="3340" y="1966"/>
                  </a:cubicBezTo>
                  <a:close/>
                  <a:moveTo>
                    <a:pt x="1116" y="4367"/>
                  </a:moveTo>
                  <a:cubicBezTo>
                    <a:pt x="1131" y="4381"/>
                    <a:pt x="1147" y="4398"/>
                    <a:pt x="1152" y="4404"/>
                  </a:cubicBezTo>
                  <a:cubicBezTo>
                    <a:pt x="1380" y="4691"/>
                    <a:pt x="1491" y="5174"/>
                    <a:pt x="1528" y="5596"/>
                  </a:cubicBezTo>
                  <a:cubicBezTo>
                    <a:pt x="1478" y="5368"/>
                    <a:pt x="1417" y="5143"/>
                    <a:pt x="1341" y="4923"/>
                  </a:cubicBezTo>
                  <a:lnTo>
                    <a:pt x="1341" y="4923"/>
                  </a:lnTo>
                  <a:cubicBezTo>
                    <a:pt x="1401" y="5197"/>
                    <a:pt x="1436" y="5434"/>
                    <a:pt x="1466" y="5683"/>
                  </a:cubicBezTo>
                  <a:cubicBezTo>
                    <a:pt x="1385" y="5372"/>
                    <a:pt x="1300" y="5060"/>
                    <a:pt x="1261" y="4743"/>
                  </a:cubicBezTo>
                  <a:lnTo>
                    <a:pt x="1261" y="4743"/>
                  </a:lnTo>
                  <a:cubicBezTo>
                    <a:pt x="1260" y="5041"/>
                    <a:pt x="1311" y="5339"/>
                    <a:pt x="1357" y="5634"/>
                  </a:cubicBezTo>
                  <a:cubicBezTo>
                    <a:pt x="1367" y="5702"/>
                    <a:pt x="1380" y="5777"/>
                    <a:pt x="1393" y="5852"/>
                  </a:cubicBezTo>
                  <a:cubicBezTo>
                    <a:pt x="1328" y="5658"/>
                    <a:pt x="1267" y="5462"/>
                    <a:pt x="1220" y="5263"/>
                  </a:cubicBezTo>
                  <a:cubicBezTo>
                    <a:pt x="1184" y="5077"/>
                    <a:pt x="1142" y="4902"/>
                    <a:pt x="1163" y="4712"/>
                  </a:cubicBezTo>
                  <a:lnTo>
                    <a:pt x="1163" y="4712"/>
                  </a:lnTo>
                  <a:cubicBezTo>
                    <a:pt x="1135" y="4816"/>
                    <a:pt x="1141" y="4924"/>
                    <a:pt x="1146" y="5031"/>
                  </a:cubicBezTo>
                  <a:cubicBezTo>
                    <a:pt x="1153" y="5221"/>
                    <a:pt x="1187" y="5409"/>
                    <a:pt x="1231" y="5594"/>
                  </a:cubicBezTo>
                  <a:cubicBezTo>
                    <a:pt x="1246" y="5654"/>
                    <a:pt x="1262" y="5718"/>
                    <a:pt x="1280" y="5784"/>
                  </a:cubicBezTo>
                  <a:cubicBezTo>
                    <a:pt x="1250" y="5706"/>
                    <a:pt x="1220" y="5625"/>
                    <a:pt x="1194" y="5543"/>
                  </a:cubicBezTo>
                  <a:cubicBezTo>
                    <a:pt x="1099" y="5234"/>
                    <a:pt x="1048" y="5007"/>
                    <a:pt x="1060" y="4700"/>
                  </a:cubicBezTo>
                  <a:cubicBezTo>
                    <a:pt x="1065" y="4583"/>
                    <a:pt x="1081" y="4455"/>
                    <a:pt x="1116" y="4367"/>
                  </a:cubicBezTo>
                  <a:close/>
                  <a:moveTo>
                    <a:pt x="3200" y="6089"/>
                  </a:moveTo>
                  <a:cubicBezTo>
                    <a:pt x="3198" y="6092"/>
                    <a:pt x="3197" y="6093"/>
                    <a:pt x="3195" y="6096"/>
                  </a:cubicBezTo>
                  <a:cubicBezTo>
                    <a:pt x="3075" y="6272"/>
                    <a:pt x="2989" y="6468"/>
                    <a:pt x="2876" y="6648"/>
                  </a:cubicBezTo>
                  <a:cubicBezTo>
                    <a:pt x="2698" y="6933"/>
                    <a:pt x="2471" y="7231"/>
                    <a:pt x="2248" y="7394"/>
                  </a:cubicBezTo>
                  <a:cubicBezTo>
                    <a:pt x="2079" y="7523"/>
                    <a:pt x="1872" y="7610"/>
                    <a:pt x="1718" y="7755"/>
                  </a:cubicBezTo>
                  <a:cubicBezTo>
                    <a:pt x="1718" y="7735"/>
                    <a:pt x="1718" y="7718"/>
                    <a:pt x="1719" y="7699"/>
                  </a:cubicBezTo>
                  <a:cubicBezTo>
                    <a:pt x="1720" y="7692"/>
                    <a:pt x="1724" y="7684"/>
                    <a:pt x="1724" y="7677"/>
                  </a:cubicBezTo>
                  <a:cubicBezTo>
                    <a:pt x="1726" y="7600"/>
                    <a:pt x="1743" y="7539"/>
                    <a:pt x="1772" y="7440"/>
                  </a:cubicBezTo>
                  <a:cubicBezTo>
                    <a:pt x="1806" y="7330"/>
                    <a:pt x="1849" y="7220"/>
                    <a:pt x="1937" y="7077"/>
                  </a:cubicBezTo>
                  <a:cubicBezTo>
                    <a:pt x="2060" y="6874"/>
                    <a:pt x="2239" y="6696"/>
                    <a:pt x="2455" y="6528"/>
                  </a:cubicBezTo>
                  <a:cubicBezTo>
                    <a:pt x="2560" y="6444"/>
                    <a:pt x="2836" y="6264"/>
                    <a:pt x="3015" y="6178"/>
                  </a:cubicBezTo>
                  <a:cubicBezTo>
                    <a:pt x="3082" y="6145"/>
                    <a:pt x="3145" y="6114"/>
                    <a:pt x="3200" y="6089"/>
                  </a:cubicBezTo>
                  <a:close/>
                  <a:moveTo>
                    <a:pt x="1714" y="7988"/>
                  </a:moveTo>
                  <a:lnTo>
                    <a:pt x="1713" y="7989"/>
                  </a:lnTo>
                  <a:cubicBezTo>
                    <a:pt x="1713" y="7989"/>
                    <a:pt x="1714" y="7989"/>
                    <a:pt x="1714" y="7988"/>
                  </a:cubicBezTo>
                  <a:close/>
                  <a:moveTo>
                    <a:pt x="1302" y="9218"/>
                  </a:moveTo>
                  <a:lnTo>
                    <a:pt x="1302" y="9218"/>
                  </a:lnTo>
                  <a:cubicBezTo>
                    <a:pt x="1295" y="9237"/>
                    <a:pt x="1290" y="9257"/>
                    <a:pt x="1283" y="9278"/>
                  </a:cubicBezTo>
                  <a:cubicBezTo>
                    <a:pt x="1209" y="9496"/>
                    <a:pt x="1142" y="9638"/>
                    <a:pt x="1014" y="9871"/>
                  </a:cubicBezTo>
                  <a:cubicBezTo>
                    <a:pt x="899" y="10063"/>
                    <a:pt x="869" y="10103"/>
                    <a:pt x="703" y="10252"/>
                  </a:cubicBezTo>
                  <a:cubicBezTo>
                    <a:pt x="623" y="10323"/>
                    <a:pt x="510" y="10399"/>
                    <a:pt x="373" y="10463"/>
                  </a:cubicBezTo>
                  <a:cubicBezTo>
                    <a:pt x="346" y="10475"/>
                    <a:pt x="319" y="10485"/>
                    <a:pt x="292" y="10494"/>
                  </a:cubicBezTo>
                  <a:cubicBezTo>
                    <a:pt x="251" y="10507"/>
                    <a:pt x="210" y="10517"/>
                    <a:pt x="168" y="10526"/>
                  </a:cubicBezTo>
                  <a:cubicBezTo>
                    <a:pt x="190" y="10473"/>
                    <a:pt x="219" y="10401"/>
                    <a:pt x="246" y="10326"/>
                  </a:cubicBezTo>
                  <a:cubicBezTo>
                    <a:pt x="292" y="10203"/>
                    <a:pt x="335" y="9965"/>
                    <a:pt x="343" y="9888"/>
                  </a:cubicBezTo>
                  <a:cubicBezTo>
                    <a:pt x="349" y="9851"/>
                    <a:pt x="354" y="9811"/>
                    <a:pt x="360" y="9774"/>
                  </a:cubicBezTo>
                  <a:cubicBezTo>
                    <a:pt x="505" y="9751"/>
                    <a:pt x="808" y="9648"/>
                    <a:pt x="978" y="9521"/>
                  </a:cubicBezTo>
                  <a:cubicBezTo>
                    <a:pt x="1097" y="9434"/>
                    <a:pt x="1214" y="9337"/>
                    <a:pt x="1302" y="9218"/>
                  </a:cubicBezTo>
                  <a:close/>
                  <a:moveTo>
                    <a:pt x="5140" y="1"/>
                  </a:moveTo>
                  <a:cubicBezTo>
                    <a:pt x="5107" y="1"/>
                    <a:pt x="5076" y="5"/>
                    <a:pt x="5047" y="13"/>
                  </a:cubicBezTo>
                  <a:cubicBezTo>
                    <a:pt x="5037" y="14"/>
                    <a:pt x="5022" y="19"/>
                    <a:pt x="5012" y="23"/>
                  </a:cubicBezTo>
                  <a:cubicBezTo>
                    <a:pt x="5005" y="26"/>
                    <a:pt x="4995" y="31"/>
                    <a:pt x="4986" y="35"/>
                  </a:cubicBezTo>
                  <a:cubicBezTo>
                    <a:pt x="4978" y="32"/>
                    <a:pt x="4970" y="30"/>
                    <a:pt x="4962" y="30"/>
                  </a:cubicBezTo>
                  <a:cubicBezTo>
                    <a:pt x="4949" y="30"/>
                    <a:pt x="4937" y="34"/>
                    <a:pt x="4926" y="42"/>
                  </a:cubicBezTo>
                  <a:lnTo>
                    <a:pt x="4926" y="42"/>
                  </a:lnTo>
                  <a:cubicBezTo>
                    <a:pt x="4928" y="40"/>
                    <a:pt x="4929" y="38"/>
                    <a:pt x="4929" y="38"/>
                  </a:cubicBezTo>
                  <a:lnTo>
                    <a:pt x="4929" y="38"/>
                  </a:lnTo>
                  <a:cubicBezTo>
                    <a:pt x="4928" y="38"/>
                    <a:pt x="4926" y="40"/>
                    <a:pt x="4921" y="43"/>
                  </a:cubicBezTo>
                  <a:lnTo>
                    <a:pt x="4918" y="47"/>
                  </a:lnTo>
                  <a:cubicBezTo>
                    <a:pt x="4918" y="47"/>
                    <a:pt x="4917" y="47"/>
                    <a:pt x="4917" y="48"/>
                  </a:cubicBezTo>
                  <a:lnTo>
                    <a:pt x="4918" y="48"/>
                  </a:lnTo>
                  <a:cubicBezTo>
                    <a:pt x="4708" y="234"/>
                    <a:pt x="4517" y="444"/>
                    <a:pt x="4316" y="639"/>
                  </a:cubicBezTo>
                  <a:cubicBezTo>
                    <a:pt x="4223" y="728"/>
                    <a:pt x="4133" y="820"/>
                    <a:pt x="4049" y="919"/>
                  </a:cubicBezTo>
                  <a:cubicBezTo>
                    <a:pt x="4033" y="937"/>
                    <a:pt x="4013" y="955"/>
                    <a:pt x="4015" y="981"/>
                  </a:cubicBezTo>
                  <a:cubicBezTo>
                    <a:pt x="4013" y="1014"/>
                    <a:pt x="4044" y="1035"/>
                    <a:pt x="4074" y="1035"/>
                  </a:cubicBezTo>
                  <a:cubicBezTo>
                    <a:pt x="4075" y="1035"/>
                    <a:pt x="4076" y="1035"/>
                    <a:pt x="4078" y="1035"/>
                  </a:cubicBezTo>
                  <a:cubicBezTo>
                    <a:pt x="4087" y="1048"/>
                    <a:pt x="4099" y="1058"/>
                    <a:pt x="4114" y="1062"/>
                  </a:cubicBezTo>
                  <a:cubicBezTo>
                    <a:pt x="4120" y="1063"/>
                    <a:pt x="4125" y="1064"/>
                    <a:pt x="4131" y="1064"/>
                  </a:cubicBezTo>
                  <a:cubicBezTo>
                    <a:pt x="4161" y="1064"/>
                    <a:pt x="4192" y="1048"/>
                    <a:pt x="4221" y="1042"/>
                  </a:cubicBezTo>
                  <a:cubicBezTo>
                    <a:pt x="4303" y="1025"/>
                    <a:pt x="4322" y="1022"/>
                    <a:pt x="4388" y="1017"/>
                  </a:cubicBezTo>
                  <a:cubicBezTo>
                    <a:pt x="4425" y="1012"/>
                    <a:pt x="4462" y="1010"/>
                    <a:pt x="4499" y="1010"/>
                  </a:cubicBezTo>
                  <a:cubicBezTo>
                    <a:pt x="4811" y="1010"/>
                    <a:pt x="5095" y="1171"/>
                    <a:pt x="5261" y="1389"/>
                  </a:cubicBezTo>
                  <a:cubicBezTo>
                    <a:pt x="5395" y="1562"/>
                    <a:pt x="5439" y="1783"/>
                    <a:pt x="5462" y="1977"/>
                  </a:cubicBezTo>
                  <a:cubicBezTo>
                    <a:pt x="5484" y="2327"/>
                    <a:pt x="5339" y="2617"/>
                    <a:pt x="5114" y="2867"/>
                  </a:cubicBezTo>
                  <a:cubicBezTo>
                    <a:pt x="5084" y="2900"/>
                    <a:pt x="5056" y="2930"/>
                    <a:pt x="5027" y="2957"/>
                  </a:cubicBezTo>
                  <a:cubicBezTo>
                    <a:pt x="4978" y="2982"/>
                    <a:pt x="4926" y="3004"/>
                    <a:pt x="4875" y="3027"/>
                  </a:cubicBezTo>
                  <a:cubicBezTo>
                    <a:pt x="4475" y="3224"/>
                    <a:pt x="3605" y="3390"/>
                    <a:pt x="3089" y="3751"/>
                  </a:cubicBezTo>
                  <a:cubicBezTo>
                    <a:pt x="3059" y="3770"/>
                    <a:pt x="3031" y="3790"/>
                    <a:pt x="3003" y="3811"/>
                  </a:cubicBezTo>
                  <a:lnTo>
                    <a:pt x="2914" y="3861"/>
                  </a:lnTo>
                  <a:cubicBezTo>
                    <a:pt x="3280" y="3401"/>
                    <a:pt x="3528" y="2829"/>
                    <a:pt x="3516" y="2285"/>
                  </a:cubicBezTo>
                  <a:cubicBezTo>
                    <a:pt x="3513" y="2186"/>
                    <a:pt x="3503" y="2088"/>
                    <a:pt x="3488" y="1990"/>
                  </a:cubicBezTo>
                  <a:cubicBezTo>
                    <a:pt x="3478" y="1906"/>
                    <a:pt x="3445" y="1799"/>
                    <a:pt x="3366" y="1799"/>
                  </a:cubicBezTo>
                  <a:cubicBezTo>
                    <a:pt x="3345" y="1799"/>
                    <a:pt x="3322" y="1806"/>
                    <a:pt x="3295" y="1823"/>
                  </a:cubicBezTo>
                  <a:cubicBezTo>
                    <a:pt x="3054" y="1963"/>
                    <a:pt x="2687" y="2399"/>
                    <a:pt x="2513" y="2814"/>
                  </a:cubicBezTo>
                  <a:cubicBezTo>
                    <a:pt x="2381" y="3110"/>
                    <a:pt x="2336" y="3455"/>
                    <a:pt x="2314" y="3686"/>
                  </a:cubicBezTo>
                  <a:cubicBezTo>
                    <a:pt x="2288" y="3923"/>
                    <a:pt x="2242" y="4284"/>
                    <a:pt x="2130" y="4532"/>
                  </a:cubicBezTo>
                  <a:lnTo>
                    <a:pt x="2130" y="4532"/>
                  </a:lnTo>
                  <a:cubicBezTo>
                    <a:pt x="2132" y="4529"/>
                    <a:pt x="2132" y="4527"/>
                    <a:pt x="2132" y="4527"/>
                  </a:cubicBezTo>
                  <a:lnTo>
                    <a:pt x="2132" y="4527"/>
                  </a:lnTo>
                  <a:cubicBezTo>
                    <a:pt x="2132" y="4527"/>
                    <a:pt x="2131" y="4530"/>
                    <a:pt x="2129" y="4535"/>
                  </a:cubicBezTo>
                  <a:lnTo>
                    <a:pt x="2129" y="4535"/>
                  </a:lnTo>
                  <a:cubicBezTo>
                    <a:pt x="2129" y="4534"/>
                    <a:pt x="2130" y="4533"/>
                    <a:pt x="2130" y="4532"/>
                  </a:cubicBezTo>
                  <a:lnTo>
                    <a:pt x="2130" y="4532"/>
                  </a:lnTo>
                  <a:cubicBezTo>
                    <a:pt x="2130" y="4533"/>
                    <a:pt x="2129" y="4534"/>
                    <a:pt x="2129" y="4535"/>
                  </a:cubicBezTo>
                  <a:lnTo>
                    <a:pt x="2129" y="4535"/>
                  </a:lnTo>
                  <a:cubicBezTo>
                    <a:pt x="2129" y="4535"/>
                    <a:pt x="2129" y="4535"/>
                    <a:pt x="2129" y="4535"/>
                  </a:cubicBezTo>
                  <a:lnTo>
                    <a:pt x="2129" y="4535"/>
                  </a:lnTo>
                  <a:cubicBezTo>
                    <a:pt x="2128" y="4536"/>
                    <a:pt x="2128" y="4537"/>
                    <a:pt x="2127" y="4539"/>
                  </a:cubicBezTo>
                  <a:cubicBezTo>
                    <a:pt x="2128" y="4537"/>
                    <a:pt x="2128" y="4536"/>
                    <a:pt x="2129" y="4535"/>
                  </a:cubicBezTo>
                  <a:lnTo>
                    <a:pt x="2129" y="4535"/>
                  </a:lnTo>
                  <a:cubicBezTo>
                    <a:pt x="2124" y="4545"/>
                    <a:pt x="2116" y="4562"/>
                    <a:pt x="2112" y="4568"/>
                  </a:cubicBezTo>
                  <a:cubicBezTo>
                    <a:pt x="2099" y="4593"/>
                    <a:pt x="2075" y="4614"/>
                    <a:pt x="2072" y="4642"/>
                  </a:cubicBezTo>
                  <a:cubicBezTo>
                    <a:pt x="2071" y="4651"/>
                    <a:pt x="2071" y="4659"/>
                    <a:pt x="2072" y="4666"/>
                  </a:cubicBezTo>
                  <a:cubicBezTo>
                    <a:pt x="2029" y="4733"/>
                    <a:pt x="1988" y="4803"/>
                    <a:pt x="1951" y="4872"/>
                  </a:cubicBezTo>
                  <a:cubicBezTo>
                    <a:pt x="1835" y="5087"/>
                    <a:pt x="1739" y="5310"/>
                    <a:pt x="1668" y="5542"/>
                  </a:cubicBezTo>
                  <a:cubicBezTo>
                    <a:pt x="1648" y="5241"/>
                    <a:pt x="1588" y="4944"/>
                    <a:pt x="1467" y="4662"/>
                  </a:cubicBezTo>
                  <a:cubicBezTo>
                    <a:pt x="1415" y="4538"/>
                    <a:pt x="1356" y="4412"/>
                    <a:pt x="1267" y="4309"/>
                  </a:cubicBezTo>
                  <a:cubicBezTo>
                    <a:pt x="1226" y="4261"/>
                    <a:pt x="1165" y="4191"/>
                    <a:pt x="1101" y="4191"/>
                  </a:cubicBezTo>
                  <a:cubicBezTo>
                    <a:pt x="1080" y="4191"/>
                    <a:pt x="1058" y="4199"/>
                    <a:pt x="1037" y="4218"/>
                  </a:cubicBezTo>
                  <a:cubicBezTo>
                    <a:pt x="988" y="4261"/>
                    <a:pt x="972" y="4326"/>
                    <a:pt x="956" y="4386"/>
                  </a:cubicBezTo>
                  <a:cubicBezTo>
                    <a:pt x="928" y="4494"/>
                    <a:pt x="916" y="4606"/>
                    <a:pt x="912" y="4718"/>
                  </a:cubicBezTo>
                  <a:cubicBezTo>
                    <a:pt x="887" y="5344"/>
                    <a:pt x="1196" y="5955"/>
                    <a:pt x="1404" y="6465"/>
                  </a:cubicBezTo>
                  <a:cubicBezTo>
                    <a:pt x="1453" y="6580"/>
                    <a:pt x="1494" y="6717"/>
                    <a:pt x="1526" y="6798"/>
                  </a:cubicBezTo>
                  <a:lnTo>
                    <a:pt x="1526" y="6823"/>
                  </a:lnTo>
                  <a:cubicBezTo>
                    <a:pt x="1514" y="7265"/>
                    <a:pt x="1536" y="7705"/>
                    <a:pt x="1505" y="8147"/>
                  </a:cubicBezTo>
                  <a:cubicBezTo>
                    <a:pt x="1488" y="8379"/>
                    <a:pt x="1459" y="8596"/>
                    <a:pt x="1409" y="8823"/>
                  </a:cubicBezTo>
                  <a:cubicBezTo>
                    <a:pt x="1395" y="8858"/>
                    <a:pt x="1404" y="8837"/>
                    <a:pt x="1390" y="8868"/>
                  </a:cubicBezTo>
                  <a:cubicBezTo>
                    <a:pt x="1302" y="9042"/>
                    <a:pt x="1256" y="9088"/>
                    <a:pt x="1149" y="9211"/>
                  </a:cubicBezTo>
                  <a:cubicBezTo>
                    <a:pt x="990" y="9393"/>
                    <a:pt x="802" y="9533"/>
                    <a:pt x="604" y="9611"/>
                  </a:cubicBezTo>
                  <a:cubicBezTo>
                    <a:pt x="478" y="9659"/>
                    <a:pt x="428" y="9662"/>
                    <a:pt x="328" y="9666"/>
                  </a:cubicBezTo>
                  <a:cubicBezTo>
                    <a:pt x="299" y="9666"/>
                    <a:pt x="283" y="9683"/>
                    <a:pt x="275" y="9703"/>
                  </a:cubicBezTo>
                  <a:cubicBezTo>
                    <a:pt x="268" y="9711"/>
                    <a:pt x="263" y="9718"/>
                    <a:pt x="261" y="9727"/>
                  </a:cubicBezTo>
                  <a:cubicBezTo>
                    <a:pt x="249" y="9791"/>
                    <a:pt x="242" y="9857"/>
                    <a:pt x="227" y="9920"/>
                  </a:cubicBezTo>
                  <a:cubicBezTo>
                    <a:pt x="196" y="10138"/>
                    <a:pt x="112" y="10411"/>
                    <a:pt x="38" y="10522"/>
                  </a:cubicBezTo>
                  <a:cubicBezTo>
                    <a:pt x="27" y="10535"/>
                    <a:pt x="17" y="10552"/>
                    <a:pt x="11" y="10567"/>
                  </a:cubicBezTo>
                  <a:cubicBezTo>
                    <a:pt x="5" y="10577"/>
                    <a:pt x="1" y="10588"/>
                    <a:pt x="1" y="10601"/>
                  </a:cubicBezTo>
                  <a:cubicBezTo>
                    <a:pt x="1" y="10624"/>
                    <a:pt x="15" y="10645"/>
                    <a:pt x="35" y="10655"/>
                  </a:cubicBezTo>
                  <a:cubicBezTo>
                    <a:pt x="44" y="10661"/>
                    <a:pt x="54" y="10663"/>
                    <a:pt x="65" y="10663"/>
                  </a:cubicBezTo>
                  <a:cubicBezTo>
                    <a:pt x="74" y="10663"/>
                    <a:pt x="83" y="10662"/>
                    <a:pt x="91" y="10659"/>
                  </a:cubicBezTo>
                  <a:cubicBezTo>
                    <a:pt x="104" y="10658"/>
                    <a:pt x="117" y="10658"/>
                    <a:pt x="129" y="10656"/>
                  </a:cubicBezTo>
                  <a:cubicBezTo>
                    <a:pt x="212" y="10649"/>
                    <a:pt x="294" y="10630"/>
                    <a:pt x="371" y="10602"/>
                  </a:cubicBezTo>
                  <a:cubicBezTo>
                    <a:pt x="513" y="10556"/>
                    <a:pt x="692" y="10457"/>
                    <a:pt x="838" y="10330"/>
                  </a:cubicBezTo>
                  <a:cubicBezTo>
                    <a:pt x="949" y="10233"/>
                    <a:pt x="1050" y="10123"/>
                    <a:pt x="1138" y="10002"/>
                  </a:cubicBezTo>
                  <a:cubicBezTo>
                    <a:pt x="1180" y="9963"/>
                    <a:pt x="1302" y="9767"/>
                    <a:pt x="1368" y="9605"/>
                  </a:cubicBezTo>
                  <a:cubicBezTo>
                    <a:pt x="1587" y="9096"/>
                    <a:pt x="1685" y="8543"/>
                    <a:pt x="1710" y="7992"/>
                  </a:cubicBezTo>
                  <a:lnTo>
                    <a:pt x="1713" y="7989"/>
                  </a:lnTo>
                  <a:cubicBezTo>
                    <a:pt x="1726" y="7975"/>
                    <a:pt x="1737" y="7961"/>
                    <a:pt x="1750" y="7946"/>
                  </a:cubicBezTo>
                  <a:cubicBezTo>
                    <a:pt x="1844" y="7854"/>
                    <a:pt x="1865" y="7845"/>
                    <a:pt x="1963" y="7774"/>
                  </a:cubicBezTo>
                  <a:cubicBezTo>
                    <a:pt x="2133" y="7664"/>
                    <a:pt x="2313" y="7566"/>
                    <a:pt x="2463" y="7431"/>
                  </a:cubicBezTo>
                  <a:cubicBezTo>
                    <a:pt x="2627" y="7282"/>
                    <a:pt x="2761" y="7105"/>
                    <a:pt x="2888" y="6926"/>
                  </a:cubicBezTo>
                  <a:cubicBezTo>
                    <a:pt x="3050" y="6700"/>
                    <a:pt x="3167" y="6447"/>
                    <a:pt x="3315" y="6212"/>
                  </a:cubicBezTo>
                  <a:cubicBezTo>
                    <a:pt x="3354" y="6151"/>
                    <a:pt x="3393" y="6092"/>
                    <a:pt x="3436" y="6033"/>
                  </a:cubicBezTo>
                  <a:lnTo>
                    <a:pt x="3436" y="6033"/>
                  </a:lnTo>
                  <a:cubicBezTo>
                    <a:pt x="3435" y="6034"/>
                    <a:pt x="3435" y="6034"/>
                    <a:pt x="3434" y="6035"/>
                  </a:cubicBezTo>
                  <a:cubicBezTo>
                    <a:pt x="3439" y="6029"/>
                    <a:pt x="3444" y="6021"/>
                    <a:pt x="3448" y="6014"/>
                  </a:cubicBezTo>
                  <a:lnTo>
                    <a:pt x="3448" y="6014"/>
                  </a:lnTo>
                  <a:cubicBezTo>
                    <a:pt x="3448" y="6014"/>
                    <a:pt x="3448" y="6014"/>
                    <a:pt x="3448" y="6014"/>
                  </a:cubicBezTo>
                  <a:cubicBezTo>
                    <a:pt x="3448" y="6014"/>
                    <a:pt x="3453" y="6008"/>
                    <a:pt x="3459" y="5999"/>
                  </a:cubicBezTo>
                  <a:cubicBezTo>
                    <a:pt x="3469" y="5980"/>
                    <a:pt x="3476" y="5962"/>
                    <a:pt x="3476" y="5939"/>
                  </a:cubicBezTo>
                  <a:cubicBezTo>
                    <a:pt x="3467" y="5883"/>
                    <a:pt x="3438" y="5863"/>
                    <a:pt x="3404" y="5863"/>
                  </a:cubicBezTo>
                  <a:cubicBezTo>
                    <a:pt x="3378" y="5863"/>
                    <a:pt x="3349" y="5874"/>
                    <a:pt x="3325" y="5890"/>
                  </a:cubicBezTo>
                  <a:cubicBezTo>
                    <a:pt x="3285" y="5902"/>
                    <a:pt x="3246" y="5919"/>
                    <a:pt x="3209" y="5936"/>
                  </a:cubicBezTo>
                  <a:cubicBezTo>
                    <a:pt x="2910" y="6075"/>
                    <a:pt x="2616" y="6236"/>
                    <a:pt x="2355" y="6438"/>
                  </a:cubicBezTo>
                  <a:cubicBezTo>
                    <a:pt x="2081" y="6644"/>
                    <a:pt x="1849" y="6915"/>
                    <a:pt x="1718" y="7232"/>
                  </a:cubicBezTo>
                  <a:cubicBezTo>
                    <a:pt x="1718" y="6705"/>
                    <a:pt x="1729" y="6201"/>
                    <a:pt x="1907" y="5701"/>
                  </a:cubicBezTo>
                  <a:cubicBezTo>
                    <a:pt x="2143" y="5025"/>
                    <a:pt x="2607" y="4296"/>
                    <a:pt x="3203" y="3913"/>
                  </a:cubicBezTo>
                  <a:cubicBezTo>
                    <a:pt x="3764" y="3533"/>
                    <a:pt x="4447" y="3471"/>
                    <a:pt x="5084" y="3137"/>
                  </a:cubicBezTo>
                  <a:cubicBezTo>
                    <a:pt x="5712" y="2801"/>
                    <a:pt x="6143" y="2285"/>
                    <a:pt x="6277" y="1618"/>
                  </a:cubicBezTo>
                  <a:cubicBezTo>
                    <a:pt x="6296" y="1528"/>
                    <a:pt x="6307" y="1437"/>
                    <a:pt x="6309" y="1345"/>
                  </a:cubicBezTo>
                  <a:cubicBezTo>
                    <a:pt x="6310" y="1310"/>
                    <a:pt x="6322" y="1272"/>
                    <a:pt x="6296" y="1245"/>
                  </a:cubicBezTo>
                  <a:cubicBezTo>
                    <a:pt x="6286" y="1234"/>
                    <a:pt x="6272" y="1230"/>
                    <a:pt x="6259" y="1230"/>
                  </a:cubicBezTo>
                  <a:cubicBezTo>
                    <a:pt x="6231" y="1230"/>
                    <a:pt x="6203" y="1251"/>
                    <a:pt x="6203" y="1283"/>
                  </a:cubicBezTo>
                  <a:cubicBezTo>
                    <a:pt x="6195" y="1913"/>
                    <a:pt x="5843" y="2436"/>
                    <a:pt x="5326" y="2783"/>
                  </a:cubicBezTo>
                  <a:cubicBezTo>
                    <a:pt x="5467" y="2579"/>
                    <a:pt x="5551" y="2339"/>
                    <a:pt x="5568" y="2090"/>
                  </a:cubicBezTo>
                  <a:cubicBezTo>
                    <a:pt x="5570" y="1799"/>
                    <a:pt x="5498" y="1488"/>
                    <a:pt x="5297" y="1271"/>
                  </a:cubicBezTo>
                  <a:cubicBezTo>
                    <a:pt x="5091" y="1037"/>
                    <a:pt x="4786" y="900"/>
                    <a:pt x="4476" y="900"/>
                  </a:cubicBezTo>
                  <a:cubicBezTo>
                    <a:pt x="4427" y="900"/>
                    <a:pt x="4378" y="904"/>
                    <a:pt x="4329" y="911"/>
                  </a:cubicBezTo>
                  <a:cubicBezTo>
                    <a:pt x="4232" y="921"/>
                    <a:pt x="4243" y="918"/>
                    <a:pt x="4190" y="926"/>
                  </a:cubicBezTo>
                  <a:cubicBezTo>
                    <a:pt x="4434" y="651"/>
                    <a:pt x="4723" y="383"/>
                    <a:pt x="4968" y="168"/>
                  </a:cubicBezTo>
                  <a:cubicBezTo>
                    <a:pt x="4971" y="167"/>
                    <a:pt x="4974" y="167"/>
                    <a:pt x="4978" y="166"/>
                  </a:cubicBezTo>
                  <a:lnTo>
                    <a:pt x="4976" y="166"/>
                  </a:lnTo>
                  <a:cubicBezTo>
                    <a:pt x="4979" y="166"/>
                    <a:pt x="4983" y="165"/>
                    <a:pt x="4985" y="165"/>
                  </a:cubicBezTo>
                  <a:lnTo>
                    <a:pt x="5032" y="165"/>
                  </a:lnTo>
                  <a:cubicBezTo>
                    <a:pt x="5041" y="166"/>
                    <a:pt x="5047" y="166"/>
                    <a:pt x="5050" y="166"/>
                  </a:cubicBezTo>
                  <a:cubicBezTo>
                    <a:pt x="5139" y="180"/>
                    <a:pt x="5186" y="160"/>
                    <a:pt x="5403" y="231"/>
                  </a:cubicBezTo>
                  <a:cubicBezTo>
                    <a:pt x="5664" y="326"/>
                    <a:pt x="5916" y="582"/>
                    <a:pt x="6076" y="867"/>
                  </a:cubicBezTo>
                  <a:cubicBezTo>
                    <a:pt x="6142" y="983"/>
                    <a:pt x="6160" y="1041"/>
                    <a:pt x="6199" y="1164"/>
                  </a:cubicBezTo>
                  <a:cubicBezTo>
                    <a:pt x="6209" y="1178"/>
                    <a:pt x="6224" y="1184"/>
                    <a:pt x="6238" y="1184"/>
                  </a:cubicBezTo>
                  <a:cubicBezTo>
                    <a:pt x="6271" y="1184"/>
                    <a:pt x="6304" y="1154"/>
                    <a:pt x="6293" y="1118"/>
                  </a:cubicBezTo>
                  <a:cubicBezTo>
                    <a:pt x="6266" y="971"/>
                    <a:pt x="6191" y="840"/>
                    <a:pt x="6118" y="713"/>
                  </a:cubicBezTo>
                  <a:cubicBezTo>
                    <a:pt x="6018" y="551"/>
                    <a:pt x="5896" y="399"/>
                    <a:pt x="5751" y="274"/>
                  </a:cubicBezTo>
                  <a:cubicBezTo>
                    <a:pt x="5571" y="128"/>
                    <a:pt x="5331" y="1"/>
                    <a:pt x="5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35"/>
            <p:cNvSpPr/>
            <p:nvPr/>
          </p:nvSpPr>
          <p:spPr>
            <a:xfrm>
              <a:off x="5419325" y="1287725"/>
              <a:ext cx="35225" cy="38500"/>
            </a:xfrm>
            <a:custGeom>
              <a:avLst/>
              <a:gdLst/>
              <a:ahLst/>
              <a:cxnLst/>
              <a:rect l="l" t="t" r="r" b="b"/>
              <a:pathLst>
                <a:path w="1409" h="1540" extrusionOk="0">
                  <a:moveTo>
                    <a:pt x="1408" y="1"/>
                  </a:moveTo>
                  <a:cubicBezTo>
                    <a:pt x="1041" y="351"/>
                    <a:pt x="700" y="729"/>
                    <a:pt x="352" y="1099"/>
                  </a:cubicBezTo>
                  <a:cubicBezTo>
                    <a:pt x="331" y="1121"/>
                    <a:pt x="309" y="1147"/>
                    <a:pt x="285" y="1173"/>
                  </a:cubicBezTo>
                  <a:cubicBezTo>
                    <a:pt x="533" y="807"/>
                    <a:pt x="790" y="495"/>
                    <a:pt x="1151" y="166"/>
                  </a:cubicBezTo>
                  <a:lnTo>
                    <a:pt x="1151" y="166"/>
                  </a:lnTo>
                  <a:cubicBezTo>
                    <a:pt x="804" y="414"/>
                    <a:pt x="485" y="708"/>
                    <a:pt x="214" y="1039"/>
                  </a:cubicBezTo>
                  <a:cubicBezTo>
                    <a:pt x="153" y="1116"/>
                    <a:pt x="28" y="1284"/>
                    <a:pt x="7" y="1367"/>
                  </a:cubicBezTo>
                  <a:cubicBezTo>
                    <a:pt x="1" y="1399"/>
                    <a:pt x="23" y="1430"/>
                    <a:pt x="54" y="1439"/>
                  </a:cubicBezTo>
                  <a:cubicBezTo>
                    <a:pt x="53" y="1442"/>
                    <a:pt x="51" y="1444"/>
                    <a:pt x="49" y="1447"/>
                  </a:cubicBezTo>
                  <a:cubicBezTo>
                    <a:pt x="28" y="1494"/>
                    <a:pt x="70" y="1539"/>
                    <a:pt x="112" y="1539"/>
                  </a:cubicBezTo>
                  <a:cubicBezTo>
                    <a:pt x="128" y="1539"/>
                    <a:pt x="143" y="1533"/>
                    <a:pt x="156" y="1520"/>
                  </a:cubicBezTo>
                  <a:cubicBezTo>
                    <a:pt x="182" y="1487"/>
                    <a:pt x="209" y="1453"/>
                    <a:pt x="238" y="1418"/>
                  </a:cubicBezTo>
                  <a:lnTo>
                    <a:pt x="238" y="1418"/>
                  </a:lnTo>
                  <a:cubicBezTo>
                    <a:pt x="234" y="1423"/>
                    <a:pt x="233" y="1429"/>
                    <a:pt x="233" y="1435"/>
                  </a:cubicBezTo>
                  <a:cubicBezTo>
                    <a:pt x="233" y="1465"/>
                    <a:pt x="259" y="1486"/>
                    <a:pt x="286" y="1486"/>
                  </a:cubicBezTo>
                  <a:cubicBezTo>
                    <a:pt x="298" y="1486"/>
                    <a:pt x="311" y="1482"/>
                    <a:pt x="321" y="1471"/>
                  </a:cubicBezTo>
                  <a:cubicBezTo>
                    <a:pt x="500" y="1305"/>
                    <a:pt x="645" y="1109"/>
                    <a:pt x="797" y="918"/>
                  </a:cubicBezTo>
                  <a:cubicBezTo>
                    <a:pt x="954" y="718"/>
                    <a:pt x="1120" y="523"/>
                    <a:pt x="1252" y="304"/>
                  </a:cubicBezTo>
                  <a:lnTo>
                    <a:pt x="1252" y="304"/>
                  </a:lnTo>
                  <a:cubicBezTo>
                    <a:pt x="1136" y="459"/>
                    <a:pt x="1000" y="598"/>
                    <a:pt x="871" y="743"/>
                  </a:cubicBezTo>
                  <a:cubicBezTo>
                    <a:pt x="677" y="955"/>
                    <a:pt x="484" y="1165"/>
                    <a:pt x="278" y="1365"/>
                  </a:cubicBezTo>
                  <a:cubicBezTo>
                    <a:pt x="275" y="1367"/>
                    <a:pt x="273" y="1371"/>
                    <a:pt x="269" y="1373"/>
                  </a:cubicBezTo>
                  <a:cubicBezTo>
                    <a:pt x="442" y="1159"/>
                    <a:pt x="652" y="908"/>
                    <a:pt x="872" y="658"/>
                  </a:cubicBezTo>
                  <a:cubicBezTo>
                    <a:pt x="1057" y="444"/>
                    <a:pt x="1218" y="210"/>
                    <a:pt x="14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35"/>
            <p:cNvSpPr/>
            <p:nvPr/>
          </p:nvSpPr>
          <p:spPr>
            <a:xfrm>
              <a:off x="5371575" y="1513950"/>
              <a:ext cx="66850" cy="363325"/>
            </a:xfrm>
            <a:custGeom>
              <a:avLst/>
              <a:gdLst/>
              <a:ahLst/>
              <a:cxnLst/>
              <a:rect l="l" t="t" r="r" b="b"/>
              <a:pathLst>
                <a:path w="2674" h="14533" extrusionOk="0">
                  <a:moveTo>
                    <a:pt x="526" y="165"/>
                  </a:moveTo>
                  <a:lnTo>
                    <a:pt x="526" y="165"/>
                  </a:lnTo>
                  <a:cubicBezTo>
                    <a:pt x="679" y="273"/>
                    <a:pt x="847" y="350"/>
                    <a:pt x="1005" y="409"/>
                  </a:cubicBezTo>
                  <a:cubicBezTo>
                    <a:pt x="1050" y="426"/>
                    <a:pt x="1092" y="442"/>
                    <a:pt x="1135" y="457"/>
                  </a:cubicBezTo>
                  <a:cubicBezTo>
                    <a:pt x="1103" y="1209"/>
                    <a:pt x="1361" y="2049"/>
                    <a:pt x="1618" y="2795"/>
                  </a:cubicBezTo>
                  <a:cubicBezTo>
                    <a:pt x="1644" y="2868"/>
                    <a:pt x="1670" y="2941"/>
                    <a:pt x="1696" y="3014"/>
                  </a:cubicBezTo>
                  <a:cubicBezTo>
                    <a:pt x="1463" y="2539"/>
                    <a:pt x="1205" y="2076"/>
                    <a:pt x="983" y="1597"/>
                  </a:cubicBezTo>
                  <a:cubicBezTo>
                    <a:pt x="808" y="1215"/>
                    <a:pt x="643" y="771"/>
                    <a:pt x="550" y="320"/>
                  </a:cubicBezTo>
                  <a:cubicBezTo>
                    <a:pt x="540" y="268"/>
                    <a:pt x="532" y="216"/>
                    <a:pt x="526" y="165"/>
                  </a:cubicBezTo>
                  <a:close/>
                  <a:moveTo>
                    <a:pt x="1927" y="8836"/>
                  </a:moveTo>
                  <a:lnTo>
                    <a:pt x="1927" y="8836"/>
                  </a:lnTo>
                  <a:cubicBezTo>
                    <a:pt x="1899" y="8918"/>
                    <a:pt x="1871" y="8998"/>
                    <a:pt x="1840" y="9080"/>
                  </a:cubicBezTo>
                  <a:cubicBezTo>
                    <a:pt x="1647" y="9603"/>
                    <a:pt x="1416" y="10110"/>
                    <a:pt x="1228" y="10634"/>
                  </a:cubicBezTo>
                  <a:cubicBezTo>
                    <a:pt x="859" y="11660"/>
                    <a:pt x="645" y="12585"/>
                    <a:pt x="949" y="13667"/>
                  </a:cubicBezTo>
                  <a:cubicBezTo>
                    <a:pt x="1019" y="13902"/>
                    <a:pt x="1118" y="14128"/>
                    <a:pt x="1254" y="14330"/>
                  </a:cubicBezTo>
                  <a:cubicBezTo>
                    <a:pt x="1217" y="14320"/>
                    <a:pt x="1181" y="14309"/>
                    <a:pt x="1144" y="14298"/>
                  </a:cubicBezTo>
                  <a:cubicBezTo>
                    <a:pt x="891" y="14207"/>
                    <a:pt x="639" y="14110"/>
                    <a:pt x="387" y="14016"/>
                  </a:cubicBezTo>
                  <a:cubicBezTo>
                    <a:pt x="350" y="14002"/>
                    <a:pt x="296" y="13979"/>
                    <a:pt x="252" y="13958"/>
                  </a:cubicBezTo>
                  <a:cubicBezTo>
                    <a:pt x="242" y="13955"/>
                    <a:pt x="234" y="13950"/>
                    <a:pt x="226" y="13946"/>
                  </a:cubicBezTo>
                  <a:cubicBezTo>
                    <a:pt x="222" y="13935"/>
                    <a:pt x="218" y="13919"/>
                    <a:pt x="210" y="13894"/>
                  </a:cubicBezTo>
                  <a:cubicBezTo>
                    <a:pt x="182" y="13780"/>
                    <a:pt x="182" y="13649"/>
                    <a:pt x="174" y="13488"/>
                  </a:cubicBezTo>
                  <a:cubicBezTo>
                    <a:pt x="147" y="12579"/>
                    <a:pt x="427" y="11646"/>
                    <a:pt x="780" y="10877"/>
                  </a:cubicBezTo>
                  <a:cubicBezTo>
                    <a:pt x="1026" y="10343"/>
                    <a:pt x="1338" y="9844"/>
                    <a:pt x="1638" y="9339"/>
                  </a:cubicBezTo>
                  <a:cubicBezTo>
                    <a:pt x="1737" y="9173"/>
                    <a:pt x="1836" y="9006"/>
                    <a:pt x="1927" y="8836"/>
                  </a:cubicBezTo>
                  <a:close/>
                  <a:moveTo>
                    <a:pt x="470" y="0"/>
                  </a:moveTo>
                  <a:cubicBezTo>
                    <a:pt x="459" y="0"/>
                    <a:pt x="448" y="4"/>
                    <a:pt x="439" y="11"/>
                  </a:cubicBezTo>
                  <a:cubicBezTo>
                    <a:pt x="414" y="27"/>
                    <a:pt x="405" y="62"/>
                    <a:pt x="425" y="84"/>
                  </a:cubicBezTo>
                  <a:cubicBezTo>
                    <a:pt x="520" y="1149"/>
                    <a:pt x="1110" y="2080"/>
                    <a:pt x="1577" y="3017"/>
                  </a:cubicBezTo>
                  <a:cubicBezTo>
                    <a:pt x="1772" y="3403"/>
                    <a:pt x="1931" y="3785"/>
                    <a:pt x="2056" y="4166"/>
                  </a:cubicBezTo>
                  <a:cubicBezTo>
                    <a:pt x="2065" y="4206"/>
                    <a:pt x="2073" y="4244"/>
                    <a:pt x="2083" y="4281"/>
                  </a:cubicBezTo>
                  <a:cubicBezTo>
                    <a:pt x="2091" y="4306"/>
                    <a:pt x="2089" y="4337"/>
                    <a:pt x="2114" y="4353"/>
                  </a:cubicBezTo>
                  <a:cubicBezTo>
                    <a:pt x="2436" y="5436"/>
                    <a:pt x="2477" y="6521"/>
                    <a:pt x="2233" y="7714"/>
                  </a:cubicBezTo>
                  <a:cubicBezTo>
                    <a:pt x="2204" y="7862"/>
                    <a:pt x="2169" y="8008"/>
                    <a:pt x="2132" y="8153"/>
                  </a:cubicBezTo>
                  <a:cubicBezTo>
                    <a:pt x="1847" y="8904"/>
                    <a:pt x="1332" y="9587"/>
                    <a:pt x="948" y="10308"/>
                  </a:cubicBezTo>
                  <a:cubicBezTo>
                    <a:pt x="677" y="10824"/>
                    <a:pt x="424" y="11355"/>
                    <a:pt x="263" y="11917"/>
                  </a:cubicBezTo>
                  <a:cubicBezTo>
                    <a:pt x="108" y="12482"/>
                    <a:pt x="0" y="13073"/>
                    <a:pt x="29" y="13661"/>
                  </a:cubicBezTo>
                  <a:cubicBezTo>
                    <a:pt x="36" y="13728"/>
                    <a:pt x="45" y="13928"/>
                    <a:pt x="98" y="14026"/>
                  </a:cubicBezTo>
                  <a:cubicBezTo>
                    <a:pt x="100" y="14038"/>
                    <a:pt x="106" y="14051"/>
                    <a:pt x="117" y="14059"/>
                  </a:cubicBezTo>
                  <a:cubicBezTo>
                    <a:pt x="122" y="14063"/>
                    <a:pt x="127" y="14066"/>
                    <a:pt x="132" y="14068"/>
                  </a:cubicBezTo>
                  <a:lnTo>
                    <a:pt x="140" y="14073"/>
                  </a:lnTo>
                  <a:lnTo>
                    <a:pt x="141" y="14073"/>
                  </a:lnTo>
                  <a:cubicBezTo>
                    <a:pt x="142" y="14074"/>
                    <a:pt x="146" y="14074"/>
                    <a:pt x="147" y="14075"/>
                  </a:cubicBezTo>
                  <a:cubicBezTo>
                    <a:pt x="202" y="14102"/>
                    <a:pt x="268" y="14113"/>
                    <a:pt x="326" y="14136"/>
                  </a:cubicBezTo>
                  <a:cubicBezTo>
                    <a:pt x="673" y="14267"/>
                    <a:pt x="1079" y="14387"/>
                    <a:pt x="1325" y="14505"/>
                  </a:cubicBezTo>
                  <a:cubicBezTo>
                    <a:pt x="1360" y="14519"/>
                    <a:pt x="1366" y="14522"/>
                    <a:pt x="1373" y="14525"/>
                  </a:cubicBezTo>
                  <a:cubicBezTo>
                    <a:pt x="1372" y="14524"/>
                    <a:pt x="1371" y="14524"/>
                    <a:pt x="1370" y="14523"/>
                  </a:cubicBezTo>
                  <a:lnTo>
                    <a:pt x="1370" y="14523"/>
                  </a:lnTo>
                  <a:cubicBezTo>
                    <a:pt x="1372" y="14524"/>
                    <a:pt x="1377" y="14526"/>
                    <a:pt x="1382" y="14528"/>
                  </a:cubicBezTo>
                  <a:cubicBezTo>
                    <a:pt x="1383" y="14528"/>
                    <a:pt x="1383" y="14528"/>
                    <a:pt x="1383" y="14528"/>
                  </a:cubicBezTo>
                  <a:lnTo>
                    <a:pt x="1383" y="14528"/>
                  </a:lnTo>
                  <a:cubicBezTo>
                    <a:pt x="1383" y="14528"/>
                    <a:pt x="1383" y="14528"/>
                    <a:pt x="1382" y="14528"/>
                  </a:cubicBezTo>
                  <a:lnTo>
                    <a:pt x="1382" y="14528"/>
                  </a:lnTo>
                  <a:cubicBezTo>
                    <a:pt x="1382" y="14530"/>
                    <a:pt x="1382" y="14530"/>
                    <a:pt x="1383" y="14530"/>
                  </a:cubicBezTo>
                  <a:cubicBezTo>
                    <a:pt x="1383" y="14529"/>
                    <a:pt x="1383" y="14528"/>
                    <a:pt x="1383" y="14528"/>
                  </a:cubicBezTo>
                  <a:lnTo>
                    <a:pt x="1383" y="14528"/>
                  </a:lnTo>
                  <a:cubicBezTo>
                    <a:pt x="1390" y="14530"/>
                    <a:pt x="1396" y="14532"/>
                    <a:pt x="1402" y="14532"/>
                  </a:cubicBezTo>
                  <a:cubicBezTo>
                    <a:pt x="1403" y="14532"/>
                    <a:pt x="1405" y="14532"/>
                    <a:pt x="1406" y="14532"/>
                  </a:cubicBezTo>
                  <a:cubicBezTo>
                    <a:pt x="1425" y="14531"/>
                    <a:pt x="1445" y="14525"/>
                    <a:pt x="1459" y="14510"/>
                  </a:cubicBezTo>
                  <a:cubicBezTo>
                    <a:pt x="1464" y="14505"/>
                    <a:pt x="1469" y="14499"/>
                    <a:pt x="1471" y="14492"/>
                  </a:cubicBezTo>
                  <a:cubicBezTo>
                    <a:pt x="1485" y="14484"/>
                    <a:pt x="1499" y="14473"/>
                    <a:pt x="1507" y="14459"/>
                  </a:cubicBezTo>
                  <a:cubicBezTo>
                    <a:pt x="1527" y="14427"/>
                    <a:pt x="1522" y="14383"/>
                    <a:pt x="1499" y="14353"/>
                  </a:cubicBezTo>
                  <a:cubicBezTo>
                    <a:pt x="1474" y="14320"/>
                    <a:pt x="1450" y="14285"/>
                    <a:pt x="1429" y="14250"/>
                  </a:cubicBezTo>
                  <a:cubicBezTo>
                    <a:pt x="1360" y="14145"/>
                    <a:pt x="1298" y="14032"/>
                    <a:pt x="1247" y="13917"/>
                  </a:cubicBezTo>
                  <a:cubicBezTo>
                    <a:pt x="975" y="13286"/>
                    <a:pt x="929" y="12414"/>
                    <a:pt x="1108" y="11695"/>
                  </a:cubicBezTo>
                  <a:cubicBezTo>
                    <a:pt x="1348" y="10604"/>
                    <a:pt x="1875" y="9607"/>
                    <a:pt x="2186" y="8538"/>
                  </a:cubicBezTo>
                  <a:cubicBezTo>
                    <a:pt x="2628" y="7041"/>
                    <a:pt x="2674" y="5452"/>
                    <a:pt x="2118" y="3977"/>
                  </a:cubicBezTo>
                  <a:cubicBezTo>
                    <a:pt x="2107" y="3946"/>
                    <a:pt x="2096" y="3915"/>
                    <a:pt x="2085" y="3886"/>
                  </a:cubicBezTo>
                  <a:cubicBezTo>
                    <a:pt x="2044" y="3712"/>
                    <a:pt x="1997" y="3539"/>
                    <a:pt x="1935" y="3372"/>
                  </a:cubicBezTo>
                  <a:cubicBezTo>
                    <a:pt x="1776" y="2934"/>
                    <a:pt x="1611" y="2496"/>
                    <a:pt x="1478" y="2048"/>
                  </a:cubicBezTo>
                  <a:cubicBezTo>
                    <a:pt x="1345" y="1603"/>
                    <a:pt x="1257" y="1181"/>
                    <a:pt x="1238" y="738"/>
                  </a:cubicBezTo>
                  <a:cubicBezTo>
                    <a:pt x="1235" y="643"/>
                    <a:pt x="1233" y="579"/>
                    <a:pt x="1237" y="511"/>
                  </a:cubicBezTo>
                  <a:cubicBezTo>
                    <a:pt x="1236" y="459"/>
                    <a:pt x="1247" y="460"/>
                    <a:pt x="1241" y="428"/>
                  </a:cubicBezTo>
                  <a:cubicBezTo>
                    <a:pt x="1246" y="400"/>
                    <a:pt x="1226" y="369"/>
                    <a:pt x="1193" y="365"/>
                  </a:cubicBezTo>
                  <a:lnTo>
                    <a:pt x="1051" y="319"/>
                  </a:lnTo>
                  <a:cubicBezTo>
                    <a:pt x="892" y="264"/>
                    <a:pt x="750" y="197"/>
                    <a:pt x="594" y="91"/>
                  </a:cubicBezTo>
                  <a:cubicBezTo>
                    <a:pt x="552" y="62"/>
                    <a:pt x="547" y="57"/>
                    <a:pt x="513" y="31"/>
                  </a:cubicBezTo>
                  <a:cubicBezTo>
                    <a:pt x="511" y="24"/>
                    <a:pt x="508" y="19"/>
                    <a:pt x="503" y="14"/>
                  </a:cubicBezTo>
                  <a:cubicBezTo>
                    <a:pt x="494" y="5"/>
                    <a:pt x="482" y="0"/>
                    <a:pt x="4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35"/>
            <p:cNvSpPr/>
            <p:nvPr/>
          </p:nvSpPr>
          <p:spPr>
            <a:xfrm>
              <a:off x="5397300" y="1526450"/>
              <a:ext cx="14250" cy="59150"/>
            </a:xfrm>
            <a:custGeom>
              <a:avLst/>
              <a:gdLst/>
              <a:ahLst/>
              <a:cxnLst/>
              <a:rect l="l" t="t" r="r" b="b"/>
              <a:pathLst>
                <a:path w="570" h="2366" extrusionOk="0">
                  <a:moveTo>
                    <a:pt x="28" y="0"/>
                  </a:moveTo>
                  <a:cubicBezTo>
                    <a:pt x="0" y="115"/>
                    <a:pt x="8" y="236"/>
                    <a:pt x="11" y="353"/>
                  </a:cubicBezTo>
                  <a:cubicBezTo>
                    <a:pt x="22" y="526"/>
                    <a:pt x="41" y="700"/>
                    <a:pt x="72" y="870"/>
                  </a:cubicBezTo>
                  <a:cubicBezTo>
                    <a:pt x="161" y="1376"/>
                    <a:pt x="297" y="1876"/>
                    <a:pt x="495" y="2350"/>
                  </a:cubicBezTo>
                  <a:cubicBezTo>
                    <a:pt x="502" y="2361"/>
                    <a:pt x="513" y="2366"/>
                    <a:pt x="525" y="2366"/>
                  </a:cubicBezTo>
                  <a:cubicBezTo>
                    <a:pt x="538" y="2366"/>
                    <a:pt x="551" y="2359"/>
                    <a:pt x="557" y="2347"/>
                  </a:cubicBezTo>
                  <a:cubicBezTo>
                    <a:pt x="570" y="2328"/>
                    <a:pt x="557" y="2308"/>
                    <a:pt x="551" y="2290"/>
                  </a:cubicBezTo>
                  <a:cubicBezTo>
                    <a:pt x="389" y="1880"/>
                    <a:pt x="271" y="1456"/>
                    <a:pt x="173" y="1028"/>
                  </a:cubicBezTo>
                  <a:cubicBezTo>
                    <a:pt x="122" y="817"/>
                    <a:pt x="78" y="603"/>
                    <a:pt x="48" y="386"/>
                  </a:cubicBezTo>
                  <a:cubicBezTo>
                    <a:pt x="34" y="273"/>
                    <a:pt x="11" y="127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35"/>
            <p:cNvSpPr/>
            <p:nvPr/>
          </p:nvSpPr>
          <p:spPr>
            <a:xfrm>
              <a:off x="5394850" y="1525525"/>
              <a:ext cx="9100" cy="44450"/>
            </a:xfrm>
            <a:custGeom>
              <a:avLst/>
              <a:gdLst/>
              <a:ahLst/>
              <a:cxnLst/>
              <a:rect l="l" t="t" r="r" b="b"/>
              <a:pathLst>
                <a:path w="364" h="1778" extrusionOk="0">
                  <a:moveTo>
                    <a:pt x="18" y="0"/>
                  </a:moveTo>
                  <a:cubicBezTo>
                    <a:pt x="0" y="349"/>
                    <a:pt x="31" y="697"/>
                    <a:pt x="85" y="1041"/>
                  </a:cubicBezTo>
                  <a:cubicBezTo>
                    <a:pt x="117" y="1256"/>
                    <a:pt x="166" y="1467"/>
                    <a:pt x="244" y="1667"/>
                  </a:cubicBezTo>
                  <a:cubicBezTo>
                    <a:pt x="261" y="1700"/>
                    <a:pt x="265" y="1748"/>
                    <a:pt x="294" y="1773"/>
                  </a:cubicBezTo>
                  <a:cubicBezTo>
                    <a:pt x="301" y="1776"/>
                    <a:pt x="308" y="1777"/>
                    <a:pt x="314" y="1777"/>
                  </a:cubicBezTo>
                  <a:cubicBezTo>
                    <a:pt x="346" y="1777"/>
                    <a:pt x="364" y="1738"/>
                    <a:pt x="343" y="1706"/>
                  </a:cubicBezTo>
                  <a:cubicBezTo>
                    <a:pt x="247" y="1457"/>
                    <a:pt x="188" y="1196"/>
                    <a:pt x="137" y="936"/>
                  </a:cubicBezTo>
                  <a:cubicBezTo>
                    <a:pt x="75" y="619"/>
                    <a:pt x="34" y="325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35"/>
            <p:cNvSpPr/>
            <p:nvPr/>
          </p:nvSpPr>
          <p:spPr>
            <a:xfrm>
              <a:off x="5386550" y="1521300"/>
              <a:ext cx="11175" cy="37625"/>
            </a:xfrm>
            <a:custGeom>
              <a:avLst/>
              <a:gdLst/>
              <a:ahLst/>
              <a:cxnLst/>
              <a:rect l="l" t="t" r="r" b="b"/>
              <a:pathLst>
                <a:path w="447" h="1505" extrusionOk="0">
                  <a:moveTo>
                    <a:pt x="1" y="0"/>
                  </a:moveTo>
                  <a:cubicBezTo>
                    <a:pt x="9" y="165"/>
                    <a:pt x="13" y="345"/>
                    <a:pt x="39" y="489"/>
                  </a:cubicBezTo>
                  <a:cubicBezTo>
                    <a:pt x="70" y="670"/>
                    <a:pt x="114" y="850"/>
                    <a:pt x="171" y="1023"/>
                  </a:cubicBezTo>
                  <a:cubicBezTo>
                    <a:pt x="176" y="1029"/>
                    <a:pt x="181" y="1031"/>
                    <a:pt x="188" y="1033"/>
                  </a:cubicBezTo>
                  <a:cubicBezTo>
                    <a:pt x="193" y="1056"/>
                    <a:pt x="195" y="1082"/>
                    <a:pt x="209" y="1102"/>
                  </a:cubicBezTo>
                  <a:cubicBezTo>
                    <a:pt x="215" y="1112"/>
                    <a:pt x="226" y="1117"/>
                    <a:pt x="237" y="1117"/>
                  </a:cubicBezTo>
                  <a:cubicBezTo>
                    <a:pt x="250" y="1117"/>
                    <a:pt x="264" y="1110"/>
                    <a:pt x="272" y="1098"/>
                  </a:cubicBezTo>
                  <a:cubicBezTo>
                    <a:pt x="273" y="1096"/>
                    <a:pt x="273" y="1093"/>
                    <a:pt x="273" y="1091"/>
                  </a:cubicBezTo>
                  <a:cubicBezTo>
                    <a:pt x="277" y="1116"/>
                    <a:pt x="279" y="1138"/>
                    <a:pt x="283" y="1163"/>
                  </a:cubicBezTo>
                  <a:cubicBezTo>
                    <a:pt x="299" y="1266"/>
                    <a:pt x="328" y="1368"/>
                    <a:pt x="361" y="1467"/>
                  </a:cubicBezTo>
                  <a:cubicBezTo>
                    <a:pt x="365" y="1479"/>
                    <a:pt x="370" y="1493"/>
                    <a:pt x="384" y="1499"/>
                  </a:cubicBezTo>
                  <a:cubicBezTo>
                    <a:pt x="390" y="1503"/>
                    <a:pt x="397" y="1505"/>
                    <a:pt x="404" y="1505"/>
                  </a:cubicBezTo>
                  <a:cubicBezTo>
                    <a:pt x="422" y="1505"/>
                    <a:pt x="439" y="1492"/>
                    <a:pt x="444" y="1474"/>
                  </a:cubicBezTo>
                  <a:cubicBezTo>
                    <a:pt x="447" y="1447"/>
                    <a:pt x="430" y="1418"/>
                    <a:pt x="425" y="1391"/>
                  </a:cubicBezTo>
                  <a:cubicBezTo>
                    <a:pt x="301" y="979"/>
                    <a:pt x="271" y="587"/>
                    <a:pt x="241" y="160"/>
                  </a:cubicBezTo>
                  <a:lnTo>
                    <a:pt x="241" y="160"/>
                  </a:lnTo>
                  <a:cubicBezTo>
                    <a:pt x="227" y="443"/>
                    <a:pt x="227" y="727"/>
                    <a:pt x="261" y="1010"/>
                  </a:cubicBezTo>
                  <a:cubicBezTo>
                    <a:pt x="258" y="998"/>
                    <a:pt x="255" y="987"/>
                    <a:pt x="255" y="975"/>
                  </a:cubicBezTo>
                  <a:cubicBezTo>
                    <a:pt x="190" y="679"/>
                    <a:pt x="147" y="408"/>
                    <a:pt x="133" y="109"/>
                  </a:cubicBezTo>
                  <a:cubicBezTo>
                    <a:pt x="116" y="283"/>
                    <a:pt x="114" y="459"/>
                    <a:pt x="128" y="634"/>
                  </a:cubicBezTo>
                  <a:cubicBezTo>
                    <a:pt x="78" y="424"/>
                    <a:pt x="37" y="212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35"/>
            <p:cNvSpPr/>
            <p:nvPr/>
          </p:nvSpPr>
          <p:spPr>
            <a:xfrm>
              <a:off x="5381875" y="1735650"/>
              <a:ext cx="39050" cy="131800"/>
            </a:xfrm>
            <a:custGeom>
              <a:avLst/>
              <a:gdLst/>
              <a:ahLst/>
              <a:cxnLst/>
              <a:rect l="l" t="t" r="r" b="b"/>
              <a:pathLst>
                <a:path w="1562" h="5272" extrusionOk="0">
                  <a:moveTo>
                    <a:pt x="1025" y="964"/>
                  </a:moveTo>
                  <a:cubicBezTo>
                    <a:pt x="1025" y="965"/>
                    <a:pt x="1024" y="965"/>
                    <a:pt x="1024" y="966"/>
                  </a:cubicBezTo>
                  <a:lnTo>
                    <a:pt x="1024" y="966"/>
                  </a:lnTo>
                  <a:cubicBezTo>
                    <a:pt x="1024" y="965"/>
                    <a:pt x="1025" y="964"/>
                    <a:pt x="1025" y="964"/>
                  </a:cubicBezTo>
                  <a:close/>
                  <a:moveTo>
                    <a:pt x="1501" y="1"/>
                  </a:moveTo>
                  <a:cubicBezTo>
                    <a:pt x="1482" y="1"/>
                    <a:pt x="1464" y="9"/>
                    <a:pt x="1453" y="28"/>
                  </a:cubicBezTo>
                  <a:cubicBezTo>
                    <a:pt x="1421" y="101"/>
                    <a:pt x="1396" y="160"/>
                    <a:pt x="1350" y="255"/>
                  </a:cubicBezTo>
                  <a:cubicBezTo>
                    <a:pt x="1340" y="255"/>
                    <a:pt x="1331" y="256"/>
                    <a:pt x="1323" y="261"/>
                  </a:cubicBezTo>
                  <a:cubicBezTo>
                    <a:pt x="1273" y="309"/>
                    <a:pt x="1242" y="377"/>
                    <a:pt x="1204" y="432"/>
                  </a:cubicBezTo>
                  <a:cubicBezTo>
                    <a:pt x="1075" y="636"/>
                    <a:pt x="951" y="843"/>
                    <a:pt x="842" y="1058"/>
                  </a:cubicBezTo>
                  <a:cubicBezTo>
                    <a:pt x="502" y="1731"/>
                    <a:pt x="234" y="2449"/>
                    <a:pt x="119" y="3195"/>
                  </a:cubicBezTo>
                  <a:cubicBezTo>
                    <a:pt x="0" y="3873"/>
                    <a:pt x="55" y="4578"/>
                    <a:pt x="450" y="5162"/>
                  </a:cubicBezTo>
                  <a:cubicBezTo>
                    <a:pt x="100" y="4522"/>
                    <a:pt x="95" y="3778"/>
                    <a:pt x="223" y="3137"/>
                  </a:cubicBezTo>
                  <a:cubicBezTo>
                    <a:pt x="336" y="2528"/>
                    <a:pt x="536" y="1962"/>
                    <a:pt x="788" y="1431"/>
                  </a:cubicBezTo>
                  <a:cubicBezTo>
                    <a:pt x="860" y="1275"/>
                    <a:pt x="938" y="1121"/>
                    <a:pt x="1021" y="970"/>
                  </a:cubicBezTo>
                  <a:lnTo>
                    <a:pt x="1021" y="970"/>
                  </a:lnTo>
                  <a:cubicBezTo>
                    <a:pt x="790" y="1491"/>
                    <a:pt x="539" y="2009"/>
                    <a:pt x="397" y="2564"/>
                  </a:cubicBezTo>
                  <a:cubicBezTo>
                    <a:pt x="173" y="3471"/>
                    <a:pt x="117" y="4450"/>
                    <a:pt x="637" y="5271"/>
                  </a:cubicBezTo>
                  <a:cubicBezTo>
                    <a:pt x="204" y="4393"/>
                    <a:pt x="248" y="3412"/>
                    <a:pt x="505" y="2500"/>
                  </a:cubicBezTo>
                  <a:cubicBezTo>
                    <a:pt x="644" y="2032"/>
                    <a:pt x="805" y="1702"/>
                    <a:pt x="1012" y="1257"/>
                  </a:cubicBezTo>
                  <a:cubicBezTo>
                    <a:pt x="1140" y="994"/>
                    <a:pt x="1258" y="724"/>
                    <a:pt x="1378" y="456"/>
                  </a:cubicBezTo>
                  <a:cubicBezTo>
                    <a:pt x="1433" y="339"/>
                    <a:pt x="1494" y="224"/>
                    <a:pt x="1546" y="106"/>
                  </a:cubicBezTo>
                  <a:cubicBezTo>
                    <a:pt x="1549" y="100"/>
                    <a:pt x="1551" y="94"/>
                    <a:pt x="1553" y="88"/>
                  </a:cubicBezTo>
                  <a:lnTo>
                    <a:pt x="1553" y="88"/>
                  </a:lnTo>
                  <a:cubicBezTo>
                    <a:pt x="1553" y="88"/>
                    <a:pt x="1553" y="88"/>
                    <a:pt x="1553" y="88"/>
                  </a:cubicBezTo>
                  <a:cubicBezTo>
                    <a:pt x="1553" y="88"/>
                    <a:pt x="1554" y="88"/>
                    <a:pt x="1555" y="85"/>
                  </a:cubicBezTo>
                  <a:cubicBezTo>
                    <a:pt x="1559" y="73"/>
                    <a:pt x="1562" y="56"/>
                    <a:pt x="1556" y="42"/>
                  </a:cubicBezTo>
                  <a:cubicBezTo>
                    <a:pt x="1550" y="16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35"/>
            <p:cNvSpPr/>
            <p:nvPr/>
          </p:nvSpPr>
          <p:spPr>
            <a:xfrm>
              <a:off x="5375050" y="1780475"/>
              <a:ext cx="18475" cy="83600"/>
            </a:xfrm>
            <a:custGeom>
              <a:avLst/>
              <a:gdLst/>
              <a:ahLst/>
              <a:cxnLst/>
              <a:rect l="l" t="t" r="r" b="b"/>
              <a:pathLst>
                <a:path w="739" h="3344" extrusionOk="0">
                  <a:moveTo>
                    <a:pt x="681" y="0"/>
                  </a:moveTo>
                  <a:cubicBezTo>
                    <a:pt x="672" y="0"/>
                    <a:pt x="663" y="3"/>
                    <a:pt x="655" y="8"/>
                  </a:cubicBezTo>
                  <a:cubicBezTo>
                    <a:pt x="628" y="30"/>
                    <a:pt x="618" y="70"/>
                    <a:pt x="600" y="100"/>
                  </a:cubicBezTo>
                  <a:cubicBezTo>
                    <a:pt x="552" y="195"/>
                    <a:pt x="510" y="295"/>
                    <a:pt x="469" y="394"/>
                  </a:cubicBezTo>
                  <a:cubicBezTo>
                    <a:pt x="308" y="757"/>
                    <a:pt x="228" y="1148"/>
                    <a:pt x="190" y="1542"/>
                  </a:cubicBezTo>
                  <a:cubicBezTo>
                    <a:pt x="181" y="1535"/>
                    <a:pt x="171" y="1531"/>
                    <a:pt x="160" y="1531"/>
                  </a:cubicBezTo>
                  <a:cubicBezTo>
                    <a:pt x="150" y="1531"/>
                    <a:pt x="140" y="1535"/>
                    <a:pt x="133" y="1542"/>
                  </a:cubicBezTo>
                  <a:cubicBezTo>
                    <a:pt x="65" y="1742"/>
                    <a:pt x="36" y="1950"/>
                    <a:pt x="36" y="2160"/>
                  </a:cubicBezTo>
                  <a:cubicBezTo>
                    <a:pt x="16" y="2324"/>
                    <a:pt x="0" y="2562"/>
                    <a:pt x="13" y="2752"/>
                  </a:cubicBezTo>
                  <a:cubicBezTo>
                    <a:pt x="20" y="2949"/>
                    <a:pt x="59" y="3146"/>
                    <a:pt x="161" y="3316"/>
                  </a:cubicBezTo>
                  <a:cubicBezTo>
                    <a:pt x="73" y="3119"/>
                    <a:pt x="67" y="2922"/>
                    <a:pt x="79" y="2708"/>
                  </a:cubicBezTo>
                  <a:cubicBezTo>
                    <a:pt x="80" y="2676"/>
                    <a:pt x="82" y="2644"/>
                    <a:pt x="83" y="2613"/>
                  </a:cubicBezTo>
                  <a:cubicBezTo>
                    <a:pt x="130" y="2844"/>
                    <a:pt x="211" y="3067"/>
                    <a:pt x="321" y="3271"/>
                  </a:cubicBezTo>
                  <a:cubicBezTo>
                    <a:pt x="123" y="2773"/>
                    <a:pt x="85" y="2240"/>
                    <a:pt x="171" y="1742"/>
                  </a:cubicBezTo>
                  <a:lnTo>
                    <a:pt x="171" y="1742"/>
                  </a:lnTo>
                  <a:cubicBezTo>
                    <a:pt x="133" y="2296"/>
                    <a:pt x="227" y="2866"/>
                    <a:pt x="520" y="3344"/>
                  </a:cubicBezTo>
                  <a:cubicBezTo>
                    <a:pt x="275" y="2831"/>
                    <a:pt x="224" y="2288"/>
                    <a:pt x="264" y="1725"/>
                  </a:cubicBezTo>
                  <a:cubicBezTo>
                    <a:pt x="298" y="1343"/>
                    <a:pt x="361" y="957"/>
                    <a:pt x="509" y="573"/>
                  </a:cubicBezTo>
                  <a:cubicBezTo>
                    <a:pt x="577" y="393"/>
                    <a:pt x="625" y="276"/>
                    <a:pt x="707" y="102"/>
                  </a:cubicBezTo>
                  <a:cubicBezTo>
                    <a:pt x="718" y="76"/>
                    <a:pt x="739" y="45"/>
                    <a:pt x="717" y="19"/>
                  </a:cubicBezTo>
                  <a:cubicBezTo>
                    <a:pt x="709" y="7"/>
                    <a:pt x="695" y="0"/>
                    <a:pt x="6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35"/>
            <p:cNvSpPr/>
            <p:nvPr/>
          </p:nvSpPr>
          <p:spPr>
            <a:xfrm>
              <a:off x="5424025" y="1565300"/>
              <a:ext cx="20800" cy="86125"/>
            </a:xfrm>
            <a:custGeom>
              <a:avLst/>
              <a:gdLst/>
              <a:ahLst/>
              <a:cxnLst/>
              <a:rect l="l" t="t" r="r" b="b"/>
              <a:pathLst>
                <a:path w="832" h="3445" extrusionOk="0">
                  <a:moveTo>
                    <a:pt x="266" y="2635"/>
                  </a:moveTo>
                  <a:lnTo>
                    <a:pt x="266" y="2635"/>
                  </a:lnTo>
                  <a:cubicBezTo>
                    <a:pt x="262" y="2657"/>
                    <a:pt x="257" y="2680"/>
                    <a:pt x="251" y="2704"/>
                  </a:cubicBezTo>
                  <a:cubicBezTo>
                    <a:pt x="249" y="2683"/>
                    <a:pt x="246" y="2663"/>
                    <a:pt x="244" y="2643"/>
                  </a:cubicBezTo>
                  <a:cubicBezTo>
                    <a:pt x="251" y="2642"/>
                    <a:pt x="260" y="2639"/>
                    <a:pt x="266" y="2635"/>
                  </a:cubicBezTo>
                  <a:close/>
                  <a:moveTo>
                    <a:pt x="492" y="155"/>
                  </a:moveTo>
                  <a:cubicBezTo>
                    <a:pt x="661" y="604"/>
                    <a:pt x="688" y="1269"/>
                    <a:pt x="599" y="1763"/>
                  </a:cubicBezTo>
                  <a:cubicBezTo>
                    <a:pt x="539" y="2098"/>
                    <a:pt x="401" y="2499"/>
                    <a:pt x="333" y="2822"/>
                  </a:cubicBezTo>
                  <a:cubicBezTo>
                    <a:pt x="365" y="2567"/>
                    <a:pt x="457" y="2264"/>
                    <a:pt x="517" y="1987"/>
                  </a:cubicBezTo>
                  <a:cubicBezTo>
                    <a:pt x="578" y="1724"/>
                    <a:pt x="613" y="1452"/>
                    <a:pt x="601" y="1182"/>
                  </a:cubicBezTo>
                  <a:cubicBezTo>
                    <a:pt x="592" y="910"/>
                    <a:pt x="535" y="644"/>
                    <a:pt x="491" y="376"/>
                  </a:cubicBezTo>
                  <a:lnTo>
                    <a:pt x="491" y="376"/>
                  </a:lnTo>
                  <a:cubicBezTo>
                    <a:pt x="501" y="590"/>
                    <a:pt x="530" y="805"/>
                    <a:pt x="530" y="1021"/>
                  </a:cubicBezTo>
                  <a:cubicBezTo>
                    <a:pt x="535" y="1272"/>
                    <a:pt x="512" y="1523"/>
                    <a:pt x="482" y="1710"/>
                  </a:cubicBezTo>
                  <a:cubicBezTo>
                    <a:pt x="442" y="1961"/>
                    <a:pt x="371" y="2204"/>
                    <a:pt x="309" y="2450"/>
                  </a:cubicBezTo>
                  <a:cubicBezTo>
                    <a:pt x="313" y="2422"/>
                    <a:pt x="317" y="2396"/>
                    <a:pt x="323" y="2365"/>
                  </a:cubicBezTo>
                  <a:cubicBezTo>
                    <a:pt x="364" y="2155"/>
                    <a:pt x="433" y="1864"/>
                    <a:pt x="452" y="1694"/>
                  </a:cubicBezTo>
                  <a:cubicBezTo>
                    <a:pt x="499" y="1347"/>
                    <a:pt x="489" y="990"/>
                    <a:pt x="415" y="647"/>
                  </a:cubicBezTo>
                  <a:lnTo>
                    <a:pt x="415" y="647"/>
                  </a:lnTo>
                  <a:cubicBezTo>
                    <a:pt x="450" y="912"/>
                    <a:pt x="435" y="1249"/>
                    <a:pt x="405" y="1478"/>
                  </a:cubicBezTo>
                  <a:cubicBezTo>
                    <a:pt x="374" y="1697"/>
                    <a:pt x="321" y="1914"/>
                    <a:pt x="273" y="2130"/>
                  </a:cubicBezTo>
                  <a:cubicBezTo>
                    <a:pt x="273" y="2125"/>
                    <a:pt x="273" y="2119"/>
                    <a:pt x="275" y="2114"/>
                  </a:cubicBezTo>
                  <a:cubicBezTo>
                    <a:pt x="301" y="1721"/>
                    <a:pt x="383" y="1331"/>
                    <a:pt x="345" y="937"/>
                  </a:cubicBezTo>
                  <a:lnTo>
                    <a:pt x="345" y="937"/>
                  </a:lnTo>
                  <a:cubicBezTo>
                    <a:pt x="335" y="1211"/>
                    <a:pt x="282" y="1463"/>
                    <a:pt x="227" y="1736"/>
                  </a:cubicBezTo>
                  <a:cubicBezTo>
                    <a:pt x="216" y="1785"/>
                    <a:pt x="206" y="1835"/>
                    <a:pt x="198" y="1886"/>
                  </a:cubicBezTo>
                  <a:cubicBezTo>
                    <a:pt x="196" y="1703"/>
                    <a:pt x="208" y="1520"/>
                    <a:pt x="235" y="1341"/>
                  </a:cubicBezTo>
                  <a:lnTo>
                    <a:pt x="235" y="1341"/>
                  </a:lnTo>
                  <a:cubicBezTo>
                    <a:pt x="189" y="1497"/>
                    <a:pt x="155" y="1659"/>
                    <a:pt x="137" y="1821"/>
                  </a:cubicBezTo>
                  <a:cubicBezTo>
                    <a:pt x="132" y="1727"/>
                    <a:pt x="131" y="1631"/>
                    <a:pt x="137" y="1531"/>
                  </a:cubicBezTo>
                  <a:cubicBezTo>
                    <a:pt x="155" y="1105"/>
                    <a:pt x="319" y="507"/>
                    <a:pt x="483" y="166"/>
                  </a:cubicBezTo>
                  <a:cubicBezTo>
                    <a:pt x="487" y="161"/>
                    <a:pt x="489" y="157"/>
                    <a:pt x="492" y="155"/>
                  </a:cubicBezTo>
                  <a:close/>
                  <a:moveTo>
                    <a:pt x="495" y="0"/>
                  </a:moveTo>
                  <a:cubicBezTo>
                    <a:pt x="456" y="0"/>
                    <a:pt x="419" y="30"/>
                    <a:pt x="398" y="108"/>
                  </a:cubicBezTo>
                  <a:cubicBezTo>
                    <a:pt x="385" y="151"/>
                    <a:pt x="291" y="350"/>
                    <a:pt x="241" y="489"/>
                  </a:cubicBezTo>
                  <a:cubicBezTo>
                    <a:pt x="101" y="895"/>
                    <a:pt x="6" y="1276"/>
                    <a:pt x="0" y="1673"/>
                  </a:cubicBezTo>
                  <a:cubicBezTo>
                    <a:pt x="6" y="1973"/>
                    <a:pt x="89" y="2262"/>
                    <a:pt x="166" y="2553"/>
                  </a:cubicBezTo>
                  <a:cubicBezTo>
                    <a:pt x="168" y="2589"/>
                    <a:pt x="169" y="2622"/>
                    <a:pt x="190" y="2639"/>
                  </a:cubicBezTo>
                  <a:cubicBezTo>
                    <a:pt x="204" y="2695"/>
                    <a:pt x="219" y="2752"/>
                    <a:pt x="232" y="2809"/>
                  </a:cubicBezTo>
                  <a:cubicBezTo>
                    <a:pt x="231" y="2819"/>
                    <a:pt x="228" y="2828"/>
                    <a:pt x="227" y="2839"/>
                  </a:cubicBezTo>
                  <a:cubicBezTo>
                    <a:pt x="226" y="2876"/>
                    <a:pt x="207" y="2921"/>
                    <a:pt x="236" y="2952"/>
                  </a:cubicBezTo>
                  <a:cubicBezTo>
                    <a:pt x="246" y="2960"/>
                    <a:pt x="257" y="2965"/>
                    <a:pt x="266" y="2966"/>
                  </a:cubicBezTo>
                  <a:cubicBezTo>
                    <a:pt x="269" y="2987"/>
                    <a:pt x="273" y="3007"/>
                    <a:pt x="277" y="3029"/>
                  </a:cubicBezTo>
                  <a:cubicBezTo>
                    <a:pt x="277" y="3008"/>
                    <a:pt x="276" y="2988"/>
                    <a:pt x="274" y="2967"/>
                  </a:cubicBezTo>
                  <a:cubicBezTo>
                    <a:pt x="289" y="2967"/>
                    <a:pt x="303" y="2959"/>
                    <a:pt x="312" y="2948"/>
                  </a:cubicBezTo>
                  <a:lnTo>
                    <a:pt x="312" y="2948"/>
                  </a:lnTo>
                  <a:cubicBezTo>
                    <a:pt x="309" y="2966"/>
                    <a:pt x="307" y="2984"/>
                    <a:pt x="304" y="3001"/>
                  </a:cubicBezTo>
                  <a:cubicBezTo>
                    <a:pt x="293" y="3087"/>
                    <a:pt x="283" y="3181"/>
                    <a:pt x="277" y="3305"/>
                  </a:cubicBezTo>
                  <a:cubicBezTo>
                    <a:pt x="276" y="3332"/>
                    <a:pt x="277" y="3359"/>
                    <a:pt x="278" y="3387"/>
                  </a:cubicBezTo>
                  <a:cubicBezTo>
                    <a:pt x="278" y="3388"/>
                    <a:pt x="278" y="3389"/>
                    <a:pt x="279" y="3392"/>
                  </a:cubicBezTo>
                  <a:lnTo>
                    <a:pt x="279" y="3396"/>
                  </a:lnTo>
                  <a:cubicBezTo>
                    <a:pt x="279" y="3409"/>
                    <a:pt x="284" y="3421"/>
                    <a:pt x="294" y="3431"/>
                  </a:cubicBezTo>
                  <a:cubicBezTo>
                    <a:pt x="302" y="3440"/>
                    <a:pt x="315" y="3445"/>
                    <a:pt x="328" y="3445"/>
                  </a:cubicBezTo>
                  <a:cubicBezTo>
                    <a:pt x="333" y="3445"/>
                    <a:pt x="337" y="3444"/>
                    <a:pt x="341" y="3443"/>
                  </a:cubicBezTo>
                  <a:cubicBezTo>
                    <a:pt x="362" y="3439"/>
                    <a:pt x="375" y="3419"/>
                    <a:pt x="376" y="3400"/>
                  </a:cubicBezTo>
                  <a:cubicBezTo>
                    <a:pt x="376" y="3398"/>
                    <a:pt x="377" y="3392"/>
                    <a:pt x="377" y="3385"/>
                  </a:cubicBezTo>
                  <a:cubicBezTo>
                    <a:pt x="379" y="3366"/>
                    <a:pt x="381" y="3345"/>
                    <a:pt x="382" y="3327"/>
                  </a:cubicBezTo>
                  <a:cubicBezTo>
                    <a:pt x="390" y="3221"/>
                    <a:pt x="396" y="3190"/>
                    <a:pt x="415" y="3086"/>
                  </a:cubicBezTo>
                  <a:cubicBezTo>
                    <a:pt x="495" y="2639"/>
                    <a:pt x="660" y="2212"/>
                    <a:pt x="737" y="1764"/>
                  </a:cubicBezTo>
                  <a:cubicBezTo>
                    <a:pt x="831" y="1235"/>
                    <a:pt x="812" y="566"/>
                    <a:pt x="632" y="125"/>
                  </a:cubicBezTo>
                  <a:cubicBezTo>
                    <a:pt x="610" y="60"/>
                    <a:pt x="551" y="0"/>
                    <a:pt x="4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35"/>
            <p:cNvSpPr/>
            <p:nvPr/>
          </p:nvSpPr>
          <p:spPr>
            <a:xfrm>
              <a:off x="5410300" y="1654950"/>
              <a:ext cx="20750" cy="70425"/>
            </a:xfrm>
            <a:custGeom>
              <a:avLst/>
              <a:gdLst/>
              <a:ahLst/>
              <a:cxnLst/>
              <a:rect l="l" t="t" r="r" b="b"/>
              <a:pathLst>
                <a:path w="830" h="2817" extrusionOk="0">
                  <a:moveTo>
                    <a:pt x="177" y="132"/>
                  </a:moveTo>
                  <a:cubicBezTo>
                    <a:pt x="209" y="180"/>
                    <a:pt x="264" y="277"/>
                    <a:pt x="299" y="349"/>
                  </a:cubicBezTo>
                  <a:cubicBezTo>
                    <a:pt x="441" y="637"/>
                    <a:pt x="551" y="879"/>
                    <a:pt x="630" y="1191"/>
                  </a:cubicBezTo>
                  <a:cubicBezTo>
                    <a:pt x="643" y="1242"/>
                    <a:pt x="653" y="1297"/>
                    <a:pt x="662" y="1350"/>
                  </a:cubicBezTo>
                  <a:cubicBezTo>
                    <a:pt x="601" y="1200"/>
                    <a:pt x="521" y="1056"/>
                    <a:pt x="418" y="931"/>
                  </a:cubicBezTo>
                  <a:lnTo>
                    <a:pt x="418" y="931"/>
                  </a:lnTo>
                  <a:cubicBezTo>
                    <a:pt x="526" y="1116"/>
                    <a:pt x="595" y="1319"/>
                    <a:pt x="643" y="1533"/>
                  </a:cubicBezTo>
                  <a:cubicBezTo>
                    <a:pt x="579" y="1385"/>
                    <a:pt x="508" y="1241"/>
                    <a:pt x="442" y="1096"/>
                  </a:cubicBezTo>
                  <a:cubicBezTo>
                    <a:pt x="387" y="973"/>
                    <a:pt x="326" y="864"/>
                    <a:pt x="296" y="734"/>
                  </a:cubicBezTo>
                  <a:lnTo>
                    <a:pt x="296" y="734"/>
                  </a:lnTo>
                  <a:cubicBezTo>
                    <a:pt x="308" y="849"/>
                    <a:pt x="350" y="958"/>
                    <a:pt x="387" y="1067"/>
                  </a:cubicBezTo>
                  <a:cubicBezTo>
                    <a:pt x="450" y="1245"/>
                    <a:pt x="514" y="1424"/>
                    <a:pt x="580" y="1601"/>
                  </a:cubicBezTo>
                  <a:cubicBezTo>
                    <a:pt x="626" y="1711"/>
                    <a:pt x="663" y="1857"/>
                    <a:pt x="691" y="1979"/>
                  </a:cubicBezTo>
                  <a:cubicBezTo>
                    <a:pt x="690" y="1986"/>
                    <a:pt x="690" y="1991"/>
                    <a:pt x="690" y="1994"/>
                  </a:cubicBezTo>
                  <a:cubicBezTo>
                    <a:pt x="636" y="1811"/>
                    <a:pt x="562" y="1637"/>
                    <a:pt x="481" y="1463"/>
                  </a:cubicBezTo>
                  <a:cubicBezTo>
                    <a:pt x="336" y="1156"/>
                    <a:pt x="227" y="813"/>
                    <a:pt x="181" y="451"/>
                  </a:cubicBezTo>
                  <a:lnTo>
                    <a:pt x="181" y="451"/>
                  </a:lnTo>
                  <a:cubicBezTo>
                    <a:pt x="188" y="750"/>
                    <a:pt x="240" y="1051"/>
                    <a:pt x="343" y="1332"/>
                  </a:cubicBezTo>
                  <a:cubicBezTo>
                    <a:pt x="441" y="1607"/>
                    <a:pt x="542" y="1769"/>
                    <a:pt x="614" y="2055"/>
                  </a:cubicBezTo>
                  <a:cubicBezTo>
                    <a:pt x="635" y="2133"/>
                    <a:pt x="647" y="2203"/>
                    <a:pt x="657" y="2262"/>
                  </a:cubicBezTo>
                  <a:cubicBezTo>
                    <a:pt x="655" y="2277"/>
                    <a:pt x="652" y="2295"/>
                    <a:pt x="650" y="2310"/>
                  </a:cubicBezTo>
                  <a:cubicBezTo>
                    <a:pt x="588" y="1963"/>
                    <a:pt x="428" y="1679"/>
                    <a:pt x="319" y="1396"/>
                  </a:cubicBezTo>
                  <a:cubicBezTo>
                    <a:pt x="166" y="1018"/>
                    <a:pt x="129" y="571"/>
                    <a:pt x="161" y="227"/>
                  </a:cubicBezTo>
                  <a:cubicBezTo>
                    <a:pt x="168" y="179"/>
                    <a:pt x="171" y="154"/>
                    <a:pt x="177" y="132"/>
                  </a:cubicBezTo>
                  <a:close/>
                  <a:moveTo>
                    <a:pt x="167" y="0"/>
                  </a:moveTo>
                  <a:cubicBezTo>
                    <a:pt x="127" y="0"/>
                    <a:pt x="85" y="36"/>
                    <a:pt x="70" y="91"/>
                  </a:cubicBezTo>
                  <a:cubicBezTo>
                    <a:pt x="6" y="325"/>
                    <a:pt x="0" y="486"/>
                    <a:pt x="31" y="801"/>
                  </a:cubicBezTo>
                  <a:cubicBezTo>
                    <a:pt x="53" y="1001"/>
                    <a:pt x="89" y="1202"/>
                    <a:pt x="161" y="1389"/>
                  </a:cubicBezTo>
                  <a:cubicBezTo>
                    <a:pt x="299" y="1733"/>
                    <a:pt x="497" y="2037"/>
                    <a:pt x="552" y="2308"/>
                  </a:cubicBezTo>
                  <a:cubicBezTo>
                    <a:pt x="578" y="2430"/>
                    <a:pt x="585" y="2483"/>
                    <a:pt x="589" y="2586"/>
                  </a:cubicBezTo>
                  <a:cubicBezTo>
                    <a:pt x="568" y="2663"/>
                    <a:pt x="543" y="2741"/>
                    <a:pt x="516" y="2817"/>
                  </a:cubicBezTo>
                  <a:cubicBezTo>
                    <a:pt x="543" y="2765"/>
                    <a:pt x="569" y="2713"/>
                    <a:pt x="591" y="2658"/>
                  </a:cubicBezTo>
                  <a:lnTo>
                    <a:pt x="591" y="2673"/>
                  </a:lnTo>
                  <a:cubicBezTo>
                    <a:pt x="596" y="2710"/>
                    <a:pt x="579" y="2768"/>
                    <a:pt x="604" y="2797"/>
                  </a:cubicBezTo>
                  <a:cubicBezTo>
                    <a:pt x="611" y="2806"/>
                    <a:pt x="622" y="2809"/>
                    <a:pt x="632" y="2809"/>
                  </a:cubicBezTo>
                  <a:cubicBezTo>
                    <a:pt x="646" y="2809"/>
                    <a:pt x="660" y="2802"/>
                    <a:pt x="668" y="2790"/>
                  </a:cubicBezTo>
                  <a:cubicBezTo>
                    <a:pt x="678" y="2768"/>
                    <a:pt x="673" y="2741"/>
                    <a:pt x="676" y="2718"/>
                  </a:cubicBezTo>
                  <a:cubicBezTo>
                    <a:pt x="679" y="2638"/>
                    <a:pt x="678" y="2559"/>
                    <a:pt x="672" y="2480"/>
                  </a:cubicBezTo>
                  <a:cubicBezTo>
                    <a:pt x="672" y="2471"/>
                    <a:pt x="671" y="2463"/>
                    <a:pt x="669" y="2454"/>
                  </a:cubicBezTo>
                  <a:cubicBezTo>
                    <a:pt x="673" y="2441"/>
                    <a:pt x="677" y="2430"/>
                    <a:pt x="681" y="2416"/>
                  </a:cubicBezTo>
                  <a:cubicBezTo>
                    <a:pt x="682" y="2423"/>
                    <a:pt x="683" y="2430"/>
                    <a:pt x="684" y="2435"/>
                  </a:cubicBezTo>
                  <a:cubicBezTo>
                    <a:pt x="691" y="2453"/>
                    <a:pt x="707" y="2461"/>
                    <a:pt x="723" y="2461"/>
                  </a:cubicBezTo>
                  <a:cubicBezTo>
                    <a:pt x="747" y="2461"/>
                    <a:pt x="772" y="2443"/>
                    <a:pt x="768" y="2414"/>
                  </a:cubicBezTo>
                  <a:cubicBezTo>
                    <a:pt x="763" y="2339"/>
                    <a:pt x="753" y="2267"/>
                    <a:pt x="740" y="2197"/>
                  </a:cubicBezTo>
                  <a:cubicBezTo>
                    <a:pt x="740" y="2194"/>
                    <a:pt x="741" y="2192"/>
                    <a:pt x="741" y="2189"/>
                  </a:cubicBezTo>
                  <a:cubicBezTo>
                    <a:pt x="750" y="2196"/>
                    <a:pt x="761" y="2200"/>
                    <a:pt x="773" y="2200"/>
                  </a:cubicBezTo>
                  <a:cubicBezTo>
                    <a:pt x="777" y="2200"/>
                    <a:pt x="781" y="2200"/>
                    <a:pt x="785" y="2199"/>
                  </a:cubicBezTo>
                  <a:cubicBezTo>
                    <a:pt x="829" y="2186"/>
                    <a:pt x="816" y="2132"/>
                    <a:pt x="814" y="2096"/>
                  </a:cubicBezTo>
                  <a:cubicBezTo>
                    <a:pt x="807" y="2034"/>
                    <a:pt x="795" y="1972"/>
                    <a:pt x="780" y="1914"/>
                  </a:cubicBezTo>
                  <a:cubicBezTo>
                    <a:pt x="810" y="1580"/>
                    <a:pt x="767" y="1240"/>
                    <a:pt x="646" y="921"/>
                  </a:cubicBezTo>
                  <a:cubicBezTo>
                    <a:pt x="546" y="631"/>
                    <a:pt x="359" y="293"/>
                    <a:pt x="240" y="61"/>
                  </a:cubicBezTo>
                  <a:cubicBezTo>
                    <a:pt x="223" y="18"/>
                    <a:pt x="195" y="0"/>
                    <a:pt x="1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35"/>
            <p:cNvSpPr/>
            <p:nvPr/>
          </p:nvSpPr>
          <p:spPr>
            <a:xfrm>
              <a:off x="5554400" y="1152800"/>
              <a:ext cx="77150" cy="44225"/>
            </a:xfrm>
            <a:custGeom>
              <a:avLst/>
              <a:gdLst/>
              <a:ahLst/>
              <a:cxnLst/>
              <a:rect l="l" t="t" r="r" b="b"/>
              <a:pathLst>
                <a:path w="3086" h="1769" extrusionOk="0">
                  <a:moveTo>
                    <a:pt x="790" y="1"/>
                  </a:moveTo>
                  <a:cubicBezTo>
                    <a:pt x="534" y="1"/>
                    <a:pt x="271" y="79"/>
                    <a:pt x="77" y="249"/>
                  </a:cubicBezTo>
                  <a:cubicBezTo>
                    <a:pt x="261" y="119"/>
                    <a:pt x="480" y="70"/>
                    <a:pt x="693" y="70"/>
                  </a:cubicBezTo>
                  <a:cubicBezTo>
                    <a:pt x="695" y="70"/>
                    <a:pt x="697" y="70"/>
                    <a:pt x="699" y="70"/>
                  </a:cubicBezTo>
                  <a:cubicBezTo>
                    <a:pt x="993" y="90"/>
                    <a:pt x="1262" y="178"/>
                    <a:pt x="1492" y="308"/>
                  </a:cubicBezTo>
                  <a:cubicBezTo>
                    <a:pt x="1575" y="356"/>
                    <a:pt x="1644" y="401"/>
                    <a:pt x="1709" y="446"/>
                  </a:cubicBezTo>
                  <a:cubicBezTo>
                    <a:pt x="1456" y="284"/>
                    <a:pt x="1165" y="157"/>
                    <a:pt x="849" y="152"/>
                  </a:cubicBezTo>
                  <a:cubicBezTo>
                    <a:pt x="559" y="158"/>
                    <a:pt x="258" y="243"/>
                    <a:pt x="42" y="445"/>
                  </a:cubicBezTo>
                  <a:cubicBezTo>
                    <a:pt x="248" y="290"/>
                    <a:pt x="496" y="235"/>
                    <a:pt x="738" y="228"/>
                  </a:cubicBezTo>
                  <a:cubicBezTo>
                    <a:pt x="755" y="227"/>
                    <a:pt x="773" y="227"/>
                    <a:pt x="791" y="227"/>
                  </a:cubicBezTo>
                  <a:cubicBezTo>
                    <a:pt x="1052" y="227"/>
                    <a:pt x="1273" y="319"/>
                    <a:pt x="1508" y="445"/>
                  </a:cubicBezTo>
                  <a:cubicBezTo>
                    <a:pt x="1689" y="545"/>
                    <a:pt x="1832" y="653"/>
                    <a:pt x="1979" y="780"/>
                  </a:cubicBezTo>
                  <a:cubicBezTo>
                    <a:pt x="1666" y="527"/>
                    <a:pt x="1309" y="305"/>
                    <a:pt x="901" y="274"/>
                  </a:cubicBezTo>
                  <a:cubicBezTo>
                    <a:pt x="883" y="273"/>
                    <a:pt x="865" y="273"/>
                    <a:pt x="846" y="273"/>
                  </a:cubicBezTo>
                  <a:cubicBezTo>
                    <a:pt x="545" y="273"/>
                    <a:pt x="242" y="391"/>
                    <a:pt x="31" y="607"/>
                  </a:cubicBezTo>
                  <a:cubicBezTo>
                    <a:pt x="232" y="442"/>
                    <a:pt x="478" y="360"/>
                    <a:pt x="717" y="349"/>
                  </a:cubicBezTo>
                  <a:cubicBezTo>
                    <a:pt x="731" y="349"/>
                    <a:pt x="745" y="349"/>
                    <a:pt x="759" y="349"/>
                  </a:cubicBezTo>
                  <a:cubicBezTo>
                    <a:pt x="1028" y="349"/>
                    <a:pt x="1262" y="441"/>
                    <a:pt x="1515" y="579"/>
                  </a:cubicBezTo>
                  <a:cubicBezTo>
                    <a:pt x="1714" y="698"/>
                    <a:pt x="1886" y="838"/>
                    <a:pt x="2060" y="987"/>
                  </a:cubicBezTo>
                  <a:cubicBezTo>
                    <a:pt x="1933" y="890"/>
                    <a:pt x="1804" y="794"/>
                    <a:pt x="1660" y="698"/>
                  </a:cubicBezTo>
                  <a:cubicBezTo>
                    <a:pt x="1381" y="507"/>
                    <a:pt x="1106" y="402"/>
                    <a:pt x="837" y="402"/>
                  </a:cubicBezTo>
                  <a:cubicBezTo>
                    <a:pt x="549" y="402"/>
                    <a:pt x="269" y="523"/>
                    <a:pt x="0" y="787"/>
                  </a:cubicBezTo>
                  <a:cubicBezTo>
                    <a:pt x="265" y="577"/>
                    <a:pt x="522" y="482"/>
                    <a:pt x="780" y="482"/>
                  </a:cubicBezTo>
                  <a:cubicBezTo>
                    <a:pt x="1034" y="482"/>
                    <a:pt x="1289" y="575"/>
                    <a:pt x="1554" y="743"/>
                  </a:cubicBezTo>
                  <a:cubicBezTo>
                    <a:pt x="1947" y="995"/>
                    <a:pt x="2252" y="1273"/>
                    <a:pt x="2642" y="1543"/>
                  </a:cubicBezTo>
                  <a:cubicBezTo>
                    <a:pt x="2729" y="1605"/>
                    <a:pt x="2816" y="1666"/>
                    <a:pt x="2904" y="1724"/>
                  </a:cubicBezTo>
                  <a:cubicBezTo>
                    <a:pt x="2931" y="1739"/>
                    <a:pt x="2961" y="1768"/>
                    <a:pt x="2990" y="1768"/>
                  </a:cubicBezTo>
                  <a:cubicBezTo>
                    <a:pt x="3000" y="1768"/>
                    <a:pt x="3010" y="1765"/>
                    <a:pt x="3020" y="1757"/>
                  </a:cubicBezTo>
                  <a:cubicBezTo>
                    <a:pt x="3086" y="1695"/>
                    <a:pt x="2980" y="1650"/>
                    <a:pt x="2935" y="1619"/>
                  </a:cubicBezTo>
                  <a:cubicBezTo>
                    <a:pt x="2833" y="1552"/>
                    <a:pt x="2733" y="1486"/>
                    <a:pt x="2632" y="1417"/>
                  </a:cubicBezTo>
                  <a:cubicBezTo>
                    <a:pt x="2651" y="1404"/>
                    <a:pt x="2661" y="1379"/>
                    <a:pt x="2653" y="1357"/>
                  </a:cubicBezTo>
                  <a:cubicBezTo>
                    <a:pt x="2630" y="1309"/>
                    <a:pt x="2566" y="1276"/>
                    <a:pt x="2527" y="1238"/>
                  </a:cubicBezTo>
                  <a:cubicBezTo>
                    <a:pt x="2486" y="1203"/>
                    <a:pt x="2444" y="1168"/>
                    <a:pt x="2403" y="1134"/>
                  </a:cubicBezTo>
                  <a:cubicBezTo>
                    <a:pt x="2404" y="1134"/>
                    <a:pt x="2405" y="1132"/>
                    <a:pt x="2406" y="1132"/>
                  </a:cubicBezTo>
                  <a:cubicBezTo>
                    <a:pt x="2499" y="1079"/>
                    <a:pt x="2371" y="1001"/>
                    <a:pt x="2333" y="956"/>
                  </a:cubicBezTo>
                  <a:cubicBezTo>
                    <a:pt x="2299" y="924"/>
                    <a:pt x="2265" y="893"/>
                    <a:pt x="2231" y="862"/>
                  </a:cubicBezTo>
                  <a:cubicBezTo>
                    <a:pt x="2262" y="849"/>
                    <a:pt x="2278" y="807"/>
                    <a:pt x="2257" y="778"/>
                  </a:cubicBezTo>
                  <a:lnTo>
                    <a:pt x="2257" y="778"/>
                  </a:lnTo>
                  <a:cubicBezTo>
                    <a:pt x="2258" y="779"/>
                    <a:pt x="2258" y="779"/>
                    <a:pt x="2259" y="780"/>
                  </a:cubicBezTo>
                  <a:cubicBezTo>
                    <a:pt x="2194" y="696"/>
                    <a:pt x="2120" y="621"/>
                    <a:pt x="2040" y="552"/>
                  </a:cubicBezTo>
                  <a:cubicBezTo>
                    <a:pt x="1704" y="259"/>
                    <a:pt x="1354" y="53"/>
                    <a:pt x="918" y="7"/>
                  </a:cubicBezTo>
                  <a:cubicBezTo>
                    <a:pt x="876" y="3"/>
                    <a:pt x="833" y="1"/>
                    <a:pt x="7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35"/>
            <p:cNvSpPr/>
            <p:nvPr/>
          </p:nvSpPr>
          <p:spPr>
            <a:xfrm>
              <a:off x="5697275" y="1159750"/>
              <a:ext cx="42175" cy="45375"/>
            </a:xfrm>
            <a:custGeom>
              <a:avLst/>
              <a:gdLst/>
              <a:ahLst/>
              <a:cxnLst/>
              <a:rect l="l" t="t" r="r" b="b"/>
              <a:pathLst>
                <a:path w="1687" h="1815" extrusionOk="0">
                  <a:moveTo>
                    <a:pt x="1550" y="102"/>
                  </a:moveTo>
                  <a:cubicBezTo>
                    <a:pt x="1554" y="102"/>
                    <a:pt x="1556" y="102"/>
                    <a:pt x="1558" y="102"/>
                  </a:cubicBezTo>
                  <a:lnTo>
                    <a:pt x="1562" y="102"/>
                  </a:lnTo>
                  <a:cubicBezTo>
                    <a:pt x="1561" y="135"/>
                    <a:pt x="1549" y="183"/>
                    <a:pt x="1539" y="229"/>
                  </a:cubicBezTo>
                  <a:cubicBezTo>
                    <a:pt x="1491" y="535"/>
                    <a:pt x="1304" y="828"/>
                    <a:pt x="1047" y="1089"/>
                  </a:cubicBezTo>
                  <a:cubicBezTo>
                    <a:pt x="1179" y="915"/>
                    <a:pt x="1290" y="727"/>
                    <a:pt x="1373" y="526"/>
                  </a:cubicBezTo>
                  <a:lnTo>
                    <a:pt x="1373" y="526"/>
                  </a:lnTo>
                  <a:cubicBezTo>
                    <a:pt x="1230" y="772"/>
                    <a:pt x="1067" y="951"/>
                    <a:pt x="871" y="1168"/>
                  </a:cubicBezTo>
                  <a:lnTo>
                    <a:pt x="850" y="1189"/>
                  </a:lnTo>
                  <a:cubicBezTo>
                    <a:pt x="1056" y="915"/>
                    <a:pt x="1230" y="616"/>
                    <a:pt x="1423" y="332"/>
                  </a:cubicBezTo>
                  <a:lnTo>
                    <a:pt x="1423" y="332"/>
                  </a:lnTo>
                  <a:cubicBezTo>
                    <a:pt x="1205" y="580"/>
                    <a:pt x="1000" y="841"/>
                    <a:pt x="782" y="1089"/>
                  </a:cubicBezTo>
                  <a:cubicBezTo>
                    <a:pt x="763" y="1110"/>
                    <a:pt x="743" y="1131"/>
                    <a:pt x="723" y="1152"/>
                  </a:cubicBezTo>
                  <a:cubicBezTo>
                    <a:pt x="949" y="820"/>
                    <a:pt x="1172" y="499"/>
                    <a:pt x="1448" y="204"/>
                  </a:cubicBezTo>
                  <a:lnTo>
                    <a:pt x="1448" y="204"/>
                  </a:lnTo>
                  <a:cubicBezTo>
                    <a:pt x="1208" y="408"/>
                    <a:pt x="995" y="640"/>
                    <a:pt x="791" y="878"/>
                  </a:cubicBezTo>
                  <a:cubicBezTo>
                    <a:pt x="732" y="946"/>
                    <a:pt x="677" y="1008"/>
                    <a:pt x="626" y="1070"/>
                  </a:cubicBezTo>
                  <a:cubicBezTo>
                    <a:pt x="697" y="950"/>
                    <a:pt x="785" y="805"/>
                    <a:pt x="850" y="718"/>
                  </a:cubicBezTo>
                  <a:cubicBezTo>
                    <a:pt x="961" y="563"/>
                    <a:pt x="1114" y="401"/>
                    <a:pt x="1272" y="257"/>
                  </a:cubicBezTo>
                  <a:lnTo>
                    <a:pt x="1272" y="257"/>
                  </a:lnTo>
                  <a:cubicBezTo>
                    <a:pt x="1056" y="410"/>
                    <a:pt x="858" y="586"/>
                    <a:pt x="686" y="787"/>
                  </a:cubicBezTo>
                  <a:cubicBezTo>
                    <a:pt x="645" y="835"/>
                    <a:pt x="598" y="895"/>
                    <a:pt x="554" y="957"/>
                  </a:cubicBezTo>
                  <a:cubicBezTo>
                    <a:pt x="566" y="930"/>
                    <a:pt x="578" y="904"/>
                    <a:pt x="590" y="879"/>
                  </a:cubicBezTo>
                  <a:cubicBezTo>
                    <a:pt x="716" y="621"/>
                    <a:pt x="911" y="408"/>
                    <a:pt x="1089" y="296"/>
                  </a:cubicBezTo>
                  <a:cubicBezTo>
                    <a:pt x="1242" y="195"/>
                    <a:pt x="1349" y="140"/>
                    <a:pt x="1520" y="104"/>
                  </a:cubicBezTo>
                  <a:cubicBezTo>
                    <a:pt x="1528" y="103"/>
                    <a:pt x="1541" y="102"/>
                    <a:pt x="1550" y="102"/>
                  </a:cubicBezTo>
                  <a:close/>
                  <a:moveTo>
                    <a:pt x="428" y="1297"/>
                  </a:moveTo>
                  <a:cubicBezTo>
                    <a:pt x="433" y="1300"/>
                    <a:pt x="440" y="1301"/>
                    <a:pt x="447" y="1302"/>
                  </a:cubicBezTo>
                  <a:cubicBezTo>
                    <a:pt x="432" y="1322"/>
                    <a:pt x="418" y="1340"/>
                    <a:pt x="406" y="1358"/>
                  </a:cubicBezTo>
                  <a:cubicBezTo>
                    <a:pt x="413" y="1337"/>
                    <a:pt x="421" y="1317"/>
                    <a:pt x="428" y="1297"/>
                  </a:cubicBezTo>
                  <a:close/>
                  <a:moveTo>
                    <a:pt x="268" y="1634"/>
                  </a:moveTo>
                  <a:cubicBezTo>
                    <a:pt x="273" y="1642"/>
                    <a:pt x="280" y="1650"/>
                    <a:pt x="289" y="1655"/>
                  </a:cubicBezTo>
                  <a:cubicBezTo>
                    <a:pt x="270" y="1665"/>
                    <a:pt x="251" y="1677"/>
                    <a:pt x="232" y="1687"/>
                  </a:cubicBezTo>
                  <a:cubicBezTo>
                    <a:pt x="244" y="1670"/>
                    <a:pt x="256" y="1651"/>
                    <a:pt x="268" y="1634"/>
                  </a:cubicBezTo>
                  <a:close/>
                  <a:moveTo>
                    <a:pt x="1557" y="0"/>
                  </a:moveTo>
                  <a:cubicBezTo>
                    <a:pt x="1550" y="0"/>
                    <a:pt x="1543" y="1"/>
                    <a:pt x="1535" y="1"/>
                  </a:cubicBezTo>
                  <a:cubicBezTo>
                    <a:pt x="1395" y="17"/>
                    <a:pt x="1263" y="78"/>
                    <a:pt x="1140" y="143"/>
                  </a:cubicBezTo>
                  <a:cubicBezTo>
                    <a:pt x="948" y="250"/>
                    <a:pt x="773" y="390"/>
                    <a:pt x="644" y="568"/>
                  </a:cubicBezTo>
                  <a:cubicBezTo>
                    <a:pt x="578" y="652"/>
                    <a:pt x="475" y="826"/>
                    <a:pt x="416" y="971"/>
                  </a:cubicBezTo>
                  <a:cubicBezTo>
                    <a:pt x="352" y="1119"/>
                    <a:pt x="313" y="1273"/>
                    <a:pt x="252" y="1420"/>
                  </a:cubicBezTo>
                  <a:cubicBezTo>
                    <a:pt x="244" y="1443"/>
                    <a:pt x="166" y="1606"/>
                    <a:pt x="115" y="1670"/>
                  </a:cubicBezTo>
                  <a:cubicBezTo>
                    <a:pt x="108" y="1678"/>
                    <a:pt x="68" y="1723"/>
                    <a:pt x="54" y="1734"/>
                  </a:cubicBezTo>
                  <a:cubicBezTo>
                    <a:pt x="53" y="1737"/>
                    <a:pt x="53" y="1737"/>
                    <a:pt x="53" y="1738"/>
                  </a:cubicBezTo>
                  <a:lnTo>
                    <a:pt x="51" y="1739"/>
                  </a:lnTo>
                  <a:cubicBezTo>
                    <a:pt x="47" y="1743"/>
                    <a:pt x="43" y="1748"/>
                    <a:pt x="42" y="1753"/>
                  </a:cubicBezTo>
                  <a:cubicBezTo>
                    <a:pt x="37" y="1762"/>
                    <a:pt x="37" y="1774"/>
                    <a:pt x="41" y="1783"/>
                  </a:cubicBezTo>
                  <a:cubicBezTo>
                    <a:pt x="28" y="1789"/>
                    <a:pt x="13" y="1795"/>
                    <a:pt x="1" y="1800"/>
                  </a:cubicBezTo>
                  <a:cubicBezTo>
                    <a:pt x="15" y="1796"/>
                    <a:pt x="29" y="1791"/>
                    <a:pt x="42" y="1786"/>
                  </a:cubicBezTo>
                  <a:cubicBezTo>
                    <a:pt x="46" y="1795"/>
                    <a:pt x="52" y="1803"/>
                    <a:pt x="60" y="1809"/>
                  </a:cubicBezTo>
                  <a:cubicBezTo>
                    <a:pt x="71" y="1813"/>
                    <a:pt x="79" y="1814"/>
                    <a:pt x="87" y="1814"/>
                  </a:cubicBezTo>
                  <a:cubicBezTo>
                    <a:pt x="107" y="1814"/>
                    <a:pt x="114" y="1800"/>
                    <a:pt x="130" y="1791"/>
                  </a:cubicBezTo>
                  <a:cubicBezTo>
                    <a:pt x="156" y="1773"/>
                    <a:pt x="166" y="1763"/>
                    <a:pt x="195" y="1732"/>
                  </a:cubicBezTo>
                  <a:cubicBezTo>
                    <a:pt x="298" y="1692"/>
                    <a:pt x="399" y="1647"/>
                    <a:pt x="497" y="1598"/>
                  </a:cubicBezTo>
                  <a:lnTo>
                    <a:pt x="499" y="1599"/>
                  </a:lnTo>
                  <a:cubicBezTo>
                    <a:pt x="508" y="1607"/>
                    <a:pt x="517" y="1611"/>
                    <a:pt x="526" y="1611"/>
                  </a:cubicBezTo>
                  <a:cubicBezTo>
                    <a:pt x="545" y="1611"/>
                    <a:pt x="565" y="1595"/>
                    <a:pt x="579" y="1580"/>
                  </a:cubicBezTo>
                  <a:cubicBezTo>
                    <a:pt x="607" y="1556"/>
                    <a:pt x="634" y="1531"/>
                    <a:pt x="661" y="1506"/>
                  </a:cubicBezTo>
                  <a:cubicBezTo>
                    <a:pt x="1074" y="1257"/>
                    <a:pt x="1422" y="904"/>
                    <a:pt x="1581" y="442"/>
                  </a:cubicBezTo>
                  <a:cubicBezTo>
                    <a:pt x="1615" y="337"/>
                    <a:pt x="1644" y="229"/>
                    <a:pt x="1664" y="120"/>
                  </a:cubicBezTo>
                  <a:cubicBezTo>
                    <a:pt x="1686" y="34"/>
                    <a:pt x="1629" y="0"/>
                    <a:pt x="15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35"/>
            <p:cNvSpPr/>
            <p:nvPr/>
          </p:nvSpPr>
          <p:spPr>
            <a:xfrm>
              <a:off x="5637850" y="1204250"/>
              <a:ext cx="49525" cy="29600"/>
            </a:xfrm>
            <a:custGeom>
              <a:avLst/>
              <a:gdLst/>
              <a:ahLst/>
              <a:cxnLst/>
              <a:rect l="l" t="t" r="r" b="b"/>
              <a:pathLst>
                <a:path w="1981" h="1184" extrusionOk="0">
                  <a:moveTo>
                    <a:pt x="283" y="178"/>
                  </a:moveTo>
                  <a:lnTo>
                    <a:pt x="283" y="178"/>
                  </a:lnTo>
                  <a:cubicBezTo>
                    <a:pt x="285" y="178"/>
                    <a:pt x="285" y="179"/>
                    <a:pt x="286" y="179"/>
                  </a:cubicBezTo>
                  <a:cubicBezTo>
                    <a:pt x="307" y="190"/>
                    <a:pt x="327" y="202"/>
                    <a:pt x="347" y="212"/>
                  </a:cubicBezTo>
                  <a:cubicBezTo>
                    <a:pt x="345" y="221"/>
                    <a:pt x="345" y="230"/>
                    <a:pt x="348" y="240"/>
                  </a:cubicBezTo>
                  <a:cubicBezTo>
                    <a:pt x="350" y="245"/>
                    <a:pt x="353" y="250"/>
                    <a:pt x="357" y="255"/>
                  </a:cubicBezTo>
                  <a:cubicBezTo>
                    <a:pt x="355" y="256"/>
                    <a:pt x="355" y="258"/>
                    <a:pt x="354" y="260"/>
                  </a:cubicBezTo>
                  <a:cubicBezTo>
                    <a:pt x="332" y="232"/>
                    <a:pt x="308" y="204"/>
                    <a:pt x="283" y="178"/>
                  </a:cubicBezTo>
                  <a:close/>
                  <a:moveTo>
                    <a:pt x="896" y="531"/>
                  </a:moveTo>
                  <a:lnTo>
                    <a:pt x="896" y="531"/>
                  </a:lnTo>
                  <a:cubicBezTo>
                    <a:pt x="1117" y="647"/>
                    <a:pt x="1332" y="775"/>
                    <a:pt x="1527" y="930"/>
                  </a:cubicBezTo>
                  <a:cubicBezTo>
                    <a:pt x="1433" y="824"/>
                    <a:pt x="1332" y="731"/>
                    <a:pt x="1222" y="648"/>
                  </a:cubicBezTo>
                  <a:lnTo>
                    <a:pt x="1222" y="648"/>
                  </a:lnTo>
                  <a:cubicBezTo>
                    <a:pt x="1375" y="741"/>
                    <a:pt x="1513" y="841"/>
                    <a:pt x="1604" y="926"/>
                  </a:cubicBezTo>
                  <a:cubicBezTo>
                    <a:pt x="1662" y="981"/>
                    <a:pt x="1697" y="1018"/>
                    <a:pt x="1719" y="1045"/>
                  </a:cubicBezTo>
                  <a:cubicBezTo>
                    <a:pt x="1675" y="1058"/>
                    <a:pt x="1624" y="1064"/>
                    <a:pt x="1568" y="1064"/>
                  </a:cubicBezTo>
                  <a:cubicBezTo>
                    <a:pt x="1432" y="1064"/>
                    <a:pt x="1269" y="1029"/>
                    <a:pt x="1125" y="974"/>
                  </a:cubicBezTo>
                  <a:cubicBezTo>
                    <a:pt x="982" y="920"/>
                    <a:pt x="831" y="814"/>
                    <a:pt x="698" y="673"/>
                  </a:cubicBezTo>
                  <a:lnTo>
                    <a:pt x="698" y="673"/>
                  </a:lnTo>
                  <a:cubicBezTo>
                    <a:pt x="909" y="839"/>
                    <a:pt x="1157" y="955"/>
                    <a:pt x="1420" y="1009"/>
                  </a:cubicBezTo>
                  <a:cubicBezTo>
                    <a:pt x="1167" y="911"/>
                    <a:pt x="965" y="768"/>
                    <a:pt x="783" y="591"/>
                  </a:cubicBezTo>
                  <a:lnTo>
                    <a:pt x="783" y="591"/>
                  </a:lnTo>
                  <a:cubicBezTo>
                    <a:pt x="1034" y="758"/>
                    <a:pt x="1294" y="888"/>
                    <a:pt x="1583" y="1021"/>
                  </a:cubicBezTo>
                  <a:cubicBezTo>
                    <a:pt x="1352" y="876"/>
                    <a:pt x="1109" y="695"/>
                    <a:pt x="896" y="531"/>
                  </a:cubicBezTo>
                  <a:close/>
                  <a:moveTo>
                    <a:pt x="70" y="1"/>
                  </a:moveTo>
                  <a:cubicBezTo>
                    <a:pt x="62" y="1"/>
                    <a:pt x="56" y="3"/>
                    <a:pt x="49" y="5"/>
                  </a:cubicBezTo>
                  <a:cubicBezTo>
                    <a:pt x="22" y="14"/>
                    <a:pt x="1" y="41"/>
                    <a:pt x="1" y="71"/>
                  </a:cubicBezTo>
                  <a:cubicBezTo>
                    <a:pt x="3" y="122"/>
                    <a:pt x="57" y="147"/>
                    <a:pt x="87" y="180"/>
                  </a:cubicBezTo>
                  <a:cubicBezTo>
                    <a:pt x="168" y="253"/>
                    <a:pt x="238" y="336"/>
                    <a:pt x="307" y="421"/>
                  </a:cubicBezTo>
                  <a:cubicBezTo>
                    <a:pt x="645" y="867"/>
                    <a:pt x="954" y="1158"/>
                    <a:pt x="1545" y="1183"/>
                  </a:cubicBezTo>
                  <a:cubicBezTo>
                    <a:pt x="1556" y="1184"/>
                    <a:pt x="1568" y="1184"/>
                    <a:pt x="1579" y="1184"/>
                  </a:cubicBezTo>
                  <a:cubicBezTo>
                    <a:pt x="1758" y="1184"/>
                    <a:pt x="1981" y="1131"/>
                    <a:pt x="1799" y="961"/>
                  </a:cubicBezTo>
                  <a:cubicBezTo>
                    <a:pt x="1595" y="751"/>
                    <a:pt x="1416" y="618"/>
                    <a:pt x="1163" y="472"/>
                  </a:cubicBezTo>
                  <a:cubicBezTo>
                    <a:pt x="947" y="359"/>
                    <a:pt x="714" y="291"/>
                    <a:pt x="484" y="210"/>
                  </a:cubicBezTo>
                  <a:cubicBezTo>
                    <a:pt x="467" y="196"/>
                    <a:pt x="474" y="202"/>
                    <a:pt x="441" y="178"/>
                  </a:cubicBezTo>
                  <a:cubicBezTo>
                    <a:pt x="430" y="170"/>
                    <a:pt x="417" y="165"/>
                    <a:pt x="404" y="165"/>
                  </a:cubicBezTo>
                  <a:cubicBezTo>
                    <a:pt x="394" y="165"/>
                    <a:pt x="385" y="167"/>
                    <a:pt x="376" y="171"/>
                  </a:cubicBezTo>
                  <a:cubicBezTo>
                    <a:pt x="355" y="164"/>
                    <a:pt x="334" y="155"/>
                    <a:pt x="313" y="146"/>
                  </a:cubicBezTo>
                  <a:cubicBezTo>
                    <a:pt x="282" y="133"/>
                    <a:pt x="246" y="118"/>
                    <a:pt x="210" y="103"/>
                  </a:cubicBezTo>
                  <a:lnTo>
                    <a:pt x="188" y="81"/>
                  </a:lnTo>
                  <a:cubicBezTo>
                    <a:pt x="131" y="35"/>
                    <a:pt x="124" y="8"/>
                    <a:pt x="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35"/>
            <p:cNvSpPr/>
            <p:nvPr/>
          </p:nvSpPr>
          <p:spPr>
            <a:xfrm>
              <a:off x="6208700" y="1360925"/>
              <a:ext cx="64900" cy="152650"/>
            </a:xfrm>
            <a:custGeom>
              <a:avLst/>
              <a:gdLst/>
              <a:ahLst/>
              <a:cxnLst/>
              <a:rect l="l" t="t" r="r" b="b"/>
              <a:pathLst>
                <a:path w="2596" h="6106" extrusionOk="0">
                  <a:moveTo>
                    <a:pt x="1029" y="4469"/>
                  </a:moveTo>
                  <a:cubicBezTo>
                    <a:pt x="1047" y="4675"/>
                    <a:pt x="1144" y="4916"/>
                    <a:pt x="1335" y="5082"/>
                  </a:cubicBezTo>
                  <a:cubicBezTo>
                    <a:pt x="1458" y="5190"/>
                    <a:pt x="1607" y="5242"/>
                    <a:pt x="1754" y="5242"/>
                  </a:cubicBezTo>
                  <a:cubicBezTo>
                    <a:pt x="1963" y="5242"/>
                    <a:pt x="2167" y="5135"/>
                    <a:pt x="2281" y="4932"/>
                  </a:cubicBezTo>
                  <a:cubicBezTo>
                    <a:pt x="2320" y="4848"/>
                    <a:pt x="2344" y="4755"/>
                    <a:pt x="2359" y="4658"/>
                  </a:cubicBezTo>
                  <a:lnTo>
                    <a:pt x="2359" y="4658"/>
                  </a:lnTo>
                  <a:cubicBezTo>
                    <a:pt x="2373" y="4798"/>
                    <a:pt x="2369" y="4932"/>
                    <a:pt x="2343" y="5059"/>
                  </a:cubicBezTo>
                  <a:cubicBezTo>
                    <a:pt x="2233" y="5552"/>
                    <a:pt x="1859" y="5910"/>
                    <a:pt x="1393" y="5910"/>
                  </a:cubicBezTo>
                  <a:cubicBezTo>
                    <a:pt x="1390" y="5910"/>
                    <a:pt x="1387" y="5910"/>
                    <a:pt x="1385" y="5910"/>
                  </a:cubicBezTo>
                  <a:cubicBezTo>
                    <a:pt x="1099" y="5898"/>
                    <a:pt x="859" y="5768"/>
                    <a:pt x="641" y="5486"/>
                  </a:cubicBezTo>
                  <a:cubicBezTo>
                    <a:pt x="571" y="5404"/>
                    <a:pt x="424" y="5189"/>
                    <a:pt x="352" y="5019"/>
                  </a:cubicBezTo>
                  <a:cubicBezTo>
                    <a:pt x="321" y="4972"/>
                    <a:pt x="229" y="4689"/>
                    <a:pt x="195" y="4527"/>
                  </a:cubicBezTo>
                  <a:lnTo>
                    <a:pt x="195" y="4527"/>
                  </a:lnTo>
                  <a:cubicBezTo>
                    <a:pt x="275" y="4543"/>
                    <a:pt x="356" y="4550"/>
                    <a:pt x="437" y="4550"/>
                  </a:cubicBezTo>
                  <a:cubicBezTo>
                    <a:pt x="628" y="4550"/>
                    <a:pt x="820" y="4512"/>
                    <a:pt x="1006" y="4474"/>
                  </a:cubicBezTo>
                  <a:cubicBezTo>
                    <a:pt x="1011" y="4473"/>
                    <a:pt x="1019" y="4472"/>
                    <a:pt x="1029" y="4469"/>
                  </a:cubicBezTo>
                  <a:close/>
                  <a:moveTo>
                    <a:pt x="538" y="0"/>
                  </a:moveTo>
                  <a:cubicBezTo>
                    <a:pt x="521" y="0"/>
                    <a:pt x="503" y="7"/>
                    <a:pt x="491" y="24"/>
                  </a:cubicBezTo>
                  <a:cubicBezTo>
                    <a:pt x="455" y="95"/>
                    <a:pt x="444" y="179"/>
                    <a:pt x="432" y="256"/>
                  </a:cubicBezTo>
                  <a:cubicBezTo>
                    <a:pt x="418" y="337"/>
                    <a:pt x="411" y="486"/>
                    <a:pt x="422" y="616"/>
                  </a:cubicBezTo>
                  <a:cubicBezTo>
                    <a:pt x="466" y="1135"/>
                    <a:pt x="646" y="1638"/>
                    <a:pt x="927" y="2076"/>
                  </a:cubicBezTo>
                  <a:cubicBezTo>
                    <a:pt x="1237" y="2554"/>
                    <a:pt x="1671" y="3035"/>
                    <a:pt x="1963" y="3520"/>
                  </a:cubicBezTo>
                  <a:cubicBezTo>
                    <a:pt x="1963" y="3533"/>
                    <a:pt x="1968" y="3546"/>
                    <a:pt x="1974" y="3556"/>
                  </a:cubicBezTo>
                  <a:cubicBezTo>
                    <a:pt x="2004" y="3612"/>
                    <a:pt x="2031" y="3667"/>
                    <a:pt x="2056" y="3723"/>
                  </a:cubicBezTo>
                  <a:cubicBezTo>
                    <a:pt x="2168" y="3952"/>
                    <a:pt x="2271" y="4386"/>
                    <a:pt x="2212" y="4670"/>
                  </a:cubicBezTo>
                  <a:cubicBezTo>
                    <a:pt x="2168" y="4921"/>
                    <a:pt x="2060" y="5035"/>
                    <a:pt x="1839" y="5076"/>
                  </a:cubicBezTo>
                  <a:cubicBezTo>
                    <a:pt x="1821" y="5079"/>
                    <a:pt x="1802" y="5080"/>
                    <a:pt x="1785" y="5080"/>
                  </a:cubicBezTo>
                  <a:cubicBezTo>
                    <a:pt x="1480" y="5080"/>
                    <a:pt x="1225" y="4773"/>
                    <a:pt x="1190" y="4428"/>
                  </a:cubicBezTo>
                  <a:cubicBezTo>
                    <a:pt x="1185" y="4376"/>
                    <a:pt x="1185" y="4298"/>
                    <a:pt x="1079" y="4294"/>
                  </a:cubicBezTo>
                  <a:cubicBezTo>
                    <a:pt x="969" y="4312"/>
                    <a:pt x="859" y="4339"/>
                    <a:pt x="747" y="4355"/>
                  </a:cubicBezTo>
                  <a:cubicBezTo>
                    <a:pt x="691" y="4362"/>
                    <a:pt x="574" y="4376"/>
                    <a:pt x="461" y="4376"/>
                  </a:cubicBezTo>
                  <a:cubicBezTo>
                    <a:pt x="442" y="4376"/>
                    <a:pt x="423" y="4376"/>
                    <a:pt x="404" y="4375"/>
                  </a:cubicBezTo>
                  <a:cubicBezTo>
                    <a:pt x="301" y="4369"/>
                    <a:pt x="314" y="4371"/>
                    <a:pt x="229" y="4354"/>
                  </a:cubicBezTo>
                  <a:cubicBezTo>
                    <a:pt x="186" y="4344"/>
                    <a:pt x="144" y="4326"/>
                    <a:pt x="98" y="4324"/>
                  </a:cubicBezTo>
                  <a:cubicBezTo>
                    <a:pt x="44" y="4324"/>
                    <a:pt x="2" y="4369"/>
                    <a:pt x="1" y="4422"/>
                  </a:cubicBezTo>
                  <a:cubicBezTo>
                    <a:pt x="67" y="4865"/>
                    <a:pt x="252" y="5294"/>
                    <a:pt x="532" y="5646"/>
                  </a:cubicBezTo>
                  <a:cubicBezTo>
                    <a:pt x="728" y="5911"/>
                    <a:pt x="1037" y="6095"/>
                    <a:pt x="1369" y="6105"/>
                  </a:cubicBezTo>
                  <a:cubicBezTo>
                    <a:pt x="1379" y="6106"/>
                    <a:pt x="1389" y="6106"/>
                    <a:pt x="1398" y="6106"/>
                  </a:cubicBezTo>
                  <a:cubicBezTo>
                    <a:pt x="2028" y="6106"/>
                    <a:pt x="2505" y="5549"/>
                    <a:pt x="2559" y="4944"/>
                  </a:cubicBezTo>
                  <a:cubicBezTo>
                    <a:pt x="2596" y="4248"/>
                    <a:pt x="2273" y="3555"/>
                    <a:pt x="1858" y="3015"/>
                  </a:cubicBezTo>
                  <a:cubicBezTo>
                    <a:pt x="1469" y="2515"/>
                    <a:pt x="1158" y="2212"/>
                    <a:pt x="854" y="1664"/>
                  </a:cubicBezTo>
                  <a:cubicBezTo>
                    <a:pt x="599" y="1188"/>
                    <a:pt x="455" y="596"/>
                    <a:pt x="600" y="78"/>
                  </a:cubicBezTo>
                  <a:cubicBezTo>
                    <a:pt x="613" y="33"/>
                    <a:pt x="575" y="0"/>
                    <a:pt x="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35"/>
            <p:cNvSpPr/>
            <p:nvPr/>
          </p:nvSpPr>
          <p:spPr>
            <a:xfrm>
              <a:off x="6216350" y="1474450"/>
              <a:ext cx="54125" cy="35650"/>
            </a:xfrm>
            <a:custGeom>
              <a:avLst/>
              <a:gdLst/>
              <a:ahLst/>
              <a:cxnLst/>
              <a:rect l="l" t="t" r="r" b="b"/>
              <a:pathLst>
                <a:path w="2165" h="1426" extrusionOk="0">
                  <a:moveTo>
                    <a:pt x="659" y="1"/>
                  </a:moveTo>
                  <a:lnTo>
                    <a:pt x="659" y="1"/>
                  </a:lnTo>
                  <a:cubicBezTo>
                    <a:pt x="693" y="465"/>
                    <a:pt x="1043" y="811"/>
                    <a:pt x="1450" y="811"/>
                  </a:cubicBezTo>
                  <a:cubicBezTo>
                    <a:pt x="1506" y="811"/>
                    <a:pt x="1564" y="805"/>
                    <a:pt x="1621" y="791"/>
                  </a:cubicBezTo>
                  <a:cubicBezTo>
                    <a:pt x="1633" y="788"/>
                    <a:pt x="1646" y="784"/>
                    <a:pt x="1657" y="781"/>
                  </a:cubicBezTo>
                  <a:lnTo>
                    <a:pt x="1657" y="781"/>
                  </a:lnTo>
                  <a:cubicBezTo>
                    <a:pt x="1568" y="823"/>
                    <a:pt x="1469" y="845"/>
                    <a:pt x="1365" y="845"/>
                  </a:cubicBezTo>
                  <a:cubicBezTo>
                    <a:pt x="1245" y="845"/>
                    <a:pt x="1120" y="816"/>
                    <a:pt x="998" y="752"/>
                  </a:cubicBezTo>
                  <a:cubicBezTo>
                    <a:pt x="773" y="608"/>
                    <a:pt x="608" y="325"/>
                    <a:pt x="557" y="32"/>
                  </a:cubicBezTo>
                  <a:lnTo>
                    <a:pt x="557" y="32"/>
                  </a:lnTo>
                  <a:cubicBezTo>
                    <a:pt x="580" y="327"/>
                    <a:pt x="711" y="622"/>
                    <a:pt x="944" y="808"/>
                  </a:cubicBezTo>
                  <a:cubicBezTo>
                    <a:pt x="1023" y="865"/>
                    <a:pt x="1114" y="905"/>
                    <a:pt x="1206" y="933"/>
                  </a:cubicBezTo>
                  <a:cubicBezTo>
                    <a:pt x="1273" y="952"/>
                    <a:pt x="1342" y="961"/>
                    <a:pt x="1410" y="962"/>
                  </a:cubicBezTo>
                  <a:cubicBezTo>
                    <a:pt x="1440" y="962"/>
                    <a:pt x="1468" y="959"/>
                    <a:pt x="1498" y="956"/>
                  </a:cubicBezTo>
                  <a:lnTo>
                    <a:pt x="1498" y="956"/>
                  </a:lnTo>
                  <a:cubicBezTo>
                    <a:pt x="1450" y="967"/>
                    <a:pt x="1401" y="973"/>
                    <a:pt x="1356" y="973"/>
                  </a:cubicBezTo>
                  <a:cubicBezTo>
                    <a:pt x="1352" y="973"/>
                    <a:pt x="1349" y="973"/>
                    <a:pt x="1345" y="973"/>
                  </a:cubicBezTo>
                  <a:cubicBezTo>
                    <a:pt x="1337" y="974"/>
                    <a:pt x="1328" y="974"/>
                    <a:pt x="1319" y="974"/>
                  </a:cubicBezTo>
                  <a:cubicBezTo>
                    <a:pt x="1139" y="974"/>
                    <a:pt x="951" y="896"/>
                    <a:pt x="840" y="817"/>
                  </a:cubicBezTo>
                  <a:cubicBezTo>
                    <a:pt x="617" y="627"/>
                    <a:pt x="478" y="369"/>
                    <a:pt x="448" y="66"/>
                  </a:cubicBezTo>
                  <a:lnTo>
                    <a:pt x="448" y="66"/>
                  </a:lnTo>
                  <a:cubicBezTo>
                    <a:pt x="438" y="427"/>
                    <a:pt x="649" y="829"/>
                    <a:pt x="917" y="1000"/>
                  </a:cubicBezTo>
                  <a:cubicBezTo>
                    <a:pt x="1030" y="1080"/>
                    <a:pt x="1182" y="1120"/>
                    <a:pt x="1338" y="1120"/>
                  </a:cubicBezTo>
                  <a:cubicBezTo>
                    <a:pt x="1416" y="1120"/>
                    <a:pt x="1494" y="1110"/>
                    <a:pt x="1570" y="1091"/>
                  </a:cubicBezTo>
                  <a:lnTo>
                    <a:pt x="1570" y="1091"/>
                  </a:lnTo>
                  <a:cubicBezTo>
                    <a:pt x="1481" y="1134"/>
                    <a:pt x="1400" y="1153"/>
                    <a:pt x="1298" y="1153"/>
                  </a:cubicBezTo>
                  <a:cubicBezTo>
                    <a:pt x="1257" y="1153"/>
                    <a:pt x="1213" y="1150"/>
                    <a:pt x="1163" y="1144"/>
                  </a:cubicBezTo>
                  <a:cubicBezTo>
                    <a:pt x="1091" y="1136"/>
                    <a:pt x="887" y="1091"/>
                    <a:pt x="791" y="1015"/>
                  </a:cubicBezTo>
                  <a:cubicBezTo>
                    <a:pt x="540" y="829"/>
                    <a:pt x="354" y="461"/>
                    <a:pt x="329" y="96"/>
                  </a:cubicBezTo>
                  <a:lnTo>
                    <a:pt x="329" y="96"/>
                  </a:lnTo>
                  <a:cubicBezTo>
                    <a:pt x="318" y="551"/>
                    <a:pt x="535" y="1034"/>
                    <a:pt x="921" y="1218"/>
                  </a:cubicBezTo>
                  <a:cubicBezTo>
                    <a:pt x="853" y="1196"/>
                    <a:pt x="782" y="1164"/>
                    <a:pt x="699" y="1117"/>
                  </a:cubicBezTo>
                  <a:cubicBezTo>
                    <a:pt x="433" y="959"/>
                    <a:pt x="206" y="520"/>
                    <a:pt x="167" y="121"/>
                  </a:cubicBezTo>
                  <a:lnTo>
                    <a:pt x="167" y="121"/>
                  </a:lnTo>
                  <a:cubicBezTo>
                    <a:pt x="165" y="408"/>
                    <a:pt x="262" y="689"/>
                    <a:pt x="399" y="938"/>
                  </a:cubicBezTo>
                  <a:cubicBezTo>
                    <a:pt x="421" y="976"/>
                    <a:pt x="443" y="1010"/>
                    <a:pt x="468" y="1043"/>
                  </a:cubicBezTo>
                  <a:cubicBezTo>
                    <a:pt x="415" y="988"/>
                    <a:pt x="368" y="927"/>
                    <a:pt x="322" y="860"/>
                  </a:cubicBezTo>
                  <a:cubicBezTo>
                    <a:pt x="157" y="634"/>
                    <a:pt x="33" y="394"/>
                    <a:pt x="0" y="116"/>
                  </a:cubicBezTo>
                  <a:lnTo>
                    <a:pt x="0" y="116"/>
                  </a:lnTo>
                  <a:cubicBezTo>
                    <a:pt x="6" y="500"/>
                    <a:pt x="214" y="882"/>
                    <a:pt x="437" y="1146"/>
                  </a:cubicBezTo>
                  <a:cubicBezTo>
                    <a:pt x="571" y="1292"/>
                    <a:pt x="667" y="1340"/>
                    <a:pt x="852" y="1400"/>
                  </a:cubicBezTo>
                  <a:cubicBezTo>
                    <a:pt x="883" y="1406"/>
                    <a:pt x="914" y="1426"/>
                    <a:pt x="946" y="1426"/>
                  </a:cubicBezTo>
                  <a:cubicBezTo>
                    <a:pt x="949" y="1426"/>
                    <a:pt x="952" y="1426"/>
                    <a:pt x="955" y="1425"/>
                  </a:cubicBezTo>
                  <a:cubicBezTo>
                    <a:pt x="974" y="1421"/>
                    <a:pt x="984" y="1400"/>
                    <a:pt x="982" y="1381"/>
                  </a:cubicBezTo>
                  <a:lnTo>
                    <a:pt x="982" y="1381"/>
                  </a:lnTo>
                  <a:cubicBezTo>
                    <a:pt x="1052" y="1397"/>
                    <a:pt x="1125" y="1405"/>
                    <a:pt x="1201" y="1405"/>
                  </a:cubicBezTo>
                  <a:cubicBezTo>
                    <a:pt x="1219" y="1405"/>
                    <a:pt x="1237" y="1405"/>
                    <a:pt x="1256" y="1404"/>
                  </a:cubicBezTo>
                  <a:cubicBezTo>
                    <a:pt x="1300" y="1400"/>
                    <a:pt x="1342" y="1394"/>
                    <a:pt x="1384" y="1388"/>
                  </a:cubicBezTo>
                  <a:cubicBezTo>
                    <a:pt x="1411" y="1383"/>
                    <a:pt x="1441" y="1381"/>
                    <a:pt x="1461" y="1360"/>
                  </a:cubicBezTo>
                  <a:cubicBezTo>
                    <a:pt x="1483" y="1339"/>
                    <a:pt x="1485" y="1306"/>
                    <a:pt x="1473" y="1278"/>
                  </a:cubicBezTo>
                  <a:cubicBezTo>
                    <a:pt x="1512" y="1270"/>
                    <a:pt x="1552" y="1257"/>
                    <a:pt x="1594" y="1242"/>
                  </a:cubicBezTo>
                  <a:cubicBezTo>
                    <a:pt x="1678" y="1209"/>
                    <a:pt x="1756" y="1159"/>
                    <a:pt x="1826" y="1100"/>
                  </a:cubicBezTo>
                  <a:cubicBezTo>
                    <a:pt x="1849" y="1079"/>
                    <a:pt x="1880" y="1061"/>
                    <a:pt x="1889" y="1029"/>
                  </a:cubicBezTo>
                  <a:cubicBezTo>
                    <a:pt x="1897" y="1000"/>
                    <a:pt x="1885" y="968"/>
                    <a:pt x="1862" y="951"/>
                  </a:cubicBezTo>
                  <a:cubicBezTo>
                    <a:pt x="1899" y="922"/>
                    <a:pt x="1934" y="890"/>
                    <a:pt x="1966" y="856"/>
                  </a:cubicBezTo>
                  <a:cubicBezTo>
                    <a:pt x="1987" y="829"/>
                    <a:pt x="2018" y="807"/>
                    <a:pt x="2028" y="775"/>
                  </a:cubicBezTo>
                  <a:cubicBezTo>
                    <a:pt x="2034" y="750"/>
                    <a:pt x="2027" y="720"/>
                    <a:pt x="2008" y="701"/>
                  </a:cubicBezTo>
                  <a:cubicBezTo>
                    <a:pt x="2036" y="669"/>
                    <a:pt x="2062" y="632"/>
                    <a:pt x="2086" y="592"/>
                  </a:cubicBezTo>
                  <a:cubicBezTo>
                    <a:pt x="2109" y="552"/>
                    <a:pt x="2128" y="509"/>
                    <a:pt x="2145" y="463"/>
                  </a:cubicBezTo>
                  <a:cubicBezTo>
                    <a:pt x="2163" y="423"/>
                    <a:pt x="2164" y="371"/>
                    <a:pt x="2122" y="346"/>
                  </a:cubicBezTo>
                  <a:cubicBezTo>
                    <a:pt x="2107" y="340"/>
                    <a:pt x="2095" y="338"/>
                    <a:pt x="2084" y="338"/>
                  </a:cubicBezTo>
                  <a:cubicBezTo>
                    <a:pt x="2112" y="256"/>
                    <a:pt x="2149" y="155"/>
                    <a:pt x="2074" y="132"/>
                  </a:cubicBezTo>
                  <a:cubicBezTo>
                    <a:pt x="2069" y="131"/>
                    <a:pt x="2065" y="131"/>
                    <a:pt x="2060" y="131"/>
                  </a:cubicBezTo>
                  <a:cubicBezTo>
                    <a:pt x="1992" y="131"/>
                    <a:pt x="1998" y="202"/>
                    <a:pt x="1986" y="241"/>
                  </a:cubicBezTo>
                  <a:cubicBezTo>
                    <a:pt x="1966" y="322"/>
                    <a:pt x="1951" y="377"/>
                    <a:pt x="1926" y="421"/>
                  </a:cubicBezTo>
                  <a:cubicBezTo>
                    <a:pt x="1847" y="576"/>
                    <a:pt x="1685" y="679"/>
                    <a:pt x="1550" y="703"/>
                  </a:cubicBezTo>
                  <a:cubicBezTo>
                    <a:pt x="1509" y="711"/>
                    <a:pt x="1466" y="716"/>
                    <a:pt x="1422" y="716"/>
                  </a:cubicBezTo>
                  <a:cubicBezTo>
                    <a:pt x="1291" y="716"/>
                    <a:pt x="1150" y="680"/>
                    <a:pt x="1030" y="601"/>
                  </a:cubicBezTo>
                  <a:cubicBezTo>
                    <a:pt x="933" y="535"/>
                    <a:pt x="827" y="421"/>
                    <a:pt x="762" y="303"/>
                  </a:cubicBezTo>
                  <a:cubicBezTo>
                    <a:pt x="710" y="209"/>
                    <a:pt x="683" y="109"/>
                    <a:pt x="6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35"/>
            <p:cNvSpPr/>
            <p:nvPr/>
          </p:nvSpPr>
          <p:spPr>
            <a:xfrm>
              <a:off x="6109300" y="1132125"/>
              <a:ext cx="158025" cy="266600"/>
            </a:xfrm>
            <a:custGeom>
              <a:avLst/>
              <a:gdLst/>
              <a:ahLst/>
              <a:cxnLst/>
              <a:rect l="l" t="t" r="r" b="b"/>
              <a:pathLst>
                <a:path w="6321" h="10664" extrusionOk="0">
                  <a:moveTo>
                    <a:pt x="2981" y="1966"/>
                  </a:moveTo>
                  <a:cubicBezTo>
                    <a:pt x="3046" y="2024"/>
                    <a:pt x="3180" y="2165"/>
                    <a:pt x="3298" y="2286"/>
                  </a:cubicBezTo>
                  <a:cubicBezTo>
                    <a:pt x="3581" y="2600"/>
                    <a:pt x="3777" y="2952"/>
                    <a:pt x="3847" y="3400"/>
                  </a:cubicBezTo>
                  <a:cubicBezTo>
                    <a:pt x="3874" y="3542"/>
                    <a:pt x="3868" y="3816"/>
                    <a:pt x="3899" y="4013"/>
                  </a:cubicBezTo>
                  <a:cubicBezTo>
                    <a:pt x="3914" y="4110"/>
                    <a:pt x="3931" y="4201"/>
                    <a:pt x="3953" y="4283"/>
                  </a:cubicBezTo>
                  <a:cubicBezTo>
                    <a:pt x="3947" y="4276"/>
                    <a:pt x="3942" y="4270"/>
                    <a:pt x="3936" y="4265"/>
                  </a:cubicBezTo>
                  <a:cubicBezTo>
                    <a:pt x="3905" y="4233"/>
                    <a:pt x="3873" y="4202"/>
                    <a:pt x="3839" y="4172"/>
                  </a:cubicBezTo>
                  <a:cubicBezTo>
                    <a:pt x="3790" y="4114"/>
                    <a:pt x="3737" y="4052"/>
                    <a:pt x="3720" y="4033"/>
                  </a:cubicBezTo>
                  <a:cubicBezTo>
                    <a:pt x="3548" y="3827"/>
                    <a:pt x="3209" y="3352"/>
                    <a:pt x="3094" y="3027"/>
                  </a:cubicBezTo>
                  <a:cubicBezTo>
                    <a:pt x="2998" y="2766"/>
                    <a:pt x="2950" y="2553"/>
                    <a:pt x="2947" y="2307"/>
                  </a:cubicBezTo>
                  <a:cubicBezTo>
                    <a:pt x="2951" y="2131"/>
                    <a:pt x="2947" y="2111"/>
                    <a:pt x="2981" y="1966"/>
                  </a:cubicBezTo>
                  <a:close/>
                  <a:moveTo>
                    <a:pt x="5206" y="4367"/>
                  </a:moveTo>
                  <a:cubicBezTo>
                    <a:pt x="5240" y="4455"/>
                    <a:pt x="5256" y="4583"/>
                    <a:pt x="5261" y="4700"/>
                  </a:cubicBezTo>
                  <a:cubicBezTo>
                    <a:pt x="5274" y="5007"/>
                    <a:pt x="5223" y="5234"/>
                    <a:pt x="5127" y="5543"/>
                  </a:cubicBezTo>
                  <a:cubicBezTo>
                    <a:pt x="5101" y="5625"/>
                    <a:pt x="5071" y="5706"/>
                    <a:pt x="5042" y="5784"/>
                  </a:cubicBezTo>
                  <a:cubicBezTo>
                    <a:pt x="5059" y="5718"/>
                    <a:pt x="5075" y="5654"/>
                    <a:pt x="5090" y="5594"/>
                  </a:cubicBezTo>
                  <a:cubicBezTo>
                    <a:pt x="5135" y="5409"/>
                    <a:pt x="5168" y="5221"/>
                    <a:pt x="5176" y="5031"/>
                  </a:cubicBezTo>
                  <a:cubicBezTo>
                    <a:pt x="5181" y="4924"/>
                    <a:pt x="5187" y="4816"/>
                    <a:pt x="5158" y="4712"/>
                  </a:cubicBezTo>
                  <a:lnTo>
                    <a:pt x="5158" y="4712"/>
                  </a:lnTo>
                  <a:cubicBezTo>
                    <a:pt x="5180" y="4902"/>
                    <a:pt x="5137" y="5077"/>
                    <a:pt x="5101" y="5263"/>
                  </a:cubicBezTo>
                  <a:cubicBezTo>
                    <a:pt x="5054" y="5462"/>
                    <a:pt x="4993" y="5658"/>
                    <a:pt x="4929" y="5852"/>
                  </a:cubicBezTo>
                  <a:cubicBezTo>
                    <a:pt x="4941" y="5777"/>
                    <a:pt x="4955" y="5702"/>
                    <a:pt x="4965" y="5634"/>
                  </a:cubicBezTo>
                  <a:cubicBezTo>
                    <a:pt x="5012" y="5339"/>
                    <a:pt x="5062" y="5041"/>
                    <a:pt x="5060" y="4743"/>
                  </a:cubicBezTo>
                  <a:lnTo>
                    <a:pt x="5060" y="4743"/>
                  </a:lnTo>
                  <a:cubicBezTo>
                    <a:pt x="5022" y="5060"/>
                    <a:pt x="4936" y="5372"/>
                    <a:pt x="4856" y="5683"/>
                  </a:cubicBezTo>
                  <a:cubicBezTo>
                    <a:pt x="4885" y="5434"/>
                    <a:pt x="4920" y="5197"/>
                    <a:pt x="4981" y="4923"/>
                  </a:cubicBezTo>
                  <a:lnTo>
                    <a:pt x="4981" y="4923"/>
                  </a:lnTo>
                  <a:cubicBezTo>
                    <a:pt x="4904" y="5143"/>
                    <a:pt x="4843" y="5368"/>
                    <a:pt x="4794" y="5596"/>
                  </a:cubicBezTo>
                  <a:cubicBezTo>
                    <a:pt x="4831" y="5174"/>
                    <a:pt x="4941" y="4691"/>
                    <a:pt x="5170" y="4404"/>
                  </a:cubicBezTo>
                  <a:cubicBezTo>
                    <a:pt x="5175" y="4398"/>
                    <a:pt x="5191" y="4381"/>
                    <a:pt x="5206" y="4367"/>
                  </a:cubicBezTo>
                  <a:close/>
                  <a:moveTo>
                    <a:pt x="3122" y="6089"/>
                  </a:moveTo>
                  <a:lnTo>
                    <a:pt x="3122" y="6089"/>
                  </a:lnTo>
                  <a:cubicBezTo>
                    <a:pt x="3177" y="6114"/>
                    <a:pt x="3240" y="6145"/>
                    <a:pt x="3307" y="6178"/>
                  </a:cubicBezTo>
                  <a:cubicBezTo>
                    <a:pt x="3486" y="6264"/>
                    <a:pt x="3761" y="6444"/>
                    <a:pt x="3867" y="6528"/>
                  </a:cubicBezTo>
                  <a:cubicBezTo>
                    <a:pt x="4082" y="6696"/>
                    <a:pt x="4261" y="6874"/>
                    <a:pt x="4384" y="7077"/>
                  </a:cubicBezTo>
                  <a:cubicBezTo>
                    <a:pt x="4472" y="7220"/>
                    <a:pt x="4516" y="7330"/>
                    <a:pt x="4549" y="7440"/>
                  </a:cubicBezTo>
                  <a:cubicBezTo>
                    <a:pt x="4579" y="7539"/>
                    <a:pt x="4595" y="7600"/>
                    <a:pt x="4599" y="7677"/>
                  </a:cubicBezTo>
                  <a:cubicBezTo>
                    <a:pt x="4599" y="7684"/>
                    <a:pt x="4600" y="7692"/>
                    <a:pt x="4602" y="7699"/>
                  </a:cubicBezTo>
                  <a:cubicBezTo>
                    <a:pt x="4604" y="7718"/>
                    <a:pt x="4604" y="7735"/>
                    <a:pt x="4604" y="7755"/>
                  </a:cubicBezTo>
                  <a:cubicBezTo>
                    <a:pt x="4450" y="7610"/>
                    <a:pt x="4243" y="7523"/>
                    <a:pt x="4074" y="7394"/>
                  </a:cubicBezTo>
                  <a:cubicBezTo>
                    <a:pt x="3850" y="7231"/>
                    <a:pt x="3623" y="6933"/>
                    <a:pt x="3446" y="6648"/>
                  </a:cubicBezTo>
                  <a:cubicBezTo>
                    <a:pt x="3333" y="6468"/>
                    <a:pt x="3246" y="6272"/>
                    <a:pt x="3127" y="6096"/>
                  </a:cubicBezTo>
                  <a:cubicBezTo>
                    <a:pt x="3124" y="6093"/>
                    <a:pt x="3123" y="6092"/>
                    <a:pt x="3122" y="6089"/>
                  </a:cubicBezTo>
                  <a:close/>
                  <a:moveTo>
                    <a:pt x="4607" y="7988"/>
                  </a:moveTo>
                  <a:cubicBezTo>
                    <a:pt x="4607" y="7988"/>
                    <a:pt x="4607" y="7988"/>
                    <a:pt x="4608" y="7989"/>
                  </a:cubicBezTo>
                  <a:lnTo>
                    <a:pt x="4608" y="7989"/>
                  </a:lnTo>
                  <a:lnTo>
                    <a:pt x="4607" y="7988"/>
                  </a:lnTo>
                  <a:close/>
                  <a:moveTo>
                    <a:pt x="5019" y="9218"/>
                  </a:moveTo>
                  <a:lnTo>
                    <a:pt x="5019" y="9218"/>
                  </a:lnTo>
                  <a:cubicBezTo>
                    <a:pt x="5108" y="9337"/>
                    <a:pt x="5224" y="9434"/>
                    <a:pt x="5343" y="9521"/>
                  </a:cubicBezTo>
                  <a:cubicBezTo>
                    <a:pt x="5513" y="9648"/>
                    <a:pt x="5816" y="9751"/>
                    <a:pt x="5961" y="9774"/>
                  </a:cubicBezTo>
                  <a:cubicBezTo>
                    <a:pt x="5968" y="9811"/>
                    <a:pt x="5973" y="9851"/>
                    <a:pt x="5980" y="9888"/>
                  </a:cubicBezTo>
                  <a:cubicBezTo>
                    <a:pt x="5986" y="9965"/>
                    <a:pt x="6030" y="10203"/>
                    <a:pt x="6076" y="10326"/>
                  </a:cubicBezTo>
                  <a:cubicBezTo>
                    <a:pt x="6103" y="10401"/>
                    <a:pt x="6131" y="10473"/>
                    <a:pt x="6154" y="10526"/>
                  </a:cubicBezTo>
                  <a:cubicBezTo>
                    <a:pt x="6112" y="10517"/>
                    <a:pt x="6071" y="10507"/>
                    <a:pt x="6030" y="10494"/>
                  </a:cubicBezTo>
                  <a:cubicBezTo>
                    <a:pt x="6002" y="10485"/>
                    <a:pt x="5975" y="10475"/>
                    <a:pt x="5949" y="10463"/>
                  </a:cubicBezTo>
                  <a:cubicBezTo>
                    <a:pt x="5811" y="10399"/>
                    <a:pt x="5698" y="10323"/>
                    <a:pt x="5619" y="10252"/>
                  </a:cubicBezTo>
                  <a:cubicBezTo>
                    <a:pt x="5452" y="10103"/>
                    <a:pt x="5423" y="10063"/>
                    <a:pt x="5307" y="9871"/>
                  </a:cubicBezTo>
                  <a:cubicBezTo>
                    <a:pt x="5180" y="9638"/>
                    <a:pt x="5113" y="9496"/>
                    <a:pt x="5038" y="9278"/>
                  </a:cubicBezTo>
                  <a:cubicBezTo>
                    <a:pt x="5032" y="9257"/>
                    <a:pt x="5027" y="9237"/>
                    <a:pt x="5019" y="9218"/>
                  </a:cubicBezTo>
                  <a:close/>
                  <a:moveTo>
                    <a:pt x="1181" y="1"/>
                  </a:moveTo>
                  <a:cubicBezTo>
                    <a:pt x="990" y="1"/>
                    <a:pt x="750" y="128"/>
                    <a:pt x="570" y="274"/>
                  </a:cubicBezTo>
                  <a:cubicBezTo>
                    <a:pt x="425" y="399"/>
                    <a:pt x="304" y="551"/>
                    <a:pt x="203" y="713"/>
                  </a:cubicBezTo>
                  <a:cubicBezTo>
                    <a:pt x="130" y="840"/>
                    <a:pt x="55" y="971"/>
                    <a:pt x="28" y="1118"/>
                  </a:cubicBezTo>
                  <a:cubicBezTo>
                    <a:pt x="17" y="1154"/>
                    <a:pt x="50" y="1184"/>
                    <a:pt x="83" y="1184"/>
                  </a:cubicBezTo>
                  <a:cubicBezTo>
                    <a:pt x="97" y="1184"/>
                    <a:pt x="112" y="1178"/>
                    <a:pt x="122" y="1164"/>
                  </a:cubicBezTo>
                  <a:cubicBezTo>
                    <a:pt x="161" y="1041"/>
                    <a:pt x="181" y="983"/>
                    <a:pt x="245" y="867"/>
                  </a:cubicBezTo>
                  <a:cubicBezTo>
                    <a:pt x="405" y="582"/>
                    <a:pt x="657" y="326"/>
                    <a:pt x="918" y="231"/>
                  </a:cubicBezTo>
                  <a:cubicBezTo>
                    <a:pt x="1135" y="160"/>
                    <a:pt x="1182" y="180"/>
                    <a:pt x="1272" y="166"/>
                  </a:cubicBezTo>
                  <a:cubicBezTo>
                    <a:pt x="1274" y="166"/>
                    <a:pt x="1280" y="166"/>
                    <a:pt x="1289" y="165"/>
                  </a:cubicBezTo>
                  <a:lnTo>
                    <a:pt x="1336" y="165"/>
                  </a:lnTo>
                  <a:cubicBezTo>
                    <a:pt x="1339" y="165"/>
                    <a:pt x="1342" y="166"/>
                    <a:pt x="1345" y="166"/>
                  </a:cubicBezTo>
                  <a:lnTo>
                    <a:pt x="1344" y="166"/>
                  </a:lnTo>
                  <a:cubicBezTo>
                    <a:pt x="1347" y="167"/>
                    <a:pt x="1350" y="167"/>
                    <a:pt x="1355" y="168"/>
                  </a:cubicBezTo>
                  <a:cubicBezTo>
                    <a:pt x="1598" y="383"/>
                    <a:pt x="1887" y="651"/>
                    <a:pt x="2132" y="926"/>
                  </a:cubicBezTo>
                  <a:cubicBezTo>
                    <a:pt x="2079" y="918"/>
                    <a:pt x="2089" y="921"/>
                    <a:pt x="1993" y="911"/>
                  </a:cubicBezTo>
                  <a:cubicBezTo>
                    <a:pt x="1944" y="904"/>
                    <a:pt x="1895" y="900"/>
                    <a:pt x="1846" y="900"/>
                  </a:cubicBezTo>
                  <a:cubicBezTo>
                    <a:pt x="1536" y="900"/>
                    <a:pt x="1230" y="1037"/>
                    <a:pt x="1025" y="1271"/>
                  </a:cubicBezTo>
                  <a:cubicBezTo>
                    <a:pt x="824" y="1488"/>
                    <a:pt x="752" y="1799"/>
                    <a:pt x="753" y="2090"/>
                  </a:cubicBezTo>
                  <a:cubicBezTo>
                    <a:pt x="770" y="2339"/>
                    <a:pt x="855" y="2579"/>
                    <a:pt x="995" y="2783"/>
                  </a:cubicBezTo>
                  <a:cubicBezTo>
                    <a:pt x="479" y="2436"/>
                    <a:pt x="126" y="1913"/>
                    <a:pt x="119" y="1283"/>
                  </a:cubicBezTo>
                  <a:cubicBezTo>
                    <a:pt x="119" y="1251"/>
                    <a:pt x="91" y="1230"/>
                    <a:pt x="63" y="1230"/>
                  </a:cubicBezTo>
                  <a:cubicBezTo>
                    <a:pt x="50" y="1230"/>
                    <a:pt x="36" y="1234"/>
                    <a:pt x="26" y="1245"/>
                  </a:cubicBezTo>
                  <a:cubicBezTo>
                    <a:pt x="0" y="1272"/>
                    <a:pt x="12" y="1310"/>
                    <a:pt x="12" y="1345"/>
                  </a:cubicBezTo>
                  <a:cubicBezTo>
                    <a:pt x="14" y="1437"/>
                    <a:pt x="26" y="1528"/>
                    <a:pt x="44" y="1618"/>
                  </a:cubicBezTo>
                  <a:cubicBezTo>
                    <a:pt x="178" y="2285"/>
                    <a:pt x="609" y="2801"/>
                    <a:pt x="1237" y="3137"/>
                  </a:cubicBezTo>
                  <a:cubicBezTo>
                    <a:pt x="1875" y="3471"/>
                    <a:pt x="2557" y="3533"/>
                    <a:pt x="3118" y="3913"/>
                  </a:cubicBezTo>
                  <a:cubicBezTo>
                    <a:pt x="3714" y="4296"/>
                    <a:pt x="4178" y="5025"/>
                    <a:pt x="4414" y="5701"/>
                  </a:cubicBezTo>
                  <a:cubicBezTo>
                    <a:pt x="4593" y="6201"/>
                    <a:pt x="4604" y="6705"/>
                    <a:pt x="4604" y="7232"/>
                  </a:cubicBezTo>
                  <a:cubicBezTo>
                    <a:pt x="4472" y="6915"/>
                    <a:pt x="4240" y="6644"/>
                    <a:pt x="3966" y="6438"/>
                  </a:cubicBezTo>
                  <a:cubicBezTo>
                    <a:pt x="3705" y="6236"/>
                    <a:pt x="3411" y="6075"/>
                    <a:pt x="3112" y="5936"/>
                  </a:cubicBezTo>
                  <a:cubicBezTo>
                    <a:pt x="3075" y="5919"/>
                    <a:pt x="3036" y="5902"/>
                    <a:pt x="2997" y="5890"/>
                  </a:cubicBezTo>
                  <a:cubicBezTo>
                    <a:pt x="2973" y="5874"/>
                    <a:pt x="2944" y="5863"/>
                    <a:pt x="2918" y="5863"/>
                  </a:cubicBezTo>
                  <a:cubicBezTo>
                    <a:pt x="2883" y="5863"/>
                    <a:pt x="2854" y="5883"/>
                    <a:pt x="2845" y="5939"/>
                  </a:cubicBezTo>
                  <a:cubicBezTo>
                    <a:pt x="2845" y="5962"/>
                    <a:pt x="2853" y="5980"/>
                    <a:pt x="2863" y="5999"/>
                  </a:cubicBezTo>
                  <a:cubicBezTo>
                    <a:pt x="2868" y="6008"/>
                    <a:pt x="2873" y="6014"/>
                    <a:pt x="2874" y="6014"/>
                  </a:cubicBezTo>
                  <a:cubicBezTo>
                    <a:pt x="2874" y="6014"/>
                    <a:pt x="2874" y="6014"/>
                    <a:pt x="2874" y="6013"/>
                  </a:cubicBezTo>
                  <a:lnTo>
                    <a:pt x="2874" y="6013"/>
                  </a:lnTo>
                  <a:cubicBezTo>
                    <a:pt x="2877" y="6021"/>
                    <a:pt x="2882" y="6029"/>
                    <a:pt x="2887" y="6035"/>
                  </a:cubicBezTo>
                  <a:cubicBezTo>
                    <a:pt x="2886" y="6034"/>
                    <a:pt x="2885" y="6033"/>
                    <a:pt x="2884" y="6031"/>
                  </a:cubicBezTo>
                  <a:lnTo>
                    <a:pt x="2884" y="6031"/>
                  </a:lnTo>
                  <a:cubicBezTo>
                    <a:pt x="2928" y="6091"/>
                    <a:pt x="2968" y="6151"/>
                    <a:pt x="3007" y="6212"/>
                  </a:cubicBezTo>
                  <a:cubicBezTo>
                    <a:pt x="3154" y="6447"/>
                    <a:pt x="3271" y="6700"/>
                    <a:pt x="3433" y="6926"/>
                  </a:cubicBezTo>
                  <a:cubicBezTo>
                    <a:pt x="3560" y="7105"/>
                    <a:pt x="3694" y="7282"/>
                    <a:pt x="3858" y="7431"/>
                  </a:cubicBezTo>
                  <a:cubicBezTo>
                    <a:pt x="4008" y="7566"/>
                    <a:pt x="4188" y="7664"/>
                    <a:pt x="4358" y="7774"/>
                  </a:cubicBezTo>
                  <a:cubicBezTo>
                    <a:pt x="4456" y="7845"/>
                    <a:pt x="4477" y="7854"/>
                    <a:pt x="4571" y="7946"/>
                  </a:cubicBezTo>
                  <a:cubicBezTo>
                    <a:pt x="4584" y="7961"/>
                    <a:pt x="4595" y="7975"/>
                    <a:pt x="4609" y="7989"/>
                  </a:cubicBezTo>
                  <a:cubicBezTo>
                    <a:pt x="4609" y="7989"/>
                    <a:pt x="4608" y="7989"/>
                    <a:pt x="4608" y="7989"/>
                  </a:cubicBezTo>
                  <a:lnTo>
                    <a:pt x="4608" y="7989"/>
                  </a:lnTo>
                  <a:lnTo>
                    <a:pt x="4611" y="7992"/>
                  </a:lnTo>
                  <a:cubicBezTo>
                    <a:pt x="4636" y="8543"/>
                    <a:pt x="4734" y="9096"/>
                    <a:pt x="4954" y="9605"/>
                  </a:cubicBezTo>
                  <a:cubicBezTo>
                    <a:pt x="5019" y="9767"/>
                    <a:pt x="5141" y="9963"/>
                    <a:pt x="5183" y="10002"/>
                  </a:cubicBezTo>
                  <a:cubicBezTo>
                    <a:pt x="5271" y="10123"/>
                    <a:pt x="5372" y="10233"/>
                    <a:pt x="5484" y="10330"/>
                  </a:cubicBezTo>
                  <a:cubicBezTo>
                    <a:pt x="5629" y="10457"/>
                    <a:pt x="5809" y="10556"/>
                    <a:pt x="5950" y="10602"/>
                  </a:cubicBezTo>
                  <a:cubicBezTo>
                    <a:pt x="6027" y="10630"/>
                    <a:pt x="6109" y="10649"/>
                    <a:pt x="6192" y="10656"/>
                  </a:cubicBezTo>
                  <a:cubicBezTo>
                    <a:pt x="6205" y="10658"/>
                    <a:pt x="6217" y="10658"/>
                    <a:pt x="6231" y="10659"/>
                  </a:cubicBezTo>
                  <a:cubicBezTo>
                    <a:pt x="6239" y="10662"/>
                    <a:pt x="6247" y="10663"/>
                    <a:pt x="6256" y="10663"/>
                  </a:cubicBezTo>
                  <a:cubicBezTo>
                    <a:pt x="6267" y="10663"/>
                    <a:pt x="6278" y="10661"/>
                    <a:pt x="6287" y="10655"/>
                  </a:cubicBezTo>
                  <a:cubicBezTo>
                    <a:pt x="6306" y="10645"/>
                    <a:pt x="6320" y="10624"/>
                    <a:pt x="6320" y="10601"/>
                  </a:cubicBezTo>
                  <a:cubicBezTo>
                    <a:pt x="6320" y="10588"/>
                    <a:pt x="6316" y="10577"/>
                    <a:pt x="6310" y="10567"/>
                  </a:cubicBezTo>
                  <a:cubicBezTo>
                    <a:pt x="6304" y="10552"/>
                    <a:pt x="6294" y="10535"/>
                    <a:pt x="6283" y="10522"/>
                  </a:cubicBezTo>
                  <a:cubicBezTo>
                    <a:pt x="6210" y="10411"/>
                    <a:pt x="6125" y="10138"/>
                    <a:pt x="6094" y="9920"/>
                  </a:cubicBezTo>
                  <a:cubicBezTo>
                    <a:pt x="6079" y="9857"/>
                    <a:pt x="6072" y="9791"/>
                    <a:pt x="6061" y="9727"/>
                  </a:cubicBezTo>
                  <a:cubicBezTo>
                    <a:pt x="6058" y="9718"/>
                    <a:pt x="6053" y="9711"/>
                    <a:pt x="6047" y="9703"/>
                  </a:cubicBezTo>
                  <a:cubicBezTo>
                    <a:pt x="6038" y="9683"/>
                    <a:pt x="6022" y="9666"/>
                    <a:pt x="5994" y="9666"/>
                  </a:cubicBezTo>
                  <a:cubicBezTo>
                    <a:pt x="5893" y="9662"/>
                    <a:pt x="5843" y="9659"/>
                    <a:pt x="5717" y="9611"/>
                  </a:cubicBezTo>
                  <a:cubicBezTo>
                    <a:pt x="5520" y="9533"/>
                    <a:pt x="5331" y="9393"/>
                    <a:pt x="5172" y="9211"/>
                  </a:cubicBezTo>
                  <a:cubicBezTo>
                    <a:pt x="5065" y="9088"/>
                    <a:pt x="5019" y="9042"/>
                    <a:pt x="4931" y="8868"/>
                  </a:cubicBezTo>
                  <a:cubicBezTo>
                    <a:pt x="4918" y="8837"/>
                    <a:pt x="4926" y="8858"/>
                    <a:pt x="4913" y="8823"/>
                  </a:cubicBezTo>
                  <a:cubicBezTo>
                    <a:pt x="4862" y="8596"/>
                    <a:pt x="4833" y="8379"/>
                    <a:pt x="4816" y="8147"/>
                  </a:cubicBezTo>
                  <a:cubicBezTo>
                    <a:pt x="4785" y="7705"/>
                    <a:pt x="4807" y="7265"/>
                    <a:pt x="4795" y="6823"/>
                  </a:cubicBezTo>
                  <a:lnTo>
                    <a:pt x="4795" y="6798"/>
                  </a:lnTo>
                  <a:cubicBezTo>
                    <a:pt x="4827" y="6717"/>
                    <a:pt x="4868" y="6580"/>
                    <a:pt x="4918" y="6465"/>
                  </a:cubicBezTo>
                  <a:cubicBezTo>
                    <a:pt x="5125" y="5955"/>
                    <a:pt x="5434" y="5344"/>
                    <a:pt x="5409" y="4718"/>
                  </a:cubicBezTo>
                  <a:cubicBezTo>
                    <a:pt x="5405" y="4606"/>
                    <a:pt x="5393" y="4494"/>
                    <a:pt x="5366" y="4386"/>
                  </a:cubicBezTo>
                  <a:cubicBezTo>
                    <a:pt x="5350" y="4326"/>
                    <a:pt x="5333" y="4261"/>
                    <a:pt x="5284" y="4218"/>
                  </a:cubicBezTo>
                  <a:cubicBezTo>
                    <a:pt x="5263" y="4199"/>
                    <a:pt x="5242" y="4191"/>
                    <a:pt x="5220" y="4191"/>
                  </a:cubicBezTo>
                  <a:cubicBezTo>
                    <a:pt x="5157" y="4191"/>
                    <a:pt x="5095" y="4261"/>
                    <a:pt x="5054" y="4309"/>
                  </a:cubicBezTo>
                  <a:cubicBezTo>
                    <a:pt x="4965" y="4412"/>
                    <a:pt x="4908" y="4538"/>
                    <a:pt x="4854" y="4662"/>
                  </a:cubicBezTo>
                  <a:cubicBezTo>
                    <a:pt x="4733" y="4944"/>
                    <a:pt x="4673" y="5241"/>
                    <a:pt x="4653" y="5542"/>
                  </a:cubicBezTo>
                  <a:cubicBezTo>
                    <a:pt x="4583" y="5310"/>
                    <a:pt x="4486" y="5087"/>
                    <a:pt x="4370" y="4872"/>
                  </a:cubicBezTo>
                  <a:cubicBezTo>
                    <a:pt x="4333" y="4803"/>
                    <a:pt x="4292" y="4733"/>
                    <a:pt x="4249" y="4666"/>
                  </a:cubicBezTo>
                  <a:cubicBezTo>
                    <a:pt x="4250" y="4659"/>
                    <a:pt x="4250" y="4651"/>
                    <a:pt x="4249" y="4642"/>
                  </a:cubicBezTo>
                  <a:cubicBezTo>
                    <a:pt x="4246" y="4614"/>
                    <a:pt x="4223" y="4593"/>
                    <a:pt x="4209" y="4568"/>
                  </a:cubicBezTo>
                  <a:cubicBezTo>
                    <a:pt x="4204" y="4559"/>
                    <a:pt x="4189" y="4527"/>
                    <a:pt x="4189" y="4527"/>
                  </a:cubicBezTo>
                  <a:lnTo>
                    <a:pt x="4189" y="4527"/>
                  </a:lnTo>
                  <a:cubicBezTo>
                    <a:pt x="4189" y="4527"/>
                    <a:pt x="4190" y="4530"/>
                    <a:pt x="4194" y="4539"/>
                  </a:cubicBezTo>
                  <a:cubicBezTo>
                    <a:pt x="4080" y="4291"/>
                    <a:pt x="4033" y="3925"/>
                    <a:pt x="4007" y="3686"/>
                  </a:cubicBezTo>
                  <a:cubicBezTo>
                    <a:pt x="3986" y="3455"/>
                    <a:pt x="3940" y="3110"/>
                    <a:pt x="3808" y="2814"/>
                  </a:cubicBezTo>
                  <a:cubicBezTo>
                    <a:pt x="3634" y="2399"/>
                    <a:pt x="3267" y="1963"/>
                    <a:pt x="3026" y="1823"/>
                  </a:cubicBezTo>
                  <a:cubicBezTo>
                    <a:pt x="2999" y="1806"/>
                    <a:pt x="2976" y="1799"/>
                    <a:pt x="2955" y="1799"/>
                  </a:cubicBezTo>
                  <a:cubicBezTo>
                    <a:pt x="2876" y="1799"/>
                    <a:pt x="2843" y="1906"/>
                    <a:pt x="2833" y="1990"/>
                  </a:cubicBezTo>
                  <a:cubicBezTo>
                    <a:pt x="2818" y="2088"/>
                    <a:pt x="2808" y="2186"/>
                    <a:pt x="2805" y="2285"/>
                  </a:cubicBezTo>
                  <a:cubicBezTo>
                    <a:pt x="2793" y="2829"/>
                    <a:pt x="3041" y="3401"/>
                    <a:pt x="3407" y="3861"/>
                  </a:cubicBezTo>
                  <a:lnTo>
                    <a:pt x="3318" y="3811"/>
                  </a:lnTo>
                  <a:cubicBezTo>
                    <a:pt x="3291" y="3790"/>
                    <a:pt x="3262" y="3770"/>
                    <a:pt x="3232" y="3751"/>
                  </a:cubicBezTo>
                  <a:cubicBezTo>
                    <a:pt x="2716" y="3390"/>
                    <a:pt x="1846" y="3224"/>
                    <a:pt x="1447" y="3027"/>
                  </a:cubicBezTo>
                  <a:cubicBezTo>
                    <a:pt x="1396" y="3004"/>
                    <a:pt x="1344" y="2982"/>
                    <a:pt x="1294" y="2957"/>
                  </a:cubicBezTo>
                  <a:cubicBezTo>
                    <a:pt x="1265" y="2930"/>
                    <a:pt x="1237" y="2900"/>
                    <a:pt x="1207" y="2867"/>
                  </a:cubicBezTo>
                  <a:cubicBezTo>
                    <a:pt x="982" y="2617"/>
                    <a:pt x="837" y="2327"/>
                    <a:pt x="860" y="1977"/>
                  </a:cubicBezTo>
                  <a:cubicBezTo>
                    <a:pt x="882" y="1783"/>
                    <a:pt x="927" y="1562"/>
                    <a:pt x="1061" y="1389"/>
                  </a:cubicBezTo>
                  <a:cubicBezTo>
                    <a:pt x="1227" y="1171"/>
                    <a:pt x="1510" y="1010"/>
                    <a:pt x="1822" y="1010"/>
                  </a:cubicBezTo>
                  <a:cubicBezTo>
                    <a:pt x="1859" y="1010"/>
                    <a:pt x="1896" y="1012"/>
                    <a:pt x="1933" y="1017"/>
                  </a:cubicBezTo>
                  <a:cubicBezTo>
                    <a:pt x="1999" y="1022"/>
                    <a:pt x="2019" y="1025"/>
                    <a:pt x="2101" y="1042"/>
                  </a:cubicBezTo>
                  <a:cubicBezTo>
                    <a:pt x="2130" y="1048"/>
                    <a:pt x="2160" y="1064"/>
                    <a:pt x="2190" y="1064"/>
                  </a:cubicBezTo>
                  <a:cubicBezTo>
                    <a:pt x="2196" y="1064"/>
                    <a:pt x="2201" y="1063"/>
                    <a:pt x="2207" y="1062"/>
                  </a:cubicBezTo>
                  <a:cubicBezTo>
                    <a:pt x="2222" y="1058"/>
                    <a:pt x="2235" y="1048"/>
                    <a:pt x="2243" y="1035"/>
                  </a:cubicBezTo>
                  <a:cubicBezTo>
                    <a:pt x="2245" y="1035"/>
                    <a:pt x="2246" y="1035"/>
                    <a:pt x="2247" y="1035"/>
                  </a:cubicBezTo>
                  <a:cubicBezTo>
                    <a:pt x="2277" y="1035"/>
                    <a:pt x="2308" y="1014"/>
                    <a:pt x="2307" y="981"/>
                  </a:cubicBezTo>
                  <a:cubicBezTo>
                    <a:pt x="2308" y="955"/>
                    <a:pt x="2288" y="937"/>
                    <a:pt x="2272" y="919"/>
                  </a:cubicBezTo>
                  <a:cubicBezTo>
                    <a:pt x="2189" y="820"/>
                    <a:pt x="2098" y="728"/>
                    <a:pt x="2005" y="639"/>
                  </a:cubicBezTo>
                  <a:cubicBezTo>
                    <a:pt x="1804" y="444"/>
                    <a:pt x="1613" y="234"/>
                    <a:pt x="1403" y="48"/>
                  </a:cubicBezTo>
                  <a:lnTo>
                    <a:pt x="1404" y="48"/>
                  </a:lnTo>
                  <a:cubicBezTo>
                    <a:pt x="1404" y="47"/>
                    <a:pt x="1403" y="47"/>
                    <a:pt x="1403" y="47"/>
                  </a:cubicBezTo>
                  <a:lnTo>
                    <a:pt x="1401" y="43"/>
                  </a:lnTo>
                  <a:cubicBezTo>
                    <a:pt x="1396" y="40"/>
                    <a:pt x="1393" y="38"/>
                    <a:pt x="1393" y="38"/>
                  </a:cubicBezTo>
                  <a:lnTo>
                    <a:pt x="1393" y="38"/>
                  </a:lnTo>
                  <a:cubicBezTo>
                    <a:pt x="1392" y="38"/>
                    <a:pt x="1393" y="39"/>
                    <a:pt x="1394" y="41"/>
                  </a:cubicBezTo>
                  <a:lnTo>
                    <a:pt x="1394" y="41"/>
                  </a:lnTo>
                  <a:cubicBezTo>
                    <a:pt x="1384" y="34"/>
                    <a:pt x="1371" y="30"/>
                    <a:pt x="1359" y="30"/>
                  </a:cubicBezTo>
                  <a:cubicBezTo>
                    <a:pt x="1351" y="30"/>
                    <a:pt x="1343" y="32"/>
                    <a:pt x="1335" y="35"/>
                  </a:cubicBezTo>
                  <a:cubicBezTo>
                    <a:pt x="1326" y="31"/>
                    <a:pt x="1316" y="26"/>
                    <a:pt x="1309" y="23"/>
                  </a:cubicBezTo>
                  <a:cubicBezTo>
                    <a:pt x="1299" y="19"/>
                    <a:pt x="1285" y="14"/>
                    <a:pt x="1274" y="13"/>
                  </a:cubicBezTo>
                  <a:cubicBezTo>
                    <a:pt x="1245" y="5"/>
                    <a:pt x="1214" y="1"/>
                    <a:pt x="11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35"/>
            <p:cNvSpPr/>
            <p:nvPr/>
          </p:nvSpPr>
          <p:spPr>
            <a:xfrm>
              <a:off x="6184975" y="1188175"/>
              <a:ext cx="24075" cy="55300"/>
            </a:xfrm>
            <a:custGeom>
              <a:avLst/>
              <a:gdLst/>
              <a:ahLst/>
              <a:cxnLst/>
              <a:rect l="l" t="t" r="r" b="b"/>
              <a:pathLst>
                <a:path w="963" h="2212" extrusionOk="0">
                  <a:moveTo>
                    <a:pt x="34" y="0"/>
                  </a:moveTo>
                  <a:lnTo>
                    <a:pt x="34" y="0"/>
                  </a:lnTo>
                  <a:cubicBezTo>
                    <a:pt x="188" y="267"/>
                    <a:pt x="272" y="553"/>
                    <a:pt x="384" y="843"/>
                  </a:cubicBezTo>
                  <a:cubicBezTo>
                    <a:pt x="486" y="1115"/>
                    <a:pt x="594" y="1384"/>
                    <a:pt x="702" y="1655"/>
                  </a:cubicBezTo>
                  <a:cubicBezTo>
                    <a:pt x="596" y="1431"/>
                    <a:pt x="495" y="1205"/>
                    <a:pt x="389" y="982"/>
                  </a:cubicBezTo>
                  <a:cubicBezTo>
                    <a:pt x="274" y="720"/>
                    <a:pt x="153" y="473"/>
                    <a:pt x="63" y="206"/>
                  </a:cubicBezTo>
                  <a:lnTo>
                    <a:pt x="63" y="206"/>
                  </a:lnTo>
                  <a:cubicBezTo>
                    <a:pt x="167" y="611"/>
                    <a:pt x="310" y="1003"/>
                    <a:pt x="472" y="1388"/>
                  </a:cubicBezTo>
                  <a:cubicBezTo>
                    <a:pt x="272" y="1035"/>
                    <a:pt x="102" y="683"/>
                    <a:pt x="0" y="282"/>
                  </a:cubicBezTo>
                  <a:lnTo>
                    <a:pt x="0" y="282"/>
                  </a:lnTo>
                  <a:cubicBezTo>
                    <a:pt x="52" y="621"/>
                    <a:pt x="160" y="964"/>
                    <a:pt x="294" y="1251"/>
                  </a:cubicBezTo>
                  <a:cubicBezTo>
                    <a:pt x="349" y="1373"/>
                    <a:pt x="411" y="1491"/>
                    <a:pt x="476" y="1607"/>
                  </a:cubicBezTo>
                  <a:cubicBezTo>
                    <a:pt x="507" y="1656"/>
                    <a:pt x="525" y="1718"/>
                    <a:pt x="568" y="1757"/>
                  </a:cubicBezTo>
                  <a:cubicBezTo>
                    <a:pt x="577" y="1762"/>
                    <a:pt x="586" y="1765"/>
                    <a:pt x="595" y="1765"/>
                  </a:cubicBezTo>
                  <a:cubicBezTo>
                    <a:pt x="608" y="1765"/>
                    <a:pt x="621" y="1760"/>
                    <a:pt x="631" y="1751"/>
                  </a:cubicBezTo>
                  <a:cubicBezTo>
                    <a:pt x="697" y="1895"/>
                    <a:pt x="765" y="2038"/>
                    <a:pt x="833" y="2179"/>
                  </a:cubicBezTo>
                  <a:cubicBezTo>
                    <a:pt x="842" y="2201"/>
                    <a:pt x="863" y="2211"/>
                    <a:pt x="883" y="2211"/>
                  </a:cubicBezTo>
                  <a:cubicBezTo>
                    <a:pt x="907" y="2211"/>
                    <a:pt x="930" y="2197"/>
                    <a:pt x="936" y="2172"/>
                  </a:cubicBezTo>
                  <a:cubicBezTo>
                    <a:pt x="940" y="2146"/>
                    <a:pt x="929" y="2119"/>
                    <a:pt x="913" y="2088"/>
                  </a:cubicBezTo>
                  <a:cubicBezTo>
                    <a:pt x="937" y="2086"/>
                    <a:pt x="962" y="2068"/>
                    <a:pt x="963" y="2042"/>
                  </a:cubicBezTo>
                  <a:cubicBezTo>
                    <a:pt x="963" y="1999"/>
                    <a:pt x="935" y="1962"/>
                    <a:pt x="922" y="1922"/>
                  </a:cubicBezTo>
                  <a:cubicBezTo>
                    <a:pt x="898" y="1867"/>
                    <a:pt x="874" y="1813"/>
                    <a:pt x="853" y="1762"/>
                  </a:cubicBezTo>
                  <a:lnTo>
                    <a:pt x="853" y="1762"/>
                  </a:lnTo>
                  <a:cubicBezTo>
                    <a:pt x="854" y="1762"/>
                    <a:pt x="855" y="1762"/>
                    <a:pt x="857" y="1762"/>
                  </a:cubicBezTo>
                  <a:cubicBezTo>
                    <a:pt x="883" y="1762"/>
                    <a:pt x="909" y="1742"/>
                    <a:pt x="910" y="1715"/>
                  </a:cubicBezTo>
                  <a:cubicBezTo>
                    <a:pt x="910" y="1682"/>
                    <a:pt x="894" y="1612"/>
                    <a:pt x="874" y="1542"/>
                  </a:cubicBezTo>
                  <a:cubicBezTo>
                    <a:pt x="899" y="1539"/>
                    <a:pt x="924" y="1521"/>
                    <a:pt x="925" y="1493"/>
                  </a:cubicBezTo>
                  <a:cubicBezTo>
                    <a:pt x="927" y="1456"/>
                    <a:pt x="905" y="1357"/>
                    <a:pt x="874" y="1251"/>
                  </a:cubicBezTo>
                  <a:cubicBezTo>
                    <a:pt x="771" y="904"/>
                    <a:pt x="612" y="570"/>
                    <a:pt x="401" y="274"/>
                  </a:cubicBezTo>
                  <a:lnTo>
                    <a:pt x="401" y="274"/>
                  </a:lnTo>
                  <a:cubicBezTo>
                    <a:pt x="530" y="509"/>
                    <a:pt x="618" y="765"/>
                    <a:pt x="692" y="1027"/>
                  </a:cubicBezTo>
                  <a:cubicBezTo>
                    <a:pt x="560" y="716"/>
                    <a:pt x="395" y="409"/>
                    <a:pt x="200" y="111"/>
                  </a:cubicBezTo>
                  <a:lnTo>
                    <a:pt x="200" y="111"/>
                  </a:lnTo>
                  <a:cubicBezTo>
                    <a:pt x="414" y="523"/>
                    <a:pt x="558" y="961"/>
                    <a:pt x="703" y="1415"/>
                  </a:cubicBezTo>
                  <a:cubicBezTo>
                    <a:pt x="601" y="1172"/>
                    <a:pt x="491" y="911"/>
                    <a:pt x="376" y="648"/>
                  </a:cubicBezTo>
                  <a:cubicBezTo>
                    <a:pt x="278" y="424"/>
                    <a:pt x="179" y="198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35"/>
            <p:cNvSpPr/>
            <p:nvPr/>
          </p:nvSpPr>
          <p:spPr>
            <a:xfrm>
              <a:off x="6110100" y="1138225"/>
              <a:ext cx="46725" cy="64975"/>
            </a:xfrm>
            <a:custGeom>
              <a:avLst/>
              <a:gdLst/>
              <a:ahLst/>
              <a:cxnLst/>
              <a:rect l="l" t="t" r="r" b="b"/>
              <a:pathLst>
                <a:path w="1869" h="2599" extrusionOk="0">
                  <a:moveTo>
                    <a:pt x="1139" y="0"/>
                  </a:moveTo>
                  <a:cubicBezTo>
                    <a:pt x="919" y="18"/>
                    <a:pt x="713" y="119"/>
                    <a:pt x="536" y="245"/>
                  </a:cubicBezTo>
                  <a:cubicBezTo>
                    <a:pt x="224" y="459"/>
                    <a:pt x="0" y="845"/>
                    <a:pt x="27" y="1210"/>
                  </a:cubicBezTo>
                  <a:cubicBezTo>
                    <a:pt x="36" y="1290"/>
                    <a:pt x="28" y="1260"/>
                    <a:pt x="46" y="1327"/>
                  </a:cubicBezTo>
                  <a:cubicBezTo>
                    <a:pt x="47" y="1357"/>
                    <a:pt x="72" y="1378"/>
                    <a:pt x="100" y="1382"/>
                  </a:cubicBezTo>
                  <a:cubicBezTo>
                    <a:pt x="104" y="1424"/>
                    <a:pt x="109" y="1466"/>
                    <a:pt x="119" y="1507"/>
                  </a:cubicBezTo>
                  <a:cubicBezTo>
                    <a:pt x="128" y="1553"/>
                    <a:pt x="140" y="1599"/>
                    <a:pt x="159" y="1642"/>
                  </a:cubicBezTo>
                  <a:cubicBezTo>
                    <a:pt x="161" y="1650"/>
                    <a:pt x="165" y="1656"/>
                    <a:pt x="169" y="1662"/>
                  </a:cubicBezTo>
                  <a:cubicBezTo>
                    <a:pt x="174" y="1676"/>
                    <a:pt x="183" y="1684"/>
                    <a:pt x="195" y="1692"/>
                  </a:cubicBezTo>
                  <a:lnTo>
                    <a:pt x="202" y="1696"/>
                  </a:lnTo>
                  <a:cubicBezTo>
                    <a:pt x="208" y="1733"/>
                    <a:pt x="222" y="1800"/>
                    <a:pt x="229" y="1813"/>
                  </a:cubicBezTo>
                  <a:cubicBezTo>
                    <a:pt x="239" y="1839"/>
                    <a:pt x="252" y="1863"/>
                    <a:pt x="267" y="1887"/>
                  </a:cubicBezTo>
                  <a:cubicBezTo>
                    <a:pt x="272" y="1898"/>
                    <a:pt x="280" y="1908"/>
                    <a:pt x="291" y="1914"/>
                  </a:cubicBezTo>
                  <a:lnTo>
                    <a:pt x="299" y="1918"/>
                  </a:lnTo>
                  <a:cubicBezTo>
                    <a:pt x="314" y="1974"/>
                    <a:pt x="332" y="2023"/>
                    <a:pt x="350" y="2043"/>
                  </a:cubicBezTo>
                  <a:cubicBezTo>
                    <a:pt x="364" y="2058"/>
                    <a:pt x="382" y="2063"/>
                    <a:pt x="400" y="2063"/>
                  </a:cubicBezTo>
                  <a:cubicBezTo>
                    <a:pt x="403" y="2063"/>
                    <a:pt x="406" y="2063"/>
                    <a:pt x="409" y="2063"/>
                  </a:cubicBezTo>
                  <a:cubicBezTo>
                    <a:pt x="418" y="2089"/>
                    <a:pt x="429" y="2115"/>
                    <a:pt x="440" y="2139"/>
                  </a:cubicBezTo>
                  <a:lnTo>
                    <a:pt x="440" y="2137"/>
                  </a:lnTo>
                  <a:lnTo>
                    <a:pt x="444" y="2145"/>
                  </a:lnTo>
                  <a:cubicBezTo>
                    <a:pt x="444" y="2144"/>
                    <a:pt x="443" y="2143"/>
                    <a:pt x="443" y="2142"/>
                  </a:cubicBezTo>
                  <a:lnTo>
                    <a:pt x="443" y="2142"/>
                  </a:lnTo>
                  <a:cubicBezTo>
                    <a:pt x="445" y="2146"/>
                    <a:pt x="446" y="2149"/>
                    <a:pt x="448" y="2153"/>
                  </a:cubicBezTo>
                  <a:lnTo>
                    <a:pt x="448" y="2152"/>
                  </a:lnTo>
                  <a:cubicBezTo>
                    <a:pt x="461" y="2176"/>
                    <a:pt x="487" y="2189"/>
                    <a:pt x="513" y="2189"/>
                  </a:cubicBezTo>
                  <a:cubicBezTo>
                    <a:pt x="519" y="2189"/>
                    <a:pt x="525" y="2188"/>
                    <a:pt x="531" y="2187"/>
                  </a:cubicBezTo>
                  <a:lnTo>
                    <a:pt x="553" y="2260"/>
                  </a:lnTo>
                  <a:cubicBezTo>
                    <a:pt x="566" y="2287"/>
                    <a:pt x="569" y="2316"/>
                    <a:pt x="588" y="2338"/>
                  </a:cubicBezTo>
                  <a:cubicBezTo>
                    <a:pt x="600" y="2351"/>
                    <a:pt x="616" y="2357"/>
                    <a:pt x="633" y="2357"/>
                  </a:cubicBezTo>
                  <a:cubicBezTo>
                    <a:pt x="654" y="2357"/>
                    <a:pt x="675" y="2347"/>
                    <a:pt x="686" y="2328"/>
                  </a:cubicBezTo>
                  <a:cubicBezTo>
                    <a:pt x="718" y="2402"/>
                    <a:pt x="759" y="2472"/>
                    <a:pt x="808" y="2538"/>
                  </a:cubicBezTo>
                  <a:cubicBezTo>
                    <a:pt x="811" y="2544"/>
                    <a:pt x="821" y="2557"/>
                    <a:pt x="828" y="2565"/>
                  </a:cubicBezTo>
                  <a:cubicBezTo>
                    <a:pt x="834" y="2574"/>
                    <a:pt x="842" y="2583"/>
                    <a:pt x="852" y="2588"/>
                  </a:cubicBezTo>
                  <a:cubicBezTo>
                    <a:pt x="863" y="2595"/>
                    <a:pt x="875" y="2598"/>
                    <a:pt x="888" y="2598"/>
                  </a:cubicBezTo>
                  <a:cubicBezTo>
                    <a:pt x="920" y="2598"/>
                    <a:pt x="952" y="2577"/>
                    <a:pt x="960" y="2544"/>
                  </a:cubicBezTo>
                  <a:cubicBezTo>
                    <a:pt x="973" y="2503"/>
                    <a:pt x="939" y="2471"/>
                    <a:pt x="919" y="2439"/>
                  </a:cubicBezTo>
                  <a:cubicBezTo>
                    <a:pt x="878" y="2381"/>
                    <a:pt x="840" y="2321"/>
                    <a:pt x="810" y="2256"/>
                  </a:cubicBezTo>
                  <a:cubicBezTo>
                    <a:pt x="700" y="2011"/>
                    <a:pt x="664" y="1643"/>
                    <a:pt x="748" y="1382"/>
                  </a:cubicBezTo>
                  <a:cubicBezTo>
                    <a:pt x="808" y="1168"/>
                    <a:pt x="959" y="937"/>
                    <a:pt x="1123" y="811"/>
                  </a:cubicBezTo>
                  <a:cubicBezTo>
                    <a:pt x="1312" y="668"/>
                    <a:pt x="1532" y="602"/>
                    <a:pt x="1767" y="602"/>
                  </a:cubicBezTo>
                  <a:cubicBezTo>
                    <a:pt x="1800" y="602"/>
                    <a:pt x="1834" y="603"/>
                    <a:pt x="1868" y="606"/>
                  </a:cubicBezTo>
                  <a:cubicBezTo>
                    <a:pt x="1792" y="592"/>
                    <a:pt x="1718" y="585"/>
                    <a:pt x="1647" y="585"/>
                  </a:cubicBezTo>
                  <a:cubicBezTo>
                    <a:pt x="1029" y="585"/>
                    <a:pt x="631" y="1094"/>
                    <a:pt x="586" y="1677"/>
                  </a:cubicBezTo>
                  <a:cubicBezTo>
                    <a:pt x="588" y="1532"/>
                    <a:pt x="614" y="1383"/>
                    <a:pt x="671" y="1234"/>
                  </a:cubicBezTo>
                  <a:cubicBezTo>
                    <a:pt x="747" y="1049"/>
                    <a:pt x="847" y="880"/>
                    <a:pt x="1020" y="742"/>
                  </a:cubicBezTo>
                  <a:cubicBezTo>
                    <a:pt x="1188" y="610"/>
                    <a:pt x="1458" y="520"/>
                    <a:pt x="1712" y="520"/>
                  </a:cubicBezTo>
                  <a:cubicBezTo>
                    <a:pt x="1746" y="520"/>
                    <a:pt x="1779" y="521"/>
                    <a:pt x="1812" y="524"/>
                  </a:cubicBezTo>
                  <a:cubicBezTo>
                    <a:pt x="1741" y="511"/>
                    <a:pt x="1670" y="505"/>
                    <a:pt x="1598" y="505"/>
                  </a:cubicBezTo>
                  <a:cubicBezTo>
                    <a:pt x="1346" y="505"/>
                    <a:pt x="1093" y="585"/>
                    <a:pt x="896" y="742"/>
                  </a:cubicBezTo>
                  <a:cubicBezTo>
                    <a:pt x="762" y="840"/>
                    <a:pt x="624" y="1070"/>
                    <a:pt x="586" y="1176"/>
                  </a:cubicBezTo>
                  <a:cubicBezTo>
                    <a:pt x="552" y="1244"/>
                    <a:pt x="504" y="1406"/>
                    <a:pt x="485" y="1534"/>
                  </a:cubicBezTo>
                  <a:cubicBezTo>
                    <a:pt x="489" y="1435"/>
                    <a:pt x="505" y="1334"/>
                    <a:pt x="536" y="1234"/>
                  </a:cubicBezTo>
                  <a:cubicBezTo>
                    <a:pt x="641" y="850"/>
                    <a:pt x="1052" y="453"/>
                    <a:pt x="1586" y="423"/>
                  </a:cubicBezTo>
                  <a:cubicBezTo>
                    <a:pt x="1573" y="422"/>
                    <a:pt x="1559" y="422"/>
                    <a:pt x="1546" y="422"/>
                  </a:cubicBezTo>
                  <a:cubicBezTo>
                    <a:pt x="1210" y="422"/>
                    <a:pt x="877" y="569"/>
                    <a:pt x="646" y="812"/>
                  </a:cubicBezTo>
                  <a:cubicBezTo>
                    <a:pt x="571" y="896"/>
                    <a:pt x="509" y="994"/>
                    <a:pt x="461" y="1099"/>
                  </a:cubicBezTo>
                  <a:cubicBezTo>
                    <a:pt x="476" y="1059"/>
                    <a:pt x="489" y="1025"/>
                    <a:pt x="500" y="1003"/>
                  </a:cubicBezTo>
                  <a:cubicBezTo>
                    <a:pt x="656" y="661"/>
                    <a:pt x="947" y="419"/>
                    <a:pt x="1330" y="337"/>
                  </a:cubicBezTo>
                  <a:lnTo>
                    <a:pt x="1330" y="337"/>
                  </a:lnTo>
                  <a:cubicBezTo>
                    <a:pt x="876" y="391"/>
                    <a:pt x="543" y="661"/>
                    <a:pt x="376" y="1013"/>
                  </a:cubicBezTo>
                  <a:cubicBezTo>
                    <a:pt x="437" y="824"/>
                    <a:pt x="550" y="652"/>
                    <a:pt x="722" y="512"/>
                  </a:cubicBezTo>
                  <a:cubicBezTo>
                    <a:pt x="805" y="445"/>
                    <a:pt x="923" y="356"/>
                    <a:pt x="1045" y="303"/>
                  </a:cubicBezTo>
                  <a:cubicBezTo>
                    <a:pt x="1128" y="265"/>
                    <a:pt x="1268" y="230"/>
                    <a:pt x="1377" y="222"/>
                  </a:cubicBezTo>
                  <a:cubicBezTo>
                    <a:pt x="1365" y="221"/>
                    <a:pt x="1353" y="221"/>
                    <a:pt x="1341" y="221"/>
                  </a:cubicBezTo>
                  <a:cubicBezTo>
                    <a:pt x="1071" y="221"/>
                    <a:pt x="816" y="340"/>
                    <a:pt x="605" y="504"/>
                  </a:cubicBezTo>
                  <a:cubicBezTo>
                    <a:pt x="501" y="586"/>
                    <a:pt x="416" y="687"/>
                    <a:pt x="350" y="798"/>
                  </a:cubicBezTo>
                  <a:cubicBezTo>
                    <a:pt x="439" y="582"/>
                    <a:pt x="607" y="390"/>
                    <a:pt x="830" y="262"/>
                  </a:cubicBezTo>
                  <a:cubicBezTo>
                    <a:pt x="949" y="198"/>
                    <a:pt x="1078" y="160"/>
                    <a:pt x="1220" y="136"/>
                  </a:cubicBezTo>
                  <a:lnTo>
                    <a:pt x="1220" y="136"/>
                  </a:lnTo>
                  <a:cubicBezTo>
                    <a:pt x="974" y="147"/>
                    <a:pt x="733" y="225"/>
                    <a:pt x="547" y="386"/>
                  </a:cubicBezTo>
                  <a:cubicBezTo>
                    <a:pt x="432" y="483"/>
                    <a:pt x="332" y="605"/>
                    <a:pt x="257" y="737"/>
                  </a:cubicBezTo>
                  <a:cubicBezTo>
                    <a:pt x="326" y="565"/>
                    <a:pt x="426" y="438"/>
                    <a:pt x="577" y="299"/>
                  </a:cubicBezTo>
                  <a:cubicBezTo>
                    <a:pt x="730" y="165"/>
                    <a:pt x="923" y="41"/>
                    <a:pt x="1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35"/>
            <p:cNvSpPr/>
            <p:nvPr/>
          </p:nvSpPr>
          <p:spPr>
            <a:xfrm>
              <a:off x="6114050" y="1179150"/>
              <a:ext cx="200" cy="425"/>
            </a:xfrm>
            <a:custGeom>
              <a:avLst/>
              <a:gdLst/>
              <a:ahLst/>
              <a:cxnLst/>
              <a:rect l="l" t="t" r="r" b="b"/>
              <a:pathLst>
                <a:path w="8" h="17" extrusionOk="0">
                  <a:moveTo>
                    <a:pt x="1" y="1"/>
                  </a:moveTo>
                  <a:cubicBezTo>
                    <a:pt x="1" y="1"/>
                    <a:pt x="1" y="2"/>
                    <a:pt x="1" y="3"/>
                  </a:cubicBezTo>
                  <a:lnTo>
                    <a:pt x="1" y="3"/>
                  </a:lnTo>
                  <a:cubicBezTo>
                    <a:pt x="1" y="2"/>
                    <a:pt x="1" y="1"/>
                    <a:pt x="1" y="1"/>
                  </a:cubicBezTo>
                  <a:close/>
                  <a:moveTo>
                    <a:pt x="1" y="3"/>
                  </a:moveTo>
                  <a:lnTo>
                    <a:pt x="1" y="3"/>
                  </a:lnTo>
                  <a:cubicBezTo>
                    <a:pt x="2" y="5"/>
                    <a:pt x="3" y="8"/>
                    <a:pt x="4" y="10"/>
                  </a:cubicBezTo>
                  <a:cubicBezTo>
                    <a:pt x="6" y="12"/>
                    <a:pt x="6" y="14"/>
                    <a:pt x="7" y="16"/>
                  </a:cubicBezTo>
                  <a:cubicBezTo>
                    <a:pt x="7" y="13"/>
                    <a:pt x="4" y="9"/>
                    <a:pt x="1" y="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35"/>
            <p:cNvSpPr/>
            <p:nvPr/>
          </p:nvSpPr>
          <p:spPr>
            <a:xfrm>
              <a:off x="6207600" y="1513950"/>
              <a:ext cx="66875" cy="363325"/>
            </a:xfrm>
            <a:custGeom>
              <a:avLst/>
              <a:gdLst/>
              <a:ahLst/>
              <a:cxnLst/>
              <a:rect l="l" t="t" r="r" b="b"/>
              <a:pathLst>
                <a:path w="2675" h="14533" extrusionOk="0">
                  <a:moveTo>
                    <a:pt x="2150" y="165"/>
                  </a:moveTo>
                  <a:lnTo>
                    <a:pt x="2150" y="165"/>
                  </a:lnTo>
                  <a:cubicBezTo>
                    <a:pt x="2142" y="216"/>
                    <a:pt x="2135" y="268"/>
                    <a:pt x="2125" y="320"/>
                  </a:cubicBezTo>
                  <a:cubicBezTo>
                    <a:pt x="2032" y="771"/>
                    <a:pt x="1867" y="1215"/>
                    <a:pt x="1692" y="1597"/>
                  </a:cubicBezTo>
                  <a:cubicBezTo>
                    <a:pt x="1470" y="2076"/>
                    <a:pt x="1210" y="2539"/>
                    <a:pt x="978" y="3014"/>
                  </a:cubicBezTo>
                  <a:cubicBezTo>
                    <a:pt x="1004" y="2941"/>
                    <a:pt x="1030" y="2868"/>
                    <a:pt x="1056" y="2795"/>
                  </a:cubicBezTo>
                  <a:cubicBezTo>
                    <a:pt x="1313" y="2049"/>
                    <a:pt x="1571" y="1209"/>
                    <a:pt x="1539" y="457"/>
                  </a:cubicBezTo>
                  <a:cubicBezTo>
                    <a:pt x="1583" y="442"/>
                    <a:pt x="1625" y="426"/>
                    <a:pt x="1669" y="409"/>
                  </a:cubicBezTo>
                  <a:cubicBezTo>
                    <a:pt x="1827" y="350"/>
                    <a:pt x="1996" y="273"/>
                    <a:pt x="2150" y="165"/>
                  </a:cubicBezTo>
                  <a:close/>
                  <a:moveTo>
                    <a:pt x="747" y="8836"/>
                  </a:moveTo>
                  <a:lnTo>
                    <a:pt x="747" y="8836"/>
                  </a:lnTo>
                  <a:cubicBezTo>
                    <a:pt x="839" y="9006"/>
                    <a:pt x="937" y="9173"/>
                    <a:pt x="1036" y="9339"/>
                  </a:cubicBezTo>
                  <a:cubicBezTo>
                    <a:pt x="1337" y="9844"/>
                    <a:pt x="1648" y="10343"/>
                    <a:pt x="1894" y="10877"/>
                  </a:cubicBezTo>
                  <a:cubicBezTo>
                    <a:pt x="2248" y="11646"/>
                    <a:pt x="2527" y="12579"/>
                    <a:pt x="2501" y="13488"/>
                  </a:cubicBezTo>
                  <a:cubicBezTo>
                    <a:pt x="2492" y="13649"/>
                    <a:pt x="2492" y="13780"/>
                    <a:pt x="2465" y="13894"/>
                  </a:cubicBezTo>
                  <a:cubicBezTo>
                    <a:pt x="2456" y="13919"/>
                    <a:pt x="2452" y="13935"/>
                    <a:pt x="2449" y="13946"/>
                  </a:cubicBezTo>
                  <a:cubicBezTo>
                    <a:pt x="2440" y="13950"/>
                    <a:pt x="2433" y="13955"/>
                    <a:pt x="2423" y="13958"/>
                  </a:cubicBezTo>
                  <a:cubicBezTo>
                    <a:pt x="2378" y="13979"/>
                    <a:pt x="2324" y="14002"/>
                    <a:pt x="2289" y="14016"/>
                  </a:cubicBezTo>
                  <a:cubicBezTo>
                    <a:pt x="2035" y="14110"/>
                    <a:pt x="1784" y="14207"/>
                    <a:pt x="1530" y="14298"/>
                  </a:cubicBezTo>
                  <a:cubicBezTo>
                    <a:pt x="1494" y="14309"/>
                    <a:pt x="1457" y="14320"/>
                    <a:pt x="1420" y="14330"/>
                  </a:cubicBezTo>
                  <a:cubicBezTo>
                    <a:pt x="1557" y="14128"/>
                    <a:pt x="1656" y="13902"/>
                    <a:pt x="1725" y="13667"/>
                  </a:cubicBezTo>
                  <a:cubicBezTo>
                    <a:pt x="2029" y="12585"/>
                    <a:pt x="1816" y="11660"/>
                    <a:pt x="1446" y="10634"/>
                  </a:cubicBezTo>
                  <a:cubicBezTo>
                    <a:pt x="1258" y="10110"/>
                    <a:pt x="1028" y="9603"/>
                    <a:pt x="834" y="9080"/>
                  </a:cubicBezTo>
                  <a:cubicBezTo>
                    <a:pt x="804" y="8998"/>
                    <a:pt x="776" y="8918"/>
                    <a:pt x="747" y="8836"/>
                  </a:cubicBezTo>
                  <a:close/>
                  <a:moveTo>
                    <a:pt x="2204" y="0"/>
                  </a:moveTo>
                  <a:cubicBezTo>
                    <a:pt x="2192" y="0"/>
                    <a:pt x="2180" y="5"/>
                    <a:pt x="2171" y="14"/>
                  </a:cubicBezTo>
                  <a:cubicBezTo>
                    <a:pt x="2166" y="19"/>
                    <a:pt x="2163" y="24"/>
                    <a:pt x="2161" y="31"/>
                  </a:cubicBezTo>
                  <a:cubicBezTo>
                    <a:pt x="2127" y="57"/>
                    <a:pt x="2122" y="62"/>
                    <a:pt x="2081" y="91"/>
                  </a:cubicBezTo>
                  <a:cubicBezTo>
                    <a:pt x="1924" y="197"/>
                    <a:pt x="1782" y="264"/>
                    <a:pt x="1624" y="319"/>
                  </a:cubicBezTo>
                  <a:lnTo>
                    <a:pt x="1481" y="365"/>
                  </a:lnTo>
                  <a:cubicBezTo>
                    <a:pt x="1449" y="369"/>
                    <a:pt x="1429" y="400"/>
                    <a:pt x="1434" y="428"/>
                  </a:cubicBezTo>
                  <a:cubicBezTo>
                    <a:pt x="1427" y="460"/>
                    <a:pt x="1439" y="459"/>
                    <a:pt x="1437" y="511"/>
                  </a:cubicBezTo>
                  <a:cubicBezTo>
                    <a:pt x="1441" y="579"/>
                    <a:pt x="1440" y="643"/>
                    <a:pt x="1436" y="738"/>
                  </a:cubicBezTo>
                  <a:cubicBezTo>
                    <a:pt x="1418" y="1181"/>
                    <a:pt x="1329" y="1603"/>
                    <a:pt x="1197" y="2048"/>
                  </a:cubicBezTo>
                  <a:cubicBezTo>
                    <a:pt x="1064" y="2496"/>
                    <a:pt x="899" y="2934"/>
                    <a:pt x="740" y="3372"/>
                  </a:cubicBezTo>
                  <a:cubicBezTo>
                    <a:pt x="678" y="3539"/>
                    <a:pt x="632" y="3712"/>
                    <a:pt x="590" y="3886"/>
                  </a:cubicBezTo>
                  <a:cubicBezTo>
                    <a:pt x="579" y="3915"/>
                    <a:pt x="567" y="3946"/>
                    <a:pt x="556" y="3977"/>
                  </a:cubicBezTo>
                  <a:cubicBezTo>
                    <a:pt x="0" y="5452"/>
                    <a:pt x="46" y="7041"/>
                    <a:pt x="488" y="8538"/>
                  </a:cubicBezTo>
                  <a:cubicBezTo>
                    <a:pt x="800" y="9607"/>
                    <a:pt x="1327" y="10604"/>
                    <a:pt x="1566" y="11695"/>
                  </a:cubicBezTo>
                  <a:cubicBezTo>
                    <a:pt x="1745" y="12414"/>
                    <a:pt x="1699" y="13286"/>
                    <a:pt x="1427" y="13917"/>
                  </a:cubicBezTo>
                  <a:cubicBezTo>
                    <a:pt x="1377" y="14032"/>
                    <a:pt x="1315" y="14145"/>
                    <a:pt x="1245" y="14250"/>
                  </a:cubicBezTo>
                  <a:cubicBezTo>
                    <a:pt x="1224" y="14285"/>
                    <a:pt x="1200" y="14320"/>
                    <a:pt x="1176" y="14353"/>
                  </a:cubicBezTo>
                  <a:cubicBezTo>
                    <a:pt x="1152" y="14383"/>
                    <a:pt x="1147" y="14427"/>
                    <a:pt x="1167" y="14459"/>
                  </a:cubicBezTo>
                  <a:cubicBezTo>
                    <a:pt x="1176" y="14473"/>
                    <a:pt x="1189" y="14484"/>
                    <a:pt x="1203" y="14492"/>
                  </a:cubicBezTo>
                  <a:cubicBezTo>
                    <a:pt x="1205" y="14499"/>
                    <a:pt x="1210" y="14505"/>
                    <a:pt x="1215" y="14510"/>
                  </a:cubicBezTo>
                  <a:cubicBezTo>
                    <a:pt x="1229" y="14525"/>
                    <a:pt x="1249" y="14531"/>
                    <a:pt x="1269" y="14532"/>
                  </a:cubicBezTo>
                  <a:cubicBezTo>
                    <a:pt x="1270" y="14532"/>
                    <a:pt x="1271" y="14532"/>
                    <a:pt x="1273" y="14532"/>
                  </a:cubicBezTo>
                  <a:cubicBezTo>
                    <a:pt x="1278" y="14532"/>
                    <a:pt x="1285" y="14530"/>
                    <a:pt x="1291" y="14528"/>
                  </a:cubicBezTo>
                  <a:lnTo>
                    <a:pt x="1291" y="14528"/>
                  </a:lnTo>
                  <a:cubicBezTo>
                    <a:pt x="1291" y="14528"/>
                    <a:pt x="1291" y="14529"/>
                    <a:pt x="1291" y="14530"/>
                  </a:cubicBezTo>
                  <a:cubicBezTo>
                    <a:pt x="1292" y="14530"/>
                    <a:pt x="1292" y="14530"/>
                    <a:pt x="1292" y="14528"/>
                  </a:cubicBezTo>
                  <a:lnTo>
                    <a:pt x="1292" y="14528"/>
                  </a:lnTo>
                  <a:cubicBezTo>
                    <a:pt x="1291" y="14528"/>
                    <a:pt x="1291" y="14528"/>
                    <a:pt x="1291" y="14528"/>
                  </a:cubicBezTo>
                  <a:lnTo>
                    <a:pt x="1291" y="14528"/>
                  </a:lnTo>
                  <a:cubicBezTo>
                    <a:pt x="1291" y="14528"/>
                    <a:pt x="1291" y="14528"/>
                    <a:pt x="1292" y="14528"/>
                  </a:cubicBezTo>
                  <a:cubicBezTo>
                    <a:pt x="1296" y="14526"/>
                    <a:pt x="1300" y="14525"/>
                    <a:pt x="1303" y="14524"/>
                  </a:cubicBezTo>
                  <a:lnTo>
                    <a:pt x="1303" y="14524"/>
                  </a:lnTo>
                  <a:cubicBezTo>
                    <a:pt x="1302" y="14524"/>
                    <a:pt x="1302" y="14524"/>
                    <a:pt x="1301" y="14525"/>
                  </a:cubicBezTo>
                  <a:cubicBezTo>
                    <a:pt x="1308" y="14522"/>
                    <a:pt x="1315" y="14519"/>
                    <a:pt x="1349" y="14505"/>
                  </a:cubicBezTo>
                  <a:cubicBezTo>
                    <a:pt x="1595" y="14387"/>
                    <a:pt x="2001" y="14267"/>
                    <a:pt x="2348" y="14136"/>
                  </a:cubicBezTo>
                  <a:cubicBezTo>
                    <a:pt x="2407" y="14113"/>
                    <a:pt x="2472" y="14102"/>
                    <a:pt x="2527" y="14075"/>
                  </a:cubicBezTo>
                  <a:cubicBezTo>
                    <a:pt x="2528" y="14074"/>
                    <a:pt x="2532" y="14074"/>
                    <a:pt x="2533" y="14073"/>
                  </a:cubicBezTo>
                  <a:lnTo>
                    <a:pt x="2534" y="14073"/>
                  </a:lnTo>
                  <a:lnTo>
                    <a:pt x="2542" y="14068"/>
                  </a:lnTo>
                  <a:cubicBezTo>
                    <a:pt x="2547" y="14066"/>
                    <a:pt x="2552" y="14063"/>
                    <a:pt x="2557" y="14059"/>
                  </a:cubicBezTo>
                  <a:cubicBezTo>
                    <a:pt x="2568" y="14051"/>
                    <a:pt x="2574" y="14038"/>
                    <a:pt x="2577" y="14026"/>
                  </a:cubicBezTo>
                  <a:cubicBezTo>
                    <a:pt x="2629" y="13928"/>
                    <a:pt x="2639" y="13728"/>
                    <a:pt x="2645" y="13661"/>
                  </a:cubicBezTo>
                  <a:cubicBezTo>
                    <a:pt x="2675" y="13073"/>
                    <a:pt x="2567" y="12482"/>
                    <a:pt x="2412" y="11917"/>
                  </a:cubicBezTo>
                  <a:cubicBezTo>
                    <a:pt x="2250" y="11355"/>
                    <a:pt x="1997" y="10824"/>
                    <a:pt x="1727" y="10308"/>
                  </a:cubicBezTo>
                  <a:cubicBezTo>
                    <a:pt x="1342" y="9587"/>
                    <a:pt x="827" y="8904"/>
                    <a:pt x="543" y="8153"/>
                  </a:cubicBezTo>
                  <a:cubicBezTo>
                    <a:pt x="505" y="8008"/>
                    <a:pt x="471" y="7862"/>
                    <a:pt x="441" y="7714"/>
                  </a:cubicBezTo>
                  <a:cubicBezTo>
                    <a:pt x="198" y="6521"/>
                    <a:pt x="239" y="5436"/>
                    <a:pt x="560" y="4353"/>
                  </a:cubicBezTo>
                  <a:cubicBezTo>
                    <a:pt x="585" y="4337"/>
                    <a:pt x="584" y="4306"/>
                    <a:pt x="591" y="4281"/>
                  </a:cubicBezTo>
                  <a:cubicBezTo>
                    <a:pt x="601" y="4244"/>
                    <a:pt x="610" y="4206"/>
                    <a:pt x="618" y="4166"/>
                  </a:cubicBezTo>
                  <a:cubicBezTo>
                    <a:pt x="744" y="3785"/>
                    <a:pt x="903" y="3403"/>
                    <a:pt x="1097" y="3017"/>
                  </a:cubicBezTo>
                  <a:cubicBezTo>
                    <a:pt x="1564" y="2080"/>
                    <a:pt x="2155" y="1149"/>
                    <a:pt x="2249" y="84"/>
                  </a:cubicBezTo>
                  <a:cubicBezTo>
                    <a:pt x="2269" y="62"/>
                    <a:pt x="2260" y="27"/>
                    <a:pt x="2235" y="11"/>
                  </a:cubicBezTo>
                  <a:cubicBezTo>
                    <a:pt x="2227" y="4"/>
                    <a:pt x="2215" y="0"/>
                    <a:pt x="22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35"/>
            <p:cNvSpPr/>
            <p:nvPr/>
          </p:nvSpPr>
          <p:spPr>
            <a:xfrm>
              <a:off x="6234475" y="1526450"/>
              <a:ext cx="14250" cy="59150"/>
            </a:xfrm>
            <a:custGeom>
              <a:avLst/>
              <a:gdLst/>
              <a:ahLst/>
              <a:cxnLst/>
              <a:rect l="l" t="t" r="r" b="b"/>
              <a:pathLst>
                <a:path w="570" h="2366" extrusionOk="0">
                  <a:moveTo>
                    <a:pt x="541" y="0"/>
                  </a:moveTo>
                  <a:cubicBezTo>
                    <a:pt x="558" y="127"/>
                    <a:pt x="535" y="273"/>
                    <a:pt x="521" y="386"/>
                  </a:cubicBezTo>
                  <a:cubicBezTo>
                    <a:pt x="491" y="603"/>
                    <a:pt x="447" y="817"/>
                    <a:pt x="396" y="1028"/>
                  </a:cubicBezTo>
                  <a:cubicBezTo>
                    <a:pt x="299" y="1456"/>
                    <a:pt x="181" y="1880"/>
                    <a:pt x="20" y="2290"/>
                  </a:cubicBezTo>
                  <a:cubicBezTo>
                    <a:pt x="14" y="2308"/>
                    <a:pt x="0" y="2328"/>
                    <a:pt x="12" y="2347"/>
                  </a:cubicBezTo>
                  <a:cubicBezTo>
                    <a:pt x="18" y="2359"/>
                    <a:pt x="32" y="2366"/>
                    <a:pt x="45" y="2366"/>
                  </a:cubicBezTo>
                  <a:cubicBezTo>
                    <a:pt x="56" y="2366"/>
                    <a:pt x="67" y="2361"/>
                    <a:pt x="74" y="2350"/>
                  </a:cubicBezTo>
                  <a:cubicBezTo>
                    <a:pt x="272" y="1876"/>
                    <a:pt x="408" y="1376"/>
                    <a:pt x="497" y="870"/>
                  </a:cubicBezTo>
                  <a:cubicBezTo>
                    <a:pt x="529" y="700"/>
                    <a:pt x="547" y="526"/>
                    <a:pt x="558" y="353"/>
                  </a:cubicBezTo>
                  <a:cubicBezTo>
                    <a:pt x="561" y="236"/>
                    <a:pt x="570" y="115"/>
                    <a:pt x="5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35"/>
            <p:cNvSpPr/>
            <p:nvPr/>
          </p:nvSpPr>
          <p:spPr>
            <a:xfrm>
              <a:off x="6248325" y="1521300"/>
              <a:ext cx="11150" cy="37625"/>
            </a:xfrm>
            <a:custGeom>
              <a:avLst/>
              <a:gdLst/>
              <a:ahLst/>
              <a:cxnLst/>
              <a:rect l="l" t="t" r="r" b="b"/>
              <a:pathLst>
                <a:path w="446" h="1505" extrusionOk="0">
                  <a:moveTo>
                    <a:pt x="445" y="0"/>
                  </a:moveTo>
                  <a:cubicBezTo>
                    <a:pt x="409" y="212"/>
                    <a:pt x="368" y="424"/>
                    <a:pt x="318" y="634"/>
                  </a:cubicBezTo>
                  <a:cubicBezTo>
                    <a:pt x="332" y="459"/>
                    <a:pt x="331" y="283"/>
                    <a:pt x="315" y="109"/>
                  </a:cubicBezTo>
                  <a:cubicBezTo>
                    <a:pt x="300" y="408"/>
                    <a:pt x="256" y="679"/>
                    <a:pt x="192" y="975"/>
                  </a:cubicBezTo>
                  <a:cubicBezTo>
                    <a:pt x="192" y="987"/>
                    <a:pt x="188" y="998"/>
                    <a:pt x="186" y="1010"/>
                  </a:cubicBezTo>
                  <a:cubicBezTo>
                    <a:pt x="219" y="727"/>
                    <a:pt x="219" y="443"/>
                    <a:pt x="206" y="160"/>
                  </a:cubicBezTo>
                  <a:lnTo>
                    <a:pt x="206" y="160"/>
                  </a:lnTo>
                  <a:cubicBezTo>
                    <a:pt x="177" y="587"/>
                    <a:pt x="146" y="979"/>
                    <a:pt x="22" y="1391"/>
                  </a:cubicBezTo>
                  <a:cubicBezTo>
                    <a:pt x="17" y="1418"/>
                    <a:pt x="0" y="1447"/>
                    <a:pt x="3" y="1474"/>
                  </a:cubicBezTo>
                  <a:cubicBezTo>
                    <a:pt x="7" y="1492"/>
                    <a:pt x="24" y="1505"/>
                    <a:pt x="42" y="1505"/>
                  </a:cubicBezTo>
                  <a:cubicBezTo>
                    <a:pt x="49" y="1505"/>
                    <a:pt x="57" y="1503"/>
                    <a:pt x="63" y="1499"/>
                  </a:cubicBezTo>
                  <a:cubicBezTo>
                    <a:pt x="76" y="1493"/>
                    <a:pt x="81" y="1479"/>
                    <a:pt x="85" y="1467"/>
                  </a:cubicBezTo>
                  <a:cubicBezTo>
                    <a:pt x="119" y="1368"/>
                    <a:pt x="147" y="1266"/>
                    <a:pt x="163" y="1163"/>
                  </a:cubicBezTo>
                  <a:cubicBezTo>
                    <a:pt x="167" y="1138"/>
                    <a:pt x="170" y="1116"/>
                    <a:pt x="173" y="1091"/>
                  </a:cubicBezTo>
                  <a:cubicBezTo>
                    <a:pt x="173" y="1093"/>
                    <a:pt x="173" y="1096"/>
                    <a:pt x="176" y="1098"/>
                  </a:cubicBezTo>
                  <a:cubicBezTo>
                    <a:pt x="182" y="1110"/>
                    <a:pt x="196" y="1117"/>
                    <a:pt x="209" y="1117"/>
                  </a:cubicBezTo>
                  <a:cubicBezTo>
                    <a:pt x="221" y="1117"/>
                    <a:pt x="232" y="1112"/>
                    <a:pt x="238" y="1102"/>
                  </a:cubicBezTo>
                  <a:cubicBezTo>
                    <a:pt x="251" y="1082"/>
                    <a:pt x="254" y="1056"/>
                    <a:pt x="259" y="1033"/>
                  </a:cubicBezTo>
                  <a:cubicBezTo>
                    <a:pt x="265" y="1031"/>
                    <a:pt x="270" y="1029"/>
                    <a:pt x="275" y="1023"/>
                  </a:cubicBezTo>
                  <a:cubicBezTo>
                    <a:pt x="332" y="850"/>
                    <a:pt x="377" y="670"/>
                    <a:pt x="408" y="489"/>
                  </a:cubicBezTo>
                  <a:cubicBezTo>
                    <a:pt x="434" y="345"/>
                    <a:pt x="437" y="165"/>
                    <a:pt x="4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35"/>
            <p:cNvSpPr/>
            <p:nvPr/>
          </p:nvSpPr>
          <p:spPr>
            <a:xfrm>
              <a:off x="6225100" y="1735650"/>
              <a:ext cx="39025" cy="131800"/>
            </a:xfrm>
            <a:custGeom>
              <a:avLst/>
              <a:gdLst/>
              <a:ahLst/>
              <a:cxnLst/>
              <a:rect l="l" t="t" r="r" b="b"/>
              <a:pathLst>
                <a:path w="1561" h="5272" extrusionOk="0">
                  <a:moveTo>
                    <a:pt x="536" y="964"/>
                  </a:moveTo>
                  <a:cubicBezTo>
                    <a:pt x="536" y="964"/>
                    <a:pt x="537" y="965"/>
                    <a:pt x="537" y="966"/>
                  </a:cubicBezTo>
                  <a:lnTo>
                    <a:pt x="537" y="966"/>
                  </a:lnTo>
                  <a:cubicBezTo>
                    <a:pt x="537" y="965"/>
                    <a:pt x="536" y="965"/>
                    <a:pt x="536" y="964"/>
                  </a:cubicBezTo>
                  <a:close/>
                  <a:moveTo>
                    <a:pt x="61" y="1"/>
                  </a:moveTo>
                  <a:cubicBezTo>
                    <a:pt x="36" y="1"/>
                    <a:pt x="11" y="16"/>
                    <a:pt x="5" y="42"/>
                  </a:cubicBezTo>
                  <a:cubicBezTo>
                    <a:pt x="1" y="55"/>
                    <a:pt x="3" y="70"/>
                    <a:pt x="5" y="82"/>
                  </a:cubicBezTo>
                  <a:lnTo>
                    <a:pt x="5" y="82"/>
                  </a:lnTo>
                  <a:cubicBezTo>
                    <a:pt x="5" y="82"/>
                    <a:pt x="5" y="81"/>
                    <a:pt x="5" y="81"/>
                  </a:cubicBezTo>
                  <a:lnTo>
                    <a:pt x="5" y="81"/>
                  </a:lnTo>
                  <a:cubicBezTo>
                    <a:pt x="5" y="81"/>
                    <a:pt x="5" y="82"/>
                    <a:pt x="5" y="82"/>
                  </a:cubicBezTo>
                  <a:lnTo>
                    <a:pt x="5" y="82"/>
                  </a:lnTo>
                  <a:cubicBezTo>
                    <a:pt x="5" y="83"/>
                    <a:pt x="6" y="84"/>
                    <a:pt x="6" y="85"/>
                  </a:cubicBezTo>
                  <a:cubicBezTo>
                    <a:pt x="7" y="88"/>
                    <a:pt x="8" y="88"/>
                    <a:pt x="8" y="88"/>
                  </a:cubicBezTo>
                  <a:cubicBezTo>
                    <a:pt x="8" y="88"/>
                    <a:pt x="8" y="88"/>
                    <a:pt x="8" y="88"/>
                  </a:cubicBezTo>
                  <a:lnTo>
                    <a:pt x="8" y="88"/>
                  </a:lnTo>
                  <a:cubicBezTo>
                    <a:pt x="10" y="94"/>
                    <a:pt x="12" y="100"/>
                    <a:pt x="15" y="106"/>
                  </a:cubicBezTo>
                  <a:cubicBezTo>
                    <a:pt x="67" y="224"/>
                    <a:pt x="128" y="339"/>
                    <a:pt x="183" y="456"/>
                  </a:cubicBezTo>
                  <a:cubicBezTo>
                    <a:pt x="303" y="724"/>
                    <a:pt x="421" y="994"/>
                    <a:pt x="549" y="1257"/>
                  </a:cubicBezTo>
                  <a:cubicBezTo>
                    <a:pt x="756" y="1702"/>
                    <a:pt x="917" y="2032"/>
                    <a:pt x="1056" y="2500"/>
                  </a:cubicBezTo>
                  <a:cubicBezTo>
                    <a:pt x="1313" y="3412"/>
                    <a:pt x="1357" y="4393"/>
                    <a:pt x="924" y="5271"/>
                  </a:cubicBezTo>
                  <a:cubicBezTo>
                    <a:pt x="1444" y="4450"/>
                    <a:pt x="1388" y="3471"/>
                    <a:pt x="1164" y="2564"/>
                  </a:cubicBezTo>
                  <a:cubicBezTo>
                    <a:pt x="1022" y="2009"/>
                    <a:pt x="771" y="1491"/>
                    <a:pt x="540" y="970"/>
                  </a:cubicBezTo>
                  <a:lnTo>
                    <a:pt x="540" y="970"/>
                  </a:lnTo>
                  <a:cubicBezTo>
                    <a:pt x="623" y="1121"/>
                    <a:pt x="701" y="1275"/>
                    <a:pt x="773" y="1431"/>
                  </a:cubicBezTo>
                  <a:cubicBezTo>
                    <a:pt x="1025" y="1962"/>
                    <a:pt x="1225" y="2528"/>
                    <a:pt x="1338" y="3137"/>
                  </a:cubicBezTo>
                  <a:cubicBezTo>
                    <a:pt x="1466" y="3778"/>
                    <a:pt x="1461" y="4522"/>
                    <a:pt x="1111" y="5162"/>
                  </a:cubicBezTo>
                  <a:cubicBezTo>
                    <a:pt x="1506" y="4578"/>
                    <a:pt x="1561" y="3873"/>
                    <a:pt x="1442" y="3195"/>
                  </a:cubicBezTo>
                  <a:cubicBezTo>
                    <a:pt x="1327" y="2449"/>
                    <a:pt x="1059" y="1731"/>
                    <a:pt x="719" y="1058"/>
                  </a:cubicBezTo>
                  <a:cubicBezTo>
                    <a:pt x="610" y="843"/>
                    <a:pt x="487" y="636"/>
                    <a:pt x="358" y="432"/>
                  </a:cubicBezTo>
                  <a:cubicBezTo>
                    <a:pt x="319" y="377"/>
                    <a:pt x="288" y="309"/>
                    <a:pt x="239" y="261"/>
                  </a:cubicBezTo>
                  <a:cubicBezTo>
                    <a:pt x="230" y="256"/>
                    <a:pt x="221" y="255"/>
                    <a:pt x="211" y="255"/>
                  </a:cubicBezTo>
                  <a:cubicBezTo>
                    <a:pt x="165" y="160"/>
                    <a:pt x="140" y="101"/>
                    <a:pt x="108" y="28"/>
                  </a:cubicBezTo>
                  <a:cubicBezTo>
                    <a:pt x="98" y="9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35"/>
            <p:cNvSpPr/>
            <p:nvPr/>
          </p:nvSpPr>
          <p:spPr>
            <a:xfrm>
              <a:off x="6252500" y="1780475"/>
              <a:ext cx="18500" cy="83600"/>
            </a:xfrm>
            <a:custGeom>
              <a:avLst/>
              <a:gdLst/>
              <a:ahLst/>
              <a:cxnLst/>
              <a:rect l="l" t="t" r="r" b="b"/>
              <a:pathLst>
                <a:path w="740" h="3344" extrusionOk="0">
                  <a:moveTo>
                    <a:pt x="58" y="0"/>
                  </a:moveTo>
                  <a:cubicBezTo>
                    <a:pt x="44" y="0"/>
                    <a:pt x="30" y="7"/>
                    <a:pt x="22" y="19"/>
                  </a:cubicBezTo>
                  <a:cubicBezTo>
                    <a:pt x="0" y="45"/>
                    <a:pt x="21" y="76"/>
                    <a:pt x="32" y="102"/>
                  </a:cubicBezTo>
                  <a:cubicBezTo>
                    <a:pt x="114" y="276"/>
                    <a:pt x="163" y="393"/>
                    <a:pt x="231" y="573"/>
                  </a:cubicBezTo>
                  <a:cubicBezTo>
                    <a:pt x="379" y="957"/>
                    <a:pt x="442" y="1343"/>
                    <a:pt x="475" y="1725"/>
                  </a:cubicBezTo>
                  <a:cubicBezTo>
                    <a:pt x="515" y="2288"/>
                    <a:pt x="464" y="2831"/>
                    <a:pt x="220" y="3344"/>
                  </a:cubicBezTo>
                  <a:cubicBezTo>
                    <a:pt x="513" y="2866"/>
                    <a:pt x="607" y="2296"/>
                    <a:pt x="568" y="1742"/>
                  </a:cubicBezTo>
                  <a:lnTo>
                    <a:pt x="568" y="1742"/>
                  </a:lnTo>
                  <a:cubicBezTo>
                    <a:pt x="654" y="2240"/>
                    <a:pt x="617" y="2773"/>
                    <a:pt x="418" y="3271"/>
                  </a:cubicBezTo>
                  <a:cubicBezTo>
                    <a:pt x="529" y="3067"/>
                    <a:pt x="609" y="2844"/>
                    <a:pt x="657" y="2613"/>
                  </a:cubicBezTo>
                  <a:cubicBezTo>
                    <a:pt x="658" y="2644"/>
                    <a:pt x="659" y="2676"/>
                    <a:pt x="660" y="2708"/>
                  </a:cubicBezTo>
                  <a:cubicBezTo>
                    <a:pt x="673" y="2922"/>
                    <a:pt x="666" y="3119"/>
                    <a:pt x="578" y="3316"/>
                  </a:cubicBezTo>
                  <a:cubicBezTo>
                    <a:pt x="680" y="3146"/>
                    <a:pt x="720" y="2949"/>
                    <a:pt x="726" y="2752"/>
                  </a:cubicBezTo>
                  <a:cubicBezTo>
                    <a:pt x="740" y="2562"/>
                    <a:pt x="724" y="2324"/>
                    <a:pt x="704" y="2160"/>
                  </a:cubicBezTo>
                  <a:cubicBezTo>
                    <a:pt x="704" y="1950"/>
                    <a:pt x="674" y="1742"/>
                    <a:pt x="607" y="1542"/>
                  </a:cubicBezTo>
                  <a:cubicBezTo>
                    <a:pt x="599" y="1535"/>
                    <a:pt x="589" y="1531"/>
                    <a:pt x="579" y="1531"/>
                  </a:cubicBezTo>
                  <a:cubicBezTo>
                    <a:pt x="569" y="1531"/>
                    <a:pt x="558" y="1535"/>
                    <a:pt x="550" y="1542"/>
                  </a:cubicBezTo>
                  <a:cubicBezTo>
                    <a:pt x="511" y="1148"/>
                    <a:pt x="432" y="757"/>
                    <a:pt x="271" y="394"/>
                  </a:cubicBezTo>
                  <a:cubicBezTo>
                    <a:pt x="230" y="295"/>
                    <a:pt x="187" y="195"/>
                    <a:pt x="139" y="100"/>
                  </a:cubicBezTo>
                  <a:cubicBezTo>
                    <a:pt x="122" y="70"/>
                    <a:pt x="113" y="30"/>
                    <a:pt x="84" y="8"/>
                  </a:cubicBezTo>
                  <a:cubicBezTo>
                    <a:pt x="76" y="3"/>
                    <a:pt x="67" y="0"/>
                    <a:pt x="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35"/>
            <p:cNvSpPr/>
            <p:nvPr/>
          </p:nvSpPr>
          <p:spPr>
            <a:xfrm>
              <a:off x="6201225" y="1565300"/>
              <a:ext cx="20775" cy="86125"/>
            </a:xfrm>
            <a:custGeom>
              <a:avLst/>
              <a:gdLst/>
              <a:ahLst/>
              <a:cxnLst/>
              <a:rect l="l" t="t" r="r" b="b"/>
              <a:pathLst>
                <a:path w="831" h="3445" extrusionOk="0">
                  <a:moveTo>
                    <a:pt x="566" y="2635"/>
                  </a:moveTo>
                  <a:lnTo>
                    <a:pt x="566" y="2635"/>
                  </a:lnTo>
                  <a:cubicBezTo>
                    <a:pt x="572" y="2639"/>
                    <a:pt x="580" y="2642"/>
                    <a:pt x="588" y="2643"/>
                  </a:cubicBezTo>
                  <a:cubicBezTo>
                    <a:pt x="585" y="2663"/>
                    <a:pt x="583" y="2683"/>
                    <a:pt x="580" y="2704"/>
                  </a:cubicBezTo>
                  <a:cubicBezTo>
                    <a:pt x="574" y="2680"/>
                    <a:pt x="569" y="2657"/>
                    <a:pt x="566" y="2635"/>
                  </a:cubicBezTo>
                  <a:close/>
                  <a:moveTo>
                    <a:pt x="340" y="155"/>
                  </a:moveTo>
                  <a:cubicBezTo>
                    <a:pt x="342" y="157"/>
                    <a:pt x="345" y="161"/>
                    <a:pt x="348" y="166"/>
                  </a:cubicBezTo>
                  <a:cubicBezTo>
                    <a:pt x="512" y="507"/>
                    <a:pt x="676" y="1105"/>
                    <a:pt x="695" y="1531"/>
                  </a:cubicBezTo>
                  <a:cubicBezTo>
                    <a:pt x="701" y="1631"/>
                    <a:pt x="700" y="1727"/>
                    <a:pt x="695" y="1821"/>
                  </a:cubicBezTo>
                  <a:cubicBezTo>
                    <a:pt x="676" y="1659"/>
                    <a:pt x="643" y="1497"/>
                    <a:pt x="597" y="1341"/>
                  </a:cubicBezTo>
                  <a:lnTo>
                    <a:pt x="597" y="1341"/>
                  </a:lnTo>
                  <a:cubicBezTo>
                    <a:pt x="624" y="1520"/>
                    <a:pt x="635" y="1703"/>
                    <a:pt x="634" y="1886"/>
                  </a:cubicBezTo>
                  <a:cubicBezTo>
                    <a:pt x="625" y="1835"/>
                    <a:pt x="615" y="1785"/>
                    <a:pt x="604" y="1736"/>
                  </a:cubicBezTo>
                  <a:cubicBezTo>
                    <a:pt x="549" y="1463"/>
                    <a:pt x="496" y="1211"/>
                    <a:pt x="486" y="937"/>
                  </a:cubicBezTo>
                  <a:lnTo>
                    <a:pt x="486" y="937"/>
                  </a:lnTo>
                  <a:cubicBezTo>
                    <a:pt x="449" y="1331"/>
                    <a:pt x="531" y="1721"/>
                    <a:pt x="557" y="2114"/>
                  </a:cubicBezTo>
                  <a:cubicBezTo>
                    <a:pt x="558" y="2119"/>
                    <a:pt x="558" y="2125"/>
                    <a:pt x="558" y="2130"/>
                  </a:cubicBezTo>
                  <a:cubicBezTo>
                    <a:pt x="511" y="1914"/>
                    <a:pt x="458" y="1697"/>
                    <a:pt x="427" y="1478"/>
                  </a:cubicBezTo>
                  <a:cubicBezTo>
                    <a:pt x="397" y="1249"/>
                    <a:pt x="382" y="912"/>
                    <a:pt x="417" y="647"/>
                  </a:cubicBezTo>
                  <a:lnTo>
                    <a:pt x="417" y="647"/>
                  </a:lnTo>
                  <a:cubicBezTo>
                    <a:pt x="342" y="990"/>
                    <a:pt x="332" y="1347"/>
                    <a:pt x="379" y="1694"/>
                  </a:cubicBezTo>
                  <a:cubicBezTo>
                    <a:pt x="398" y="1864"/>
                    <a:pt x="468" y="2155"/>
                    <a:pt x="508" y="2365"/>
                  </a:cubicBezTo>
                  <a:cubicBezTo>
                    <a:pt x="515" y="2396"/>
                    <a:pt x="518" y="2422"/>
                    <a:pt x="522" y="2450"/>
                  </a:cubicBezTo>
                  <a:cubicBezTo>
                    <a:pt x="460" y="2204"/>
                    <a:pt x="389" y="1961"/>
                    <a:pt x="350" y="1710"/>
                  </a:cubicBezTo>
                  <a:cubicBezTo>
                    <a:pt x="320" y="1523"/>
                    <a:pt x="296" y="1272"/>
                    <a:pt x="301" y="1021"/>
                  </a:cubicBezTo>
                  <a:cubicBezTo>
                    <a:pt x="301" y="805"/>
                    <a:pt x="330" y="590"/>
                    <a:pt x="341" y="376"/>
                  </a:cubicBezTo>
                  <a:lnTo>
                    <a:pt x="341" y="376"/>
                  </a:lnTo>
                  <a:cubicBezTo>
                    <a:pt x="296" y="644"/>
                    <a:pt x="239" y="910"/>
                    <a:pt x="232" y="1182"/>
                  </a:cubicBezTo>
                  <a:cubicBezTo>
                    <a:pt x="218" y="1452"/>
                    <a:pt x="253" y="1724"/>
                    <a:pt x="315" y="1987"/>
                  </a:cubicBezTo>
                  <a:cubicBezTo>
                    <a:pt x="374" y="2264"/>
                    <a:pt x="466" y="2567"/>
                    <a:pt x="499" y="2822"/>
                  </a:cubicBezTo>
                  <a:cubicBezTo>
                    <a:pt x="430" y="2499"/>
                    <a:pt x="293" y="2098"/>
                    <a:pt x="233" y="1763"/>
                  </a:cubicBezTo>
                  <a:cubicBezTo>
                    <a:pt x="144" y="1269"/>
                    <a:pt x="171" y="604"/>
                    <a:pt x="340" y="155"/>
                  </a:cubicBezTo>
                  <a:close/>
                  <a:moveTo>
                    <a:pt x="336" y="0"/>
                  </a:moveTo>
                  <a:cubicBezTo>
                    <a:pt x="281" y="0"/>
                    <a:pt x="222" y="60"/>
                    <a:pt x="199" y="125"/>
                  </a:cubicBezTo>
                  <a:cubicBezTo>
                    <a:pt x="20" y="566"/>
                    <a:pt x="1" y="1235"/>
                    <a:pt x="94" y="1764"/>
                  </a:cubicBezTo>
                  <a:cubicBezTo>
                    <a:pt x="171" y="2212"/>
                    <a:pt x="336" y="2639"/>
                    <a:pt x="417" y="3086"/>
                  </a:cubicBezTo>
                  <a:cubicBezTo>
                    <a:pt x="435" y="3190"/>
                    <a:pt x="441" y="3221"/>
                    <a:pt x="449" y="3327"/>
                  </a:cubicBezTo>
                  <a:cubicBezTo>
                    <a:pt x="450" y="3345"/>
                    <a:pt x="453" y="3366"/>
                    <a:pt x="454" y="3385"/>
                  </a:cubicBezTo>
                  <a:cubicBezTo>
                    <a:pt x="454" y="3392"/>
                    <a:pt x="455" y="3398"/>
                    <a:pt x="455" y="3400"/>
                  </a:cubicBezTo>
                  <a:cubicBezTo>
                    <a:pt x="456" y="3419"/>
                    <a:pt x="469" y="3439"/>
                    <a:pt x="490" y="3443"/>
                  </a:cubicBezTo>
                  <a:cubicBezTo>
                    <a:pt x="494" y="3444"/>
                    <a:pt x="498" y="3445"/>
                    <a:pt x="503" y="3445"/>
                  </a:cubicBezTo>
                  <a:cubicBezTo>
                    <a:pt x="516" y="3445"/>
                    <a:pt x="529" y="3440"/>
                    <a:pt x="537" y="3431"/>
                  </a:cubicBezTo>
                  <a:cubicBezTo>
                    <a:pt x="547" y="3421"/>
                    <a:pt x="552" y="3409"/>
                    <a:pt x="552" y="3396"/>
                  </a:cubicBezTo>
                  <a:lnTo>
                    <a:pt x="552" y="3392"/>
                  </a:lnTo>
                  <a:cubicBezTo>
                    <a:pt x="553" y="3389"/>
                    <a:pt x="553" y="3388"/>
                    <a:pt x="553" y="3387"/>
                  </a:cubicBezTo>
                  <a:cubicBezTo>
                    <a:pt x="554" y="3359"/>
                    <a:pt x="556" y="3332"/>
                    <a:pt x="554" y="3305"/>
                  </a:cubicBezTo>
                  <a:cubicBezTo>
                    <a:pt x="548" y="3181"/>
                    <a:pt x="538" y="3087"/>
                    <a:pt x="527" y="3001"/>
                  </a:cubicBezTo>
                  <a:cubicBezTo>
                    <a:pt x="525" y="2984"/>
                    <a:pt x="522" y="2966"/>
                    <a:pt x="520" y="2948"/>
                  </a:cubicBezTo>
                  <a:lnTo>
                    <a:pt x="520" y="2948"/>
                  </a:lnTo>
                  <a:cubicBezTo>
                    <a:pt x="528" y="2959"/>
                    <a:pt x="542" y="2967"/>
                    <a:pt x="557" y="2967"/>
                  </a:cubicBezTo>
                  <a:cubicBezTo>
                    <a:pt x="556" y="2988"/>
                    <a:pt x="554" y="3008"/>
                    <a:pt x="554" y="3029"/>
                  </a:cubicBezTo>
                  <a:cubicBezTo>
                    <a:pt x="558" y="3007"/>
                    <a:pt x="562" y="2987"/>
                    <a:pt x="566" y="2966"/>
                  </a:cubicBezTo>
                  <a:cubicBezTo>
                    <a:pt x="574" y="2965"/>
                    <a:pt x="585" y="2960"/>
                    <a:pt x="595" y="2952"/>
                  </a:cubicBezTo>
                  <a:cubicBezTo>
                    <a:pt x="624" y="2921"/>
                    <a:pt x="605" y="2876"/>
                    <a:pt x="604" y="2839"/>
                  </a:cubicBezTo>
                  <a:cubicBezTo>
                    <a:pt x="603" y="2828"/>
                    <a:pt x="600" y="2819"/>
                    <a:pt x="599" y="2809"/>
                  </a:cubicBezTo>
                  <a:cubicBezTo>
                    <a:pt x="613" y="2752"/>
                    <a:pt x="628" y="2695"/>
                    <a:pt x="641" y="2639"/>
                  </a:cubicBezTo>
                  <a:cubicBezTo>
                    <a:pt x="662" y="2622"/>
                    <a:pt x="664" y="2589"/>
                    <a:pt x="665" y="2553"/>
                  </a:cubicBezTo>
                  <a:cubicBezTo>
                    <a:pt x="742" y="2262"/>
                    <a:pt x="825" y="1973"/>
                    <a:pt x="831" y="1673"/>
                  </a:cubicBezTo>
                  <a:cubicBezTo>
                    <a:pt x="825" y="1276"/>
                    <a:pt x="731" y="895"/>
                    <a:pt x="590" y="489"/>
                  </a:cubicBezTo>
                  <a:cubicBezTo>
                    <a:pt x="542" y="350"/>
                    <a:pt x="446" y="151"/>
                    <a:pt x="433" y="108"/>
                  </a:cubicBezTo>
                  <a:cubicBezTo>
                    <a:pt x="412" y="30"/>
                    <a:pt x="375" y="0"/>
                    <a:pt x="3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35"/>
            <p:cNvSpPr/>
            <p:nvPr/>
          </p:nvSpPr>
          <p:spPr>
            <a:xfrm>
              <a:off x="6215000" y="1654950"/>
              <a:ext cx="20750" cy="70425"/>
            </a:xfrm>
            <a:custGeom>
              <a:avLst/>
              <a:gdLst/>
              <a:ahLst/>
              <a:cxnLst/>
              <a:rect l="l" t="t" r="r" b="b"/>
              <a:pathLst>
                <a:path w="830" h="2817" extrusionOk="0">
                  <a:moveTo>
                    <a:pt x="652" y="132"/>
                  </a:moveTo>
                  <a:cubicBezTo>
                    <a:pt x="659" y="154"/>
                    <a:pt x="661" y="179"/>
                    <a:pt x="669" y="227"/>
                  </a:cubicBezTo>
                  <a:cubicBezTo>
                    <a:pt x="701" y="571"/>
                    <a:pt x="664" y="1018"/>
                    <a:pt x="511" y="1396"/>
                  </a:cubicBezTo>
                  <a:cubicBezTo>
                    <a:pt x="402" y="1679"/>
                    <a:pt x="242" y="1963"/>
                    <a:pt x="180" y="2310"/>
                  </a:cubicBezTo>
                  <a:cubicBezTo>
                    <a:pt x="177" y="2295"/>
                    <a:pt x="175" y="2277"/>
                    <a:pt x="172" y="2262"/>
                  </a:cubicBezTo>
                  <a:cubicBezTo>
                    <a:pt x="182" y="2203"/>
                    <a:pt x="194" y="2133"/>
                    <a:pt x="216" y="2055"/>
                  </a:cubicBezTo>
                  <a:cubicBezTo>
                    <a:pt x="288" y="1769"/>
                    <a:pt x="388" y="1607"/>
                    <a:pt x="486" y="1332"/>
                  </a:cubicBezTo>
                  <a:cubicBezTo>
                    <a:pt x="589" y="1051"/>
                    <a:pt x="643" y="750"/>
                    <a:pt x="649" y="451"/>
                  </a:cubicBezTo>
                  <a:lnTo>
                    <a:pt x="649" y="451"/>
                  </a:lnTo>
                  <a:cubicBezTo>
                    <a:pt x="603" y="813"/>
                    <a:pt x="494" y="1156"/>
                    <a:pt x="348" y="1463"/>
                  </a:cubicBezTo>
                  <a:cubicBezTo>
                    <a:pt x="268" y="1637"/>
                    <a:pt x="193" y="1811"/>
                    <a:pt x="140" y="1994"/>
                  </a:cubicBezTo>
                  <a:cubicBezTo>
                    <a:pt x="140" y="1991"/>
                    <a:pt x="139" y="1986"/>
                    <a:pt x="139" y="1979"/>
                  </a:cubicBezTo>
                  <a:cubicBezTo>
                    <a:pt x="166" y="1857"/>
                    <a:pt x="203" y="1711"/>
                    <a:pt x="249" y="1601"/>
                  </a:cubicBezTo>
                  <a:cubicBezTo>
                    <a:pt x="315" y="1424"/>
                    <a:pt x="379" y="1245"/>
                    <a:pt x="443" y="1067"/>
                  </a:cubicBezTo>
                  <a:cubicBezTo>
                    <a:pt x="480" y="958"/>
                    <a:pt x="521" y="849"/>
                    <a:pt x="533" y="734"/>
                  </a:cubicBezTo>
                  <a:lnTo>
                    <a:pt x="533" y="734"/>
                  </a:lnTo>
                  <a:cubicBezTo>
                    <a:pt x="504" y="864"/>
                    <a:pt x="443" y="973"/>
                    <a:pt x="387" y="1096"/>
                  </a:cubicBezTo>
                  <a:cubicBezTo>
                    <a:pt x="321" y="1241"/>
                    <a:pt x="250" y="1385"/>
                    <a:pt x="186" y="1533"/>
                  </a:cubicBezTo>
                  <a:cubicBezTo>
                    <a:pt x="234" y="1319"/>
                    <a:pt x="304" y="1116"/>
                    <a:pt x="412" y="931"/>
                  </a:cubicBezTo>
                  <a:lnTo>
                    <a:pt x="412" y="931"/>
                  </a:lnTo>
                  <a:cubicBezTo>
                    <a:pt x="309" y="1056"/>
                    <a:pt x="228" y="1200"/>
                    <a:pt x="167" y="1350"/>
                  </a:cubicBezTo>
                  <a:cubicBezTo>
                    <a:pt x="176" y="1297"/>
                    <a:pt x="186" y="1242"/>
                    <a:pt x="199" y="1191"/>
                  </a:cubicBezTo>
                  <a:cubicBezTo>
                    <a:pt x="279" y="879"/>
                    <a:pt x="388" y="637"/>
                    <a:pt x="531" y="349"/>
                  </a:cubicBezTo>
                  <a:cubicBezTo>
                    <a:pt x="566" y="277"/>
                    <a:pt x="620" y="180"/>
                    <a:pt x="652" y="132"/>
                  </a:cubicBezTo>
                  <a:close/>
                  <a:moveTo>
                    <a:pt x="662" y="0"/>
                  </a:moveTo>
                  <a:cubicBezTo>
                    <a:pt x="634" y="0"/>
                    <a:pt x="606" y="18"/>
                    <a:pt x="589" y="61"/>
                  </a:cubicBezTo>
                  <a:cubicBezTo>
                    <a:pt x="470" y="293"/>
                    <a:pt x="284" y="631"/>
                    <a:pt x="183" y="921"/>
                  </a:cubicBezTo>
                  <a:cubicBezTo>
                    <a:pt x="63" y="1240"/>
                    <a:pt x="20" y="1580"/>
                    <a:pt x="49" y="1914"/>
                  </a:cubicBezTo>
                  <a:cubicBezTo>
                    <a:pt x="34" y="1972"/>
                    <a:pt x="22" y="2034"/>
                    <a:pt x="16" y="2096"/>
                  </a:cubicBezTo>
                  <a:cubicBezTo>
                    <a:pt x="12" y="2132"/>
                    <a:pt x="1" y="2186"/>
                    <a:pt x="44" y="2199"/>
                  </a:cubicBezTo>
                  <a:cubicBezTo>
                    <a:pt x="48" y="2200"/>
                    <a:pt x="52" y="2200"/>
                    <a:pt x="56" y="2200"/>
                  </a:cubicBezTo>
                  <a:cubicBezTo>
                    <a:pt x="68" y="2200"/>
                    <a:pt x="80" y="2196"/>
                    <a:pt x="88" y="2189"/>
                  </a:cubicBezTo>
                  <a:cubicBezTo>
                    <a:pt x="88" y="2192"/>
                    <a:pt x="89" y="2194"/>
                    <a:pt x="89" y="2197"/>
                  </a:cubicBezTo>
                  <a:cubicBezTo>
                    <a:pt x="77" y="2267"/>
                    <a:pt x="67" y="2339"/>
                    <a:pt x="62" y="2414"/>
                  </a:cubicBezTo>
                  <a:cubicBezTo>
                    <a:pt x="59" y="2443"/>
                    <a:pt x="83" y="2461"/>
                    <a:pt x="107" y="2461"/>
                  </a:cubicBezTo>
                  <a:cubicBezTo>
                    <a:pt x="123" y="2461"/>
                    <a:pt x="138" y="2453"/>
                    <a:pt x="145" y="2435"/>
                  </a:cubicBezTo>
                  <a:cubicBezTo>
                    <a:pt x="146" y="2430"/>
                    <a:pt x="147" y="2423"/>
                    <a:pt x="149" y="2416"/>
                  </a:cubicBezTo>
                  <a:cubicBezTo>
                    <a:pt x="152" y="2430"/>
                    <a:pt x="156" y="2441"/>
                    <a:pt x="160" y="2454"/>
                  </a:cubicBezTo>
                  <a:cubicBezTo>
                    <a:pt x="159" y="2463"/>
                    <a:pt x="157" y="2471"/>
                    <a:pt x="157" y="2480"/>
                  </a:cubicBezTo>
                  <a:cubicBezTo>
                    <a:pt x="151" y="2559"/>
                    <a:pt x="150" y="2638"/>
                    <a:pt x="154" y="2718"/>
                  </a:cubicBezTo>
                  <a:cubicBezTo>
                    <a:pt x="156" y="2741"/>
                    <a:pt x="151" y="2768"/>
                    <a:pt x="161" y="2790"/>
                  </a:cubicBezTo>
                  <a:cubicBezTo>
                    <a:pt x="169" y="2802"/>
                    <a:pt x="183" y="2809"/>
                    <a:pt x="197" y="2809"/>
                  </a:cubicBezTo>
                  <a:cubicBezTo>
                    <a:pt x="208" y="2809"/>
                    <a:pt x="218" y="2806"/>
                    <a:pt x="226" y="2797"/>
                  </a:cubicBezTo>
                  <a:cubicBezTo>
                    <a:pt x="250" y="2768"/>
                    <a:pt x="233" y="2710"/>
                    <a:pt x="238" y="2673"/>
                  </a:cubicBezTo>
                  <a:lnTo>
                    <a:pt x="238" y="2658"/>
                  </a:lnTo>
                  <a:cubicBezTo>
                    <a:pt x="260" y="2713"/>
                    <a:pt x="286" y="2765"/>
                    <a:pt x="314" y="2817"/>
                  </a:cubicBezTo>
                  <a:cubicBezTo>
                    <a:pt x="286" y="2741"/>
                    <a:pt x="262" y="2663"/>
                    <a:pt x="240" y="2586"/>
                  </a:cubicBezTo>
                  <a:cubicBezTo>
                    <a:pt x="244" y="2483"/>
                    <a:pt x="252" y="2430"/>
                    <a:pt x="278" y="2308"/>
                  </a:cubicBezTo>
                  <a:cubicBezTo>
                    <a:pt x="332" y="2037"/>
                    <a:pt x="531" y="1733"/>
                    <a:pt x="669" y="1389"/>
                  </a:cubicBezTo>
                  <a:cubicBezTo>
                    <a:pt x="741" y="1202"/>
                    <a:pt x="777" y="1001"/>
                    <a:pt x="799" y="801"/>
                  </a:cubicBezTo>
                  <a:cubicBezTo>
                    <a:pt x="830" y="486"/>
                    <a:pt x="824" y="325"/>
                    <a:pt x="759" y="91"/>
                  </a:cubicBezTo>
                  <a:cubicBezTo>
                    <a:pt x="744" y="36"/>
                    <a:pt x="702" y="0"/>
                    <a:pt x="6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35"/>
            <p:cNvSpPr/>
            <p:nvPr/>
          </p:nvSpPr>
          <p:spPr>
            <a:xfrm>
              <a:off x="5895150" y="1147175"/>
              <a:ext cx="203400" cy="67175"/>
            </a:xfrm>
            <a:custGeom>
              <a:avLst/>
              <a:gdLst/>
              <a:ahLst/>
              <a:cxnLst/>
              <a:rect l="l" t="t" r="r" b="b"/>
              <a:pathLst>
                <a:path w="8136" h="2687" extrusionOk="0">
                  <a:moveTo>
                    <a:pt x="7858" y="160"/>
                  </a:moveTo>
                  <a:lnTo>
                    <a:pt x="7858" y="160"/>
                  </a:lnTo>
                  <a:cubicBezTo>
                    <a:pt x="7859" y="161"/>
                    <a:pt x="7861" y="161"/>
                    <a:pt x="7862" y="162"/>
                  </a:cubicBezTo>
                  <a:lnTo>
                    <a:pt x="7862" y="162"/>
                  </a:lnTo>
                  <a:cubicBezTo>
                    <a:pt x="7861" y="161"/>
                    <a:pt x="7859" y="161"/>
                    <a:pt x="7858" y="160"/>
                  </a:cubicBezTo>
                  <a:close/>
                  <a:moveTo>
                    <a:pt x="7225" y="162"/>
                  </a:moveTo>
                  <a:cubicBezTo>
                    <a:pt x="7414" y="162"/>
                    <a:pt x="7599" y="198"/>
                    <a:pt x="7763" y="278"/>
                  </a:cubicBezTo>
                  <a:cubicBezTo>
                    <a:pt x="7859" y="330"/>
                    <a:pt x="7895" y="360"/>
                    <a:pt x="7902" y="470"/>
                  </a:cubicBezTo>
                  <a:cubicBezTo>
                    <a:pt x="7930" y="671"/>
                    <a:pt x="7948" y="975"/>
                    <a:pt x="7939" y="1258"/>
                  </a:cubicBezTo>
                  <a:cubicBezTo>
                    <a:pt x="7790" y="1037"/>
                    <a:pt x="7582" y="871"/>
                    <a:pt x="7285" y="799"/>
                  </a:cubicBezTo>
                  <a:cubicBezTo>
                    <a:pt x="7207" y="781"/>
                    <a:pt x="7128" y="772"/>
                    <a:pt x="7050" y="772"/>
                  </a:cubicBezTo>
                  <a:cubicBezTo>
                    <a:pt x="6724" y="772"/>
                    <a:pt x="6407" y="917"/>
                    <a:pt x="6136" y="1094"/>
                  </a:cubicBezTo>
                  <a:cubicBezTo>
                    <a:pt x="5837" y="1285"/>
                    <a:pt x="5559" y="1506"/>
                    <a:pt x="5273" y="1714"/>
                  </a:cubicBezTo>
                  <a:cubicBezTo>
                    <a:pt x="5116" y="1831"/>
                    <a:pt x="4955" y="1938"/>
                    <a:pt x="4792" y="2034"/>
                  </a:cubicBezTo>
                  <a:cubicBezTo>
                    <a:pt x="4970" y="1891"/>
                    <a:pt x="5137" y="1735"/>
                    <a:pt x="5286" y="1562"/>
                  </a:cubicBezTo>
                  <a:cubicBezTo>
                    <a:pt x="5588" y="1216"/>
                    <a:pt x="5757" y="907"/>
                    <a:pt x="6107" y="599"/>
                  </a:cubicBezTo>
                  <a:cubicBezTo>
                    <a:pt x="6394" y="329"/>
                    <a:pt x="6820" y="162"/>
                    <a:pt x="7225" y="162"/>
                  </a:cubicBezTo>
                  <a:close/>
                  <a:moveTo>
                    <a:pt x="7178" y="0"/>
                  </a:moveTo>
                  <a:cubicBezTo>
                    <a:pt x="6860" y="0"/>
                    <a:pt x="6528" y="93"/>
                    <a:pt x="6241" y="275"/>
                  </a:cubicBezTo>
                  <a:cubicBezTo>
                    <a:pt x="5576" y="714"/>
                    <a:pt x="5369" y="1310"/>
                    <a:pt x="4807" y="1805"/>
                  </a:cubicBezTo>
                  <a:cubicBezTo>
                    <a:pt x="4494" y="2087"/>
                    <a:pt x="4105" y="2350"/>
                    <a:pt x="3695" y="2455"/>
                  </a:cubicBezTo>
                  <a:cubicBezTo>
                    <a:pt x="3582" y="2474"/>
                    <a:pt x="3469" y="2488"/>
                    <a:pt x="3352" y="2492"/>
                  </a:cubicBezTo>
                  <a:cubicBezTo>
                    <a:pt x="3338" y="2492"/>
                    <a:pt x="3325" y="2492"/>
                    <a:pt x="3311" y="2492"/>
                  </a:cubicBezTo>
                  <a:cubicBezTo>
                    <a:pt x="2788" y="2492"/>
                    <a:pt x="2227" y="2306"/>
                    <a:pt x="1766" y="2093"/>
                  </a:cubicBezTo>
                  <a:cubicBezTo>
                    <a:pt x="1235" y="1854"/>
                    <a:pt x="777" y="1571"/>
                    <a:pt x="269" y="1383"/>
                  </a:cubicBezTo>
                  <a:cubicBezTo>
                    <a:pt x="183" y="1350"/>
                    <a:pt x="93" y="1318"/>
                    <a:pt x="0" y="1288"/>
                  </a:cubicBezTo>
                  <a:lnTo>
                    <a:pt x="0" y="1288"/>
                  </a:lnTo>
                  <a:cubicBezTo>
                    <a:pt x="1" y="1295"/>
                    <a:pt x="4" y="1303"/>
                    <a:pt x="5" y="1311"/>
                  </a:cubicBezTo>
                  <a:cubicBezTo>
                    <a:pt x="16" y="1352"/>
                    <a:pt x="25" y="1393"/>
                    <a:pt x="35" y="1436"/>
                  </a:cubicBezTo>
                  <a:cubicBezTo>
                    <a:pt x="184" y="1495"/>
                    <a:pt x="331" y="1565"/>
                    <a:pt x="483" y="1642"/>
                  </a:cubicBezTo>
                  <a:cubicBezTo>
                    <a:pt x="535" y="1668"/>
                    <a:pt x="585" y="1695"/>
                    <a:pt x="637" y="1720"/>
                  </a:cubicBezTo>
                  <a:cubicBezTo>
                    <a:pt x="452" y="1669"/>
                    <a:pt x="263" y="1630"/>
                    <a:pt x="73" y="1607"/>
                  </a:cubicBezTo>
                  <a:lnTo>
                    <a:pt x="73" y="1607"/>
                  </a:lnTo>
                  <a:cubicBezTo>
                    <a:pt x="81" y="1646"/>
                    <a:pt x="90" y="1685"/>
                    <a:pt x="98" y="1726"/>
                  </a:cubicBezTo>
                  <a:lnTo>
                    <a:pt x="98" y="1727"/>
                  </a:lnTo>
                  <a:cubicBezTo>
                    <a:pt x="465" y="1770"/>
                    <a:pt x="829" y="1870"/>
                    <a:pt x="1174" y="2002"/>
                  </a:cubicBezTo>
                  <a:cubicBezTo>
                    <a:pt x="1862" y="2360"/>
                    <a:pt x="2574" y="2687"/>
                    <a:pt x="3358" y="2687"/>
                  </a:cubicBezTo>
                  <a:cubicBezTo>
                    <a:pt x="3366" y="2687"/>
                    <a:pt x="3375" y="2687"/>
                    <a:pt x="3383" y="2686"/>
                  </a:cubicBezTo>
                  <a:cubicBezTo>
                    <a:pt x="3911" y="2665"/>
                    <a:pt x="4423" y="2481"/>
                    <a:pt x="4875" y="2215"/>
                  </a:cubicBezTo>
                  <a:cubicBezTo>
                    <a:pt x="5286" y="1973"/>
                    <a:pt x="5651" y="1664"/>
                    <a:pt x="6043" y="1392"/>
                  </a:cubicBezTo>
                  <a:cubicBezTo>
                    <a:pt x="6319" y="1204"/>
                    <a:pt x="6545" y="1056"/>
                    <a:pt x="6829" y="992"/>
                  </a:cubicBezTo>
                  <a:cubicBezTo>
                    <a:pt x="6901" y="976"/>
                    <a:pt x="6972" y="968"/>
                    <a:pt x="7042" y="968"/>
                  </a:cubicBezTo>
                  <a:cubicBezTo>
                    <a:pt x="7399" y="968"/>
                    <a:pt x="7723" y="1175"/>
                    <a:pt x="7898" y="1571"/>
                  </a:cubicBezTo>
                  <a:cubicBezTo>
                    <a:pt x="7899" y="1574"/>
                    <a:pt x="7902" y="1579"/>
                    <a:pt x="7903" y="1584"/>
                  </a:cubicBezTo>
                  <a:cubicBezTo>
                    <a:pt x="7908" y="1595"/>
                    <a:pt x="7912" y="1607"/>
                    <a:pt x="7919" y="1618"/>
                  </a:cubicBezTo>
                  <a:cubicBezTo>
                    <a:pt x="7938" y="1659"/>
                    <a:pt x="7978" y="1683"/>
                    <a:pt x="8017" y="1683"/>
                  </a:cubicBezTo>
                  <a:cubicBezTo>
                    <a:pt x="8048" y="1683"/>
                    <a:pt x="8078" y="1668"/>
                    <a:pt x="8098" y="1635"/>
                  </a:cubicBezTo>
                  <a:cubicBezTo>
                    <a:pt x="8123" y="1584"/>
                    <a:pt x="8106" y="1525"/>
                    <a:pt x="8113" y="1470"/>
                  </a:cubicBezTo>
                  <a:cubicBezTo>
                    <a:pt x="8129" y="1298"/>
                    <a:pt x="8136" y="1124"/>
                    <a:pt x="8129" y="952"/>
                  </a:cubicBezTo>
                  <a:cubicBezTo>
                    <a:pt x="8126" y="803"/>
                    <a:pt x="8095" y="572"/>
                    <a:pt x="8085" y="502"/>
                  </a:cubicBezTo>
                  <a:cubicBezTo>
                    <a:pt x="8063" y="379"/>
                    <a:pt x="8068" y="335"/>
                    <a:pt x="8003" y="260"/>
                  </a:cubicBezTo>
                  <a:cubicBezTo>
                    <a:pt x="7966" y="222"/>
                    <a:pt x="7922" y="188"/>
                    <a:pt x="7873" y="167"/>
                  </a:cubicBezTo>
                  <a:lnTo>
                    <a:pt x="7873" y="167"/>
                  </a:lnTo>
                  <a:cubicBezTo>
                    <a:pt x="7874" y="167"/>
                    <a:pt x="7875" y="167"/>
                    <a:pt x="7876" y="167"/>
                  </a:cubicBezTo>
                  <a:cubicBezTo>
                    <a:pt x="7789" y="119"/>
                    <a:pt x="7693" y="85"/>
                    <a:pt x="7596" y="58"/>
                  </a:cubicBezTo>
                  <a:cubicBezTo>
                    <a:pt x="7463" y="19"/>
                    <a:pt x="7322" y="0"/>
                    <a:pt x="71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35"/>
            <p:cNvSpPr/>
            <p:nvPr/>
          </p:nvSpPr>
          <p:spPr>
            <a:xfrm>
              <a:off x="6014475" y="1152800"/>
              <a:ext cx="77150" cy="44225"/>
            </a:xfrm>
            <a:custGeom>
              <a:avLst/>
              <a:gdLst/>
              <a:ahLst/>
              <a:cxnLst/>
              <a:rect l="l" t="t" r="r" b="b"/>
              <a:pathLst>
                <a:path w="3086" h="1769" extrusionOk="0">
                  <a:moveTo>
                    <a:pt x="830" y="778"/>
                  </a:moveTo>
                  <a:cubicBezTo>
                    <a:pt x="829" y="779"/>
                    <a:pt x="829" y="779"/>
                    <a:pt x="828" y="780"/>
                  </a:cubicBezTo>
                  <a:cubicBezTo>
                    <a:pt x="829" y="779"/>
                    <a:pt x="829" y="779"/>
                    <a:pt x="830" y="778"/>
                  </a:cubicBezTo>
                  <a:close/>
                  <a:moveTo>
                    <a:pt x="2296" y="1"/>
                  </a:moveTo>
                  <a:cubicBezTo>
                    <a:pt x="2253" y="1"/>
                    <a:pt x="2210" y="3"/>
                    <a:pt x="2168" y="7"/>
                  </a:cubicBezTo>
                  <a:cubicBezTo>
                    <a:pt x="1732" y="53"/>
                    <a:pt x="1383" y="259"/>
                    <a:pt x="1046" y="552"/>
                  </a:cubicBezTo>
                  <a:cubicBezTo>
                    <a:pt x="970" y="619"/>
                    <a:pt x="898" y="691"/>
                    <a:pt x="835" y="771"/>
                  </a:cubicBezTo>
                  <a:lnTo>
                    <a:pt x="835" y="771"/>
                  </a:lnTo>
                  <a:cubicBezTo>
                    <a:pt x="807" y="800"/>
                    <a:pt x="822" y="848"/>
                    <a:pt x="855" y="862"/>
                  </a:cubicBezTo>
                  <a:cubicBezTo>
                    <a:pt x="822" y="893"/>
                    <a:pt x="787" y="924"/>
                    <a:pt x="753" y="956"/>
                  </a:cubicBezTo>
                  <a:cubicBezTo>
                    <a:pt x="715" y="1001"/>
                    <a:pt x="587" y="1079"/>
                    <a:pt x="680" y="1132"/>
                  </a:cubicBezTo>
                  <a:cubicBezTo>
                    <a:pt x="681" y="1132"/>
                    <a:pt x="683" y="1134"/>
                    <a:pt x="684" y="1134"/>
                  </a:cubicBezTo>
                  <a:cubicBezTo>
                    <a:pt x="643" y="1168"/>
                    <a:pt x="601" y="1203"/>
                    <a:pt x="560" y="1238"/>
                  </a:cubicBezTo>
                  <a:cubicBezTo>
                    <a:pt x="520" y="1276"/>
                    <a:pt x="457" y="1309"/>
                    <a:pt x="433" y="1357"/>
                  </a:cubicBezTo>
                  <a:cubicBezTo>
                    <a:pt x="426" y="1379"/>
                    <a:pt x="436" y="1404"/>
                    <a:pt x="454" y="1417"/>
                  </a:cubicBezTo>
                  <a:cubicBezTo>
                    <a:pt x="354" y="1486"/>
                    <a:pt x="253" y="1552"/>
                    <a:pt x="151" y="1619"/>
                  </a:cubicBezTo>
                  <a:cubicBezTo>
                    <a:pt x="108" y="1650"/>
                    <a:pt x="0" y="1695"/>
                    <a:pt x="66" y="1757"/>
                  </a:cubicBezTo>
                  <a:cubicBezTo>
                    <a:pt x="76" y="1765"/>
                    <a:pt x="86" y="1768"/>
                    <a:pt x="96" y="1768"/>
                  </a:cubicBezTo>
                  <a:cubicBezTo>
                    <a:pt x="126" y="1768"/>
                    <a:pt x="156" y="1739"/>
                    <a:pt x="182" y="1724"/>
                  </a:cubicBezTo>
                  <a:cubicBezTo>
                    <a:pt x="271" y="1666"/>
                    <a:pt x="357" y="1605"/>
                    <a:pt x="444" y="1543"/>
                  </a:cubicBezTo>
                  <a:cubicBezTo>
                    <a:pt x="834" y="1273"/>
                    <a:pt x="1139" y="995"/>
                    <a:pt x="1533" y="743"/>
                  </a:cubicBezTo>
                  <a:cubicBezTo>
                    <a:pt x="1797" y="575"/>
                    <a:pt x="2052" y="482"/>
                    <a:pt x="2307" y="482"/>
                  </a:cubicBezTo>
                  <a:cubicBezTo>
                    <a:pt x="2564" y="482"/>
                    <a:pt x="2821" y="577"/>
                    <a:pt x="3086" y="787"/>
                  </a:cubicBezTo>
                  <a:cubicBezTo>
                    <a:pt x="2817" y="523"/>
                    <a:pt x="2537" y="402"/>
                    <a:pt x="2249" y="402"/>
                  </a:cubicBezTo>
                  <a:cubicBezTo>
                    <a:pt x="1981" y="402"/>
                    <a:pt x="1706" y="507"/>
                    <a:pt x="1426" y="698"/>
                  </a:cubicBezTo>
                  <a:cubicBezTo>
                    <a:pt x="1282" y="794"/>
                    <a:pt x="1153" y="890"/>
                    <a:pt x="1026" y="987"/>
                  </a:cubicBezTo>
                  <a:cubicBezTo>
                    <a:pt x="1200" y="838"/>
                    <a:pt x="1373" y="698"/>
                    <a:pt x="1571" y="579"/>
                  </a:cubicBezTo>
                  <a:cubicBezTo>
                    <a:pt x="1824" y="441"/>
                    <a:pt x="2059" y="349"/>
                    <a:pt x="2327" y="349"/>
                  </a:cubicBezTo>
                  <a:cubicBezTo>
                    <a:pt x="2341" y="349"/>
                    <a:pt x="2355" y="349"/>
                    <a:pt x="2369" y="349"/>
                  </a:cubicBezTo>
                  <a:cubicBezTo>
                    <a:pt x="2609" y="360"/>
                    <a:pt x="2854" y="442"/>
                    <a:pt x="3055" y="607"/>
                  </a:cubicBezTo>
                  <a:cubicBezTo>
                    <a:pt x="2844" y="391"/>
                    <a:pt x="2541" y="273"/>
                    <a:pt x="2240" y="273"/>
                  </a:cubicBezTo>
                  <a:cubicBezTo>
                    <a:pt x="2221" y="273"/>
                    <a:pt x="2203" y="273"/>
                    <a:pt x="2185" y="274"/>
                  </a:cubicBezTo>
                  <a:cubicBezTo>
                    <a:pt x="1777" y="305"/>
                    <a:pt x="1421" y="527"/>
                    <a:pt x="1108" y="780"/>
                  </a:cubicBezTo>
                  <a:cubicBezTo>
                    <a:pt x="1255" y="653"/>
                    <a:pt x="1397" y="545"/>
                    <a:pt x="1579" y="445"/>
                  </a:cubicBezTo>
                  <a:cubicBezTo>
                    <a:pt x="1813" y="319"/>
                    <a:pt x="2035" y="227"/>
                    <a:pt x="2296" y="227"/>
                  </a:cubicBezTo>
                  <a:cubicBezTo>
                    <a:pt x="2313" y="227"/>
                    <a:pt x="2331" y="227"/>
                    <a:pt x="2348" y="228"/>
                  </a:cubicBezTo>
                  <a:cubicBezTo>
                    <a:pt x="2590" y="235"/>
                    <a:pt x="2838" y="290"/>
                    <a:pt x="3044" y="445"/>
                  </a:cubicBezTo>
                  <a:cubicBezTo>
                    <a:pt x="2828" y="243"/>
                    <a:pt x="2528" y="158"/>
                    <a:pt x="2238" y="152"/>
                  </a:cubicBezTo>
                  <a:cubicBezTo>
                    <a:pt x="1921" y="157"/>
                    <a:pt x="1631" y="284"/>
                    <a:pt x="1378" y="446"/>
                  </a:cubicBezTo>
                  <a:cubicBezTo>
                    <a:pt x="1442" y="401"/>
                    <a:pt x="1512" y="356"/>
                    <a:pt x="1595" y="308"/>
                  </a:cubicBezTo>
                  <a:cubicBezTo>
                    <a:pt x="1824" y="178"/>
                    <a:pt x="2094" y="90"/>
                    <a:pt x="2388" y="70"/>
                  </a:cubicBezTo>
                  <a:cubicBezTo>
                    <a:pt x="2390" y="70"/>
                    <a:pt x="2392" y="70"/>
                    <a:pt x="2394" y="70"/>
                  </a:cubicBezTo>
                  <a:cubicBezTo>
                    <a:pt x="2606" y="70"/>
                    <a:pt x="2825" y="119"/>
                    <a:pt x="3009" y="249"/>
                  </a:cubicBezTo>
                  <a:cubicBezTo>
                    <a:pt x="2816" y="79"/>
                    <a:pt x="2553" y="1"/>
                    <a:pt x="2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35"/>
            <p:cNvSpPr/>
            <p:nvPr/>
          </p:nvSpPr>
          <p:spPr>
            <a:xfrm>
              <a:off x="5906600" y="1159750"/>
              <a:ext cx="42150" cy="45375"/>
            </a:xfrm>
            <a:custGeom>
              <a:avLst/>
              <a:gdLst/>
              <a:ahLst/>
              <a:cxnLst/>
              <a:rect l="l" t="t" r="r" b="b"/>
              <a:pathLst>
                <a:path w="1686" h="1815" extrusionOk="0">
                  <a:moveTo>
                    <a:pt x="136" y="102"/>
                  </a:moveTo>
                  <a:cubicBezTo>
                    <a:pt x="145" y="102"/>
                    <a:pt x="158" y="103"/>
                    <a:pt x="166" y="104"/>
                  </a:cubicBezTo>
                  <a:cubicBezTo>
                    <a:pt x="338" y="140"/>
                    <a:pt x="444" y="195"/>
                    <a:pt x="597" y="296"/>
                  </a:cubicBezTo>
                  <a:cubicBezTo>
                    <a:pt x="776" y="408"/>
                    <a:pt x="972" y="621"/>
                    <a:pt x="1096" y="879"/>
                  </a:cubicBezTo>
                  <a:cubicBezTo>
                    <a:pt x="1109" y="904"/>
                    <a:pt x="1121" y="930"/>
                    <a:pt x="1132" y="957"/>
                  </a:cubicBezTo>
                  <a:cubicBezTo>
                    <a:pt x="1088" y="895"/>
                    <a:pt x="1041" y="835"/>
                    <a:pt x="1000" y="787"/>
                  </a:cubicBezTo>
                  <a:cubicBezTo>
                    <a:pt x="828" y="586"/>
                    <a:pt x="630" y="410"/>
                    <a:pt x="415" y="257"/>
                  </a:cubicBezTo>
                  <a:lnTo>
                    <a:pt x="415" y="257"/>
                  </a:lnTo>
                  <a:cubicBezTo>
                    <a:pt x="572" y="401"/>
                    <a:pt x="725" y="563"/>
                    <a:pt x="836" y="718"/>
                  </a:cubicBezTo>
                  <a:cubicBezTo>
                    <a:pt x="902" y="805"/>
                    <a:pt x="989" y="950"/>
                    <a:pt x="1060" y="1070"/>
                  </a:cubicBezTo>
                  <a:cubicBezTo>
                    <a:pt x="1009" y="1008"/>
                    <a:pt x="954" y="946"/>
                    <a:pt x="895" y="878"/>
                  </a:cubicBezTo>
                  <a:cubicBezTo>
                    <a:pt x="691" y="640"/>
                    <a:pt x="478" y="408"/>
                    <a:pt x="238" y="204"/>
                  </a:cubicBezTo>
                  <a:lnTo>
                    <a:pt x="238" y="204"/>
                  </a:lnTo>
                  <a:cubicBezTo>
                    <a:pt x="514" y="499"/>
                    <a:pt x="737" y="820"/>
                    <a:pt x="963" y="1152"/>
                  </a:cubicBezTo>
                  <a:cubicBezTo>
                    <a:pt x="943" y="1131"/>
                    <a:pt x="923" y="1110"/>
                    <a:pt x="905" y="1089"/>
                  </a:cubicBezTo>
                  <a:cubicBezTo>
                    <a:pt x="686" y="841"/>
                    <a:pt x="482" y="580"/>
                    <a:pt x="263" y="332"/>
                  </a:cubicBezTo>
                  <a:lnTo>
                    <a:pt x="263" y="332"/>
                  </a:lnTo>
                  <a:cubicBezTo>
                    <a:pt x="457" y="616"/>
                    <a:pt x="630" y="915"/>
                    <a:pt x="836" y="1189"/>
                  </a:cubicBezTo>
                  <a:lnTo>
                    <a:pt x="815" y="1168"/>
                  </a:lnTo>
                  <a:cubicBezTo>
                    <a:pt x="619" y="951"/>
                    <a:pt x="457" y="772"/>
                    <a:pt x="313" y="526"/>
                  </a:cubicBezTo>
                  <a:lnTo>
                    <a:pt x="313" y="526"/>
                  </a:lnTo>
                  <a:cubicBezTo>
                    <a:pt x="396" y="727"/>
                    <a:pt x="508" y="915"/>
                    <a:pt x="639" y="1089"/>
                  </a:cubicBezTo>
                  <a:cubicBezTo>
                    <a:pt x="382" y="828"/>
                    <a:pt x="195" y="535"/>
                    <a:pt x="148" y="229"/>
                  </a:cubicBezTo>
                  <a:cubicBezTo>
                    <a:pt x="138" y="183"/>
                    <a:pt x="125" y="135"/>
                    <a:pt x="124" y="102"/>
                  </a:cubicBezTo>
                  <a:lnTo>
                    <a:pt x="128" y="102"/>
                  </a:lnTo>
                  <a:cubicBezTo>
                    <a:pt x="130" y="102"/>
                    <a:pt x="132" y="102"/>
                    <a:pt x="136" y="102"/>
                  </a:cubicBezTo>
                  <a:close/>
                  <a:moveTo>
                    <a:pt x="1258" y="1297"/>
                  </a:moveTo>
                  <a:cubicBezTo>
                    <a:pt x="1266" y="1317"/>
                    <a:pt x="1273" y="1337"/>
                    <a:pt x="1282" y="1358"/>
                  </a:cubicBezTo>
                  <a:cubicBezTo>
                    <a:pt x="1268" y="1340"/>
                    <a:pt x="1255" y="1322"/>
                    <a:pt x="1240" y="1302"/>
                  </a:cubicBezTo>
                  <a:cubicBezTo>
                    <a:pt x="1247" y="1301"/>
                    <a:pt x="1253" y="1300"/>
                    <a:pt x="1258" y="1297"/>
                  </a:cubicBezTo>
                  <a:close/>
                  <a:moveTo>
                    <a:pt x="1420" y="1634"/>
                  </a:moveTo>
                  <a:cubicBezTo>
                    <a:pt x="1431" y="1651"/>
                    <a:pt x="1442" y="1670"/>
                    <a:pt x="1456" y="1687"/>
                  </a:cubicBezTo>
                  <a:cubicBezTo>
                    <a:pt x="1436" y="1677"/>
                    <a:pt x="1416" y="1665"/>
                    <a:pt x="1397" y="1655"/>
                  </a:cubicBezTo>
                  <a:cubicBezTo>
                    <a:pt x="1406" y="1650"/>
                    <a:pt x="1414" y="1642"/>
                    <a:pt x="1420" y="1634"/>
                  </a:cubicBezTo>
                  <a:close/>
                  <a:moveTo>
                    <a:pt x="129" y="0"/>
                  </a:moveTo>
                  <a:cubicBezTo>
                    <a:pt x="58" y="0"/>
                    <a:pt x="1" y="34"/>
                    <a:pt x="22" y="120"/>
                  </a:cubicBezTo>
                  <a:cubicBezTo>
                    <a:pt x="42" y="229"/>
                    <a:pt x="71" y="337"/>
                    <a:pt x="106" y="442"/>
                  </a:cubicBezTo>
                  <a:cubicBezTo>
                    <a:pt x="264" y="904"/>
                    <a:pt x="612" y="1257"/>
                    <a:pt x="1025" y="1506"/>
                  </a:cubicBezTo>
                  <a:cubicBezTo>
                    <a:pt x="1052" y="1531"/>
                    <a:pt x="1080" y="1556"/>
                    <a:pt x="1107" y="1580"/>
                  </a:cubicBezTo>
                  <a:cubicBezTo>
                    <a:pt x="1121" y="1595"/>
                    <a:pt x="1141" y="1611"/>
                    <a:pt x="1160" y="1611"/>
                  </a:cubicBezTo>
                  <a:cubicBezTo>
                    <a:pt x="1169" y="1611"/>
                    <a:pt x="1179" y="1607"/>
                    <a:pt x="1188" y="1599"/>
                  </a:cubicBezTo>
                  <a:lnTo>
                    <a:pt x="1189" y="1598"/>
                  </a:lnTo>
                  <a:cubicBezTo>
                    <a:pt x="1287" y="1647"/>
                    <a:pt x="1389" y="1692"/>
                    <a:pt x="1492" y="1732"/>
                  </a:cubicBezTo>
                  <a:cubicBezTo>
                    <a:pt x="1520" y="1763"/>
                    <a:pt x="1530" y="1773"/>
                    <a:pt x="1556" y="1791"/>
                  </a:cubicBezTo>
                  <a:cubicBezTo>
                    <a:pt x="1572" y="1800"/>
                    <a:pt x="1579" y="1814"/>
                    <a:pt x="1599" y="1814"/>
                  </a:cubicBezTo>
                  <a:cubicBezTo>
                    <a:pt x="1607" y="1814"/>
                    <a:pt x="1615" y="1813"/>
                    <a:pt x="1627" y="1809"/>
                  </a:cubicBezTo>
                  <a:cubicBezTo>
                    <a:pt x="1634" y="1803"/>
                    <a:pt x="1641" y="1795"/>
                    <a:pt x="1644" y="1786"/>
                  </a:cubicBezTo>
                  <a:cubicBezTo>
                    <a:pt x="1657" y="1791"/>
                    <a:pt x="1672" y="1796"/>
                    <a:pt x="1685" y="1800"/>
                  </a:cubicBezTo>
                  <a:cubicBezTo>
                    <a:pt x="1673" y="1795"/>
                    <a:pt x="1658" y="1789"/>
                    <a:pt x="1646" y="1783"/>
                  </a:cubicBezTo>
                  <a:cubicBezTo>
                    <a:pt x="1649" y="1774"/>
                    <a:pt x="1649" y="1762"/>
                    <a:pt x="1644" y="1753"/>
                  </a:cubicBezTo>
                  <a:cubicBezTo>
                    <a:pt x="1643" y="1748"/>
                    <a:pt x="1639" y="1743"/>
                    <a:pt x="1636" y="1739"/>
                  </a:cubicBezTo>
                  <a:lnTo>
                    <a:pt x="1633" y="1738"/>
                  </a:lnTo>
                  <a:cubicBezTo>
                    <a:pt x="1633" y="1737"/>
                    <a:pt x="1633" y="1737"/>
                    <a:pt x="1632" y="1734"/>
                  </a:cubicBezTo>
                  <a:cubicBezTo>
                    <a:pt x="1618" y="1723"/>
                    <a:pt x="1579" y="1678"/>
                    <a:pt x="1571" y="1670"/>
                  </a:cubicBezTo>
                  <a:cubicBezTo>
                    <a:pt x="1520" y="1606"/>
                    <a:pt x="1442" y="1443"/>
                    <a:pt x="1435" y="1420"/>
                  </a:cubicBezTo>
                  <a:cubicBezTo>
                    <a:pt x="1374" y="1273"/>
                    <a:pt x="1334" y="1119"/>
                    <a:pt x="1271" y="971"/>
                  </a:cubicBezTo>
                  <a:cubicBezTo>
                    <a:pt x="1211" y="826"/>
                    <a:pt x="1109" y="652"/>
                    <a:pt x="1042" y="568"/>
                  </a:cubicBezTo>
                  <a:cubicBezTo>
                    <a:pt x="913" y="390"/>
                    <a:pt x="738" y="250"/>
                    <a:pt x="546" y="143"/>
                  </a:cubicBezTo>
                  <a:cubicBezTo>
                    <a:pt x="423" y="78"/>
                    <a:pt x="292" y="17"/>
                    <a:pt x="151" y="1"/>
                  </a:cubicBezTo>
                  <a:cubicBezTo>
                    <a:pt x="143" y="1"/>
                    <a:pt x="136" y="0"/>
                    <a:pt x="1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35"/>
            <p:cNvSpPr/>
            <p:nvPr/>
          </p:nvSpPr>
          <p:spPr>
            <a:xfrm>
              <a:off x="5958650" y="1204250"/>
              <a:ext cx="49500" cy="29600"/>
            </a:xfrm>
            <a:custGeom>
              <a:avLst/>
              <a:gdLst/>
              <a:ahLst/>
              <a:cxnLst/>
              <a:rect l="l" t="t" r="r" b="b"/>
              <a:pathLst>
                <a:path w="1980" h="1184" extrusionOk="0">
                  <a:moveTo>
                    <a:pt x="1698" y="178"/>
                  </a:moveTo>
                  <a:cubicBezTo>
                    <a:pt x="1673" y="204"/>
                    <a:pt x="1651" y="232"/>
                    <a:pt x="1627" y="260"/>
                  </a:cubicBezTo>
                  <a:cubicBezTo>
                    <a:pt x="1626" y="258"/>
                    <a:pt x="1626" y="256"/>
                    <a:pt x="1625" y="255"/>
                  </a:cubicBezTo>
                  <a:cubicBezTo>
                    <a:pt x="1628" y="250"/>
                    <a:pt x="1631" y="245"/>
                    <a:pt x="1633" y="240"/>
                  </a:cubicBezTo>
                  <a:cubicBezTo>
                    <a:pt x="1636" y="230"/>
                    <a:pt x="1636" y="221"/>
                    <a:pt x="1635" y="212"/>
                  </a:cubicBezTo>
                  <a:cubicBezTo>
                    <a:pt x="1654" y="202"/>
                    <a:pt x="1674" y="190"/>
                    <a:pt x="1695" y="179"/>
                  </a:cubicBezTo>
                  <a:cubicBezTo>
                    <a:pt x="1697" y="179"/>
                    <a:pt x="1697" y="178"/>
                    <a:pt x="1698" y="178"/>
                  </a:cubicBezTo>
                  <a:close/>
                  <a:moveTo>
                    <a:pt x="1085" y="531"/>
                  </a:moveTo>
                  <a:lnTo>
                    <a:pt x="1085" y="531"/>
                  </a:lnTo>
                  <a:cubicBezTo>
                    <a:pt x="873" y="695"/>
                    <a:pt x="630" y="876"/>
                    <a:pt x="399" y="1021"/>
                  </a:cubicBezTo>
                  <a:cubicBezTo>
                    <a:pt x="688" y="888"/>
                    <a:pt x="947" y="758"/>
                    <a:pt x="1198" y="591"/>
                  </a:cubicBezTo>
                  <a:lnTo>
                    <a:pt x="1198" y="591"/>
                  </a:lnTo>
                  <a:cubicBezTo>
                    <a:pt x="1017" y="768"/>
                    <a:pt x="815" y="911"/>
                    <a:pt x="561" y="1009"/>
                  </a:cubicBezTo>
                  <a:cubicBezTo>
                    <a:pt x="824" y="955"/>
                    <a:pt x="1073" y="839"/>
                    <a:pt x="1284" y="673"/>
                  </a:cubicBezTo>
                  <a:lnTo>
                    <a:pt x="1284" y="673"/>
                  </a:lnTo>
                  <a:cubicBezTo>
                    <a:pt x="1151" y="814"/>
                    <a:pt x="998" y="920"/>
                    <a:pt x="858" y="974"/>
                  </a:cubicBezTo>
                  <a:cubicBezTo>
                    <a:pt x="712" y="1029"/>
                    <a:pt x="548" y="1064"/>
                    <a:pt x="413" y="1064"/>
                  </a:cubicBezTo>
                  <a:cubicBezTo>
                    <a:pt x="357" y="1064"/>
                    <a:pt x="306" y="1058"/>
                    <a:pt x="262" y="1045"/>
                  </a:cubicBezTo>
                  <a:cubicBezTo>
                    <a:pt x="284" y="1018"/>
                    <a:pt x="319" y="981"/>
                    <a:pt x="378" y="926"/>
                  </a:cubicBezTo>
                  <a:cubicBezTo>
                    <a:pt x="468" y="841"/>
                    <a:pt x="606" y="741"/>
                    <a:pt x="760" y="648"/>
                  </a:cubicBezTo>
                  <a:lnTo>
                    <a:pt x="760" y="648"/>
                  </a:lnTo>
                  <a:cubicBezTo>
                    <a:pt x="651" y="731"/>
                    <a:pt x="549" y="824"/>
                    <a:pt x="455" y="930"/>
                  </a:cubicBezTo>
                  <a:cubicBezTo>
                    <a:pt x="651" y="775"/>
                    <a:pt x="864" y="647"/>
                    <a:pt x="1085" y="531"/>
                  </a:cubicBezTo>
                  <a:close/>
                  <a:moveTo>
                    <a:pt x="1910" y="1"/>
                  </a:moveTo>
                  <a:cubicBezTo>
                    <a:pt x="1857" y="8"/>
                    <a:pt x="1850" y="35"/>
                    <a:pt x="1792" y="81"/>
                  </a:cubicBezTo>
                  <a:lnTo>
                    <a:pt x="1770" y="103"/>
                  </a:lnTo>
                  <a:cubicBezTo>
                    <a:pt x="1734" y="118"/>
                    <a:pt x="1698" y="133"/>
                    <a:pt x="1667" y="146"/>
                  </a:cubicBezTo>
                  <a:cubicBezTo>
                    <a:pt x="1646" y="155"/>
                    <a:pt x="1625" y="164"/>
                    <a:pt x="1604" y="171"/>
                  </a:cubicBezTo>
                  <a:cubicBezTo>
                    <a:pt x="1595" y="167"/>
                    <a:pt x="1586" y="165"/>
                    <a:pt x="1577" y="165"/>
                  </a:cubicBezTo>
                  <a:cubicBezTo>
                    <a:pt x="1563" y="165"/>
                    <a:pt x="1550" y="170"/>
                    <a:pt x="1539" y="178"/>
                  </a:cubicBezTo>
                  <a:cubicBezTo>
                    <a:pt x="1506" y="202"/>
                    <a:pt x="1513" y="196"/>
                    <a:pt x="1496" y="210"/>
                  </a:cubicBezTo>
                  <a:cubicBezTo>
                    <a:pt x="1266" y="291"/>
                    <a:pt x="1033" y="359"/>
                    <a:pt x="817" y="472"/>
                  </a:cubicBezTo>
                  <a:cubicBezTo>
                    <a:pt x="564" y="618"/>
                    <a:pt x="385" y="751"/>
                    <a:pt x="182" y="961"/>
                  </a:cubicBezTo>
                  <a:cubicBezTo>
                    <a:pt x="0" y="1131"/>
                    <a:pt x="224" y="1184"/>
                    <a:pt x="401" y="1184"/>
                  </a:cubicBezTo>
                  <a:cubicBezTo>
                    <a:pt x="413" y="1184"/>
                    <a:pt x="424" y="1184"/>
                    <a:pt x="435" y="1183"/>
                  </a:cubicBezTo>
                  <a:cubicBezTo>
                    <a:pt x="1026" y="1158"/>
                    <a:pt x="1335" y="867"/>
                    <a:pt x="1673" y="421"/>
                  </a:cubicBezTo>
                  <a:cubicBezTo>
                    <a:pt x="1742" y="336"/>
                    <a:pt x="1812" y="253"/>
                    <a:pt x="1893" y="180"/>
                  </a:cubicBezTo>
                  <a:cubicBezTo>
                    <a:pt x="1923" y="147"/>
                    <a:pt x="1977" y="122"/>
                    <a:pt x="1979" y="71"/>
                  </a:cubicBezTo>
                  <a:cubicBezTo>
                    <a:pt x="1979" y="41"/>
                    <a:pt x="1958" y="14"/>
                    <a:pt x="1931" y="5"/>
                  </a:cubicBezTo>
                  <a:cubicBezTo>
                    <a:pt x="1924" y="3"/>
                    <a:pt x="1918" y="1"/>
                    <a:pt x="19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35"/>
            <p:cNvSpPr/>
            <p:nvPr/>
          </p:nvSpPr>
          <p:spPr>
            <a:xfrm>
              <a:off x="5372425" y="2402125"/>
              <a:ext cx="64900" cy="152675"/>
            </a:xfrm>
            <a:custGeom>
              <a:avLst/>
              <a:gdLst/>
              <a:ahLst/>
              <a:cxnLst/>
              <a:rect l="l" t="t" r="r" b="b"/>
              <a:pathLst>
                <a:path w="2596" h="6107" extrusionOk="0">
                  <a:moveTo>
                    <a:pt x="1206" y="195"/>
                  </a:moveTo>
                  <a:cubicBezTo>
                    <a:pt x="1208" y="195"/>
                    <a:pt x="1210" y="195"/>
                    <a:pt x="1212" y="195"/>
                  </a:cubicBezTo>
                  <a:cubicBezTo>
                    <a:pt x="1497" y="207"/>
                    <a:pt x="1738" y="337"/>
                    <a:pt x="1955" y="619"/>
                  </a:cubicBezTo>
                  <a:cubicBezTo>
                    <a:pt x="2026" y="703"/>
                    <a:pt x="2172" y="916"/>
                    <a:pt x="2244" y="1086"/>
                  </a:cubicBezTo>
                  <a:cubicBezTo>
                    <a:pt x="2275" y="1132"/>
                    <a:pt x="2367" y="1415"/>
                    <a:pt x="2402" y="1578"/>
                  </a:cubicBezTo>
                  <a:cubicBezTo>
                    <a:pt x="2323" y="1562"/>
                    <a:pt x="2242" y="1555"/>
                    <a:pt x="2162" y="1555"/>
                  </a:cubicBezTo>
                  <a:cubicBezTo>
                    <a:pt x="1970" y="1555"/>
                    <a:pt x="1777" y="1593"/>
                    <a:pt x="1590" y="1630"/>
                  </a:cubicBezTo>
                  <a:cubicBezTo>
                    <a:pt x="1585" y="1631"/>
                    <a:pt x="1578" y="1634"/>
                    <a:pt x="1568" y="1636"/>
                  </a:cubicBezTo>
                  <a:cubicBezTo>
                    <a:pt x="1549" y="1430"/>
                    <a:pt x="1453" y="1189"/>
                    <a:pt x="1261" y="1023"/>
                  </a:cubicBezTo>
                  <a:cubicBezTo>
                    <a:pt x="1138" y="914"/>
                    <a:pt x="989" y="862"/>
                    <a:pt x="842" y="862"/>
                  </a:cubicBezTo>
                  <a:cubicBezTo>
                    <a:pt x="633" y="862"/>
                    <a:pt x="429" y="969"/>
                    <a:pt x="316" y="1172"/>
                  </a:cubicBezTo>
                  <a:cubicBezTo>
                    <a:pt x="276" y="1258"/>
                    <a:pt x="252" y="1350"/>
                    <a:pt x="238" y="1446"/>
                  </a:cubicBezTo>
                  <a:cubicBezTo>
                    <a:pt x="224" y="1306"/>
                    <a:pt x="228" y="1172"/>
                    <a:pt x="254" y="1047"/>
                  </a:cubicBezTo>
                  <a:cubicBezTo>
                    <a:pt x="363" y="552"/>
                    <a:pt x="740" y="195"/>
                    <a:pt x="1206" y="195"/>
                  </a:cubicBezTo>
                  <a:close/>
                  <a:moveTo>
                    <a:pt x="1197" y="1"/>
                  </a:moveTo>
                  <a:cubicBezTo>
                    <a:pt x="569" y="1"/>
                    <a:pt x="91" y="558"/>
                    <a:pt x="38" y="1162"/>
                  </a:cubicBezTo>
                  <a:cubicBezTo>
                    <a:pt x="0" y="1857"/>
                    <a:pt x="323" y="2551"/>
                    <a:pt x="739" y="3092"/>
                  </a:cubicBezTo>
                  <a:cubicBezTo>
                    <a:pt x="1127" y="3591"/>
                    <a:pt x="1439" y="3894"/>
                    <a:pt x="1743" y="4442"/>
                  </a:cubicBezTo>
                  <a:cubicBezTo>
                    <a:pt x="1997" y="4919"/>
                    <a:pt x="2141" y="5511"/>
                    <a:pt x="1996" y="6028"/>
                  </a:cubicBezTo>
                  <a:cubicBezTo>
                    <a:pt x="1983" y="6073"/>
                    <a:pt x="2021" y="6106"/>
                    <a:pt x="2059" y="6106"/>
                  </a:cubicBezTo>
                  <a:cubicBezTo>
                    <a:pt x="2076" y="6106"/>
                    <a:pt x="2093" y="6099"/>
                    <a:pt x="2105" y="6082"/>
                  </a:cubicBezTo>
                  <a:cubicBezTo>
                    <a:pt x="2141" y="6011"/>
                    <a:pt x="2152" y="5928"/>
                    <a:pt x="2165" y="5851"/>
                  </a:cubicBezTo>
                  <a:cubicBezTo>
                    <a:pt x="2178" y="5769"/>
                    <a:pt x="2186" y="5620"/>
                    <a:pt x="2175" y="5490"/>
                  </a:cubicBezTo>
                  <a:cubicBezTo>
                    <a:pt x="2130" y="4971"/>
                    <a:pt x="1950" y="4468"/>
                    <a:pt x="1669" y="4030"/>
                  </a:cubicBezTo>
                  <a:cubicBezTo>
                    <a:pt x="1359" y="3551"/>
                    <a:pt x="925" y="3071"/>
                    <a:pt x="633" y="2586"/>
                  </a:cubicBezTo>
                  <a:cubicBezTo>
                    <a:pt x="633" y="2573"/>
                    <a:pt x="630" y="2560"/>
                    <a:pt x="622" y="2550"/>
                  </a:cubicBezTo>
                  <a:cubicBezTo>
                    <a:pt x="594" y="2494"/>
                    <a:pt x="565" y="2439"/>
                    <a:pt x="540" y="2382"/>
                  </a:cubicBezTo>
                  <a:cubicBezTo>
                    <a:pt x="428" y="2155"/>
                    <a:pt x="325" y="1719"/>
                    <a:pt x="384" y="1436"/>
                  </a:cubicBezTo>
                  <a:cubicBezTo>
                    <a:pt x="428" y="1186"/>
                    <a:pt x="536" y="1070"/>
                    <a:pt x="758" y="1029"/>
                  </a:cubicBezTo>
                  <a:cubicBezTo>
                    <a:pt x="776" y="1027"/>
                    <a:pt x="794" y="1026"/>
                    <a:pt x="811" y="1026"/>
                  </a:cubicBezTo>
                  <a:cubicBezTo>
                    <a:pt x="1116" y="1026"/>
                    <a:pt x="1371" y="1332"/>
                    <a:pt x="1406" y="1678"/>
                  </a:cubicBezTo>
                  <a:cubicBezTo>
                    <a:pt x="1411" y="1729"/>
                    <a:pt x="1411" y="1809"/>
                    <a:pt x="1517" y="1812"/>
                  </a:cubicBezTo>
                  <a:cubicBezTo>
                    <a:pt x="1627" y="1794"/>
                    <a:pt x="1738" y="1767"/>
                    <a:pt x="1849" y="1752"/>
                  </a:cubicBezTo>
                  <a:cubicBezTo>
                    <a:pt x="1904" y="1744"/>
                    <a:pt x="2019" y="1730"/>
                    <a:pt x="2130" y="1730"/>
                  </a:cubicBezTo>
                  <a:cubicBezTo>
                    <a:pt x="2151" y="1730"/>
                    <a:pt x="2172" y="1730"/>
                    <a:pt x="2192" y="1731"/>
                  </a:cubicBezTo>
                  <a:cubicBezTo>
                    <a:pt x="2295" y="1738"/>
                    <a:pt x="2283" y="1734"/>
                    <a:pt x="2367" y="1753"/>
                  </a:cubicBezTo>
                  <a:cubicBezTo>
                    <a:pt x="2411" y="1762"/>
                    <a:pt x="2453" y="1780"/>
                    <a:pt x="2499" y="1783"/>
                  </a:cubicBezTo>
                  <a:cubicBezTo>
                    <a:pt x="2552" y="1783"/>
                    <a:pt x="2594" y="1737"/>
                    <a:pt x="2596" y="1685"/>
                  </a:cubicBezTo>
                  <a:cubicBezTo>
                    <a:pt x="2529" y="1240"/>
                    <a:pt x="2345" y="812"/>
                    <a:pt x="2064" y="461"/>
                  </a:cubicBezTo>
                  <a:cubicBezTo>
                    <a:pt x="1868" y="195"/>
                    <a:pt x="1559" y="12"/>
                    <a:pt x="1228" y="1"/>
                  </a:cubicBezTo>
                  <a:cubicBezTo>
                    <a:pt x="1218" y="1"/>
                    <a:pt x="1207" y="1"/>
                    <a:pt x="11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35"/>
            <p:cNvSpPr/>
            <p:nvPr/>
          </p:nvSpPr>
          <p:spPr>
            <a:xfrm>
              <a:off x="5375550" y="2405600"/>
              <a:ext cx="54125" cy="35625"/>
            </a:xfrm>
            <a:custGeom>
              <a:avLst/>
              <a:gdLst/>
              <a:ahLst/>
              <a:cxnLst/>
              <a:rect l="l" t="t" r="r" b="b"/>
              <a:pathLst>
                <a:path w="2165" h="1425" extrusionOk="0">
                  <a:moveTo>
                    <a:pt x="1220" y="1"/>
                  </a:moveTo>
                  <a:cubicBezTo>
                    <a:pt x="1217" y="1"/>
                    <a:pt x="1214" y="1"/>
                    <a:pt x="1211" y="1"/>
                  </a:cubicBezTo>
                  <a:cubicBezTo>
                    <a:pt x="1191" y="4"/>
                    <a:pt x="1181" y="27"/>
                    <a:pt x="1183" y="45"/>
                  </a:cubicBezTo>
                  <a:cubicBezTo>
                    <a:pt x="1115" y="29"/>
                    <a:pt x="1043" y="21"/>
                    <a:pt x="969" y="21"/>
                  </a:cubicBezTo>
                  <a:cubicBezTo>
                    <a:pt x="949" y="21"/>
                    <a:pt x="929" y="22"/>
                    <a:pt x="909" y="23"/>
                  </a:cubicBezTo>
                  <a:cubicBezTo>
                    <a:pt x="866" y="27"/>
                    <a:pt x="823" y="32"/>
                    <a:pt x="781" y="38"/>
                  </a:cubicBezTo>
                  <a:cubicBezTo>
                    <a:pt x="754" y="43"/>
                    <a:pt x="724" y="45"/>
                    <a:pt x="705" y="65"/>
                  </a:cubicBezTo>
                  <a:cubicBezTo>
                    <a:pt x="682" y="87"/>
                    <a:pt x="681" y="121"/>
                    <a:pt x="692" y="148"/>
                  </a:cubicBezTo>
                  <a:cubicBezTo>
                    <a:pt x="654" y="157"/>
                    <a:pt x="614" y="168"/>
                    <a:pt x="573" y="184"/>
                  </a:cubicBezTo>
                  <a:cubicBezTo>
                    <a:pt x="487" y="218"/>
                    <a:pt x="409" y="267"/>
                    <a:pt x="340" y="327"/>
                  </a:cubicBezTo>
                  <a:cubicBezTo>
                    <a:pt x="316" y="347"/>
                    <a:pt x="285" y="365"/>
                    <a:pt x="276" y="398"/>
                  </a:cubicBezTo>
                  <a:cubicBezTo>
                    <a:pt x="269" y="426"/>
                    <a:pt x="280" y="457"/>
                    <a:pt x="304" y="476"/>
                  </a:cubicBezTo>
                  <a:cubicBezTo>
                    <a:pt x="266" y="504"/>
                    <a:pt x="232" y="537"/>
                    <a:pt x="199" y="570"/>
                  </a:cubicBezTo>
                  <a:cubicBezTo>
                    <a:pt x="178" y="597"/>
                    <a:pt x="147" y="619"/>
                    <a:pt x="137" y="651"/>
                  </a:cubicBezTo>
                  <a:cubicBezTo>
                    <a:pt x="131" y="677"/>
                    <a:pt x="139" y="707"/>
                    <a:pt x="157" y="724"/>
                  </a:cubicBezTo>
                  <a:cubicBezTo>
                    <a:pt x="130" y="756"/>
                    <a:pt x="104" y="794"/>
                    <a:pt x="79" y="833"/>
                  </a:cubicBezTo>
                  <a:cubicBezTo>
                    <a:pt x="57" y="874"/>
                    <a:pt x="37" y="918"/>
                    <a:pt x="22" y="962"/>
                  </a:cubicBezTo>
                  <a:cubicBezTo>
                    <a:pt x="2" y="1002"/>
                    <a:pt x="1" y="1055"/>
                    <a:pt x="43" y="1080"/>
                  </a:cubicBezTo>
                  <a:cubicBezTo>
                    <a:pt x="58" y="1086"/>
                    <a:pt x="70" y="1089"/>
                    <a:pt x="82" y="1089"/>
                  </a:cubicBezTo>
                  <a:cubicBezTo>
                    <a:pt x="53" y="1170"/>
                    <a:pt x="16" y="1270"/>
                    <a:pt x="91" y="1295"/>
                  </a:cubicBezTo>
                  <a:cubicBezTo>
                    <a:pt x="96" y="1295"/>
                    <a:pt x="100" y="1296"/>
                    <a:pt x="105" y="1296"/>
                  </a:cubicBezTo>
                  <a:cubicBezTo>
                    <a:pt x="174" y="1296"/>
                    <a:pt x="168" y="1224"/>
                    <a:pt x="180" y="1186"/>
                  </a:cubicBezTo>
                  <a:cubicBezTo>
                    <a:pt x="199" y="1104"/>
                    <a:pt x="214" y="1049"/>
                    <a:pt x="239" y="1005"/>
                  </a:cubicBezTo>
                  <a:cubicBezTo>
                    <a:pt x="319" y="851"/>
                    <a:pt x="480" y="748"/>
                    <a:pt x="615" y="723"/>
                  </a:cubicBezTo>
                  <a:cubicBezTo>
                    <a:pt x="656" y="715"/>
                    <a:pt x="700" y="711"/>
                    <a:pt x="745" y="711"/>
                  </a:cubicBezTo>
                  <a:cubicBezTo>
                    <a:pt x="875" y="711"/>
                    <a:pt x="1015" y="746"/>
                    <a:pt x="1135" y="825"/>
                  </a:cubicBezTo>
                  <a:cubicBezTo>
                    <a:pt x="1232" y="890"/>
                    <a:pt x="1339" y="1005"/>
                    <a:pt x="1403" y="1124"/>
                  </a:cubicBezTo>
                  <a:cubicBezTo>
                    <a:pt x="1455" y="1218"/>
                    <a:pt x="1483" y="1316"/>
                    <a:pt x="1506" y="1425"/>
                  </a:cubicBezTo>
                  <a:cubicBezTo>
                    <a:pt x="1473" y="961"/>
                    <a:pt x="1123" y="615"/>
                    <a:pt x="716" y="615"/>
                  </a:cubicBezTo>
                  <a:cubicBezTo>
                    <a:pt x="659" y="615"/>
                    <a:pt x="602" y="622"/>
                    <a:pt x="544" y="636"/>
                  </a:cubicBezTo>
                  <a:cubicBezTo>
                    <a:pt x="532" y="638"/>
                    <a:pt x="520" y="642"/>
                    <a:pt x="508" y="646"/>
                  </a:cubicBezTo>
                  <a:cubicBezTo>
                    <a:pt x="598" y="603"/>
                    <a:pt x="698" y="580"/>
                    <a:pt x="802" y="580"/>
                  </a:cubicBezTo>
                  <a:cubicBezTo>
                    <a:pt x="921" y="580"/>
                    <a:pt x="1045" y="610"/>
                    <a:pt x="1167" y="674"/>
                  </a:cubicBezTo>
                  <a:cubicBezTo>
                    <a:pt x="1392" y="818"/>
                    <a:pt x="1557" y="1100"/>
                    <a:pt x="1609" y="1394"/>
                  </a:cubicBezTo>
                  <a:cubicBezTo>
                    <a:pt x="1586" y="1099"/>
                    <a:pt x="1454" y="805"/>
                    <a:pt x="1221" y="617"/>
                  </a:cubicBezTo>
                  <a:cubicBezTo>
                    <a:pt x="1143" y="560"/>
                    <a:pt x="1051" y="521"/>
                    <a:pt x="959" y="492"/>
                  </a:cubicBezTo>
                  <a:cubicBezTo>
                    <a:pt x="892" y="475"/>
                    <a:pt x="824" y="466"/>
                    <a:pt x="755" y="465"/>
                  </a:cubicBezTo>
                  <a:cubicBezTo>
                    <a:pt x="726" y="465"/>
                    <a:pt x="697" y="467"/>
                    <a:pt x="667" y="471"/>
                  </a:cubicBezTo>
                  <a:cubicBezTo>
                    <a:pt x="715" y="458"/>
                    <a:pt x="765" y="452"/>
                    <a:pt x="809" y="452"/>
                  </a:cubicBezTo>
                  <a:cubicBezTo>
                    <a:pt x="813" y="452"/>
                    <a:pt x="816" y="452"/>
                    <a:pt x="820" y="452"/>
                  </a:cubicBezTo>
                  <a:cubicBezTo>
                    <a:pt x="827" y="452"/>
                    <a:pt x="835" y="452"/>
                    <a:pt x="843" y="452"/>
                  </a:cubicBezTo>
                  <a:cubicBezTo>
                    <a:pt x="1024" y="452"/>
                    <a:pt x="1215" y="530"/>
                    <a:pt x="1325" y="610"/>
                  </a:cubicBezTo>
                  <a:cubicBezTo>
                    <a:pt x="1548" y="799"/>
                    <a:pt x="1687" y="1058"/>
                    <a:pt x="1717" y="1361"/>
                  </a:cubicBezTo>
                  <a:cubicBezTo>
                    <a:pt x="1727" y="998"/>
                    <a:pt x="1516" y="597"/>
                    <a:pt x="1248" y="426"/>
                  </a:cubicBezTo>
                  <a:cubicBezTo>
                    <a:pt x="1135" y="346"/>
                    <a:pt x="984" y="306"/>
                    <a:pt x="828" y="306"/>
                  </a:cubicBezTo>
                  <a:cubicBezTo>
                    <a:pt x="750" y="306"/>
                    <a:pt x="671" y="316"/>
                    <a:pt x="595" y="336"/>
                  </a:cubicBezTo>
                  <a:cubicBezTo>
                    <a:pt x="686" y="292"/>
                    <a:pt x="767" y="273"/>
                    <a:pt x="870" y="273"/>
                  </a:cubicBezTo>
                  <a:cubicBezTo>
                    <a:pt x="910" y="273"/>
                    <a:pt x="954" y="276"/>
                    <a:pt x="1002" y="281"/>
                  </a:cubicBezTo>
                  <a:cubicBezTo>
                    <a:pt x="1074" y="291"/>
                    <a:pt x="1278" y="336"/>
                    <a:pt x="1375" y="410"/>
                  </a:cubicBezTo>
                  <a:cubicBezTo>
                    <a:pt x="1625" y="597"/>
                    <a:pt x="1812" y="965"/>
                    <a:pt x="1836" y="1331"/>
                  </a:cubicBezTo>
                  <a:cubicBezTo>
                    <a:pt x="1848" y="875"/>
                    <a:pt x="1630" y="393"/>
                    <a:pt x="1244" y="208"/>
                  </a:cubicBezTo>
                  <a:lnTo>
                    <a:pt x="1244" y="208"/>
                  </a:lnTo>
                  <a:cubicBezTo>
                    <a:pt x="1313" y="230"/>
                    <a:pt x="1383" y="262"/>
                    <a:pt x="1467" y="308"/>
                  </a:cubicBezTo>
                  <a:cubicBezTo>
                    <a:pt x="1732" y="467"/>
                    <a:pt x="1959" y="905"/>
                    <a:pt x="1999" y="1305"/>
                  </a:cubicBezTo>
                  <a:cubicBezTo>
                    <a:pt x="2000" y="1018"/>
                    <a:pt x="1903" y="738"/>
                    <a:pt x="1767" y="487"/>
                  </a:cubicBezTo>
                  <a:cubicBezTo>
                    <a:pt x="1746" y="450"/>
                    <a:pt x="1722" y="415"/>
                    <a:pt x="1697" y="383"/>
                  </a:cubicBezTo>
                  <a:lnTo>
                    <a:pt x="1697" y="383"/>
                  </a:lnTo>
                  <a:cubicBezTo>
                    <a:pt x="1751" y="439"/>
                    <a:pt x="1798" y="499"/>
                    <a:pt x="1844" y="566"/>
                  </a:cubicBezTo>
                  <a:cubicBezTo>
                    <a:pt x="2009" y="790"/>
                    <a:pt x="2133" y="1031"/>
                    <a:pt x="2165" y="1310"/>
                  </a:cubicBezTo>
                  <a:cubicBezTo>
                    <a:pt x="2159" y="925"/>
                    <a:pt x="1952" y="544"/>
                    <a:pt x="1728" y="280"/>
                  </a:cubicBezTo>
                  <a:cubicBezTo>
                    <a:pt x="1594" y="133"/>
                    <a:pt x="1499" y="86"/>
                    <a:pt x="1314" y="27"/>
                  </a:cubicBezTo>
                  <a:cubicBezTo>
                    <a:pt x="1282" y="19"/>
                    <a:pt x="1252" y="1"/>
                    <a:pt x="12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35"/>
            <p:cNvSpPr/>
            <p:nvPr/>
          </p:nvSpPr>
          <p:spPr>
            <a:xfrm>
              <a:off x="5378700" y="2516925"/>
              <a:ext cx="158050" cy="266600"/>
            </a:xfrm>
            <a:custGeom>
              <a:avLst/>
              <a:gdLst/>
              <a:ahLst/>
              <a:cxnLst/>
              <a:rect l="l" t="t" r="r" b="b"/>
              <a:pathLst>
                <a:path w="6322" h="10664" extrusionOk="0">
                  <a:moveTo>
                    <a:pt x="168" y="139"/>
                  </a:moveTo>
                  <a:lnTo>
                    <a:pt x="168" y="139"/>
                  </a:lnTo>
                  <a:cubicBezTo>
                    <a:pt x="210" y="149"/>
                    <a:pt x="251" y="159"/>
                    <a:pt x="292" y="172"/>
                  </a:cubicBezTo>
                  <a:cubicBezTo>
                    <a:pt x="319" y="180"/>
                    <a:pt x="346" y="191"/>
                    <a:pt x="373" y="203"/>
                  </a:cubicBezTo>
                  <a:cubicBezTo>
                    <a:pt x="510" y="267"/>
                    <a:pt x="623" y="343"/>
                    <a:pt x="703" y="413"/>
                  </a:cubicBezTo>
                  <a:cubicBezTo>
                    <a:pt x="869" y="564"/>
                    <a:pt x="899" y="603"/>
                    <a:pt x="1014" y="795"/>
                  </a:cubicBezTo>
                  <a:cubicBezTo>
                    <a:pt x="1142" y="1028"/>
                    <a:pt x="1209" y="1169"/>
                    <a:pt x="1283" y="1388"/>
                  </a:cubicBezTo>
                  <a:cubicBezTo>
                    <a:pt x="1290" y="1409"/>
                    <a:pt x="1295" y="1429"/>
                    <a:pt x="1302" y="1449"/>
                  </a:cubicBezTo>
                  <a:cubicBezTo>
                    <a:pt x="1214" y="1329"/>
                    <a:pt x="1097" y="1233"/>
                    <a:pt x="978" y="1145"/>
                  </a:cubicBezTo>
                  <a:cubicBezTo>
                    <a:pt x="808" y="1018"/>
                    <a:pt x="505" y="915"/>
                    <a:pt x="360" y="891"/>
                  </a:cubicBezTo>
                  <a:cubicBezTo>
                    <a:pt x="354" y="854"/>
                    <a:pt x="349" y="816"/>
                    <a:pt x="343" y="778"/>
                  </a:cubicBezTo>
                  <a:cubicBezTo>
                    <a:pt x="335" y="701"/>
                    <a:pt x="292" y="463"/>
                    <a:pt x="246" y="339"/>
                  </a:cubicBezTo>
                  <a:cubicBezTo>
                    <a:pt x="219" y="266"/>
                    <a:pt x="190" y="194"/>
                    <a:pt x="168" y="139"/>
                  </a:cubicBezTo>
                  <a:close/>
                  <a:moveTo>
                    <a:pt x="1718" y="2912"/>
                  </a:moveTo>
                  <a:lnTo>
                    <a:pt x="1718" y="2912"/>
                  </a:lnTo>
                  <a:cubicBezTo>
                    <a:pt x="1872" y="3057"/>
                    <a:pt x="2079" y="3143"/>
                    <a:pt x="2248" y="3272"/>
                  </a:cubicBezTo>
                  <a:cubicBezTo>
                    <a:pt x="2471" y="3435"/>
                    <a:pt x="2698" y="3732"/>
                    <a:pt x="2876" y="4019"/>
                  </a:cubicBezTo>
                  <a:cubicBezTo>
                    <a:pt x="2989" y="4199"/>
                    <a:pt x="3075" y="4395"/>
                    <a:pt x="3195" y="4571"/>
                  </a:cubicBezTo>
                  <a:cubicBezTo>
                    <a:pt x="3197" y="4573"/>
                    <a:pt x="3198" y="4575"/>
                    <a:pt x="3200" y="4577"/>
                  </a:cubicBezTo>
                  <a:cubicBezTo>
                    <a:pt x="3145" y="4551"/>
                    <a:pt x="3082" y="4520"/>
                    <a:pt x="3015" y="4488"/>
                  </a:cubicBezTo>
                  <a:cubicBezTo>
                    <a:pt x="2836" y="4402"/>
                    <a:pt x="2560" y="4222"/>
                    <a:pt x="2455" y="4138"/>
                  </a:cubicBezTo>
                  <a:cubicBezTo>
                    <a:pt x="2239" y="3969"/>
                    <a:pt x="2060" y="3792"/>
                    <a:pt x="1937" y="3588"/>
                  </a:cubicBezTo>
                  <a:cubicBezTo>
                    <a:pt x="1849" y="3445"/>
                    <a:pt x="1806" y="3336"/>
                    <a:pt x="1772" y="3227"/>
                  </a:cubicBezTo>
                  <a:cubicBezTo>
                    <a:pt x="1743" y="3128"/>
                    <a:pt x="1726" y="3066"/>
                    <a:pt x="1724" y="2990"/>
                  </a:cubicBezTo>
                  <a:cubicBezTo>
                    <a:pt x="1724" y="2981"/>
                    <a:pt x="1720" y="2974"/>
                    <a:pt x="1719" y="2966"/>
                  </a:cubicBezTo>
                  <a:cubicBezTo>
                    <a:pt x="1718" y="2949"/>
                    <a:pt x="1718" y="2930"/>
                    <a:pt x="1718" y="2912"/>
                  </a:cubicBezTo>
                  <a:close/>
                  <a:moveTo>
                    <a:pt x="1393" y="4814"/>
                  </a:moveTo>
                  <a:lnTo>
                    <a:pt x="1393" y="4814"/>
                  </a:lnTo>
                  <a:cubicBezTo>
                    <a:pt x="1380" y="4890"/>
                    <a:pt x="1367" y="4963"/>
                    <a:pt x="1357" y="5031"/>
                  </a:cubicBezTo>
                  <a:cubicBezTo>
                    <a:pt x="1311" y="5327"/>
                    <a:pt x="1260" y="5625"/>
                    <a:pt x="1261" y="5924"/>
                  </a:cubicBezTo>
                  <a:cubicBezTo>
                    <a:pt x="1300" y="5606"/>
                    <a:pt x="1385" y="5294"/>
                    <a:pt x="1466" y="4983"/>
                  </a:cubicBezTo>
                  <a:lnTo>
                    <a:pt x="1466" y="4983"/>
                  </a:lnTo>
                  <a:cubicBezTo>
                    <a:pt x="1436" y="5232"/>
                    <a:pt x="1401" y="5469"/>
                    <a:pt x="1341" y="5744"/>
                  </a:cubicBezTo>
                  <a:cubicBezTo>
                    <a:pt x="1417" y="5523"/>
                    <a:pt x="1478" y="5298"/>
                    <a:pt x="1528" y="5070"/>
                  </a:cubicBezTo>
                  <a:lnTo>
                    <a:pt x="1528" y="5070"/>
                  </a:lnTo>
                  <a:cubicBezTo>
                    <a:pt x="1491" y="5492"/>
                    <a:pt x="1380" y="5975"/>
                    <a:pt x="1152" y="6262"/>
                  </a:cubicBezTo>
                  <a:cubicBezTo>
                    <a:pt x="1147" y="6269"/>
                    <a:pt x="1131" y="6285"/>
                    <a:pt x="1116" y="6300"/>
                  </a:cubicBezTo>
                  <a:cubicBezTo>
                    <a:pt x="1081" y="6210"/>
                    <a:pt x="1065" y="6084"/>
                    <a:pt x="1060" y="5966"/>
                  </a:cubicBezTo>
                  <a:cubicBezTo>
                    <a:pt x="1048" y="5658"/>
                    <a:pt x="1099" y="5432"/>
                    <a:pt x="1194" y="5123"/>
                  </a:cubicBezTo>
                  <a:cubicBezTo>
                    <a:pt x="1220" y="5040"/>
                    <a:pt x="1250" y="4961"/>
                    <a:pt x="1280" y="4882"/>
                  </a:cubicBezTo>
                  <a:lnTo>
                    <a:pt x="1280" y="4882"/>
                  </a:lnTo>
                  <a:cubicBezTo>
                    <a:pt x="1262" y="4948"/>
                    <a:pt x="1246" y="5013"/>
                    <a:pt x="1231" y="5071"/>
                  </a:cubicBezTo>
                  <a:cubicBezTo>
                    <a:pt x="1187" y="5257"/>
                    <a:pt x="1153" y="5445"/>
                    <a:pt x="1146" y="5636"/>
                  </a:cubicBezTo>
                  <a:cubicBezTo>
                    <a:pt x="1141" y="5742"/>
                    <a:pt x="1135" y="5850"/>
                    <a:pt x="1163" y="5955"/>
                  </a:cubicBezTo>
                  <a:cubicBezTo>
                    <a:pt x="1142" y="5764"/>
                    <a:pt x="1184" y="5589"/>
                    <a:pt x="1220" y="5404"/>
                  </a:cubicBezTo>
                  <a:cubicBezTo>
                    <a:pt x="1267" y="5204"/>
                    <a:pt x="1328" y="5008"/>
                    <a:pt x="1393" y="4814"/>
                  </a:cubicBezTo>
                  <a:close/>
                  <a:moveTo>
                    <a:pt x="2368" y="6383"/>
                  </a:moveTo>
                  <a:lnTo>
                    <a:pt x="2368" y="6383"/>
                  </a:lnTo>
                  <a:cubicBezTo>
                    <a:pt x="2374" y="6389"/>
                    <a:pt x="2380" y="6396"/>
                    <a:pt x="2385" y="6401"/>
                  </a:cubicBezTo>
                  <a:cubicBezTo>
                    <a:pt x="2416" y="6434"/>
                    <a:pt x="2450" y="6465"/>
                    <a:pt x="2483" y="6493"/>
                  </a:cubicBezTo>
                  <a:cubicBezTo>
                    <a:pt x="2532" y="6552"/>
                    <a:pt x="2584" y="6615"/>
                    <a:pt x="2601" y="6632"/>
                  </a:cubicBezTo>
                  <a:cubicBezTo>
                    <a:pt x="2774" y="6838"/>
                    <a:pt x="3113" y="7312"/>
                    <a:pt x="3227" y="7640"/>
                  </a:cubicBezTo>
                  <a:cubicBezTo>
                    <a:pt x="3324" y="7899"/>
                    <a:pt x="3371" y="8113"/>
                    <a:pt x="3375" y="8359"/>
                  </a:cubicBezTo>
                  <a:cubicBezTo>
                    <a:pt x="3371" y="8536"/>
                    <a:pt x="3375" y="8555"/>
                    <a:pt x="3340" y="8700"/>
                  </a:cubicBezTo>
                  <a:cubicBezTo>
                    <a:pt x="3275" y="8643"/>
                    <a:pt x="3141" y="8501"/>
                    <a:pt x="3023" y="8380"/>
                  </a:cubicBezTo>
                  <a:cubicBezTo>
                    <a:pt x="2740" y="8067"/>
                    <a:pt x="2544" y="7714"/>
                    <a:pt x="2475" y="7266"/>
                  </a:cubicBezTo>
                  <a:cubicBezTo>
                    <a:pt x="2449" y="7125"/>
                    <a:pt x="2454" y="6851"/>
                    <a:pt x="2423" y="6652"/>
                  </a:cubicBezTo>
                  <a:cubicBezTo>
                    <a:pt x="2408" y="6555"/>
                    <a:pt x="2390" y="6466"/>
                    <a:pt x="2368" y="6383"/>
                  </a:cubicBezTo>
                  <a:close/>
                  <a:moveTo>
                    <a:pt x="66" y="1"/>
                  </a:moveTo>
                  <a:cubicBezTo>
                    <a:pt x="55" y="1"/>
                    <a:pt x="44" y="4"/>
                    <a:pt x="35" y="10"/>
                  </a:cubicBezTo>
                  <a:cubicBezTo>
                    <a:pt x="15" y="20"/>
                    <a:pt x="1" y="40"/>
                    <a:pt x="1" y="64"/>
                  </a:cubicBezTo>
                  <a:cubicBezTo>
                    <a:pt x="1" y="76"/>
                    <a:pt x="5" y="88"/>
                    <a:pt x="11" y="97"/>
                  </a:cubicBezTo>
                  <a:cubicBezTo>
                    <a:pt x="17" y="113"/>
                    <a:pt x="27" y="129"/>
                    <a:pt x="38" y="142"/>
                  </a:cubicBezTo>
                  <a:cubicBezTo>
                    <a:pt x="112" y="255"/>
                    <a:pt x="196" y="528"/>
                    <a:pt x="227" y="745"/>
                  </a:cubicBezTo>
                  <a:cubicBezTo>
                    <a:pt x="242" y="808"/>
                    <a:pt x="249" y="874"/>
                    <a:pt x="261" y="937"/>
                  </a:cubicBezTo>
                  <a:cubicBezTo>
                    <a:pt x="263" y="947"/>
                    <a:pt x="268" y="955"/>
                    <a:pt x="275" y="961"/>
                  </a:cubicBezTo>
                  <a:cubicBezTo>
                    <a:pt x="283" y="982"/>
                    <a:pt x="299" y="998"/>
                    <a:pt x="328" y="998"/>
                  </a:cubicBezTo>
                  <a:cubicBezTo>
                    <a:pt x="428" y="1002"/>
                    <a:pt x="478" y="1006"/>
                    <a:pt x="604" y="1054"/>
                  </a:cubicBezTo>
                  <a:cubicBezTo>
                    <a:pt x="802" y="1131"/>
                    <a:pt x="990" y="1271"/>
                    <a:pt x="1149" y="1454"/>
                  </a:cubicBezTo>
                  <a:cubicBezTo>
                    <a:pt x="1256" y="1578"/>
                    <a:pt x="1302" y="1622"/>
                    <a:pt x="1390" y="1796"/>
                  </a:cubicBezTo>
                  <a:cubicBezTo>
                    <a:pt x="1404" y="1827"/>
                    <a:pt x="1395" y="1807"/>
                    <a:pt x="1409" y="1842"/>
                  </a:cubicBezTo>
                  <a:cubicBezTo>
                    <a:pt x="1459" y="2068"/>
                    <a:pt x="1488" y="2285"/>
                    <a:pt x="1505" y="2517"/>
                  </a:cubicBezTo>
                  <a:cubicBezTo>
                    <a:pt x="1536" y="2959"/>
                    <a:pt x="1514" y="3401"/>
                    <a:pt x="1526" y="3842"/>
                  </a:cubicBezTo>
                  <a:lnTo>
                    <a:pt x="1526" y="3866"/>
                  </a:lnTo>
                  <a:cubicBezTo>
                    <a:pt x="1494" y="3948"/>
                    <a:pt x="1453" y="4086"/>
                    <a:pt x="1404" y="4200"/>
                  </a:cubicBezTo>
                  <a:cubicBezTo>
                    <a:pt x="1196" y="4710"/>
                    <a:pt x="887" y="5321"/>
                    <a:pt x="912" y="5947"/>
                  </a:cubicBezTo>
                  <a:cubicBezTo>
                    <a:pt x="916" y="6059"/>
                    <a:pt x="928" y="6171"/>
                    <a:pt x="956" y="6279"/>
                  </a:cubicBezTo>
                  <a:cubicBezTo>
                    <a:pt x="972" y="6339"/>
                    <a:pt x="988" y="6404"/>
                    <a:pt x="1037" y="6446"/>
                  </a:cubicBezTo>
                  <a:cubicBezTo>
                    <a:pt x="1058" y="6466"/>
                    <a:pt x="1080" y="6474"/>
                    <a:pt x="1101" y="6474"/>
                  </a:cubicBezTo>
                  <a:cubicBezTo>
                    <a:pt x="1165" y="6474"/>
                    <a:pt x="1226" y="6403"/>
                    <a:pt x="1267" y="6356"/>
                  </a:cubicBezTo>
                  <a:cubicBezTo>
                    <a:pt x="1356" y="6253"/>
                    <a:pt x="1415" y="6127"/>
                    <a:pt x="1467" y="6002"/>
                  </a:cubicBezTo>
                  <a:cubicBezTo>
                    <a:pt x="1588" y="5720"/>
                    <a:pt x="1648" y="5424"/>
                    <a:pt x="1668" y="5123"/>
                  </a:cubicBezTo>
                  <a:cubicBezTo>
                    <a:pt x="1739" y="5354"/>
                    <a:pt x="1835" y="5579"/>
                    <a:pt x="1951" y="5792"/>
                  </a:cubicBezTo>
                  <a:cubicBezTo>
                    <a:pt x="1988" y="5862"/>
                    <a:pt x="2029" y="5931"/>
                    <a:pt x="2072" y="5998"/>
                  </a:cubicBezTo>
                  <a:cubicBezTo>
                    <a:pt x="2071" y="6006"/>
                    <a:pt x="2071" y="6014"/>
                    <a:pt x="2072" y="6023"/>
                  </a:cubicBezTo>
                  <a:cubicBezTo>
                    <a:pt x="2075" y="6051"/>
                    <a:pt x="2099" y="6071"/>
                    <a:pt x="2112" y="6097"/>
                  </a:cubicBezTo>
                  <a:cubicBezTo>
                    <a:pt x="2118" y="6106"/>
                    <a:pt x="2132" y="6138"/>
                    <a:pt x="2132" y="6138"/>
                  </a:cubicBezTo>
                  <a:cubicBezTo>
                    <a:pt x="2133" y="6138"/>
                    <a:pt x="2131" y="6134"/>
                    <a:pt x="2127" y="6126"/>
                  </a:cubicBezTo>
                  <a:lnTo>
                    <a:pt x="2127" y="6126"/>
                  </a:lnTo>
                  <a:cubicBezTo>
                    <a:pt x="2242" y="6374"/>
                    <a:pt x="2288" y="6740"/>
                    <a:pt x="2314" y="6979"/>
                  </a:cubicBezTo>
                  <a:cubicBezTo>
                    <a:pt x="2336" y="7209"/>
                    <a:pt x="2381" y="7554"/>
                    <a:pt x="2513" y="7851"/>
                  </a:cubicBezTo>
                  <a:cubicBezTo>
                    <a:pt x="2687" y="8267"/>
                    <a:pt x="3054" y="8701"/>
                    <a:pt x="3295" y="8841"/>
                  </a:cubicBezTo>
                  <a:cubicBezTo>
                    <a:pt x="3322" y="8858"/>
                    <a:pt x="3345" y="8865"/>
                    <a:pt x="3366" y="8865"/>
                  </a:cubicBezTo>
                  <a:cubicBezTo>
                    <a:pt x="3445" y="8865"/>
                    <a:pt x="3478" y="8758"/>
                    <a:pt x="3488" y="8675"/>
                  </a:cubicBezTo>
                  <a:cubicBezTo>
                    <a:pt x="3503" y="8577"/>
                    <a:pt x="3513" y="8479"/>
                    <a:pt x="3516" y="8380"/>
                  </a:cubicBezTo>
                  <a:cubicBezTo>
                    <a:pt x="3528" y="7835"/>
                    <a:pt x="3280" y="7264"/>
                    <a:pt x="2914" y="6804"/>
                  </a:cubicBezTo>
                  <a:lnTo>
                    <a:pt x="2914" y="6804"/>
                  </a:lnTo>
                  <a:lnTo>
                    <a:pt x="3003" y="6854"/>
                  </a:lnTo>
                  <a:cubicBezTo>
                    <a:pt x="3031" y="6874"/>
                    <a:pt x="3059" y="6894"/>
                    <a:pt x="3089" y="6914"/>
                  </a:cubicBezTo>
                  <a:cubicBezTo>
                    <a:pt x="3605" y="7274"/>
                    <a:pt x="4475" y="7441"/>
                    <a:pt x="4875" y="7639"/>
                  </a:cubicBezTo>
                  <a:cubicBezTo>
                    <a:pt x="4926" y="7660"/>
                    <a:pt x="4978" y="7683"/>
                    <a:pt x="5027" y="7708"/>
                  </a:cubicBezTo>
                  <a:cubicBezTo>
                    <a:pt x="5056" y="7734"/>
                    <a:pt x="5084" y="7764"/>
                    <a:pt x="5114" y="7798"/>
                  </a:cubicBezTo>
                  <a:cubicBezTo>
                    <a:pt x="5339" y="8047"/>
                    <a:pt x="5484" y="8339"/>
                    <a:pt x="5462" y="8687"/>
                  </a:cubicBezTo>
                  <a:cubicBezTo>
                    <a:pt x="5439" y="8882"/>
                    <a:pt x="5395" y="9102"/>
                    <a:pt x="5261" y="9276"/>
                  </a:cubicBezTo>
                  <a:cubicBezTo>
                    <a:pt x="5096" y="9493"/>
                    <a:pt x="4812" y="9655"/>
                    <a:pt x="4501" y="9655"/>
                  </a:cubicBezTo>
                  <a:cubicBezTo>
                    <a:pt x="4463" y="9655"/>
                    <a:pt x="4426" y="9653"/>
                    <a:pt x="4388" y="9648"/>
                  </a:cubicBezTo>
                  <a:cubicBezTo>
                    <a:pt x="4322" y="9643"/>
                    <a:pt x="4303" y="9640"/>
                    <a:pt x="4221" y="9622"/>
                  </a:cubicBezTo>
                  <a:cubicBezTo>
                    <a:pt x="4191" y="9617"/>
                    <a:pt x="4160" y="9601"/>
                    <a:pt x="4130" y="9601"/>
                  </a:cubicBezTo>
                  <a:cubicBezTo>
                    <a:pt x="4124" y="9601"/>
                    <a:pt x="4119" y="9601"/>
                    <a:pt x="4114" y="9603"/>
                  </a:cubicBezTo>
                  <a:cubicBezTo>
                    <a:pt x="4099" y="9607"/>
                    <a:pt x="4087" y="9617"/>
                    <a:pt x="4078" y="9629"/>
                  </a:cubicBezTo>
                  <a:cubicBezTo>
                    <a:pt x="4076" y="9629"/>
                    <a:pt x="4075" y="9629"/>
                    <a:pt x="4074" y="9629"/>
                  </a:cubicBezTo>
                  <a:cubicBezTo>
                    <a:pt x="4044" y="9629"/>
                    <a:pt x="4013" y="9650"/>
                    <a:pt x="4015" y="9684"/>
                  </a:cubicBezTo>
                  <a:cubicBezTo>
                    <a:pt x="4013" y="9710"/>
                    <a:pt x="4033" y="9727"/>
                    <a:pt x="4049" y="9746"/>
                  </a:cubicBezTo>
                  <a:cubicBezTo>
                    <a:pt x="4133" y="9845"/>
                    <a:pt x="4223" y="9936"/>
                    <a:pt x="4316" y="10026"/>
                  </a:cubicBezTo>
                  <a:cubicBezTo>
                    <a:pt x="4517" y="10220"/>
                    <a:pt x="4708" y="10430"/>
                    <a:pt x="4918" y="10617"/>
                  </a:cubicBezTo>
                  <a:lnTo>
                    <a:pt x="4917" y="10617"/>
                  </a:lnTo>
                  <a:cubicBezTo>
                    <a:pt x="4917" y="10618"/>
                    <a:pt x="4918" y="10618"/>
                    <a:pt x="4918" y="10618"/>
                  </a:cubicBezTo>
                  <a:lnTo>
                    <a:pt x="4921" y="10621"/>
                  </a:lnTo>
                  <a:cubicBezTo>
                    <a:pt x="4926" y="10625"/>
                    <a:pt x="4928" y="10626"/>
                    <a:pt x="4929" y="10626"/>
                  </a:cubicBezTo>
                  <a:cubicBezTo>
                    <a:pt x="4929" y="10626"/>
                    <a:pt x="4929" y="10626"/>
                    <a:pt x="4928" y="10625"/>
                  </a:cubicBezTo>
                  <a:lnTo>
                    <a:pt x="4928" y="10625"/>
                  </a:lnTo>
                  <a:cubicBezTo>
                    <a:pt x="4938" y="10632"/>
                    <a:pt x="4950" y="10635"/>
                    <a:pt x="4962" y="10635"/>
                  </a:cubicBezTo>
                  <a:cubicBezTo>
                    <a:pt x="4970" y="10635"/>
                    <a:pt x="4978" y="10633"/>
                    <a:pt x="4986" y="10630"/>
                  </a:cubicBezTo>
                  <a:cubicBezTo>
                    <a:pt x="4995" y="10633"/>
                    <a:pt x="5005" y="10639"/>
                    <a:pt x="5012" y="10642"/>
                  </a:cubicBezTo>
                  <a:cubicBezTo>
                    <a:pt x="5022" y="10646"/>
                    <a:pt x="5037" y="10651"/>
                    <a:pt x="5047" y="10652"/>
                  </a:cubicBezTo>
                  <a:cubicBezTo>
                    <a:pt x="5076" y="10660"/>
                    <a:pt x="5108" y="10664"/>
                    <a:pt x="5141" y="10664"/>
                  </a:cubicBezTo>
                  <a:cubicBezTo>
                    <a:pt x="5332" y="10664"/>
                    <a:pt x="5571" y="10536"/>
                    <a:pt x="5751" y="10390"/>
                  </a:cubicBezTo>
                  <a:cubicBezTo>
                    <a:pt x="5896" y="10266"/>
                    <a:pt x="6018" y="10113"/>
                    <a:pt x="6118" y="9952"/>
                  </a:cubicBezTo>
                  <a:cubicBezTo>
                    <a:pt x="6191" y="9825"/>
                    <a:pt x="6266" y="9693"/>
                    <a:pt x="6293" y="9547"/>
                  </a:cubicBezTo>
                  <a:cubicBezTo>
                    <a:pt x="6304" y="9510"/>
                    <a:pt x="6271" y="9480"/>
                    <a:pt x="6238" y="9480"/>
                  </a:cubicBezTo>
                  <a:cubicBezTo>
                    <a:pt x="6224" y="9480"/>
                    <a:pt x="6209" y="9486"/>
                    <a:pt x="6199" y="9501"/>
                  </a:cubicBezTo>
                  <a:cubicBezTo>
                    <a:pt x="6160" y="9623"/>
                    <a:pt x="6142" y="9683"/>
                    <a:pt x="6076" y="9797"/>
                  </a:cubicBezTo>
                  <a:cubicBezTo>
                    <a:pt x="5916" y="10082"/>
                    <a:pt x="5664" y="10339"/>
                    <a:pt x="5403" y="10435"/>
                  </a:cubicBezTo>
                  <a:cubicBezTo>
                    <a:pt x="5186" y="10505"/>
                    <a:pt x="5139" y="10484"/>
                    <a:pt x="5050" y="10498"/>
                  </a:cubicBezTo>
                  <a:cubicBezTo>
                    <a:pt x="5047" y="10498"/>
                    <a:pt x="5041" y="10498"/>
                    <a:pt x="5032" y="10499"/>
                  </a:cubicBezTo>
                  <a:lnTo>
                    <a:pt x="4985" y="10499"/>
                  </a:lnTo>
                  <a:cubicBezTo>
                    <a:pt x="4983" y="10499"/>
                    <a:pt x="4979" y="10498"/>
                    <a:pt x="4976" y="10498"/>
                  </a:cubicBezTo>
                  <a:lnTo>
                    <a:pt x="4978" y="10498"/>
                  </a:lnTo>
                  <a:cubicBezTo>
                    <a:pt x="4974" y="10497"/>
                    <a:pt x="4971" y="10497"/>
                    <a:pt x="4968" y="10496"/>
                  </a:cubicBezTo>
                  <a:cubicBezTo>
                    <a:pt x="4723" y="10281"/>
                    <a:pt x="4434" y="10013"/>
                    <a:pt x="4190" y="9739"/>
                  </a:cubicBezTo>
                  <a:lnTo>
                    <a:pt x="4190" y="9739"/>
                  </a:lnTo>
                  <a:cubicBezTo>
                    <a:pt x="4243" y="9747"/>
                    <a:pt x="4232" y="9745"/>
                    <a:pt x="4329" y="9755"/>
                  </a:cubicBezTo>
                  <a:cubicBezTo>
                    <a:pt x="4378" y="9762"/>
                    <a:pt x="4427" y="9765"/>
                    <a:pt x="4475" y="9765"/>
                  </a:cubicBezTo>
                  <a:cubicBezTo>
                    <a:pt x="4785" y="9765"/>
                    <a:pt x="5091" y="9628"/>
                    <a:pt x="5297" y="9394"/>
                  </a:cubicBezTo>
                  <a:cubicBezTo>
                    <a:pt x="5498" y="9176"/>
                    <a:pt x="5570" y="8865"/>
                    <a:pt x="5568" y="8576"/>
                  </a:cubicBezTo>
                  <a:cubicBezTo>
                    <a:pt x="5551" y="8326"/>
                    <a:pt x="5467" y="8087"/>
                    <a:pt x="5326" y="7882"/>
                  </a:cubicBezTo>
                  <a:lnTo>
                    <a:pt x="5326" y="7882"/>
                  </a:lnTo>
                  <a:cubicBezTo>
                    <a:pt x="5843" y="8229"/>
                    <a:pt x="6195" y="8752"/>
                    <a:pt x="6203" y="9381"/>
                  </a:cubicBezTo>
                  <a:cubicBezTo>
                    <a:pt x="6203" y="9413"/>
                    <a:pt x="6231" y="9435"/>
                    <a:pt x="6260" y="9435"/>
                  </a:cubicBezTo>
                  <a:cubicBezTo>
                    <a:pt x="6273" y="9435"/>
                    <a:pt x="6286" y="9431"/>
                    <a:pt x="6296" y="9420"/>
                  </a:cubicBezTo>
                  <a:cubicBezTo>
                    <a:pt x="6322" y="9394"/>
                    <a:pt x="6310" y="9354"/>
                    <a:pt x="6309" y="9319"/>
                  </a:cubicBezTo>
                  <a:cubicBezTo>
                    <a:pt x="6307" y="9228"/>
                    <a:pt x="6296" y="9136"/>
                    <a:pt x="6277" y="9046"/>
                  </a:cubicBezTo>
                  <a:cubicBezTo>
                    <a:pt x="6143" y="8379"/>
                    <a:pt x="5712" y="7863"/>
                    <a:pt x="5084" y="7527"/>
                  </a:cubicBezTo>
                  <a:cubicBezTo>
                    <a:pt x="4447" y="7194"/>
                    <a:pt x="3764" y="7132"/>
                    <a:pt x="3203" y="6752"/>
                  </a:cubicBezTo>
                  <a:cubicBezTo>
                    <a:pt x="2607" y="6369"/>
                    <a:pt x="2143" y="5640"/>
                    <a:pt x="1907" y="4963"/>
                  </a:cubicBezTo>
                  <a:cubicBezTo>
                    <a:pt x="1729" y="4464"/>
                    <a:pt x="1718" y="3959"/>
                    <a:pt x="1718" y="3433"/>
                  </a:cubicBezTo>
                  <a:lnTo>
                    <a:pt x="1718" y="3433"/>
                  </a:lnTo>
                  <a:cubicBezTo>
                    <a:pt x="1849" y="3750"/>
                    <a:pt x="2081" y="4021"/>
                    <a:pt x="2355" y="4227"/>
                  </a:cubicBezTo>
                  <a:cubicBezTo>
                    <a:pt x="2616" y="4429"/>
                    <a:pt x="2910" y="4589"/>
                    <a:pt x="3209" y="4728"/>
                  </a:cubicBezTo>
                  <a:cubicBezTo>
                    <a:pt x="3246" y="4746"/>
                    <a:pt x="3285" y="4762"/>
                    <a:pt x="3325" y="4775"/>
                  </a:cubicBezTo>
                  <a:cubicBezTo>
                    <a:pt x="3349" y="4790"/>
                    <a:pt x="3378" y="4802"/>
                    <a:pt x="3403" y="4802"/>
                  </a:cubicBezTo>
                  <a:cubicBezTo>
                    <a:pt x="3438" y="4802"/>
                    <a:pt x="3467" y="4782"/>
                    <a:pt x="3476" y="4725"/>
                  </a:cubicBezTo>
                  <a:cubicBezTo>
                    <a:pt x="3476" y="4703"/>
                    <a:pt x="3469" y="4684"/>
                    <a:pt x="3459" y="4665"/>
                  </a:cubicBezTo>
                  <a:cubicBezTo>
                    <a:pt x="3453" y="4656"/>
                    <a:pt x="3448" y="4650"/>
                    <a:pt x="3448" y="4650"/>
                  </a:cubicBezTo>
                  <a:lnTo>
                    <a:pt x="3448" y="4650"/>
                  </a:lnTo>
                  <a:cubicBezTo>
                    <a:pt x="3448" y="4650"/>
                    <a:pt x="3448" y="4650"/>
                    <a:pt x="3448" y="4650"/>
                  </a:cubicBezTo>
                  <a:lnTo>
                    <a:pt x="3448" y="4650"/>
                  </a:lnTo>
                  <a:cubicBezTo>
                    <a:pt x="3444" y="4643"/>
                    <a:pt x="3439" y="4635"/>
                    <a:pt x="3434" y="4629"/>
                  </a:cubicBezTo>
                  <a:lnTo>
                    <a:pt x="3434" y="4629"/>
                  </a:lnTo>
                  <a:cubicBezTo>
                    <a:pt x="3435" y="4630"/>
                    <a:pt x="3435" y="4631"/>
                    <a:pt x="3436" y="4632"/>
                  </a:cubicBezTo>
                  <a:lnTo>
                    <a:pt x="3436" y="4632"/>
                  </a:lnTo>
                  <a:cubicBezTo>
                    <a:pt x="3393" y="4573"/>
                    <a:pt x="3354" y="4513"/>
                    <a:pt x="3315" y="4452"/>
                  </a:cubicBezTo>
                  <a:cubicBezTo>
                    <a:pt x="3167" y="4217"/>
                    <a:pt x="3050" y="3964"/>
                    <a:pt x="2888" y="3739"/>
                  </a:cubicBezTo>
                  <a:cubicBezTo>
                    <a:pt x="2761" y="3560"/>
                    <a:pt x="2627" y="3382"/>
                    <a:pt x="2463" y="3234"/>
                  </a:cubicBezTo>
                  <a:cubicBezTo>
                    <a:pt x="2313" y="3098"/>
                    <a:pt x="2133" y="3000"/>
                    <a:pt x="1963" y="2891"/>
                  </a:cubicBezTo>
                  <a:cubicBezTo>
                    <a:pt x="1865" y="2820"/>
                    <a:pt x="1844" y="2811"/>
                    <a:pt x="1750" y="2718"/>
                  </a:cubicBezTo>
                  <a:cubicBezTo>
                    <a:pt x="1737" y="2704"/>
                    <a:pt x="1726" y="2690"/>
                    <a:pt x="1713" y="2676"/>
                  </a:cubicBezTo>
                  <a:lnTo>
                    <a:pt x="1713" y="2676"/>
                  </a:lnTo>
                  <a:lnTo>
                    <a:pt x="1714" y="2677"/>
                  </a:lnTo>
                  <a:cubicBezTo>
                    <a:pt x="1714" y="2676"/>
                    <a:pt x="1713" y="2676"/>
                    <a:pt x="1713" y="2676"/>
                  </a:cubicBezTo>
                  <a:lnTo>
                    <a:pt x="1713" y="2676"/>
                  </a:lnTo>
                  <a:lnTo>
                    <a:pt x="1710" y="2673"/>
                  </a:lnTo>
                  <a:cubicBezTo>
                    <a:pt x="1685" y="2122"/>
                    <a:pt x="1587" y="1569"/>
                    <a:pt x="1368" y="1060"/>
                  </a:cubicBezTo>
                  <a:cubicBezTo>
                    <a:pt x="1302" y="898"/>
                    <a:pt x="1180" y="703"/>
                    <a:pt x="1138" y="662"/>
                  </a:cubicBezTo>
                  <a:cubicBezTo>
                    <a:pt x="1050" y="543"/>
                    <a:pt x="949" y="432"/>
                    <a:pt x="838" y="335"/>
                  </a:cubicBezTo>
                  <a:cubicBezTo>
                    <a:pt x="692" y="208"/>
                    <a:pt x="513" y="108"/>
                    <a:pt x="371" y="62"/>
                  </a:cubicBezTo>
                  <a:cubicBezTo>
                    <a:pt x="294" y="34"/>
                    <a:pt x="212" y="16"/>
                    <a:pt x="129" y="9"/>
                  </a:cubicBezTo>
                  <a:cubicBezTo>
                    <a:pt x="117" y="7"/>
                    <a:pt x="104" y="7"/>
                    <a:pt x="91" y="5"/>
                  </a:cubicBezTo>
                  <a:cubicBezTo>
                    <a:pt x="83" y="2"/>
                    <a:pt x="74" y="1"/>
                    <a:pt x="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35"/>
            <p:cNvSpPr/>
            <p:nvPr/>
          </p:nvSpPr>
          <p:spPr>
            <a:xfrm>
              <a:off x="5436975" y="2672200"/>
              <a:ext cx="24100" cy="55300"/>
            </a:xfrm>
            <a:custGeom>
              <a:avLst/>
              <a:gdLst/>
              <a:ahLst/>
              <a:cxnLst/>
              <a:rect l="l" t="t" r="r" b="b"/>
              <a:pathLst>
                <a:path w="964" h="2212" extrusionOk="0">
                  <a:moveTo>
                    <a:pt x="80" y="0"/>
                  </a:moveTo>
                  <a:cubicBezTo>
                    <a:pt x="57" y="0"/>
                    <a:pt x="33" y="14"/>
                    <a:pt x="27" y="39"/>
                  </a:cubicBezTo>
                  <a:cubicBezTo>
                    <a:pt x="23" y="65"/>
                    <a:pt x="35" y="94"/>
                    <a:pt x="51" y="125"/>
                  </a:cubicBezTo>
                  <a:cubicBezTo>
                    <a:pt x="26" y="126"/>
                    <a:pt x="1" y="143"/>
                    <a:pt x="0" y="169"/>
                  </a:cubicBezTo>
                  <a:cubicBezTo>
                    <a:pt x="0" y="212"/>
                    <a:pt x="28" y="249"/>
                    <a:pt x="41" y="290"/>
                  </a:cubicBezTo>
                  <a:cubicBezTo>
                    <a:pt x="66" y="344"/>
                    <a:pt x="89" y="399"/>
                    <a:pt x="110" y="449"/>
                  </a:cubicBezTo>
                  <a:cubicBezTo>
                    <a:pt x="109" y="449"/>
                    <a:pt x="108" y="449"/>
                    <a:pt x="106" y="449"/>
                  </a:cubicBezTo>
                  <a:cubicBezTo>
                    <a:pt x="80" y="449"/>
                    <a:pt x="54" y="469"/>
                    <a:pt x="53" y="497"/>
                  </a:cubicBezTo>
                  <a:cubicBezTo>
                    <a:pt x="53" y="530"/>
                    <a:pt x="69" y="600"/>
                    <a:pt x="89" y="671"/>
                  </a:cubicBezTo>
                  <a:cubicBezTo>
                    <a:pt x="64" y="673"/>
                    <a:pt x="40" y="690"/>
                    <a:pt x="38" y="718"/>
                  </a:cubicBezTo>
                  <a:cubicBezTo>
                    <a:pt x="36" y="755"/>
                    <a:pt x="58" y="854"/>
                    <a:pt x="89" y="960"/>
                  </a:cubicBezTo>
                  <a:cubicBezTo>
                    <a:pt x="192" y="1307"/>
                    <a:pt x="351" y="1642"/>
                    <a:pt x="562" y="1936"/>
                  </a:cubicBezTo>
                  <a:cubicBezTo>
                    <a:pt x="433" y="1703"/>
                    <a:pt x="345" y="1446"/>
                    <a:pt x="272" y="1186"/>
                  </a:cubicBezTo>
                  <a:lnTo>
                    <a:pt x="272" y="1186"/>
                  </a:lnTo>
                  <a:cubicBezTo>
                    <a:pt x="403" y="1496"/>
                    <a:pt x="568" y="1803"/>
                    <a:pt x="763" y="2100"/>
                  </a:cubicBezTo>
                  <a:cubicBezTo>
                    <a:pt x="550" y="1688"/>
                    <a:pt x="406" y="1250"/>
                    <a:pt x="260" y="796"/>
                  </a:cubicBezTo>
                  <a:lnTo>
                    <a:pt x="260" y="796"/>
                  </a:lnTo>
                  <a:cubicBezTo>
                    <a:pt x="362" y="1039"/>
                    <a:pt x="473" y="1301"/>
                    <a:pt x="587" y="1564"/>
                  </a:cubicBezTo>
                  <a:cubicBezTo>
                    <a:pt x="685" y="1788"/>
                    <a:pt x="784" y="2015"/>
                    <a:pt x="929" y="2211"/>
                  </a:cubicBezTo>
                  <a:cubicBezTo>
                    <a:pt x="775" y="1945"/>
                    <a:pt x="691" y="1659"/>
                    <a:pt x="579" y="1369"/>
                  </a:cubicBezTo>
                  <a:cubicBezTo>
                    <a:pt x="478" y="1096"/>
                    <a:pt x="370" y="827"/>
                    <a:pt x="262" y="557"/>
                  </a:cubicBezTo>
                  <a:lnTo>
                    <a:pt x="262" y="557"/>
                  </a:lnTo>
                  <a:cubicBezTo>
                    <a:pt x="367" y="781"/>
                    <a:pt x="469" y="1006"/>
                    <a:pt x="574" y="1230"/>
                  </a:cubicBezTo>
                  <a:cubicBezTo>
                    <a:pt x="690" y="1491"/>
                    <a:pt x="810" y="1739"/>
                    <a:pt x="901" y="2005"/>
                  </a:cubicBezTo>
                  <a:cubicBezTo>
                    <a:pt x="797" y="1601"/>
                    <a:pt x="654" y="1208"/>
                    <a:pt x="491" y="823"/>
                  </a:cubicBezTo>
                  <a:lnTo>
                    <a:pt x="491" y="823"/>
                  </a:lnTo>
                  <a:cubicBezTo>
                    <a:pt x="691" y="1177"/>
                    <a:pt x="861" y="1529"/>
                    <a:pt x="963" y="1929"/>
                  </a:cubicBezTo>
                  <a:cubicBezTo>
                    <a:pt x="912" y="1590"/>
                    <a:pt x="803" y="1247"/>
                    <a:pt x="670" y="960"/>
                  </a:cubicBezTo>
                  <a:cubicBezTo>
                    <a:pt x="614" y="839"/>
                    <a:pt x="552" y="720"/>
                    <a:pt x="488" y="605"/>
                  </a:cubicBezTo>
                  <a:cubicBezTo>
                    <a:pt x="457" y="555"/>
                    <a:pt x="438" y="494"/>
                    <a:pt x="396" y="454"/>
                  </a:cubicBezTo>
                  <a:cubicBezTo>
                    <a:pt x="387" y="449"/>
                    <a:pt x="378" y="447"/>
                    <a:pt x="369" y="447"/>
                  </a:cubicBezTo>
                  <a:cubicBezTo>
                    <a:pt x="356" y="447"/>
                    <a:pt x="342" y="452"/>
                    <a:pt x="332" y="461"/>
                  </a:cubicBezTo>
                  <a:cubicBezTo>
                    <a:pt x="267" y="316"/>
                    <a:pt x="198" y="173"/>
                    <a:pt x="130" y="31"/>
                  </a:cubicBezTo>
                  <a:cubicBezTo>
                    <a:pt x="121" y="10"/>
                    <a:pt x="101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35"/>
            <p:cNvSpPr/>
            <p:nvPr/>
          </p:nvSpPr>
          <p:spPr>
            <a:xfrm>
              <a:off x="5419325" y="2589500"/>
              <a:ext cx="35225" cy="38475"/>
            </a:xfrm>
            <a:custGeom>
              <a:avLst/>
              <a:gdLst/>
              <a:ahLst/>
              <a:cxnLst/>
              <a:rect l="l" t="t" r="r" b="b"/>
              <a:pathLst>
                <a:path w="1409" h="1539" extrusionOk="0">
                  <a:moveTo>
                    <a:pt x="112" y="0"/>
                  </a:moveTo>
                  <a:cubicBezTo>
                    <a:pt x="69" y="0"/>
                    <a:pt x="28" y="45"/>
                    <a:pt x="49" y="92"/>
                  </a:cubicBezTo>
                  <a:cubicBezTo>
                    <a:pt x="51" y="94"/>
                    <a:pt x="53" y="97"/>
                    <a:pt x="54" y="99"/>
                  </a:cubicBezTo>
                  <a:cubicBezTo>
                    <a:pt x="23" y="109"/>
                    <a:pt x="1" y="139"/>
                    <a:pt x="7" y="171"/>
                  </a:cubicBezTo>
                  <a:cubicBezTo>
                    <a:pt x="28" y="256"/>
                    <a:pt x="153" y="423"/>
                    <a:pt x="214" y="500"/>
                  </a:cubicBezTo>
                  <a:cubicBezTo>
                    <a:pt x="485" y="830"/>
                    <a:pt x="804" y="1126"/>
                    <a:pt x="1151" y="1373"/>
                  </a:cubicBezTo>
                  <a:cubicBezTo>
                    <a:pt x="790" y="1045"/>
                    <a:pt x="533" y="732"/>
                    <a:pt x="285" y="366"/>
                  </a:cubicBezTo>
                  <a:lnTo>
                    <a:pt x="285" y="366"/>
                  </a:lnTo>
                  <a:cubicBezTo>
                    <a:pt x="309" y="392"/>
                    <a:pt x="331" y="417"/>
                    <a:pt x="352" y="439"/>
                  </a:cubicBezTo>
                  <a:cubicBezTo>
                    <a:pt x="700" y="810"/>
                    <a:pt x="1041" y="1189"/>
                    <a:pt x="1408" y="1539"/>
                  </a:cubicBezTo>
                  <a:cubicBezTo>
                    <a:pt x="1218" y="1329"/>
                    <a:pt x="1057" y="1095"/>
                    <a:pt x="872" y="881"/>
                  </a:cubicBezTo>
                  <a:cubicBezTo>
                    <a:pt x="652" y="632"/>
                    <a:pt x="442" y="380"/>
                    <a:pt x="269" y="165"/>
                  </a:cubicBezTo>
                  <a:lnTo>
                    <a:pt x="269" y="165"/>
                  </a:lnTo>
                  <a:cubicBezTo>
                    <a:pt x="273" y="168"/>
                    <a:pt x="275" y="171"/>
                    <a:pt x="278" y="174"/>
                  </a:cubicBezTo>
                  <a:cubicBezTo>
                    <a:pt x="484" y="374"/>
                    <a:pt x="677" y="583"/>
                    <a:pt x="871" y="795"/>
                  </a:cubicBezTo>
                  <a:cubicBezTo>
                    <a:pt x="1000" y="942"/>
                    <a:pt x="1136" y="1081"/>
                    <a:pt x="1252" y="1235"/>
                  </a:cubicBezTo>
                  <a:cubicBezTo>
                    <a:pt x="1120" y="1016"/>
                    <a:pt x="954" y="820"/>
                    <a:pt x="797" y="621"/>
                  </a:cubicBezTo>
                  <a:cubicBezTo>
                    <a:pt x="645" y="430"/>
                    <a:pt x="500" y="233"/>
                    <a:pt x="321" y="67"/>
                  </a:cubicBezTo>
                  <a:cubicBezTo>
                    <a:pt x="311" y="57"/>
                    <a:pt x="299" y="53"/>
                    <a:pt x="286" y="53"/>
                  </a:cubicBezTo>
                  <a:cubicBezTo>
                    <a:pt x="260" y="53"/>
                    <a:pt x="233" y="74"/>
                    <a:pt x="233" y="103"/>
                  </a:cubicBezTo>
                  <a:cubicBezTo>
                    <a:pt x="233" y="110"/>
                    <a:pt x="234" y="117"/>
                    <a:pt x="238" y="121"/>
                  </a:cubicBezTo>
                  <a:cubicBezTo>
                    <a:pt x="209" y="87"/>
                    <a:pt x="182" y="52"/>
                    <a:pt x="156" y="20"/>
                  </a:cubicBezTo>
                  <a:cubicBezTo>
                    <a:pt x="143" y="6"/>
                    <a:pt x="128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35"/>
            <p:cNvSpPr/>
            <p:nvPr/>
          </p:nvSpPr>
          <p:spPr>
            <a:xfrm>
              <a:off x="5489200" y="2712475"/>
              <a:ext cx="46750" cy="64975"/>
            </a:xfrm>
            <a:custGeom>
              <a:avLst/>
              <a:gdLst/>
              <a:ahLst/>
              <a:cxnLst/>
              <a:rect l="l" t="t" r="r" b="b"/>
              <a:pathLst>
                <a:path w="1870" h="2599" extrusionOk="0">
                  <a:moveTo>
                    <a:pt x="981" y="1"/>
                  </a:moveTo>
                  <a:cubicBezTo>
                    <a:pt x="948" y="1"/>
                    <a:pt x="916" y="22"/>
                    <a:pt x="908" y="54"/>
                  </a:cubicBezTo>
                  <a:cubicBezTo>
                    <a:pt x="895" y="96"/>
                    <a:pt x="929" y="128"/>
                    <a:pt x="949" y="160"/>
                  </a:cubicBezTo>
                  <a:cubicBezTo>
                    <a:pt x="990" y="218"/>
                    <a:pt x="1028" y="278"/>
                    <a:pt x="1058" y="343"/>
                  </a:cubicBezTo>
                  <a:cubicBezTo>
                    <a:pt x="1170" y="589"/>
                    <a:pt x="1204" y="956"/>
                    <a:pt x="1120" y="1217"/>
                  </a:cubicBezTo>
                  <a:cubicBezTo>
                    <a:pt x="1061" y="1430"/>
                    <a:pt x="909" y="1661"/>
                    <a:pt x="745" y="1789"/>
                  </a:cubicBezTo>
                  <a:cubicBezTo>
                    <a:pt x="557" y="1930"/>
                    <a:pt x="339" y="1997"/>
                    <a:pt x="105" y="1997"/>
                  </a:cubicBezTo>
                  <a:cubicBezTo>
                    <a:pt x="71" y="1997"/>
                    <a:pt x="36" y="1996"/>
                    <a:pt x="1" y="1993"/>
                  </a:cubicBezTo>
                  <a:lnTo>
                    <a:pt x="1" y="1993"/>
                  </a:lnTo>
                  <a:cubicBezTo>
                    <a:pt x="78" y="2007"/>
                    <a:pt x="152" y="2014"/>
                    <a:pt x="223" y="2014"/>
                  </a:cubicBezTo>
                  <a:cubicBezTo>
                    <a:pt x="840" y="2014"/>
                    <a:pt x="1238" y="1505"/>
                    <a:pt x="1283" y="922"/>
                  </a:cubicBezTo>
                  <a:lnTo>
                    <a:pt x="1283" y="922"/>
                  </a:lnTo>
                  <a:cubicBezTo>
                    <a:pt x="1280" y="1068"/>
                    <a:pt x="1254" y="1215"/>
                    <a:pt x="1197" y="1364"/>
                  </a:cubicBezTo>
                  <a:cubicBezTo>
                    <a:pt x="1121" y="1550"/>
                    <a:pt x="1021" y="1719"/>
                    <a:pt x="848" y="1857"/>
                  </a:cubicBezTo>
                  <a:cubicBezTo>
                    <a:pt x="680" y="1989"/>
                    <a:pt x="410" y="2079"/>
                    <a:pt x="156" y="2079"/>
                  </a:cubicBezTo>
                  <a:cubicBezTo>
                    <a:pt x="123" y="2079"/>
                    <a:pt x="90" y="2077"/>
                    <a:pt x="57" y="2074"/>
                  </a:cubicBezTo>
                  <a:lnTo>
                    <a:pt x="57" y="2074"/>
                  </a:lnTo>
                  <a:cubicBezTo>
                    <a:pt x="128" y="2087"/>
                    <a:pt x="200" y="2094"/>
                    <a:pt x="272" y="2094"/>
                  </a:cubicBezTo>
                  <a:cubicBezTo>
                    <a:pt x="523" y="2094"/>
                    <a:pt x="775" y="2014"/>
                    <a:pt x="972" y="1857"/>
                  </a:cubicBezTo>
                  <a:cubicBezTo>
                    <a:pt x="1106" y="1759"/>
                    <a:pt x="1244" y="1528"/>
                    <a:pt x="1283" y="1423"/>
                  </a:cubicBezTo>
                  <a:cubicBezTo>
                    <a:pt x="1316" y="1354"/>
                    <a:pt x="1365" y="1192"/>
                    <a:pt x="1383" y="1065"/>
                  </a:cubicBezTo>
                  <a:lnTo>
                    <a:pt x="1383" y="1065"/>
                  </a:lnTo>
                  <a:cubicBezTo>
                    <a:pt x="1379" y="1164"/>
                    <a:pt x="1363" y="1265"/>
                    <a:pt x="1332" y="1364"/>
                  </a:cubicBezTo>
                  <a:cubicBezTo>
                    <a:pt x="1227" y="1749"/>
                    <a:pt x="816" y="2145"/>
                    <a:pt x="282" y="2176"/>
                  </a:cubicBezTo>
                  <a:cubicBezTo>
                    <a:pt x="295" y="2176"/>
                    <a:pt x="309" y="2177"/>
                    <a:pt x="322" y="2177"/>
                  </a:cubicBezTo>
                  <a:cubicBezTo>
                    <a:pt x="658" y="2177"/>
                    <a:pt x="991" y="2029"/>
                    <a:pt x="1222" y="1787"/>
                  </a:cubicBezTo>
                  <a:cubicBezTo>
                    <a:pt x="1298" y="1702"/>
                    <a:pt x="1360" y="1604"/>
                    <a:pt x="1407" y="1500"/>
                  </a:cubicBezTo>
                  <a:lnTo>
                    <a:pt x="1407" y="1500"/>
                  </a:lnTo>
                  <a:cubicBezTo>
                    <a:pt x="1392" y="1540"/>
                    <a:pt x="1379" y="1574"/>
                    <a:pt x="1368" y="1595"/>
                  </a:cubicBezTo>
                  <a:cubicBezTo>
                    <a:pt x="1212" y="1938"/>
                    <a:pt x="922" y="2180"/>
                    <a:pt x="538" y="2262"/>
                  </a:cubicBezTo>
                  <a:cubicBezTo>
                    <a:pt x="992" y="2208"/>
                    <a:pt x="1325" y="1938"/>
                    <a:pt x="1492" y="1586"/>
                  </a:cubicBezTo>
                  <a:lnTo>
                    <a:pt x="1492" y="1586"/>
                  </a:lnTo>
                  <a:cubicBezTo>
                    <a:pt x="1432" y="1774"/>
                    <a:pt x="1319" y="1946"/>
                    <a:pt x="1146" y="2087"/>
                  </a:cubicBezTo>
                  <a:cubicBezTo>
                    <a:pt x="1063" y="2153"/>
                    <a:pt x="945" y="2243"/>
                    <a:pt x="825" y="2295"/>
                  </a:cubicBezTo>
                  <a:cubicBezTo>
                    <a:pt x="740" y="2334"/>
                    <a:pt x="600" y="2369"/>
                    <a:pt x="491" y="2377"/>
                  </a:cubicBezTo>
                  <a:cubicBezTo>
                    <a:pt x="503" y="2377"/>
                    <a:pt x="515" y="2378"/>
                    <a:pt x="527" y="2378"/>
                  </a:cubicBezTo>
                  <a:cubicBezTo>
                    <a:pt x="797" y="2378"/>
                    <a:pt x="1052" y="2258"/>
                    <a:pt x="1263" y="2095"/>
                  </a:cubicBezTo>
                  <a:cubicBezTo>
                    <a:pt x="1367" y="2012"/>
                    <a:pt x="1453" y="1912"/>
                    <a:pt x="1518" y="1800"/>
                  </a:cubicBezTo>
                  <a:lnTo>
                    <a:pt x="1518" y="1800"/>
                  </a:lnTo>
                  <a:cubicBezTo>
                    <a:pt x="1429" y="2016"/>
                    <a:pt x="1262" y="2209"/>
                    <a:pt x="1038" y="2337"/>
                  </a:cubicBezTo>
                  <a:cubicBezTo>
                    <a:pt x="919" y="2401"/>
                    <a:pt x="790" y="2439"/>
                    <a:pt x="649" y="2463"/>
                  </a:cubicBezTo>
                  <a:cubicBezTo>
                    <a:pt x="894" y="2453"/>
                    <a:pt x="1135" y="2374"/>
                    <a:pt x="1321" y="2212"/>
                  </a:cubicBezTo>
                  <a:cubicBezTo>
                    <a:pt x="1437" y="2115"/>
                    <a:pt x="1536" y="1995"/>
                    <a:pt x="1612" y="1862"/>
                  </a:cubicBezTo>
                  <a:lnTo>
                    <a:pt x="1612" y="1862"/>
                  </a:lnTo>
                  <a:cubicBezTo>
                    <a:pt x="1542" y="2034"/>
                    <a:pt x="1442" y="2161"/>
                    <a:pt x="1291" y="2300"/>
                  </a:cubicBezTo>
                  <a:cubicBezTo>
                    <a:pt x="1139" y="2433"/>
                    <a:pt x="945" y="2557"/>
                    <a:pt x="729" y="2598"/>
                  </a:cubicBezTo>
                  <a:cubicBezTo>
                    <a:pt x="949" y="2582"/>
                    <a:pt x="1155" y="2480"/>
                    <a:pt x="1332" y="2353"/>
                  </a:cubicBezTo>
                  <a:cubicBezTo>
                    <a:pt x="1645" y="2140"/>
                    <a:pt x="1870" y="1755"/>
                    <a:pt x="1841" y="1388"/>
                  </a:cubicBezTo>
                  <a:cubicBezTo>
                    <a:pt x="1832" y="1310"/>
                    <a:pt x="1840" y="1339"/>
                    <a:pt x="1822" y="1272"/>
                  </a:cubicBezTo>
                  <a:cubicBezTo>
                    <a:pt x="1821" y="1243"/>
                    <a:pt x="1796" y="1220"/>
                    <a:pt x="1768" y="1217"/>
                  </a:cubicBezTo>
                  <a:cubicBezTo>
                    <a:pt x="1764" y="1176"/>
                    <a:pt x="1759" y="1133"/>
                    <a:pt x="1749" y="1092"/>
                  </a:cubicBezTo>
                  <a:cubicBezTo>
                    <a:pt x="1740" y="1045"/>
                    <a:pt x="1728" y="1001"/>
                    <a:pt x="1709" y="957"/>
                  </a:cubicBezTo>
                  <a:cubicBezTo>
                    <a:pt x="1707" y="949"/>
                    <a:pt x="1703" y="942"/>
                    <a:pt x="1700" y="936"/>
                  </a:cubicBezTo>
                  <a:cubicBezTo>
                    <a:pt x="1695" y="924"/>
                    <a:pt x="1685" y="914"/>
                    <a:pt x="1674" y="906"/>
                  </a:cubicBezTo>
                  <a:lnTo>
                    <a:pt x="1666" y="903"/>
                  </a:lnTo>
                  <a:cubicBezTo>
                    <a:pt x="1660" y="865"/>
                    <a:pt x="1646" y="798"/>
                    <a:pt x="1639" y="786"/>
                  </a:cubicBezTo>
                  <a:cubicBezTo>
                    <a:pt x="1629" y="760"/>
                    <a:pt x="1618" y="735"/>
                    <a:pt x="1601" y="713"/>
                  </a:cubicBezTo>
                  <a:cubicBezTo>
                    <a:pt x="1597" y="700"/>
                    <a:pt x="1588" y="692"/>
                    <a:pt x="1577" y="685"/>
                  </a:cubicBezTo>
                  <a:lnTo>
                    <a:pt x="1569" y="682"/>
                  </a:lnTo>
                  <a:cubicBezTo>
                    <a:pt x="1554" y="625"/>
                    <a:pt x="1536" y="576"/>
                    <a:pt x="1518" y="555"/>
                  </a:cubicBezTo>
                  <a:cubicBezTo>
                    <a:pt x="1504" y="541"/>
                    <a:pt x="1486" y="535"/>
                    <a:pt x="1468" y="535"/>
                  </a:cubicBezTo>
                  <a:cubicBezTo>
                    <a:pt x="1465" y="535"/>
                    <a:pt x="1462" y="535"/>
                    <a:pt x="1459" y="535"/>
                  </a:cubicBezTo>
                  <a:cubicBezTo>
                    <a:pt x="1450" y="510"/>
                    <a:pt x="1439" y="484"/>
                    <a:pt x="1428" y="460"/>
                  </a:cubicBezTo>
                  <a:lnTo>
                    <a:pt x="1428" y="461"/>
                  </a:lnTo>
                  <a:lnTo>
                    <a:pt x="1424" y="453"/>
                  </a:lnTo>
                  <a:lnTo>
                    <a:pt x="1424" y="453"/>
                  </a:lnTo>
                  <a:cubicBezTo>
                    <a:pt x="1424" y="454"/>
                    <a:pt x="1425" y="455"/>
                    <a:pt x="1425" y="456"/>
                  </a:cubicBezTo>
                  <a:lnTo>
                    <a:pt x="1425" y="456"/>
                  </a:lnTo>
                  <a:cubicBezTo>
                    <a:pt x="1423" y="453"/>
                    <a:pt x="1422" y="450"/>
                    <a:pt x="1420" y="446"/>
                  </a:cubicBezTo>
                  <a:lnTo>
                    <a:pt x="1420" y="447"/>
                  </a:lnTo>
                  <a:cubicBezTo>
                    <a:pt x="1407" y="423"/>
                    <a:pt x="1381" y="410"/>
                    <a:pt x="1355" y="410"/>
                  </a:cubicBezTo>
                  <a:cubicBezTo>
                    <a:pt x="1349" y="410"/>
                    <a:pt x="1343" y="411"/>
                    <a:pt x="1337" y="412"/>
                  </a:cubicBezTo>
                  <a:lnTo>
                    <a:pt x="1315" y="339"/>
                  </a:lnTo>
                  <a:cubicBezTo>
                    <a:pt x="1303" y="312"/>
                    <a:pt x="1299" y="282"/>
                    <a:pt x="1280" y="260"/>
                  </a:cubicBezTo>
                  <a:cubicBezTo>
                    <a:pt x="1268" y="248"/>
                    <a:pt x="1252" y="242"/>
                    <a:pt x="1235" y="242"/>
                  </a:cubicBezTo>
                  <a:cubicBezTo>
                    <a:pt x="1214" y="242"/>
                    <a:pt x="1193" y="252"/>
                    <a:pt x="1182" y="271"/>
                  </a:cubicBezTo>
                  <a:cubicBezTo>
                    <a:pt x="1150" y="198"/>
                    <a:pt x="1109" y="127"/>
                    <a:pt x="1061" y="61"/>
                  </a:cubicBezTo>
                  <a:cubicBezTo>
                    <a:pt x="1057" y="54"/>
                    <a:pt x="1047" y="41"/>
                    <a:pt x="1041" y="34"/>
                  </a:cubicBezTo>
                  <a:cubicBezTo>
                    <a:pt x="1034" y="25"/>
                    <a:pt x="1026" y="15"/>
                    <a:pt x="1016" y="10"/>
                  </a:cubicBezTo>
                  <a:cubicBezTo>
                    <a:pt x="1005" y="4"/>
                    <a:pt x="993" y="1"/>
                    <a:pt x="9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35"/>
            <p:cNvSpPr/>
            <p:nvPr/>
          </p:nvSpPr>
          <p:spPr>
            <a:xfrm>
              <a:off x="5371575" y="2038400"/>
              <a:ext cx="66850" cy="363325"/>
            </a:xfrm>
            <a:custGeom>
              <a:avLst/>
              <a:gdLst/>
              <a:ahLst/>
              <a:cxnLst/>
              <a:rect l="l" t="t" r="r" b="b"/>
              <a:pathLst>
                <a:path w="2674" h="14533" extrusionOk="0">
                  <a:moveTo>
                    <a:pt x="1254" y="205"/>
                  </a:moveTo>
                  <a:lnTo>
                    <a:pt x="1254" y="205"/>
                  </a:lnTo>
                  <a:cubicBezTo>
                    <a:pt x="1118" y="406"/>
                    <a:pt x="1019" y="633"/>
                    <a:pt x="949" y="867"/>
                  </a:cubicBezTo>
                  <a:cubicBezTo>
                    <a:pt x="645" y="1948"/>
                    <a:pt x="859" y="2874"/>
                    <a:pt x="1228" y="3900"/>
                  </a:cubicBezTo>
                  <a:cubicBezTo>
                    <a:pt x="1416" y="4424"/>
                    <a:pt x="1647" y="4932"/>
                    <a:pt x="1840" y="5454"/>
                  </a:cubicBezTo>
                  <a:cubicBezTo>
                    <a:pt x="1871" y="5535"/>
                    <a:pt x="1899" y="5616"/>
                    <a:pt x="1927" y="5699"/>
                  </a:cubicBezTo>
                  <a:cubicBezTo>
                    <a:pt x="1836" y="5529"/>
                    <a:pt x="1737" y="5361"/>
                    <a:pt x="1638" y="5195"/>
                  </a:cubicBezTo>
                  <a:cubicBezTo>
                    <a:pt x="1338" y="4691"/>
                    <a:pt x="1026" y="4191"/>
                    <a:pt x="780" y="3657"/>
                  </a:cubicBezTo>
                  <a:cubicBezTo>
                    <a:pt x="427" y="2888"/>
                    <a:pt x="147" y="1955"/>
                    <a:pt x="174" y="1046"/>
                  </a:cubicBezTo>
                  <a:cubicBezTo>
                    <a:pt x="182" y="885"/>
                    <a:pt x="182" y="753"/>
                    <a:pt x="210" y="639"/>
                  </a:cubicBezTo>
                  <a:cubicBezTo>
                    <a:pt x="218" y="614"/>
                    <a:pt x="222" y="599"/>
                    <a:pt x="226" y="588"/>
                  </a:cubicBezTo>
                  <a:cubicBezTo>
                    <a:pt x="234" y="584"/>
                    <a:pt x="242" y="578"/>
                    <a:pt x="252" y="576"/>
                  </a:cubicBezTo>
                  <a:cubicBezTo>
                    <a:pt x="296" y="556"/>
                    <a:pt x="350" y="531"/>
                    <a:pt x="387" y="519"/>
                  </a:cubicBezTo>
                  <a:cubicBezTo>
                    <a:pt x="639" y="424"/>
                    <a:pt x="891" y="326"/>
                    <a:pt x="1144" y="236"/>
                  </a:cubicBezTo>
                  <a:cubicBezTo>
                    <a:pt x="1181" y="225"/>
                    <a:pt x="1217" y="215"/>
                    <a:pt x="1254" y="205"/>
                  </a:cubicBezTo>
                  <a:close/>
                  <a:moveTo>
                    <a:pt x="1696" y="11519"/>
                  </a:moveTo>
                  <a:lnTo>
                    <a:pt x="1696" y="11519"/>
                  </a:lnTo>
                  <a:cubicBezTo>
                    <a:pt x="1670" y="11593"/>
                    <a:pt x="1644" y="11667"/>
                    <a:pt x="1618" y="11740"/>
                  </a:cubicBezTo>
                  <a:cubicBezTo>
                    <a:pt x="1361" y="12485"/>
                    <a:pt x="1103" y="13326"/>
                    <a:pt x="1135" y="14078"/>
                  </a:cubicBezTo>
                  <a:cubicBezTo>
                    <a:pt x="1092" y="14093"/>
                    <a:pt x="1050" y="14108"/>
                    <a:pt x="1005" y="14125"/>
                  </a:cubicBezTo>
                  <a:cubicBezTo>
                    <a:pt x="847" y="14185"/>
                    <a:pt x="679" y="14262"/>
                    <a:pt x="526" y="14370"/>
                  </a:cubicBezTo>
                  <a:cubicBezTo>
                    <a:pt x="532" y="14319"/>
                    <a:pt x="540" y="14267"/>
                    <a:pt x="550" y="14213"/>
                  </a:cubicBezTo>
                  <a:cubicBezTo>
                    <a:pt x="643" y="13763"/>
                    <a:pt x="808" y="13320"/>
                    <a:pt x="983" y="12936"/>
                  </a:cubicBezTo>
                  <a:cubicBezTo>
                    <a:pt x="1205" y="12457"/>
                    <a:pt x="1463" y="11994"/>
                    <a:pt x="1696" y="11519"/>
                  </a:cubicBezTo>
                  <a:close/>
                  <a:moveTo>
                    <a:pt x="1402" y="0"/>
                  </a:moveTo>
                  <a:cubicBezTo>
                    <a:pt x="1396" y="0"/>
                    <a:pt x="1390" y="2"/>
                    <a:pt x="1383" y="4"/>
                  </a:cubicBezTo>
                  <a:lnTo>
                    <a:pt x="1383" y="4"/>
                  </a:lnTo>
                  <a:cubicBezTo>
                    <a:pt x="1383" y="4"/>
                    <a:pt x="1383" y="4"/>
                    <a:pt x="1383" y="3"/>
                  </a:cubicBezTo>
                  <a:cubicBezTo>
                    <a:pt x="1382" y="3"/>
                    <a:pt x="1382" y="3"/>
                    <a:pt x="1382" y="5"/>
                  </a:cubicBezTo>
                  <a:cubicBezTo>
                    <a:pt x="1383" y="5"/>
                    <a:pt x="1383" y="5"/>
                    <a:pt x="1383" y="4"/>
                  </a:cubicBezTo>
                  <a:lnTo>
                    <a:pt x="1383" y="4"/>
                  </a:lnTo>
                  <a:cubicBezTo>
                    <a:pt x="1383" y="5"/>
                    <a:pt x="1383" y="5"/>
                    <a:pt x="1382" y="5"/>
                  </a:cubicBezTo>
                  <a:cubicBezTo>
                    <a:pt x="1377" y="6"/>
                    <a:pt x="1372" y="8"/>
                    <a:pt x="1370" y="9"/>
                  </a:cubicBezTo>
                  <a:lnTo>
                    <a:pt x="1370" y="9"/>
                  </a:lnTo>
                  <a:cubicBezTo>
                    <a:pt x="1371" y="9"/>
                    <a:pt x="1372" y="8"/>
                    <a:pt x="1373" y="8"/>
                  </a:cubicBezTo>
                  <a:lnTo>
                    <a:pt x="1373" y="8"/>
                  </a:lnTo>
                  <a:cubicBezTo>
                    <a:pt x="1366" y="11"/>
                    <a:pt x="1360" y="13"/>
                    <a:pt x="1325" y="27"/>
                  </a:cubicBezTo>
                  <a:cubicBezTo>
                    <a:pt x="1079" y="146"/>
                    <a:pt x="673" y="265"/>
                    <a:pt x="326" y="396"/>
                  </a:cubicBezTo>
                  <a:cubicBezTo>
                    <a:pt x="268" y="421"/>
                    <a:pt x="202" y="430"/>
                    <a:pt x="147" y="458"/>
                  </a:cubicBezTo>
                  <a:cubicBezTo>
                    <a:pt x="146" y="459"/>
                    <a:pt x="142" y="459"/>
                    <a:pt x="141" y="460"/>
                  </a:cubicBezTo>
                  <a:lnTo>
                    <a:pt x="140" y="460"/>
                  </a:lnTo>
                  <a:lnTo>
                    <a:pt x="132" y="464"/>
                  </a:lnTo>
                  <a:cubicBezTo>
                    <a:pt x="127" y="466"/>
                    <a:pt x="122" y="469"/>
                    <a:pt x="117" y="473"/>
                  </a:cubicBezTo>
                  <a:cubicBezTo>
                    <a:pt x="106" y="483"/>
                    <a:pt x="100" y="495"/>
                    <a:pt x="98" y="506"/>
                  </a:cubicBezTo>
                  <a:cubicBezTo>
                    <a:pt x="45" y="604"/>
                    <a:pt x="36" y="805"/>
                    <a:pt x="29" y="872"/>
                  </a:cubicBezTo>
                  <a:cubicBezTo>
                    <a:pt x="0" y="1460"/>
                    <a:pt x="108" y="2050"/>
                    <a:pt x="263" y="2615"/>
                  </a:cubicBezTo>
                  <a:cubicBezTo>
                    <a:pt x="424" y="3178"/>
                    <a:pt x="677" y="3708"/>
                    <a:pt x="948" y="4224"/>
                  </a:cubicBezTo>
                  <a:cubicBezTo>
                    <a:pt x="1332" y="4946"/>
                    <a:pt x="1847" y="5629"/>
                    <a:pt x="2132" y="6379"/>
                  </a:cubicBezTo>
                  <a:cubicBezTo>
                    <a:pt x="2169" y="6525"/>
                    <a:pt x="2204" y="6671"/>
                    <a:pt x="2233" y="6818"/>
                  </a:cubicBezTo>
                  <a:cubicBezTo>
                    <a:pt x="2477" y="8012"/>
                    <a:pt x="2436" y="9096"/>
                    <a:pt x="2114" y="10180"/>
                  </a:cubicBezTo>
                  <a:cubicBezTo>
                    <a:pt x="2089" y="10195"/>
                    <a:pt x="2091" y="10227"/>
                    <a:pt x="2083" y="10252"/>
                  </a:cubicBezTo>
                  <a:cubicBezTo>
                    <a:pt x="2073" y="10289"/>
                    <a:pt x="2065" y="10327"/>
                    <a:pt x="2056" y="10366"/>
                  </a:cubicBezTo>
                  <a:cubicBezTo>
                    <a:pt x="1931" y="10747"/>
                    <a:pt x="1772" y="11129"/>
                    <a:pt x="1577" y="11515"/>
                  </a:cubicBezTo>
                  <a:cubicBezTo>
                    <a:pt x="1110" y="12452"/>
                    <a:pt x="520" y="13383"/>
                    <a:pt x="425" y="14448"/>
                  </a:cubicBezTo>
                  <a:cubicBezTo>
                    <a:pt x="405" y="14471"/>
                    <a:pt x="414" y="14506"/>
                    <a:pt x="439" y="14521"/>
                  </a:cubicBezTo>
                  <a:cubicBezTo>
                    <a:pt x="448" y="14528"/>
                    <a:pt x="459" y="14532"/>
                    <a:pt x="470" y="14532"/>
                  </a:cubicBezTo>
                  <a:cubicBezTo>
                    <a:pt x="482" y="14532"/>
                    <a:pt x="494" y="14528"/>
                    <a:pt x="503" y="14518"/>
                  </a:cubicBezTo>
                  <a:cubicBezTo>
                    <a:pt x="508" y="14513"/>
                    <a:pt x="511" y="14508"/>
                    <a:pt x="513" y="14502"/>
                  </a:cubicBezTo>
                  <a:cubicBezTo>
                    <a:pt x="547" y="14475"/>
                    <a:pt x="552" y="14471"/>
                    <a:pt x="594" y="14441"/>
                  </a:cubicBezTo>
                  <a:cubicBezTo>
                    <a:pt x="750" y="14335"/>
                    <a:pt x="892" y="14268"/>
                    <a:pt x="1051" y="14213"/>
                  </a:cubicBezTo>
                  <a:lnTo>
                    <a:pt x="1193" y="14167"/>
                  </a:lnTo>
                  <a:cubicBezTo>
                    <a:pt x="1226" y="14164"/>
                    <a:pt x="1246" y="14132"/>
                    <a:pt x="1241" y="14104"/>
                  </a:cubicBezTo>
                  <a:cubicBezTo>
                    <a:pt x="1247" y="14072"/>
                    <a:pt x="1236" y="14073"/>
                    <a:pt x="1237" y="14022"/>
                  </a:cubicBezTo>
                  <a:cubicBezTo>
                    <a:pt x="1233" y="13954"/>
                    <a:pt x="1235" y="13889"/>
                    <a:pt x="1238" y="13794"/>
                  </a:cubicBezTo>
                  <a:cubicBezTo>
                    <a:pt x="1257" y="13351"/>
                    <a:pt x="1345" y="12929"/>
                    <a:pt x="1478" y="12485"/>
                  </a:cubicBezTo>
                  <a:cubicBezTo>
                    <a:pt x="1611" y="12037"/>
                    <a:pt x="1776" y="11600"/>
                    <a:pt x="1935" y="11160"/>
                  </a:cubicBezTo>
                  <a:cubicBezTo>
                    <a:pt x="1997" y="10993"/>
                    <a:pt x="2044" y="10820"/>
                    <a:pt x="2085" y="10647"/>
                  </a:cubicBezTo>
                  <a:cubicBezTo>
                    <a:pt x="2096" y="10617"/>
                    <a:pt x="2107" y="10586"/>
                    <a:pt x="2118" y="10555"/>
                  </a:cubicBezTo>
                  <a:cubicBezTo>
                    <a:pt x="2674" y="9082"/>
                    <a:pt x="2628" y="7492"/>
                    <a:pt x="2186" y="5994"/>
                  </a:cubicBezTo>
                  <a:cubicBezTo>
                    <a:pt x="1875" y="4926"/>
                    <a:pt x="1348" y="3929"/>
                    <a:pt x="1108" y="2838"/>
                  </a:cubicBezTo>
                  <a:cubicBezTo>
                    <a:pt x="929" y="2118"/>
                    <a:pt x="975" y="1247"/>
                    <a:pt x="1247" y="615"/>
                  </a:cubicBezTo>
                  <a:cubicBezTo>
                    <a:pt x="1298" y="500"/>
                    <a:pt x="1360" y="388"/>
                    <a:pt x="1429" y="283"/>
                  </a:cubicBezTo>
                  <a:cubicBezTo>
                    <a:pt x="1450" y="248"/>
                    <a:pt x="1474" y="213"/>
                    <a:pt x="1499" y="180"/>
                  </a:cubicBezTo>
                  <a:cubicBezTo>
                    <a:pt x="1522" y="150"/>
                    <a:pt x="1527" y="106"/>
                    <a:pt x="1507" y="74"/>
                  </a:cubicBezTo>
                  <a:cubicBezTo>
                    <a:pt x="1499" y="59"/>
                    <a:pt x="1485" y="48"/>
                    <a:pt x="1471" y="41"/>
                  </a:cubicBezTo>
                  <a:cubicBezTo>
                    <a:pt x="1469" y="34"/>
                    <a:pt x="1464" y="27"/>
                    <a:pt x="1459" y="22"/>
                  </a:cubicBezTo>
                  <a:cubicBezTo>
                    <a:pt x="1445" y="8"/>
                    <a:pt x="1425" y="2"/>
                    <a:pt x="1406" y="1"/>
                  </a:cubicBezTo>
                  <a:cubicBezTo>
                    <a:pt x="1405" y="0"/>
                    <a:pt x="1403" y="0"/>
                    <a:pt x="14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35"/>
            <p:cNvSpPr/>
            <p:nvPr/>
          </p:nvSpPr>
          <p:spPr>
            <a:xfrm>
              <a:off x="5397300" y="2330050"/>
              <a:ext cx="14250" cy="59175"/>
            </a:xfrm>
            <a:custGeom>
              <a:avLst/>
              <a:gdLst/>
              <a:ahLst/>
              <a:cxnLst/>
              <a:rect l="l" t="t" r="r" b="b"/>
              <a:pathLst>
                <a:path w="570" h="2367" extrusionOk="0">
                  <a:moveTo>
                    <a:pt x="525" y="1"/>
                  </a:moveTo>
                  <a:cubicBezTo>
                    <a:pt x="513" y="1"/>
                    <a:pt x="502" y="6"/>
                    <a:pt x="495" y="16"/>
                  </a:cubicBezTo>
                  <a:cubicBezTo>
                    <a:pt x="297" y="491"/>
                    <a:pt x="161" y="990"/>
                    <a:pt x="72" y="1496"/>
                  </a:cubicBezTo>
                  <a:cubicBezTo>
                    <a:pt x="41" y="1667"/>
                    <a:pt x="22" y="1840"/>
                    <a:pt x="11" y="2014"/>
                  </a:cubicBezTo>
                  <a:cubicBezTo>
                    <a:pt x="8" y="2130"/>
                    <a:pt x="0" y="2252"/>
                    <a:pt x="28" y="2366"/>
                  </a:cubicBezTo>
                  <a:cubicBezTo>
                    <a:pt x="11" y="2241"/>
                    <a:pt x="34" y="2093"/>
                    <a:pt x="48" y="1980"/>
                  </a:cubicBezTo>
                  <a:cubicBezTo>
                    <a:pt x="78" y="1764"/>
                    <a:pt x="122" y="1551"/>
                    <a:pt x="173" y="1339"/>
                  </a:cubicBezTo>
                  <a:cubicBezTo>
                    <a:pt x="271" y="910"/>
                    <a:pt x="389" y="487"/>
                    <a:pt x="551" y="78"/>
                  </a:cubicBezTo>
                  <a:cubicBezTo>
                    <a:pt x="557" y="59"/>
                    <a:pt x="570" y="39"/>
                    <a:pt x="557" y="19"/>
                  </a:cubicBezTo>
                  <a:cubicBezTo>
                    <a:pt x="551" y="8"/>
                    <a:pt x="538" y="1"/>
                    <a:pt x="5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35"/>
            <p:cNvSpPr/>
            <p:nvPr/>
          </p:nvSpPr>
          <p:spPr>
            <a:xfrm>
              <a:off x="5386550" y="2356775"/>
              <a:ext cx="11175" cy="37625"/>
            </a:xfrm>
            <a:custGeom>
              <a:avLst/>
              <a:gdLst/>
              <a:ahLst/>
              <a:cxnLst/>
              <a:rect l="l" t="t" r="r" b="b"/>
              <a:pathLst>
                <a:path w="447" h="1505" extrusionOk="0">
                  <a:moveTo>
                    <a:pt x="404" y="0"/>
                  </a:moveTo>
                  <a:cubicBezTo>
                    <a:pt x="397" y="0"/>
                    <a:pt x="390" y="2"/>
                    <a:pt x="384" y="6"/>
                  </a:cubicBezTo>
                  <a:cubicBezTo>
                    <a:pt x="370" y="13"/>
                    <a:pt x="365" y="25"/>
                    <a:pt x="361" y="39"/>
                  </a:cubicBezTo>
                  <a:cubicBezTo>
                    <a:pt x="328" y="138"/>
                    <a:pt x="299" y="240"/>
                    <a:pt x="283" y="343"/>
                  </a:cubicBezTo>
                  <a:cubicBezTo>
                    <a:pt x="279" y="366"/>
                    <a:pt x="277" y="390"/>
                    <a:pt x="273" y="415"/>
                  </a:cubicBezTo>
                  <a:cubicBezTo>
                    <a:pt x="273" y="412"/>
                    <a:pt x="273" y="410"/>
                    <a:pt x="272" y="406"/>
                  </a:cubicBezTo>
                  <a:cubicBezTo>
                    <a:pt x="264" y="395"/>
                    <a:pt x="250" y="388"/>
                    <a:pt x="237" y="388"/>
                  </a:cubicBezTo>
                  <a:cubicBezTo>
                    <a:pt x="225" y="388"/>
                    <a:pt x="215" y="393"/>
                    <a:pt x="209" y="402"/>
                  </a:cubicBezTo>
                  <a:cubicBezTo>
                    <a:pt x="195" y="423"/>
                    <a:pt x="193" y="449"/>
                    <a:pt x="188" y="472"/>
                  </a:cubicBezTo>
                  <a:cubicBezTo>
                    <a:pt x="181" y="473"/>
                    <a:pt x="176" y="476"/>
                    <a:pt x="171" y="483"/>
                  </a:cubicBezTo>
                  <a:cubicBezTo>
                    <a:pt x="114" y="655"/>
                    <a:pt x="70" y="835"/>
                    <a:pt x="39" y="1015"/>
                  </a:cubicBezTo>
                  <a:cubicBezTo>
                    <a:pt x="13" y="1159"/>
                    <a:pt x="9" y="1339"/>
                    <a:pt x="1" y="1504"/>
                  </a:cubicBezTo>
                  <a:cubicBezTo>
                    <a:pt x="37" y="1292"/>
                    <a:pt x="78" y="1081"/>
                    <a:pt x="128" y="871"/>
                  </a:cubicBezTo>
                  <a:lnTo>
                    <a:pt x="128" y="871"/>
                  </a:lnTo>
                  <a:cubicBezTo>
                    <a:pt x="114" y="1046"/>
                    <a:pt x="116" y="1221"/>
                    <a:pt x="133" y="1395"/>
                  </a:cubicBezTo>
                  <a:cubicBezTo>
                    <a:pt x="147" y="1096"/>
                    <a:pt x="190" y="827"/>
                    <a:pt x="255" y="530"/>
                  </a:cubicBezTo>
                  <a:cubicBezTo>
                    <a:pt x="255" y="519"/>
                    <a:pt x="258" y="507"/>
                    <a:pt x="261" y="495"/>
                  </a:cubicBezTo>
                  <a:lnTo>
                    <a:pt x="261" y="495"/>
                  </a:lnTo>
                  <a:cubicBezTo>
                    <a:pt x="227" y="777"/>
                    <a:pt x="227" y="1061"/>
                    <a:pt x="241" y="1345"/>
                  </a:cubicBezTo>
                  <a:cubicBezTo>
                    <a:pt x="271" y="917"/>
                    <a:pt x="301" y="526"/>
                    <a:pt x="425" y="114"/>
                  </a:cubicBezTo>
                  <a:cubicBezTo>
                    <a:pt x="430" y="86"/>
                    <a:pt x="447" y="57"/>
                    <a:pt x="444" y="31"/>
                  </a:cubicBezTo>
                  <a:cubicBezTo>
                    <a:pt x="439" y="12"/>
                    <a:pt x="422" y="0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35"/>
            <p:cNvSpPr/>
            <p:nvPr/>
          </p:nvSpPr>
          <p:spPr>
            <a:xfrm>
              <a:off x="5375050" y="2051675"/>
              <a:ext cx="18475" cy="83550"/>
            </a:xfrm>
            <a:custGeom>
              <a:avLst/>
              <a:gdLst/>
              <a:ahLst/>
              <a:cxnLst/>
              <a:rect l="l" t="t" r="r" b="b"/>
              <a:pathLst>
                <a:path w="739" h="3342" extrusionOk="0">
                  <a:moveTo>
                    <a:pt x="520" y="0"/>
                  </a:moveTo>
                  <a:lnTo>
                    <a:pt x="520" y="0"/>
                  </a:lnTo>
                  <a:cubicBezTo>
                    <a:pt x="227" y="478"/>
                    <a:pt x="133" y="1046"/>
                    <a:pt x="171" y="1601"/>
                  </a:cubicBezTo>
                  <a:cubicBezTo>
                    <a:pt x="85" y="1103"/>
                    <a:pt x="123" y="571"/>
                    <a:pt x="321" y="72"/>
                  </a:cubicBezTo>
                  <a:lnTo>
                    <a:pt x="321" y="72"/>
                  </a:lnTo>
                  <a:cubicBezTo>
                    <a:pt x="211" y="277"/>
                    <a:pt x="130" y="499"/>
                    <a:pt x="83" y="730"/>
                  </a:cubicBezTo>
                  <a:cubicBezTo>
                    <a:pt x="82" y="699"/>
                    <a:pt x="80" y="667"/>
                    <a:pt x="79" y="634"/>
                  </a:cubicBezTo>
                  <a:cubicBezTo>
                    <a:pt x="67" y="421"/>
                    <a:pt x="73" y="225"/>
                    <a:pt x="161" y="27"/>
                  </a:cubicBezTo>
                  <a:lnTo>
                    <a:pt x="161" y="27"/>
                  </a:lnTo>
                  <a:cubicBezTo>
                    <a:pt x="59" y="197"/>
                    <a:pt x="20" y="394"/>
                    <a:pt x="13" y="591"/>
                  </a:cubicBezTo>
                  <a:cubicBezTo>
                    <a:pt x="0" y="782"/>
                    <a:pt x="16" y="1020"/>
                    <a:pt x="36" y="1183"/>
                  </a:cubicBezTo>
                  <a:cubicBezTo>
                    <a:pt x="36" y="1393"/>
                    <a:pt x="65" y="1601"/>
                    <a:pt x="133" y="1801"/>
                  </a:cubicBezTo>
                  <a:cubicBezTo>
                    <a:pt x="140" y="1809"/>
                    <a:pt x="150" y="1812"/>
                    <a:pt x="160" y="1812"/>
                  </a:cubicBezTo>
                  <a:cubicBezTo>
                    <a:pt x="171" y="1812"/>
                    <a:pt x="181" y="1809"/>
                    <a:pt x="190" y="1801"/>
                  </a:cubicBezTo>
                  <a:cubicBezTo>
                    <a:pt x="228" y="2195"/>
                    <a:pt x="308" y="2586"/>
                    <a:pt x="469" y="2949"/>
                  </a:cubicBezTo>
                  <a:cubicBezTo>
                    <a:pt x="510" y="3048"/>
                    <a:pt x="552" y="3147"/>
                    <a:pt x="600" y="3244"/>
                  </a:cubicBezTo>
                  <a:cubicBezTo>
                    <a:pt x="618" y="3274"/>
                    <a:pt x="628" y="3314"/>
                    <a:pt x="655" y="3336"/>
                  </a:cubicBezTo>
                  <a:cubicBezTo>
                    <a:pt x="663" y="3340"/>
                    <a:pt x="671" y="3342"/>
                    <a:pt x="679" y="3342"/>
                  </a:cubicBezTo>
                  <a:cubicBezTo>
                    <a:pt x="694" y="3342"/>
                    <a:pt x="709" y="3335"/>
                    <a:pt x="717" y="3322"/>
                  </a:cubicBezTo>
                  <a:cubicBezTo>
                    <a:pt x="739" y="3297"/>
                    <a:pt x="718" y="3266"/>
                    <a:pt x="707" y="3240"/>
                  </a:cubicBezTo>
                  <a:cubicBezTo>
                    <a:pt x="625" y="3067"/>
                    <a:pt x="577" y="2949"/>
                    <a:pt x="509" y="2769"/>
                  </a:cubicBezTo>
                  <a:cubicBezTo>
                    <a:pt x="361" y="2384"/>
                    <a:pt x="298" y="1999"/>
                    <a:pt x="264" y="1618"/>
                  </a:cubicBezTo>
                  <a:cubicBezTo>
                    <a:pt x="224" y="1056"/>
                    <a:pt x="275" y="513"/>
                    <a:pt x="5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35"/>
            <p:cNvSpPr/>
            <p:nvPr/>
          </p:nvSpPr>
          <p:spPr>
            <a:xfrm>
              <a:off x="5424025" y="2264225"/>
              <a:ext cx="20800" cy="86150"/>
            </a:xfrm>
            <a:custGeom>
              <a:avLst/>
              <a:gdLst/>
              <a:ahLst/>
              <a:cxnLst/>
              <a:rect l="l" t="t" r="r" b="b"/>
              <a:pathLst>
                <a:path w="832" h="3446" extrusionOk="0">
                  <a:moveTo>
                    <a:pt x="251" y="744"/>
                  </a:moveTo>
                  <a:cubicBezTo>
                    <a:pt x="257" y="767"/>
                    <a:pt x="262" y="788"/>
                    <a:pt x="266" y="812"/>
                  </a:cubicBezTo>
                  <a:cubicBezTo>
                    <a:pt x="260" y="808"/>
                    <a:pt x="251" y="806"/>
                    <a:pt x="244" y="804"/>
                  </a:cubicBezTo>
                  <a:cubicBezTo>
                    <a:pt x="246" y="783"/>
                    <a:pt x="249" y="765"/>
                    <a:pt x="251" y="744"/>
                  </a:cubicBezTo>
                  <a:close/>
                  <a:moveTo>
                    <a:pt x="333" y="623"/>
                  </a:moveTo>
                  <a:cubicBezTo>
                    <a:pt x="401" y="947"/>
                    <a:pt x="539" y="1347"/>
                    <a:pt x="599" y="1682"/>
                  </a:cubicBezTo>
                  <a:cubicBezTo>
                    <a:pt x="688" y="2176"/>
                    <a:pt x="661" y="2842"/>
                    <a:pt x="492" y="3291"/>
                  </a:cubicBezTo>
                  <a:cubicBezTo>
                    <a:pt x="489" y="3289"/>
                    <a:pt x="487" y="3285"/>
                    <a:pt x="483" y="3279"/>
                  </a:cubicBezTo>
                  <a:cubicBezTo>
                    <a:pt x="319" y="2939"/>
                    <a:pt x="155" y="2340"/>
                    <a:pt x="137" y="1915"/>
                  </a:cubicBezTo>
                  <a:cubicBezTo>
                    <a:pt x="131" y="1815"/>
                    <a:pt x="132" y="1718"/>
                    <a:pt x="137" y="1624"/>
                  </a:cubicBezTo>
                  <a:cubicBezTo>
                    <a:pt x="155" y="1786"/>
                    <a:pt x="189" y="1949"/>
                    <a:pt x="235" y="2104"/>
                  </a:cubicBezTo>
                  <a:cubicBezTo>
                    <a:pt x="208" y="1925"/>
                    <a:pt x="196" y="1743"/>
                    <a:pt x="198" y="1560"/>
                  </a:cubicBezTo>
                  <a:lnTo>
                    <a:pt x="198" y="1560"/>
                  </a:lnTo>
                  <a:cubicBezTo>
                    <a:pt x="206" y="1610"/>
                    <a:pt x="216" y="1660"/>
                    <a:pt x="227" y="1710"/>
                  </a:cubicBezTo>
                  <a:cubicBezTo>
                    <a:pt x="282" y="1983"/>
                    <a:pt x="335" y="2234"/>
                    <a:pt x="345" y="2508"/>
                  </a:cubicBezTo>
                  <a:cubicBezTo>
                    <a:pt x="383" y="2115"/>
                    <a:pt x="301" y="1724"/>
                    <a:pt x="275" y="1332"/>
                  </a:cubicBezTo>
                  <a:cubicBezTo>
                    <a:pt x="273" y="1327"/>
                    <a:pt x="273" y="1321"/>
                    <a:pt x="273" y="1315"/>
                  </a:cubicBezTo>
                  <a:lnTo>
                    <a:pt x="273" y="1315"/>
                  </a:lnTo>
                  <a:cubicBezTo>
                    <a:pt x="321" y="1532"/>
                    <a:pt x="374" y="1748"/>
                    <a:pt x="405" y="1967"/>
                  </a:cubicBezTo>
                  <a:cubicBezTo>
                    <a:pt x="435" y="2196"/>
                    <a:pt x="450" y="2534"/>
                    <a:pt x="415" y="2798"/>
                  </a:cubicBezTo>
                  <a:cubicBezTo>
                    <a:pt x="489" y="2456"/>
                    <a:pt x="499" y="2098"/>
                    <a:pt x="452" y="1751"/>
                  </a:cubicBezTo>
                  <a:cubicBezTo>
                    <a:pt x="433" y="1581"/>
                    <a:pt x="364" y="1291"/>
                    <a:pt x="323" y="1081"/>
                  </a:cubicBezTo>
                  <a:cubicBezTo>
                    <a:pt x="317" y="1050"/>
                    <a:pt x="313" y="1023"/>
                    <a:pt x="309" y="996"/>
                  </a:cubicBezTo>
                  <a:lnTo>
                    <a:pt x="309" y="996"/>
                  </a:lnTo>
                  <a:cubicBezTo>
                    <a:pt x="371" y="1241"/>
                    <a:pt x="442" y="1485"/>
                    <a:pt x="482" y="1736"/>
                  </a:cubicBezTo>
                  <a:cubicBezTo>
                    <a:pt x="512" y="1923"/>
                    <a:pt x="535" y="2173"/>
                    <a:pt x="530" y="2425"/>
                  </a:cubicBezTo>
                  <a:cubicBezTo>
                    <a:pt x="530" y="2641"/>
                    <a:pt x="501" y="2855"/>
                    <a:pt x="491" y="3069"/>
                  </a:cubicBezTo>
                  <a:cubicBezTo>
                    <a:pt x="535" y="2802"/>
                    <a:pt x="592" y="2536"/>
                    <a:pt x="601" y="2264"/>
                  </a:cubicBezTo>
                  <a:cubicBezTo>
                    <a:pt x="613" y="1993"/>
                    <a:pt x="578" y="1722"/>
                    <a:pt x="517" y="1460"/>
                  </a:cubicBezTo>
                  <a:cubicBezTo>
                    <a:pt x="457" y="1182"/>
                    <a:pt x="365" y="879"/>
                    <a:pt x="333" y="623"/>
                  </a:cubicBezTo>
                  <a:close/>
                  <a:moveTo>
                    <a:pt x="328" y="1"/>
                  </a:moveTo>
                  <a:cubicBezTo>
                    <a:pt x="315" y="1"/>
                    <a:pt x="302" y="6"/>
                    <a:pt x="294" y="15"/>
                  </a:cubicBezTo>
                  <a:cubicBezTo>
                    <a:pt x="284" y="24"/>
                    <a:pt x="279" y="36"/>
                    <a:pt x="279" y="50"/>
                  </a:cubicBezTo>
                  <a:lnTo>
                    <a:pt x="279" y="54"/>
                  </a:lnTo>
                  <a:cubicBezTo>
                    <a:pt x="278" y="56"/>
                    <a:pt x="278" y="57"/>
                    <a:pt x="278" y="59"/>
                  </a:cubicBezTo>
                  <a:cubicBezTo>
                    <a:pt x="277" y="87"/>
                    <a:pt x="276" y="114"/>
                    <a:pt x="277" y="141"/>
                  </a:cubicBezTo>
                  <a:cubicBezTo>
                    <a:pt x="283" y="265"/>
                    <a:pt x="293" y="359"/>
                    <a:pt x="304" y="445"/>
                  </a:cubicBezTo>
                  <a:cubicBezTo>
                    <a:pt x="307" y="462"/>
                    <a:pt x="309" y="479"/>
                    <a:pt x="312" y="498"/>
                  </a:cubicBezTo>
                  <a:cubicBezTo>
                    <a:pt x="303" y="486"/>
                    <a:pt x="289" y="478"/>
                    <a:pt x="274" y="478"/>
                  </a:cubicBezTo>
                  <a:cubicBezTo>
                    <a:pt x="276" y="458"/>
                    <a:pt x="277" y="437"/>
                    <a:pt x="277" y="416"/>
                  </a:cubicBezTo>
                  <a:lnTo>
                    <a:pt x="277" y="416"/>
                  </a:lnTo>
                  <a:cubicBezTo>
                    <a:pt x="273" y="438"/>
                    <a:pt x="269" y="459"/>
                    <a:pt x="266" y="479"/>
                  </a:cubicBezTo>
                  <a:cubicBezTo>
                    <a:pt x="257" y="481"/>
                    <a:pt x="246" y="486"/>
                    <a:pt x="236" y="494"/>
                  </a:cubicBezTo>
                  <a:cubicBezTo>
                    <a:pt x="207" y="525"/>
                    <a:pt x="226" y="570"/>
                    <a:pt x="227" y="607"/>
                  </a:cubicBezTo>
                  <a:cubicBezTo>
                    <a:pt x="228" y="617"/>
                    <a:pt x="231" y="627"/>
                    <a:pt x="232" y="637"/>
                  </a:cubicBezTo>
                  <a:cubicBezTo>
                    <a:pt x="219" y="693"/>
                    <a:pt x="204" y="750"/>
                    <a:pt x="190" y="807"/>
                  </a:cubicBezTo>
                  <a:cubicBezTo>
                    <a:pt x="169" y="823"/>
                    <a:pt x="168" y="857"/>
                    <a:pt x="166" y="893"/>
                  </a:cubicBezTo>
                  <a:cubicBezTo>
                    <a:pt x="89" y="1184"/>
                    <a:pt x="6" y="1472"/>
                    <a:pt x="0" y="1774"/>
                  </a:cubicBezTo>
                  <a:cubicBezTo>
                    <a:pt x="6" y="2170"/>
                    <a:pt x="101" y="2551"/>
                    <a:pt x="241" y="2956"/>
                  </a:cubicBezTo>
                  <a:cubicBezTo>
                    <a:pt x="291" y="3095"/>
                    <a:pt x="385" y="3295"/>
                    <a:pt x="398" y="3337"/>
                  </a:cubicBezTo>
                  <a:cubicBezTo>
                    <a:pt x="419" y="3416"/>
                    <a:pt x="456" y="3446"/>
                    <a:pt x="495" y="3446"/>
                  </a:cubicBezTo>
                  <a:cubicBezTo>
                    <a:pt x="551" y="3446"/>
                    <a:pt x="610" y="3386"/>
                    <a:pt x="632" y="3321"/>
                  </a:cubicBezTo>
                  <a:cubicBezTo>
                    <a:pt x="812" y="2881"/>
                    <a:pt x="831" y="2212"/>
                    <a:pt x="737" y="1681"/>
                  </a:cubicBezTo>
                  <a:cubicBezTo>
                    <a:pt x="660" y="1233"/>
                    <a:pt x="495" y="807"/>
                    <a:pt x="415" y="360"/>
                  </a:cubicBezTo>
                  <a:cubicBezTo>
                    <a:pt x="396" y="256"/>
                    <a:pt x="390" y="225"/>
                    <a:pt x="382" y="119"/>
                  </a:cubicBezTo>
                  <a:cubicBezTo>
                    <a:pt x="381" y="100"/>
                    <a:pt x="379" y="80"/>
                    <a:pt x="377" y="60"/>
                  </a:cubicBezTo>
                  <a:cubicBezTo>
                    <a:pt x="377" y="54"/>
                    <a:pt x="376" y="49"/>
                    <a:pt x="376" y="46"/>
                  </a:cubicBezTo>
                  <a:cubicBezTo>
                    <a:pt x="375" y="26"/>
                    <a:pt x="362" y="8"/>
                    <a:pt x="341" y="2"/>
                  </a:cubicBezTo>
                  <a:cubicBezTo>
                    <a:pt x="337" y="1"/>
                    <a:pt x="333" y="1"/>
                    <a:pt x="3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35"/>
            <p:cNvSpPr/>
            <p:nvPr/>
          </p:nvSpPr>
          <p:spPr>
            <a:xfrm>
              <a:off x="5410300" y="2190300"/>
              <a:ext cx="20750" cy="70450"/>
            </a:xfrm>
            <a:custGeom>
              <a:avLst/>
              <a:gdLst/>
              <a:ahLst/>
              <a:cxnLst/>
              <a:rect l="l" t="t" r="r" b="b"/>
              <a:pathLst>
                <a:path w="830" h="2818" extrusionOk="0">
                  <a:moveTo>
                    <a:pt x="650" y="506"/>
                  </a:moveTo>
                  <a:cubicBezTo>
                    <a:pt x="652" y="522"/>
                    <a:pt x="655" y="539"/>
                    <a:pt x="657" y="555"/>
                  </a:cubicBezTo>
                  <a:cubicBezTo>
                    <a:pt x="647" y="613"/>
                    <a:pt x="635" y="683"/>
                    <a:pt x="614" y="762"/>
                  </a:cubicBezTo>
                  <a:cubicBezTo>
                    <a:pt x="542" y="1047"/>
                    <a:pt x="441" y="1210"/>
                    <a:pt x="343" y="1485"/>
                  </a:cubicBezTo>
                  <a:cubicBezTo>
                    <a:pt x="240" y="1766"/>
                    <a:pt x="188" y="2067"/>
                    <a:pt x="181" y="2365"/>
                  </a:cubicBezTo>
                  <a:cubicBezTo>
                    <a:pt x="227" y="2004"/>
                    <a:pt x="336" y="1662"/>
                    <a:pt x="481" y="1354"/>
                  </a:cubicBezTo>
                  <a:cubicBezTo>
                    <a:pt x="562" y="1180"/>
                    <a:pt x="636" y="1006"/>
                    <a:pt x="690" y="823"/>
                  </a:cubicBezTo>
                  <a:cubicBezTo>
                    <a:pt x="690" y="828"/>
                    <a:pt x="690" y="833"/>
                    <a:pt x="691" y="838"/>
                  </a:cubicBezTo>
                  <a:cubicBezTo>
                    <a:pt x="663" y="959"/>
                    <a:pt x="626" y="1106"/>
                    <a:pt x="580" y="1216"/>
                  </a:cubicBezTo>
                  <a:cubicBezTo>
                    <a:pt x="514" y="1392"/>
                    <a:pt x="450" y="1571"/>
                    <a:pt x="387" y="1749"/>
                  </a:cubicBezTo>
                  <a:cubicBezTo>
                    <a:pt x="350" y="1859"/>
                    <a:pt x="308" y="1968"/>
                    <a:pt x="296" y="2082"/>
                  </a:cubicBezTo>
                  <a:cubicBezTo>
                    <a:pt x="326" y="1952"/>
                    <a:pt x="387" y="1843"/>
                    <a:pt x="442" y="1721"/>
                  </a:cubicBezTo>
                  <a:cubicBezTo>
                    <a:pt x="508" y="1575"/>
                    <a:pt x="579" y="1431"/>
                    <a:pt x="643" y="1284"/>
                  </a:cubicBezTo>
                  <a:lnTo>
                    <a:pt x="643" y="1284"/>
                  </a:lnTo>
                  <a:cubicBezTo>
                    <a:pt x="595" y="1497"/>
                    <a:pt x="526" y="1701"/>
                    <a:pt x="418" y="1885"/>
                  </a:cubicBezTo>
                  <a:cubicBezTo>
                    <a:pt x="521" y="1761"/>
                    <a:pt x="601" y="1617"/>
                    <a:pt x="662" y="1466"/>
                  </a:cubicBezTo>
                  <a:lnTo>
                    <a:pt x="662" y="1466"/>
                  </a:lnTo>
                  <a:cubicBezTo>
                    <a:pt x="653" y="1520"/>
                    <a:pt x="643" y="1574"/>
                    <a:pt x="630" y="1626"/>
                  </a:cubicBezTo>
                  <a:cubicBezTo>
                    <a:pt x="551" y="1938"/>
                    <a:pt x="441" y="2180"/>
                    <a:pt x="299" y="2467"/>
                  </a:cubicBezTo>
                  <a:cubicBezTo>
                    <a:pt x="264" y="2539"/>
                    <a:pt x="209" y="2636"/>
                    <a:pt x="177" y="2684"/>
                  </a:cubicBezTo>
                  <a:cubicBezTo>
                    <a:pt x="171" y="2663"/>
                    <a:pt x="168" y="2637"/>
                    <a:pt x="161" y="2590"/>
                  </a:cubicBezTo>
                  <a:cubicBezTo>
                    <a:pt x="129" y="2246"/>
                    <a:pt x="166" y="1799"/>
                    <a:pt x="319" y="1421"/>
                  </a:cubicBezTo>
                  <a:cubicBezTo>
                    <a:pt x="428" y="1138"/>
                    <a:pt x="588" y="853"/>
                    <a:pt x="650" y="506"/>
                  </a:cubicBezTo>
                  <a:close/>
                  <a:moveTo>
                    <a:pt x="516" y="1"/>
                  </a:moveTo>
                  <a:cubicBezTo>
                    <a:pt x="543" y="77"/>
                    <a:pt x="568" y="154"/>
                    <a:pt x="589" y="231"/>
                  </a:cubicBezTo>
                  <a:cubicBezTo>
                    <a:pt x="585" y="334"/>
                    <a:pt x="578" y="388"/>
                    <a:pt x="552" y="509"/>
                  </a:cubicBezTo>
                  <a:cubicBezTo>
                    <a:pt x="497" y="781"/>
                    <a:pt x="299" y="1085"/>
                    <a:pt x="161" y="1428"/>
                  </a:cubicBezTo>
                  <a:cubicBezTo>
                    <a:pt x="89" y="1617"/>
                    <a:pt x="53" y="1817"/>
                    <a:pt x="31" y="2017"/>
                  </a:cubicBezTo>
                  <a:cubicBezTo>
                    <a:pt x="0" y="2332"/>
                    <a:pt x="6" y="2493"/>
                    <a:pt x="70" y="2728"/>
                  </a:cubicBezTo>
                  <a:cubicBezTo>
                    <a:pt x="85" y="2782"/>
                    <a:pt x="126" y="2818"/>
                    <a:pt x="166" y="2818"/>
                  </a:cubicBezTo>
                  <a:cubicBezTo>
                    <a:pt x="195" y="2818"/>
                    <a:pt x="223" y="2799"/>
                    <a:pt x="240" y="2757"/>
                  </a:cubicBezTo>
                  <a:cubicBezTo>
                    <a:pt x="359" y="2525"/>
                    <a:pt x="546" y="2187"/>
                    <a:pt x="646" y="1897"/>
                  </a:cubicBezTo>
                  <a:cubicBezTo>
                    <a:pt x="767" y="1577"/>
                    <a:pt x="810" y="1238"/>
                    <a:pt x="780" y="905"/>
                  </a:cubicBezTo>
                  <a:cubicBezTo>
                    <a:pt x="795" y="845"/>
                    <a:pt x="807" y="783"/>
                    <a:pt x="814" y="722"/>
                  </a:cubicBezTo>
                  <a:cubicBezTo>
                    <a:pt x="816" y="686"/>
                    <a:pt x="829" y="632"/>
                    <a:pt x="785" y="620"/>
                  </a:cubicBezTo>
                  <a:cubicBezTo>
                    <a:pt x="781" y="619"/>
                    <a:pt x="777" y="618"/>
                    <a:pt x="773" y="618"/>
                  </a:cubicBezTo>
                  <a:cubicBezTo>
                    <a:pt x="762" y="618"/>
                    <a:pt x="750" y="622"/>
                    <a:pt x="741" y="630"/>
                  </a:cubicBezTo>
                  <a:cubicBezTo>
                    <a:pt x="741" y="628"/>
                    <a:pt x="740" y="625"/>
                    <a:pt x="740" y="623"/>
                  </a:cubicBezTo>
                  <a:cubicBezTo>
                    <a:pt x="753" y="552"/>
                    <a:pt x="763" y="480"/>
                    <a:pt x="768" y="405"/>
                  </a:cubicBezTo>
                  <a:cubicBezTo>
                    <a:pt x="772" y="376"/>
                    <a:pt x="747" y="359"/>
                    <a:pt x="723" y="359"/>
                  </a:cubicBezTo>
                  <a:cubicBezTo>
                    <a:pt x="707" y="359"/>
                    <a:pt x="691" y="367"/>
                    <a:pt x="684" y="385"/>
                  </a:cubicBezTo>
                  <a:cubicBezTo>
                    <a:pt x="683" y="390"/>
                    <a:pt x="682" y="396"/>
                    <a:pt x="681" y="402"/>
                  </a:cubicBezTo>
                  <a:cubicBezTo>
                    <a:pt x="677" y="390"/>
                    <a:pt x="673" y="378"/>
                    <a:pt x="669" y="365"/>
                  </a:cubicBezTo>
                  <a:cubicBezTo>
                    <a:pt x="671" y="356"/>
                    <a:pt x="672" y="349"/>
                    <a:pt x="672" y="340"/>
                  </a:cubicBezTo>
                  <a:cubicBezTo>
                    <a:pt x="678" y="259"/>
                    <a:pt x="679" y="181"/>
                    <a:pt x="676" y="102"/>
                  </a:cubicBezTo>
                  <a:cubicBezTo>
                    <a:pt x="673" y="78"/>
                    <a:pt x="678" y="51"/>
                    <a:pt x="668" y="30"/>
                  </a:cubicBezTo>
                  <a:cubicBezTo>
                    <a:pt x="660" y="16"/>
                    <a:pt x="646" y="8"/>
                    <a:pt x="631" y="8"/>
                  </a:cubicBezTo>
                  <a:cubicBezTo>
                    <a:pt x="621" y="8"/>
                    <a:pt x="611" y="12"/>
                    <a:pt x="604" y="20"/>
                  </a:cubicBezTo>
                  <a:cubicBezTo>
                    <a:pt x="579" y="50"/>
                    <a:pt x="596" y="108"/>
                    <a:pt x="591" y="145"/>
                  </a:cubicBezTo>
                  <a:lnTo>
                    <a:pt x="591" y="159"/>
                  </a:lnTo>
                  <a:cubicBezTo>
                    <a:pt x="569" y="105"/>
                    <a:pt x="543" y="52"/>
                    <a:pt x="5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35"/>
            <p:cNvSpPr/>
            <p:nvPr/>
          </p:nvSpPr>
          <p:spPr>
            <a:xfrm>
              <a:off x="5547425" y="2694925"/>
              <a:ext cx="267700" cy="73650"/>
            </a:xfrm>
            <a:custGeom>
              <a:avLst/>
              <a:gdLst/>
              <a:ahLst/>
              <a:cxnLst/>
              <a:rect l="l" t="t" r="r" b="b"/>
              <a:pathLst>
                <a:path w="10708" h="2946" extrusionOk="0">
                  <a:moveTo>
                    <a:pt x="10498" y="271"/>
                  </a:moveTo>
                  <a:cubicBezTo>
                    <a:pt x="10530" y="458"/>
                    <a:pt x="10543" y="598"/>
                    <a:pt x="10566" y="759"/>
                  </a:cubicBezTo>
                  <a:cubicBezTo>
                    <a:pt x="10589" y="968"/>
                    <a:pt x="10614" y="1181"/>
                    <a:pt x="10593" y="1391"/>
                  </a:cubicBezTo>
                  <a:cubicBezTo>
                    <a:pt x="10476" y="1488"/>
                    <a:pt x="10341" y="1569"/>
                    <a:pt x="10201" y="1632"/>
                  </a:cubicBezTo>
                  <a:cubicBezTo>
                    <a:pt x="10081" y="1684"/>
                    <a:pt x="9813" y="1755"/>
                    <a:pt x="9664" y="1765"/>
                  </a:cubicBezTo>
                  <a:cubicBezTo>
                    <a:pt x="9597" y="1772"/>
                    <a:pt x="9522" y="1775"/>
                    <a:pt x="9446" y="1775"/>
                  </a:cubicBezTo>
                  <a:cubicBezTo>
                    <a:pt x="9270" y="1775"/>
                    <a:pt x="9086" y="1759"/>
                    <a:pt x="8971" y="1741"/>
                  </a:cubicBezTo>
                  <a:cubicBezTo>
                    <a:pt x="8450" y="1668"/>
                    <a:pt x="8073" y="1521"/>
                    <a:pt x="7652" y="1304"/>
                  </a:cubicBezTo>
                  <a:cubicBezTo>
                    <a:pt x="7601" y="1279"/>
                    <a:pt x="7550" y="1253"/>
                    <a:pt x="7498" y="1226"/>
                  </a:cubicBezTo>
                  <a:lnTo>
                    <a:pt x="7498" y="1226"/>
                  </a:lnTo>
                  <a:cubicBezTo>
                    <a:pt x="7817" y="1315"/>
                    <a:pt x="8149" y="1366"/>
                    <a:pt x="8479" y="1366"/>
                  </a:cubicBezTo>
                  <a:cubicBezTo>
                    <a:pt x="8794" y="1366"/>
                    <a:pt x="9108" y="1319"/>
                    <a:pt x="9409" y="1217"/>
                  </a:cubicBezTo>
                  <a:cubicBezTo>
                    <a:pt x="9760" y="1093"/>
                    <a:pt x="10103" y="898"/>
                    <a:pt x="10324" y="592"/>
                  </a:cubicBezTo>
                  <a:cubicBezTo>
                    <a:pt x="10393" y="496"/>
                    <a:pt x="10450" y="393"/>
                    <a:pt x="10493" y="284"/>
                  </a:cubicBezTo>
                  <a:cubicBezTo>
                    <a:pt x="10494" y="280"/>
                    <a:pt x="10496" y="275"/>
                    <a:pt x="10498" y="271"/>
                  </a:cubicBezTo>
                  <a:close/>
                  <a:moveTo>
                    <a:pt x="3346" y="908"/>
                  </a:moveTo>
                  <a:cubicBezTo>
                    <a:pt x="3167" y="1050"/>
                    <a:pt x="3001" y="1207"/>
                    <a:pt x="2852" y="1380"/>
                  </a:cubicBezTo>
                  <a:cubicBezTo>
                    <a:pt x="2549" y="1726"/>
                    <a:pt x="2380" y="2035"/>
                    <a:pt x="2030" y="2342"/>
                  </a:cubicBezTo>
                  <a:cubicBezTo>
                    <a:pt x="1743" y="2612"/>
                    <a:pt x="1317" y="2779"/>
                    <a:pt x="912" y="2779"/>
                  </a:cubicBezTo>
                  <a:cubicBezTo>
                    <a:pt x="724" y="2779"/>
                    <a:pt x="539" y="2743"/>
                    <a:pt x="375" y="2664"/>
                  </a:cubicBezTo>
                  <a:cubicBezTo>
                    <a:pt x="279" y="2611"/>
                    <a:pt x="242" y="2580"/>
                    <a:pt x="236" y="2471"/>
                  </a:cubicBezTo>
                  <a:cubicBezTo>
                    <a:pt x="208" y="2271"/>
                    <a:pt x="191" y="1968"/>
                    <a:pt x="200" y="1684"/>
                  </a:cubicBezTo>
                  <a:lnTo>
                    <a:pt x="200" y="1684"/>
                  </a:lnTo>
                  <a:cubicBezTo>
                    <a:pt x="349" y="1906"/>
                    <a:pt x="556" y="2072"/>
                    <a:pt x="854" y="2144"/>
                  </a:cubicBezTo>
                  <a:cubicBezTo>
                    <a:pt x="933" y="2162"/>
                    <a:pt x="1013" y="2171"/>
                    <a:pt x="1092" y="2171"/>
                  </a:cubicBezTo>
                  <a:cubicBezTo>
                    <a:pt x="1417" y="2171"/>
                    <a:pt x="1733" y="2026"/>
                    <a:pt x="2003" y="1848"/>
                  </a:cubicBezTo>
                  <a:cubicBezTo>
                    <a:pt x="2302" y="1659"/>
                    <a:pt x="2579" y="1436"/>
                    <a:pt x="2865" y="1229"/>
                  </a:cubicBezTo>
                  <a:cubicBezTo>
                    <a:pt x="3024" y="1112"/>
                    <a:pt x="3183" y="1005"/>
                    <a:pt x="3346" y="908"/>
                  </a:cubicBezTo>
                  <a:close/>
                  <a:moveTo>
                    <a:pt x="10510" y="1"/>
                  </a:moveTo>
                  <a:cubicBezTo>
                    <a:pt x="10499" y="1"/>
                    <a:pt x="10488" y="4"/>
                    <a:pt x="10478" y="9"/>
                  </a:cubicBezTo>
                  <a:cubicBezTo>
                    <a:pt x="10472" y="8"/>
                    <a:pt x="10467" y="7"/>
                    <a:pt x="10461" y="7"/>
                  </a:cubicBezTo>
                  <a:cubicBezTo>
                    <a:pt x="10443" y="7"/>
                    <a:pt x="10424" y="14"/>
                    <a:pt x="10412" y="33"/>
                  </a:cubicBezTo>
                  <a:cubicBezTo>
                    <a:pt x="10398" y="42"/>
                    <a:pt x="10388" y="91"/>
                    <a:pt x="10386" y="109"/>
                  </a:cubicBezTo>
                  <a:lnTo>
                    <a:pt x="10386" y="110"/>
                  </a:lnTo>
                  <a:lnTo>
                    <a:pt x="10382" y="114"/>
                  </a:lnTo>
                  <a:cubicBezTo>
                    <a:pt x="10320" y="257"/>
                    <a:pt x="10318" y="314"/>
                    <a:pt x="10234" y="443"/>
                  </a:cubicBezTo>
                  <a:cubicBezTo>
                    <a:pt x="10182" y="545"/>
                    <a:pt x="9995" y="736"/>
                    <a:pt x="9930" y="779"/>
                  </a:cubicBezTo>
                  <a:cubicBezTo>
                    <a:pt x="9490" y="1112"/>
                    <a:pt x="8975" y="1245"/>
                    <a:pt x="8446" y="1245"/>
                  </a:cubicBezTo>
                  <a:cubicBezTo>
                    <a:pt x="7945" y="1245"/>
                    <a:pt x="7431" y="1125"/>
                    <a:pt x="6958" y="943"/>
                  </a:cubicBezTo>
                  <a:cubicBezTo>
                    <a:pt x="6269" y="585"/>
                    <a:pt x="5556" y="258"/>
                    <a:pt x="4771" y="258"/>
                  </a:cubicBezTo>
                  <a:cubicBezTo>
                    <a:pt x="4763" y="258"/>
                    <a:pt x="4756" y="258"/>
                    <a:pt x="4749" y="258"/>
                  </a:cubicBezTo>
                  <a:cubicBezTo>
                    <a:pt x="4221" y="280"/>
                    <a:pt x="3710" y="464"/>
                    <a:pt x="3256" y="731"/>
                  </a:cubicBezTo>
                  <a:cubicBezTo>
                    <a:pt x="2847" y="974"/>
                    <a:pt x="2481" y="1282"/>
                    <a:pt x="2090" y="1554"/>
                  </a:cubicBezTo>
                  <a:cubicBezTo>
                    <a:pt x="1813" y="1740"/>
                    <a:pt x="1587" y="1888"/>
                    <a:pt x="1303" y="1952"/>
                  </a:cubicBezTo>
                  <a:cubicBezTo>
                    <a:pt x="1231" y="1968"/>
                    <a:pt x="1159" y="1977"/>
                    <a:pt x="1089" y="1977"/>
                  </a:cubicBezTo>
                  <a:cubicBezTo>
                    <a:pt x="733" y="1977"/>
                    <a:pt x="409" y="1770"/>
                    <a:pt x="234" y="1374"/>
                  </a:cubicBezTo>
                  <a:cubicBezTo>
                    <a:pt x="233" y="1370"/>
                    <a:pt x="231" y="1365"/>
                    <a:pt x="229" y="1361"/>
                  </a:cubicBezTo>
                  <a:cubicBezTo>
                    <a:pt x="224" y="1350"/>
                    <a:pt x="218" y="1339"/>
                    <a:pt x="213" y="1328"/>
                  </a:cubicBezTo>
                  <a:cubicBezTo>
                    <a:pt x="195" y="1287"/>
                    <a:pt x="155" y="1263"/>
                    <a:pt x="115" y="1263"/>
                  </a:cubicBezTo>
                  <a:cubicBezTo>
                    <a:pt x="85" y="1263"/>
                    <a:pt x="54" y="1277"/>
                    <a:pt x="35" y="1310"/>
                  </a:cubicBezTo>
                  <a:cubicBezTo>
                    <a:pt x="10" y="1360"/>
                    <a:pt x="26" y="1421"/>
                    <a:pt x="20" y="1474"/>
                  </a:cubicBezTo>
                  <a:cubicBezTo>
                    <a:pt x="7" y="1647"/>
                    <a:pt x="0" y="1819"/>
                    <a:pt x="7" y="1993"/>
                  </a:cubicBezTo>
                  <a:cubicBezTo>
                    <a:pt x="10" y="2143"/>
                    <a:pt x="40" y="2373"/>
                    <a:pt x="51" y="2442"/>
                  </a:cubicBezTo>
                  <a:cubicBezTo>
                    <a:pt x="74" y="2565"/>
                    <a:pt x="69" y="2610"/>
                    <a:pt x="133" y="2684"/>
                  </a:cubicBezTo>
                  <a:cubicBezTo>
                    <a:pt x="171" y="2724"/>
                    <a:pt x="215" y="2759"/>
                    <a:pt x="265" y="2780"/>
                  </a:cubicBezTo>
                  <a:lnTo>
                    <a:pt x="265" y="2780"/>
                  </a:lnTo>
                  <a:cubicBezTo>
                    <a:pt x="351" y="2828"/>
                    <a:pt x="445" y="2862"/>
                    <a:pt x="540" y="2887"/>
                  </a:cubicBezTo>
                  <a:cubicBezTo>
                    <a:pt x="673" y="2926"/>
                    <a:pt x="814" y="2945"/>
                    <a:pt x="958" y="2945"/>
                  </a:cubicBezTo>
                  <a:cubicBezTo>
                    <a:pt x="1276" y="2945"/>
                    <a:pt x="1608" y="2852"/>
                    <a:pt x="1895" y="2671"/>
                  </a:cubicBezTo>
                  <a:cubicBezTo>
                    <a:pt x="2560" y="2230"/>
                    <a:pt x="2767" y="1636"/>
                    <a:pt x="3329" y="1140"/>
                  </a:cubicBezTo>
                  <a:cubicBezTo>
                    <a:pt x="3642" y="858"/>
                    <a:pt x="4031" y="596"/>
                    <a:pt x="4441" y="490"/>
                  </a:cubicBezTo>
                  <a:cubicBezTo>
                    <a:pt x="4554" y="470"/>
                    <a:pt x="4669" y="458"/>
                    <a:pt x="4784" y="454"/>
                  </a:cubicBezTo>
                  <a:cubicBezTo>
                    <a:pt x="4798" y="453"/>
                    <a:pt x="4812" y="453"/>
                    <a:pt x="4825" y="453"/>
                  </a:cubicBezTo>
                  <a:cubicBezTo>
                    <a:pt x="5349" y="453"/>
                    <a:pt x="5909" y="640"/>
                    <a:pt x="6370" y="851"/>
                  </a:cubicBezTo>
                  <a:cubicBezTo>
                    <a:pt x="6901" y="1091"/>
                    <a:pt x="7359" y="1374"/>
                    <a:pt x="7867" y="1562"/>
                  </a:cubicBezTo>
                  <a:cubicBezTo>
                    <a:pt x="8321" y="1737"/>
                    <a:pt x="8879" y="1887"/>
                    <a:pt x="9413" y="1887"/>
                  </a:cubicBezTo>
                  <a:cubicBezTo>
                    <a:pt x="9871" y="1887"/>
                    <a:pt x="10311" y="1777"/>
                    <a:pt x="10654" y="1478"/>
                  </a:cubicBezTo>
                  <a:cubicBezTo>
                    <a:pt x="10673" y="1477"/>
                    <a:pt x="10690" y="1467"/>
                    <a:pt x="10697" y="1446"/>
                  </a:cubicBezTo>
                  <a:cubicBezTo>
                    <a:pt x="10707" y="1203"/>
                    <a:pt x="10691" y="954"/>
                    <a:pt x="10673" y="709"/>
                  </a:cubicBezTo>
                  <a:cubicBezTo>
                    <a:pt x="10661" y="557"/>
                    <a:pt x="10640" y="405"/>
                    <a:pt x="10622" y="253"/>
                  </a:cubicBezTo>
                  <a:cubicBezTo>
                    <a:pt x="10603" y="172"/>
                    <a:pt x="10617" y="66"/>
                    <a:pt x="10543" y="11"/>
                  </a:cubicBezTo>
                  <a:cubicBezTo>
                    <a:pt x="10532" y="4"/>
                    <a:pt x="10521" y="1"/>
                    <a:pt x="105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35"/>
            <p:cNvSpPr/>
            <p:nvPr/>
          </p:nvSpPr>
          <p:spPr>
            <a:xfrm>
              <a:off x="5554400" y="2718700"/>
              <a:ext cx="77150" cy="44200"/>
            </a:xfrm>
            <a:custGeom>
              <a:avLst/>
              <a:gdLst/>
              <a:ahLst/>
              <a:cxnLst/>
              <a:rect l="l" t="t" r="r" b="b"/>
              <a:pathLst>
                <a:path w="3086" h="1768" extrusionOk="0">
                  <a:moveTo>
                    <a:pt x="2990" y="0"/>
                  </a:moveTo>
                  <a:cubicBezTo>
                    <a:pt x="2960" y="0"/>
                    <a:pt x="2931" y="29"/>
                    <a:pt x="2904" y="43"/>
                  </a:cubicBezTo>
                  <a:cubicBezTo>
                    <a:pt x="2816" y="101"/>
                    <a:pt x="2729" y="163"/>
                    <a:pt x="2642" y="225"/>
                  </a:cubicBezTo>
                  <a:cubicBezTo>
                    <a:pt x="2252" y="495"/>
                    <a:pt x="1947" y="774"/>
                    <a:pt x="1554" y="1026"/>
                  </a:cubicBezTo>
                  <a:cubicBezTo>
                    <a:pt x="1289" y="1193"/>
                    <a:pt x="1034" y="1286"/>
                    <a:pt x="780" y="1286"/>
                  </a:cubicBezTo>
                  <a:cubicBezTo>
                    <a:pt x="522" y="1286"/>
                    <a:pt x="266" y="1191"/>
                    <a:pt x="0" y="981"/>
                  </a:cubicBezTo>
                  <a:lnTo>
                    <a:pt x="0" y="981"/>
                  </a:lnTo>
                  <a:cubicBezTo>
                    <a:pt x="269" y="1244"/>
                    <a:pt x="549" y="1365"/>
                    <a:pt x="837" y="1365"/>
                  </a:cubicBezTo>
                  <a:cubicBezTo>
                    <a:pt x="1106" y="1365"/>
                    <a:pt x="1381" y="1260"/>
                    <a:pt x="1660" y="1069"/>
                  </a:cubicBezTo>
                  <a:cubicBezTo>
                    <a:pt x="1804" y="974"/>
                    <a:pt x="1933" y="878"/>
                    <a:pt x="2060" y="781"/>
                  </a:cubicBezTo>
                  <a:lnTo>
                    <a:pt x="2060" y="781"/>
                  </a:lnTo>
                  <a:cubicBezTo>
                    <a:pt x="1886" y="929"/>
                    <a:pt x="1714" y="1069"/>
                    <a:pt x="1515" y="1190"/>
                  </a:cubicBezTo>
                  <a:cubicBezTo>
                    <a:pt x="1262" y="1328"/>
                    <a:pt x="1028" y="1419"/>
                    <a:pt x="760" y="1419"/>
                  </a:cubicBezTo>
                  <a:cubicBezTo>
                    <a:pt x="746" y="1419"/>
                    <a:pt x="731" y="1419"/>
                    <a:pt x="717" y="1418"/>
                  </a:cubicBezTo>
                  <a:cubicBezTo>
                    <a:pt x="478" y="1408"/>
                    <a:pt x="232" y="1326"/>
                    <a:pt x="31" y="1161"/>
                  </a:cubicBezTo>
                  <a:lnTo>
                    <a:pt x="31" y="1161"/>
                  </a:lnTo>
                  <a:cubicBezTo>
                    <a:pt x="242" y="1377"/>
                    <a:pt x="545" y="1496"/>
                    <a:pt x="846" y="1496"/>
                  </a:cubicBezTo>
                  <a:cubicBezTo>
                    <a:pt x="865" y="1496"/>
                    <a:pt x="883" y="1495"/>
                    <a:pt x="901" y="1494"/>
                  </a:cubicBezTo>
                  <a:cubicBezTo>
                    <a:pt x="1309" y="1464"/>
                    <a:pt x="1666" y="1241"/>
                    <a:pt x="1979" y="989"/>
                  </a:cubicBezTo>
                  <a:lnTo>
                    <a:pt x="1979" y="989"/>
                  </a:lnTo>
                  <a:cubicBezTo>
                    <a:pt x="1832" y="1114"/>
                    <a:pt x="1689" y="1223"/>
                    <a:pt x="1508" y="1323"/>
                  </a:cubicBezTo>
                  <a:cubicBezTo>
                    <a:pt x="1272" y="1450"/>
                    <a:pt x="1050" y="1542"/>
                    <a:pt x="787" y="1542"/>
                  </a:cubicBezTo>
                  <a:cubicBezTo>
                    <a:pt x="771" y="1542"/>
                    <a:pt x="754" y="1541"/>
                    <a:pt x="738" y="1541"/>
                  </a:cubicBezTo>
                  <a:cubicBezTo>
                    <a:pt x="496" y="1533"/>
                    <a:pt x="248" y="1479"/>
                    <a:pt x="42" y="1323"/>
                  </a:cubicBezTo>
                  <a:lnTo>
                    <a:pt x="42" y="1323"/>
                  </a:lnTo>
                  <a:cubicBezTo>
                    <a:pt x="258" y="1525"/>
                    <a:pt x="559" y="1610"/>
                    <a:pt x="849" y="1617"/>
                  </a:cubicBezTo>
                  <a:cubicBezTo>
                    <a:pt x="1165" y="1612"/>
                    <a:pt x="1456" y="1484"/>
                    <a:pt x="1709" y="1321"/>
                  </a:cubicBezTo>
                  <a:lnTo>
                    <a:pt x="1709" y="1321"/>
                  </a:lnTo>
                  <a:cubicBezTo>
                    <a:pt x="1644" y="1367"/>
                    <a:pt x="1575" y="1412"/>
                    <a:pt x="1492" y="1459"/>
                  </a:cubicBezTo>
                  <a:cubicBezTo>
                    <a:pt x="1262" y="1589"/>
                    <a:pt x="993" y="1679"/>
                    <a:pt x="699" y="1697"/>
                  </a:cubicBezTo>
                  <a:cubicBezTo>
                    <a:pt x="695" y="1697"/>
                    <a:pt x="691" y="1697"/>
                    <a:pt x="687" y="1697"/>
                  </a:cubicBezTo>
                  <a:cubicBezTo>
                    <a:pt x="475" y="1697"/>
                    <a:pt x="259" y="1647"/>
                    <a:pt x="77" y="1519"/>
                  </a:cubicBezTo>
                  <a:lnTo>
                    <a:pt x="77" y="1519"/>
                  </a:lnTo>
                  <a:cubicBezTo>
                    <a:pt x="272" y="1689"/>
                    <a:pt x="536" y="1767"/>
                    <a:pt x="794" y="1767"/>
                  </a:cubicBezTo>
                  <a:cubicBezTo>
                    <a:pt x="835" y="1767"/>
                    <a:pt x="877" y="1765"/>
                    <a:pt x="918" y="1761"/>
                  </a:cubicBezTo>
                  <a:cubicBezTo>
                    <a:pt x="1354" y="1716"/>
                    <a:pt x="1704" y="1510"/>
                    <a:pt x="2040" y="1216"/>
                  </a:cubicBezTo>
                  <a:cubicBezTo>
                    <a:pt x="2120" y="1146"/>
                    <a:pt x="2194" y="1072"/>
                    <a:pt x="2259" y="989"/>
                  </a:cubicBezTo>
                  <a:lnTo>
                    <a:pt x="2259" y="989"/>
                  </a:lnTo>
                  <a:cubicBezTo>
                    <a:pt x="2258" y="989"/>
                    <a:pt x="2257" y="990"/>
                    <a:pt x="2256" y="991"/>
                  </a:cubicBezTo>
                  <a:lnTo>
                    <a:pt x="2256" y="991"/>
                  </a:lnTo>
                  <a:cubicBezTo>
                    <a:pt x="2278" y="963"/>
                    <a:pt x="2263" y="919"/>
                    <a:pt x="2231" y="906"/>
                  </a:cubicBezTo>
                  <a:cubicBezTo>
                    <a:pt x="2265" y="875"/>
                    <a:pt x="2299" y="845"/>
                    <a:pt x="2333" y="812"/>
                  </a:cubicBezTo>
                  <a:cubicBezTo>
                    <a:pt x="2371" y="767"/>
                    <a:pt x="2499" y="688"/>
                    <a:pt x="2406" y="636"/>
                  </a:cubicBezTo>
                  <a:cubicBezTo>
                    <a:pt x="2405" y="636"/>
                    <a:pt x="2404" y="635"/>
                    <a:pt x="2403" y="635"/>
                  </a:cubicBezTo>
                  <a:cubicBezTo>
                    <a:pt x="2444" y="599"/>
                    <a:pt x="2486" y="564"/>
                    <a:pt x="2527" y="530"/>
                  </a:cubicBezTo>
                  <a:cubicBezTo>
                    <a:pt x="2566" y="491"/>
                    <a:pt x="2630" y="459"/>
                    <a:pt x="2653" y="410"/>
                  </a:cubicBezTo>
                  <a:cubicBezTo>
                    <a:pt x="2661" y="388"/>
                    <a:pt x="2651" y="364"/>
                    <a:pt x="2632" y="351"/>
                  </a:cubicBezTo>
                  <a:cubicBezTo>
                    <a:pt x="2733" y="281"/>
                    <a:pt x="2833" y="216"/>
                    <a:pt x="2935" y="149"/>
                  </a:cubicBezTo>
                  <a:cubicBezTo>
                    <a:pt x="2980" y="117"/>
                    <a:pt x="3086" y="73"/>
                    <a:pt x="3020" y="11"/>
                  </a:cubicBezTo>
                  <a:cubicBezTo>
                    <a:pt x="3010" y="3"/>
                    <a:pt x="3000" y="0"/>
                    <a:pt x="29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35"/>
            <p:cNvSpPr/>
            <p:nvPr/>
          </p:nvSpPr>
          <p:spPr>
            <a:xfrm>
              <a:off x="5737550" y="2707450"/>
              <a:ext cx="71375" cy="24775"/>
            </a:xfrm>
            <a:custGeom>
              <a:avLst/>
              <a:gdLst/>
              <a:ahLst/>
              <a:cxnLst/>
              <a:rect l="l" t="t" r="r" b="b"/>
              <a:pathLst>
                <a:path w="2855" h="991" extrusionOk="0">
                  <a:moveTo>
                    <a:pt x="2854" y="0"/>
                  </a:moveTo>
                  <a:cubicBezTo>
                    <a:pt x="2725" y="222"/>
                    <a:pt x="2529" y="391"/>
                    <a:pt x="2331" y="529"/>
                  </a:cubicBezTo>
                  <a:cubicBezTo>
                    <a:pt x="1935" y="801"/>
                    <a:pt x="1498" y="884"/>
                    <a:pt x="1026" y="884"/>
                  </a:cubicBezTo>
                  <a:cubicBezTo>
                    <a:pt x="988" y="884"/>
                    <a:pt x="951" y="884"/>
                    <a:pt x="913" y="883"/>
                  </a:cubicBezTo>
                  <a:cubicBezTo>
                    <a:pt x="692" y="870"/>
                    <a:pt x="534" y="845"/>
                    <a:pt x="310" y="795"/>
                  </a:cubicBezTo>
                  <a:cubicBezTo>
                    <a:pt x="242" y="778"/>
                    <a:pt x="173" y="761"/>
                    <a:pt x="106" y="744"/>
                  </a:cubicBezTo>
                  <a:cubicBezTo>
                    <a:pt x="90" y="740"/>
                    <a:pt x="74" y="734"/>
                    <a:pt x="58" y="734"/>
                  </a:cubicBezTo>
                  <a:cubicBezTo>
                    <a:pt x="50" y="734"/>
                    <a:pt x="42" y="736"/>
                    <a:pt x="33" y="741"/>
                  </a:cubicBezTo>
                  <a:cubicBezTo>
                    <a:pt x="5" y="757"/>
                    <a:pt x="0" y="805"/>
                    <a:pt x="28" y="824"/>
                  </a:cubicBezTo>
                  <a:cubicBezTo>
                    <a:pt x="54" y="840"/>
                    <a:pt x="86" y="847"/>
                    <a:pt x="115" y="855"/>
                  </a:cubicBezTo>
                  <a:cubicBezTo>
                    <a:pt x="242" y="890"/>
                    <a:pt x="372" y="920"/>
                    <a:pt x="502" y="942"/>
                  </a:cubicBezTo>
                  <a:cubicBezTo>
                    <a:pt x="668" y="974"/>
                    <a:pt x="835" y="991"/>
                    <a:pt x="1003" y="991"/>
                  </a:cubicBezTo>
                  <a:cubicBezTo>
                    <a:pt x="1121" y="991"/>
                    <a:pt x="1239" y="983"/>
                    <a:pt x="1357" y="966"/>
                  </a:cubicBezTo>
                  <a:cubicBezTo>
                    <a:pt x="1596" y="937"/>
                    <a:pt x="1831" y="883"/>
                    <a:pt x="2047" y="777"/>
                  </a:cubicBezTo>
                  <a:cubicBezTo>
                    <a:pt x="2378" y="616"/>
                    <a:pt x="2699" y="340"/>
                    <a:pt x="28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35"/>
            <p:cNvSpPr/>
            <p:nvPr/>
          </p:nvSpPr>
          <p:spPr>
            <a:xfrm>
              <a:off x="5743825" y="2711500"/>
              <a:ext cx="65675" cy="24600"/>
            </a:xfrm>
            <a:custGeom>
              <a:avLst/>
              <a:gdLst/>
              <a:ahLst/>
              <a:cxnLst/>
              <a:rect l="l" t="t" r="r" b="b"/>
              <a:pathLst>
                <a:path w="2627" h="984" extrusionOk="0">
                  <a:moveTo>
                    <a:pt x="2627" y="1"/>
                  </a:moveTo>
                  <a:lnTo>
                    <a:pt x="2627" y="1"/>
                  </a:lnTo>
                  <a:cubicBezTo>
                    <a:pt x="2499" y="227"/>
                    <a:pt x="2297" y="382"/>
                    <a:pt x="2089" y="519"/>
                  </a:cubicBezTo>
                  <a:cubicBezTo>
                    <a:pt x="1718" y="757"/>
                    <a:pt x="1300" y="871"/>
                    <a:pt x="845" y="871"/>
                  </a:cubicBezTo>
                  <a:cubicBezTo>
                    <a:pt x="736" y="871"/>
                    <a:pt x="625" y="864"/>
                    <a:pt x="513" y="851"/>
                  </a:cubicBezTo>
                  <a:cubicBezTo>
                    <a:pt x="454" y="845"/>
                    <a:pt x="317" y="822"/>
                    <a:pt x="213" y="795"/>
                  </a:cubicBezTo>
                  <a:cubicBezTo>
                    <a:pt x="176" y="786"/>
                    <a:pt x="138" y="775"/>
                    <a:pt x="101" y="767"/>
                  </a:cubicBezTo>
                  <a:cubicBezTo>
                    <a:pt x="87" y="761"/>
                    <a:pt x="72" y="757"/>
                    <a:pt x="58" y="757"/>
                  </a:cubicBezTo>
                  <a:cubicBezTo>
                    <a:pt x="36" y="757"/>
                    <a:pt x="17" y="767"/>
                    <a:pt x="9" y="794"/>
                  </a:cubicBezTo>
                  <a:cubicBezTo>
                    <a:pt x="1" y="821"/>
                    <a:pt x="19" y="850"/>
                    <a:pt x="47" y="857"/>
                  </a:cubicBezTo>
                  <a:cubicBezTo>
                    <a:pt x="55" y="860"/>
                    <a:pt x="64" y="863"/>
                    <a:pt x="73" y="866"/>
                  </a:cubicBezTo>
                  <a:cubicBezTo>
                    <a:pt x="66" y="863"/>
                    <a:pt x="64" y="862"/>
                    <a:pt x="65" y="862"/>
                  </a:cubicBezTo>
                  <a:lnTo>
                    <a:pt x="65" y="862"/>
                  </a:lnTo>
                  <a:cubicBezTo>
                    <a:pt x="67" y="862"/>
                    <a:pt x="72" y="864"/>
                    <a:pt x="78" y="867"/>
                  </a:cubicBezTo>
                  <a:cubicBezTo>
                    <a:pt x="181" y="907"/>
                    <a:pt x="287" y="942"/>
                    <a:pt x="398" y="955"/>
                  </a:cubicBezTo>
                  <a:cubicBezTo>
                    <a:pt x="528" y="974"/>
                    <a:pt x="661" y="983"/>
                    <a:pt x="793" y="983"/>
                  </a:cubicBezTo>
                  <a:cubicBezTo>
                    <a:pt x="1267" y="983"/>
                    <a:pt x="1745" y="862"/>
                    <a:pt x="2125" y="578"/>
                  </a:cubicBezTo>
                  <a:cubicBezTo>
                    <a:pt x="2330" y="425"/>
                    <a:pt x="2526" y="239"/>
                    <a:pt x="26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35"/>
            <p:cNvSpPr/>
            <p:nvPr/>
          </p:nvSpPr>
          <p:spPr>
            <a:xfrm>
              <a:off x="5786950" y="2725725"/>
              <a:ext cx="24625" cy="15350"/>
            </a:xfrm>
            <a:custGeom>
              <a:avLst/>
              <a:gdLst/>
              <a:ahLst/>
              <a:cxnLst/>
              <a:rect l="l" t="t" r="r" b="b"/>
              <a:pathLst>
                <a:path w="985" h="614" extrusionOk="0">
                  <a:moveTo>
                    <a:pt x="366" y="511"/>
                  </a:moveTo>
                  <a:cubicBezTo>
                    <a:pt x="365" y="512"/>
                    <a:pt x="363" y="512"/>
                    <a:pt x="362" y="513"/>
                  </a:cubicBezTo>
                  <a:lnTo>
                    <a:pt x="362" y="513"/>
                  </a:lnTo>
                  <a:cubicBezTo>
                    <a:pt x="364" y="512"/>
                    <a:pt x="365" y="512"/>
                    <a:pt x="366" y="511"/>
                  </a:cubicBezTo>
                  <a:close/>
                  <a:moveTo>
                    <a:pt x="951" y="0"/>
                  </a:moveTo>
                  <a:lnTo>
                    <a:pt x="951" y="0"/>
                  </a:lnTo>
                  <a:cubicBezTo>
                    <a:pt x="723" y="274"/>
                    <a:pt x="431" y="405"/>
                    <a:pt x="101" y="515"/>
                  </a:cubicBezTo>
                  <a:cubicBezTo>
                    <a:pt x="74" y="527"/>
                    <a:pt x="42" y="531"/>
                    <a:pt x="17" y="549"/>
                  </a:cubicBezTo>
                  <a:cubicBezTo>
                    <a:pt x="1" y="566"/>
                    <a:pt x="4" y="597"/>
                    <a:pt x="24" y="608"/>
                  </a:cubicBezTo>
                  <a:cubicBezTo>
                    <a:pt x="30" y="612"/>
                    <a:pt x="37" y="613"/>
                    <a:pt x="44" y="613"/>
                  </a:cubicBezTo>
                  <a:cubicBezTo>
                    <a:pt x="48" y="613"/>
                    <a:pt x="52" y="613"/>
                    <a:pt x="55" y="612"/>
                  </a:cubicBezTo>
                  <a:cubicBezTo>
                    <a:pt x="132" y="596"/>
                    <a:pt x="207" y="573"/>
                    <a:pt x="280" y="546"/>
                  </a:cubicBezTo>
                  <a:cubicBezTo>
                    <a:pt x="306" y="537"/>
                    <a:pt x="331" y="527"/>
                    <a:pt x="356" y="516"/>
                  </a:cubicBezTo>
                  <a:lnTo>
                    <a:pt x="356" y="516"/>
                  </a:lnTo>
                  <a:cubicBezTo>
                    <a:pt x="342" y="525"/>
                    <a:pt x="323" y="529"/>
                    <a:pt x="313" y="542"/>
                  </a:cubicBezTo>
                  <a:cubicBezTo>
                    <a:pt x="302" y="557"/>
                    <a:pt x="312" y="581"/>
                    <a:pt x="330" y="585"/>
                  </a:cubicBezTo>
                  <a:cubicBezTo>
                    <a:pt x="333" y="586"/>
                    <a:pt x="335" y="587"/>
                    <a:pt x="338" y="587"/>
                  </a:cubicBezTo>
                  <a:cubicBezTo>
                    <a:pt x="344" y="587"/>
                    <a:pt x="350" y="584"/>
                    <a:pt x="356" y="581"/>
                  </a:cubicBezTo>
                  <a:cubicBezTo>
                    <a:pt x="420" y="550"/>
                    <a:pt x="483" y="516"/>
                    <a:pt x="547" y="482"/>
                  </a:cubicBezTo>
                  <a:cubicBezTo>
                    <a:pt x="720" y="392"/>
                    <a:pt x="871" y="263"/>
                    <a:pt x="984" y="103"/>
                  </a:cubicBezTo>
                  <a:lnTo>
                    <a:pt x="984" y="103"/>
                  </a:lnTo>
                  <a:cubicBezTo>
                    <a:pt x="842" y="249"/>
                    <a:pt x="676" y="350"/>
                    <a:pt x="497" y="445"/>
                  </a:cubicBezTo>
                  <a:cubicBezTo>
                    <a:pt x="682" y="337"/>
                    <a:pt x="841" y="185"/>
                    <a:pt x="9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35"/>
            <p:cNvSpPr/>
            <p:nvPr/>
          </p:nvSpPr>
          <p:spPr>
            <a:xfrm>
              <a:off x="5697275" y="2710600"/>
              <a:ext cx="42175" cy="45375"/>
            </a:xfrm>
            <a:custGeom>
              <a:avLst/>
              <a:gdLst/>
              <a:ahLst/>
              <a:cxnLst/>
              <a:rect l="l" t="t" r="r" b="b"/>
              <a:pathLst>
                <a:path w="1687" h="1815" extrusionOk="0">
                  <a:moveTo>
                    <a:pt x="232" y="126"/>
                  </a:moveTo>
                  <a:lnTo>
                    <a:pt x="289" y="157"/>
                  </a:lnTo>
                  <a:cubicBezTo>
                    <a:pt x="280" y="162"/>
                    <a:pt x="273" y="171"/>
                    <a:pt x="268" y="180"/>
                  </a:cubicBezTo>
                  <a:cubicBezTo>
                    <a:pt x="256" y="162"/>
                    <a:pt x="244" y="145"/>
                    <a:pt x="232" y="126"/>
                  </a:cubicBezTo>
                  <a:close/>
                  <a:moveTo>
                    <a:pt x="406" y="455"/>
                  </a:moveTo>
                  <a:cubicBezTo>
                    <a:pt x="418" y="474"/>
                    <a:pt x="432" y="492"/>
                    <a:pt x="447" y="511"/>
                  </a:cubicBezTo>
                  <a:cubicBezTo>
                    <a:pt x="440" y="512"/>
                    <a:pt x="433" y="513"/>
                    <a:pt x="428" y="516"/>
                  </a:cubicBezTo>
                  <a:cubicBezTo>
                    <a:pt x="421" y="495"/>
                    <a:pt x="413" y="476"/>
                    <a:pt x="406" y="455"/>
                  </a:cubicBezTo>
                  <a:close/>
                  <a:moveTo>
                    <a:pt x="850" y="625"/>
                  </a:moveTo>
                  <a:lnTo>
                    <a:pt x="871" y="645"/>
                  </a:lnTo>
                  <a:cubicBezTo>
                    <a:pt x="1067" y="863"/>
                    <a:pt x="1230" y="1042"/>
                    <a:pt x="1373" y="1288"/>
                  </a:cubicBezTo>
                  <a:cubicBezTo>
                    <a:pt x="1290" y="1087"/>
                    <a:pt x="1179" y="899"/>
                    <a:pt x="1047" y="726"/>
                  </a:cubicBezTo>
                  <a:lnTo>
                    <a:pt x="1047" y="726"/>
                  </a:lnTo>
                  <a:cubicBezTo>
                    <a:pt x="1304" y="985"/>
                    <a:pt x="1491" y="1279"/>
                    <a:pt x="1539" y="1586"/>
                  </a:cubicBezTo>
                  <a:cubicBezTo>
                    <a:pt x="1549" y="1630"/>
                    <a:pt x="1561" y="1678"/>
                    <a:pt x="1562" y="1711"/>
                  </a:cubicBezTo>
                  <a:lnTo>
                    <a:pt x="1558" y="1711"/>
                  </a:lnTo>
                  <a:cubicBezTo>
                    <a:pt x="1556" y="1712"/>
                    <a:pt x="1553" y="1712"/>
                    <a:pt x="1549" y="1712"/>
                  </a:cubicBezTo>
                  <a:cubicBezTo>
                    <a:pt x="1540" y="1712"/>
                    <a:pt x="1528" y="1711"/>
                    <a:pt x="1520" y="1710"/>
                  </a:cubicBezTo>
                  <a:cubicBezTo>
                    <a:pt x="1349" y="1674"/>
                    <a:pt x="1242" y="1619"/>
                    <a:pt x="1089" y="1519"/>
                  </a:cubicBezTo>
                  <a:cubicBezTo>
                    <a:pt x="911" y="1406"/>
                    <a:pt x="716" y="1192"/>
                    <a:pt x="590" y="935"/>
                  </a:cubicBezTo>
                  <a:cubicBezTo>
                    <a:pt x="578" y="909"/>
                    <a:pt x="566" y="883"/>
                    <a:pt x="554" y="857"/>
                  </a:cubicBezTo>
                  <a:lnTo>
                    <a:pt x="554" y="857"/>
                  </a:lnTo>
                  <a:cubicBezTo>
                    <a:pt x="598" y="918"/>
                    <a:pt x="645" y="979"/>
                    <a:pt x="686" y="1026"/>
                  </a:cubicBezTo>
                  <a:cubicBezTo>
                    <a:pt x="858" y="1227"/>
                    <a:pt x="1056" y="1403"/>
                    <a:pt x="1272" y="1557"/>
                  </a:cubicBezTo>
                  <a:cubicBezTo>
                    <a:pt x="1114" y="1413"/>
                    <a:pt x="961" y="1252"/>
                    <a:pt x="850" y="1097"/>
                  </a:cubicBezTo>
                  <a:cubicBezTo>
                    <a:pt x="785" y="1010"/>
                    <a:pt x="697" y="865"/>
                    <a:pt x="626" y="743"/>
                  </a:cubicBezTo>
                  <a:lnTo>
                    <a:pt x="626" y="743"/>
                  </a:lnTo>
                  <a:cubicBezTo>
                    <a:pt x="677" y="805"/>
                    <a:pt x="732" y="868"/>
                    <a:pt x="791" y="937"/>
                  </a:cubicBezTo>
                  <a:cubicBezTo>
                    <a:pt x="995" y="1175"/>
                    <a:pt x="1208" y="1406"/>
                    <a:pt x="1448" y="1609"/>
                  </a:cubicBezTo>
                  <a:cubicBezTo>
                    <a:pt x="1172" y="1315"/>
                    <a:pt x="949" y="995"/>
                    <a:pt x="723" y="662"/>
                  </a:cubicBezTo>
                  <a:lnTo>
                    <a:pt x="723" y="662"/>
                  </a:lnTo>
                  <a:cubicBezTo>
                    <a:pt x="743" y="683"/>
                    <a:pt x="763" y="703"/>
                    <a:pt x="782" y="726"/>
                  </a:cubicBezTo>
                  <a:cubicBezTo>
                    <a:pt x="1000" y="974"/>
                    <a:pt x="1205" y="1233"/>
                    <a:pt x="1423" y="1483"/>
                  </a:cubicBezTo>
                  <a:cubicBezTo>
                    <a:pt x="1230" y="1197"/>
                    <a:pt x="1056" y="899"/>
                    <a:pt x="850" y="625"/>
                  </a:cubicBezTo>
                  <a:close/>
                  <a:moveTo>
                    <a:pt x="87" y="0"/>
                  </a:moveTo>
                  <a:cubicBezTo>
                    <a:pt x="80" y="0"/>
                    <a:pt x="71" y="2"/>
                    <a:pt x="60" y="6"/>
                  </a:cubicBezTo>
                  <a:cubicBezTo>
                    <a:pt x="52" y="11"/>
                    <a:pt x="46" y="18"/>
                    <a:pt x="42" y="28"/>
                  </a:cubicBezTo>
                  <a:cubicBezTo>
                    <a:pt x="29" y="22"/>
                    <a:pt x="15" y="17"/>
                    <a:pt x="1" y="13"/>
                  </a:cubicBezTo>
                  <a:lnTo>
                    <a:pt x="1" y="13"/>
                  </a:lnTo>
                  <a:cubicBezTo>
                    <a:pt x="13" y="18"/>
                    <a:pt x="28" y="25"/>
                    <a:pt x="41" y="32"/>
                  </a:cubicBezTo>
                  <a:cubicBezTo>
                    <a:pt x="37" y="40"/>
                    <a:pt x="37" y="52"/>
                    <a:pt x="42" y="62"/>
                  </a:cubicBezTo>
                  <a:cubicBezTo>
                    <a:pt x="43" y="67"/>
                    <a:pt x="47" y="72"/>
                    <a:pt x="51" y="75"/>
                  </a:cubicBezTo>
                  <a:lnTo>
                    <a:pt x="53" y="77"/>
                  </a:lnTo>
                  <a:cubicBezTo>
                    <a:pt x="53" y="78"/>
                    <a:pt x="53" y="78"/>
                    <a:pt x="54" y="79"/>
                  </a:cubicBezTo>
                  <a:cubicBezTo>
                    <a:pt x="68" y="90"/>
                    <a:pt x="108" y="136"/>
                    <a:pt x="115" y="145"/>
                  </a:cubicBezTo>
                  <a:cubicBezTo>
                    <a:pt x="166" y="208"/>
                    <a:pt x="244" y="372"/>
                    <a:pt x="252" y="393"/>
                  </a:cubicBezTo>
                  <a:cubicBezTo>
                    <a:pt x="313" y="541"/>
                    <a:pt x="352" y="696"/>
                    <a:pt x="416" y="842"/>
                  </a:cubicBezTo>
                  <a:cubicBezTo>
                    <a:pt x="475" y="988"/>
                    <a:pt x="578" y="1161"/>
                    <a:pt x="644" y="1247"/>
                  </a:cubicBezTo>
                  <a:cubicBezTo>
                    <a:pt x="773" y="1424"/>
                    <a:pt x="948" y="1563"/>
                    <a:pt x="1140" y="1670"/>
                  </a:cubicBezTo>
                  <a:cubicBezTo>
                    <a:pt x="1263" y="1736"/>
                    <a:pt x="1395" y="1798"/>
                    <a:pt x="1535" y="1813"/>
                  </a:cubicBezTo>
                  <a:cubicBezTo>
                    <a:pt x="1542" y="1814"/>
                    <a:pt x="1548" y="1814"/>
                    <a:pt x="1555" y="1814"/>
                  </a:cubicBezTo>
                  <a:cubicBezTo>
                    <a:pt x="1628" y="1814"/>
                    <a:pt x="1687" y="1781"/>
                    <a:pt x="1664" y="1695"/>
                  </a:cubicBezTo>
                  <a:cubicBezTo>
                    <a:pt x="1644" y="1586"/>
                    <a:pt x="1615" y="1478"/>
                    <a:pt x="1581" y="1371"/>
                  </a:cubicBezTo>
                  <a:cubicBezTo>
                    <a:pt x="1422" y="909"/>
                    <a:pt x="1074" y="557"/>
                    <a:pt x="661" y="309"/>
                  </a:cubicBezTo>
                  <a:cubicBezTo>
                    <a:pt x="634" y="284"/>
                    <a:pt x="607" y="258"/>
                    <a:pt x="579" y="234"/>
                  </a:cubicBezTo>
                  <a:cubicBezTo>
                    <a:pt x="565" y="219"/>
                    <a:pt x="546" y="203"/>
                    <a:pt x="526" y="203"/>
                  </a:cubicBezTo>
                  <a:cubicBezTo>
                    <a:pt x="517" y="203"/>
                    <a:pt x="508" y="207"/>
                    <a:pt x="499" y="216"/>
                  </a:cubicBezTo>
                  <a:lnTo>
                    <a:pt x="497" y="217"/>
                  </a:lnTo>
                  <a:cubicBezTo>
                    <a:pt x="399" y="167"/>
                    <a:pt x="298" y="121"/>
                    <a:pt x="195" y="82"/>
                  </a:cubicBezTo>
                  <a:cubicBezTo>
                    <a:pt x="166" y="51"/>
                    <a:pt x="156" y="42"/>
                    <a:pt x="130" y="22"/>
                  </a:cubicBezTo>
                  <a:cubicBezTo>
                    <a:pt x="114" y="14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35"/>
            <p:cNvSpPr/>
            <p:nvPr/>
          </p:nvSpPr>
          <p:spPr>
            <a:xfrm>
              <a:off x="5637850" y="2681825"/>
              <a:ext cx="49525" cy="29600"/>
            </a:xfrm>
            <a:custGeom>
              <a:avLst/>
              <a:gdLst/>
              <a:ahLst/>
              <a:cxnLst/>
              <a:rect l="l" t="t" r="r" b="b"/>
              <a:pathLst>
                <a:path w="1981" h="1184" extrusionOk="0">
                  <a:moveTo>
                    <a:pt x="1568" y="121"/>
                  </a:moveTo>
                  <a:cubicBezTo>
                    <a:pt x="1624" y="121"/>
                    <a:pt x="1675" y="127"/>
                    <a:pt x="1719" y="139"/>
                  </a:cubicBezTo>
                  <a:cubicBezTo>
                    <a:pt x="1697" y="167"/>
                    <a:pt x="1662" y="204"/>
                    <a:pt x="1604" y="260"/>
                  </a:cubicBezTo>
                  <a:cubicBezTo>
                    <a:pt x="1513" y="343"/>
                    <a:pt x="1375" y="443"/>
                    <a:pt x="1222" y="538"/>
                  </a:cubicBezTo>
                  <a:cubicBezTo>
                    <a:pt x="1332" y="454"/>
                    <a:pt x="1433" y="361"/>
                    <a:pt x="1527" y="256"/>
                  </a:cubicBezTo>
                  <a:lnTo>
                    <a:pt x="1527" y="256"/>
                  </a:lnTo>
                  <a:cubicBezTo>
                    <a:pt x="1332" y="410"/>
                    <a:pt x="1117" y="539"/>
                    <a:pt x="896" y="653"/>
                  </a:cubicBezTo>
                  <a:cubicBezTo>
                    <a:pt x="1109" y="490"/>
                    <a:pt x="1352" y="308"/>
                    <a:pt x="1583" y="163"/>
                  </a:cubicBezTo>
                  <a:lnTo>
                    <a:pt x="1583" y="163"/>
                  </a:lnTo>
                  <a:cubicBezTo>
                    <a:pt x="1294" y="297"/>
                    <a:pt x="1034" y="427"/>
                    <a:pt x="783" y="595"/>
                  </a:cubicBezTo>
                  <a:cubicBezTo>
                    <a:pt x="965" y="416"/>
                    <a:pt x="1167" y="273"/>
                    <a:pt x="1420" y="175"/>
                  </a:cubicBezTo>
                  <a:lnTo>
                    <a:pt x="1420" y="175"/>
                  </a:lnTo>
                  <a:cubicBezTo>
                    <a:pt x="1157" y="230"/>
                    <a:pt x="909" y="345"/>
                    <a:pt x="698" y="512"/>
                  </a:cubicBezTo>
                  <a:cubicBezTo>
                    <a:pt x="831" y="370"/>
                    <a:pt x="982" y="265"/>
                    <a:pt x="1125" y="210"/>
                  </a:cubicBezTo>
                  <a:cubicBezTo>
                    <a:pt x="1269" y="156"/>
                    <a:pt x="1432" y="121"/>
                    <a:pt x="1568" y="121"/>
                  </a:cubicBezTo>
                  <a:close/>
                  <a:moveTo>
                    <a:pt x="354" y="925"/>
                  </a:moveTo>
                  <a:cubicBezTo>
                    <a:pt x="355" y="926"/>
                    <a:pt x="355" y="928"/>
                    <a:pt x="357" y="930"/>
                  </a:cubicBezTo>
                  <a:cubicBezTo>
                    <a:pt x="353" y="935"/>
                    <a:pt x="350" y="941"/>
                    <a:pt x="348" y="946"/>
                  </a:cubicBezTo>
                  <a:cubicBezTo>
                    <a:pt x="345" y="955"/>
                    <a:pt x="345" y="963"/>
                    <a:pt x="347" y="973"/>
                  </a:cubicBezTo>
                  <a:cubicBezTo>
                    <a:pt x="327" y="983"/>
                    <a:pt x="307" y="994"/>
                    <a:pt x="286" y="1007"/>
                  </a:cubicBezTo>
                  <a:cubicBezTo>
                    <a:pt x="285" y="1007"/>
                    <a:pt x="285" y="1008"/>
                    <a:pt x="283" y="1008"/>
                  </a:cubicBezTo>
                  <a:cubicBezTo>
                    <a:pt x="308" y="981"/>
                    <a:pt x="332" y="953"/>
                    <a:pt x="354" y="925"/>
                  </a:cubicBezTo>
                  <a:close/>
                  <a:moveTo>
                    <a:pt x="1580" y="1"/>
                  </a:moveTo>
                  <a:cubicBezTo>
                    <a:pt x="1568" y="1"/>
                    <a:pt x="1556" y="1"/>
                    <a:pt x="1545" y="1"/>
                  </a:cubicBezTo>
                  <a:cubicBezTo>
                    <a:pt x="954" y="26"/>
                    <a:pt x="645" y="318"/>
                    <a:pt x="307" y="764"/>
                  </a:cubicBezTo>
                  <a:cubicBezTo>
                    <a:pt x="238" y="849"/>
                    <a:pt x="168" y="931"/>
                    <a:pt x="87" y="1004"/>
                  </a:cubicBezTo>
                  <a:cubicBezTo>
                    <a:pt x="57" y="1038"/>
                    <a:pt x="3" y="1062"/>
                    <a:pt x="1" y="1114"/>
                  </a:cubicBezTo>
                  <a:cubicBezTo>
                    <a:pt x="1" y="1144"/>
                    <a:pt x="22" y="1170"/>
                    <a:pt x="49" y="1180"/>
                  </a:cubicBezTo>
                  <a:cubicBezTo>
                    <a:pt x="56" y="1183"/>
                    <a:pt x="62" y="1184"/>
                    <a:pt x="70" y="1184"/>
                  </a:cubicBezTo>
                  <a:cubicBezTo>
                    <a:pt x="124" y="1178"/>
                    <a:pt x="131" y="1150"/>
                    <a:pt x="188" y="1103"/>
                  </a:cubicBezTo>
                  <a:lnTo>
                    <a:pt x="210" y="1082"/>
                  </a:lnTo>
                  <a:cubicBezTo>
                    <a:pt x="246" y="1066"/>
                    <a:pt x="282" y="1052"/>
                    <a:pt x="313" y="1038"/>
                  </a:cubicBezTo>
                  <a:cubicBezTo>
                    <a:pt x="334" y="1029"/>
                    <a:pt x="355" y="1022"/>
                    <a:pt x="376" y="1014"/>
                  </a:cubicBezTo>
                  <a:cubicBezTo>
                    <a:pt x="385" y="1018"/>
                    <a:pt x="394" y="1020"/>
                    <a:pt x="404" y="1020"/>
                  </a:cubicBezTo>
                  <a:cubicBezTo>
                    <a:pt x="417" y="1020"/>
                    <a:pt x="430" y="1015"/>
                    <a:pt x="441" y="1008"/>
                  </a:cubicBezTo>
                  <a:cubicBezTo>
                    <a:pt x="474" y="983"/>
                    <a:pt x="467" y="988"/>
                    <a:pt x="484" y="975"/>
                  </a:cubicBezTo>
                  <a:cubicBezTo>
                    <a:pt x="714" y="894"/>
                    <a:pt x="947" y="826"/>
                    <a:pt x="1163" y="713"/>
                  </a:cubicBezTo>
                  <a:cubicBezTo>
                    <a:pt x="1416" y="567"/>
                    <a:pt x="1595" y="435"/>
                    <a:pt x="1799" y="225"/>
                  </a:cubicBezTo>
                  <a:cubicBezTo>
                    <a:pt x="1980" y="53"/>
                    <a:pt x="1759" y="1"/>
                    <a:pt x="15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35"/>
            <p:cNvSpPr/>
            <p:nvPr/>
          </p:nvSpPr>
          <p:spPr>
            <a:xfrm>
              <a:off x="6208700" y="2402125"/>
              <a:ext cx="64900" cy="152675"/>
            </a:xfrm>
            <a:custGeom>
              <a:avLst/>
              <a:gdLst/>
              <a:ahLst/>
              <a:cxnLst/>
              <a:rect l="l" t="t" r="r" b="b"/>
              <a:pathLst>
                <a:path w="2596" h="6107" extrusionOk="0">
                  <a:moveTo>
                    <a:pt x="1391" y="195"/>
                  </a:moveTo>
                  <a:cubicBezTo>
                    <a:pt x="1857" y="195"/>
                    <a:pt x="2233" y="552"/>
                    <a:pt x="2343" y="1047"/>
                  </a:cubicBezTo>
                  <a:cubicBezTo>
                    <a:pt x="2369" y="1172"/>
                    <a:pt x="2373" y="1306"/>
                    <a:pt x="2359" y="1446"/>
                  </a:cubicBezTo>
                  <a:cubicBezTo>
                    <a:pt x="2344" y="1350"/>
                    <a:pt x="2320" y="1258"/>
                    <a:pt x="2281" y="1172"/>
                  </a:cubicBezTo>
                  <a:cubicBezTo>
                    <a:pt x="2167" y="969"/>
                    <a:pt x="1963" y="862"/>
                    <a:pt x="1754" y="862"/>
                  </a:cubicBezTo>
                  <a:cubicBezTo>
                    <a:pt x="1607" y="862"/>
                    <a:pt x="1458" y="914"/>
                    <a:pt x="1335" y="1023"/>
                  </a:cubicBezTo>
                  <a:cubicBezTo>
                    <a:pt x="1144" y="1189"/>
                    <a:pt x="1047" y="1430"/>
                    <a:pt x="1029" y="1636"/>
                  </a:cubicBezTo>
                  <a:cubicBezTo>
                    <a:pt x="1019" y="1634"/>
                    <a:pt x="1011" y="1631"/>
                    <a:pt x="1006" y="1630"/>
                  </a:cubicBezTo>
                  <a:cubicBezTo>
                    <a:pt x="819" y="1593"/>
                    <a:pt x="627" y="1555"/>
                    <a:pt x="435" y="1555"/>
                  </a:cubicBezTo>
                  <a:cubicBezTo>
                    <a:pt x="355" y="1555"/>
                    <a:pt x="274" y="1562"/>
                    <a:pt x="195" y="1578"/>
                  </a:cubicBezTo>
                  <a:cubicBezTo>
                    <a:pt x="229" y="1415"/>
                    <a:pt x="321" y="1132"/>
                    <a:pt x="352" y="1086"/>
                  </a:cubicBezTo>
                  <a:cubicBezTo>
                    <a:pt x="424" y="916"/>
                    <a:pt x="571" y="703"/>
                    <a:pt x="641" y="619"/>
                  </a:cubicBezTo>
                  <a:cubicBezTo>
                    <a:pt x="859" y="337"/>
                    <a:pt x="1099" y="207"/>
                    <a:pt x="1385" y="195"/>
                  </a:cubicBezTo>
                  <a:cubicBezTo>
                    <a:pt x="1387" y="195"/>
                    <a:pt x="1389" y="195"/>
                    <a:pt x="1391" y="195"/>
                  </a:cubicBezTo>
                  <a:close/>
                  <a:moveTo>
                    <a:pt x="1400" y="1"/>
                  </a:moveTo>
                  <a:cubicBezTo>
                    <a:pt x="1390" y="1"/>
                    <a:pt x="1379" y="1"/>
                    <a:pt x="1369" y="1"/>
                  </a:cubicBezTo>
                  <a:cubicBezTo>
                    <a:pt x="1037" y="12"/>
                    <a:pt x="728" y="195"/>
                    <a:pt x="532" y="461"/>
                  </a:cubicBezTo>
                  <a:cubicBezTo>
                    <a:pt x="252" y="812"/>
                    <a:pt x="67" y="1240"/>
                    <a:pt x="1" y="1685"/>
                  </a:cubicBezTo>
                  <a:cubicBezTo>
                    <a:pt x="2" y="1737"/>
                    <a:pt x="44" y="1783"/>
                    <a:pt x="98" y="1783"/>
                  </a:cubicBezTo>
                  <a:cubicBezTo>
                    <a:pt x="144" y="1780"/>
                    <a:pt x="186" y="1762"/>
                    <a:pt x="229" y="1753"/>
                  </a:cubicBezTo>
                  <a:cubicBezTo>
                    <a:pt x="314" y="1734"/>
                    <a:pt x="301" y="1738"/>
                    <a:pt x="404" y="1731"/>
                  </a:cubicBezTo>
                  <a:cubicBezTo>
                    <a:pt x="424" y="1730"/>
                    <a:pt x="445" y="1730"/>
                    <a:pt x="466" y="1730"/>
                  </a:cubicBezTo>
                  <a:cubicBezTo>
                    <a:pt x="577" y="1730"/>
                    <a:pt x="692" y="1744"/>
                    <a:pt x="747" y="1752"/>
                  </a:cubicBezTo>
                  <a:cubicBezTo>
                    <a:pt x="859" y="1767"/>
                    <a:pt x="969" y="1794"/>
                    <a:pt x="1079" y="1812"/>
                  </a:cubicBezTo>
                  <a:cubicBezTo>
                    <a:pt x="1185" y="1809"/>
                    <a:pt x="1185" y="1729"/>
                    <a:pt x="1190" y="1678"/>
                  </a:cubicBezTo>
                  <a:cubicBezTo>
                    <a:pt x="1225" y="1332"/>
                    <a:pt x="1480" y="1026"/>
                    <a:pt x="1786" y="1026"/>
                  </a:cubicBezTo>
                  <a:cubicBezTo>
                    <a:pt x="1803" y="1026"/>
                    <a:pt x="1821" y="1027"/>
                    <a:pt x="1839" y="1029"/>
                  </a:cubicBezTo>
                  <a:cubicBezTo>
                    <a:pt x="2060" y="1070"/>
                    <a:pt x="2168" y="1186"/>
                    <a:pt x="2212" y="1436"/>
                  </a:cubicBezTo>
                  <a:cubicBezTo>
                    <a:pt x="2271" y="1719"/>
                    <a:pt x="2168" y="2155"/>
                    <a:pt x="2056" y="2382"/>
                  </a:cubicBezTo>
                  <a:cubicBezTo>
                    <a:pt x="2031" y="2439"/>
                    <a:pt x="2004" y="2494"/>
                    <a:pt x="1974" y="2550"/>
                  </a:cubicBezTo>
                  <a:cubicBezTo>
                    <a:pt x="1968" y="2560"/>
                    <a:pt x="1963" y="2573"/>
                    <a:pt x="1963" y="2586"/>
                  </a:cubicBezTo>
                  <a:cubicBezTo>
                    <a:pt x="1671" y="3071"/>
                    <a:pt x="1237" y="3551"/>
                    <a:pt x="927" y="4030"/>
                  </a:cubicBezTo>
                  <a:cubicBezTo>
                    <a:pt x="646" y="4468"/>
                    <a:pt x="466" y="4971"/>
                    <a:pt x="422" y="5490"/>
                  </a:cubicBezTo>
                  <a:cubicBezTo>
                    <a:pt x="411" y="5620"/>
                    <a:pt x="418" y="5769"/>
                    <a:pt x="432" y="5851"/>
                  </a:cubicBezTo>
                  <a:cubicBezTo>
                    <a:pt x="444" y="5928"/>
                    <a:pt x="455" y="6011"/>
                    <a:pt x="491" y="6082"/>
                  </a:cubicBezTo>
                  <a:cubicBezTo>
                    <a:pt x="503" y="6099"/>
                    <a:pt x="521" y="6106"/>
                    <a:pt x="538" y="6106"/>
                  </a:cubicBezTo>
                  <a:cubicBezTo>
                    <a:pt x="575" y="6106"/>
                    <a:pt x="613" y="6073"/>
                    <a:pt x="600" y="6028"/>
                  </a:cubicBezTo>
                  <a:cubicBezTo>
                    <a:pt x="455" y="5511"/>
                    <a:pt x="599" y="4919"/>
                    <a:pt x="854" y="4442"/>
                  </a:cubicBezTo>
                  <a:cubicBezTo>
                    <a:pt x="1158" y="3894"/>
                    <a:pt x="1469" y="3591"/>
                    <a:pt x="1858" y="3092"/>
                  </a:cubicBezTo>
                  <a:cubicBezTo>
                    <a:pt x="2273" y="2551"/>
                    <a:pt x="2596" y="1857"/>
                    <a:pt x="2559" y="1162"/>
                  </a:cubicBezTo>
                  <a:cubicBezTo>
                    <a:pt x="2505" y="558"/>
                    <a:pt x="2028" y="1"/>
                    <a:pt x="1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35"/>
            <p:cNvSpPr/>
            <p:nvPr/>
          </p:nvSpPr>
          <p:spPr>
            <a:xfrm>
              <a:off x="6216350" y="2405600"/>
              <a:ext cx="54125" cy="35625"/>
            </a:xfrm>
            <a:custGeom>
              <a:avLst/>
              <a:gdLst/>
              <a:ahLst/>
              <a:cxnLst/>
              <a:rect l="l" t="t" r="r" b="b"/>
              <a:pathLst>
                <a:path w="2165" h="1425" extrusionOk="0">
                  <a:moveTo>
                    <a:pt x="946" y="1"/>
                  </a:moveTo>
                  <a:cubicBezTo>
                    <a:pt x="914" y="1"/>
                    <a:pt x="883" y="19"/>
                    <a:pt x="852" y="27"/>
                  </a:cubicBezTo>
                  <a:cubicBezTo>
                    <a:pt x="667" y="86"/>
                    <a:pt x="571" y="133"/>
                    <a:pt x="437" y="280"/>
                  </a:cubicBezTo>
                  <a:cubicBezTo>
                    <a:pt x="214" y="544"/>
                    <a:pt x="6" y="925"/>
                    <a:pt x="0" y="1310"/>
                  </a:cubicBezTo>
                  <a:cubicBezTo>
                    <a:pt x="33" y="1031"/>
                    <a:pt x="157" y="790"/>
                    <a:pt x="322" y="566"/>
                  </a:cubicBezTo>
                  <a:cubicBezTo>
                    <a:pt x="368" y="499"/>
                    <a:pt x="415" y="439"/>
                    <a:pt x="468" y="383"/>
                  </a:cubicBezTo>
                  <a:lnTo>
                    <a:pt x="468" y="383"/>
                  </a:lnTo>
                  <a:cubicBezTo>
                    <a:pt x="443" y="415"/>
                    <a:pt x="421" y="450"/>
                    <a:pt x="399" y="487"/>
                  </a:cubicBezTo>
                  <a:cubicBezTo>
                    <a:pt x="262" y="738"/>
                    <a:pt x="165" y="1018"/>
                    <a:pt x="167" y="1305"/>
                  </a:cubicBezTo>
                  <a:cubicBezTo>
                    <a:pt x="206" y="905"/>
                    <a:pt x="433" y="467"/>
                    <a:pt x="699" y="308"/>
                  </a:cubicBezTo>
                  <a:cubicBezTo>
                    <a:pt x="782" y="262"/>
                    <a:pt x="853" y="230"/>
                    <a:pt x="921" y="208"/>
                  </a:cubicBezTo>
                  <a:lnTo>
                    <a:pt x="921" y="208"/>
                  </a:lnTo>
                  <a:cubicBezTo>
                    <a:pt x="535" y="393"/>
                    <a:pt x="318" y="875"/>
                    <a:pt x="329" y="1331"/>
                  </a:cubicBezTo>
                  <a:cubicBezTo>
                    <a:pt x="354" y="965"/>
                    <a:pt x="540" y="597"/>
                    <a:pt x="791" y="410"/>
                  </a:cubicBezTo>
                  <a:cubicBezTo>
                    <a:pt x="887" y="336"/>
                    <a:pt x="1091" y="291"/>
                    <a:pt x="1163" y="281"/>
                  </a:cubicBezTo>
                  <a:cubicBezTo>
                    <a:pt x="1212" y="276"/>
                    <a:pt x="1255" y="273"/>
                    <a:pt x="1295" y="273"/>
                  </a:cubicBezTo>
                  <a:cubicBezTo>
                    <a:pt x="1399" y="273"/>
                    <a:pt x="1480" y="292"/>
                    <a:pt x="1570" y="336"/>
                  </a:cubicBezTo>
                  <a:cubicBezTo>
                    <a:pt x="1494" y="316"/>
                    <a:pt x="1415" y="306"/>
                    <a:pt x="1337" y="306"/>
                  </a:cubicBezTo>
                  <a:cubicBezTo>
                    <a:pt x="1182" y="306"/>
                    <a:pt x="1030" y="346"/>
                    <a:pt x="917" y="426"/>
                  </a:cubicBezTo>
                  <a:cubicBezTo>
                    <a:pt x="649" y="597"/>
                    <a:pt x="438" y="998"/>
                    <a:pt x="448" y="1361"/>
                  </a:cubicBezTo>
                  <a:cubicBezTo>
                    <a:pt x="478" y="1058"/>
                    <a:pt x="617" y="799"/>
                    <a:pt x="840" y="610"/>
                  </a:cubicBezTo>
                  <a:cubicBezTo>
                    <a:pt x="951" y="530"/>
                    <a:pt x="1141" y="452"/>
                    <a:pt x="1322" y="452"/>
                  </a:cubicBezTo>
                  <a:cubicBezTo>
                    <a:pt x="1330" y="452"/>
                    <a:pt x="1338" y="452"/>
                    <a:pt x="1345" y="452"/>
                  </a:cubicBezTo>
                  <a:cubicBezTo>
                    <a:pt x="1349" y="452"/>
                    <a:pt x="1352" y="452"/>
                    <a:pt x="1356" y="452"/>
                  </a:cubicBezTo>
                  <a:cubicBezTo>
                    <a:pt x="1401" y="452"/>
                    <a:pt x="1450" y="458"/>
                    <a:pt x="1498" y="471"/>
                  </a:cubicBezTo>
                  <a:cubicBezTo>
                    <a:pt x="1468" y="467"/>
                    <a:pt x="1440" y="465"/>
                    <a:pt x="1410" y="465"/>
                  </a:cubicBezTo>
                  <a:cubicBezTo>
                    <a:pt x="1342" y="466"/>
                    <a:pt x="1273" y="475"/>
                    <a:pt x="1206" y="492"/>
                  </a:cubicBezTo>
                  <a:cubicBezTo>
                    <a:pt x="1114" y="521"/>
                    <a:pt x="1023" y="560"/>
                    <a:pt x="944" y="617"/>
                  </a:cubicBezTo>
                  <a:cubicBezTo>
                    <a:pt x="711" y="805"/>
                    <a:pt x="580" y="1099"/>
                    <a:pt x="557" y="1394"/>
                  </a:cubicBezTo>
                  <a:cubicBezTo>
                    <a:pt x="608" y="1100"/>
                    <a:pt x="773" y="818"/>
                    <a:pt x="998" y="674"/>
                  </a:cubicBezTo>
                  <a:cubicBezTo>
                    <a:pt x="1120" y="610"/>
                    <a:pt x="1244" y="580"/>
                    <a:pt x="1364" y="580"/>
                  </a:cubicBezTo>
                  <a:cubicBezTo>
                    <a:pt x="1468" y="580"/>
                    <a:pt x="1568" y="603"/>
                    <a:pt x="1657" y="646"/>
                  </a:cubicBezTo>
                  <a:cubicBezTo>
                    <a:pt x="1646" y="642"/>
                    <a:pt x="1633" y="638"/>
                    <a:pt x="1621" y="636"/>
                  </a:cubicBezTo>
                  <a:cubicBezTo>
                    <a:pt x="1564" y="622"/>
                    <a:pt x="1506" y="615"/>
                    <a:pt x="1450" y="615"/>
                  </a:cubicBezTo>
                  <a:cubicBezTo>
                    <a:pt x="1043" y="615"/>
                    <a:pt x="693" y="961"/>
                    <a:pt x="659" y="1425"/>
                  </a:cubicBezTo>
                  <a:cubicBezTo>
                    <a:pt x="683" y="1316"/>
                    <a:pt x="710" y="1218"/>
                    <a:pt x="762" y="1124"/>
                  </a:cubicBezTo>
                  <a:cubicBezTo>
                    <a:pt x="827" y="1005"/>
                    <a:pt x="933" y="890"/>
                    <a:pt x="1030" y="825"/>
                  </a:cubicBezTo>
                  <a:cubicBezTo>
                    <a:pt x="1150" y="746"/>
                    <a:pt x="1290" y="711"/>
                    <a:pt x="1420" y="711"/>
                  </a:cubicBezTo>
                  <a:cubicBezTo>
                    <a:pt x="1465" y="711"/>
                    <a:pt x="1509" y="715"/>
                    <a:pt x="1550" y="723"/>
                  </a:cubicBezTo>
                  <a:cubicBezTo>
                    <a:pt x="1685" y="748"/>
                    <a:pt x="1847" y="851"/>
                    <a:pt x="1926" y="1005"/>
                  </a:cubicBezTo>
                  <a:cubicBezTo>
                    <a:pt x="1951" y="1049"/>
                    <a:pt x="1966" y="1104"/>
                    <a:pt x="1986" y="1186"/>
                  </a:cubicBezTo>
                  <a:cubicBezTo>
                    <a:pt x="1998" y="1224"/>
                    <a:pt x="1992" y="1296"/>
                    <a:pt x="2060" y="1296"/>
                  </a:cubicBezTo>
                  <a:cubicBezTo>
                    <a:pt x="2065" y="1296"/>
                    <a:pt x="2069" y="1295"/>
                    <a:pt x="2074" y="1295"/>
                  </a:cubicBezTo>
                  <a:cubicBezTo>
                    <a:pt x="2149" y="1270"/>
                    <a:pt x="2112" y="1170"/>
                    <a:pt x="2084" y="1089"/>
                  </a:cubicBezTo>
                  <a:cubicBezTo>
                    <a:pt x="2095" y="1089"/>
                    <a:pt x="2107" y="1086"/>
                    <a:pt x="2122" y="1080"/>
                  </a:cubicBezTo>
                  <a:cubicBezTo>
                    <a:pt x="2164" y="1055"/>
                    <a:pt x="2163" y="1002"/>
                    <a:pt x="2145" y="962"/>
                  </a:cubicBezTo>
                  <a:cubicBezTo>
                    <a:pt x="2128" y="918"/>
                    <a:pt x="2109" y="874"/>
                    <a:pt x="2086" y="833"/>
                  </a:cubicBezTo>
                  <a:cubicBezTo>
                    <a:pt x="2062" y="794"/>
                    <a:pt x="2036" y="756"/>
                    <a:pt x="2008" y="724"/>
                  </a:cubicBezTo>
                  <a:cubicBezTo>
                    <a:pt x="2027" y="707"/>
                    <a:pt x="2034" y="677"/>
                    <a:pt x="2028" y="651"/>
                  </a:cubicBezTo>
                  <a:cubicBezTo>
                    <a:pt x="2018" y="619"/>
                    <a:pt x="1987" y="597"/>
                    <a:pt x="1966" y="570"/>
                  </a:cubicBezTo>
                  <a:cubicBezTo>
                    <a:pt x="1934" y="537"/>
                    <a:pt x="1899" y="504"/>
                    <a:pt x="1862" y="476"/>
                  </a:cubicBezTo>
                  <a:cubicBezTo>
                    <a:pt x="1885" y="457"/>
                    <a:pt x="1897" y="426"/>
                    <a:pt x="1889" y="398"/>
                  </a:cubicBezTo>
                  <a:cubicBezTo>
                    <a:pt x="1880" y="365"/>
                    <a:pt x="1849" y="347"/>
                    <a:pt x="1826" y="327"/>
                  </a:cubicBezTo>
                  <a:cubicBezTo>
                    <a:pt x="1756" y="267"/>
                    <a:pt x="1678" y="218"/>
                    <a:pt x="1594" y="184"/>
                  </a:cubicBezTo>
                  <a:cubicBezTo>
                    <a:pt x="1552" y="168"/>
                    <a:pt x="1512" y="157"/>
                    <a:pt x="1473" y="148"/>
                  </a:cubicBezTo>
                  <a:cubicBezTo>
                    <a:pt x="1485" y="121"/>
                    <a:pt x="1483" y="87"/>
                    <a:pt x="1461" y="65"/>
                  </a:cubicBezTo>
                  <a:cubicBezTo>
                    <a:pt x="1441" y="45"/>
                    <a:pt x="1411" y="43"/>
                    <a:pt x="1384" y="38"/>
                  </a:cubicBezTo>
                  <a:cubicBezTo>
                    <a:pt x="1342" y="32"/>
                    <a:pt x="1300" y="27"/>
                    <a:pt x="1256" y="23"/>
                  </a:cubicBezTo>
                  <a:cubicBezTo>
                    <a:pt x="1236" y="22"/>
                    <a:pt x="1216" y="21"/>
                    <a:pt x="1197" y="21"/>
                  </a:cubicBezTo>
                  <a:cubicBezTo>
                    <a:pt x="1123" y="21"/>
                    <a:pt x="1051" y="29"/>
                    <a:pt x="982" y="45"/>
                  </a:cubicBezTo>
                  <a:cubicBezTo>
                    <a:pt x="984" y="27"/>
                    <a:pt x="974" y="4"/>
                    <a:pt x="955" y="1"/>
                  </a:cubicBezTo>
                  <a:cubicBezTo>
                    <a:pt x="952" y="1"/>
                    <a:pt x="949" y="1"/>
                    <a:pt x="9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35"/>
            <p:cNvSpPr/>
            <p:nvPr/>
          </p:nvSpPr>
          <p:spPr>
            <a:xfrm>
              <a:off x="6109300" y="2516925"/>
              <a:ext cx="158025" cy="266600"/>
            </a:xfrm>
            <a:custGeom>
              <a:avLst/>
              <a:gdLst/>
              <a:ahLst/>
              <a:cxnLst/>
              <a:rect l="l" t="t" r="r" b="b"/>
              <a:pathLst>
                <a:path w="6321" h="10664" extrusionOk="0">
                  <a:moveTo>
                    <a:pt x="6154" y="139"/>
                  </a:moveTo>
                  <a:cubicBezTo>
                    <a:pt x="6131" y="194"/>
                    <a:pt x="6103" y="266"/>
                    <a:pt x="6076" y="339"/>
                  </a:cubicBezTo>
                  <a:cubicBezTo>
                    <a:pt x="6030" y="463"/>
                    <a:pt x="5986" y="701"/>
                    <a:pt x="5980" y="778"/>
                  </a:cubicBezTo>
                  <a:cubicBezTo>
                    <a:pt x="5973" y="816"/>
                    <a:pt x="5968" y="854"/>
                    <a:pt x="5961" y="891"/>
                  </a:cubicBezTo>
                  <a:cubicBezTo>
                    <a:pt x="5816" y="915"/>
                    <a:pt x="5513" y="1018"/>
                    <a:pt x="5343" y="1145"/>
                  </a:cubicBezTo>
                  <a:cubicBezTo>
                    <a:pt x="5224" y="1233"/>
                    <a:pt x="5108" y="1329"/>
                    <a:pt x="5019" y="1449"/>
                  </a:cubicBezTo>
                  <a:cubicBezTo>
                    <a:pt x="5027" y="1429"/>
                    <a:pt x="5032" y="1409"/>
                    <a:pt x="5038" y="1388"/>
                  </a:cubicBezTo>
                  <a:cubicBezTo>
                    <a:pt x="5113" y="1169"/>
                    <a:pt x="5180" y="1028"/>
                    <a:pt x="5307" y="795"/>
                  </a:cubicBezTo>
                  <a:cubicBezTo>
                    <a:pt x="5423" y="603"/>
                    <a:pt x="5452" y="564"/>
                    <a:pt x="5619" y="413"/>
                  </a:cubicBezTo>
                  <a:cubicBezTo>
                    <a:pt x="5698" y="343"/>
                    <a:pt x="5811" y="267"/>
                    <a:pt x="5949" y="203"/>
                  </a:cubicBezTo>
                  <a:cubicBezTo>
                    <a:pt x="5975" y="191"/>
                    <a:pt x="6002" y="180"/>
                    <a:pt x="6030" y="172"/>
                  </a:cubicBezTo>
                  <a:cubicBezTo>
                    <a:pt x="6071" y="159"/>
                    <a:pt x="6112" y="149"/>
                    <a:pt x="6154" y="139"/>
                  </a:cubicBezTo>
                  <a:close/>
                  <a:moveTo>
                    <a:pt x="4608" y="2676"/>
                  </a:moveTo>
                  <a:cubicBezTo>
                    <a:pt x="4607" y="2676"/>
                    <a:pt x="4607" y="2676"/>
                    <a:pt x="4607" y="2677"/>
                  </a:cubicBezTo>
                  <a:lnTo>
                    <a:pt x="4608" y="2676"/>
                  </a:lnTo>
                  <a:close/>
                  <a:moveTo>
                    <a:pt x="4604" y="2912"/>
                  </a:moveTo>
                  <a:cubicBezTo>
                    <a:pt x="4604" y="2930"/>
                    <a:pt x="4604" y="2949"/>
                    <a:pt x="4602" y="2966"/>
                  </a:cubicBezTo>
                  <a:cubicBezTo>
                    <a:pt x="4600" y="2974"/>
                    <a:pt x="4599" y="2981"/>
                    <a:pt x="4599" y="2990"/>
                  </a:cubicBezTo>
                  <a:cubicBezTo>
                    <a:pt x="4595" y="3066"/>
                    <a:pt x="4579" y="3128"/>
                    <a:pt x="4549" y="3227"/>
                  </a:cubicBezTo>
                  <a:cubicBezTo>
                    <a:pt x="4516" y="3336"/>
                    <a:pt x="4472" y="3445"/>
                    <a:pt x="4384" y="3588"/>
                  </a:cubicBezTo>
                  <a:cubicBezTo>
                    <a:pt x="4261" y="3792"/>
                    <a:pt x="4082" y="3969"/>
                    <a:pt x="3867" y="4138"/>
                  </a:cubicBezTo>
                  <a:cubicBezTo>
                    <a:pt x="3761" y="4222"/>
                    <a:pt x="3486" y="4402"/>
                    <a:pt x="3307" y="4488"/>
                  </a:cubicBezTo>
                  <a:cubicBezTo>
                    <a:pt x="3240" y="4520"/>
                    <a:pt x="3177" y="4551"/>
                    <a:pt x="3122" y="4577"/>
                  </a:cubicBezTo>
                  <a:cubicBezTo>
                    <a:pt x="3123" y="4575"/>
                    <a:pt x="3124" y="4573"/>
                    <a:pt x="3127" y="4571"/>
                  </a:cubicBezTo>
                  <a:cubicBezTo>
                    <a:pt x="3246" y="4395"/>
                    <a:pt x="3333" y="4199"/>
                    <a:pt x="3446" y="4019"/>
                  </a:cubicBezTo>
                  <a:cubicBezTo>
                    <a:pt x="3623" y="3732"/>
                    <a:pt x="3850" y="3435"/>
                    <a:pt x="4074" y="3272"/>
                  </a:cubicBezTo>
                  <a:cubicBezTo>
                    <a:pt x="4243" y="3143"/>
                    <a:pt x="4450" y="3057"/>
                    <a:pt x="4604" y="2912"/>
                  </a:cubicBezTo>
                  <a:close/>
                  <a:moveTo>
                    <a:pt x="4929" y="4814"/>
                  </a:moveTo>
                  <a:lnTo>
                    <a:pt x="4929" y="4814"/>
                  </a:lnTo>
                  <a:cubicBezTo>
                    <a:pt x="4993" y="5008"/>
                    <a:pt x="5054" y="5204"/>
                    <a:pt x="5101" y="5404"/>
                  </a:cubicBezTo>
                  <a:cubicBezTo>
                    <a:pt x="5137" y="5589"/>
                    <a:pt x="5180" y="5764"/>
                    <a:pt x="5158" y="5955"/>
                  </a:cubicBezTo>
                  <a:cubicBezTo>
                    <a:pt x="5187" y="5850"/>
                    <a:pt x="5181" y="5742"/>
                    <a:pt x="5176" y="5636"/>
                  </a:cubicBezTo>
                  <a:cubicBezTo>
                    <a:pt x="5168" y="5445"/>
                    <a:pt x="5135" y="5257"/>
                    <a:pt x="5090" y="5071"/>
                  </a:cubicBezTo>
                  <a:cubicBezTo>
                    <a:pt x="5075" y="5013"/>
                    <a:pt x="5059" y="4948"/>
                    <a:pt x="5042" y="4882"/>
                  </a:cubicBezTo>
                  <a:lnTo>
                    <a:pt x="5042" y="4882"/>
                  </a:lnTo>
                  <a:cubicBezTo>
                    <a:pt x="5071" y="4961"/>
                    <a:pt x="5101" y="5040"/>
                    <a:pt x="5127" y="5123"/>
                  </a:cubicBezTo>
                  <a:cubicBezTo>
                    <a:pt x="5223" y="5432"/>
                    <a:pt x="5274" y="5658"/>
                    <a:pt x="5261" y="5966"/>
                  </a:cubicBezTo>
                  <a:cubicBezTo>
                    <a:pt x="5256" y="6084"/>
                    <a:pt x="5240" y="6210"/>
                    <a:pt x="5206" y="6300"/>
                  </a:cubicBezTo>
                  <a:cubicBezTo>
                    <a:pt x="5191" y="6285"/>
                    <a:pt x="5175" y="6269"/>
                    <a:pt x="5170" y="6262"/>
                  </a:cubicBezTo>
                  <a:cubicBezTo>
                    <a:pt x="4941" y="5975"/>
                    <a:pt x="4831" y="5492"/>
                    <a:pt x="4794" y="5070"/>
                  </a:cubicBezTo>
                  <a:lnTo>
                    <a:pt x="4794" y="5070"/>
                  </a:lnTo>
                  <a:cubicBezTo>
                    <a:pt x="4843" y="5298"/>
                    <a:pt x="4904" y="5523"/>
                    <a:pt x="4981" y="5744"/>
                  </a:cubicBezTo>
                  <a:cubicBezTo>
                    <a:pt x="4920" y="5469"/>
                    <a:pt x="4885" y="5232"/>
                    <a:pt x="4856" y="4983"/>
                  </a:cubicBezTo>
                  <a:lnTo>
                    <a:pt x="4856" y="4983"/>
                  </a:lnTo>
                  <a:cubicBezTo>
                    <a:pt x="4936" y="5294"/>
                    <a:pt x="5022" y="5606"/>
                    <a:pt x="5060" y="5924"/>
                  </a:cubicBezTo>
                  <a:cubicBezTo>
                    <a:pt x="5062" y="5625"/>
                    <a:pt x="5012" y="5327"/>
                    <a:pt x="4965" y="5031"/>
                  </a:cubicBezTo>
                  <a:cubicBezTo>
                    <a:pt x="4955" y="4963"/>
                    <a:pt x="4941" y="4890"/>
                    <a:pt x="4929" y="4814"/>
                  </a:cubicBezTo>
                  <a:close/>
                  <a:moveTo>
                    <a:pt x="3953" y="6383"/>
                  </a:moveTo>
                  <a:lnTo>
                    <a:pt x="3953" y="6383"/>
                  </a:lnTo>
                  <a:cubicBezTo>
                    <a:pt x="3931" y="6466"/>
                    <a:pt x="3914" y="6555"/>
                    <a:pt x="3899" y="6652"/>
                  </a:cubicBezTo>
                  <a:cubicBezTo>
                    <a:pt x="3868" y="6851"/>
                    <a:pt x="3874" y="7125"/>
                    <a:pt x="3847" y="7266"/>
                  </a:cubicBezTo>
                  <a:cubicBezTo>
                    <a:pt x="3777" y="7714"/>
                    <a:pt x="3581" y="8067"/>
                    <a:pt x="3298" y="8380"/>
                  </a:cubicBezTo>
                  <a:cubicBezTo>
                    <a:pt x="3180" y="8501"/>
                    <a:pt x="3046" y="8643"/>
                    <a:pt x="2981" y="8700"/>
                  </a:cubicBezTo>
                  <a:cubicBezTo>
                    <a:pt x="2947" y="8555"/>
                    <a:pt x="2951" y="8536"/>
                    <a:pt x="2947" y="8359"/>
                  </a:cubicBezTo>
                  <a:cubicBezTo>
                    <a:pt x="2950" y="8113"/>
                    <a:pt x="2998" y="7899"/>
                    <a:pt x="3094" y="7640"/>
                  </a:cubicBezTo>
                  <a:cubicBezTo>
                    <a:pt x="3209" y="7312"/>
                    <a:pt x="3548" y="6838"/>
                    <a:pt x="3720" y="6632"/>
                  </a:cubicBezTo>
                  <a:cubicBezTo>
                    <a:pt x="3737" y="6615"/>
                    <a:pt x="3790" y="6552"/>
                    <a:pt x="3839" y="6493"/>
                  </a:cubicBezTo>
                  <a:cubicBezTo>
                    <a:pt x="3873" y="6465"/>
                    <a:pt x="3905" y="6434"/>
                    <a:pt x="3936" y="6401"/>
                  </a:cubicBezTo>
                  <a:cubicBezTo>
                    <a:pt x="3942" y="6396"/>
                    <a:pt x="3947" y="6389"/>
                    <a:pt x="3953" y="6383"/>
                  </a:cubicBezTo>
                  <a:close/>
                  <a:moveTo>
                    <a:pt x="6255" y="1"/>
                  </a:moveTo>
                  <a:cubicBezTo>
                    <a:pt x="6247" y="1"/>
                    <a:pt x="6239" y="2"/>
                    <a:pt x="6231" y="5"/>
                  </a:cubicBezTo>
                  <a:cubicBezTo>
                    <a:pt x="6217" y="7"/>
                    <a:pt x="6205" y="7"/>
                    <a:pt x="6192" y="9"/>
                  </a:cubicBezTo>
                  <a:cubicBezTo>
                    <a:pt x="6109" y="16"/>
                    <a:pt x="6027" y="34"/>
                    <a:pt x="5950" y="62"/>
                  </a:cubicBezTo>
                  <a:cubicBezTo>
                    <a:pt x="5809" y="108"/>
                    <a:pt x="5629" y="208"/>
                    <a:pt x="5484" y="335"/>
                  </a:cubicBezTo>
                  <a:cubicBezTo>
                    <a:pt x="5372" y="432"/>
                    <a:pt x="5271" y="543"/>
                    <a:pt x="5183" y="662"/>
                  </a:cubicBezTo>
                  <a:cubicBezTo>
                    <a:pt x="5141" y="703"/>
                    <a:pt x="5019" y="898"/>
                    <a:pt x="4954" y="1060"/>
                  </a:cubicBezTo>
                  <a:cubicBezTo>
                    <a:pt x="4734" y="1569"/>
                    <a:pt x="4636" y="2122"/>
                    <a:pt x="4611" y="2673"/>
                  </a:cubicBezTo>
                  <a:lnTo>
                    <a:pt x="4608" y="2676"/>
                  </a:lnTo>
                  <a:lnTo>
                    <a:pt x="4608" y="2676"/>
                  </a:lnTo>
                  <a:cubicBezTo>
                    <a:pt x="4608" y="2676"/>
                    <a:pt x="4609" y="2676"/>
                    <a:pt x="4609" y="2676"/>
                  </a:cubicBezTo>
                  <a:lnTo>
                    <a:pt x="4609" y="2676"/>
                  </a:lnTo>
                  <a:cubicBezTo>
                    <a:pt x="4595" y="2690"/>
                    <a:pt x="4584" y="2704"/>
                    <a:pt x="4571" y="2718"/>
                  </a:cubicBezTo>
                  <a:cubicBezTo>
                    <a:pt x="4477" y="2811"/>
                    <a:pt x="4456" y="2820"/>
                    <a:pt x="4358" y="2891"/>
                  </a:cubicBezTo>
                  <a:cubicBezTo>
                    <a:pt x="4188" y="3000"/>
                    <a:pt x="4008" y="3098"/>
                    <a:pt x="3858" y="3234"/>
                  </a:cubicBezTo>
                  <a:cubicBezTo>
                    <a:pt x="3694" y="3382"/>
                    <a:pt x="3560" y="3560"/>
                    <a:pt x="3433" y="3739"/>
                  </a:cubicBezTo>
                  <a:cubicBezTo>
                    <a:pt x="3271" y="3964"/>
                    <a:pt x="3154" y="4217"/>
                    <a:pt x="3007" y="4452"/>
                  </a:cubicBezTo>
                  <a:cubicBezTo>
                    <a:pt x="2968" y="4514"/>
                    <a:pt x="2928" y="4574"/>
                    <a:pt x="2884" y="4633"/>
                  </a:cubicBezTo>
                  <a:lnTo>
                    <a:pt x="2884" y="4633"/>
                  </a:lnTo>
                  <a:cubicBezTo>
                    <a:pt x="2885" y="4632"/>
                    <a:pt x="2886" y="4631"/>
                    <a:pt x="2887" y="4629"/>
                  </a:cubicBezTo>
                  <a:lnTo>
                    <a:pt x="2887" y="4629"/>
                  </a:lnTo>
                  <a:cubicBezTo>
                    <a:pt x="2882" y="4636"/>
                    <a:pt x="2877" y="4644"/>
                    <a:pt x="2874" y="4651"/>
                  </a:cubicBezTo>
                  <a:cubicBezTo>
                    <a:pt x="2874" y="4650"/>
                    <a:pt x="2874" y="4650"/>
                    <a:pt x="2874" y="4650"/>
                  </a:cubicBezTo>
                  <a:lnTo>
                    <a:pt x="2874" y="4650"/>
                  </a:lnTo>
                  <a:cubicBezTo>
                    <a:pt x="2873" y="4650"/>
                    <a:pt x="2868" y="4656"/>
                    <a:pt x="2863" y="4665"/>
                  </a:cubicBezTo>
                  <a:cubicBezTo>
                    <a:pt x="2853" y="4684"/>
                    <a:pt x="2845" y="4703"/>
                    <a:pt x="2845" y="4725"/>
                  </a:cubicBezTo>
                  <a:cubicBezTo>
                    <a:pt x="2854" y="4782"/>
                    <a:pt x="2884" y="4802"/>
                    <a:pt x="2918" y="4802"/>
                  </a:cubicBezTo>
                  <a:cubicBezTo>
                    <a:pt x="2944" y="4802"/>
                    <a:pt x="2973" y="4790"/>
                    <a:pt x="2997" y="4775"/>
                  </a:cubicBezTo>
                  <a:cubicBezTo>
                    <a:pt x="3036" y="4762"/>
                    <a:pt x="3075" y="4746"/>
                    <a:pt x="3112" y="4728"/>
                  </a:cubicBezTo>
                  <a:cubicBezTo>
                    <a:pt x="3411" y="4589"/>
                    <a:pt x="3705" y="4429"/>
                    <a:pt x="3966" y="4227"/>
                  </a:cubicBezTo>
                  <a:cubicBezTo>
                    <a:pt x="4240" y="4021"/>
                    <a:pt x="4472" y="3750"/>
                    <a:pt x="4604" y="3433"/>
                  </a:cubicBezTo>
                  <a:lnTo>
                    <a:pt x="4604" y="3433"/>
                  </a:lnTo>
                  <a:cubicBezTo>
                    <a:pt x="4604" y="3959"/>
                    <a:pt x="4593" y="4464"/>
                    <a:pt x="4414" y="4963"/>
                  </a:cubicBezTo>
                  <a:cubicBezTo>
                    <a:pt x="4178" y="5640"/>
                    <a:pt x="3714" y="6369"/>
                    <a:pt x="3118" y="6752"/>
                  </a:cubicBezTo>
                  <a:cubicBezTo>
                    <a:pt x="2557" y="7132"/>
                    <a:pt x="1875" y="7194"/>
                    <a:pt x="1237" y="7527"/>
                  </a:cubicBezTo>
                  <a:cubicBezTo>
                    <a:pt x="609" y="7863"/>
                    <a:pt x="178" y="8379"/>
                    <a:pt x="44" y="9046"/>
                  </a:cubicBezTo>
                  <a:cubicBezTo>
                    <a:pt x="26" y="9136"/>
                    <a:pt x="14" y="9228"/>
                    <a:pt x="12" y="9319"/>
                  </a:cubicBezTo>
                  <a:cubicBezTo>
                    <a:pt x="12" y="9354"/>
                    <a:pt x="0" y="9394"/>
                    <a:pt x="26" y="9420"/>
                  </a:cubicBezTo>
                  <a:cubicBezTo>
                    <a:pt x="36" y="9431"/>
                    <a:pt x="49" y="9435"/>
                    <a:pt x="62" y="9435"/>
                  </a:cubicBezTo>
                  <a:cubicBezTo>
                    <a:pt x="91" y="9435"/>
                    <a:pt x="119" y="9413"/>
                    <a:pt x="119" y="9381"/>
                  </a:cubicBezTo>
                  <a:cubicBezTo>
                    <a:pt x="126" y="8752"/>
                    <a:pt x="479" y="8229"/>
                    <a:pt x="995" y="7882"/>
                  </a:cubicBezTo>
                  <a:lnTo>
                    <a:pt x="995" y="7882"/>
                  </a:lnTo>
                  <a:cubicBezTo>
                    <a:pt x="855" y="8087"/>
                    <a:pt x="770" y="8326"/>
                    <a:pt x="753" y="8576"/>
                  </a:cubicBezTo>
                  <a:cubicBezTo>
                    <a:pt x="752" y="8865"/>
                    <a:pt x="824" y="9176"/>
                    <a:pt x="1025" y="9394"/>
                  </a:cubicBezTo>
                  <a:cubicBezTo>
                    <a:pt x="1231" y="9628"/>
                    <a:pt x="1536" y="9765"/>
                    <a:pt x="1846" y="9765"/>
                  </a:cubicBezTo>
                  <a:cubicBezTo>
                    <a:pt x="1895" y="9765"/>
                    <a:pt x="1944" y="9762"/>
                    <a:pt x="1993" y="9755"/>
                  </a:cubicBezTo>
                  <a:cubicBezTo>
                    <a:pt x="2089" y="9745"/>
                    <a:pt x="2079" y="9747"/>
                    <a:pt x="2132" y="9739"/>
                  </a:cubicBezTo>
                  <a:lnTo>
                    <a:pt x="2132" y="9739"/>
                  </a:lnTo>
                  <a:cubicBezTo>
                    <a:pt x="1887" y="10013"/>
                    <a:pt x="1598" y="10281"/>
                    <a:pt x="1355" y="10496"/>
                  </a:cubicBezTo>
                  <a:cubicBezTo>
                    <a:pt x="1350" y="10497"/>
                    <a:pt x="1347" y="10497"/>
                    <a:pt x="1344" y="10498"/>
                  </a:cubicBezTo>
                  <a:lnTo>
                    <a:pt x="1345" y="10498"/>
                  </a:lnTo>
                  <a:cubicBezTo>
                    <a:pt x="1342" y="10498"/>
                    <a:pt x="1339" y="10499"/>
                    <a:pt x="1336" y="10499"/>
                  </a:cubicBezTo>
                  <a:lnTo>
                    <a:pt x="1289" y="10499"/>
                  </a:lnTo>
                  <a:cubicBezTo>
                    <a:pt x="1280" y="10498"/>
                    <a:pt x="1274" y="10498"/>
                    <a:pt x="1272" y="10498"/>
                  </a:cubicBezTo>
                  <a:cubicBezTo>
                    <a:pt x="1182" y="10484"/>
                    <a:pt x="1135" y="10505"/>
                    <a:pt x="918" y="10435"/>
                  </a:cubicBezTo>
                  <a:cubicBezTo>
                    <a:pt x="657" y="10339"/>
                    <a:pt x="405" y="10082"/>
                    <a:pt x="245" y="9797"/>
                  </a:cubicBezTo>
                  <a:cubicBezTo>
                    <a:pt x="181" y="9683"/>
                    <a:pt x="161" y="9623"/>
                    <a:pt x="122" y="9501"/>
                  </a:cubicBezTo>
                  <a:cubicBezTo>
                    <a:pt x="112" y="9486"/>
                    <a:pt x="97" y="9480"/>
                    <a:pt x="83" y="9480"/>
                  </a:cubicBezTo>
                  <a:cubicBezTo>
                    <a:pt x="50" y="9480"/>
                    <a:pt x="17" y="9510"/>
                    <a:pt x="28" y="9547"/>
                  </a:cubicBezTo>
                  <a:cubicBezTo>
                    <a:pt x="55" y="9693"/>
                    <a:pt x="130" y="9825"/>
                    <a:pt x="203" y="9952"/>
                  </a:cubicBezTo>
                  <a:cubicBezTo>
                    <a:pt x="304" y="10113"/>
                    <a:pt x="425" y="10266"/>
                    <a:pt x="570" y="10390"/>
                  </a:cubicBezTo>
                  <a:cubicBezTo>
                    <a:pt x="750" y="10536"/>
                    <a:pt x="989" y="10664"/>
                    <a:pt x="1180" y="10664"/>
                  </a:cubicBezTo>
                  <a:cubicBezTo>
                    <a:pt x="1213" y="10664"/>
                    <a:pt x="1245" y="10660"/>
                    <a:pt x="1274" y="10652"/>
                  </a:cubicBezTo>
                  <a:cubicBezTo>
                    <a:pt x="1285" y="10651"/>
                    <a:pt x="1299" y="10646"/>
                    <a:pt x="1309" y="10642"/>
                  </a:cubicBezTo>
                  <a:cubicBezTo>
                    <a:pt x="1316" y="10639"/>
                    <a:pt x="1326" y="10633"/>
                    <a:pt x="1335" y="10630"/>
                  </a:cubicBezTo>
                  <a:cubicBezTo>
                    <a:pt x="1343" y="10633"/>
                    <a:pt x="1351" y="10635"/>
                    <a:pt x="1359" y="10635"/>
                  </a:cubicBezTo>
                  <a:cubicBezTo>
                    <a:pt x="1371" y="10635"/>
                    <a:pt x="1382" y="10632"/>
                    <a:pt x="1393" y="10626"/>
                  </a:cubicBezTo>
                  <a:lnTo>
                    <a:pt x="1393" y="10626"/>
                  </a:lnTo>
                  <a:cubicBezTo>
                    <a:pt x="1393" y="10626"/>
                    <a:pt x="1393" y="10626"/>
                    <a:pt x="1393" y="10626"/>
                  </a:cubicBezTo>
                  <a:cubicBezTo>
                    <a:pt x="1393" y="10626"/>
                    <a:pt x="1396" y="10625"/>
                    <a:pt x="1401" y="10621"/>
                  </a:cubicBezTo>
                  <a:lnTo>
                    <a:pt x="1403" y="10618"/>
                  </a:lnTo>
                  <a:cubicBezTo>
                    <a:pt x="1403" y="10618"/>
                    <a:pt x="1404" y="10618"/>
                    <a:pt x="1404" y="10617"/>
                  </a:cubicBezTo>
                  <a:lnTo>
                    <a:pt x="1403" y="10617"/>
                  </a:lnTo>
                  <a:cubicBezTo>
                    <a:pt x="1613" y="10430"/>
                    <a:pt x="1804" y="10220"/>
                    <a:pt x="2005" y="10026"/>
                  </a:cubicBezTo>
                  <a:cubicBezTo>
                    <a:pt x="2098" y="9936"/>
                    <a:pt x="2189" y="9845"/>
                    <a:pt x="2272" y="9746"/>
                  </a:cubicBezTo>
                  <a:cubicBezTo>
                    <a:pt x="2288" y="9727"/>
                    <a:pt x="2308" y="9710"/>
                    <a:pt x="2307" y="9684"/>
                  </a:cubicBezTo>
                  <a:cubicBezTo>
                    <a:pt x="2308" y="9650"/>
                    <a:pt x="2277" y="9629"/>
                    <a:pt x="2247" y="9629"/>
                  </a:cubicBezTo>
                  <a:cubicBezTo>
                    <a:pt x="2246" y="9629"/>
                    <a:pt x="2245" y="9629"/>
                    <a:pt x="2243" y="9629"/>
                  </a:cubicBezTo>
                  <a:cubicBezTo>
                    <a:pt x="2235" y="9617"/>
                    <a:pt x="2222" y="9607"/>
                    <a:pt x="2207" y="9603"/>
                  </a:cubicBezTo>
                  <a:cubicBezTo>
                    <a:pt x="2202" y="9601"/>
                    <a:pt x="2197" y="9601"/>
                    <a:pt x="2192" y="9601"/>
                  </a:cubicBezTo>
                  <a:cubicBezTo>
                    <a:pt x="2161" y="9601"/>
                    <a:pt x="2130" y="9617"/>
                    <a:pt x="2101" y="9622"/>
                  </a:cubicBezTo>
                  <a:cubicBezTo>
                    <a:pt x="2019" y="9640"/>
                    <a:pt x="1999" y="9643"/>
                    <a:pt x="1933" y="9648"/>
                  </a:cubicBezTo>
                  <a:cubicBezTo>
                    <a:pt x="1895" y="9653"/>
                    <a:pt x="1858" y="9655"/>
                    <a:pt x="1820" y="9655"/>
                  </a:cubicBezTo>
                  <a:cubicBezTo>
                    <a:pt x="1509" y="9655"/>
                    <a:pt x="1227" y="9493"/>
                    <a:pt x="1061" y="9276"/>
                  </a:cubicBezTo>
                  <a:cubicBezTo>
                    <a:pt x="927" y="9102"/>
                    <a:pt x="882" y="8882"/>
                    <a:pt x="860" y="8687"/>
                  </a:cubicBezTo>
                  <a:cubicBezTo>
                    <a:pt x="837" y="8339"/>
                    <a:pt x="982" y="8047"/>
                    <a:pt x="1207" y="7798"/>
                  </a:cubicBezTo>
                  <a:cubicBezTo>
                    <a:pt x="1237" y="7764"/>
                    <a:pt x="1265" y="7734"/>
                    <a:pt x="1294" y="7708"/>
                  </a:cubicBezTo>
                  <a:cubicBezTo>
                    <a:pt x="1344" y="7683"/>
                    <a:pt x="1396" y="7660"/>
                    <a:pt x="1447" y="7639"/>
                  </a:cubicBezTo>
                  <a:cubicBezTo>
                    <a:pt x="1846" y="7441"/>
                    <a:pt x="2716" y="7274"/>
                    <a:pt x="3232" y="6914"/>
                  </a:cubicBezTo>
                  <a:cubicBezTo>
                    <a:pt x="3262" y="6894"/>
                    <a:pt x="3291" y="6874"/>
                    <a:pt x="3318" y="6854"/>
                  </a:cubicBezTo>
                  <a:lnTo>
                    <a:pt x="3407" y="6804"/>
                  </a:lnTo>
                  <a:lnTo>
                    <a:pt x="3407" y="6804"/>
                  </a:lnTo>
                  <a:cubicBezTo>
                    <a:pt x="3041" y="7264"/>
                    <a:pt x="2793" y="7835"/>
                    <a:pt x="2805" y="8380"/>
                  </a:cubicBezTo>
                  <a:cubicBezTo>
                    <a:pt x="2808" y="8479"/>
                    <a:pt x="2818" y="8577"/>
                    <a:pt x="2833" y="8675"/>
                  </a:cubicBezTo>
                  <a:cubicBezTo>
                    <a:pt x="2843" y="8758"/>
                    <a:pt x="2876" y="8865"/>
                    <a:pt x="2955" y="8865"/>
                  </a:cubicBezTo>
                  <a:cubicBezTo>
                    <a:pt x="2976" y="8865"/>
                    <a:pt x="2999" y="8858"/>
                    <a:pt x="3026" y="8841"/>
                  </a:cubicBezTo>
                  <a:cubicBezTo>
                    <a:pt x="3267" y="8701"/>
                    <a:pt x="3634" y="8267"/>
                    <a:pt x="3808" y="7851"/>
                  </a:cubicBezTo>
                  <a:cubicBezTo>
                    <a:pt x="3940" y="7554"/>
                    <a:pt x="3986" y="7209"/>
                    <a:pt x="4007" y="6979"/>
                  </a:cubicBezTo>
                  <a:cubicBezTo>
                    <a:pt x="4033" y="6740"/>
                    <a:pt x="4080" y="6374"/>
                    <a:pt x="4194" y="6126"/>
                  </a:cubicBezTo>
                  <a:lnTo>
                    <a:pt x="4194" y="6126"/>
                  </a:lnTo>
                  <a:cubicBezTo>
                    <a:pt x="4190" y="6134"/>
                    <a:pt x="4189" y="6138"/>
                    <a:pt x="4189" y="6138"/>
                  </a:cubicBezTo>
                  <a:cubicBezTo>
                    <a:pt x="4189" y="6138"/>
                    <a:pt x="4204" y="6106"/>
                    <a:pt x="4209" y="6097"/>
                  </a:cubicBezTo>
                  <a:cubicBezTo>
                    <a:pt x="4223" y="6071"/>
                    <a:pt x="4246" y="6051"/>
                    <a:pt x="4249" y="6023"/>
                  </a:cubicBezTo>
                  <a:cubicBezTo>
                    <a:pt x="4250" y="6014"/>
                    <a:pt x="4250" y="6006"/>
                    <a:pt x="4249" y="5998"/>
                  </a:cubicBezTo>
                  <a:cubicBezTo>
                    <a:pt x="4292" y="5931"/>
                    <a:pt x="4333" y="5862"/>
                    <a:pt x="4370" y="5792"/>
                  </a:cubicBezTo>
                  <a:cubicBezTo>
                    <a:pt x="4486" y="5579"/>
                    <a:pt x="4583" y="5354"/>
                    <a:pt x="4653" y="5123"/>
                  </a:cubicBezTo>
                  <a:cubicBezTo>
                    <a:pt x="4673" y="5424"/>
                    <a:pt x="4733" y="5720"/>
                    <a:pt x="4854" y="6002"/>
                  </a:cubicBezTo>
                  <a:cubicBezTo>
                    <a:pt x="4908" y="6127"/>
                    <a:pt x="4965" y="6253"/>
                    <a:pt x="5054" y="6356"/>
                  </a:cubicBezTo>
                  <a:cubicBezTo>
                    <a:pt x="5095" y="6403"/>
                    <a:pt x="5157" y="6474"/>
                    <a:pt x="5220" y="6474"/>
                  </a:cubicBezTo>
                  <a:cubicBezTo>
                    <a:pt x="5242" y="6474"/>
                    <a:pt x="5263" y="6466"/>
                    <a:pt x="5284" y="6446"/>
                  </a:cubicBezTo>
                  <a:cubicBezTo>
                    <a:pt x="5333" y="6404"/>
                    <a:pt x="5350" y="6339"/>
                    <a:pt x="5366" y="6279"/>
                  </a:cubicBezTo>
                  <a:cubicBezTo>
                    <a:pt x="5393" y="6171"/>
                    <a:pt x="5405" y="6059"/>
                    <a:pt x="5409" y="5947"/>
                  </a:cubicBezTo>
                  <a:cubicBezTo>
                    <a:pt x="5434" y="5321"/>
                    <a:pt x="5125" y="4710"/>
                    <a:pt x="4918" y="4200"/>
                  </a:cubicBezTo>
                  <a:cubicBezTo>
                    <a:pt x="4868" y="4086"/>
                    <a:pt x="4827" y="3948"/>
                    <a:pt x="4795" y="3866"/>
                  </a:cubicBezTo>
                  <a:lnTo>
                    <a:pt x="4795" y="3842"/>
                  </a:lnTo>
                  <a:cubicBezTo>
                    <a:pt x="4807" y="3401"/>
                    <a:pt x="4785" y="2959"/>
                    <a:pt x="4816" y="2517"/>
                  </a:cubicBezTo>
                  <a:cubicBezTo>
                    <a:pt x="4833" y="2285"/>
                    <a:pt x="4862" y="2068"/>
                    <a:pt x="4913" y="1842"/>
                  </a:cubicBezTo>
                  <a:cubicBezTo>
                    <a:pt x="4926" y="1807"/>
                    <a:pt x="4918" y="1827"/>
                    <a:pt x="4931" y="1796"/>
                  </a:cubicBezTo>
                  <a:cubicBezTo>
                    <a:pt x="5019" y="1622"/>
                    <a:pt x="5065" y="1578"/>
                    <a:pt x="5172" y="1454"/>
                  </a:cubicBezTo>
                  <a:cubicBezTo>
                    <a:pt x="5331" y="1271"/>
                    <a:pt x="5520" y="1131"/>
                    <a:pt x="5717" y="1054"/>
                  </a:cubicBezTo>
                  <a:cubicBezTo>
                    <a:pt x="5843" y="1006"/>
                    <a:pt x="5893" y="1002"/>
                    <a:pt x="5994" y="998"/>
                  </a:cubicBezTo>
                  <a:cubicBezTo>
                    <a:pt x="6022" y="998"/>
                    <a:pt x="6038" y="982"/>
                    <a:pt x="6047" y="961"/>
                  </a:cubicBezTo>
                  <a:cubicBezTo>
                    <a:pt x="6053" y="955"/>
                    <a:pt x="6058" y="947"/>
                    <a:pt x="6061" y="937"/>
                  </a:cubicBezTo>
                  <a:cubicBezTo>
                    <a:pt x="6072" y="874"/>
                    <a:pt x="6079" y="808"/>
                    <a:pt x="6094" y="745"/>
                  </a:cubicBezTo>
                  <a:cubicBezTo>
                    <a:pt x="6125" y="528"/>
                    <a:pt x="6210" y="255"/>
                    <a:pt x="6283" y="142"/>
                  </a:cubicBezTo>
                  <a:cubicBezTo>
                    <a:pt x="6294" y="129"/>
                    <a:pt x="6304" y="113"/>
                    <a:pt x="6310" y="97"/>
                  </a:cubicBezTo>
                  <a:cubicBezTo>
                    <a:pt x="6316" y="88"/>
                    <a:pt x="6320" y="76"/>
                    <a:pt x="6320" y="64"/>
                  </a:cubicBezTo>
                  <a:cubicBezTo>
                    <a:pt x="6320" y="40"/>
                    <a:pt x="6306" y="20"/>
                    <a:pt x="6287" y="10"/>
                  </a:cubicBezTo>
                  <a:cubicBezTo>
                    <a:pt x="6277" y="4"/>
                    <a:pt x="6266" y="1"/>
                    <a:pt x="6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35"/>
            <p:cNvSpPr/>
            <p:nvPr/>
          </p:nvSpPr>
          <p:spPr>
            <a:xfrm>
              <a:off x="6184975" y="2672200"/>
              <a:ext cx="24075" cy="55300"/>
            </a:xfrm>
            <a:custGeom>
              <a:avLst/>
              <a:gdLst/>
              <a:ahLst/>
              <a:cxnLst/>
              <a:rect l="l" t="t" r="r" b="b"/>
              <a:pathLst>
                <a:path w="963" h="2212" extrusionOk="0">
                  <a:moveTo>
                    <a:pt x="883" y="0"/>
                  </a:moveTo>
                  <a:cubicBezTo>
                    <a:pt x="862" y="0"/>
                    <a:pt x="842" y="10"/>
                    <a:pt x="833" y="31"/>
                  </a:cubicBezTo>
                  <a:cubicBezTo>
                    <a:pt x="765" y="173"/>
                    <a:pt x="697" y="316"/>
                    <a:pt x="631" y="461"/>
                  </a:cubicBezTo>
                  <a:cubicBezTo>
                    <a:pt x="621" y="452"/>
                    <a:pt x="608" y="447"/>
                    <a:pt x="595" y="447"/>
                  </a:cubicBezTo>
                  <a:cubicBezTo>
                    <a:pt x="586" y="447"/>
                    <a:pt x="577" y="449"/>
                    <a:pt x="568" y="454"/>
                  </a:cubicBezTo>
                  <a:cubicBezTo>
                    <a:pt x="525" y="494"/>
                    <a:pt x="507" y="555"/>
                    <a:pt x="476" y="605"/>
                  </a:cubicBezTo>
                  <a:cubicBezTo>
                    <a:pt x="411" y="720"/>
                    <a:pt x="349" y="839"/>
                    <a:pt x="294" y="960"/>
                  </a:cubicBezTo>
                  <a:cubicBezTo>
                    <a:pt x="160" y="1247"/>
                    <a:pt x="52" y="1590"/>
                    <a:pt x="0" y="1929"/>
                  </a:cubicBezTo>
                  <a:cubicBezTo>
                    <a:pt x="102" y="1529"/>
                    <a:pt x="272" y="1177"/>
                    <a:pt x="472" y="823"/>
                  </a:cubicBezTo>
                  <a:lnTo>
                    <a:pt x="472" y="823"/>
                  </a:lnTo>
                  <a:cubicBezTo>
                    <a:pt x="310" y="1208"/>
                    <a:pt x="167" y="1601"/>
                    <a:pt x="63" y="2005"/>
                  </a:cubicBezTo>
                  <a:cubicBezTo>
                    <a:pt x="153" y="1739"/>
                    <a:pt x="274" y="1491"/>
                    <a:pt x="389" y="1230"/>
                  </a:cubicBezTo>
                  <a:cubicBezTo>
                    <a:pt x="495" y="1006"/>
                    <a:pt x="596" y="781"/>
                    <a:pt x="702" y="557"/>
                  </a:cubicBezTo>
                  <a:lnTo>
                    <a:pt x="702" y="557"/>
                  </a:lnTo>
                  <a:cubicBezTo>
                    <a:pt x="594" y="827"/>
                    <a:pt x="486" y="1096"/>
                    <a:pt x="384" y="1369"/>
                  </a:cubicBezTo>
                  <a:cubicBezTo>
                    <a:pt x="272" y="1659"/>
                    <a:pt x="188" y="1945"/>
                    <a:pt x="34" y="2211"/>
                  </a:cubicBezTo>
                  <a:cubicBezTo>
                    <a:pt x="179" y="2015"/>
                    <a:pt x="278" y="1788"/>
                    <a:pt x="376" y="1564"/>
                  </a:cubicBezTo>
                  <a:cubicBezTo>
                    <a:pt x="491" y="1301"/>
                    <a:pt x="601" y="1039"/>
                    <a:pt x="703" y="796"/>
                  </a:cubicBezTo>
                  <a:lnTo>
                    <a:pt x="703" y="796"/>
                  </a:lnTo>
                  <a:cubicBezTo>
                    <a:pt x="558" y="1250"/>
                    <a:pt x="414" y="1688"/>
                    <a:pt x="200" y="2100"/>
                  </a:cubicBezTo>
                  <a:cubicBezTo>
                    <a:pt x="395" y="1803"/>
                    <a:pt x="560" y="1496"/>
                    <a:pt x="692" y="1186"/>
                  </a:cubicBezTo>
                  <a:lnTo>
                    <a:pt x="692" y="1186"/>
                  </a:lnTo>
                  <a:cubicBezTo>
                    <a:pt x="618" y="1446"/>
                    <a:pt x="530" y="1703"/>
                    <a:pt x="401" y="1936"/>
                  </a:cubicBezTo>
                  <a:cubicBezTo>
                    <a:pt x="612" y="1642"/>
                    <a:pt x="771" y="1307"/>
                    <a:pt x="874" y="960"/>
                  </a:cubicBezTo>
                  <a:cubicBezTo>
                    <a:pt x="905" y="854"/>
                    <a:pt x="927" y="755"/>
                    <a:pt x="925" y="718"/>
                  </a:cubicBezTo>
                  <a:cubicBezTo>
                    <a:pt x="924" y="690"/>
                    <a:pt x="899" y="673"/>
                    <a:pt x="874" y="671"/>
                  </a:cubicBezTo>
                  <a:cubicBezTo>
                    <a:pt x="894" y="600"/>
                    <a:pt x="910" y="530"/>
                    <a:pt x="910" y="497"/>
                  </a:cubicBezTo>
                  <a:cubicBezTo>
                    <a:pt x="909" y="469"/>
                    <a:pt x="883" y="449"/>
                    <a:pt x="857" y="449"/>
                  </a:cubicBezTo>
                  <a:cubicBezTo>
                    <a:pt x="855" y="449"/>
                    <a:pt x="854" y="449"/>
                    <a:pt x="853" y="449"/>
                  </a:cubicBezTo>
                  <a:cubicBezTo>
                    <a:pt x="874" y="399"/>
                    <a:pt x="898" y="344"/>
                    <a:pt x="922" y="290"/>
                  </a:cubicBezTo>
                  <a:cubicBezTo>
                    <a:pt x="935" y="249"/>
                    <a:pt x="963" y="212"/>
                    <a:pt x="963" y="169"/>
                  </a:cubicBezTo>
                  <a:cubicBezTo>
                    <a:pt x="962" y="143"/>
                    <a:pt x="937" y="126"/>
                    <a:pt x="913" y="125"/>
                  </a:cubicBezTo>
                  <a:cubicBezTo>
                    <a:pt x="929" y="94"/>
                    <a:pt x="940" y="65"/>
                    <a:pt x="936" y="39"/>
                  </a:cubicBezTo>
                  <a:cubicBezTo>
                    <a:pt x="930" y="14"/>
                    <a:pt x="906" y="0"/>
                    <a:pt x="8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35"/>
            <p:cNvSpPr/>
            <p:nvPr/>
          </p:nvSpPr>
          <p:spPr>
            <a:xfrm>
              <a:off x="6247100" y="2524325"/>
              <a:ext cx="12375" cy="3575"/>
            </a:xfrm>
            <a:custGeom>
              <a:avLst/>
              <a:gdLst/>
              <a:ahLst/>
              <a:cxnLst/>
              <a:rect l="l" t="t" r="r" b="b"/>
              <a:pathLst>
                <a:path w="495" h="143" extrusionOk="0">
                  <a:moveTo>
                    <a:pt x="348" y="1"/>
                  </a:moveTo>
                  <a:cubicBezTo>
                    <a:pt x="236" y="1"/>
                    <a:pt x="121" y="38"/>
                    <a:pt x="22" y="88"/>
                  </a:cubicBezTo>
                  <a:cubicBezTo>
                    <a:pt x="0" y="101"/>
                    <a:pt x="5" y="137"/>
                    <a:pt x="30" y="142"/>
                  </a:cubicBezTo>
                  <a:cubicBezTo>
                    <a:pt x="35" y="143"/>
                    <a:pt x="38" y="143"/>
                    <a:pt x="41" y="143"/>
                  </a:cubicBezTo>
                  <a:cubicBezTo>
                    <a:pt x="53" y="143"/>
                    <a:pt x="53" y="138"/>
                    <a:pt x="73" y="132"/>
                  </a:cubicBezTo>
                  <a:cubicBezTo>
                    <a:pt x="133" y="109"/>
                    <a:pt x="123" y="113"/>
                    <a:pt x="173" y="90"/>
                  </a:cubicBezTo>
                  <a:cubicBezTo>
                    <a:pt x="234" y="65"/>
                    <a:pt x="357" y="22"/>
                    <a:pt x="456" y="22"/>
                  </a:cubicBezTo>
                  <a:cubicBezTo>
                    <a:pt x="469" y="22"/>
                    <a:pt x="482" y="23"/>
                    <a:pt x="494" y="25"/>
                  </a:cubicBezTo>
                  <a:cubicBezTo>
                    <a:pt x="447" y="8"/>
                    <a:pt x="398" y="1"/>
                    <a:pt x="3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35"/>
            <p:cNvSpPr/>
            <p:nvPr/>
          </p:nvSpPr>
          <p:spPr>
            <a:xfrm>
              <a:off x="6110100" y="2712475"/>
              <a:ext cx="46725" cy="64975"/>
            </a:xfrm>
            <a:custGeom>
              <a:avLst/>
              <a:gdLst/>
              <a:ahLst/>
              <a:cxnLst/>
              <a:rect l="l" t="t" r="r" b="b"/>
              <a:pathLst>
                <a:path w="1869" h="2599" extrusionOk="0">
                  <a:moveTo>
                    <a:pt x="887" y="1"/>
                  </a:moveTo>
                  <a:cubicBezTo>
                    <a:pt x="875" y="1"/>
                    <a:pt x="863" y="4"/>
                    <a:pt x="852" y="10"/>
                  </a:cubicBezTo>
                  <a:cubicBezTo>
                    <a:pt x="842" y="15"/>
                    <a:pt x="834" y="25"/>
                    <a:pt x="828" y="34"/>
                  </a:cubicBezTo>
                  <a:cubicBezTo>
                    <a:pt x="821" y="41"/>
                    <a:pt x="811" y="54"/>
                    <a:pt x="808" y="61"/>
                  </a:cubicBezTo>
                  <a:cubicBezTo>
                    <a:pt x="759" y="127"/>
                    <a:pt x="718" y="198"/>
                    <a:pt x="686" y="271"/>
                  </a:cubicBezTo>
                  <a:cubicBezTo>
                    <a:pt x="675" y="252"/>
                    <a:pt x="654" y="242"/>
                    <a:pt x="633" y="242"/>
                  </a:cubicBezTo>
                  <a:cubicBezTo>
                    <a:pt x="616" y="242"/>
                    <a:pt x="600" y="248"/>
                    <a:pt x="588" y="260"/>
                  </a:cubicBezTo>
                  <a:cubicBezTo>
                    <a:pt x="569" y="282"/>
                    <a:pt x="566" y="312"/>
                    <a:pt x="553" y="339"/>
                  </a:cubicBezTo>
                  <a:lnTo>
                    <a:pt x="531" y="412"/>
                  </a:lnTo>
                  <a:cubicBezTo>
                    <a:pt x="525" y="411"/>
                    <a:pt x="519" y="410"/>
                    <a:pt x="513" y="410"/>
                  </a:cubicBezTo>
                  <a:cubicBezTo>
                    <a:pt x="487" y="410"/>
                    <a:pt x="461" y="423"/>
                    <a:pt x="448" y="447"/>
                  </a:cubicBezTo>
                  <a:lnTo>
                    <a:pt x="448" y="446"/>
                  </a:lnTo>
                  <a:cubicBezTo>
                    <a:pt x="445" y="450"/>
                    <a:pt x="444" y="454"/>
                    <a:pt x="443" y="459"/>
                  </a:cubicBezTo>
                  <a:lnTo>
                    <a:pt x="443" y="459"/>
                  </a:lnTo>
                  <a:cubicBezTo>
                    <a:pt x="443" y="457"/>
                    <a:pt x="443" y="455"/>
                    <a:pt x="444" y="453"/>
                  </a:cubicBezTo>
                  <a:lnTo>
                    <a:pt x="444" y="453"/>
                  </a:lnTo>
                  <a:lnTo>
                    <a:pt x="440" y="461"/>
                  </a:lnTo>
                  <a:lnTo>
                    <a:pt x="440" y="460"/>
                  </a:lnTo>
                  <a:cubicBezTo>
                    <a:pt x="429" y="484"/>
                    <a:pt x="418" y="510"/>
                    <a:pt x="409" y="535"/>
                  </a:cubicBezTo>
                  <a:cubicBezTo>
                    <a:pt x="406" y="535"/>
                    <a:pt x="403" y="535"/>
                    <a:pt x="400" y="535"/>
                  </a:cubicBezTo>
                  <a:cubicBezTo>
                    <a:pt x="382" y="535"/>
                    <a:pt x="364" y="541"/>
                    <a:pt x="350" y="555"/>
                  </a:cubicBezTo>
                  <a:cubicBezTo>
                    <a:pt x="332" y="576"/>
                    <a:pt x="314" y="625"/>
                    <a:pt x="299" y="682"/>
                  </a:cubicBezTo>
                  <a:lnTo>
                    <a:pt x="291" y="685"/>
                  </a:lnTo>
                  <a:cubicBezTo>
                    <a:pt x="280" y="692"/>
                    <a:pt x="272" y="700"/>
                    <a:pt x="267" y="713"/>
                  </a:cubicBezTo>
                  <a:cubicBezTo>
                    <a:pt x="252" y="735"/>
                    <a:pt x="239" y="760"/>
                    <a:pt x="229" y="786"/>
                  </a:cubicBezTo>
                  <a:cubicBezTo>
                    <a:pt x="222" y="798"/>
                    <a:pt x="208" y="865"/>
                    <a:pt x="202" y="903"/>
                  </a:cubicBezTo>
                  <a:lnTo>
                    <a:pt x="195" y="906"/>
                  </a:lnTo>
                  <a:cubicBezTo>
                    <a:pt x="183" y="914"/>
                    <a:pt x="174" y="924"/>
                    <a:pt x="169" y="936"/>
                  </a:cubicBezTo>
                  <a:cubicBezTo>
                    <a:pt x="165" y="942"/>
                    <a:pt x="161" y="949"/>
                    <a:pt x="159" y="957"/>
                  </a:cubicBezTo>
                  <a:cubicBezTo>
                    <a:pt x="140" y="1001"/>
                    <a:pt x="128" y="1045"/>
                    <a:pt x="119" y="1092"/>
                  </a:cubicBezTo>
                  <a:cubicBezTo>
                    <a:pt x="109" y="1133"/>
                    <a:pt x="104" y="1176"/>
                    <a:pt x="100" y="1217"/>
                  </a:cubicBezTo>
                  <a:cubicBezTo>
                    <a:pt x="72" y="1220"/>
                    <a:pt x="47" y="1243"/>
                    <a:pt x="46" y="1272"/>
                  </a:cubicBezTo>
                  <a:cubicBezTo>
                    <a:pt x="28" y="1339"/>
                    <a:pt x="36" y="1310"/>
                    <a:pt x="27" y="1388"/>
                  </a:cubicBezTo>
                  <a:cubicBezTo>
                    <a:pt x="0" y="1755"/>
                    <a:pt x="224" y="2140"/>
                    <a:pt x="536" y="2353"/>
                  </a:cubicBezTo>
                  <a:cubicBezTo>
                    <a:pt x="713" y="2480"/>
                    <a:pt x="919" y="2582"/>
                    <a:pt x="1139" y="2598"/>
                  </a:cubicBezTo>
                  <a:cubicBezTo>
                    <a:pt x="923" y="2557"/>
                    <a:pt x="730" y="2433"/>
                    <a:pt x="577" y="2300"/>
                  </a:cubicBezTo>
                  <a:cubicBezTo>
                    <a:pt x="426" y="2161"/>
                    <a:pt x="326" y="2034"/>
                    <a:pt x="257" y="1862"/>
                  </a:cubicBezTo>
                  <a:lnTo>
                    <a:pt x="257" y="1862"/>
                  </a:lnTo>
                  <a:cubicBezTo>
                    <a:pt x="332" y="1995"/>
                    <a:pt x="432" y="2115"/>
                    <a:pt x="547" y="2212"/>
                  </a:cubicBezTo>
                  <a:cubicBezTo>
                    <a:pt x="733" y="2374"/>
                    <a:pt x="974" y="2453"/>
                    <a:pt x="1220" y="2463"/>
                  </a:cubicBezTo>
                  <a:cubicBezTo>
                    <a:pt x="1078" y="2439"/>
                    <a:pt x="949" y="2401"/>
                    <a:pt x="830" y="2337"/>
                  </a:cubicBezTo>
                  <a:cubicBezTo>
                    <a:pt x="607" y="2209"/>
                    <a:pt x="439" y="2016"/>
                    <a:pt x="350" y="1800"/>
                  </a:cubicBezTo>
                  <a:lnTo>
                    <a:pt x="350" y="1800"/>
                  </a:lnTo>
                  <a:cubicBezTo>
                    <a:pt x="416" y="1912"/>
                    <a:pt x="501" y="2012"/>
                    <a:pt x="605" y="2095"/>
                  </a:cubicBezTo>
                  <a:cubicBezTo>
                    <a:pt x="816" y="2258"/>
                    <a:pt x="1071" y="2378"/>
                    <a:pt x="1341" y="2378"/>
                  </a:cubicBezTo>
                  <a:cubicBezTo>
                    <a:pt x="1353" y="2378"/>
                    <a:pt x="1365" y="2377"/>
                    <a:pt x="1377" y="2377"/>
                  </a:cubicBezTo>
                  <a:cubicBezTo>
                    <a:pt x="1268" y="2369"/>
                    <a:pt x="1128" y="2334"/>
                    <a:pt x="1045" y="2295"/>
                  </a:cubicBezTo>
                  <a:cubicBezTo>
                    <a:pt x="923" y="2243"/>
                    <a:pt x="805" y="2153"/>
                    <a:pt x="722" y="2087"/>
                  </a:cubicBezTo>
                  <a:cubicBezTo>
                    <a:pt x="550" y="1946"/>
                    <a:pt x="437" y="1774"/>
                    <a:pt x="376" y="1586"/>
                  </a:cubicBezTo>
                  <a:lnTo>
                    <a:pt x="376" y="1586"/>
                  </a:lnTo>
                  <a:cubicBezTo>
                    <a:pt x="543" y="1938"/>
                    <a:pt x="876" y="2208"/>
                    <a:pt x="1330" y="2262"/>
                  </a:cubicBezTo>
                  <a:cubicBezTo>
                    <a:pt x="947" y="2180"/>
                    <a:pt x="656" y="1938"/>
                    <a:pt x="500" y="1595"/>
                  </a:cubicBezTo>
                  <a:cubicBezTo>
                    <a:pt x="489" y="1574"/>
                    <a:pt x="476" y="1540"/>
                    <a:pt x="461" y="1500"/>
                  </a:cubicBezTo>
                  <a:lnTo>
                    <a:pt x="461" y="1500"/>
                  </a:lnTo>
                  <a:cubicBezTo>
                    <a:pt x="509" y="1604"/>
                    <a:pt x="571" y="1702"/>
                    <a:pt x="646" y="1787"/>
                  </a:cubicBezTo>
                  <a:cubicBezTo>
                    <a:pt x="877" y="2029"/>
                    <a:pt x="1210" y="2177"/>
                    <a:pt x="1546" y="2177"/>
                  </a:cubicBezTo>
                  <a:cubicBezTo>
                    <a:pt x="1559" y="2177"/>
                    <a:pt x="1573" y="2176"/>
                    <a:pt x="1586" y="2176"/>
                  </a:cubicBezTo>
                  <a:cubicBezTo>
                    <a:pt x="1052" y="2145"/>
                    <a:pt x="641" y="1749"/>
                    <a:pt x="536" y="1364"/>
                  </a:cubicBezTo>
                  <a:cubicBezTo>
                    <a:pt x="505" y="1265"/>
                    <a:pt x="489" y="1164"/>
                    <a:pt x="485" y="1065"/>
                  </a:cubicBezTo>
                  <a:lnTo>
                    <a:pt x="485" y="1065"/>
                  </a:lnTo>
                  <a:cubicBezTo>
                    <a:pt x="504" y="1192"/>
                    <a:pt x="552" y="1354"/>
                    <a:pt x="586" y="1423"/>
                  </a:cubicBezTo>
                  <a:cubicBezTo>
                    <a:pt x="624" y="1528"/>
                    <a:pt x="762" y="1759"/>
                    <a:pt x="896" y="1857"/>
                  </a:cubicBezTo>
                  <a:cubicBezTo>
                    <a:pt x="1093" y="2014"/>
                    <a:pt x="1345" y="2094"/>
                    <a:pt x="1597" y="2094"/>
                  </a:cubicBezTo>
                  <a:cubicBezTo>
                    <a:pt x="1669" y="2094"/>
                    <a:pt x="1741" y="2087"/>
                    <a:pt x="1812" y="2074"/>
                  </a:cubicBezTo>
                  <a:lnTo>
                    <a:pt x="1812" y="2074"/>
                  </a:lnTo>
                  <a:cubicBezTo>
                    <a:pt x="1779" y="2077"/>
                    <a:pt x="1746" y="2079"/>
                    <a:pt x="1712" y="2079"/>
                  </a:cubicBezTo>
                  <a:cubicBezTo>
                    <a:pt x="1458" y="2079"/>
                    <a:pt x="1188" y="1989"/>
                    <a:pt x="1020" y="1857"/>
                  </a:cubicBezTo>
                  <a:cubicBezTo>
                    <a:pt x="847" y="1719"/>
                    <a:pt x="747" y="1550"/>
                    <a:pt x="671" y="1364"/>
                  </a:cubicBezTo>
                  <a:cubicBezTo>
                    <a:pt x="614" y="1215"/>
                    <a:pt x="588" y="1068"/>
                    <a:pt x="586" y="922"/>
                  </a:cubicBezTo>
                  <a:lnTo>
                    <a:pt x="586" y="922"/>
                  </a:lnTo>
                  <a:cubicBezTo>
                    <a:pt x="631" y="1505"/>
                    <a:pt x="1028" y="2014"/>
                    <a:pt x="1645" y="2014"/>
                  </a:cubicBezTo>
                  <a:cubicBezTo>
                    <a:pt x="1717" y="2014"/>
                    <a:pt x="1791" y="2007"/>
                    <a:pt x="1868" y="1993"/>
                  </a:cubicBezTo>
                  <a:lnTo>
                    <a:pt x="1868" y="1993"/>
                  </a:lnTo>
                  <a:cubicBezTo>
                    <a:pt x="1833" y="1996"/>
                    <a:pt x="1798" y="1997"/>
                    <a:pt x="1764" y="1997"/>
                  </a:cubicBezTo>
                  <a:cubicBezTo>
                    <a:pt x="1530" y="1997"/>
                    <a:pt x="1311" y="1930"/>
                    <a:pt x="1123" y="1789"/>
                  </a:cubicBezTo>
                  <a:cubicBezTo>
                    <a:pt x="959" y="1661"/>
                    <a:pt x="808" y="1430"/>
                    <a:pt x="748" y="1217"/>
                  </a:cubicBezTo>
                  <a:cubicBezTo>
                    <a:pt x="664" y="956"/>
                    <a:pt x="700" y="589"/>
                    <a:pt x="810" y="343"/>
                  </a:cubicBezTo>
                  <a:cubicBezTo>
                    <a:pt x="840" y="278"/>
                    <a:pt x="878" y="218"/>
                    <a:pt x="919" y="160"/>
                  </a:cubicBezTo>
                  <a:cubicBezTo>
                    <a:pt x="939" y="128"/>
                    <a:pt x="973" y="96"/>
                    <a:pt x="960" y="54"/>
                  </a:cubicBezTo>
                  <a:cubicBezTo>
                    <a:pt x="952" y="22"/>
                    <a:pt x="920" y="1"/>
                    <a:pt x="8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35"/>
            <p:cNvSpPr/>
            <p:nvPr/>
          </p:nvSpPr>
          <p:spPr>
            <a:xfrm>
              <a:off x="6207600" y="2038400"/>
              <a:ext cx="66875" cy="363325"/>
            </a:xfrm>
            <a:custGeom>
              <a:avLst/>
              <a:gdLst/>
              <a:ahLst/>
              <a:cxnLst/>
              <a:rect l="l" t="t" r="r" b="b"/>
              <a:pathLst>
                <a:path w="2675" h="14533" extrusionOk="0">
                  <a:moveTo>
                    <a:pt x="1420" y="205"/>
                  </a:moveTo>
                  <a:lnTo>
                    <a:pt x="1420" y="205"/>
                  </a:lnTo>
                  <a:cubicBezTo>
                    <a:pt x="1457" y="215"/>
                    <a:pt x="1494" y="225"/>
                    <a:pt x="1530" y="236"/>
                  </a:cubicBezTo>
                  <a:cubicBezTo>
                    <a:pt x="1784" y="326"/>
                    <a:pt x="2035" y="424"/>
                    <a:pt x="2289" y="519"/>
                  </a:cubicBezTo>
                  <a:cubicBezTo>
                    <a:pt x="2324" y="531"/>
                    <a:pt x="2378" y="556"/>
                    <a:pt x="2423" y="576"/>
                  </a:cubicBezTo>
                  <a:cubicBezTo>
                    <a:pt x="2433" y="578"/>
                    <a:pt x="2440" y="584"/>
                    <a:pt x="2449" y="588"/>
                  </a:cubicBezTo>
                  <a:cubicBezTo>
                    <a:pt x="2452" y="599"/>
                    <a:pt x="2456" y="614"/>
                    <a:pt x="2465" y="639"/>
                  </a:cubicBezTo>
                  <a:cubicBezTo>
                    <a:pt x="2492" y="753"/>
                    <a:pt x="2492" y="885"/>
                    <a:pt x="2501" y="1046"/>
                  </a:cubicBezTo>
                  <a:cubicBezTo>
                    <a:pt x="2527" y="1955"/>
                    <a:pt x="2248" y="2888"/>
                    <a:pt x="1894" y="3657"/>
                  </a:cubicBezTo>
                  <a:cubicBezTo>
                    <a:pt x="1648" y="4191"/>
                    <a:pt x="1337" y="4691"/>
                    <a:pt x="1036" y="5195"/>
                  </a:cubicBezTo>
                  <a:cubicBezTo>
                    <a:pt x="937" y="5361"/>
                    <a:pt x="839" y="5529"/>
                    <a:pt x="747" y="5699"/>
                  </a:cubicBezTo>
                  <a:cubicBezTo>
                    <a:pt x="776" y="5616"/>
                    <a:pt x="804" y="5535"/>
                    <a:pt x="834" y="5454"/>
                  </a:cubicBezTo>
                  <a:cubicBezTo>
                    <a:pt x="1028" y="4932"/>
                    <a:pt x="1258" y="4424"/>
                    <a:pt x="1446" y="3900"/>
                  </a:cubicBezTo>
                  <a:cubicBezTo>
                    <a:pt x="1816" y="2874"/>
                    <a:pt x="2029" y="1948"/>
                    <a:pt x="1725" y="867"/>
                  </a:cubicBezTo>
                  <a:cubicBezTo>
                    <a:pt x="1656" y="633"/>
                    <a:pt x="1557" y="406"/>
                    <a:pt x="1420" y="205"/>
                  </a:cubicBezTo>
                  <a:close/>
                  <a:moveTo>
                    <a:pt x="978" y="11519"/>
                  </a:moveTo>
                  <a:cubicBezTo>
                    <a:pt x="1210" y="11994"/>
                    <a:pt x="1470" y="12457"/>
                    <a:pt x="1692" y="12936"/>
                  </a:cubicBezTo>
                  <a:cubicBezTo>
                    <a:pt x="1867" y="13320"/>
                    <a:pt x="2032" y="13763"/>
                    <a:pt x="2125" y="14213"/>
                  </a:cubicBezTo>
                  <a:cubicBezTo>
                    <a:pt x="2135" y="14267"/>
                    <a:pt x="2142" y="14319"/>
                    <a:pt x="2150" y="14370"/>
                  </a:cubicBezTo>
                  <a:cubicBezTo>
                    <a:pt x="1996" y="14262"/>
                    <a:pt x="1827" y="14185"/>
                    <a:pt x="1669" y="14125"/>
                  </a:cubicBezTo>
                  <a:cubicBezTo>
                    <a:pt x="1625" y="14108"/>
                    <a:pt x="1583" y="14093"/>
                    <a:pt x="1539" y="14078"/>
                  </a:cubicBezTo>
                  <a:cubicBezTo>
                    <a:pt x="1571" y="13326"/>
                    <a:pt x="1313" y="12485"/>
                    <a:pt x="1056" y="11740"/>
                  </a:cubicBezTo>
                  <a:cubicBezTo>
                    <a:pt x="1030" y="11667"/>
                    <a:pt x="1004" y="11593"/>
                    <a:pt x="978" y="11519"/>
                  </a:cubicBezTo>
                  <a:close/>
                  <a:moveTo>
                    <a:pt x="1273" y="0"/>
                  </a:moveTo>
                  <a:cubicBezTo>
                    <a:pt x="1271" y="0"/>
                    <a:pt x="1270" y="0"/>
                    <a:pt x="1269" y="1"/>
                  </a:cubicBezTo>
                  <a:cubicBezTo>
                    <a:pt x="1249" y="2"/>
                    <a:pt x="1229" y="8"/>
                    <a:pt x="1215" y="22"/>
                  </a:cubicBezTo>
                  <a:cubicBezTo>
                    <a:pt x="1210" y="27"/>
                    <a:pt x="1205" y="34"/>
                    <a:pt x="1203" y="41"/>
                  </a:cubicBezTo>
                  <a:cubicBezTo>
                    <a:pt x="1189" y="48"/>
                    <a:pt x="1176" y="59"/>
                    <a:pt x="1167" y="74"/>
                  </a:cubicBezTo>
                  <a:cubicBezTo>
                    <a:pt x="1147" y="106"/>
                    <a:pt x="1152" y="150"/>
                    <a:pt x="1176" y="180"/>
                  </a:cubicBezTo>
                  <a:cubicBezTo>
                    <a:pt x="1200" y="213"/>
                    <a:pt x="1224" y="248"/>
                    <a:pt x="1245" y="283"/>
                  </a:cubicBezTo>
                  <a:cubicBezTo>
                    <a:pt x="1315" y="388"/>
                    <a:pt x="1377" y="500"/>
                    <a:pt x="1427" y="615"/>
                  </a:cubicBezTo>
                  <a:cubicBezTo>
                    <a:pt x="1699" y="1247"/>
                    <a:pt x="1745" y="2118"/>
                    <a:pt x="1566" y="2838"/>
                  </a:cubicBezTo>
                  <a:cubicBezTo>
                    <a:pt x="1327" y="3929"/>
                    <a:pt x="800" y="4926"/>
                    <a:pt x="488" y="5994"/>
                  </a:cubicBezTo>
                  <a:cubicBezTo>
                    <a:pt x="46" y="7492"/>
                    <a:pt x="0" y="9082"/>
                    <a:pt x="556" y="10555"/>
                  </a:cubicBezTo>
                  <a:cubicBezTo>
                    <a:pt x="567" y="10586"/>
                    <a:pt x="579" y="10617"/>
                    <a:pt x="590" y="10647"/>
                  </a:cubicBezTo>
                  <a:cubicBezTo>
                    <a:pt x="632" y="10820"/>
                    <a:pt x="678" y="10993"/>
                    <a:pt x="740" y="11160"/>
                  </a:cubicBezTo>
                  <a:cubicBezTo>
                    <a:pt x="899" y="11600"/>
                    <a:pt x="1064" y="12037"/>
                    <a:pt x="1197" y="12485"/>
                  </a:cubicBezTo>
                  <a:cubicBezTo>
                    <a:pt x="1329" y="12929"/>
                    <a:pt x="1418" y="13351"/>
                    <a:pt x="1436" y="13794"/>
                  </a:cubicBezTo>
                  <a:cubicBezTo>
                    <a:pt x="1440" y="13889"/>
                    <a:pt x="1441" y="13954"/>
                    <a:pt x="1437" y="14022"/>
                  </a:cubicBezTo>
                  <a:cubicBezTo>
                    <a:pt x="1439" y="14073"/>
                    <a:pt x="1427" y="14072"/>
                    <a:pt x="1434" y="14104"/>
                  </a:cubicBezTo>
                  <a:cubicBezTo>
                    <a:pt x="1429" y="14132"/>
                    <a:pt x="1449" y="14164"/>
                    <a:pt x="1481" y="14167"/>
                  </a:cubicBezTo>
                  <a:lnTo>
                    <a:pt x="1624" y="14213"/>
                  </a:lnTo>
                  <a:cubicBezTo>
                    <a:pt x="1782" y="14268"/>
                    <a:pt x="1924" y="14335"/>
                    <a:pt x="2081" y="14441"/>
                  </a:cubicBezTo>
                  <a:cubicBezTo>
                    <a:pt x="2122" y="14471"/>
                    <a:pt x="2127" y="14475"/>
                    <a:pt x="2161" y="14502"/>
                  </a:cubicBezTo>
                  <a:cubicBezTo>
                    <a:pt x="2163" y="14508"/>
                    <a:pt x="2166" y="14513"/>
                    <a:pt x="2171" y="14518"/>
                  </a:cubicBezTo>
                  <a:cubicBezTo>
                    <a:pt x="2180" y="14528"/>
                    <a:pt x="2192" y="14532"/>
                    <a:pt x="2204" y="14532"/>
                  </a:cubicBezTo>
                  <a:cubicBezTo>
                    <a:pt x="2215" y="14532"/>
                    <a:pt x="2227" y="14528"/>
                    <a:pt x="2235" y="14521"/>
                  </a:cubicBezTo>
                  <a:cubicBezTo>
                    <a:pt x="2260" y="14506"/>
                    <a:pt x="2269" y="14471"/>
                    <a:pt x="2249" y="14448"/>
                  </a:cubicBezTo>
                  <a:cubicBezTo>
                    <a:pt x="2155" y="13383"/>
                    <a:pt x="1564" y="12452"/>
                    <a:pt x="1097" y="11515"/>
                  </a:cubicBezTo>
                  <a:cubicBezTo>
                    <a:pt x="903" y="11129"/>
                    <a:pt x="744" y="10747"/>
                    <a:pt x="618" y="10366"/>
                  </a:cubicBezTo>
                  <a:cubicBezTo>
                    <a:pt x="610" y="10327"/>
                    <a:pt x="601" y="10289"/>
                    <a:pt x="591" y="10252"/>
                  </a:cubicBezTo>
                  <a:cubicBezTo>
                    <a:pt x="584" y="10227"/>
                    <a:pt x="585" y="10195"/>
                    <a:pt x="560" y="10180"/>
                  </a:cubicBezTo>
                  <a:cubicBezTo>
                    <a:pt x="239" y="9096"/>
                    <a:pt x="198" y="8012"/>
                    <a:pt x="441" y="6818"/>
                  </a:cubicBezTo>
                  <a:cubicBezTo>
                    <a:pt x="471" y="6671"/>
                    <a:pt x="505" y="6525"/>
                    <a:pt x="543" y="6379"/>
                  </a:cubicBezTo>
                  <a:cubicBezTo>
                    <a:pt x="827" y="5629"/>
                    <a:pt x="1342" y="4946"/>
                    <a:pt x="1727" y="4224"/>
                  </a:cubicBezTo>
                  <a:cubicBezTo>
                    <a:pt x="1997" y="3708"/>
                    <a:pt x="2250" y="3178"/>
                    <a:pt x="2412" y="2615"/>
                  </a:cubicBezTo>
                  <a:cubicBezTo>
                    <a:pt x="2567" y="2050"/>
                    <a:pt x="2675" y="1460"/>
                    <a:pt x="2645" y="872"/>
                  </a:cubicBezTo>
                  <a:cubicBezTo>
                    <a:pt x="2639" y="805"/>
                    <a:pt x="2629" y="604"/>
                    <a:pt x="2577" y="506"/>
                  </a:cubicBezTo>
                  <a:cubicBezTo>
                    <a:pt x="2574" y="495"/>
                    <a:pt x="2568" y="483"/>
                    <a:pt x="2557" y="473"/>
                  </a:cubicBezTo>
                  <a:cubicBezTo>
                    <a:pt x="2552" y="469"/>
                    <a:pt x="2547" y="466"/>
                    <a:pt x="2542" y="464"/>
                  </a:cubicBezTo>
                  <a:lnTo>
                    <a:pt x="2534" y="460"/>
                  </a:lnTo>
                  <a:lnTo>
                    <a:pt x="2533" y="460"/>
                  </a:lnTo>
                  <a:cubicBezTo>
                    <a:pt x="2532" y="459"/>
                    <a:pt x="2528" y="459"/>
                    <a:pt x="2527" y="458"/>
                  </a:cubicBezTo>
                  <a:cubicBezTo>
                    <a:pt x="2472" y="430"/>
                    <a:pt x="2407" y="421"/>
                    <a:pt x="2348" y="396"/>
                  </a:cubicBezTo>
                  <a:cubicBezTo>
                    <a:pt x="2001" y="265"/>
                    <a:pt x="1595" y="146"/>
                    <a:pt x="1349" y="27"/>
                  </a:cubicBezTo>
                  <a:cubicBezTo>
                    <a:pt x="1315" y="13"/>
                    <a:pt x="1308" y="11"/>
                    <a:pt x="1301" y="8"/>
                  </a:cubicBezTo>
                  <a:lnTo>
                    <a:pt x="1301" y="8"/>
                  </a:lnTo>
                  <a:cubicBezTo>
                    <a:pt x="1302" y="8"/>
                    <a:pt x="1302" y="8"/>
                    <a:pt x="1303" y="9"/>
                  </a:cubicBezTo>
                  <a:lnTo>
                    <a:pt x="1303" y="9"/>
                  </a:lnTo>
                  <a:cubicBezTo>
                    <a:pt x="1300" y="8"/>
                    <a:pt x="1296" y="6"/>
                    <a:pt x="1292" y="5"/>
                  </a:cubicBezTo>
                  <a:cubicBezTo>
                    <a:pt x="1291" y="5"/>
                    <a:pt x="1291" y="5"/>
                    <a:pt x="1291" y="4"/>
                  </a:cubicBezTo>
                  <a:lnTo>
                    <a:pt x="1291" y="4"/>
                  </a:lnTo>
                  <a:cubicBezTo>
                    <a:pt x="1291" y="4"/>
                    <a:pt x="1291" y="5"/>
                    <a:pt x="1292" y="5"/>
                  </a:cubicBezTo>
                  <a:cubicBezTo>
                    <a:pt x="1292" y="3"/>
                    <a:pt x="1292" y="3"/>
                    <a:pt x="1291" y="3"/>
                  </a:cubicBezTo>
                  <a:cubicBezTo>
                    <a:pt x="1291" y="4"/>
                    <a:pt x="1291" y="4"/>
                    <a:pt x="1291" y="4"/>
                  </a:cubicBezTo>
                  <a:lnTo>
                    <a:pt x="1291" y="4"/>
                  </a:lnTo>
                  <a:cubicBezTo>
                    <a:pt x="1285" y="2"/>
                    <a:pt x="1278" y="0"/>
                    <a:pt x="1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35"/>
            <p:cNvSpPr/>
            <p:nvPr/>
          </p:nvSpPr>
          <p:spPr>
            <a:xfrm>
              <a:off x="6234475" y="2330050"/>
              <a:ext cx="14250" cy="59175"/>
            </a:xfrm>
            <a:custGeom>
              <a:avLst/>
              <a:gdLst/>
              <a:ahLst/>
              <a:cxnLst/>
              <a:rect l="l" t="t" r="r" b="b"/>
              <a:pathLst>
                <a:path w="570" h="2367" extrusionOk="0">
                  <a:moveTo>
                    <a:pt x="45" y="1"/>
                  </a:moveTo>
                  <a:cubicBezTo>
                    <a:pt x="32" y="1"/>
                    <a:pt x="18" y="8"/>
                    <a:pt x="12" y="19"/>
                  </a:cubicBezTo>
                  <a:cubicBezTo>
                    <a:pt x="0" y="39"/>
                    <a:pt x="14" y="59"/>
                    <a:pt x="20" y="78"/>
                  </a:cubicBezTo>
                  <a:cubicBezTo>
                    <a:pt x="181" y="487"/>
                    <a:pt x="299" y="910"/>
                    <a:pt x="396" y="1339"/>
                  </a:cubicBezTo>
                  <a:cubicBezTo>
                    <a:pt x="447" y="1551"/>
                    <a:pt x="491" y="1764"/>
                    <a:pt x="521" y="1980"/>
                  </a:cubicBezTo>
                  <a:cubicBezTo>
                    <a:pt x="535" y="2093"/>
                    <a:pt x="558" y="2241"/>
                    <a:pt x="541" y="2366"/>
                  </a:cubicBezTo>
                  <a:cubicBezTo>
                    <a:pt x="570" y="2252"/>
                    <a:pt x="561" y="2130"/>
                    <a:pt x="558" y="2014"/>
                  </a:cubicBezTo>
                  <a:cubicBezTo>
                    <a:pt x="547" y="1840"/>
                    <a:pt x="529" y="1667"/>
                    <a:pt x="497" y="1496"/>
                  </a:cubicBezTo>
                  <a:cubicBezTo>
                    <a:pt x="408" y="990"/>
                    <a:pt x="272" y="491"/>
                    <a:pt x="74" y="16"/>
                  </a:cubicBezTo>
                  <a:cubicBezTo>
                    <a:pt x="67" y="6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35"/>
            <p:cNvSpPr/>
            <p:nvPr/>
          </p:nvSpPr>
          <p:spPr>
            <a:xfrm>
              <a:off x="6242075" y="2345700"/>
              <a:ext cx="9125" cy="44500"/>
            </a:xfrm>
            <a:custGeom>
              <a:avLst/>
              <a:gdLst/>
              <a:ahLst/>
              <a:cxnLst/>
              <a:rect l="l" t="t" r="r" b="b"/>
              <a:pathLst>
                <a:path w="365" h="1780" extrusionOk="0">
                  <a:moveTo>
                    <a:pt x="50" y="1"/>
                  </a:moveTo>
                  <a:cubicBezTo>
                    <a:pt x="18" y="1"/>
                    <a:pt x="0" y="41"/>
                    <a:pt x="21" y="73"/>
                  </a:cubicBezTo>
                  <a:cubicBezTo>
                    <a:pt x="118" y="322"/>
                    <a:pt x="176" y="583"/>
                    <a:pt x="227" y="843"/>
                  </a:cubicBezTo>
                  <a:cubicBezTo>
                    <a:pt x="289" y="1159"/>
                    <a:pt x="330" y="1455"/>
                    <a:pt x="346" y="1779"/>
                  </a:cubicBezTo>
                  <a:cubicBezTo>
                    <a:pt x="365" y="1430"/>
                    <a:pt x="334" y="1081"/>
                    <a:pt x="279" y="737"/>
                  </a:cubicBezTo>
                  <a:cubicBezTo>
                    <a:pt x="247" y="524"/>
                    <a:pt x="199" y="313"/>
                    <a:pt x="120" y="112"/>
                  </a:cubicBezTo>
                  <a:cubicBezTo>
                    <a:pt x="103" y="78"/>
                    <a:pt x="99" y="31"/>
                    <a:pt x="71" y="6"/>
                  </a:cubicBezTo>
                  <a:cubicBezTo>
                    <a:pt x="64" y="2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35"/>
            <p:cNvSpPr/>
            <p:nvPr/>
          </p:nvSpPr>
          <p:spPr>
            <a:xfrm>
              <a:off x="6225100" y="2048275"/>
              <a:ext cx="39025" cy="131750"/>
            </a:xfrm>
            <a:custGeom>
              <a:avLst/>
              <a:gdLst/>
              <a:ahLst/>
              <a:cxnLst/>
              <a:rect l="l" t="t" r="r" b="b"/>
              <a:pathLst>
                <a:path w="1561" h="5270" extrusionOk="0">
                  <a:moveTo>
                    <a:pt x="536" y="4306"/>
                  </a:moveTo>
                  <a:lnTo>
                    <a:pt x="536" y="4306"/>
                  </a:lnTo>
                  <a:cubicBezTo>
                    <a:pt x="536" y="4306"/>
                    <a:pt x="536" y="4307"/>
                    <a:pt x="536" y="4307"/>
                  </a:cubicBezTo>
                  <a:cubicBezTo>
                    <a:pt x="536" y="4307"/>
                    <a:pt x="536" y="4306"/>
                    <a:pt x="536" y="4306"/>
                  </a:cubicBezTo>
                  <a:close/>
                  <a:moveTo>
                    <a:pt x="924" y="0"/>
                  </a:moveTo>
                  <a:lnTo>
                    <a:pt x="924" y="0"/>
                  </a:lnTo>
                  <a:cubicBezTo>
                    <a:pt x="1357" y="877"/>
                    <a:pt x="1313" y="1860"/>
                    <a:pt x="1056" y="2771"/>
                  </a:cubicBezTo>
                  <a:cubicBezTo>
                    <a:pt x="917" y="3240"/>
                    <a:pt x="756" y="3569"/>
                    <a:pt x="549" y="4013"/>
                  </a:cubicBezTo>
                  <a:cubicBezTo>
                    <a:pt x="421" y="4277"/>
                    <a:pt x="303" y="4548"/>
                    <a:pt x="183" y="4816"/>
                  </a:cubicBezTo>
                  <a:cubicBezTo>
                    <a:pt x="128" y="4933"/>
                    <a:pt x="67" y="5047"/>
                    <a:pt x="15" y="5166"/>
                  </a:cubicBezTo>
                  <a:cubicBezTo>
                    <a:pt x="12" y="5171"/>
                    <a:pt x="10" y="5177"/>
                    <a:pt x="8" y="5183"/>
                  </a:cubicBezTo>
                  <a:lnTo>
                    <a:pt x="8" y="5183"/>
                  </a:lnTo>
                  <a:cubicBezTo>
                    <a:pt x="8" y="5183"/>
                    <a:pt x="7" y="5184"/>
                    <a:pt x="6" y="5186"/>
                  </a:cubicBezTo>
                  <a:cubicBezTo>
                    <a:pt x="6" y="5187"/>
                    <a:pt x="5" y="5188"/>
                    <a:pt x="5" y="5188"/>
                  </a:cubicBezTo>
                  <a:lnTo>
                    <a:pt x="5" y="5188"/>
                  </a:lnTo>
                  <a:cubicBezTo>
                    <a:pt x="5" y="5189"/>
                    <a:pt x="5" y="5189"/>
                    <a:pt x="5" y="5189"/>
                  </a:cubicBezTo>
                  <a:cubicBezTo>
                    <a:pt x="5" y="5189"/>
                    <a:pt x="5" y="5189"/>
                    <a:pt x="5" y="5189"/>
                  </a:cubicBezTo>
                  <a:lnTo>
                    <a:pt x="5" y="5189"/>
                  </a:lnTo>
                  <a:cubicBezTo>
                    <a:pt x="3" y="5200"/>
                    <a:pt x="1" y="5214"/>
                    <a:pt x="5" y="5229"/>
                  </a:cubicBezTo>
                  <a:cubicBezTo>
                    <a:pt x="11" y="5255"/>
                    <a:pt x="36" y="5270"/>
                    <a:pt x="61" y="5270"/>
                  </a:cubicBezTo>
                  <a:cubicBezTo>
                    <a:pt x="79" y="5270"/>
                    <a:pt x="98" y="5261"/>
                    <a:pt x="108" y="5243"/>
                  </a:cubicBezTo>
                  <a:cubicBezTo>
                    <a:pt x="140" y="5171"/>
                    <a:pt x="165" y="5110"/>
                    <a:pt x="211" y="5016"/>
                  </a:cubicBezTo>
                  <a:cubicBezTo>
                    <a:pt x="221" y="5016"/>
                    <a:pt x="230" y="5015"/>
                    <a:pt x="239" y="5010"/>
                  </a:cubicBezTo>
                  <a:cubicBezTo>
                    <a:pt x="288" y="4962"/>
                    <a:pt x="319" y="4894"/>
                    <a:pt x="358" y="4838"/>
                  </a:cubicBezTo>
                  <a:cubicBezTo>
                    <a:pt x="487" y="4635"/>
                    <a:pt x="610" y="4428"/>
                    <a:pt x="719" y="4213"/>
                  </a:cubicBezTo>
                  <a:cubicBezTo>
                    <a:pt x="1059" y="3540"/>
                    <a:pt x="1327" y="2823"/>
                    <a:pt x="1442" y="2076"/>
                  </a:cubicBezTo>
                  <a:cubicBezTo>
                    <a:pt x="1561" y="1398"/>
                    <a:pt x="1506" y="692"/>
                    <a:pt x="1111" y="109"/>
                  </a:cubicBezTo>
                  <a:lnTo>
                    <a:pt x="1111" y="109"/>
                  </a:lnTo>
                  <a:cubicBezTo>
                    <a:pt x="1461" y="749"/>
                    <a:pt x="1466" y="1493"/>
                    <a:pt x="1338" y="2134"/>
                  </a:cubicBezTo>
                  <a:cubicBezTo>
                    <a:pt x="1225" y="2743"/>
                    <a:pt x="1025" y="3309"/>
                    <a:pt x="773" y="3839"/>
                  </a:cubicBezTo>
                  <a:cubicBezTo>
                    <a:pt x="702" y="3994"/>
                    <a:pt x="624" y="4146"/>
                    <a:pt x="542" y="4296"/>
                  </a:cubicBezTo>
                  <a:lnTo>
                    <a:pt x="542" y="4296"/>
                  </a:lnTo>
                  <a:cubicBezTo>
                    <a:pt x="773" y="3776"/>
                    <a:pt x="1023" y="3260"/>
                    <a:pt x="1164" y="2706"/>
                  </a:cubicBezTo>
                  <a:cubicBezTo>
                    <a:pt x="1388" y="1799"/>
                    <a:pt x="1444" y="821"/>
                    <a:pt x="9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35"/>
            <p:cNvSpPr/>
            <p:nvPr/>
          </p:nvSpPr>
          <p:spPr>
            <a:xfrm>
              <a:off x="6252500" y="2051675"/>
              <a:ext cx="18500" cy="83550"/>
            </a:xfrm>
            <a:custGeom>
              <a:avLst/>
              <a:gdLst/>
              <a:ahLst/>
              <a:cxnLst/>
              <a:rect l="l" t="t" r="r" b="b"/>
              <a:pathLst>
                <a:path w="740" h="3342" extrusionOk="0">
                  <a:moveTo>
                    <a:pt x="220" y="0"/>
                  </a:moveTo>
                  <a:cubicBezTo>
                    <a:pt x="464" y="513"/>
                    <a:pt x="515" y="1056"/>
                    <a:pt x="475" y="1618"/>
                  </a:cubicBezTo>
                  <a:cubicBezTo>
                    <a:pt x="442" y="1999"/>
                    <a:pt x="379" y="2384"/>
                    <a:pt x="231" y="2769"/>
                  </a:cubicBezTo>
                  <a:cubicBezTo>
                    <a:pt x="163" y="2949"/>
                    <a:pt x="114" y="3067"/>
                    <a:pt x="32" y="3240"/>
                  </a:cubicBezTo>
                  <a:cubicBezTo>
                    <a:pt x="21" y="3266"/>
                    <a:pt x="0" y="3297"/>
                    <a:pt x="22" y="3322"/>
                  </a:cubicBezTo>
                  <a:cubicBezTo>
                    <a:pt x="31" y="3335"/>
                    <a:pt x="45" y="3342"/>
                    <a:pt x="60" y="3342"/>
                  </a:cubicBezTo>
                  <a:cubicBezTo>
                    <a:pt x="68" y="3342"/>
                    <a:pt x="76" y="3340"/>
                    <a:pt x="84" y="3336"/>
                  </a:cubicBezTo>
                  <a:cubicBezTo>
                    <a:pt x="113" y="3314"/>
                    <a:pt x="122" y="3274"/>
                    <a:pt x="139" y="3244"/>
                  </a:cubicBezTo>
                  <a:cubicBezTo>
                    <a:pt x="187" y="3147"/>
                    <a:pt x="230" y="3048"/>
                    <a:pt x="271" y="2949"/>
                  </a:cubicBezTo>
                  <a:cubicBezTo>
                    <a:pt x="432" y="2586"/>
                    <a:pt x="511" y="2195"/>
                    <a:pt x="550" y="1801"/>
                  </a:cubicBezTo>
                  <a:cubicBezTo>
                    <a:pt x="558" y="1809"/>
                    <a:pt x="569" y="1812"/>
                    <a:pt x="579" y="1812"/>
                  </a:cubicBezTo>
                  <a:cubicBezTo>
                    <a:pt x="589" y="1812"/>
                    <a:pt x="599" y="1809"/>
                    <a:pt x="607" y="1801"/>
                  </a:cubicBezTo>
                  <a:cubicBezTo>
                    <a:pt x="674" y="1601"/>
                    <a:pt x="704" y="1393"/>
                    <a:pt x="704" y="1183"/>
                  </a:cubicBezTo>
                  <a:cubicBezTo>
                    <a:pt x="724" y="1020"/>
                    <a:pt x="740" y="782"/>
                    <a:pt x="726" y="591"/>
                  </a:cubicBezTo>
                  <a:cubicBezTo>
                    <a:pt x="720" y="394"/>
                    <a:pt x="680" y="197"/>
                    <a:pt x="578" y="27"/>
                  </a:cubicBezTo>
                  <a:lnTo>
                    <a:pt x="578" y="27"/>
                  </a:lnTo>
                  <a:cubicBezTo>
                    <a:pt x="666" y="225"/>
                    <a:pt x="673" y="421"/>
                    <a:pt x="660" y="634"/>
                  </a:cubicBezTo>
                  <a:cubicBezTo>
                    <a:pt x="659" y="667"/>
                    <a:pt x="658" y="699"/>
                    <a:pt x="657" y="730"/>
                  </a:cubicBezTo>
                  <a:cubicBezTo>
                    <a:pt x="609" y="499"/>
                    <a:pt x="529" y="277"/>
                    <a:pt x="418" y="72"/>
                  </a:cubicBezTo>
                  <a:lnTo>
                    <a:pt x="418" y="72"/>
                  </a:lnTo>
                  <a:cubicBezTo>
                    <a:pt x="617" y="571"/>
                    <a:pt x="654" y="1103"/>
                    <a:pt x="568" y="1601"/>
                  </a:cubicBezTo>
                  <a:cubicBezTo>
                    <a:pt x="607" y="1046"/>
                    <a:pt x="513" y="478"/>
                    <a:pt x="2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35"/>
            <p:cNvSpPr/>
            <p:nvPr/>
          </p:nvSpPr>
          <p:spPr>
            <a:xfrm>
              <a:off x="6201225" y="2264225"/>
              <a:ext cx="20775" cy="86150"/>
            </a:xfrm>
            <a:custGeom>
              <a:avLst/>
              <a:gdLst/>
              <a:ahLst/>
              <a:cxnLst/>
              <a:rect l="l" t="t" r="r" b="b"/>
              <a:pathLst>
                <a:path w="831" h="3446" extrusionOk="0">
                  <a:moveTo>
                    <a:pt x="580" y="744"/>
                  </a:moveTo>
                  <a:cubicBezTo>
                    <a:pt x="583" y="765"/>
                    <a:pt x="585" y="783"/>
                    <a:pt x="588" y="804"/>
                  </a:cubicBezTo>
                  <a:cubicBezTo>
                    <a:pt x="580" y="806"/>
                    <a:pt x="572" y="808"/>
                    <a:pt x="566" y="812"/>
                  </a:cubicBezTo>
                  <a:cubicBezTo>
                    <a:pt x="569" y="788"/>
                    <a:pt x="574" y="767"/>
                    <a:pt x="580" y="744"/>
                  </a:cubicBezTo>
                  <a:close/>
                  <a:moveTo>
                    <a:pt x="499" y="623"/>
                  </a:moveTo>
                  <a:cubicBezTo>
                    <a:pt x="466" y="879"/>
                    <a:pt x="374" y="1182"/>
                    <a:pt x="315" y="1460"/>
                  </a:cubicBezTo>
                  <a:cubicBezTo>
                    <a:pt x="253" y="1722"/>
                    <a:pt x="218" y="1993"/>
                    <a:pt x="232" y="2264"/>
                  </a:cubicBezTo>
                  <a:cubicBezTo>
                    <a:pt x="239" y="2536"/>
                    <a:pt x="296" y="2802"/>
                    <a:pt x="341" y="3069"/>
                  </a:cubicBezTo>
                  <a:cubicBezTo>
                    <a:pt x="330" y="2855"/>
                    <a:pt x="301" y="2641"/>
                    <a:pt x="301" y="2425"/>
                  </a:cubicBezTo>
                  <a:cubicBezTo>
                    <a:pt x="296" y="2173"/>
                    <a:pt x="320" y="1923"/>
                    <a:pt x="350" y="1736"/>
                  </a:cubicBezTo>
                  <a:cubicBezTo>
                    <a:pt x="389" y="1485"/>
                    <a:pt x="460" y="1241"/>
                    <a:pt x="522" y="996"/>
                  </a:cubicBezTo>
                  <a:lnTo>
                    <a:pt x="522" y="996"/>
                  </a:lnTo>
                  <a:cubicBezTo>
                    <a:pt x="518" y="1023"/>
                    <a:pt x="515" y="1050"/>
                    <a:pt x="508" y="1081"/>
                  </a:cubicBezTo>
                  <a:cubicBezTo>
                    <a:pt x="468" y="1291"/>
                    <a:pt x="398" y="1581"/>
                    <a:pt x="379" y="1751"/>
                  </a:cubicBezTo>
                  <a:cubicBezTo>
                    <a:pt x="332" y="2098"/>
                    <a:pt x="342" y="2456"/>
                    <a:pt x="417" y="2798"/>
                  </a:cubicBezTo>
                  <a:cubicBezTo>
                    <a:pt x="382" y="2534"/>
                    <a:pt x="397" y="2196"/>
                    <a:pt x="427" y="1967"/>
                  </a:cubicBezTo>
                  <a:cubicBezTo>
                    <a:pt x="458" y="1748"/>
                    <a:pt x="511" y="1532"/>
                    <a:pt x="558" y="1315"/>
                  </a:cubicBezTo>
                  <a:lnTo>
                    <a:pt x="558" y="1315"/>
                  </a:lnTo>
                  <a:cubicBezTo>
                    <a:pt x="558" y="1321"/>
                    <a:pt x="558" y="1327"/>
                    <a:pt x="557" y="1332"/>
                  </a:cubicBezTo>
                  <a:cubicBezTo>
                    <a:pt x="531" y="1724"/>
                    <a:pt x="449" y="2115"/>
                    <a:pt x="486" y="2508"/>
                  </a:cubicBezTo>
                  <a:cubicBezTo>
                    <a:pt x="496" y="2234"/>
                    <a:pt x="549" y="1983"/>
                    <a:pt x="604" y="1710"/>
                  </a:cubicBezTo>
                  <a:cubicBezTo>
                    <a:pt x="615" y="1660"/>
                    <a:pt x="625" y="1610"/>
                    <a:pt x="634" y="1560"/>
                  </a:cubicBezTo>
                  <a:lnTo>
                    <a:pt x="634" y="1560"/>
                  </a:lnTo>
                  <a:cubicBezTo>
                    <a:pt x="635" y="1743"/>
                    <a:pt x="624" y="1925"/>
                    <a:pt x="597" y="2104"/>
                  </a:cubicBezTo>
                  <a:cubicBezTo>
                    <a:pt x="643" y="1949"/>
                    <a:pt x="676" y="1786"/>
                    <a:pt x="695" y="1624"/>
                  </a:cubicBezTo>
                  <a:cubicBezTo>
                    <a:pt x="700" y="1718"/>
                    <a:pt x="701" y="1815"/>
                    <a:pt x="695" y="1915"/>
                  </a:cubicBezTo>
                  <a:cubicBezTo>
                    <a:pt x="676" y="2340"/>
                    <a:pt x="512" y="2939"/>
                    <a:pt x="348" y="3279"/>
                  </a:cubicBezTo>
                  <a:cubicBezTo>
                    <a:pt x="345" y="3285"/>
                    <a:pt x="342" y="3289"/>
                    <a:pt x="340" y="3291"/>
                  </a:cubicBezTo>
                  <a:cubicBezTo>
                    <a:pt x="171" y="2842"/>
                    <a:pt x="144" y="2176"/>
                    <a:pt x="233" y="1682"/>
                  </a:cubicBezTo>
                  <a:cubicBezTo>
                    <a:pt x="293" y="1347"/>
                    <a:pt x="430" y="947"/>
                    <a:pt x="499" y="623"/>
                  </a:cubicBezTo>
                  <a:close/>
                  <a:moveTo>
                    <a:pt x="503" y="1"/>
                  </a:moveTo>
                  <a:cubicBezTo>
                    <a:pt x="498" y="1"/>
                    <a:pt x="494" y="1"/>
                    <a:pt x="490" y="2"/>
                  </a:cubicBezTo>
                  <a:cubicBezTo>
                    <a:pt x="469" y="8"/>
                    <a:pt x="456" y="26"/>
                    <a:pt x="455" y="46"/>
                  </a:cubicBezTo>
                  <a:cubicBezTo>
                    <a:pt x="455" y="49"/>
                    <a:pt x="454" y="54"/>
                    <a:pt x="454" y="60"/>
                  </a:cubicBezTo>
                  <a:cubicBezTo>
                    <a:pt x="453" y="80"/>
                    <a:pt x="450" y="100"/>
                    <a:pt x="449" y="119"/>
                  </a:cubicBezTo>
                  <a:cubicBezTo>
                    <a:pt x="441" y="225"/>
                    <a:pt x="435" y="256"/>
                    <a:pt x="417" y="360"/>
                  </a:cubicBezTo>
                  <a:cubicBezTo>
                    <a:pt x="336" y="807"/>
                    <a:pt x="171" y="1233"/>
                    <a:pt x="94" y="1681"/>
                  </a:cubicBezTo>
                  <a:cubicBezTo>
                    <a:pt x="1" y="2212"/>
                    <a:pt x="20" y="2881"/>
                    <a:pt x="199" y="3321"/>
                  </a:cubicBezTo>
                  <a:cubicBezTo>
                    <a:pt x="222" y="3386"/>
                    <a:pt x="281" y="3446"/>
                    <a:pt x="336" y="3446"/>
                  </a:cubicBezTo>
                  <a:cubicBezTo>
                    <a:pt x="375" y="3446"/>
                    <a:pt x="412" y="3416"/>
                    <a:pt x="433" y="3337"/>
                  </a:cubicBezTo>
                  <a:cubicBezTo>
                    <a:pt x="446" y="3295"/>
                    <a:pt x="542" y="3095"/>
                    <a:pt x="590" y="2956"/>
                  </a:cubicBezTo>
                  <a:cubicBezTo>
                    <a:pt x="731" y="2551"/>
                    <a:pt x="825" y="2170"/>
                    <a:pt x="831" y="1774"/>
                  </a:cubicBezTo>
                  <a:cubicBezTo>
                    <a:pt x="825" y="1472"/>
                    <a:pt x="742" y="1184"/>
                    <a:pt x="665" y="893"/>
                  </a:cubicBezTo>
                  <a:cubicBezTo>
                    <a:pt x="664" y="857"/>
                    <a:pt x="662" y="823"/>
                    <a:pt x="641" y="807"/>
                  </a:cubicBezTo>
                  <a:cubicBezTo>
                    <a:pt x="628" y="750"/>
                    <a:pt x="613" y="693"/>
                    <a:pt x="599" y="637"/>
                  </a:cubicBezTo>
                  <a:cubicBezTo>
                    <a:pt x="600" y="627"/>
                    <a:pt x="603" y="617"/>
                    <a:pt x="604" y="607"/>
                  </a:cubicBezTo>
                  <a:cubicBezTo>
                    <a:pt x="605" y="570"/>
                    <a:pt x="624" y="525"/>
                    <a:pt x="595" y="494"/>
                  </a:cubicBezTo>
                  <a:cubicBezTo>
                    <a:pt x="585" y="486"/>
                    <a:pt x="574" y="481"/>
                    <a:pt x="566" y="479"/>
                  </a:cubicBezTo>
                  <a:cubicBezTo>
                    <a:pt x="562" y="459"/>
                    <a:pt x="558" y="438"/>
                    <a:pt x="554" y="416"/>
                  </a:cubicBezTo>
                  <a:lnTo>
                    <a:pt x="554" y="416"/>
                  </a:lnTo>
                  <a:cubicBezTo>
                    <a:pt x="554" y="437"/>
                    <a:pt x="556" y="458"/>
                    <a:pt x="557" y="478"/>
                  </a:cubicBezTo>
                  <a:cubicBezTo>
                    <a:pt x="542" y="478"/>
                    <a:pt x="528" y="486"/>
                    <a:pt x="520" y="498"/>
                  </a:cubicBezTo>
                  <a:cubicBezTo>
                    <a:pt x="522" y="479"/>
                    <a:pt x="525" y="462"/>
                    <a:pt x="527" y="445"/>
                  </a:cubicBezTo>
                  <a:cubicBezTo>
                    <a:pt x="538" y="359"/>
                    <a:pt x="548" y="265"/>
                    <a:pt x="554" y="141"/>
                  </a:cubicBezTo>
                  <a:cubicBezTo>
                    <a:pt x="556" y="114"/>
                    <a:pt x="554" y="87"/>
                    <a:pt x="553" y="59"/>
                  </a:cubicBezTo>
                  <a:cubicBezTo>
                    <a:pt x="553" y="57"/>
                    <a:pt x="553" y="56"/>
                    <a:pt x="552" y="54"/>
                  </a:cubicBezTo>
                  <a:lnTo>
                    <a:pt x="552" y="50"/>
                  </a:lnTo>
                  <a:cubicBezTo>
                    <a:pt x="552" y="36"/>
                    <a:pt x="547" y="24"/>
                    <a:pt x="537" y="15"/>
                  </a:cubicBezTo>
                  <a:cubicBezTo>
                    <a:pt x="529" y="6"/>
                    <a:pt x="516" y="1"/>
                    <a:pt x="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35"/>
            <p:cNvSpPr/>
            <p:nvPr/>
          </p:nvSpPr>
          <p:spPr>
            <a:xfrm>
              <a:off x="6215000" y="2190300"/>
              <a:ext cx="20750" cy="70450"/>
            </a:xfrm>
            <a:custGeom>
              <a:avLst/>
              <a:gdLst/>
              <a:ahLst/>
              <a:cxnLst/>
              <a:rect l="l" t="t" r="r" b="b"/>
              <a:pathLst>
                <a:path w="830" h="2818" extrusionOk="0">
                  <a:moveTo>
                    <a:pt x="180" y="506"/>
                  </a:moveTo>
                  <a:cubicBezTo>
                    <a:pt x="242" y="853"/>
                    <a:pt x="402" y="1138"/>
                    <a:pt x="511" y="1421"/>
                  </a:cubicBezTo>
                  <a:cubicBezTo>
                    <a:pt x="664" y="1799"/>
                    <a:pt x="701" y="2246"/>
                    <a:pt x="669" y="2590"/>
                  </a:cubicBezTo>
                  <a:cubicBezTo>
                    <a:pt x="661" y="2637"/>
                    <a:pt x="659" y="2663"/>
                    <a:pt x="652" y="2684"/>
                  </a:cubicBezTo>
                  <a:cubicBezTo>
                    <a:pt x="620" y="2636"/>
                    <a:pt x="566" y="2539"/>
                    <a:pt x="531" y="2467"/>
                  </a:cubicBezTo>
                  <a:cubicBezTo>
                    <a:pt x="388" y="2180"/>
                    <a:pt x="279" y="1938"/>
                    <a:pt x="199" y="1626"/>
                  </a:cubicBezTo>
                  <a:cubicBezTo>
                    <a:pt x="186" y="1574"/>
                    <a:pt x="176" y="1520"/>
                    <a:pt x="167" y="1466"/>
                  </a:cubicBezTo>
                  <a:lnTo>
                    <a:pt x="167" y="1466"/>
                  </a:lnTo>
                  <a:cubicBezTo>
                    <a:pt x="228" y="1617"/>
                    <a:pt x="309" y="1761"/>
                    <a:pt x="412" y="1885"/>
                  </a:cubicBezTo>
                  <a:cubicBezTo>
                    <a:pt x="304" y="1701"/>
                    <a:pt x="234" y="1497"/>
                    <a:pt x="186" y="1284"/>
                  </a:cubicBezTo>
                  <a:lnTo>
                    <a:pt x="186" y="1284"/>
                  </a:lnTo>
                  <a:cubicBezTo>
                    <a:pt x="250" y="1431"/>
                    <a:pt x="321" y="1575"/>
                    <a:pt x="387" y="1721"/>
                  </a:cubicBezTo>
                  <a:cubicBezTo>
                    <a:pt x="443" y="1843"/>
                    <a:pt x="504" y="1952"/>
                    <a:pt x="533" y="2082"/>
                  </a:cubicBezTo>
                  <a:cubicBezTo>
                    <a:pt x="521" y="1968"/>
                    <a:pt x="480" y="1859"/>
                    <a:pt x="443" y="1749"/>
                  </a:cubicBezTo>
                  <a:cubicBezTo>
                    <a:pt x="379" y="1571"/>
                    <a:pt x="315" y="1392"/>
                    <a:pt x="249" y="1216"/>
                  </a:cubicBezTo>
                  <a:cubicBezTo>
                    <a:pt x="203" y="1106"/>
                    <a:pt x="166" y="959"/>
                    <a:pt x="139" y="838"/>
                  </a:cubicBezTo>
                  <a:cubicBezTo>
                    <a:pt x="139" y="833"/>
                    <a:pt x="140" y="828"/>
                    <a:pt x="140" y="823"/>
                  </a:cubicBezTo>
                  <a:cubicBezTo>
                    <a:pt x="193" y="1006"/>
                    <a:pt x="268" y="1180"/>
                    <a:pt x="348" y="1354"/>
                  </a:cubicBezTo>
                  <a:cubicBezTo>
                    <a:pt x="494" y="1662"/>
                    <a:pt x="603" y="2004"/>
                    <a:pt x="649" y="2365"/>
                  </a:cubicBezTo>
                  <a:cubicBezTo>
                    <a:pt x="643" y="2067"/>
                    <a:pt x="589" y="1766"/>
                    <a:pt x="486" y="1485"/>
                  </a:cubicBezTo>
                  <a:cubicBezTo>
                    <a:pt x="388" y="1210"/>
                    <a:pt x="288" y="1047"/>
                    <a:pt x="216" y="762"/>
                  </a:cubicBezTo>
                  <a:cubicBezTo>
                    <a:pt x="194" y="683"/>
                    <a:pt x="182" y="613"/>
                    <a:pt x="172" y="555"/>
                  </a:cubicBezTo>
                  <a:cubicBezTo>
                    <a:pt x="175" y="539"/>
                    <a:pt x="177" y="522"/>
                    <a:pt x="180" y="506"/>
                  </a:cubicBezTo>
                  <a:close/>
                  <a:moveTo>
                    <a:pt x="314" y="1"/>
                  </a:moveTo>
                  <a:cubicBezTo>
                    <a:pt x="286" y="52"/>
                    <a:pt x="260" y="105"/>
                    <a:pt x="238" y="159"/>
                  </a:cubicBezTo>
                  <a:lnTo>
                    <a:pt x="238" y="145"/>
                  </a:lnTo>
                  <a:cubicBezTo>
                    <a:pt x="233" y="108"/>
                    <a:pt x="250" y="50"/>
                    <a:pt x="226" y="20"/>
                  </a:cubicBezTo>
                  <a:cubicBezTo>
                    <a:pt x="219" y="12"/>
                    <a:pt x="208" y="8"/>
                    <a:pt x="198" y="8"/>
                  </a:cubicBezTo>
                  <a:cubicBezTo>
                    <a:pt x="184" y="8"/>
                    <a:pt x="169" y="16"/>
                    <a:pt x="161" y="30"/>
                  </a:cubicBezTo>
                  <a:cubicBezTo>
                    <a:pt x="151" y="51"/>
                    <a:pt x="156" y="78"/>
                    <a:pt x="154" y="102"/>
                  </a:cubicBezTo>
                  <a:cubicBezTo>
                    <a:pt x="150" y="181"/>
                    <a:pt x="151" y="259"/>
                    <a:pt x="157" y="340"/>
                  </a:cubicBezTo>
                  <a:cubicBezTo>
                    <a:pt x="157" y="349"/>
                    <a:pt x="159" y="356"/>
                    <a:pt x="160" y="365"/>
                  </a:cubicBezTo>
                  <a:cubicBezTo>
                    <a:pt x="156" y="378"/>
                    <a:pt x="152" y="390"/>
                    <a:pt x="149" y="402"/>
                  </a:cubicBezTo>
                  <a:cubicBezTo>
                    <a:pt x="147" y="396"/>
                    <a:pt x="146" y="390"/>
                    <a:pt x="145" y="385"/>
                  </a:cubicBezTo>
                  <a:cubicBezTo>
                    <a:pt x="138" y="367"/>
                    <a:pt x="123" y="359"/>
                    <a:pt x="107" y="359"/>
                  </a:cubicBezTo>
                  <a:cubicBezTo>
                    <a:pt x="83" y="359"/>
                    <a:pt x="59" y="376"/>
                    <a:pt x="62" y="405"/>
                  </a:cubicBezTo>
                  <a:cubicBezTo>
                    <a:pt x="67" y="480"/>
                    <a:pt x="77" y="552"/>
                    <a:pt x="89" y="623"/>
                  </a:cubicBezTo>
                  <a:cubicBezTo>
                    <a:pt x="89" y="625"/>
                    <a:pt x="88" y="628"/>
                    <a:pt x="88" y="630"/>
                  </a:cubicBezTo>
                  <a:cubicBezTo>
                    <a:pt x="80" y="622"/>
                    <a:pt x="68" y="618"/>
                    <a:pt x="56" y="618"/>
                  </a:cubicBezTo>
                  <a:cubicBezTo>
                    <a:pt x="52" y="618"/>
                    <a:pt x="48" y="619"/>
                    <a:pt x="44" y="620"/>
                  </a:cubicBezTo>
                  <a:cubicBezTo>
                    <a:pt x="1" y="632"/>
                    <a:pt x="12" y="686"/>
                    <a:pt x="16" y="722"/>
                  </a:cubicBezTo>
                  <a:cubicBezTo>
                    <a:pt x="22" y="783"/>
                    <a:pt x="34" y="845"/>
                    <a:pt x="49" y="905"/>
                  </a:cubicBezTo>
                  <a:cubicBezTo>
                    <a:pt x="20" y="1238"/>
                    <a:pt x="63" y="1577"/>
                    <a:pt x="183" y="1897"/>
                  </a:cubicBezTo>
                  <a:cubicBezTo>
                    <a:pt x="284" y="2187"/>
                    <a:pt x="470" y="2525"/>
                    <a:pt x="589" y="2757"/>
                  </a:cubicBezTo>
                  <a:cubicBezTo>
                    <a:pt x="606" y="2799"/>
                    <a:pt x="634" y="2818"/>
                    <a:pt x="663" y="2818"/>
                  </a:cubicBezTo>
                  <a:cubicBezTo>
                    <a:pt x="703" y="2818"/>
                    <a:pt x="744" y="2782"/>
                    <a:pt x="759" y="2728"/>
                  </a:cubicBezTo>
                  <a:cubicBezTo>
                    <a:pt x="824" y="2493"/>
                    <a:pt x="830" y="2332"/>
                    <a:pt x="799" y="2017"/>
                  </a:cubicBezTo>
                  <a:cubicBezTo>
                    <a:pt x="777" y="1817"/>
                    <a:pt x="741" y="1617"/>
                    <a:pt x="669" y="1428"/>
                  </a:cubicBezTo>
                  <a:cubicBezTo>
                    <a:pt x="531" y="1085"/>
                    <a:pt x="332" y="781"/>
                    <a:pt x="278" y="509"/>
                  </a:cubicBezTo>
                  <a:cubicBezTo>
                    <a:pt x="252" y="388"/>
                    <a:pt x="244" y="334"/>
                    <a:pt x="240" y="231"/>
                  </a:cubicBezTo>
                  <a:cubicBezTo>
                    <a:pt x="262" y="154"/>
                    <a:pt x="286" y="77"/>
                    <a:pt x="3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35"/>
            <p:cNvSpPr/>
            <p:nvPr/>
          </p:nvSpPr>
          <p:spPr>
            <a:xfrm>
              <a:off x="5830900" y="2694925"/>
              <a:ext cx="267700" cy="73650"/>
            </a:xfrm>
            <a:custGeom>
              <a:avLst/>
              <a:gdLst/>
              <a:ahLst/>
              <a:cxnLst/>
              <a:rect l="l" t="t" r="r" b="b"/>
              <a:pathLst>
                <a:path w="10708" h="2946" extrusionOk="0">
                  <a:moveTo>
                    <a:pt x="210" y="271"/>
                  </a:moveTo>
                  <a:cubicBezTo>
                    <a:pt x="211" y="275"/>
                    <a:pt x="213" y="280"/>
                    <a:pt x="214" y="284"/>
                  </a:cubicBezTo>
                  <a:cubicBezTo>
                    <a:pt x="257" y="393"/>
                    <a:pt x="314" y="496"/>
                    <a:pt x="383" y="592"/>
                  </a:cubicBezTo>
                  <a:cubicBezTo>
                    <a:pt x="604" y="898"/>
                    <a:pt x="947" y="1093"/>
                    <a:pt x="1298" y="1217"/>
                  </a:cubicBezTo>
                  <a:cubicBezTo>
                    <a:pt x="1599" y="1319"/>
                    <a:pt x="1913" y="1366"/>
                    <a:pt x="2228" y="1366"/>
                  </a:cubicBezTo>
                  <a:cubicBezTo>
                    <a:pt x="2558" y="1366"/>
                    <a:pt x="2890" y="1315"/>
                    <a:pt x="3209" y="1226"/>
                  </a:cubicBezTo>
                  <a:lnTo>
                    <a:pt x="3209" y="1226"/>
                  </a:lnTo>
                  <a:cubicBezTo>
                    <a:pt x="3157" y="1253"/>
                    <a:pt x="3106" y="1279"/>
                    <a:pt x="3055" y="1304"/>
                  </a:cubicBezTo>
                  <a:cubicBezTo>
                    <a:pt x="2634" y="1521"/>
                    <a:pt x="2257" y="1668"/>
                    <a:pt x="1736" y="1741"/>
                  </a:cubicBezTo>
                  <a:cubicBezTo>
                    <a:pt x="1621" y="1759"/>
                    <a:pt x="1438" y="1775"/>
                    <a:pt x="1262" y="1775"/>
                  </a:cubicBezTo>
                  <a:cubicBezTo>
                    <a:pt x="1186" y="1775"/>
                    <a:pt x="1111" y="1772"/>
                    <a:pt x="1044" y="1765"/>
                  </a:cubicBezTo>
                  <a:cubicBezTo>
                    <a:pt x="895" y="1755"/>
                    <a:pt x="627" y="1684"/>
                    <a:pt x="506" y="1632"/>
                  </a:cubicBezTo>
                  <a:cubicBezTo>
                    <a:pt x="366" y="1569"/>
                    <a:pt x="231" y="1488"/>
                    <a:pt x="114" y="1391"/>
                  </a:cubicBezTo>
                  <a:cubicBezTo>
                    <a:pt x="94" y="1181"/>
                    <a:pt x="119" y="968"/>
                    <a:pt x="141" y="759"/>
                  </a:cubicBezTo>
                  <a:cubicBezTo>
                    <a:pt x="164" y="598"/>
                    <a:pt x="177" y="458"/>
                    <a:pt x="210" y="271"/>
                  </a:cubicBezTo>
                  <a:close/>
                  <a:moveTo>
                    <a:pt x="7363" y="908"/>
                  </a:moveTo>
                  <a:lnTo>
                    <a:pt x="7363" y="908"/>
                  </a:lnTo>
                  <a:cubicBezTo>
                    <a:pt x="7525" y="1005"/>
                    <a:pt x="7684" y="1112"/>
                    <a:pt x="7843" y="1229"/>
                  </a:cubicBezTo>
                  <a:cubicBezTo>
                    <a:pt x="8130" y="1436"/>
                    <a:pt x="8407" y="1659"/>
                    <a:pt x="8706" y="1848"/>
                  </a:cubicBezTo>
                  <a:cubicBezTo>
                    <a:pt x="8976" y="2026"/>
                    <a:pt x="9292" y="2171"/>
                    <a:pt x="9617" y="2171"/>
                  </a:cubicBezTo>
                  <a:cubicBezTo>
                    <a:pt x="9696" y="2171"/>
                    <a:pt x="9776" y="2162"/>
                    <a:pt x="9855" y="2144"/>
                  </a:cubicBezTo>
                  <a:cubicBezTo>
                    <a:pt x="10153" y="2072"/>
                    <a:pt x="10360" y="1906"/>
                    <a:pt x="10509" y="1684"/>
                  </a:cubicBezTo>
                  <a:lnTo>
                    <a:pt x="10509" y="1684"/>
                  </a:lnTo>
                  <a:cubicBezTo>
                    <a:pt x="10518" y="1968"/>
                    <a:pt x="10500" y="2271"/>
                    <a:pt x="10473" y="2471"/>
                  </a:cubicBezTo>
                  <a:cubicBezTo>
                    <a:pt x="10467" y="2580"/>
                    <a:pt x="10429" y="2611"/>
                    <a:pt x="10334" y="2664"/>
                  </a:cubicBezTo>
                  <a:cubicBezTo>
                    <a:pt x="10170" y="2743"/>
                    <a:pt x="9985" y="2779"/>
                    <a:pt x="9796" y="2779"/>
                  </a:cubicBezTo>
                  <a:cubicBezTo>
                    <a:pt x="9391" y="2779"/>
                    <a:pt x="8965" y="2612"/>
                    <a:pt x="8678" y="2342"/>
                  </a:cubicBezTo>
                  <a:cubicBezTo>
                    <a:pt x="8328" y="2035"/>
                    <a:pt x="8160" y="1726"/>
                    <a:pt x="7857" y="1380"/>
                  </a:cubicBezTo>
                  <a:cubicBezTo>
                    <a:pt x="7708" y="1207"/>
                    <a:pt x="7542" y="1050"/>
                    <a:pt x="7363" y="908"/>
                  </a:cubicBezTo>
                  <a:close/>
                  <a:moveTo>
                    <a:pt x="198" y="1"/>
                  </a:moveTo>
                  <a:cubicBezTo>
                    <a:pt x="187" y="1"/>
                    <a:pt x="176" y="4"/>
                    <a:pt x="165" y="11"/>
                  </a:cubicBezTo>
                  <a:cubicBezTo>
                    <a:pt x="92" y="66"/>
                    <a:pt x="105" y="172"/>
                    <a:pt x="87" y="253"/>
                  </a:cubicBezTo>
                  <a:cubicBezTo>
                    <a:pt x="68" y="405"/>
                    <a:pt x="47" y="557"/>
                    <a:pt x="36" y="709"/>
                  </a:cubicBezTo>
                  <a:cubicBezTo>
                    <a:pt x="17" y="954"/>
                    <a:pt x="1" y="1203"/>
                    <a:pt x="11" y="1446"/>
                  </a:cubicBezTo>
                  <a:cubicBezTo>
                    <a:pt x="19" y="1467"/>
                    <a:pt x="36" y="1477"/>
                    <a:pt x="55" y="1478"/>
                  </a:cubicBezTo>
                  <a:cubicBezTo>
                    <a:pt x="398" y="1777"/>
                    <a:pt x="838" y="1887"/>
                    <a:pt x="1295" y="1887"/>
                  </a:cubicBezTo>
                  <a:cubicBezTo>
                    <a:pt x="1829" y="1887"/>
                    <a:pt x="2387" y="1737"/>
                    <a:pt x="2842" y="1562"/>
                  </a:cubicBezTo>
                  <a:cubicBezTo>
                    <a:pt x="3349" y="1374"/>
                    <a:pt x="3807" y="1091"/>
                    <a:pt x="4338" y="851"/>
                  </a:cubicBezTo>
                  <a:cubicBezTo>
                    <a:pt x="4799" y="640"/>
                    <a:pt x="5359" y="453"/>
                    <a:pt x="5884" y="453"/>
                  </a:cubicBezTo>
                  <a:cubicBezTo>
                    <a:pt x="5897" y="453"/>
                    <a:pt x="5911" y="453"/>
                    <a:pt x="5925" y="454"/>
                  </a:cubicBezTo>
                  <a:cubicBezTo>
                    <a:pt x="6040" y="458"/>
                    <a:pt x="6154" y="470"/>
                    <a:pt x="6267" y="490"/>
                  </a:cubicBezTo>
                  <a:cubicBezTo>
                    <a:pt x="6678" y="596"/>
                    <a:pt x="7066" y="858"/>
                    <a:pt x="7379" y="1140"/>
                  </a:cubicBezTo>
                  <a:cubicBezTo>
                    <a:pt x="7941" y="1636"/>
                    <a:pt x="8148" y="2230"/>
                    <a:pt x="8813" y="2671"/>
                  </a:cubicBezTo>
                  <a:cubicBezTo>
                    <a:pt x="9101" y="2852"/>
                    <a:pt x="9433" y="2945"/>
                    <a:pt x="9750" y="2945"/>
                  </a:cubicBezTo>
                  <a:cubicBezTo>
                    <a:pt x="9895" y="2945"/>
                    <a:pt x="10036" y="2926"/>
                    <a:pt x="10169" y="2887"/>
                  </a:cubicBezTo>
                  <a:cubicBezTo>
                    <a:pt x="10262" y="2862"/>
                    <a:pt x="10355" y="2829"/>
                    <a:pt x="10440" y="2782"/>
                  </a:cubicBezTo>
                  <a:lnTo>
                    <a:pt x="10440" y="2782"/>
                  </a:lnTo>
                  <a:cubicBezTo>
                    <a:pt x="10491" y="2760"/>
                    <a:pt x="10537" y="2725"/>
                    <a:pt x="10576" y="2684"/>
                  </a:cubicBezTo>
                  <a:cubicBezTo>
                    <a:pt x="10639" y="2610"/>
                    <a:pt x="10634" y="2565"/>
                    <a:pt x="10658" y="2442"/>
                  </a:cubicBezTo>
                  <a:cubicBezTo>
                    <a:pt x="10669" y="2373"/>
                    <a:pt x="10698" y="2143"/>
                    <a:pt x="10701" y="1993"/>
                  </a:cubicBezTo>
                  <a:cubicBezTo>
                    <a:pt x="10708" y="1819"/>
                    <a:pt x="10701" y="1647"/>
                    <a:pt x="10689" y="1474"/>
                  </a:cubicBezTo>
                  <a:cubicBezTo>
                    <a:pt x="10682" y="1421"/>
                    <a:pt x="10698" y="1360"/>
                    <a:pt x="10674" y="1310"/>
                  </a:cubicBezTo>
                  <a:cubicBezTo>
                    <a:pt x="10654" y="1277"/>
                    <a:pt x="10624" y="1263"/>
                    <a:pt x="10593" y="1263"/>
                  </a:cubicBezTo>
                  <a:cubicBezTo>
                    <a:pt x="10553" y="1263"/>
                    <a:pt x="10513" y="1287"/>
                    <a:pt x="10495" y="1328"/>
                  </a:cubicBezTo>
                  <a:cubicBezTo>
                    <a:pt x="10490" y="1339"/>
                    <a:pt x="10484" y="1350"/>
                    <a:pt x="10479" y="1361"/>
                  </a:cubicBezTo>
                  <a:cubicBezTo>
                    <a:pt x="10478" y="1365"/>
                    <a:pt x="10475" y="1370"/>
                    <a:pt x="10474" y="1374"/>
                  </a:cubicBezTo>
                  <a:cubicBezTo>
                    <a:pt x="10299" y="1770"/>
                    <a:pt x="9975" y="1977"/>
                    <a:pt x="9619" y="1977"/>
                  </a:cubicBezTo>
                  <a:cubicBezTo>
                    <a:pt x="9549" y="1977"/>
                    <a:pt x="9477" y="1968"/>
                    <a:pt x="9405" y="1952"/>
                  </a:cubicBezTo>
                  <a:cubicBezTo>
                    <a:pt x="9121" y="1888"/>
                    <a:pt x="8895" y="1740"/>
                    <a:pt x="8619" y="1554"/>
                  </a:cubicBezTo>
                  <a:cubicBezTo>
                    <a:pt x="8228" y="1282"/>
                    <a:pt x="7862" y="974"/>
                    <a:pt x="7452" y="731"/>
                  </a:cubicBezTo>
                  <a:cubicBezTo>
                    <a:pt x="6998" y="464"/>
                    <a:pt x="6488" y="280"/>
                    <a:pt x="5959" y="258"/>
                  </a:cubicBezTo>
                  <a:cubicBezTo>
                    <a:pt x="5952" y="258"/>
                    <a:pt x="5945" y="258"/>
                    <a:pt x="5937" y="258"/>
                  </a:cubicBezTo>
                  <a:cubicBezTo>
                    <a:pt x="5152" y="258"/>
                    <a:pt x="4439" y="585"/>
                    <a:pt x="3750" y="943"/>
                  </a:cubicBezTo>
                  <a:cubicBezTo>
                    <a:pt x="3277" y="1125"/>
                    <a:pt x="2763" y="1245"/>
                    <a:pt x="2262" y="1245"/>
                  </a:cubicBezTo>
                  <a:cubicBezTo>
                    <a:pt x="1733" y="1245"/>
                    <a:pt x="1218" y="1112"/>
                    <a:pt x="778" y="779"/>
                  </a:cubicBezTo>
                  <a:cubicBezTo>
                    <a:pt x="713" y="736"/>
                    <a:pt x="526" y="545"/>
                    <a:pt x="474" y="443"/>
                  </a:cubicBezTo>
                  <a:cubicBezTo>
                    <a:pt x="391" y="314"/>
                    <a:pt x="388" y="257"/>
                    <a:pt x="326" y="114"/>
                  </a:cubicBezTo>
                  <a:lnTo>
                    <a:pt x="322" y="110"/>
                  </a:lnTo>
                  <a:lnTo>
                    <a:pt x="322" y="109"/>
                  </a:lnTo>
                  <a:cubicBezTo>
                    <a:pt x="320" y="91"/>
                    <a:pt x="310" y="42"/>
                    <a:pt x="296" y="33"/>
                  </a:cubicBezTo>
                  <a:cubicBezTo>
                    <a:pt x="284" y="14"/>
                    <a:pt x="265" y="7"/>
                    <a:pt x="247" y="7"/>
                  </a:cubicBezTo>
                  <a:cubicBezTo>
                    <a:pt x="242" y="7"/>
                    <a:pt x="237" y="8"/>
                    <a:pt x="231" y="9"/>
                  </a:cubicBezTo>
                  <a:cubicBezTo>
                    <a:pt x="221" y="4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35"/>
            <p:cNvSpPr/>
            <p:nvPr/>
          </p:nvSpPr>
          <p:spPr>
            <a:xfrm>
              <a:off x="6014475" y="2718700"/>
              <a:ext cx="77150" cy="44200"/>
            </a:xfrm>
            <a:custGeom>
              <a:avLst/>
              <a:gdLst/>
              <a:ahLst/>
              <a:cxnLst/>
              <a:rect l="l" t="t" r="r" b="b"/>
              <a:pathLst>
                <a:path w="3086" h="1768" extrusionOk="0">
                  <a:moveTo>
                    <a:pt x="97" y="0"/>
                  </a:moveTo>
                  <a:cubicBezTo>
                    <a:pt x="87" y="0"/>
                    <a:pt x="76" y="3"/>
                    <a:pt x="66" y="11"/>
                  </a:cubicBezTo>
                  <a:cubicBezTo>
                    <a:pt x="0" y="73"/>
                    <a:pt x="108" y="117"/>
                    <a:pt x="151" y="149"/>
                  </a:cubicBezTo>
                  <a:cubicBezTo>
                    <a:pt x="253" y="216"/>
                    <a:pt x="354" y="281"/>
                    <a:pt x="454" y="351"/>
                  </a:cubicBezTo>
                  <a:cubicBezTo>
                    <a:pt x="436" y="364"/>
                    <a:pt x="426" y="388"/>
                    <a:pt x="433" y="410"/>
                  </a:cubicBezTo>
                  <a:cubicBezTo>
                    <a:pt x="457" y="459"/>
                    <a:pt x="520" y="491"/>
                    <a:pt x="560" y="530"/>
                  </a:cubicBezTo>
                  <a:cubicBezTo>
                    <a:pt x="601" y="564"/>
                    <a:pt x="643" y="599"/>
                    <a:pt x="684" y="635"/>
                  </a:cubicBezTo>
                  <a:cubicBezTo>
                    <a:pt x="683" y="635"/>
                    <a:pt x="681" y="636"/>
                    <a:pt x="680" y="636"/>
                  </a:cubicBezTo>
                  <a:cubicBezTo>
                    <a:pt x="587" y="688"/>
                    <a:pt x="715" y="767"/>
                    <a:pt x="753" y="812"/>
                  </a:cubicBezTo>
                  <a:cubicBezTo>
                    <a:pt x="787" y="845"/>
                    <a:pt x="822" y="875"/>
                    <a:pt x="855" y="906"/>
                  </a:cubicBezTo>
                  <a:cubicBezTo>
                    <a:pt x="825" y="919"/>
                    <a:pt x="809" y="962"/>
                    <a:pt x="830" y="990"/>
                  </a:cubicBezTo>
                  <a:lnTo>
                    <a:pt x="830" y="990"/>
                  </a:lnTo>
                  <a:cubicBezTo>
                    <a:pt x="829" y="989"/>
                    <a:pt x="829" y="989"/>
                    <a:pt x="828" y="989"/>
                  </a:cubicBezTo>
                  <a:lnTo>
                    <a:pt x="828" y="989"/>
                  </a:lnTo>
                  <a:cubicBezTo>
                    <a:pt x="892" y="1072"/>
                    <a:pt x="967" y="1146"/>
                    <a:pt x="1046" y="1216"/>
                  </a:cubicBezTo>
                  <a:cubicBezTo>
                    <a:pt x="1383" y="1510"/>
                    <a:pt x="1732" y="1716"/>
                    <a:pt x="2168" y="1761"/>
                  </a:cubicBezTo>
                  <a:cubicBezTo>
                    <a:pt x="2209" y="1765"/>
                    <a:pt x="2251" y="1767"/>
                    <a:pt x="2293" y="1767"/>
                  </a:cubicBezTo>
                  <a:cubicBezTo>
                    <a:pt x="2550" y="1767"/>
                    <a:pt x="2815" y="1689"/>
                    <a:pt x="3009" y="1519"/>
                  </a:cubicBezTo>
                  <a:lnTo>
                    <a:pt x="3009" y="1519"/>
                  </a:lnTo>
                  <a:cubicBezTo>
                    <a:pt x="2827" y="1647"/>
                    <a:pt x="2611" y="1697"/>
                    <a:pt x="2400" y="1697"/>
                  </a:cubicBezTo>
                  <a:cubicBezTo>
                    <a:pt x="2396" y="1697"/>
                    <a:pt x="2392" y="1697"/>
                    <a:pt x="2388" y="1697"/>
                  </a:cubicBezTo>
                  <a:cubicBezTo>
                    <a:pt x="2094" y="1679"/>
                    <a:pt x="1824" y="1589"/>
                    <a:pt x="1595" y="1459"/>
                  </a:cubicBezTo>
                  <a:cubicBezTo>
                    <a:pt x="1512" y="1412"/>
                    <a:pt x="1442" y="1367"/>
                    <a:pt x="1378" y="1321"/>
                  </a:cubicBezTo>
                  <a:lnTo>
                    <a:pt x="1378" y="1321"/>
                  </a:lnTo>
                  <a:cubicBezTo>
                    <a:pt x="1631" y="1484"/>
                    <a:pt x="1921" y="1612"/>
                    <a:pt x="2238" y="1617"/>
                  </a:cubicBezTo>
                  <a:cubicBezTo>
                    <a:pt x="2528" y="1610"/>
                    <a:pt x="2828" y="1525"/>
                    <a:pt x="3044" y="1323"/>
                  </a:cubicBezTo>
                  <a:lnTo>
                    <a:pt x="3044" y="1323"/>
                  </a:lnTo>
                  <a:cubicBezTo>
                    <a:pt x="2838" y="1479"/>
                    <a:pt x="2590" y="1533"/>
                    <a:pt x="2348" y="1541"/>
                  </a:cubicBezTo>
                  <a:cubicBezTo>
                    <a:pt x="2332" y="1541"/>
                    <a:pt x="2315" y="1542"/>
                    <a:pt x="2299" y="1542"/>
                  </a:cubicBezTo>
                  <a:cubicBezTo>
                    <a:pt x="2036" y="1542"/>
                    <a:pt x="1814" y="1450"/>
                    <a:pt x="1579" y="1323"/>
                  </a:cubicBezTo>
                  <a:cubicBezTo>
                    <a:pt x="1397" y="1223"/>
                    <a:pt x="1255" y="1114"/>
                    <a:pt x="1108" y="989"/>
                  </a:cubicBezTo>
                  <a:lnTo>
                    <a:pt x="1108" y="989"/>
                  </a:lnTo>
                  <a:cubicBezTo>
                    <a:pt x="1421" y="1241"/>
                    <a:pt x="1777" y="1464"/>
                    <a:pt x="2185" y="1494"/>
                  </a:cubicBezTo>
                  <a:cubicBezTo>
                    <a:pt x="2203" y="1495"/>
                    <a:pt x="2221" y="1496"/>
                    <a:pt x="2240" y="1496"/>
                  </a:cubicBezTo>
                  <a:cubicBezTo>
                    <a:pt x="2541" y="1496"/>
                    <a:pt x="2844" y="1377"/>
                    <a:pt x="3055" y="1161"/>
                  </a:cubicBezTo>
                  <a:lnTo>
                    <a:pt x="3055" y="1161"/>
                  </a:lnTo>
                  <a:cubicBezTo>
                    <a:pt x="2854" y="1326"/>
                    <a:pt x="2609" y="1408"/>
                    <a:pt x="2369" y="1418"/>
                  </a:cubicBezTo>
                  <a:cubicBezTo>
                    <a:pt x="2355" y="1419"/>
                    <a:pt x="2341" y="1419"/>
                    <a:pt x="2326" y="1419"/>
                  </a:cubicBezTo>
                  <a:cubicBezTo>
                    <a:pt x="2059" y="1419"/>
                    <a:pt x="1824" y="1328"/>
                    <a:pt x="1571" y="1190"/>
                  </a:cubicBezTo>
                  <a:cubicBezTo>
                    <a:pt x="1373" y="1069"/>
                    <a:pt x="1200" y="929"/>
                    <a:pt x="1026" y="781"/>
                  </a:cubicBezTo>
                  <a:lnTo>
                    <a:pt x="1026" y="781"/>
                  </a:lnTo>
                  <a:cubicBezTo>
                    <a:pt x="1153" y="878"/>
                    <a:pt x="1282" y="974"/>
                    <a:pt x="1426" y="1069"/>
                  </a:cubicBezTo>
                  <a:cubicBezTo>
                    <a:pt x="1706" y="1260"/>
                    <a:pt x="1981" y="1365"/>
                    <a:pt x="2249" y="1365"/>
                  </a:cubicBezTo>
                  <a:cubicBezTo>
                    <a:pt x="2537" y="1365"/>
                    <a:pt x="2817" y="1244"/>
                    <a:pt x="3086" y="981"/>
                  </a:cubicBezTo>
                  <a:lnTo>
                    <a:pt x="3086" y="981"/>
                  </a:lnTo>
                  <a:cubicBezTo>
                    <a:pt x="2820" y="1191"/>
                    <a:pt x="2564" y="1286"/>
                    <a:pt x="2306" y="1286"/>
                  </a:cubicBezTo>
                  <a:cubicBezTo>
                    <a:pt x="2052" y="1286"/>
                    <a:pt x="1797" y="1193"/>
                    <a:pt x="1533" y="1026"/>
                  </a:cubicBezTo>
                  <a:cubicBezTo>
                    <a:pt x="1139" y="774"/>
                    <a:pt x="834" y="495"/>
                    <a:pt x="444" y="225"/>
                  </a:cubicBezTo>
                  <a:cubicBezTo>
                    <a:pt x="357" y="163"/>
                    <a:pt x="271" y="101"/>
                    <a:pt x="182" y="43"/>
                  </a:cubicBezTo>
                  <a:cubicBezTo>
                    <a:pt x="156" y="29"/>
                    <a:pt x="127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35"/>
            <p:cNvSpPr/>
            <p:nvPr/>
          </p:nvSpPr>
          <p:spPr>
            <a:xfrm>
              <a:off x="5835375" y="2716400"/>
              <a:ext cx="49350" cy="25400"/>
            </a:xfrm>
            <a:custGeom>
              <a:avLst/>
              <a:gdLst/>
              <a:ahLst/>
              <a:cxnLst/>
              <a:rect l="l" t="t" r="r" b="b"/>
              <a:pathLst>
                <a:path w="1974" h="1016" extrusionOk="0">
                  <a:moveTo>
                    <a:pt x="13" y="0"/>
                  </a:moveTo>
                  <a:cubicBezTo>
                    <a:pt x="245" y="370"/>
                    <a:pt x="618" y="640"/>
                    <a:pt x="1025" y="798"/>
                  </a:cubicBezTo>
                  <a:cubicBezTo>
                    <a:pt x="1155" y="844"/>
                    <a:pt x="1290" y="875"/>
                    <a:pt x="1428" y="895"/>
                  </a:cubicBezTo>
                  <a:cubicBezTo>
                    <a:pt x="1402" y="892"/>
                    <a:pt x="1371" y="888"/>
                    <a:pt x="1329" y="883"/>
                  </a:cubicBezTo>
                  <a:cubicBezTo>
                    <a:pt x="1155" y="856"/>
                    <a:pt x="780" y="779"/>
                    <a:pt x="600" y="674"/>
                  </a:cubicBezTo>
                  <a:cubicBezTo>
                    <a:pt x="490" y="619"/>
                    <a:pt x="351" y="527"/>
                    <a:pt x="271" y="465"/>
                  </a:cubicBezTo>
                  <a:cubicBezTo>
                    <a:pt x="164" y="382"/>
                    <a:pt x="64" y="289"/>
                    <a:pt x="1" y="170"/>
                  </a:cubicBezTo>
                  <a:lnTo>
                    <a:pt x="1" y="170"/>
                  </a:lnTo>
                  <a:cubicBezTo>
                    <a:pt x="125" y="460"/>
                    <a:pt x="431" y="682"/>
                    <a:pt x="704" y="825"/>
                  </a:cubicBezTo>
                  <a:cubicBezTo>
                    <a:pt x="866" y="902"/>
                    <a:pt x="1037" y="955"/>
                    <a:pt x="1212" y="989"/>
                  </a:cubicBezTo>
                  <a:cubicBezTo>
                    <a:pt x="1286" y="1001"/>
                    <a:pt x="1362" y="1016"/>
                    <a:pt x="1439" y="1016"/>
                  </a:cubicBezTo>
                  <a:cubicBezTo>
                    <a:pt x="1464" y="1016"/>
                    <a:pt x="1490" y="1014"/>
                    <a:pt x="1516" y="1010"/>
                  </a:cubicBezTo>
                  <a:cubicBezTo>
                    <a:pt x="1552" y="996"/>
                    <a:pt x="1561" y="945"/>
                    <a:pt x="1533" y="921"/>
                  </a:cubicBezTo>
                  <a:cubicBezTo>
                    <a:pt x="1521" y="912"/>
                    <a:pt x="1515" y="908"/>
                    <a:pt x="1511" y="907"/>
                  </a:cubicBezTo>
                  <a:lnTo>
                    <a:pt x="1511" y="907"/>
                  </a:lnTo>
                  <a:cubicBezTo>
                    <a:pt x="1592" y="916"/>
                    <a:pt x="1673" y="921"/>
                    <a:pt x="1754" y="923"/>
                  </a:cubicBezTo>
                  <a:cubicBezTo>
                    <a:pt x="1766" y="923"/>
                    <a:pt x="1778" y="924"/>
                    <a:pt x="1790" y="924"/>
                  </a:cubicBezTo>
                  <a:cubicBezTo>
                    <a:pt x="1824" y="924"/>
                    <a:pt x="1857" y="923"/>
                    <a:pt x="1891" y="921"/>
                  </a:cubicBezTo>
                  <a:cubicBezTo>
                    <a:pt x="1893" y="921"/>
                    <a:pt x="1895" y="921"/>
                    <a:pt x="1897" y="921"/>
                  </a:cubicBezTo>
                  <a:cubicBezTo>
                    <a:pt x="1936" y="921"/>
                    <a:pt x="1973" y="896"/>
                    <a:pt x="1963" y="852"/>
                  </a:cubicBezTo>
                  <a:cubicBezTo>
                    <a:pt x="1947" y="801"/>
                    <a:pt x="1885" y="815"/>
                    <a:pt x="1843" y="810"/>
                  </a:cubicBezTo>
                  <a:cubicBezTo>
                    <a:pt x="1746" y="808"/>
                    <a:pt x="1650" y="805"/>
                    <a:pt x="1555" y="796"/>
                  </a:cubicBezTo>
                  <a:cubicBezTo>
                    <a:pt x="1006" y="742"/>
                    <a:pt x="404" y="485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35"/>
            <p:cNvSpPr/>
            <p:nvPr/>
          </p:nvSpPr>
          <p:spPr>
            <a:xfrm>
              <a:off x="5906600" y="2710600"/>
              <a:ext cx="42150" cy="45375"/>
            </a:xfrm>
            <a:custGeom>
              <a:avLst/>
              <a:gdLst/>
              <a:ahLst/>
              <a:cxnLst/>
              <a:rect l="l" t="t" r="r" b="b"/>
              <a:pathLst>
                <a:path w="1686" h="1815" extrusionOk="0">
                  <a:moveTo>
                    <a:pt x="1456" y="126"/>
                  </a:moveTo>
                  <a:lnTo>
                    <a:pt x="1456" y="126"/>
                  </a:lnTo>
                  <a:cubicBezTo>
                    <a:pt x="1442" y="145"/>
                    <a:pt x="1431" y="162"/>
                    <a:pt x="1420" y="180"/>
                  </a:cubicBezTo>
                  <a:cubicBezTo>
                    <a:pt x="1414" y="171"/>
                    <a:pt x="1406" y="162"/>
                    <a:pt x="1397" y="157"/>
                  </a:cubicBezTo>
                  <a:lnTo>
                    <a:pt x="1456" y="126"/>
                  </a:lnTo>
                  <a:close/>
                  <a:moveTo>
                    <a:pt x="1282" y="455"/>
                  </a:moveTo>
                  <a:lnTo>
                    <a:pt x="1282" y="455"/>
                  </a:lnTo>
                  <a:cubicBezTo>
                    <a:pt x="1273" y="476"/>
                    <a:pt x="1266" y="495"/>
                    <a:pt x="1258" y="516"/>
                  </a:cubicBezTo>
                  <a:cubicBezTo>
                    <a:pt x="1253" y="513"/>
                    <a:pt x="1247" y="512"/>
                    <a:pt x="1240" y="511"/>
                  </a:cubicBezTo>
                  <a:cubicBezTo>
                    <a:pt x="1255" y="492"/>
                    <a:pt x="1268" y="474"/>
                    <a:pt x="1282" y="455"/>
                  </a:cubicBezTo>
                  <a:close/>
                  <a:moveTo>
                    <a:pt x="836" y="625"/>
                  </a:moveTo>
                  <a:lnTo>
                    <a:pt x="836" y="625"/>
                  </a:lnTo>
                  <a:cubicBezTo>
                    <a:pt x="630" y="899"/>
                    <a:pt x="457" y="1197"/>
                    <a:pt x="263" y="1483"/>
                  </a:cubicBezTo>
                  <a:cubicBezTo>
                    <a:pt x="482" y="1233"/>
                    <a:pt x="686" y="974"/>
                    <a:pt x="905" y="726"/>
                  </a:cubicBezTo>
                  <a:cubicBezTo>
                    <a:pt x="923" y="703"/>
                    <a:pt x="943" y="683"/>
                    <a:pt x="963" y="662"/>
                  </a:cubicBezTo>
                  <a:lnTo>
                    <a:pt x="963" y="662"/>
                  </a:lnTo>
                  <a:cubicBezTo>
                    <a:pt x="737" y="995"/>
                    <a:pt x="514" y="1315"/>
                    <a:pt x="238" y="1609"/>
                  </a:cubicBezTo>
                  <a:cubicBezTo>
                    <a:pt x="478" y="1406"/>
                    <a:pt x="691" y="1175"/>
                    <a:pt x="895" y="937"/>
                  </a:cubicBezTo>
                  <a:cubicBezTo>
                    <a:pt x="954" y="868"/>
                    <a:pt x="1009" y="805"/>
                    <a:pt x="1060" y="743"/>
                  </a:cubicBezTo>
                  <a:lnTo>
                    <a:pt x="1060" y="743"/>
                  </a:lnTo>
                  <a:cubicBezTo>
                    <a:pt x="989" y="865"/>
                    <a:pt x="902" y="1010"/>
                    <a:pt x="836" y="1097"/>
                  </a:cubicBezTo>
                  <a:cubicBezTo>
                    <a:pt x="725" y="1252"/>
                    <a:pt x="572" y="1413"/>
                    <a:pt x="415" y="1557"/>
                  </a:cubicBezTo>
                  <a:cubicBezTo>
                    <a:pt x="630" y="1403"/>
                    <a:pt x="828" y="1227"/>
                    <a:pt x="1000" y="1026"/>
                  </a:cubicBezTo>
                  <a:cubicBezTo>
                    <a:pt x="1041" y="979"/>
                    <a:pt x="1088" y="918"/>
                    <a:pt x="1132" y="857"/>
                  </a:cubicBezTo>
                  <a:lnTo>
                    <a:pt x="1132" y="857"/>
                  </a:lnTo>
                  <a:cubicBezTo>
                    <a:pt x="1121" y="883"/>
                    <a:pt x="1109" y="909"/>
                    <a:pt x="1096" y="935"/>
                  </a:cubicBezTo>
                  <a:cubicBezTo>
                    <a:pt x="972" y="1192"/>
                    <a:pt x="776" y="1406"/>
                    <a:pt x="597" y="1519"/>
                  </a:cubicBezTo>
                  <a:cubicBezTo>
                    <a:pt x="444" y="1619"/>
                    <a:pt x="338" y="1674"/>
                    <a:pt x="166" y="1710"/>
                  </a:cubicBezTo>
                  <a:cubicBezTo>
                    <a:pt x="158" y="1711"/>
                    <a:pt x="146" y="1712"/>
                    <a:pt x="137" y="1712"/>
                  </a:cubicBezTo>
                  <a:cubicBezTo>
                    <a:pt x="133" y="1712"/>
                    <a:pt x="130" y="1712"/>
                    <a:pt x="128" y="1711"/>
                  </a:cubicBezTo>
                  <a:lnTo>
                    <a:pt x="124" y="1711"/>
                  </a:lnTo>
                  <a:cubicBezTo>
                    <a:pt x="125" y="1678"/>
                    <a:pt x="138" y="1630"/>
                    <a:pt x="148" y="1586"/>
                  </a:cubicBezTo>
                  <a:cubicBezTo>
                    <a:pt x="195" y="1279"/>
                    <a:pt x="382" y="985"/>
                    <a:pt x="639" y="726"/>
                  </a:cubicBezTo>
                  <a:lnTo>
                    <a:pt x="639" y="726"/>
                  </a:lnTo>
                  <a:cubicBezTo>
                    <a:pt x="508" y="899"/>
                    <a:pt x="396" y="1087"/>
                    <a:pt x="313" y="1288"/>
                  </a:cubicBezTo>
                  <a:cubicBezTo>
                    <a:pt x="457" y="1042"/>
                    <a:pt x="619" y="863"/>
                    <a:pt x="815" y="645"/>
                  </a:cubicBezTo>
                  <a:lnTo>
                    <a:pt x="836" y="625"/>
                  </a:lnTo>
                  <a:close/>
                  <a:moveTo>
                    <a:pt x="1599" y="0"/>
                  </a:moveTo>
                  <a:cubicBezTo>
                    <a:pt x="1579" y="0"/>
                    <a:pt x="1572" y="14"/>
                    <a:pt x="1556" y="22"/>
                  </a:cubicBezTo>
                  <a:cubicBezTo>
                    <a:pt x="1530" y="42"/>
                    <a:pt x="1520" y="51"/>
                    <a:pt x="1492" y="82"/>
                  </a:cubicBezTo>
                  <a:cubicBezTo>
                    <a:pt x="1389" y="121"/>
                    <a:pt x="1287" y="167"/>
                    <a:pt x="1189" y="217"/>
                  </a:cubicBezTo>
                  <a:lnTo>
                    <a:pt x="1188" y="216"/>
                  </a:lnTo>
                  <a:cubicBezTo>
                    <a:pt x="1179" y="207"/>
                    <a:pt x="1169" y="203"/>
                    <a:pt x="1160" y="203"/>
                  </a:cubicBezTo>
                  <a:cubicBezTo>
                    <a:pt x="1140" y="203"/>
                    <a:pt x="1121" y="219"/>
                    <a:pt x="1107" y="234"/>
                  </a:cubicBezTo>
                  <a:cubicBezTo>
                    <a:pt x="1080" y="258"/>
                    <a:pt x="1052" y="284"/>
                    <a:pt x="1025" y="309"/>
                  </a:cubicBezTo>
                  <a:cubicBezTo>
                    <a:pt x="612" y="557"/>
                    <a:pt x="264" y="909"/>
                    <a:pt x="106" y="1371"/>
                  </a:cubicBezTo>
                  <a:cubicBezTo>
                    <a:pt x="71" y="1478"/>
                    <a:pt x="42" y="1586"/>
                    <a:pt x="22" y="1695"/>
                  </a:cubicBezTo>
                  <a:cubicBezTo>
                    <a:pt x="0" y="1781"/>
                    <a:pt x="59" y="1814"/>
                    <a:pt x="131" y="1814"/>
                  </a:cubicBezTo>
                  <a:cubicBezTo>
                    <a:pt x="138" y="1814"/>
                    <a:pt x="144" y="1814"/>
                    <a:pt x="151" y="1813"/>
                  </a:cubicBezTo>
                  <a:cubicBezTo>
                    <a:pt x="292" y="1798"/>
                    <a:pt x="423" y="1736"/>
                    <a:pt x="546" y="1670"/>
                  </a:cubicBezTo>
                  <a:cubicBezTo>
                    <a:pt x="738" y="1563"/>
                    <a:pt x="913" y="1424"/>
                    <a:pt x="1042" y="1247"/>
                  </a:cubicBezTo>
                  <a:cubicBezTo>
                    <a:pt x="1109" y="1161"/>
                    <a:pt x="1211" y="988"/>
                    <a:pt x="1271" y="842"/>
                  </a:cubicBezTo>
                  <a:cubicBezTo>
                    <a:pt x="1334" y="696"/>
                    <a:pt x="1374" y="541"/>
                    <a:pt x="1435" y="393"/>
                  </a:cubicBezTo>
                  <a:cubicBezTo>
                    <a:pt x="1442" y="372"/>
                    <a:pt x="1520" y="208"/>
                    <a:pt x="1571" y="145"/>
                  </a:cubicBezTo>
                  <a:cubicBezTo>
                    <a:pt x="1579" y="136"/>
                    <a:pt x="1618" y="90"/>
                    <a:pt x="1632" y="79"/>
                  </a:cubicBezTo>
                  <a:cubicBezTo>
                    <a:pt x="1633" y="78"/>
                    <a:pt x="1633" y="78"/>
                    <a:pt x="1633" y="77"/>
                  </a:cubicBezTo>
                  <a:lnTo>
                    <a:pt x="1636" y="75"/>
                  </a:lnTo>
                  <a:cubicBezTo>
                    <a:pt x="1639" y="72"/>
                    <a:pt x="1643" y="67"/>
                    <a:pt x="1644" y="62"/>
                  </a:cubicBezTo>
                  <a:cubicBezTo>
                    <a:pt x="1649" y="52"/>
                    <a:pt x="1649" y="40"/>
                    <a:pt x="1646" y="32"/>
                  </a:cubicBezTo>
                  <a:cubicBezTo>
                    <a:pt x="1658" y="25"/>
                    <a:pt x="1673" y="18"/>
                    <a:pt x="1685" y="13"/>
                  </a:cubicBezTo>
                  <a:lnTo>
                    <a:pt x="1685" y="13"/>
                  </a:lnTo>
                  <a:cubicBezTo>
                    <a:pt x="1672" y="17"/>
                    <a:pt x="1657" y="22"/>
                    <a:pt x="1644" y="28"/>
                  </a:cubicBezTo>
                  <a:cubicBezTo>
                    <a:pt x="1641" y="18"/>
                    <a:pt x="1634" y="11"/>
                    <a:pt x="1627" y="6"/>
                  </a:cubicBezTo>
                  <a:cubicBezTo>
                    <a:pt x="1615" y="2"/>
                    <a:pt x="1606" y="0"/>
                    <a:pt x="1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35"/>
            <p:cNvSpPr/>
            <p:nvPr/>
          </p:nvSpPr>
          <p:spPr>
            <a:xfrm>
              <a:off x="5958650" y="2681825"/>
              <a:ext cx="49500" cy="29600"/>
            </a:xfrm>
            <a:custGeom>
              <a:avLst/>
              <a:gdLst/>
              <a:ahLst/>
              <a:cxnLst/>
              <a:rect l="l" t="t" r="r" b="b"/>
              <a:pathLst>
                <a:path w="1980" h="1184" extrusionOk="0">
                  <a:moveTo>
                    <a:pt x="413" y="121"/>
                  </a:moveTo>
                  <a:cubicBezTo>
                    <a:pt x="548" y="121"/>
                    <a:pt x="712" y="156"/>
                    <a:pt x="858" y="210"/>
                  </a:cubicBezTo>
                  <a:cubicBezTo>
                    <a:pt x="998" y="265"/>
                    <a:pt x="1151" y="370"/>
                    <a:pt x="1284" y="512"/>
                  </a:cubicBezTo>
                  <a:cubicBezTo>
                    <a:pt x="1073" y="345"/>
                    <a:pt x="824" y="230"/>
                    <a:pt x="561" y="175"/>
                  </a:cubicBezTo>
                  <a:lnTo>
                    <a:pt x="561" y="175"/>
                  </a:lnTo>
                  <a:cubicBezTo>
                    <a:pt x="815" y="273"/>
                    <a:pt x="1017" y="416"/>
                    <a:pt x="1198" y="595"/>
                  </a:cubicBezTo>
                  <a:cubicBezTo>
                    <a:pt x="947" y="427"/>
                    <a:pt x="688" y="297"/>
                    <a:pt x="399" y="163"/>
                  </a:cubicBezTo>
                  <a:lnTo>
                    <a:pt x="399" y="163"/>
                  </a:lnTo>
                  <a:cubicBezTo>
                    <a:pt x="630" y="308"/>
                    <a:pt x="873" y="490"/>
                    <a:pt x="1085" y="653"/>
                  </a:cubicBezTo>
                  <a:cubicBezTo>
                    <a:pt x="864" y="539"/>
                    <a:pt x="651" y="410"/>
                    <a:pt x="455" y="256"/>
                  </a:cubicBezTo>
                  <a:lnTo>
                    <a:pt x="455" y="256"/>
                  </a:lnTo>
                  <a:cubicBezTo>
                    <a:pt x="549" y="361"/>
                    <a:pt x="651" y="454"/>
                    <a:pt x="760" y="538"/>
                  </a:cubicBezTo>
                  <a:cubicBezTo>
                    <a:pt x="606" y="443"/>
                    <a:pt x="468" y="343"/>
                    <a:pt x="378" y="260"/>
                  </a:cubicBezTo>
                  <a:cubicBezTo>
                    <a:pt x="319" y="204"/>
                    <a:pt x="284" y="167"/>
                    <a:pt x="262" y="139"/>
                  </a:cubicBezTo>
                  <a:cubicBezTo>
                    <a:pt x="306" y="127"/>
                    <a:pt x="357" y="121"/>
                    <a:pt x="413" y="121"/>
                  </a:cubicBezTo>
                  <a:close/>
                  <a:moveTo>
                    <a:pt x="1627" y="925"/>
                  </a:moveTo>
                  <a:cubicBezTo>
                    <a:pt x="1651" y="953"/>
                    <a:pt x="1673" y="981"/>
                    <a:pt x="1698" y="1008"/>
                  </a:cubicBezTo>
                  <a:cubicBezTo>
                    <a:pt x="1697" y="1008"/>
                    <a:pt x="1697" y="1007"/>
                    <a:pt x="1695" y="1007"/>
                  </a:cubicBezTo>
                  <a:cubicBezTo>
                    <a:pt x="1674" y="994"/>
                    <a:pt x="1654" y="983"/>
                    <a:pt x="1635" y="973"/>
                  </a:cubicBezTo>
                  <a:cubicBezTo>
                    <a:pt x="1636" y="963"/>
                    <a:pt x="1636" y="955"/>
                    <a:pt x="1633" y="946"/>
                  </a:cubicBezTo>
                  <a:cubicBezTo>
                    <a:pt x="1631" y="941"/>
                    <a:pt x="1628" y="935"/>
                    <a:pt x="1625" y="930"/>
                  </a:cubicBezTo>
                  <a:cubicBezTo>
                    <a:pt x="1626" y="928"/>
                    <a:pt x="1626" y="926"/>
                    <a:pt x="1627" y="925"/>
                  </a:cubicBezTo>
                  <a:close/>
                  <a:moveTo>
                    <a:pt x="400" y="1"/>
                  </a:moveTo>
                  <a:cubicBezTo>
                    <a:pt x="223" y="1"/>
                    <a:pt x="1" y="53"/>
                    <a:pt x="182" y="225"/>
                  </a:cubicBezTo>
                  <a:cubicBezTo>
                    <a:pt x="385" y="435"/>
                    <a:pt x="564" y="567"/>
                    <a:pt x="817" y="713"/>
                  </a:cubicBezTo>
                  <a:cubicBezTo>
                    <a:pt x="1033" y="826"/>
                    <a:pt x="1266" y="894"/>
                    <a:pt x="1496" y="975"/>
                  </a:cubicBezTo>
                  <a:cubicBezTo>
                    <a:pt x="1513" y="988"/>
                    <a:pt x="1506" y="983"/>
                    <a:pt x="1539" y="1008"/>
                  </a:cubicBezTo>
                  <a:cubicBezTo>
                    <a:pt x="1550" y="1015"/>
                    <a:pt x="1563" y="1020"/>
                    <a:pt x="1577" y="1020"/>
                  </a:cubicBezTo>
                  <a:cubicBezTo>
                    <a:pt x="1586" y="1020"/>
                    <a:pt x="1595" y="1018"/>
                    <a:pt x="1604" y="1014"/>
                  </a:cubicBezTo>
                  <a:cubicBezTo>
                    <a:pt x="1625" y="1022"/>
                    <a:pt x="1646" y="1029"/>
                    <a:pt x="1667" y="1038"/>
                  </a:cubicBezTo>
                  <a:cubicBezTo>
                    <a:pt x="1698" y="1052"/>
                    <a:pt x="1734" y="1066"/>
                    <a:pt x="1770" y="1082"/>
                  </a:cubicBezTo>
                  <a:lnTo>
                    <a:pt x="1792" y="1103"/>
                  </a:lnTo>
                  <a:cubicBezTo>
                    <a:pt x="1850" y="1150"/>
                    <a:pt x="1857" y="1178"/>
                    <a:pt x="1910" y="1184"/>
                  </a:cubicBezTo>
                  <a:cubicBezTo>
                    <a:pt x="1918" y="1184"/>
                    <a:pt x="1924" y="1183"/>
                    <a:pt x="1931" y="1180"/>
                  </a:cubicBezTo>
                  <a:cubicBezTo>
                    <a:pt x="1958" y="1170"/>
                    <a:pt x="1979" y="1144"/>
                    <a:pt x="1979" y="1114"/>
                  </a:cubicBezTo>
                  <a:cubicBezTo>
                    <a:pt x="1977" y="1062"/>
                    <a:pt x="1923" y="1038"/>
                    <a:pt x="1893" y="1004"/>
                  </a:cubicBezTo>
                  <a:cubicBezTo>
                    <a:pt x="1812" y="931"/>
                    <a:pt x="1742" y="849"/>
                    <a:pt x="1673" y="764"/>
                  </a:cubicBezTo>
                  <a:cubicBezTo>
                    <a:pt x="1335" y="318"/>
                    <a:pt x="1026" y="26"/>
                    <a:pt x="435" y="1"/>
                  </a:cubicBezTo>
                  <a:cubicBezTo>
                    <a:pt x="424" y="1"/>
                    <a:pt x="412" y="1"/>
                    <a:pt x="4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CE82A81-3F40-E94A-47F6-C7DDB20A49F4}"/>
              </a:ext>
            </a:extLst>
          </p:cNvPr>
          <p:cNvSpPr txBox="1"/>
          <p:nvPr/>
        </p:nvSpPr>
        <p:spPr>
          <a:xfrm>
            <a:off x="5069865" y="1421880"/>
            <a:ext cx="3761716" cy="12311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sr-Cyrl-RS" sz="1200" i="1" u="sng" dirty="0">
                <a:solidFill>
                  <a:schemeClr val="accent3">
                    <a:lumMod val="95000"/>
                  </a:schemeClr>
                </a:solidFill>
              </a:rPr>
              <a:t>,,</a:t>
            </a:r>
            <a:r>
              <a:rPr lang="sr-Cyrl-RS" sz="1200" i="1" u="sng" kern="100" dirty="0">
                <a:solidFill>
                  <a:schemeClr val="accent3">
                    <a:lumMod val="95000"/>
                  </a:schemeClr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Кад ти ова вода, кад покупи воду унутру, све с тацне, она шоља, значи да си добар, а ако вода изађе, ондај ниси. Морам још једном да ти радим. Наш, јер оно покупи воду и то ти онда фукне то ту, готово. Ако пусти воду, онда те и даље боли.“</a:t>
            </a:r>
            <a:endParaRPr lang="en-US" sz="1200" i="1" u="sng" kern="100" dirty="0">
              <a:solidFill>
                <a:schemeClr val="accent3">
                  <a:lumMod val="95000"/>
                </a:schemeClr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endParaRPr lang="en-US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B0DD526-7373-E6DA-2347-1668423AD44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-458" t="6177" r="458" b="10833"/>
          <a:stretch/>
        </p:blipFill>
        <p:spPr>
          <a:xfrm>
            <a:off x="5712956" y="2526031"/>
            <a:ext cx="2148840" cy="22291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3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4" name="Google Shape;13754;p3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Саливање воде</a:t>
            </a:r>
            <a:endParaRPr dirty="0"/>
          </a:p>
        </p:txBody>
      </p:sp>
      <p:grpSp>
        <p:nvGrpSpPr>
          <p:cNvPr id="13759" name="Google Shape;13759;p34"/>
          <p:cNvGrpSpPr/>
          <p:nvPr/>
        </p:nvGrpSpPr>
        <p:grpSpPr>
          <a:xfrm>
            <a:off x="945326" y="216818"/>
            <a:ext cx="613300" cy="599278"/>
            <a:chOff x="4172200" y="878200"/>
            <a:chExt cx="80775" cy="78925"/>
          </a:xfrm>
        </p:grpSpPr>
        <p:sp>
          <p:nvSpPr>
            <p:cNvPr id="13760" name="Google Shape;13760;p34"/>
            <p:cNvSpPr/>
            <p:nvPr/>
          </p:nvSpPr>
          <p:spPr>
            <a:xfrm>
              <a:off x="4172200" y="878200"/>
              <a:ext cx="80775" cy="78925"/>
            </a:xfrm>
            <a:custGeom>
              <a:avLst/>
              <a:gdLst/>
              <a:ahLst/>
              <a:cxnLst/>
              <a:rect l="l" t="t" r="r" b="b"/>
              <a:pathLst>
                <a:path w="3231" h="3157" extrusionOk="0">
                  <a:moveTo>
                    <a:pt x="1606" y="75"/>
                  </a:moveTo>
                  <a:cubicBezTo>
                    <a:pt x="1606" y="82"/>
                    <a:pt x="1607" y="88"/>
                    <a:pt x="1608" y="97"/>
                  </a:cubicBezTo>
                  <a:cubicBezTo>
                    <a:pt x="1681" y="626"/>
                    <a:pt x="1644" y="1671"/>
                    <a:pt x="1648" y="2413"/>
                  </a:cubicBezTo>
                  <a:cubicBezTo>
                    <a:pt x="1648" y="2569"/>
                    <a:pt x="1648" y="2727"/>
                    <a:pt x="1650" y="2883"/>
                  </a:cubicBezTo>
                  <a:cubicBezTo>
                    <a:pt x="1654" y="2943"/>
                    <a:pt x="1648" y="3005"/>
                    <a:pt x="1655" y="3064"/>
                  </a:cubicBezTo>
                  <a:cubicBezTo>
                    <a:pt x="1500" y="3057"/>
                    <a:pt x="1365" y="3026"/>
                    <a:pt x="1197" y="2971"/>
                  </a:cubicBezTo>
                  <a:cubicBezTo>
                    <a:pt x="1016" y="2913"/>
                    <a:pt x="887" y="2864"/>
                    <a:pt x="726" y="2755"/>
                  </a:cubicBezTo>
                  <a:cubicBezTo>
                    <a:pt x="466" y="2586"/>
                    <a:pt x="289" y="2311"/>
                    <a:pt x="193" y="2001"/>
                  </a:cubicBezTo>
                  <a:cubicBezTo>
                    <a:pt x="44" y="1550"/>
                    <a:pt x="213" y="962"/>
                    <a:pt x="489" y="609"/>
                  </a:cubicBezTo>
                  <a:cubicBezTo>
                    <a:pt x="645" y="422"/>
                    <a:pt x="930" y="272"/>
                    <a:pt x="1135" y="180"/>
                  </a:cubicBezTo>
                  <a:cubicBezTo>
                    <a:pt x="1292" y="112"/>
                    <a:pt x="1448" y="80"/>
                    <a:pt x="1606" y="75"/>
                  </a:cubicBezTo>
                  <a:close/>
                  <a:moveTo>
                    <a:pt x="1723" y="76"/>
                  </a:moveTo>
                  <a:cubicBezTo>
                    <a:pt x="1759" y="77"/>
                    <a:pt x="1796" y="80"/>
                    <a:pt x="1831" y="84"/>
                  </a:cubicBezTo>
                  <a:cubicBezTo>
                    <a:pt x="1833" y="85"/>
                    <a:pt x="1834" y="85"/>
                    <a:pt x="1837" y="86"/>
                  </a:cubicBezTo>
                  <a:cubicBezTo>
                    <a:pt x="2042" y="113"/>
                    <a:pt x="2233" y="179"/>
                    <a:pt x="2402" y="277"/>
                  </a:cubicBezTo>
                  <a:cubicBezTo>
                    <a:pt x="2571" y="384"/>
                    <a:pt x="2720" y="527"/>
                    <a:pt x="2843" y="676"/>
                  </a:cubicBezTo>
                  <a:cubicBezTo>
                    <a:pt x="2882" y="731"/>
                    <a:pt x="2918" y="790"/>
                    <a:pt x="2952" y="853"/>
                  </a:cubicBezTo>
                  <a:cubicBezTo>
                    <a:pt x="2968" y="880"/>
                    <a:pt x="2981" y="914"/>
                    <a:pt x="2995" y="943"/>
                  </a:cubicBezTo>
                  <a:cubicBezTo>
                    <a:pt x="3046" y="1069"/>
                    <a:pt x="3080" y="1207"/>
                    <a:pt x="3097" y="1350"/>
                  </a:cubicBezTo>
                  <a:cubicBezTo>
                    <a:pt x="3118" y="1487"/>
                    <a:pt x="3138" y="1653"/>
                    <a:pt x="3120" y="1822"/>
                  </a:cubicBezTo>
                  <a:cubicBezTo>
                    <a:pt x="3100" y="2002"/>
                    <a:pt x="3033" y="2222"/>
                    <a:pt x="2920" y="2398"/>
                  </a:cubicBezTo>
                  <a:cubicBezTo>
                    <a:pt x="2823" y="2548"/>
                    <a:pt x="2647" y="2732"/>
                    <a:pt x="2507" y="2832"/>
                  </a:cubicBezTo>
                  <a:cubicBezTo>
                    <a:pt x="2280" y="2988"/>
                    <a:pt x="2030" y="3056"/>
                    <a:pt x="1773" y="3066"/>
                  </a:cubicBezTo>
                  <a:lnTo>
                    <a:pt x="1741" y="3066"/>
                  </a:lnTo>
                  <a:cubicBezTo>
                    <a:pt x="1711" y="2732"/>
                    <a:pt x="1717" y="2279"/>
                    <a:pt x="1726" y="1904"/>
                  </a:cubicBezTo>
                  <a:cubicBezTo>
                    <a:pt x="1723" y="1305"/>
                    <a:pt x="1751" y="704"/>
                    <a:pt x="1726" y="105"/>
                  </a:cubicBezTo>
                  <a:cubicBezTo>
                    <a:pt x="1723" y="91"/>
                    <a:pt x="1723" y="82"/>
                    <a:pt x="1723" y="76"/>
                  </a:cubicBezTo>
                  <a:close/>
                  <a:moveTo>
                    <a:pt x="1638" y="1"/>
                  </a:moveTo>
                  <a:cubicBezTo>
                    <a:pt x="1456" y="1"/>
                    <a:pt x="1274" y="34"/>
                    <a:pt x="1107" y="109"/>
                  </a:cubicBezTo>
                  <a:cubicBezTo>
                    <a:pt x="962" y="169"/>
                    <a:pt x="821" y="243"/>
                    <a:pt x="690" y="334"/>
                  </a:cubicBezTo>
                  <a:cubicBezTo>
                    <a:pt x="578" y="407"/>
                    <a:pt x="471" y="494"/>
                    <a:pt x="393" y="605"/>
                  </a:cubicBezTo>
                  <a:cubicBezTo>
                    <a:pt x="156" y="947"/>
                    <a:pt x="0" y="1434"/>
                    <a:pt x="73" y="1854"/>
                  </a:cubicBezTo>
                  <a:cubicBezTo>
                    <a:pt x="141" y="2208"/>
                    <a:pt x="305" y="2528"/>
                    <a:pt x="563" y="2742"/>
                  </a:cubicBezTo>
                  <a:cubicBezTo>
                    <a:pt x="728" y="2877"/>
                    <a:pt x="919" y="2977"/>
                    <a:pt x="1122" y="3041"/>
                  </a:cubicBezTo>
                  <a:cubicBezTo>
                    <a:pt x="1262" y="3092"/>
                    <a:pt x="1407" y="3131"/>
                    <a:pt x="1555" y="3149"/>
                  </a:cubicBezTo>
                  <a:cubicBezTo>
                    <a:pt x="1607" y="3154"/>
                    <a:pt x="1660" y="3157"/>
                    <a:pt x="1712" y="3157"/>
                  </a:cubicBezTo>
                  <a:cubicBezTo>
                    <a:pt x="1991" y="3157"/>
                    <a:pt x="2270" y="3083"/>
                    <a:pt x="2508" y="2934"/>
                  </a:cubicBezTo>
                  <a:cubicBezTo>
                    <a:pt x="2767" y="2752"/>
                    <a:pt x="2996" y="2502"/>
                    <a:pt x="3112" y="2199"/>
                  </a:cubicBezTo>
                  <a:cubicBezTo>
                    <a:pt x="3223" y="1929"/>
                    <a:pt x="3231" y="1630"/>
                    <a:pt x="3181" y="1343"/>
                  </a:cubicBezTo>
                  <a:cubicBezTo>
                    <a:pt x="3163" y="1225"/>
                    <a:pt x="3139" y="1105"/>
                    <a:pt x="3102" y="992"/>
                  </a:cubicBezTo>
                  <a:cubicBezTo>
                    <a:pt x="3102" y="989"/>
                    <a:pt x="3102" y="987"/>
                    <a:pt x="3101" y="984"/>
                  </a:cubicBezTo>
                  <a:cubicBezTo>
                    <a:pt x="3091" y="956"/>
                    <a:pt x="3081" y="928"/>
                    <a:pt x="3069" y="902"/>
                  </a:cubicBezTo>
                  <a:cubicBezTo>
                    <a:pt x="3045" y="845"/>
                    <a:pt x="3016" y="792"/>
                    <a:pt x="2982" y="741"/>
                  </a:cubicBezTo>
                  <a:cubicBezTo>
                    <a:pt x="2977" y="734"/>
                    <a:pt x="2966" y="719"/>
                    <a:pt x="2955" y="700"/>
                  </a:cubicBezTo>
                  <a:cubicBezTo>
                    <a:pt x="2880" y="577"/>
                    <a:pt x="2777" y="459"/>
                    <a:pt x="2664" y="372"/>
                  </a:cubicBezTo>
                  <a:cubicBezTo>
                    <a:pt x="2533" y="257"/>
                    <a:pt x="2380" y="166"/>
                    <a:pt x="2217" y="106"/>
                  </a:cubicBezTo>
                  <a:lnTo>
                    <a:pt x="2215" y="106"/>
                  </a:lnTo>
                  <a:cubicBezTo>
                    <a:pt x="2212" y="104"/>
                    <a:pt x="2209" y="103"/>
                    <a:pt x="2206" y="102"/>
                  </a:cubicBezTo>
                  <a:cubicBezTo>
                    <a:pt x="2088" y="55"/>
                    <a:pt x="1963" y="27"/>
                    <a:pt x="1835" y="13"/>
                  </a:cubicBezTo>
                  <a:cubicBezTo>
                    <a:pt x="1770" y="5"/>
                    <a:pt x="1704" y="1"/>
                    <a:pt x="1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34"/>
            <p:cNvSpPr/>
            <p:nvPr/>
          </p:nvSpPr>
          <p:spPr>
            <a:xfrm>
              <a:off x="4175950" y="911800"/>
              <a:ext cx="26275" cy="41700"/>
            </a:xfrm>
            <a:custGeom>
              <a:avLst/>
              <a:gdLst/>
              <a:ahLst/>
              <a:cxnLst/>
              <a:rect l="l" t="t" r="r" b="b"/>
              <a:pathLst>
                <a:path w="1051" h="1668" extrusionOk="0">
                  <a:moveTo>
                    <a:pt x="465" y="1374"/>
                  </a:moveTo>
                  <a:lnTo>
                    <a:pt x="465" y="1374"/>
                  </a:lnTo>
                  <a:cubicBezTo>
                    <a:pt x="466" y="1374"/>
                    <a:pt x="466" y="1374"/>
                    <a:pt x="467" y="1375"/>
                  </a:cubicBezTo>
                  <a:lnTo>
                    <a:pt x="467" y="1375"/>
                  </a:lnTo>
                  <a:cubicBezTo>
                    <a:pt x="466" y="1375"/>
                    <a:pt x="465" y="1374"/>
                    <a:pt x="465" y="1374"/>
                  </a:cubicBezTo>
                  <a:close/>
                  <a:moveTo>
                    <a:pt x="843" y="1476"/>
                  </a:moveTo>
                  <a:lnTo>
                    <a:pt x="843" y="1476"/>
                  </a:lnTo>
                  <a:cubicBezTo>
                    <a:pt x="844" y="1476"/>
                    <a:pt x="844" y="1476"/>
                    <a:pt x="844" y="1477"/>
                  </a:cubicBezTo>
                  <a:cubicBezTo>
                    <a:pt x="844" y="1476"/>
                    <a:pt x="843" y="1476"/>
                    <a:pt x="843" y="1476"/>
                  </a:cubicBezTo>
                  <a:close/>
                  <a:moveTo>
                    <a:pt x="845" y="1478"/>
                  </a:moveTo>
                  <a:cubicBezTo>
                    <a:pt x="845" y="1478"/>
                    <a:pt x="845" y="1478"/>
                    <a:pt x="845" y="1478"/>
                  </a:cubicBezTo>
                  <a:lnTo>
                    <a:pt x="845" y="1479"/>
                  </a:lnTo>
                  <a:cubicBezTo>
                    <a:pt x="845" y="1478"/>
                    <a:pt x="845" y="1478"/>
                    <a:pt x="845" y="1478"/>
                  </a:cubicBezTo>
                  <a:close/>
                  <a:moveTo>
                    <a:pt x="67" y="1"/>
                  </a:moveTo>
                  <a:cubicBezTo>
                    <a:pt x="13" y="271"/>
                    <a:pt x="1" y="554"/>
                    <a:pt x="59" y="823"/>
                  </a:cubicBezTo>
                  <a:cubicBezTo>
                    <a:pt x="72" y="860"/>
                    <a:pt x="78" y="910"/>
                    <a:pt x="104" y="941"/>
                  </a:cubicBezTo>
                  <a:cubicBezTo>
                    <a:pt x="105" y="942"/>
                    <a:pt x="105" y="943"/>
                    <a:pt x="106" y="945"/>
                  </a:cubicBezTo>
                  <a:cubicBezTo>
                    <a:pt x="107" y="948"/>
                    <a:pt x="109" y="950"/>
                    <a:pt x="111" y="953"/>
                  </a:cubicBezTo>
                  <a:lnTo>
                    <a:pt x="111" y="953"/>
                  </a:lnTo>
                  <a:cubicBezTo>
                    <a:pt x="116" y="972"/>
                    <a:pt x="134" y="988"/>
                    <a:pt x="155" y="988"/>
                  </a:cubicBezTo>
                  <a:cubicBezTo>
                    <a:pt x="158" y="989"/>
                    <a:pt x="161" y="989"/>
                    <a:pt x="164" y="989"/>
                  </a:cubicBezTo>
                  <a:cubicBezTo>
                    <a:pt x="175" y="989"/>
                    <a:pt x="187" y="985"/>
                    <a:pt x="196" y="977"/>
                  </a:cubicBezTo>
                  <a:cubicBezTo>
                    <a:pt x="200" y="1003"/>
                    <a:pt x="206" y="1030"/>
                    <a:pt x="211" y="1055"/>
                  </a:cubicBezTo>
                  <a:cubicBezTo>
                    <a:pt x="226" y="1122"/>
                    <a:pt x="240" y="1193"/>
                    <a:pt x="278" y="1251"/>
                  </a:cubicBezTo>
                  <a:cubicBezTo>
                    <a:pt x="284" y="1260"/>
                    <a:pt x="288" y="1265"/>
                    <a:pt x="288" y="1265"/>
                  </a:cubicBezTo>
                  <a:cubicBezTo>
                    <a:pt x="288" y="1265"/>
                    <a:pt x="285" y="1262"/>
                    <a:pt x="280" y="1255"/>
                  </a:cubicBezTo>
                  <a:lnTo>
                    <a:pt x="280" y="1255"/>
                  </a:lnTo>
                  <a:cubicBezTo>
                    <a:pt x="284" y="1261"/>
                    <a:pt x="290" y="1270"/>
                    <a:pt x="293" y="1272"/>
                  </a:cubicBezTo>
                  <a:cubicBezTo>
                    <a:pt x="306" y="1288"/>
                    <a:pt x="323" y="1295"/>
                    <a:pt x="340" y="1295"/>
                  </a:cubicBezTo>
                  <a:cubicBezTo>
                    <a:pt x="361" y="1295"/>
                    <a:pt x="382" y="1284"/>
                    <a:pt x="395" y="1268"/>
                  </a:cubicBezTo>
                  <a:cubicBezTo>
                    <a:pt x="411" y="1307"/>
                    <a:pt x="428" y="1344"/>
                    <a:pt x="460" y="1370"/>
                  </a:cubicBezTo>
                  <a:lnTo>
                    <a:pt x="462" y="1371"/>
                  </a:lnTo>
                  <a:cubicBezTo>
                    <a:pt x="463" y="1373"/>
                    <a:pt x="464" y="1373"/>
                    <a:pt x="464" y="1374"/>
                  </a:cubicBezTo>
                  <a:cubicBezTo>
                    <a:pt x="465" y="1374"/>
                    <a:pt x="465" y="1374"/>
                    <a:pt x="467" y="1375"/>
                  </a:cubicBezTo>
                  <a:lnTo>
                    <a:pt x="467" y="1375"/>
                  </a:lnTo>
                  <a:cubicBezTo>
                    <a:pt x="475" y="1380"/>
                    <a:pt x="484" y="1382"/>
                    <a:pt x="494" y="1382"/>
                  </a:cubicBezTo>
                  <a:cubicBezTo>
                    <a:pt x="514" y="1382"/>
                    <a:pt x="535" y="1371"/>
                    <a:pt x="544" y="1352"/>
                  </a:cubicBezTo>
                  <a:cubicBezTo>
                    <a:pt x="557" y="1380"/>
                    <a:pt x="572" y="1406"/>
                    <a:pt x="593" y="1427"/>
                  </a:cubicBezTo>
                  <a:cubicBezTo>
                    <a:pt x="604" y="1437"/>
                    <a:pt x="617" y="1441"/>
                    <a:pt x="629" y="1441"/>
                  </a:cubicBezTo>
                  <a:cubicBezTo>
                    <a:pt x="639" y="1441"/>
                    <a:pt x="649" y="1438"/>
                    <a:pt x="658" y="1433"/>
                  </a:cubicBezTo>
                  <a:cubicBezTo>
                    <a:pt x="663" y="1447"/>
                    <a:pt x="669" y="1461"/>
                    <a:pt x="675" y="1476"/>
                  </a:cubicBezTo>
                  <a:cubicBezTo>
                    <a:pt x="695" y="1517"/>
                    <a:pt x="754" y="1595"/>
                    <a:pt x="807" y="1595"/>
                  </a:cubicBezTo>
                  <a:cubicBezTo>
                    <a:pt x="826" y="1595"/>
                    <a:pt x="845" y="1585"/>
                    <a:pt x="861" y="1559"/>
                  </a:cubicBezTo>
                  <a:cubicBezTo>
                    <a:pt x="864" y="1554"/>
                    <a:pt x="865" y="1549"/>
                    <a:pt x="865" y="1544"/>
                  </a:cubicBezTo>
                  <a:cubicBezTo>
                    <a:pt x="887" y="1598"/>
                    <a:pt x="916" y="1646"/>
                    <a:pt x="936" y="1653"/>
                  </a:cubicBezTo>
                  <a:cubicBezTo>
                    <a:pt x="947" y="1663"/>
                    <a:pt x="961" y="1667"/>
                    <a:pt x="975" y="1667"/>
                  </a:cubicBezTo>
                  <a:cubicBezTo>
                    <a:pt x="1004" y="1667"/>
                    <a:pt x="1036" y="1647"/>
                    <a:pt x="1044" y="1617"/>
                  </a:cubicBezTo>
                  <a:cubicBezTo>
                    <a:pt x="1050" y="1568"/>
                    <a:pt x="1041" y="1575"/>
                    <a:pt x="1037" y="1560"/>
                  </a:cubicBezTo>
                  <a:cubicBezTo>
                    <a:pt x="1025" y="1534"/>
                    <a:pt x="987" y="1469"/>
                    <a:pt x="970" y="1414"/>
                  </a:cubicBezTo>
                  <a:cubicBezTo>
                    <a:pt x="934" y="1308"/>
                    <a:pt x="918" y="1195"/>
                    <a:pt x="904" y="1086"/>
                  </a:cubicBezTo>
                  <a:cubicBezTo>
                    <a:pt x="897" y="1028"/>
                    <a:pt x="854" y="708"/>
                    <a:pt x="851" y="550"/>
                  </a:cubicBezTo>
                  <a:cubicBezTo>
                    <a:pt x="813" y="844"/>
                    <a:pt x="769" y="1155"/>
                    <a:pt x="836" y="1450"/>
                  </a:cubicBezTo>
                  <a:cubicBezTo>
                    <a:pt x="839" y="1457"/>
                    <a:pt x="841" y="1466"/>
                    <a:pt x="844" y="1476"/>
                  </a:cubicBezTo>
                  <a:lnTo>
                    <a:pt x="842" y="1475"/>
                  </a:lnTo>
                  <a:lnTo>
                    <a:pt x="842" y="1475"/>
                  </a:lnTo>
                  <a:cubicBezTo>
                    <a:pt x="842" y="1474"/>
                    <a:pt x="841" y="1473"/>
                    <a:pt x="841" y="1473"/>
                  </a:cubicBezTo>
                  <a:lnTo>
                    <a:pt x="841" y="1473"/>
                  </a:lnTo>
                  <a:cubicBezTo>
                    <a:pt x="841" y="1473"/>
                    <a:pt x="842" y="1474"/>
                    <a:pt x="842" y="1476"/>
                  </a:cubicBezTo>
                  <a:cubicBezTo>
                    <a:pt x="842" y="1475"/>
                    <a:pt x="841" y="1473"/>
                    <a:pt x="841" y="1472"/>
                  </a:cubicBezTo>
                  <a:lnTo>
                    <a:pt x="841" y="1472"/>
                  </a:lnTo>
                  <a:cubicBezTo>
                    <a:pt x="841" y="1472"/>
                    <a:pt x="841" y="1473"/>
                    <a:pt x="841" y="1473"/>
                  </a:cubicBezTo>
                  <a:lnTo>
                    <a:pt x="841" y="1473"/>
                  </a:lnTo>
                  <a:cubicBezTo>
                    <a:pt x="841" y="1472"/>
                    <a:pt x="841" y="1472"/>
                    <a:pt x="841" y="1472"/>
                  </a:cubicBezTo>
                  <a:lnTo>
                    <a:pt x="841" y="1472"/>
                  </a:lnTo>
                  <a:cubicBezTo>
                    <a:pt x="841" y="1472"/>
                    <a:pt x="841" y="1472"/>
                    <a:pt x="841" y="1472"/>
                  </a:cubicBezTo>
                  <a:cubicBezTo>
                    <a:pt x="840" y="1472"/>
                    <a:pt x="839" y="1471"/>
                    <a:pt x="839" y="1470"/>
                  </a:cubicBezTo>
                  <a:lnTo>
                    <a:pt x="839" y="1470"/>
                  </a:lnTo>
                  <a:cubicBezTo>
                    <a:pt x="839" y="1471"/>
                    <a:pt x="840" y="1471"/>
                    <a:pt x="841" y="1472"/>
                  </a:cubicBezTo>
                  <a:lnTo>
                    <a:pt x="841" y="1472"/>
                  </a:lnTo>
                  <a:cubicBezTo>
                    <a:pt x="835" y="1460"/>
                    <a:pt x="828" y="1445"/>
                    <a:pt x="825" y="1440"/>
                  </a:cubicBezTo>
                  <a:cubicBezTo>
                    <a:pt x="819" y="1429"/>
                    <a:pt x="811" y="1411"/>
                    <a:pt x="811" y="1411"/>
                  </a:cubicBezTo>
                  <a:lnTo>
                    <a:pt x="811" y="1411"/>
                  </a:lnTo>
                  <a:cubicBezTo>
                    <a:pt x="810" y="1411"/>
                    <a:pt x="812" y="1415"/>
                    <a:pt x="816" y="1425"/>
                  </a:cubicBezTo>
                  <a:cubicBezTo>
                    <a:pt x="710" y="1218"/>
                    <a:pt x="679" y="751"/>
                    <a:pt x="657" y="389"/>
                  </a:cubicBezTo>
                  <a:cubicBezTo>
                    <a:pt x="634" y="615"/>
                    <a:pt x="602" y="838"/>
                    <a:pt x="604" y="1066"/>
                  </a:cubicBezTo>
                  <a:cubicBezTo>
                    <a:pt x="604" y="1086"/>
                    <a:pt x="605" y="1109"/>
                    <a:pt x="605" y="1130"/>
                  </a:cubicBezTo>
                  <a:cubicBezTo>
                    <a:pt x="563" y="952"/>
                    <a:pt x="531" y="723"/>
                    <a:pt x="507" y="532"/>
                  </a:cubicBezTo>
                  <a:cubicBezTo>
                    <a:pt x="496" y="760"/>
                    <a:pt x="466" y="994"/>
                    <a:pt x="506" y="1220"/>
                  </a:cubicBezTo>
                  <a:cubicBezTo>
                    <a:pt x="427" y="1029"/>
                    <a:pt x="383" y="688"/>
                    <a:pt x="358" y="442"/>
                  </a:cubicBezTo>
                  <a:cubicBezTo>
                    <a:pt x="345" y="618"/>
                    <a:pt x="324" y="801"/>
                    <a:pt x="335" y="978"/>
                  </a:cubicBezTo>
                  <a:cubicBezTo>
                    <a:pt x="263" y="705"/>
                    <a:pt x="242" y="468"/>
                    <a:pt x="216" y="163"/>
                  </a:cubicBezTo>
                  <a:cubicBezTo>
                    <a:pt x="193" y="356"/>
                    <a:pt x="171" y="554"/>
                    <a:pt x="176" y="750"/>
                  </a:cubicBezTo>
                  <a:cubicBezTo>
                    <a:pt x="170" y="726"/>
                    <a:pt x="164" y="701"/>
                    <a:pt x="157" y="678"/>
                  </a:cubicBezTo>
                  <a:cubicBezTo>
                    <a:pt x="108" y="423"/>
                    <a:pt x="72" y="24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34"/>
            <p:cNvSpPr/>
            <p:nvPr/>
          </p:nvSpPr>
          <p:spPr>
            <a:xfrm>
              <a:off x="4187600" y="919950"/>
              <a:ext cx="27925" cy="36575"/>
            </a:xfrm>
            <a:custGeom>
              <a:avLst/>
              <a:gdLst/>
              <a:ahLst/>
              <a:cxnLst/>
              <a:rect l="l" t="t" r="r" b="b"/>
              <a:pathLst>
                <a:path w="1117" h="1463" extrusionOk="0">
                  <a:moveTo>
                    <a:pt x="939" y="0"/>
                  </a:moveTo>
                  <a:cubicBezTo>
                    <a:pt x="927" y="184"/>
                    <a:pt x="929" y="368"/>
                    <a:pt x="921" y="552"/>
                  </a:cubicBezTo>
                  <a:cubicBezTo>
                    <a:pt x="912" y="776"/>
                    <a:pt x="903" y="1002"/>
                    <a:pt x="924" y="1226"/>
                  </a:cubicBezTo>
                  <a:cubicBezTo>
                    <a:pt x="893" y="1098"/>
                    <a:pt x="878" y="965"/>
                    <a:pt x="854" y="837"/>
                  </a:cubicBezTo>
                  <a:cubicBezTo>
                    <a:pt x="813" y="585"/>
                    <a:pt x="785" y="358"/>
                    <a:pt x="759" y="57"/>
                  </a:cubicBezTo>
                  <a:lnTo>
                    <a:pt x="759" y="57"/>
                  </a:lnTo>
                  <a:cubicBezTo>
                    <a:pt x="725" y="467"/>
                    <a:pt x="699" y="884"/>
                    <a:pt x="777" y="1291"/>
                  </a:cubicBezTo>
                  <a:cubicBezTo>
                    <a:pt x="729" y="1186"/>
                    <a:pt x="693" y="1036"/>
                    <a:pt x="666" y="884"/>
                  </a:cubicBezTo>
                  <a:cubicBezTo>
                    <a:pt x="611" y="619"/>
                    <a:pt x="594" y="400"/>
                    <a:pt x="574" y="112"/>
                  </a:cubicBezTo>
                  <a:lnTo>
                    <a:pt x="574" y="112"/>
                  </a:lnTo>
                  <a:cubicBezTo>
                    <a:pt x="550" y="472"/>
                    <a:pt x="499" y="848"/>
                    <a:pt x="585" y="1202"/>
                  </a:cubicBezTo>
                  <a:cubicBezTo>
                    <a:pt x="558" y="1174"/>
                    <a:pt x="533" y="1144"/>
                    <a:pt x="508" y="1113"/>
                  </a:cubicBezTo>
                  <a:lnTo>
                    <a:pt x="508" y="1113"/>
                  </a:lnTo>
                  <a:cubicBezTo>
                    <a:pt x="514" y="1130"/>
                    <a:pt x="535" y="1169"/>
                    <a:pt x="559" y="1212"/>
                  </a:cubicBezTo>
                  <a:cubicBezTo>
                    <a:pt x="544" y="1200"/>
                    <a:pt x="527" y="1187"/>
                    <a:pt x="508" y="1171"/>
                  </a:cubicBezTo>
                  <a:lnTo>
                    <a:pt x="508" y="1171"/>
                  </a:lnTo>
                  <a:cubicBezTo>
                    <a:pt x="539" y="1217"/>
                    <a:pt x="575" y="1260"/>
                    <a:pt x="611" y="1301"/>
                  </a:cubicBezTo>
                  <a:cubicBezTo>
                    <a:pt x="594" y="1294"/>
                    <a:pt x="576" y="1283"/>
                    <a:pt x="559" y="1273"/>
                  </a:cubicBezTo>
                  <a:cubicBezTo>
                    <a:pt x="558" y="1270"/>
                    <a:pt x="558" y="1269"/>
                    <a:pt x="556" y="1267"/>
                  </a:cubicBezTo>
                  <a:cubicBezTo>
                    <a:pt x="543" y="1246"/>
                    <a:pt x="517" y="1239"/>
                    <a:pt x="497" y="1227"/>
                  </a:cubicBezTo>
                  <a:cubicBezTo>
                    <a:pt x="297" y="1126"/>
                    <a:pt x="133" y="1023"/>
                    <a:pt x="0" y="846"/>
                  </a:cubicBezTo>
                  <a:lnTo>
                    <a:pt x="0" y="846"/>
                  </a:lnTo>
                  <a:cubicBezTo>
                    <a:pt x="19" y="888"/>
                    <a:pt x="40" y="929"/>
                    <a:pt x="65" y="968"/>
                  </a:cubicBezTo>
                  <a:cubicBezTo>
                    <a:pt x="49" y="951"/>
                    <a:pt x="30" y="934"/>
                    <a:pt x="14" y="917"/>
                  </a:cubicBezTo>
                  <a:lnTo>
                    <a:pt x="14" y="917"/>
                  </a:lnTo>
                  <a:cubicBezTo>
                    <a:pt x="86" y="1042"/>
                    <a:pt x="173" y="1169"/>
                    <a:pt x="293" y="1255"/>
                  </a:cubicBezTo>
                  <a:cubicBezTo>
                    <a:pt x="354" y="1296"/>
                    <a:pt x="420" y="1324"/>
                    <a:pt x="446" y="1329"/>
                  </a:cubicBezTo>
                  <a:cubicBezTo>
                    <a:pt x="448" y="1329"/>
                    <a:pt x="450" y="1329"/>
                    <a:pt x="452" y="1329"/>
                  </a:cubicBezTo>
                  <a:cubicBezTo>
                    <a:pt x="461" y="1329"/>
                    <a:pt x="469" y="1325"/>
                    <a:pt x="476" y="1320"/>
                  </a:cubicBezTo>
                  <a:cubicBezTo>
                    <a:pt x="491" y="1326"/>
                    <a:pt x="505" y="1330"/>
                    <a:pt x="512" y="1331"/>
                  </a:cubicBezTo>
                  <a:lnTo>
                    <a:pt x="518" y="1331"/>
                  </a:lnTo>
                  <a:cubicBezTo>
                    <a:pt x="559" y="1349"/>
                    <a:pt x="602" y="1366"/>
                    <a:pt x="646" y="1375"/>
                  </a:cubicBezTo>
                  <a:cubicBezTo>
                    <a:pt x="653" y="1387"/>
                    <a:pt x="663" y="1399"/>
                    <a:pt x="675" y="1409"/>
                  </a:cubicBezTo>
                  <a:lnTo>
                    <a:pt x="674" y="1409"/>
                  </a:lnTo>
                  <a:cubicBezTo>
                    <a:pt x="687" y="1424"/>
                    <a:pt x="706" y="1432"/>
                    <a:pt x="725" y="1432"/>
                  </a:cubicBezTo>
                  <a:cubicBezTo>
                    <a:pt x="726" y="1432"/>
                    <a:pt x="726" y="1432"/>
                    <a:pt x="727" y="1432"/>
                  </a:cubicBezTo>
                  <a:cubicBezTo>
                    <a:pt x="762" y="1432"/>
                    <a:pt x="791" y="1402"/>
                    <a:pt x="796" y="1368"/>
                  </a:cubicBezTo>
                  <a:cubicBezTo>
                    <a:pt x="817" y="1408"/>
                    <a:pt x="846" y="1424"/>
                    <a:pt x="874" y="1424"/>
                  </a:cubicBezTo>
                  <a:cubicBezTo>
                    <a:pt x="901" y="1424"/>
                    <a:pt x="926" y="1409"/>
                    <a:pt x="940" y="1385"/>
                  </a:cubicBezTo>
                  <a:cubicBezTo>
                    <a:pt x="941" y="1392"/>
                    <a:pt x="941" y="1397"/>
                    <a:pt x="942" y="1403"/>
                  </a:cubicBezTo>
                  <a:cubicBezTo>
                    <a:pt x="956" y="1445"/>
                    <a:pt x="988" y="1463"/>
                    <a:pt x="1021" y="1463"/>
                  </a:cubicBezTo>
                  <a:cubicBezTo>
                    <a:pt x="1069" y="1463"/>
                    <a:pt x="1116" y="1423"/>
                    <a:pt x="1101" y="1363"/>
                  </a:cubicBezTo>
                  <a:cubicBezTo>
                    <a:pt x="1042" y="995"/>
                    <a:pt x="992" y="541"/>
                    <a:pt x="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34"/>
            <p:cNvSpPr/>
            <p:nvPr/>
          </p:nvSpPr>
          <p:spPr>
            <a:xfrm>
              <a:off x="4179625" y="878900"/>
              <a:ext cx="34400" cy="39950"/>
            </a:xfrm>
            <a:custGeom>
              <a:avLst/>
              <a:gdLst/>
              <a:ahLst/>
              <a:cxnLst/>
              <a:rect l="l" t="t" r="r" b="b"/>
              <a:pathLst>
                <a:path w="1376" h="1598" extrusionOk="0">
                  <a:moveTo>
                    <a:pt x="1291" y="1"/>
                  </a:moveTo>
                  <a:cubicBezTo>
                    <a:pt x="1272" y="1"/>
                    <a:pt x="1253" y="8"/>
                    <a:pt x="1238" y="23"/>
                  </a:cubicBezTo>
                  <a:lnTo>
                    <a:pt x="1226" y="39"/>
                  </a:lnTo>
                  <a:cubicBezTo>
                    <a:pt x="1212" y="24"/>
                    <a:pt x="1192" y="16"/>
                    <a:pt x="1172" y="16"/>
                  </a:cubicBezTo>
                  <a:cubicBezTo>
                    <a:pt x="1143" y="16"/>
                    <a:pt x="1114" y="32"/>
                    <a:pt x="1098" y="68"/>
                  </a:cubicBezTo>
                  <a:cubicBezTo>
                    <a:pt x="1082" y="51"/>
                    <a:pt x="1060" y="42"/>
                    <a:pt x="1037" y="42"/>
                  </a:cubicBezTo>
                  <a:cubicBezTo>
                    <a:pt x="1017" y="42"/>
                    <a:pt x="997" y="49"/>
                    <a:pt x="981" y="65"/>
                  </a:cubicBezTo>
                  <a:cubicBezTo>
                    <a:pt x="974" y="73"/>
                    <a:pt x="969" y="83"/>
                    <a:pt x="964" y="92"/>
                  </a:cubicBezTo>
                  <a:cubicBezTo>
                    <a:pt x="949" y="76"/>
                    <a:pt x="927" y="65"/>
                    <a:pt x="905" y="65"/>
                  </a:cubicBezTo>
                  <a:cubicBezTo>
                    <a:pt x="892" y="65"/>
                    <a:pt x="878" y="69"/>
                    <a:pt x="866" y="77"/>
                  </a:cubicBezTo>
                  <a:cubicBezTo>
                    <a:pt x="833" y="98"/>
                    <a:pt x="818" y="136"/>
                    <a:pt x="804" y="171"/>
                  </a:cubicBezTo>
                  <a:cubicBezTo>
                    <a:pt x="789" y="158"/>
                    <a:pt x="770" y="151"/>
                    <a:pt x="751" y="151"/>
                  </a:cubicBezTo>
                  <a:cubicBezTo>
                    <a:pt x="738" y="151"/>
                    <a:pt x="725" y="154"/>
                    <a:pt x="713" y="161"/>
                  </a:cubicBezTo>
                  <a:cubicBezTo>
                    <a:pt x="689" y="178"/>
                    <a:pt x="673" y="203"/>
                    <a:pt x="662" y="229"/>
                  </a:cubicBezTo>
                  <a:cubicBezTo>
                    <a:pt x="648" y="216"/>
                    <a:pt x="629" y="209"/>
                    <a:pt x="610" y="209"/>
                  </a:cubicBezTo>
                  <a:cubicBezTo>
                    <a:pt x="603" y="209"/>
                    <a:pt x="596" y="210"/>
                    <a:pt x="589" y="212"/>
                  </a:cubicBezTo>
                  <a:cubicBezTo>
                    <a:pt x="555" y="223"/>
                    <a:pt x="527" y="260"/>
                    <a:pt x="501" y="308"/>
                  </a:cubicBezTo>
                  <a:cubicBezTo>
                    <a:pt x="492" y="303"/>
                    <a:pt x="481" y="301"/>
                    <a:pt x="470" y="301"/>
                  </a:cubicBezTo>
                  <a:cubicBezTo>
                    <a:pt x="449" y="301"/>
                    <a:pt x="428" y="309"/>
                    <a:pt x="414" y="325"/>
                  </a:cubicBezTo>
                  <a:lnTo>
                    <a:pt x="408" y="331"/>
                  </a:lnTo>
                  <a:cubicBezTo>
                    <a:pt x="395" y="348"/>
                    <a:pt x="384" y="364"/>
                    <a:pt x="374" y="382"/>
                  </a:cubicBezTo>
                  <a:cubicBezTo>
                    <a:pt x="365" y="376"/>
                    <a:pt x="354" y="373"/>
                    <a:pt x="344" y="373"/>
                  </a:cubicBezTo>
                  <a:cubicBezTo>
                    <a:pt x="333" y="373"/>
                    <a:pt x="323" y="376"/>
                    <a:pt x="312" y="383"/>
                  </a:cubicBezTo>
                  <a:cubicBezTo>
                    <a:pt x="287" y="398"/>
                    <a:pt x="254" y="450"/>
                    <a:pt x="225" y="506"/>
                  </a:cubicBezTo>
                  <a:cubicBezTo>
                    <a:pt x="207" y="516"/>
                    <a:pt x="192" y="536"/>
                    <a:pt x="177" y="550"/>
                  </a:cubicBezTo>
                  <a:cubicBezTo>
                    <a:pt x="137" y="598"/>
                    <a:pt x="107" y="653"/>
                    <a:pt x="84" y="711"/>
                  </a:cubicBezTo>
                  <a:cubicBezTo>
                    <a:pt x="25" y="872"/>
                    <a:pt x="1" y="1046"/>
                    <a:pt x="8" y="1217"/>
                  </a:cubicBezTo>
                  <a:cubicBezTo>
                    <a:pt x="30" y="1076"/>
                    <a:pt x="66" y="948"/>
                    <a:pt x="120" y="830"/>
                  </a:cubicBezTo>
                  <a:lnTo>
                    <a:pt x="120" y="830"/>
                  </a:lnTo>
                  <a:cubicBezTo>
                    <a:pt x="95" y="975"/>
                    <a:pt x="88" y="1124"/>
                    <a:pt x="86" y="1272"/>
                  </a:cubicBezTo>
                  <a:cubicBezTo>
                    <a:pt x="125" y="1078"/>
                    <a:pt x="168" y="909"/>
                    <a:pt x="241" y="747"/>
                  </a:cubicBezTo>
                  <a:lnTo>
                    <a:pt x="241" y="747"/>
                  </a:lnTo>
                  <a:cubicBezTo>
                    <a:pt x="227" y="837"/>
                    <a:pt x="220" y="929"/>
                    <a:pt x="217" y="1019"/>
                  </a:cubicBezTo>
                  <a:cubicBezTo>
                    <a:pt x="212" y="1184"/>
                    <a:pt x="210" y="1350"/>
                    <a:pt x="225" y="1515"/>
                  </a:cubicBezTo>
                  <a:cubicBezTo>
                    <a:pt x="243" y="1248"/>
                    <a:pt x="281" y="986"/>
                    <a:pt x="367" y="724"/>
                  </a:cubicBezTo>
                  <a:cubicBezTo>
                    <a:pt x="375" y="698"/>
                    <a:pt x="387" y="671"/>
                    <a:pt x="399" y="644"/>
                  </a:cubicBezTo>
                  <a:lnTo>
                    <a:pt x="399" y="644"/>
                  </a:lnTo>
                  <a:cubicBezTo>
                    <a:pt x="383" y="755"/>
                    <a:pt x="378" y="863"/>
                    <a:pt x="374" y="1002"/>
                  </a:cubicBezTo>
                  <a:cubicBezTo>
                    <a:pt x="369" y="1172"/>
                    <a:pt x="370" y="1344"/>
                    <a:pt x="397" y="1510"/>
                  </a:cubicBezTo>
                  <a:cubicBezTo>
                    <a:pt x="393" y="1285"/>
                    <a:pt x="419" y="1123"/>
                    <a:pt x="457" y="917"/>
                  </a:cubicBezTo>
                  <a:cubicBezTo>
                    <a:pt x="482" y="800"/>
                    <a:pt x="517" y="687"/>
                    <a:pt x="554" y="573"/>
                  </a:cubicBezTo>
                  <a:cubicBezTo>
                    <a:pt x="565" y="538"/>
                    <a:pt x="578" y="504"/>
                    <a:pt x="591" y="469"/>
                  </a:cubicBezTo>
                  <a:cubicBezTo>
                    <a:pt x="591" y="468"/>
                    <a:pt x="593" y="467"/>
                    <a:pt x="593" y="466"/>
                  </a:cubicBezTo>
                  <a:lnTo>
                    <a:pt x="593" y="466"/>
                  </a:lnTo>
                  <a:cubicBezTo>
                    <a:pt x="578" y="551"/>
                    <a:pt x="568" y="633"/>
                    <a:pt x="560" y="691"/>
                  </a:cubicBezTo>
                  <a:cubicBezTo>
                    <a:pt x="534" y="973"/>
                    <a:pt x="543" y="1258"/>
                    <a:pt x="578" y="1540"/>
                  </a:cubicBezTo>
                  <a:cubicBezTo>
                    <a:pt x="578" y="1262"/>
                    <a:pt x="598" y="1017"/>
                    <a:pt x="656" y="758"/>
                  </a:cubicBezTo>
                  <a:cubicBezTo>
                    <a:pt x="666" y="711"/>
                    <a:pt x="687" y="640"/>
                    <a:pt x="708" y="569"/>
                  </a:cubicBezTo>
                  <a:lnTo>
                    <a:pt x="708" y="569"/>
                  </a:lnTo>
                  <a:cubicBezTo>
                    <a:pt x="698" y="688"/>
                    <a:pt x="699" y="806"/>
                    <a:pt x="703" y="924"/>
                  </a:cubicBezTo>
                  <a:cubicBezTo>
                    <a:pt x="707" y="1150"/>
                    <a:pt x="720" y="1375"/>
                    <a:pt x="732" y="1598"/>
                  </a:cubicBezTo>
                  <a:cubicBezTo>
                    <a:pt x="764" y="1186"/>
                    <a:pt x="782" y="729"/>
                    <a:pt x="902" y="367"/>
                  </a:cubicBezTo>
                  <a:lnTo>
                    <a:pt x="902" y="367"/>
                  </a:lnTo>
                  <a:cubicBezTo>
                    <a:pt x="847" y="743"/>
                    <a:pt x="878" y="1127"/>
                    <a:pt x="909" y="1504"/>
                  </a:cubicBezTo>
                  <a:cubicBezTo>
                    <a:pt x="919" y="1300"/>
                    <a:pt x="929" y="1050"/>
                    <a:pt x="955" y="871"/>
                  </a:cubicBezTo>
                  <a:cubicBezTo>
                    <a:pt x="976" y="723"/>
                    <a:pt x="1015" y="528"/>
                    <a:pt x="1057" y="355"/>
                  </a:cubicBezTo>
                  <a:lnTo>
                    <a:pt x="1057" y="355"/>
                  </a:lnTo>
                  <a:cubicBezTo>
                    <a:pt x="1033" y="697"/>
                    <a:pt x="1057" y="1122"/>
                    <a:pt x="1067" y="1474"/>
                  </a:cubicBezTo>
                  <a:cubicBezTo>
                    <a:pt x="1093" y="1038"/>
                    <a:pt x="1139" y="703"/>
                    <a:pt x="1212" y="301"/>
                  </a:cubicBezTo>
                  <a:cubicBezTo>
                    <a:pt x="1214" y="682"/>
                    <a:pt x="1239" y="1064"/>
                    <a:pt x="1253" y="1445"/>
                  </a:cubicBezTo>
                  <a:cubicBezTo>
                    <a:pt x="1273" y="1139"/>
                    <a:pt x="1291" y="834"/>
                    <a:pt x="1322" y="528"/>
                  </a:cubicBezTo>
                  <a:cubicBezTo>
                    <a:pt x="1333" y="424"/>
                    <a:pt x="1371" y="268"/>
                    <a:pt x="1373" y="80"/>
                  </a:cubicBezTo>
                  <a:cubicBezTo>
                    <a:pt x="1375" y="33"/>
                    <a:pt x="1333" y="1"/>
                    <a:pt x="1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764" name="Google Shape;13764;p34"/>
          <p:cNvGrpSpPr/>
          <p:nvPr/>
        </p:nvGrpSpPr>
        <p:grpSpPr>
          <a:xfrm>
            <a:off x="7651918" y="189483"/>
            <a:ext cx="613300" cy="599088"/>
            <a:chOff x="4271850" y="748825"/>
            <a:chExt cx="80775" cy="78900"/>
          </a:xfrm>
        </p:grpSpPr>
        <p:sp>
          <p:nvSpPr>
            <p:cNvPr id="13765" name="Google Shape;13765;p34"/>
            <p:cNvSpPr/>
            <p:nvPr/>
          </p:nvSpPr>
          <p:spPr>
            <a:xfrm>
              <a:off x="4297475" y="820975"/>
              <a:ext cx="50" cy="25"/>
            </a:xfrm>
            <a:custGeom>
              <a:avLst/>
              <a:gdLst/>
              <a:ahLst/>
              <a:cxnLst/>
              <a:rect l="l" t="t" r="r" b="b"/>
              <a:pathLst>
                <a:path w="2" h="1" extrusionOk="0">
                  <a:moveTo>
                    <a:pt x="2" y="1"/>
                  </a:move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34"/>
            <p:cNvSpPr/>
            <p:nvPr/>
          </p:nvSpPr>
          <p:spPr>
            <a:xfrm>
              <a:off x="4297575" y="820975"/>
              <a:ext cx="175" cy="50"/>
            </a:xfrm>
            <a:custGeom>
              <a:avLst/>
              <a:gdLst/>
              <a:ahLst/>
              <a:cxnLst/>
              <a:rect l="l" t="t" r="r" b="b"/>
              <a:pathLst>
                <a:path w="7" h="2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3" y="2"/>
                    <a:pt x="4" y="2"/>
                  </a:cubicBezTo>
                  <a:lnTo>
                    <a:pt x="7" y="2"/>
                  </a:lnTo>
                  <a:cubicBezTo>
                    <a:pt x="6" y="2"/>
                    <a:pt x="3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34"/>
            <p:cNvSpPr/>
            <p:nvPr/>
          </p:nvSpPr>
          <p:spPr>
            <a:xfrm>
              <a:off x="4271850" y="748825"/>
              <a:ext cx="80775" cy="78900"/>
            </a:xfrm>
            <a:custGeom>
              <a:avLst/>
              <a:gdLst/>
              <a:ahLst/>
              <a:cxnLst/>
              <a:rect l="l" t="t" r="r" b="b"/>
              <a:pathLst>
                <a:path w="3231" h="3156" extrusionOk="0">
                  <a:moveTo>
                    <a:pt x="1017" y="2886"/>
                  </a:moveTo>
                  <a:cubicBezTo>
                    <a:pt x="1020" y="2886"/>
                    <a:pt x="1022" y="2886"/>
                    <a:pt x="1024" y="2886"/>
                  </a:cubicBezTo>
                  <a:lnTo>
                    <a:pt x="1024" y="2886"/>
                  </a:lnTo>
                  <a:cubicBezTo>
                    <a:pt x="1022" y="2886"/>
                    <a:pt x="1020" y="2886"/>
                    <a:pt x="1017" y="2886"/>
                  </a:cubicBezTo>
                  <a:close/>
                  <a:moveTo>
                    <a:pt x="1132" y="240"/>
                  </a:moveTo>
                  <a:cubicBezTo>
                    <a:pt x="1237" y="240"/>
                    <a:pt x="1351" y="258"/>
                    <a:pt x="1453" y="280"/>
                  </a:cubicBezTo>
                  <a:cubicBezTo>
                    <a:pt x="1662" y="323"/>
                    <a:pt x="1845" y="442"/>
                    <a:pt x="1999" y="574"/>
                  </a:cubicBezTo>
                  <a:cubicBezTo>
                    <a:pt x="2309" y="842"/>
                    <a:pt x="2477" y="1207"/>
                    <a:pt x="2484" y="1599"/>
                  </a:cubicBezTo>
                  <a:cubicBezTo>
                    <a:pt x="2492" y="1858"/>
                    <a:pt x="2427" y="2080"/>
                    <a:pt x="2304" y="2300"/>
                  </a:cubicBezTo>
                  <a:cubicBezTo>
                    <a:pt x="2168" y="2521"/>
                    <a:pt x="1953" y="2686"/>
                    <a:pt x="1684" y="2804"/>
                  </a:cubicBezTo>
                  <a:cubicBezTo>
                    <a:pt x="1553" y="2863"/>
                    <a:pt x="1332" y="2891"/>
                    <a:pt x="1149" y="2891"/>
                  </a:cubicBezTo>
                  <a:cubicBezTo>
                    <a:pt x="1110" y="2891"/>
                    <a:pt x="1074" y="2890"/>
                    <a:pt x="1040" y="2888"/>
                  </a:cubicBezTo>
                  <a:lnTo>
                    <a:pt x="1033" y="2888"/>
                  </a:lnTo>
                  <a:cubicBezTo>
                    <a:pt x="1032" y="2888"/>
                    <a:pt x="1030" y="2888"/>
                    <a:pt x="1029" y="2887"/>
                  </a:cubicBezTo>
                  <a:lnTo>
                    <a:pt x="1027" y="2887"/>
                  </a:lnTo>
                  <a:cubicBezTo>
                    <a:pt x="1026" y="2887"/>
                    <a:pt x="1025" y="2886"/>
                    <a:pt x="1024" y="2886"/>
                  </a:cubicBezTo>
                  <a:lnTo>
                    <a:pt x="1024" y="2886"/>
                  </a:lnTo>
                  <a:cubicBezTo>
                    <a:pt x="1024" y="2886"/>
                    <a:pt x="1024" y="2886"/>
                    <a:pt x="1024" y="2887"/>
                  </a:cubicBezTo>
                  <a:lnTo>
                    <a:pt x="1021" y="2887"/>
                  </a:lnTo>
                  <a:cubicBezTo>
                    <a:pt x="983" y="2880"/>
                    <a:pt x="945" y="2871"/>
                    <a:pt x="908" y="2862"/>
                  </a:cubicBezTo>
                  <a:cubicBezTo>
                    <a:pt x="847" y="2834"/>
                    <a:pt x="789" y="2799"/>
                    <a:pt x="723" y="2755"/>
                  </a:cubicBezTo>
                  <a:cubicBezTo>
                    <a:pt x="465" y="2587"/>
                    <a:pt x="288" y="2310"/>
                    <a:pt x="192" y="2001"/>
                  </a:cubicBezTo>
                  <a:cubicBezTo>
                    <a:pt x="43" y="1550"/>
                    <a:pt x="213" y="962"/>
                    <a:pt x="489" y="610"/>
                  </a:cubicBezTo>
                  <a:cubicBezTo>
                    <a:pt x="606" y="469"/>
                    <a:pt x="797" y="349"/>
                    <a:pt x="970" y="259"/>
                  </a:cubicBezTo>
                  <a:cubicBezTo>
                    <a:pt x="1018" y="245"/>
                    <a:pt x="1074" y="240"/>
                    <a:pt x="1132" y="240"/>
                  </a:cubicBezTo>
                  <a:close/>
                  <a:moveTo>
                    <a:pt x="1658" y="74"/>
                  </a:moveTo>
                  <a:cubicBezTo>
                    <a:pt x="1716" y="74"/>
                    <a:pt x="1774" y="78"/>
                    <a:pt x="1833" y="84"/>
                  </a:cubicBezTo>
                  <a:cubicBezTo>
                    <a:pt x="1834" y="85"/>
                    <a:pt x="1835" y="85"/>
                    <a:pt x="1838" y="86"/>
                  </a:cubicBezTo>
                  <a:cubicBezTo>
                    <a:pt x="2044" y="113"/>
                    <a:pt x="2235" y="178"/>
                    <a:pt x="2402" y="277"/>
                  </a:cubicBezTo>
                  <a:cubicBezTo>
                    <a:pt x="2571" y="384"/>
                    <a:pt x="2721" y="527"/>
                    <a:pt x="2843" y="677"/>
                  </a:cubicBezTo>
                  <a:cubicBezTo>
                    <a:pt x="2883" y="731"/>
                    <a:pt x="2919" y="789"/>
                    <a:pt x="2952" y="853"/>
                  </a:cubicBezTo>
                  <a:cubicBezTo>
                    <a:pt x="2969" y="880"/>
                    <a:pt x="2981" y="914"/>
                    <a:pt x="2997" y="943"/>
                  </a:cubicBezTo>
                  <a:cubicBezTo>
                    <a:pt x="3046" y="1069"/>
                    <a:pt x="3080" y="1207"/>
                    <a:pt x="3098" y="1350"/>
                  </a:cubicBezTo>
                  <a:cubicBezTo>
                    <a:pt x="3117" y="1486"/>
                    <a:pt x="3138" y="1652"/>
                    <a:pt x="3120" y="1821"/>
                  </a:cubicBezTo>
                  <a:cubicBezTo>
                    <a:pt x="3101" y="2001"/>
                    <a:pt x="3034" y="2221"/>
                    <a:pt x="2920" y="2397"/>
                  </a:cubicBezTo>
                  <a:cubicBezTo>
                    <a:pt x="2824" y="2547"/>
                    <a:pt x="2647" y="2731"/>
                    <a:pt x="2507" y="2831"/>
                  </a:cubicBezTo>
                  <a:cubicBezTo>
                    <a:pt x="2281" y="2986"/>
                    <a:pt x="2031" y="3055"/>
                    <a:pt x="1773" y="3064"/>
                  </a:cubicBezTo>
                  <a:cubicBezTo>
                    <a:pt x="1754" y="3064"/>
                    <a:pt x="1734" y="3065"/>
                    <a:pt x="1715" y="3065"/>
                  </a:cubicBezTo>
                  <a:cubicBezTo>
                    <a:pt x="1547" y="3065"/>
                    <a:pt x="1407" y="3036"/>
                    <a:pt x="1239" y="2983"/>
                  </a:cubicBezTo>
                  <a:cubicBezTo>
                    <a:pt x="1604" y="2971"/>
                    <a:pt x="1900" y="2867"/>
                    <a:pt x="2165" y="2619"/>
                  </a:cubicBezTo>
                  <a:cubicBezTo>
                    <a:pt x="2335" y="2469"/>
                    <a:pt x="2457" y="2271"/>
                    <a:pt x="2518" y="2052"/>
                  </a:cubicBezTo>
                  <a:cubicBezTo>
                    <a:pt x="2591" y="1833"/>
                    <a:pt x="2588" y="1574"/>
                    <a:pt x="2555" y="1384"/>
                  </a:cubicBezTo>
                  <a:cubicBezTo>
                    <a:pt x="2478" y="908"/>
                    <a:pt x="2128" y="508"/>
                    <a:pt x="1706" y="291"/>
                  </a:cubicBezTo>
                  <a:cubicBezTo>
                    <a:pt x="1553" y="214"/>
                    <a:pt x="1382" y="181"/>
                    <a:pt x="1212" y="168"/>
                  </a:cubicBezTo>
                  <a:cubicBezTo>
                    <a:pt x="1197" y="167"/>
                    <a:pt x="1185" y="167"/>
                    <a:pt x="1171" y="167"/>
                  </a:cubicBezTo>
                  <a:cubicBezTo>
                    <a:pt x="1332" y="102"/>
                    <a:pt x="1494" y="74"/>
                    <a:pt x="1658" y="74"/>
                  </a:cubicBezTo>
                  <a:close/>
                  <a:moveTo>
                    <a:pt x="1640" y="1"/>
                  </a:moveTo>
                  <a:cubicBezTo>
                    <a:pt x="1457" y="1"/>
                    <a:pt x="1274" y="34"/>
                    <a:pt x="1107" y="110"/>
                  </a:cubicBezTo>
                  <a:cubicBezTo>
                    <a:pt x="1040" y="137"/>
                    <a:pt x="975" y="168"/>
                    <a:pt x="911" y="201"/>
                  </a:cubicBezTo>
                  <a:cubicBezTo>
                    <a:pt x="904" y="204"/>
                    <a:pt x="898" y="205"/>
                    <a:pt x="893" y="207"/>
                  </a:cubicBezTo>
                  <a:cubicBezTo>
                    <a:pt x="877" y="215"/>
                    <a:pt x="861" y="222"/>
                    <a:pt x="848" y="236"/>
                  </a:cubicBezTo>
                  <a:cubicBezTo>
                    <a:pt x="794" y="267"/>
                    <a:pt x="741" y="298"/>
                    <a:pt x="691" y="333"/>
                  </a:cubicBezTo>
                  <a:cubicBezTo>
                    <a:pt x="579" y="406"/>
                    <a:pt x="471" y="493"/>
                    <a:pt x="393" y="603"/>
                  </a:cubicBezTo>
                  <a:cubicBezTo>
                    <a:pt x="156" y="946"/>
                    <a:pt x="1" y="1432"/>
                    <a:pt x="74" y="1853"/>
                  </a:cubicBezTo>
                  <a:cubicBezTo>
                    <a:pt x="142" y="2207"/>
                    <a:pt x="306" y="2527"/>
                    <a:pt x="563" y="2740"/>
                  </a:cubicBezTo>
                  <a:cubicBezTo>
                    <a:pt x="729" y="2876"/>
                    <a:pt x="920" y="2976"/>
                    <a:pt x="1122" y="3039"/>
                  </a:cubicBezTo>
                  <a:cubicBezTo>
                    <a:pt x="1262" y="3090"/>
                    <a:pt x="1408" y="3130"/>
                    <a:pt x="1556" y="3148"/>
                  </a:cubicBezTo>
                  <a:cubicBezTo>
                    <a:pt x="1608" y="3153"/>
                    <a:pt x="1660" y="3156"/>
                    <a:pt x="1713" y="3156"/>
                  </a:cubicBezTo>
                  <a:cubicBezTo>
                    <a:pt x="1992" y="3156"/>
                    <a:pt x="2270" y="3082"/>
                    <a:pt x="2508" y="2933"/>
                  </a:cubicBezTo>
                  <a:cubicBezTo>
                    <a:pt x="2769" y="2750"/>
                    <a:pt x="2997" y="2501"/>
                    <a:pt x="3114" y="2198"/>
                  </a:cubicBezTo>
                  <a:cubicBezTo>
                    <a:pt x="3221" y="1929"/>
                    <a:pt x="3230" y="1629"/>
                    <a:pt x="3181" y="1343"/>
                  </a:cubicBezTo>
                  <a:cubicBezTo>
                    <a:pt x="3162" y="1225"/>
                    <a:pt x="3140" y="1105"/>
                    <a:pt x="3102" y="992"/>
                  </a:cubicBezTo>
                  <a:cubicBezTo>
                    <a:pt x="3102" y="989"/>
                    <a:pt x="3102" y="988"/>
                    <a:pt x="3101" y="985"/>
                  </a:cubicBezTo>
                  <a:cubicBezTo>
                    <a:pt x="3090" y="956"/>
                    <a:pt x="3080" y="929"/>
                    <a:pt x="3069" y="903"/>
                  </a:cubicBezTo>
                  <a:cubicBezTo>
                    <a:pt x="3044" y="846"/>
                    <a:pt x="3015" y="792"/>
                    <a:pt x="2981" y="741"/>
                  </a:cubicBezTo>
                  <a:cubicBezTo>
                    <a:pt x="2976" y="734"/>
                    <a:pt x="2966" y="719"/>
                    <a:pt x="2954" y="700"/>
                  </a:cubicBezTo>
                  <a:cubicBezTo>
                    <a:pt x="2879" y="577"/>
                    <a:pt x="2776" y="460"/>
                    <a:pt x="2664" y="373"/>
                  </a:cubicBezTo>
                  <a:cubicBezTo>
                    <a:pt x="2532" y="257"/>
                    <a:pt x="2380" y="165"/>
                    <a:pt x="2216" y="106"/>
                  </a:cubicBezTo>
                  <a:lnTo>
                    <a:pt x="2215" y="106"/>
                  </a:lnTo>
                  <a:cubicBezTo>
                    <a:pt x="2213" y="105"/>
                    <a:pt x="2209" y="103"/>
                    <a:pt x="2206" y="102"/>
                  </a:cubicBezTo>
                  <a:cubicBezTo>
                    <a:pt x="2087" y="56"/>
                    <a:pt x="1963" y="28"/>
                    <a:pt x="1835" y="13"/>
                  </a:cubicBezTo>
                  <a:cubicBezTo>
                    <a:pt x="1770" y="5"/>
                    <a:pt x="1705" y="1"/>
                    <a:pt x="16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34"/>
            <p:cNvSpPr/>
            <p:nvPr/>
          </p:nvSpPr>
          <p:spPr>
            <a:xfrm>
              <a:off x="4274050" y="778675"/>
              <a:ext cx="58325" cy="44775"/>
            </a:xfrm>
            <a:custGeom>
              <a:avLst/>
              <a:gdLst/>
              <a:ahLst/>
              <a:cxnLst/>
              <a:rect l="l" t="t" r="r" b="b"/>
              <a:pathLst>
                <a:path w="2333" h="1791" extrusionOk="0">
                  <a:moveTo>
                    <a:pt x="293" y="1"/>
                  </a:moveTo>
                  <a:lnTo>
                    <a:pt x="293" y="1"/>
                  </a:lnTo>
                  <a:cubicBezTo>
                    <a:pt x="218" y="189"/>
                    <a:pt x="186" y="391"/>
                    <a:pt x="166" y="592"/>
                  </a:cubicBezTo>
                  <a:cubicBezTo>
                    <a:pt x="161" y="664"/>
                    <a:pt x="157" y="727"/>
                    <a:pt x="156" y="787"/>
                  </a:cubicBezTo>
                  <a:cubicBezTo>
                    <a:pt x="133" y="703"/>
                    <a:pt x="121" y="615"/>
                    <a:pt x="118" y="515"/>
                  </a:cubicBezTo>
                  <a:cubicBezTo>
                    <a:pt x="118" y="346"/>
                    <a:pt x="126" y="195"/>
                    <a:pt x="169" y="33"/>
                  </a:cubicBezTo>
                  <a:lnTo>
                    <a:pt x="169" y="33"/>
                  </a:lnTo>
                  <a:cubicBezTo>
                    <a:pt x="52" y="312"/>
                    <a:pt x="0" y="673"/>
                    <a:pt x="114" y="958"/>
                  </a:cubicBezTo>
                  <a:cubicBezTo>
                    <a:pt x="130" y="997"/>
                    <a:pt x="147" y="1038"/>
                    <a:pt x="170" y="1074"/>
                  </a:cubicBezTo>
                  <a:cubicBezTo>
                    <a:pt x="176" y="1084"/>
                    <a:pt x="183" y="1094"/>
                    <a:pt x="193" y="1101"/>
                  </a:cubicBezTo>
                  <a:cubicBezTo>
                    <a:pt x="200" y="1123"/>
                    <a:pt x="206" y="1146"/>
                    <a:pt x="214" y="1168"/>
                  </a:cubicBezTo>
                  <a:cubicBezTo>
                    <a:pt x="247" y="1243"/>
                    <a:pt x="265" y="1317"/>
                    <a:pt x="333" y="1317"/>
                  </a:cubicBezTo>
                  <a:cubicBezTo>
                    <a:pt x="334" y="1317"/>
                    <a:pt x="335" y="1317"/>
                    <a:pt x="336" y="1317"/>
                  </a:cubicBezTo>
                  <a:cubicBezTo>
                    <a:pt x="342" y="1338"/>
                    <a:pt x="349" y="1364"/>
                    <a:pt x="357" y="1389"/>
                  </a:cubicBezTo>
                  <a:cubicBezTo>
                    <a:pt x="432" y="1450"/>
                    <a:pt x="505" y="1511"/>
                    <a:pt x="579" y="1571"/>
                  </a:cubicBezTo>
                  <a:cubicBezTo>
                    <a:pt x="602" y="1590"/>
                    <a:pt x="623" y="1607"/>
                    <a:pt x="644" y="1626"/>
                  </a:cubicBezTo>
                  <a:cubicBezTo>
                    <a:pt x="654" y="1623"/>
                    <a:pt x="666" y="1616"/>
                    <a:pt x="679" y="1607"/>
                  </a:cubicBezTo>
                  <a:cubicBezTo>
                    <a:pt x="680" y="1606"/>
                    <a:pt x="680" y="1605"/>
                    <a:pt x="681" y="1604"/>
                  </a:cubicBezTo>
                  <a:cubicBezTo>
                    <a:pt x="709" y="1671"/>
                    <a:pt x="746" y="1724"/>
                    <a:pt x="796" y="1724"/>
                  </a:cubicBezTo>
                  <a:cubicBezTo>
                    <a:pt x="800" y="1724"/>
                    <a:pt x="804" y="1724"/>
                    <a:pt x="808" y="1723"/>
                  </a:cubicBezTo>
                  <a:cubicBezTo>
                    <a:pt x="821" y="1722"/>
                    <a:pt x="835" y="1717"/>
                    <a:pt x="845" y="1708"/>
                  </a:cubicBezTo>
                  <a:cubicBezTo>
                    <a:pt x="852" y="1733"/>
                    <a:pt x="861" y="1751"/>
                    <a:pt x="870" y="1762"/>
                  </a:cubicBezTo>
                  <a:cubicBezTo>
                    <a:pt x="885" y="1782"/>
                    <a:pt x="905" y="1791"/>
                    <a:pt x="925" y="1791"/>
                  </a:cubicBezTo>
                  <a:cubicBezTo>
                    <a:pt x="952" y="1791"/>
                    <a:pt x="978" y="1774"/>
                    <a:pt x="991" y="1750"/>
                  </a:cubicBezTo>
                  <a:cubicBezTo>
                    <a:pt x="998" y="1760"/>
                    <a:pt x="1004" y="1767"/>
                    <a:pt x="1015" y="1774"/>
                  </a:cubicBezTo>
                  <a:cubicBezTo>
                    <a:pt x="1029" y="1780"/>
                    <a:pt x="1042" y="1784"/>
                    <a:pt x="1053" y="1784"/>
                  </a:cubicBezTo>
                  <a:cubicBezTo>
                    <a:pt x="1054" y="1784"/>
                    <a:pt x="1056" y="1784"/>
                    <a:pt x="1057" y="1784"/>
                  </a:cubicBezTo>
                  <a:lnTo>
                    <a:pt x="1057" y="1789"/>
                  </a:lnTo>
                  <a:cubicBezTo>
                    <a:pt x="1403" y="1719"/>
                    <a:pt x="1714" y="1625"/>
                    <a:pt x="2013" y="1413"/>
                  </a:cubicBezTo>
                  <a:cubicBezTo>
                    <a:pt x="2031" y="1400"/>
                    <a:pt x="2049" y="1395"/>
                    <a:pt x="2066" y="1395"/>
                  </a:cubicBezTo>
                  <a:cubicBezTo>
                    <a:pt x="2069" y="1395"/>
                    <a:pt x="2072" y="1395"/>
                    <a:pt x="2074" y="1395"/>
                  </a:cubicBezTo>
                  <a:cubicBezTo>
                    <a:pt x="2143" y="1327"/>
                    <a:pt x="2208" y="1254"/>
                    <a:pt x="2267" y="1173"/>
                  </a:cubicBezTo>
                  <a:cubicBezTo>
                    <a:pt x="2277" y="1113"/>
                    <a:pt x="2287" y="1059"/>
                    <a:pt x="2293" y="1017"/>
                  </a:cubicBezTo>
                  <a:cubicBezTo>
                    <a:pt x="2333" y="720"/>
                    <a:pt x="2311" y="412"/>
                    <a:pt x="2231" y="124"/>
                  </a:cubicBezTo>
                  <a:lnTo>
                    <a:pt x="2231" y="124"/>
                  </a:lnTo>
                  <a:cubicBezTo>
                    <a:pt x="2269" y="430"/>
                    <a:pt x="2234" y="704"/>
                    <a:pt x="2173" y="982"/>
                  </a:cubicBezTo>
                  <a:cubicBezTo>
                    <a:pt x="2178" y="763"/>
                    <a:pt x="2145" y="544"/>
                    <a:pt x="2090" y="334"/>
                  </a:cubicBezTo>
                  <a:lnTo>
                    <a:pt x="2090" y="334"/>
                  </a:lnTo>
                  <a:cubicBezTo>
                    <a:pt x="2109" y="577"/>
                    <a:pt x="2099" y="798"/>
                    <a:pt x="2060" y="1015"/>
                  </a:cubicBezTo>
                  <a:cubicBezTo>
                    <a:pt x="2058" y="812"/>
                    <a:pt x="2025" y="608"/>
                    <a:pt x="1984" y="407"/>
                  </a:cubicBezTo>
                  <a:lnTo>
                    <a:pt x="1984" y="407"/>
                  </a:lnTo>
                  <a:cubicBezTo>
                    <a:pt x="2002" y="754"/>
                    <a:pt x="1982" y="1044"/>
                    <a:pt x="1893" y="1364"/>
                  </a:cubicBezTo>
                  <a:cubicBezTo>
                    <a:pt x="1890" y="1371"/>
                    <a:pt x="1889" y="1380"/>
                    <a:pt x="1886" y="1388"/>
                  </a:cubicBezTo>
                  <a:cubicBezTo>
                    <a:pt x="1925" y="1094"/>
                    <a:pt x="1917" y="794"/>
                    <a:pt x="1858" y="503"/>
                  </a:cubicBezTo>
                  <a:lnTo>
                    <a:pt x="1858" y="503"/>
                  </a:lnTo>
                  <a:cubicBezTo>
                    <a:pt x="1862" y="814"/>
                    <a:pt x="1823" y="1083"/>
                    <a:pt x="1756" y="1377"/>
                  </a:cubicBezTo>
                  <a:cubicBezTo>
                    <a:pt x="1762" y="1111"/>
                    <a:pt x="1742" y="843"/>
                    <a:pt x="1684" y="581"/>
                  </a:cubicBezTo>
                  <a:lnTo>
                    <a:pt x="1684" y="581"/>
                  </a:lnTo>
                  <a:cubicBezTo>
                    <a:pt x="1704" y="863"/>
                    <a:pt x="1668" y="1175"/>
                    <a:pt x="1632" y="1405"/>
                  </a:cubicBezTo>
                  <a:cubicBezTo>
                    <a:pt x="1627" y="1439"/>
                    <a:pt x="1621" y="1473"/>
                    <a:pt x="1616" y="1507"/>
                  </a:cubicBezTo>
                  <a:lnTo>
                    <a:pt x="1616" y="1502"/>
                  </a:lnTo>
                  <a:cubicBezTo>
                    <a:pt x="1622" y="1192"/>
                    <a:pt x="1602" y="879"/>
                    <a:pt x="1535" y="576"/>
                  </a:cubicBezTo>
                  <a:lnTo>
                    <a:pt x="1535" y="576"/>
                  </a:lnTo>
                  <a:cubicBezTo>
                    <a:pt x="1565" y="840"/>
                    <a:pt x="1531" y="1185"/>
                    <a:pt x="1503" y="1395"/>
                  </a:cubicBezTo>
                  <a:cubicBezTo>
                    <a:pt x="1498" y="1435"/>
                    <a:pt x="1488" y="1498"/>
                    <a:pt x="1477" y="1568"/>
                  </a:cubicBezTo>
                  <a:cubicBezTo>
                    <a:pt x="1481" y="1513"/>
                    <a:pt x="1483" y="1463"/>
                    <a:pt x="1484" y="1419"/>
                  </a:cubicBezTo>
                  <a:cubicBezTo>
                    <a:pt x="1503" y="1121"/>
                    <a:pt x="1463" y="823"/>
                    <a:pt x="1405" y="533"/>
                  </a:cubicBezTo>
                  <a:lnTo>
                    <a:pt x="1405" y="533"/>
                  </a:lnTo>
                  <a:cubicBezTo>
                    <a:pt x="1427" y="835"/>
                    <a:pt x="1400" y="1132"/>
                    <a:pt x="1360" y="1413"/>
                  </a:cubicBezTo>
                  <a:cubicBezTo>
                    <a:pt x="1359" y="1380"/>
                    <a:pt x="1357" y="1349"/>
                    <a:pt x="1355" y="1319"/>
                  </a:cubicBezTo>
                  <a:cubicBezTo>
                    <a:pt x="1333" y="1061"/>
                    <a:pt x="1319" y="801"/>
                    <a:pt x="1246" y="550"/>
                  </a:cubicBezTo>
                  <a:lnTo>
                    <a:pt x="1246" y="550"/>
                  </a:lnTo>
                  <a:cubicBezTo>
                    <a:pt x="1273" y="716"/>
                    <a:pt x="1262" y="890"/>
                    <a:pt x="1257" y="1060"/>
                  </a:cubicBezTo>
                  <a:cubicBezTo>
                    <a:pt x="1247" y="1245"/>
                    <a:pt x="1234" y="1427"/>
                    <a:pt x="1216" y="1610"/>
                  </a:cubicBezTo>
                  <a:cubicBezTo>
                    <a:pt x="1210" y="1455"/>
                    <a:pt x="1200" y="1285"/>
                    <a:pt x="1186" y="1157"/>
                  </a:cubicBezTo>
                  <a:cubicBezTo>
                    <a:pt x="1169" y="926"/>
                    <a:pt x="1157" y="695"/>
                    <a:pt x="1119" y="466"/>
                  </a:cubicBezTo>
                  <a:lnTo>
                    <a:pt x="1119" y="466"/>
                  </a:lnTo>
                  <a:cubicBezTo>
                    <a:pt x="1125" y="770"/>
                    <a:pt x="1104" y="1072"/>
                    <a:pt x="1084" y="1375"/>
                  </a:cubicBezTo>
                  <a:cubicBezTo>
                    <a:pt x="1075" y="1280"/>
                    <a:pt x="1067" y="1178"/>
                    <a:pt x="1056" y="1070"/>
                  </a:cubicBezTo>
                  <a:cubicBezTo>
                    <a:pt x="1037" y="863"/>
                    <a:pt x="1015" y="657"/>
                    <a:pt x="1006" y="449"/>
                  </a:cubicBezTo>
                  <a:cubicBezTo>
                    <a:pt x="975" y="802"/>
                    <a:pt x="923" y="1159"/>
                    <a:pt x="949" y="1516"/>
                  </a:cubicBezTo>
                  <a:cubicBezTo>
                    <a:pt x="926" y="1410"/>
                    <a:pt x="911" y="1297"/>
                    <a:pt x="906" y="1256"/>
                  </a:cubicBezTo>
                  <a:cubicBezTo>
                    <a:pt x="876" y="1053"/>
                    <a:pt x="870" y="848"/>
                    <a:pt x="867" y="643"/>
                  </a:cubicBezTo>
                  <a:cubicBezTo>
                    <a:pt x="855" y="757"/>
                    <a:pt x="825" y="874"/>
                    <a:pt x="812" y="989"/>
                  </a:cubicBezTo>
                  <a:cubicBezTo>
                    <a:pt x="789" y="1143"/>
                    <a:pt x="788" y="1297"/>
                    <a:pt x="800" y="1451"/>
                  </a:cubicBezTo>
                  <a:cubicBezTo>
                    <a:pt x="800" y="1456"/>
                    <a:pt x="802" y="1462"/>
                    <a:pt x="802" y="1468"/>
                  </a:cubicBezTo>
                  <a:cubicBezTo>
                    <a:pt x="786" y="1410"/>
                    <a:pt x="762" y="1318"/>
                    <a:pt x="753" y="1265"/>
                  </a:cubicBezTo>
                  <a:cubicBezTo>
                    <a:pt x="711" y="1010"/>
                    <a:pt x="680" y="713"/>
                    <a:pt x="741" y="394"/>
                  </a:cubicBezTo>
                  <a:lnTo>
                    <a:pt x="741" y="394"/>
                  </a:lnTo>
                  <a:cubicBezTo>
                    <a:pt x="690" y="540"/>
                    <a:pt x="662" y="694"/>
                    <a:pt x="638" y="845"/>
                  </a:cubicBezTo>
                  <a:cubicBezTo>
                    <a:pt x="612" y="997"/>
                    <a:pt x="602" y="1175"/>
                    <a:pt x="624" y="1354"/>
                  </a:cubicBezTo>
                  <a:cubicBezTo>
                    <a:pt x="617" y="1326"/>
                    <a:pt x="609" y="1297"/>
                    <a:pt x="604" y="1267"/>
                  </a:cubicBezTo>
                  <a:cubicBezTo>
                    <a:pt x="557" y="1015"/>
                    <a:pt x="527" y="754"/>
                    <a:pt x="556" y="466"/>
                  </a:cubicBezTo>
                  <a:lnTo>
                    <a:pt x="556" y="466"/>
                  </a:lnTo>
                  <a:cubicBezTo>
                    <a:pt x="490" y="711"/>
                    <a:pt x="447" y="971"/>
                    <a:pt x="465" y="1226"/>
                  </a:cubicBezTo>
                  <a:cubicBezTo>
                    <a:pt x="448" y="1173"/>
                    <a:pt x="435" y="1118"/>
                    <a:pt x="424" y="1063"/>
                  </a:cubicBezTo>
                  <a:cubicBezTo>
                    <a:pt x="382" y="845"/>
                    <a:pt x="373" y="515"/>
                    <a:pt x="408" y="243"/>
                  </a:cubicBezTo>
                  <a:lnTo>
                    <a:pt x="408" y="243"/>
                  </a:lnTo>
                  <a:cubicBezTo>
                    <a:pt x="355" y="449"/>
                    <a:pt x="304" y="662"/>
                    <a:pt x="291" y="875"/>
                  </a:cubicBezTo>
                  <a:cubicBezTo>
                    <a:pt x="272" y="771"/>
                    <a:pt x="267" y="676"/>
                    <a:pt x="255" y="529"/>
                  </a:cubicBezTo>
                  <a:cubicBezTo>
                    <a:pt x="250" y="350"/>
                    <a:pt x="252" y="170"/>
                    <a:pt x="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34"/>
            <p:cNvSpPr/>
            <p:nvPr/>
          </p:nvSpPr>
          <p:spPr>
            <a:xfrm>
              <a:off x="4310300" y="755950"/>
              <a:ext cx="19350" cy="35550"/>
            </a:xfrm>
            <a:custGeom>
              <a:avLst/>
              <a:gdLst/>
              <a:ahLst/>
              <a:cxnLst/>
              <a:rect l="l" t="t" r="r" b="b"/>
              <a:pathLst>
                <a:path w="774" h="1422" extrusionOk="0">
                  <a:moveTo>
                    <a:pt x="0" y="0"/>
                  </a:moveTo>
                  <a:lnTo>
                    <a:pt x="0" y="0"/>
                  </a:lnTo>
                  <a:cubicBezTo>
                    <a:pt x="106" y="475"/>
                    <a:pt x="199" y="963"/>
                    <a:pt x="250" y="1421"/>
                  </a:cubicBezTo>
                  <a:cubicBezTo>
                    <a:pt x="271" y="1045"/>
                    <a:pt x="265" y="665"/>
                    <a:pt x="213" y="292"/>
                  </a:cubicBezTo>
                  <a:cubicBezTo>
                    <a:pt x="209" y="276"/>
                    <a:pt x="207" y="261"/>
                    <a:pt x="206" y="245"/>
                  </a:cubicBezTo>
                  <a:lnTo>
                    <a:pt x="206" y="245"/>
                  </a:lnTo>
                  <a:cubicBezTo>
                    <a:pt x="206" y="246"/>
                    <a:pt x="207" y="249"/>
                    <a:pt x="207" y="250"/>
                  </a:cubicBezTo>
                  <a:cubicBezTo>
                    <a:pt x="289" y="594"/>
                    <a:pt x="379" y="937"/>
                    <a:pt x="443" y="1284"/>
                  </a:cubicBezTo>
                  <a:cubicBezTo>
                    <a:pt x="441" y="995"/>
                    <a:pt x="420" y="654"/>
                    <a:pt x="368" y="341"/>
                  </a:cubicBezTo>
                  <a:lnTo>
                    <a:pt x="368" y="341"/>
                  </a:lnTo>
                  <a:cubicBezTo>
                    <a:pt x="450" y="618"/>
                    <a:pt x="529" y="902"/>
                    <a:pt x="567" y="1186"/>
                  </a:cubicBezTo>
                  <a:cubicBezTo>
                    <a:pt x="578" y="1023"/>
                    <a:pt x="564" y="860"/>
                    <a:pt x="548" y="697"/>
                  </a:cubicBezTo>
                  <a:cubicBezTo>
                    <a:pt x="542" y="627"/>
                    <a:pt x="534" y="557"/>
                    <a:pt x="524" y="487"/>
                  </a:cubicBezTo>
                  <a:lnTo>
                    <a:pt x="524" y="487"/>
                  </a:lnTo>
                  <a:cubicBezTo>
                    <a:pt x="600" y="713"/>
                    <a:pt x="659" y="945"/>
                    <a:pt x="693" y="1180"/>
                  </a:cubicBezTo>
                  <a:cubicBezTo>
                    <a:pt x="691" y="974"/>
                    <a:pt x="681" y="767"/>
                    <a:pt x="649" y="564"/>
                  </a:cubicBezTo>
                  <a:lnTo>
                    <a:pt x="649" y="564"/>
                  </a:lnTo>
                  <a:cubicBezTo>
                    <a:pt x="697" y="681"/>
                    <a:pt x="742" y="802"/>
                    <a:pt x="771" y="928"/>
                  </a:cubicBezTo>
                  <a:cubicBezTo>
                    <a:pt x="774" y="783"/>
                    <a:pt x="749" y="614"/>
                    <a:pt x="711" y="461"/>
                  </a:cubicBezTo>
                  <a:cubicBezTo>
                    <a:pt x="670" y="431"/>
                    <a:pt x="631" y="395"/>
                    <a:pt x="593" y="364"/>
                  </a:cubicBezTo>
                  <a:cubicBezTo>
                    <a:pt x="472" y="269"/>
                    <a:pt x="343" y="182"/>
                    <a:pt x="211" y="106"/>
                  </a:cubicBezTo>
                  <a:cubicBezTo>
                    <a:pt x="141" y="67"/>
                    <a:pt x="70" y="3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34"/>
            <p:cNvSpPr/>
            <p:nvPr/>
          </p:nvSpPr>
          <p:spPr>
            <a:xfrm>
              <a:off x="4274350" y="755125"/>
              <a:ext cx="22100" cy="37025"/>
            </a:xfrm>
            <a:custGeom>
              <a:avLst/>
              <a:gdLst/>
              <a:ahLst/>
              <a:cxnLst/>
              <a:rect l="l" t="t" r="r" b="b"/>
              <a:pathLst>
                <a:path w="884" h="1481" extrusionOk="0">
                  <a:moveTo>
                    <a:pt x="830" y="0"/>
                  </a:moveTo>
                  <a:lnTo>
                    <a:pt x="830" y="0"/>
                  </a:lnTo>
                  <a:cubicBezTo>
                    <a:pt x="708" y="62"/>
                    <a:pt x="587" y="127"/>
                    <a:pt x="467" y="195"/>
                  </a:cubicBezTo>
                  <a:cubicBezTo>
                    <a:pt x="405" y="256"/>
                    <a:pt x="345" y="317"/>
                    <a:pt x="287" y="381"/>
                  </a:cubicBezTo>
                  <a:cubicBezTo>
                    <a:pt x="248" y="441"/>
                    <a:pt x="211" y="502"/>
                    <a:pt x="175" y="564"/>
                  </a:cubicBezTo>
                  <a:cubicBezTo>
                    <a:pt x="169" y="586"/>
                    <a:pt x="162" y="608"/>
                    <a:pt x="155" y="632"/>
                  </a:cubicBezTo>
                  <a:lnTo>
                    <a:pt x="155" y="636"/>
                  </a:lnTo>
                  <a:lnTo>
                    <a:pt x="154" y="636"/>
                  </a:lnTo>
                  <a:cubicBezTo>
                    <a:pt x="142" y="684"/>
                    <a:pt x="128" y="735"/>
                    <a:pt x="119" y="785"/>
                  </a:cubicBezTo>
                  <a:cubicBezTo>
                    <a:pt x="108" y="844"/>
                    <a:pt x="75" y="882"/>
                    <a:pt x="31" y="901"/>
                  </a:cubicBezTo>
                  <a:cubicBezTo>
                    <a:pt x="6" y="1085"/>
                    <a:pt x="1" y="1326"/>
                    <a:pt x="20" y="1480"/>
                  </a:cubicBezTo>
                  <a:cubicBezTo>
                    <a:pt x="47" y="1283"/>
                    <a:pt x="114" y="1008"/>
                    <a:pt x="165" y="820"/>
                  </a:cubicBezTo>
                  <a:cubicBezTo>
                    <a:pt x="171" y="860"/>
                    <a:pt x="178" y="899"/>
                    <a:pt x="186" y="937"/>
                  </a:cubicBezTo>
                  <a:cubicBezTo>
                    <a:pt x="190" y="791"/>
                    <a:pt x="225" y="643"/>
                    <a:pt x="258" y="494"/>
                  </a:cubicBezTo>
                  <a:cubicBezTo>
                    <a:pt x="265" y="616"/>
                    <a:pt x="281" y="738"/>
                    <a:pt x="297" y="859"/>
                  </a:cubicBezTo>
                  <a:cubicBezTo>
                    <a:pt x="314" y="736"/>
                    <a:pt x="335" y="514"/>
                    <a:pt x="348" y="428"/>
                  </a:cubicBezTo>
                  <a:cubicBezTo>
                    <a:pt x="354" y="646"/>
                    <a:pt x="384" y="863"/>
                    <a:pt x="412" y="1074"/>
                  </a:cubicBezTo>
                  <a:cubicBezTo>
                    <a:pt x="431" y="852"/>
                    <a:pt x="433" y="626"/>
                    <a:pt x="461" y="404"/>
                  </a:cubicBezTo>
                  <a:cubicBezTo>
                    <a:pt x="463" y="376"/>
                    <a:pt x="467" y="344"/>
                    <a:pt x="472" y="311"/>
                  </a:cubicBezTo>
                  <a:cubicBezTo>
                    <a:pt x="478" y="617"/>
                    <a:pt x="534" y="922"/>
                    <a:pt x="595" y="1221"/>
                  </a:cubicBezTo>
                  <a:cubicBezTo>
                    <a:pt x="588" y="989"/>
                    <a:pt x="587" y="756"/>
                    <a:pt x="595" y="524"/>
                  </a:cubicBezTo>
                  <a:cubicBezTo>
                    <a:pt x="622" y="770"/>
                    <a:pt x="665" y="1012"/>
                    <a:pt x="726" y="1248"/>
                  </a:cubicBezTo>
                  <a:cubicBezTo>
                    <a:pt x="704" y="977"/>
                    <a:pt x="705" y="704"/>
                    <a:pt x="709" y="431"/>
                  </a:cubicBezTo>
                  <a:lnTo>
                    <a:pt x="709" y="431"/>
                  </a:lnTo>
                  <a:cubicBezTo>
                    <a:pt x="748" y="718"/>
                    <a:pt x="816" y="1004"/>
                    <a:pt x="883" y="1287"/>
                  </a:cubicBezTo>
                  <a:cubicBezTo>
                    <a:pt x="865" y="950"/>
                    <a:pt x="843" y="612"/>
                    <a:pt x="832" y="275"/>
                  </a:cubicBezTo>
                  <a:cubicBezTo>
                    <a:pt x="828" y="184"/>
                    <a:pt x="829" y="92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34"/>
            <p:cNvSpPr/>
            <p:nvPr/>
          </p:nvSpPr>
          <p:spPr>
            <a:xfrm>
              <a:off x="4295375" y="753425"/>
              <a:ext cx="18175" cy="35525"/>
            </a:xfrm>
            <a:custGeom>
              <a:avLst/>
              <a:gdLst/>
              <a:ahLst/>
              <a:cxnLst/>
              <a:rect l="l" t="t" r="r" b="b"/>
              <a:pathLst>
                <a:path w="727" h="1421" extrusionOk="0">
                  <a:moveTo>
                    <a:pt x="168" y="0"/>
                  </a:moveTo>
                  <a:cubicBezTo>
                    <a:pt x="149" y="3"/>
                    <a:pt x="130" y="6"/>
                    <a:pt x="110" y="10"/>
                  </a:cubicBezTo>
                  <a:cubicBezTo>
                    <a:pt x="73" y="27"/>
                    <a:pt x="36" y="46"/>
                    <a:pt x="0" y="63"/>
                  </a:cubicBezTo>
                  <a:cubicBezTo>
                    <a:pt x="37" y="498"/>
                    <a:pt x="142" y="922"/>
                    <a:pt x="219" y="1349"/>
                  </a:cubicBezTo>
                  <a:cubicBezTo>
                    <a:pt x="219" y="1031"/>
                    <a:pt x="198" y="714"/>
                    <a:pt x="176" y="397"/>
                  </a:cubicBezTo>
                  <a:cubicBezTo>
                    <a:pt x="175" y="380"/>
                    <a:pt x="175" y="364"/>
                    <a:pt x="173" y="345"/>
                  </a:cubicBezTo>
                  <a:lnTo>
                    <a:pt x="173" y="345"/>
                  </a:lnTo>
                  <a:cubicBezTo>
                    <a:pt x="233" y="701"/>
                    <a:pt x="312" y="1052"/>
                    <a:pt x="372" y="1407"/>
                  </a:cubicBezTo>
                  <a:cubicBezTo>
                    <a:pt x="378" y="1011"/>
                    <a:pt x="348" y="614"/>
                    <a:pt x="307" y="220"/>
                  </a:cubicBezTo>
                  <a:lnTo>
                    <a:pt x="307" y="220"/>
                  </a:lnTo>
                  <a:cubicBezTo>
                    <a:pt x="328" y="333"/>
                    <a:pt x="347" y="446"/>
                    <a:pt x="371" y="557"/>
                  </a:cubicBezTo>
                  <a:cubicBezTo>
                    <a:pt x="431" y="845"/>
                    <a:pt x="504" y="1128"/>
                    <a:pt x="544" y="1419"/>
                  </a:cubicBezTo>
                  <a:cubicBezTo>
                    <a:pt x="560" y="1112"/>
                    <a:pt x="529" y="808"/>
                    <a:pt x="495" y="503"/>
                  </a:cubicBezTo>
                  <a:cubicBezTo>
                    <a:pt x="484" y="413"/>
                    <a:pt x="475" y="323"/>
                    <a:pt x="465" y="230"/>
                  </a:cubicBezTo>
                  <a:lnTo>
                    <a:pt x="465" y="230"/>
                  </a:lnTo>
                  <a:cubicBezTo>
                    <a:pt x="486" y="308"/>
                    <a:pt x="508" y="387"/>
                    <a:pt x="526" y="468"/>
                  </a:cubicBezTo>
                  <a:cubicBezTo>
                    <a:pt x="600" y="783"/>
                    <a:pt x="662" y="1102"/>
                    <a:pt x="726" y="1420"/>
                  </a:cubicBezTo>
                  <a:cubicBezTo>
                    <a:pt x="722" y="979"/>
                    <a:pt x="700" y="530"/>
                    <a:pt x="594" y="99"/>
                  </a:cubicBezTo>
                  <a:cubicBezTo>
                    <a:pt x="539" y="75"/>
                    <a:pt x="483" y="52"/>
                    <a:pt x="428" y="30"/>
                  </a:cubicBezTo>
                  <a:cubicBezTo>
                    <a:pt x="397" y="29"/>
                    <a:pt x="363" y="24"/>
                    <a:pt x="327" y="19"/>
                  </a:cubicBezTo>
                  <a:cubicBezTo>
                    <a:pt x="274" y="12"/>
                    <a:pt x="220" y="5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C478198C-3C64-4754-495F-3D6AF67778A7}"/>
              </a:ext>
            </a:extLst>
          </p:cNvPr>
          <p:cNvSpPr txBox="1"/>
          <p:nvPr/>
        </p:nvSpPr>
        <p:spPr>
          <a:xfrm>
            <a:off x="757699" y="1240617"/>
            <a:ext cx="7628602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dirty="0"/>
              <a:t>Није обавезно присуство особе за коју се </a:t>
            </a:r>
            <a:r>
              <a:rPr lang="sr-Cyrl-RS" dirty="0" smtClean="0"/>
              <a:t>вода салива, </a:t>
            </a:r>
            <a:r>
              <a:rPr lang="sr-Cyrl-RS" dirty="0"/>
              <a:t>већ је потребно да се зна њено име и да она за то време лежи на левој </a:t>
            </a:r>
            <a:r>
              <a:rPr lang="sr-Cyrl-RS" dirty="0" smtClean="0"/>
              <a:t>страни </a:t>
            </a:r>
            <a:r>
              <a:rPr lang="sr-Cyrl-RS" dirty="0"/>
              <a:t>тела.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dirty="0"/>
              <a:t>К</a:t>
            </a:r>
            <a:r>
              <a:rPr lang="sr-Cyrl-RS" dirty="0" smtClean="0"/>
              <a:t>оришћена </a:t>
            </a:r>
            <a:r>
              <a:rPr lang="sr-Cyrl-RS" dirty="0"/>
              <a:t>вода се просипа у воду која тече.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ru-RU" dirty="0"/>
              <a:t>Ритуал се ради у било које доба дана, свима данима осим недељом и празницима.</a:t>
            </a:r>
            <a:r>
              <a:rPr lang="en-US" dirty="0"/>
              <a:t> </a:t>
            </a:r>
            <a:r>
              <a:rPr lang="sr-Cyrl-RS" dirty="0"/>
              <a:t>Могу га радити и мушкарци и жене, без обзира на године.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sr-Cyrl-RS" dirty="0"/>
              <a:t>Баба је инспирацију да се овим бави добила тако </a:t>
            </a:r>
            <a:r>
              <a:rPr lang="sr-Cyrl-RS" dirty="0" smtClean="0"/>
              <a:t>што је, како </a:t>
            </a:r>
            <a:r>
              <a:rPr lang="sr-Cyrl-RS" dirty="0"/>
              <a:t>каже, </a:t>
            </a:r>
            <a:r>
              <a:rPr lang="sr-Cyrl-RS" dirty="0" smtClean="0"/>
              <a:t>на овај начин излечена када </a:t>
            </a:r>
            <a:r>
              <a:rPr lang="sr-Cyrl-RS" dirty="0"/>
              <a:t>је била девојчица, а </a:t>
            </a:r>
            <a:r>
              <a:rPr lang="sr-Cyrl-RS" dirty="0" smtClean="0"/>
              <a:t>тврди </a:t>
            </a:r>
            <a:r>
              <a:rPr lang="sr-Cyrl-RS" dirty="0"/>
              <a:t>да је </a:t>
            </a:r>
            <a:r>
              <a:rPr lang="sr-Cyrl-RS" dirty="0" smtClean="0"/>
              <a:t>и сама помогла </a:t>
            </a:r>
            <a:r>
              <a:rPr lang="sr-Cyrl-RS" dirty="0"/>
              <a:t>људима.</a:t>
            </a:r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sr-Cyrl-RS" dirty="0"/>
          </a:p>
          <a:p>
            <a:pPr algn="ctr"/>
            <a:r>
              <a:rPr lang="sr-Cyrl-RS" i="1" u="sng" dirty="0"/>
              <a:t>,,</a:t>
            </a:r>
            <a:r>
              <a:rPr lang="sr-Cyrl-RS" i="1" u="sng" kern="100" dirty="0">
                <a:latin typeface="Calibri" panose="020F0502020204030204" pitchFamily="34" charset="0"/>
                <a:cs typeface="Times New Roman" panose="02020603050405020304" pitchFamily="18" charset="0"/>
              </a:rPr>
              <a:t>...</a:t>
            </a:r>
            <a:r>
              <a:rPr lang="sr-Cyrl-RS" i="1" u="sng" kern="100" dirty="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знаш колко сам пута Пеђу спасила, и Огњена. Ја кажем, Пеђа, ја сам то нако лаички почела да радим. Каже он: ,,Ма ајој, ћути, спасила си ме“, и ето ти.“</a:t>
            </a:r>
            <a:endParaRPr lang="en-US" i="1" u="sng" kern="100" dirty="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/>
            <a:endParaRPr lang="ru-RU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55D56B2F-5A6F-3909-AFA0-702646CA149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-3644" b="50000"/>
          <a:stretch/>
        </p:blipFill>
        <p:spPr>
          <a:xfrm>
            <a:off x="1685760" y="2791329"/>
            <a:ext cx="2451900" cy="155646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3688346E-EBAD-80B6-B367-8898A7AA431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50000"/>
          <a:stretch/>
        </p:blipFill>
        <p:spPr>
          <a:xfrm>
            <a:off x="5199742" y="2791329"/>
            <a:ext cx="2392680" cy="155646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55" name="Google Shape;14055;p38"/>
          <p:cNvSpPr txBox="1">
            <a:spLocks noGrp="1"/>
          </p:cNvSpPr>
          <p:nvPr>
            <p:ph type="title"/>
          </p:nvPr>
        </p:nvSpPr>
        <p:spPr>
          <a:xfrm>
            <a:off x="2060100" y="1518188"/>
            <a:ext cx="5023800" cy="2100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sz="2800" dirty="0" smtClean="0"/>
              <a:t>Видео снимак</a:t>
            </a:r>
            <a:endParaRPr sz="2800" dirty="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30" name="Google Shape;14730;p4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sr-Cyrl-RS" dirty="0"/>
              <a:t>Опстанак традиционалних магијских</a:t>
            </a:r>
            <a:br>
              <a:rPr lang="sr-Cyrl-RS" dirty="0"/>
            </a:br>
            <a:r>
              <a:rPr lang="sr-Cyrl-RS" dirty="0"/>
              <a:t>пракси</a:t>
            </a:r>
            <a:endParaRPr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AF1B8EC-FFB9-C2AF-01D5-9BBE8425272E}"/>
              </a:ext>
            </a:extLst>
          </p:cNvPr>
          <p:cNvSpPr txBox="1"/>
          <p:nvPr/>
        </p:nvSpPr>
        <p:spPr>
          <a:xfrm>
            <a:off x="792480" y="1341120"/>
            <a:ext cx="46101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ru-RU" dirty="0"/>
              <a:t>Чињеница да су неке традиционалне магијске праксе (управо</a:t>
            </a:r>
            <a:r>
              <a:rPr lang="en-US" dirty="0"/>
              <a:t> </a:t>
            </a:r>
            <a:r>
              <a:rPr lang="ru-RU" dirty="0"/>
              <a:t>сличне саливању воде и страве, нпр. гашење угљевља и сл.)</a:t>
            </a:r>
            <a:r>
              <a:rPr lang="en-US" dirty="0"/>
              <a:t> </a:t>
            </a:r>
            <a:r>
              <a:rPr lang="ru-RU" dirty="0"/>
              <a:t>веома живе и присутне и данас, може се објаснити </a:t>
            </a:r>
            <a:r>
              <a:rPr lang="ru-RU" dirty="0" smtClean="0"/>
              <a:t>тиме</a:t>
            </a:r>
            <a:r>
              <a:rPr lang="en-US" dirty="0" smtClean="0"/>
              <a:t> </a:t>
            </a:r>
            <a:r>
              <a:rPr lang="ru-RU" dirty="0"/>
              <a:t>да је реч о магијској заштити и лечењу које је првенствено везано</a:t>
            </a:r>
            <a:r>
              <a:rPr lang="en-US" dirty="0"/>
              <a:t> </a:t>
            </a:r>
            <a:r>
              <a:rPr lang="ru-RU" dirty="0"/>
              <a:t>за децу.</a:t>
            </a:r>
          </a:p>
          <a:p>
            <a:endParaRPr lang="ru-RU" dirty="0"/>
          </a:p>
          <a:p>
            <a:r>
              <a:rPr lang="ru-RU" dirty="0"/>
              <a:t>Магија везана за децу је, како је у бројним истраживањима</a:t>
            </a:r>
            <a:r>
              <a:rPr lang="en-US" dirty="0"/>
              <a:t> </a:t>
            </a:r>
            <a:r>
              <a:rPr lang="ru-RU" dirty="0"/>
              <a:t>показано, одавно прешла из сфере специфичног тајног знања и у</a:t>
            </a:r>
            <a:r>
              <a:rPr lang="en-US" dirty="0"/>
              <a:t> </a:t>
            </a:r>
            <a:r>
              <a:rPr lang="ru-RU" dirty="0"/>
              <a:t>домен релативно општег знања, а том приликом су и многи</a:t>
            </a:r>
            <a:r>
              <a:rPr lang="en-US" dirty="0"/>
              <a:t> </a:t>
            </a:r>
            <a:r>
              <a:rPr lang="ru-RU" dirty="0"/>
              <a:t>текстови бајања детабуисани (нпр. бајања од урока, најчешће</a:t>
            </a:r>
            <a:r>
              <a:rPr lang="en-US" dirty="0"/>
              <a:t> </a:t>
            </a:r>
            <a:r>
              <a:rPr lang="ru-RU" dirty="0"/>
              <a:t>кратке магијске формуле, нпр.: Ко те урочи, лук му у очи и сл.).</a:t>
            </a:r>
            <a:endParaRPr lang="en-US" dirty="0"/>
          </a:p>
        </p:txBody>
      </p:sp>
      <p:pic>
        <p:nvPicPr>
          <p:cNvPr id="4098" name="Picture 2" descr="Poklon Ritual 🧿GASENJE ZIVOG UGLJEVLJA ⭐Protiv Zla a za Ciscenje Svih  Blokada i Magijskih Udara🧿 - YouTube">
            <a:extLst>
              <a:ext uri="{FF2B5EF4-FFF2-40B4-BE49-F238E27FC236}">
                <a16:creationId xmlns:a16="http://schemas.microsoft.com/office/drawing/2014/main" id="{F499E18B-DC11-3A44-F4D3-D5F1D26C6F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02580" y="1184910"/>
            <a:ext cx="2857500" cy="16002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0" name="Picture 4" descr="Ritual otklanjanja straha">
            <a:extLst>
              <a:ext uri="{FF2B5EF4-FFF2-40B4-BE49-F238E27FC236}">
                <a16:creationId xmlns:a16="http://schemas.microsoft.com/office/drawing/2014/main" id="{89790F32-2F03-DFEA-5F80-B4822D3408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6500" y="3021330"/>
            <a:ext cx="2857500" cy="160020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Tarot Workshop by Slidesgo">
  <a:themeElements>
    <a:clrScheme name="Simple Light">
      <a:dk1>
        <a:srgbClr val="1A2735"/>
      </a:dk1>
      <a:lt1>
        <a:srgbClr val="E2DFD3"/>
      </a:lt1>
      <a:dk2>
        <a:srgbClr val="213142"/>
      </a:dk2>
      <a:lt2>
        <a:srgbClr val="CFB482"/>
      </a:lt2>
      <a:accent1>
        <a:srgbClr val="DBD6C5"/>
      </a:accent1>
      <a:accent2>
        <a:srgbClr val="9C704C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E2DFD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7794</TotalTime>
  <Words>879</Words>
  <Application>Microsoft Office PowerPoint</Application>
  <PresentationFormat>On-screen Show (16:9)</PresentationFormat>
  <Paragraphs>60</Paragraphs>
  <Slides>10</Slides>
  <Notes>10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</vt:i4>
      </vt:variant>
    </vt:vector>
  </HeadingPairs>
  <TitlesOfParts>
    <vt:vector size="19" baseType="lpstr">
      <vt:lpstr>Josefin Sans Light</vt:lpstr>
      <vt:lpstr>Arial</vt:lpstr>
      <vt:lpstr>Times New Roman</vt:lpstr>
      <vt:lpstr>Metamorphous</vt:lpstr>
      <vt:lpstr>Calibri</vt:lpstr>
      <vt:lpstr>Bebas Neue</vt:lpstr>
      <vt:lpstr>Roboto Condensed Light</vt:lpstr>
      <vt:lpstr>Josefin Sans</vt:lpstr>
      <vt:lpstr>Tarot Workshop by Slidesgo</vt:lpstr>
      <vt:lpstr>НЕКИ ОБЛИЦИ ТРАДИЦИОНАЛНОГ МАГИЈСКОГ ЛЕЧЕЊА У УЖИЧКОМ КРАЈУ</vt:lpstr>
      <vt:lpstr>Магијско лечење у традиционалној култури</vt:lpstr>
      <vt:lpstr>Традиционална медицина данас</vt:lpstr>
      <vt:lpstr>Саливање страве</vt:lpstr>
      <vt:lpstr>САЛИВАЊЕ ВОДЕ</vt:lpstr>
      <vt:lpstr>САЛИВАЊЕ ВОДЕ</vt:lpstr>
      <vt:lpstr>Саливање воде</vt:lpstr>
      <vt:lpstr>Видео снимак</vt:lpstr>
      <vt:lpstr>Опстанак традиционалних магијских пракси</vt:lpstr>
      <vt:lpstr>Литература: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НЕКИ ОБЛИЦИ ТРАДИЦИОНАЛНОГ МАГИЈСКОГ ЛЕЧЕЊА У УЖИЧКОМ КРАЈУ</dc:title>
  <dc:creator>hp</dc:creator>
  <cp:lastModifiedBy>Korisnik</cp:lastModifiedBy>
  <cp:revision>4</cp:revision>
  <dcterms:modified xsi:type="dcterms:W3CDTF">2024-10-18T09:12:08Z</dcterms:modified>
</cp:coreProperties>
</file>